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45.xml"/>
  <Override ContentType="application/vnd.openxmlformats-officedocument.presentationml.notesSlide+xml" PartName="/ppt/notesSlides/notesSlide3.xml"/>
  <Override ContentType="application/vnd.openxmlformats-officedocument.presentationml.notesSlide+xml" PartName="/ppt/notesSlides/notesSlide46.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47.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43.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48.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44.xml"/>
  <Override ContentType="application/vnd.openxmlformats-officedocument.presentationml.notesSlide+xml" PartName="/ppt/notesSlides/notesSlide27.xml"/>
  <Override ContentType="application/vnd.openxmlformats-officedocument.presentationml.notesSlide+xml" PartName="/ppt/notesSlides/notesSlide40.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34.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30.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35.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Layout+xml" PartName="/ppt/slideLayouts/slideLayout32.xml"/>
  <Override ContentType="application/vnd.openxmlformats-officedocument.presentationml.slideMaster+xml" PartName="/ppt/slideMasters/slideMaster3.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Master+xml" PartName="/ppt/slideMasters/slideMaster4.xml"/>
  <Override ContentType="application/vnd.openxmlformats-officedocument.presentationml.slide+xml" PartName="/ppt/slides/slide48.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43.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47.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4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45.xml"/>
  <Override ContentType="application/vnd.openxmlformats-officedocument.presentationml.slide+xml" PartName="/ppt/slides/slide28.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44.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slide+xml" PartName="/ppt/slides/slide40.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theme+xml" PartName="/ppt/theme/theme4.xml"/>
  <Override ContentType="application/vnd.openxmlformats-officedocument.theme+xml" PartName="/ppt/theme/theme5.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83" r:id="rId5"/>
    <p:sldMasterId id="2147483684" r:id="rId6"/>
    <p:sldMasterId id="2147483685" r:id="rId7"/>
    <p:sldMasterId id="2147483686" r:id="rId8"/>
  </p:sldMasterIdLst>
  <p:notesMasterIdLst>
    <p:notesMasterId r:id="rId9"/>
  </p:notesMasterIdLst>
  <p:sldIdLst>
    <p:sldId id="256" r:id="rId10"/>
    <p:sldId id="257" r:id="rId11"/>
    <p:sldId id="258" r:id="rId12"/>
    <p:sldId id="259" r:id="rId13"/>
    <p:sldId id="260" r:id="rId14"/>
    <p:sldId id="261" r:id="rId15"/>
    <p:sldId id="262" r:id="rId16"/>
    <p:sldId id="263" r:id="rId17"/>
    <p:sldId id="264" r:id="rId18"/>
    <p:sldId id="265" r:id="rId19"/>
    <p:sldId id="266" r:id="rId20"/>
    <p:sldId id="267" r:id="rId21"/>
    <p:sldId id="268" r:id="rId22"/>
    <p:sldId id="269" r:id="rId23"/>
    <p:sldId id="270" r:id="rId24"/>
    <p:sldId id="271" r:id="rId25"/>
    <p:sldId id="272" r:id="rId26"/>
    <p:sldId id="273" r:id="rId27"/>
    <p:sldId id="274" r:id="rId28"/>
    <p:sldId id="275" r:id="rId29"/>
    <p:sldId id="276" r:id="rId30"/>
    <p:sldId id="277" r:id="rId31"/>
    <p:sldId id="278" r:id="rId32"/>
    <p:sldId id="279" r:id="rId33"/>
    <p:sldId id="280" r:id="rId34"/>
    <p:sldId id="281" r:id="rId35"/>
    <p:sldId id="282" r:id="rId36"/>
    <p:sldId id="283" r:id="rId37"/>
    <p:sldId id="284" r:id="rId38"/>
    <p:sldId id="285" r:id="rId39"/>
    <p:sldId id="286" r:id="rId40"/>
    <p:sldId id="287" r:id="rId41"/>
    <p:sldId id="288" r:id="rId42"/>
    <p:sldId id="289" r:id="rId43"/>
    <p:sldId id="290" r:id="rId44"/>
    <p:sldId id="291" r:id="rId45"/>
    <p:sldId id="292" r:id="rId46"/>
    <p:sldId id="293" r:id="rId47"/>
    <p:sldId id="294" r:id="rId48"/>
    <p:sldId id="295" r:id="rId49"/>
    <p:sldId id="296" r:id="rId50"/>
    <p:sldId id="297" r:id="rId51"/>
    <p:sldId id="298" r:id="rId52"/>
    <p:sldId id="299" r:id="rId53"/>
    <p:sldId id="300" r:id="rId54"/>
    <p:sldId id="301" r:id="rId55"/>
    <p:sldId id="302" r:id="rId56"/>
    <p:sldId id="303" r:id="rId57"/>
  </p:sldIdLst>
  <p:sldSz cy="7772400" cx="100584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152">
          <p15:clr>
            <a:srgbClr val="9AA0A6"/>
          </p15:clr>
        </p15:guide>
        <p15:guide id="2" pos="1258">
          <p15:clr>
            <a:srgbClr val="9AA0A6"/>
          </p15:clr>
        </p15:guide>
        <p15:guide id="3" pos="288">
          <p15:clr>
            <a:srgbClr val="9AA0A6"/>
          </p15:clr>
        </p15:guide>
        <p15:guide id="4" pos="6089">
          <p15:clr>
            <a:srgbClr val="9AA0A6"/>
          </p15:clr>
        </p15:guide>
        <p15:guide id="5" pos="3168">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06DD5CEC-224F-409E-8D3B-C0D11B126E25}">
  <a:tblStyle styleId="{06DD5CEC-224F-409E-8D3B-C0D11B126E25}" styleName="Table_0">
    <a:wholeTbl>
      <a:tcTxStyle>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152" orient="horz"/>
        <p:guide pos="1258"/>
        <p:guide pos="288"/>
        <p:guide pos="6089"/>
        <p:guide pos="3168"/>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slide" Target="slides/slide31.xml"/><Relationship Id="rId42" Type="http://schemas.openxmlformats.org/officeDocument/2006/relationships/slide" Target="slides/slide33.xml"/><Relationship Id="rId41" Type="http://schemas.openxmlformats.org/officeDocument/2006/relationships/slide" Target="slides/slide32.xml"/><Relationship Id="rId44" Type="http://schemas.openxmlformats.org/officeDocument/2006/relationships/slide" Target="slides/slide35.xml"/><Relationship Id="rId43" Type="http://schemas.openxmlformats.org/officeDocument/2006/relationships/slide" Target="slides/slide34.xml"/><Relationship Id="rId46" Type="http://schemas.openxmlformats.org/officeDocument/2006/relationships/slide" Target="slides/slide37.xml"/><Relationship Id="rId45" Type="http://schemas.openxmlformats.org/officeDocument/2006/relationships/slide" Target="slides/slide36.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notesMaster" Target="notesMasters/notesMaster1.xml"/><Relationship Id="rId48" Type="http://schemas.openxmlformats.org/officeDocument/2006/relationships/slide" Target="slides/slide39.xml"/><Relationship Id="rId47" Type="http://schemas.openxmlformats.org/officeDocument/2006/relationships/slide" Target="slides/slide38.xml"/><Relationship Id="rId49" Type="http://schemas.openxmlformats.org/officeDocument/2006/relationships/slide" Target="slides/slide40.xml"/><Relationship Id="rId5" Type="http://schemas.openxmlformats.org/officeDocument/2006/relationships/slideMaster" Target="slideMasters/slideMaster1.xml"/><Relationship Id="rId6" Type="http://schemas.openxmlformats.org/officeDocument/2006/relationships/slideMaster" Target="slideMasters/slideMaster2.xml"/><Relationship Id="rId7" Type="http://schemas.openxmlformats.org/officeDocument/2006/relationships/slideMaster" Target="slideMasters/slideMaster3.xml"/><Relationship Id="rId8" Type="http://schemas.openxmlformats.org/officeDocument/2006/relationships/slideMaster" Target="slideMasters/slideMaster4.xml"/><Relationship Id="rId31" Type="http://schemas.openxmlformats.org/officeDocument/2006/relationships/slide" Target="slides/slide22.xml"/><Relationship Id="rId30" Type="http://schemas.openxmlformats.org/officeDocument/2006/relationships/slide" Target="slides/slide21.xml"/><Relationship Id="rId33" Type="http://schemas.openxmlformats.org/officeDocument/2006/relationships/slide" Target="slides/slide24.xml"/><Relationship Id="rId32" Type="http://schemas.openxmlformats.org/officeDocument/2006/relationships/slide" Target="slides/slide23.xml"/><Relationship Id="rId35" Type="http://schemas.openxmlformats.org/officeDocument/2006/relationships/slide" Target="slides/slide26.xml"/><Relationship Id="rId34" Type="http://schemas.openxmlformats.org/officeDocument/2006/relationships/slide" Target="slides/slide25.xml"/><Relationship Id="rId37" Type="http://schemas.openxmlformats.org/officeDocument/2006/relationships/slide" Target="slides/slide28.xml"/><Relationship Id="rId36" Type="http://schemas.openxmlformats.org/officeDocument/2006/relationships/slide" Target="slides/slide27.xml"/><Relationship Id="rId39" Type="http://schemas.openxmlformats.org/officeDocument/2006/relationships/slide" Target="slides/slide30.xml"/><Relationship Id="rId38" Type="http://schemas.openxmlformats.org/officeDocument/2006/relationships/slide" Target="slides/slide29.xml"/><Relationship Id="rId20" Type="http://schemas.openxmlformats.org/officeDocument/2006/relationships/slide" Target="slides/slide11.xml"/><Relationship Id="rId22" Type="http://schemas.openxmlformats.org/officeDocument/2006/relationships/slide" Target="slides/slide13.xml"/><Relationship Id="rId21" Type="http://schemas.openxmlformats.org/officeDocument/2006/relationships/slide" Target="slides/slide12.xml"/><Relationship Id="rId24" Type="http://schemas.openxmlformats.org/officeDocument/2006/relationships/slide" Target="slides/slide15.xml"/><Relationship Id="rId23" Type="http://schemas.openxmlformats.org/officeDocument/2006/relationships/slide" Target="slides/slide14.xml"/><Relationship Id="rId26" Type="http://schemas.openxmlformats.org/officeDocument/2006/relationships/slide" Target="slides/slide17.xml"/><Relationship Id="rId25" Type="http://schemas.openxmlformats.org/officeDocument/2006/relationships/slide" Target="slides/slide16.xml"/><Relationship Id="rId28" Type="http://schemas.openxmlformats.org/officeDocument/2006/relationships/slide" Target="slides/slide19.xml"/><Relationship Id="rId27" Type="http://schemas.openxmlformats.org/officeDocument/2006/relationships/slide" Target="slides/slide18.xml"/><Relationship Id="rId29" Type="http://schemas.openxmlformats.org/officeDocument/2006/relationships/slide" Target="slides/slide20.xml"/><Relationship Id="rId51" Type="http://schemas.openxmlformats.org/officeDocument/2006/relationships/slide" Target="slides/slide42.xml"/><Relationship Id="rId50" Type="http://schemas.openxmlformats.org/officeDocument/2006/relationships/slide" Target="slides/slide41.xml"/><Relationship Id="rId53" Type="http://schemas.openxmlformats.org/officeDocument/2006/relationships/slide" Target="slides/slide44.xml"/><Relationship Id="rId52" Type="http://schemas.openxmlformats.org/officeDocument/2006/relationships/slide" Target="slides/slide43.xml"/><Relationship Id="rId11" Type="http://schemas.openxmlformats.org/officeDocument/2006/relationships/slide" Target="slides/slide2.xml"/><Relationship Id="rId55" Type="http://schemas.openxmlformats.org/officeDocument/2006/relationships/slide" Target="slides/slide46.xml"/><Relationship Id="rId10" Type="http://schemas.openxmlformats.org/officeDocument/2006/relationships/slide" Target="slides/slide1.xml"/><Relationship Id="rId54" Type="http://schemas.openxmlformats.org/officeDocument/2006/relationships/slide" Target="slides/slide45.xml"/><Relationship Id="rId13" Type="http://schemas.openxmlformats.org/officeDocument/2006/relationships/slide" Target="slides/slide4.xml"/><Relationship Id="rId57" Type="http://schemas.openxmlformats.org/officeDocument/2006/relationships/slide" Target="slides/slide48.xml"/><Relationship Id="rId12" Type="http://schemas.openxmlformats.org/officeDocument/2006/relationships/slide" Target="slides/slide3.xml"/><Relationship Id="rId56" Type="http://schemas.openxmlformats.org/officeDocument/2006/relationships/slide" Target="slides/slide47.xml"/><Relationship Id="rId15" Type="http://schemas.openxmlformats.org/officeDocument/2006/relationships/slide" Target="slides/slide6.xml"/><Relationship Id="rId14" Type="http://schemas.openxmlformats.org/officeDocument/2006/relationships/slide" Target="slides/slide5.xml"/><Relationship Id="rId17" Type="http://schemas.openxmlformats.org/officeDocument/2006/relationships/slide" Target="slides/slide8.xml"/><Relationship Id="rId16" Type="http://schemas.openxmlformats.org/officeDocument/2006/relationships/slide" Target="slides/slide7.xml"/><Relationship Id="rId19" Type="http://schemas.openxmlformats.org/officeDocument/2006/relationships/slide" Target="slides/slide10.xml"/><Relationship Id="rId18"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g36821fbff67_0_1156: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50" name="Google Shape;150;g36821fbff67_0_11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9" name="Shape 159"/>
        <p:cNvGrpSpPr/>
        <p:nvPr/>
      </p:nvGrpSpPr>
      <p:grpSpPr>
        <a:xfrm>
          <a:off x="0" y="0"/>
          <a:ext cx="0" cy="0"/>
          <a:chOff x="0" y="0"/>
          <a:chExt cx="0" cy="0"/>
        </a:xfrm>
      </p:grpSpPr>
      <p:sp>
        <p:nvSpPr>
          <p:cNvPr id="160" name="Google Shape;160;g36821fbff67_0_1166: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61" name="Google Shape;161;g36821fbff67_0_116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0" name="Shape 170"/>
        <p:cNvGrpSpPr/>
        <p:nvPr/>
      </p:nvGrpSpPr>
      <p:grpSpPr>
        <a:xfrm>
          <a:off x="0" y="0"/>
          <a:ext cx="0" cy="0"/>
          <a:chOff x="0" y="0"/>
          <a:chExt cx="0" cy="0"/>
        </a:xfrm>
      </p:grpSpPr>
      <p:sp>
        <p:nvSpPr>
          <p:cNvPr id="171" name="Google Shape;171;g36821fbff67_0_1176:notes"/>
          <p:cNvSpPr/>
          <p:nvPr>
            <p:ph idx="2" type="sldImg"/>
          </p:nvPr>
        </p:nvSpPr>
        <p:spPr>
          <a:xfrm>
            <a:off x="685730" y="1297021"/>
            <a:ext cx="6042600" cy="3501900"/>
          </a:xfrm>
          <a:custGeom>
            <a:rect b="b" l="l" r="r" t="t"/>
            <a:pathLst>
              <a:path extrusionOk="0" h="120000" w="120000">
                <a:moveTo>
                  <a:pt x="0" y="0"/>
                </a:moveTo>
                <a:lnTo>
                  <a:pt x="120000" y="0"/>
                </a:lnTo>
                <a:lnTo>
                  <a:pt x="120000" y="120000"/>
                </a:lnTo>
                <a:lnTo>
                  <a:pt x="0" y="120000"/>
                </a:lnTo>
                <a:close/>
              </a:path>
            </a:pathLst>
          </a:custGeom>
        </p:spPr>
      </p:sp>
      <p:sp>
        <p:nvSpPr>
          <p:cNvPr id="172" name="Google Shape;172;g36821fbff67_0_1176:notes"/>
          <p:cNvSpPr txBox="1"/>
          <p:nvPr>
            <p:ph idx="1" type="body"/>
          </p:nvPr>
        </p:nvSpPr>
        <p:spPr>
          <a:xfrm>
            <a:off x="741405" y="4993532"/>
            <a:ext cx="5931300" cy="4085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3" name="Google Shape;173;g36821fbff67_0_1176:notes"/>
          <p:cNvSpPr txBox="1"/>
          <p:nvPr>
            <p:ph idx="12" type="sldNum"/>
          </p:nvPr>
        </p:nvSpPr>
        <p:spPr>
          <a:xfrm>
            <a:off x="4199582" y="9855561"/>
            <a:ext cx="3212700" cy="520500"/>
          </a:xfrm>
          <a:prstGeom prst="rect">
            <a:avLst/>
          </a:prstGeom>
          <a:noFill/>
          <a:ln>
            <a:noFill/>
          </a:ln>
        </p:spPr>
        <p:txBody>
          <a:bodyPr anchorCtr="0" anchor="ctr" bIns="100475" lIns="100475" spcFirstLastPara="1" rIns="100475" wrap="square" tIns="100475">
            <a:noAutofit/>
          </a:bodyPr>
          <a:lstStyle/>
          <a:p>
            <a:pPr indent="0" lvl="0" marL="0" rtl="0" algn="l">
              <a:spcBef>
                <a:spcPts val="0"/>
              </a:spcBef>
              <a:spcAft>
                <a:spcPts val="0"/>
              </a:spcAft>
              <a:buClr>
                <a:srgbClr val="000000"/>
              </a:buClr>
              <a:buSzPts val="1300"/>
              <a:buFont typeface="Arial"/>
              <a:buNone/>
            </a:pPr>
            <a:fld id="{00000000-1234-1234-1234-123412341234}" type="slidenum">
              <a:rPr lang="en" sz="1500"/>
              <a:t>‹#›</a:t>
            </a:fld>
            <a:endParaRPr sz="1500"/>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2" name="Shape 202"/>
        <p:cNvGrpSpPr/>
        <p:nvPr/>
      </p:nvGrpSpPr>
      <p:grpSpPr>
        <a:xfrm>
          <a:off x="0" y="0"/>
          <a:ext cx="0" cy="0"/>
          <a:chOff x="0" y="0"/>
          <a:chExt cx="0" cy="0"/>
        </a:xfrm>
      </p:grpSpPr>
      <p:sp>
        <p:nvSpPr>
          <p:cNvPr id="203" name="Google Shape;203;g36821fbff67_0_1207: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204" name="Google Shape;204;g36821fbff67_0_120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5" name="Shape 225"/>
        <p:cNvGrpSpPr/>
        <p:nvPr/>
      </p:nvGrpSpPr>
      <p:grpSpPr>
        <a:xfrm>
          <a:off x="0" y="0"/>
          <a:ext cx="0" cy="0"/>
          <a:chOff x="0" y="0"/>
          <a:chExt cx="0" cy="0"/>
        </a:xfrm>
      </p:grpSpPr>
      <p:sp>
        <p:nvSpPr>
          <p:cNvPr id="226" name="Google Shape;226;g36821fbff67_0_1229: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227" name="Google Shape;227;g36821fbff67_0_12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6" name="Shape 246"/>
        <p:cNvGrpSpPr/>
        <p:nvPr/>
      </p:nvGrpSpPr>
      <p:grpSpPr>
        <a:xfrm>
          <a:off x="0" y="0"/>
          <a:ext cx="0" cy="0"/>
          <a:chOff x="0" y="0"/>
          <a:chExt cx="0" cy="0"/>
        </a:xfrm>
      </p:grpSpPr>
      <p:sp>
        <p:nvSpPr>
          <p:cNvPr id="247" name="Google Shape;247;g36821fbff67_0_1249: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248" name="Google Shape;248;g36821fbff67_0_12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7" name="Shape 267"/>
        <p:cNvGrpSpPr/>
        <p:nvPr/>
      </p:nvGrpSpPr>
      <p:grpSpPr>
        <a:xfrm>
          <a:off x="0" y="0"/>
          <a:ext cx="0" cy="0"/>
          <a:chOff x="0" y="0"/>
          <a:chExt cx="0" cy="0"/>
        </a:xfrm>
      </p:grpSpPr>
      <p:sp>
        <p:nvSpPr>
          <p:cNvPr id="268" name="Google Shape;268;g36821fbff67_0_1269: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269" name="Google Shape;269;g36821fbff67_0_12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8" name="Shape 288"/>
        <p:cNvGrpSpPr/>
        <p:nvPr/>
      </p:nvGrpSpPr>
      <p:grpSpPr>
        <a:xfrm>
          <a:off x="0" y="0"/>
          <a:ext cx="0" cy="0"/>
          <a:chOff x="0" y="0"/>
          <a:chExt cx="0" cy="0"/>
        </a:xfrm>
      </p:grpSpPr>
      <p:sp>
        <p:nvSpPr>
          <p:cNvPr id="289" name="Google Shape;289;g36821fbff67_0_1289: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290" name="Google Shape;290;g36821fbff67_0_128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9" name="Shape 309"/>
        <p:cNvGrpSpPr/>
        <p:nvPr/>
      </p:nvGrpSpPr>
      <p:grpSpPr>
        <a:xfrm>
          <a:off x="0" y="0"/>
          <a:ext cx="0" cy="0"/>
          <a:chOff x="0" y="0"/>
          <a:chExt cx="0" cy="0"/>
        </a:xfrm>
      </p:grpSpPr>
      <p:sp>
        <p:nvSpPr>
          <p:cNvPr id="310" name="Google Shape;310;g36821fbff67_0_1309: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311" name="Google Shape;311;g36821fbff67_0_130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2" name="Shape 332"/>
        <p:cNvGrpSpPr/>
        <p:nvPr/>
      </p:nvGrpSpPr>
      <p:grpSpPr>
        <a:xfrm>
          <a:off x="0" y="0"/>
          <a:ext cx="0" cy="0"/>
          <a:chOff x="0" y="0"/>
          <a:chExt cx="0" cy="0"/>
        </a:xfrm>
      </p:grpSpPr>
      <p:sp>
        <p:nvSpPr>
          <p:cNvPr id="333" name="Google Shape;333;g36821fbff67_0_1331: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334" name="Google Shape;334;g36821fbff67_0_13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1" name="Shape 351"/>
        <p:cNvGrpSpPr/>
        <p:nvPr/>
      </p:nvGrpSpPr>
      <p:grpSpPr>
        <a:xfrm>
          <a:off x="0" y="0"/>
          <a:ext cx="0" cy="0"/>
          <a:chOff x="0" y="0"/>
          <a:chExt cx="0" cy="0"/>
        </a:xfrm>
      </p:grpSpPr>
      <p:sp>
        <p:nvSpPr>
          <p:cNvPr id="352" name="Google Shape;352;g36821fbff67_0_1349:notes"/>
          <p:cNvSpPr/>
          <p:nvPr>
            <p:ph idx="2" type="sldImg"/>
          </p:nvPr>
        </p:nvSpPr>
        <p:spPr>
          <a:xfrm>
            <a:off x="685730" y="1297021"/>
            <a:ext cx="6042600" cy="3501900"/>
          </a:xfrm>
          <a:custGeom>
            <a:rect b="b" l="l" r="r" t="t"/>
            <a:pathLst>
              <a:path extrusionOk="0" h="120000" w="120000">
                <a:moveTo>
                  <a:pt x="0" y="0"/>
                </a:moveTo>
                <a:lnTo>
                  <a:pt x="120000" y="0"/>
                </a:lnTo>
                <a:lnTo>
                  <a:pt x="120000" y="120000"/>
                </a:lnTo>
                <a:lnTo>
                  <a:pt x="0" y="120000"/>
                </a:lnTo>
                <a:close/>
              </a:path>
            </a:pathLst>
          </a:custGeom>
        </p:spPr>
      </p:sp>
      <p:sp>
        <p:nvSpPr>
          <p:cNvPr id="353" name="Google Shape;353;g36821fbff67_0_1349:notes"/>
          <p:cNvSpPr txBox="1"/>
          <p:nvPr>
            <p:ph idx="1" type="body"/>
          </p:nvPr>
        </p:nvSpPr>
        <p:spPr>
          <a:xfrm>
            <a:off x="741405" y="4993532"/>
            <a:ext cx="5931300" cy="4085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54" name="Google Shape;354;g36821fbff67_0_1349:notes"/>
          <p:cNvSpPr txBox="1"/>
          <p:nvPr>
            <p:ph idx="12" type="sldNum"/>
          </p:nvPr>
        </p:nvSpPr>
        <p:spPr>
          <a:xfrm>
            <a:off x="4199582" y="9855561"/>
            <a:ext cx="3212700" cy="520500"/>
          </a:xfrm>
          <a:prstGeom prst="rect">
            <a:avLst/>
          </a:prstGeom>
          <a:noFill/>
          <a:ln>
            <a:noFill/>
          </a:ln>
        </p:spPr>
        <p:txBody>
          <a:bodyPr anchorCtr="0" anchor="ctr" bIns="100475" lIns="100475" spcFirstLastPara="1" rIns="100475" wrap="square" tIns="100475">
            <a:noAutofit/>
          </a:bodyPr>
          <a:lstStyle/>
          <a:p>
            <a:pPr indent="0" lvl="0" marL="0" rtl="0" algn="l">
              <a:spcBef>
                <a:spcPts val="0"/>
              </a:spcBef>
              <a:spcAft>
                <a:spcPts val="0"/>
              </a:spcAft>
              <a:buClr>
                <a:srgbClr val="000000"/>
              </a:buClr>
              <a:buSzPts val="1300"/>
              <a:buFont typeface="Arial"/>
              <a:buNone/>
            </a:pPr>
            <a:fld id="{00000000-1234-1234-1234-123412341234}" type="slidenum">
              <a:rPr lang="en" sz="1500"/>
              <a:t>‹#›</a:t>
            </a:fld>
            <a:endParaRPr sz="1500"/>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2" name="Shape 382"/>
        <p:cNvGrpSpPr/>
        <p:nvPr/>
      </p:nvGrpSpPr>
      <p:grpSpPr>
        <a:xfrm>
          <a:off x="0" y="0"/>
          <a:ext cx="0" cy="0"/>
          <a:chOff x="0" y="0"/>
          <a:chExt cx="0" cy="0"/>
        </a:xfrm>
      </p:grpSpPr>
      <p:sp>
        <p:nvSpPr>
          <p:cNvPr id="383" name="Google Shape;383;g36821fbff67_0_1379: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384" name="Google Shape;384;g36821fbff67_0_137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8" name="Shape 408"/>
        <p:cNvGrpSpPr/>
        <p:nvPr/>
      </p:nvGrpSpPr>
      <p:grpSpPr>
        <a:xfrm>
          <a:off x="0" y="0"/>
          <a:ext cx="0" cy="0"/>
          <a:chOff x="0" y="0"/>
          <a:chExt cx="0" cy="0"/>
        </a:xfrm>
      </p:grpSpPr>
      <p:sp>
        <p:nvSpPr>
          <p:cNvPr id="409" name="Google Shape;409;g36821fbff67_0_1404: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410" name="Google Shape;410;g36821fbff67_0_140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9" name="Shape 429"/>
        <p:cNvGrpSpPr/>
        <p:nvPr/>
      </p:nvGrpSpPr>
      <p:grpSpPr>
        <a:xfrm>
          <a:off x="0" y="0"/>
          <a:ext cx="0" cy="0"/>
          <a:chOff x="0" y="0"/>
          <a:chExt cx="0" cy="0"/>
        </a:xfrm>
      </p:grpSpPr>
      <p:sp>
        <p:nvSpPr>
          <p:cNvPr id="430" name="Google Shape;430;g36821fbff67_0_1424: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431" name="Google Shape;431;g36821fbff67_0_14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2" name="Shape 452"/>
        <p:cNvGrpSpPr/>
        <p:nvPr/>
      </p:nvGrpSpPr>
      <p:grpSpPr>
        <a:xfrm>
          <a:off x="0" y="0"/>
          <a:ext cx="0" cy="0"/>
          <a:chOff x="0" y="0"/>
          <a:chExt cx="0" cy="0"/>
        </a:xfrm>
      </p:grpSpPr>
      <p:sp>
        <p:nvSpPr>
          <p:cNvPr id="453" name="Google Shape;453;g36821fbff67_0_1446: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454" name="Google Shape;454;g36821fbff67_0_14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3" name="Shape 473"/>
        <p:cNvGrpSpPr/>
        <p:nvPr/>
      </p:nvGrpSpPr>
      <p:grpSpPr>
        <a:xfrm>
          <a:off x="0" y="0"/>
          <a:ext cx="0" cy="0"/>
          <a:chOff x="0" y="0"/>
          <a:chExt cx="0" cy="0"/>
        </a:xfrm>
      </p:grpSpPr>
      <p:sp>
        <p:nvSpPr>
          <p:cNvPr id="474" name="Google Shape;474;g36821fbff67_0_1466: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475" name="Google Shape;475;g36821fbff67_0_146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6" name="Shape 496"/>
        <p:cNvGrpSpPr/>
        <p:nvPr/>
      </p:nvGrpSpPr>
      <p:grpSpPr>
        <a:xfrm>
          <a:off x="0" y="0"/>
          <a:ext cx="0" cy="0"/>
          <a:chOff x="0" y="0"/>
          <a:chExt cx="0" cy="0"/>
        </a:xfrm>
      </p:grpSpPr>
      <p:sp>
        <p:nvSpPr>
          <p:cNvPr id="497" name="Google Shape;497;g36821fbff67_0_1488: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498" name="Google Shape;498;g36821fbff67_0_148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5" name="Shape 515"/>
        <p:cNvGrpSpPr/>
        <p:nvPr/>
      </p:nvGrpSpPr>
      <p:grpSpPr>
        <a:xfrm>
          <a:off x="0" y="0"/>
          <a:ext cx="0" cy="0"/>
          <a:chOff x="0" y="0"/>
          <a:chExt cx="0" cy="0"/>
        </a:xfrm>
      </p:grpSpPr>
      <p:sp>
        <p:nvSpPr>
          <p:cNvPr id="516" name="Google Shape;516;g36821fbff67_0_1506:notes"/>
          <p:cNvSpPr/>
          <p:nvPr>
            <p:ph idx="2" type="sldImg"/>
          </p:nvPr>
        </p:nvSpPr>
        <p:spPr>
          <a:xfrm>
            <a:off x="685730" y="1297021"/>
            <a:ext cx="6042600" cy="3501900"/>
          </a:xfrm>
          <a:custGeom>
            <a:rect b="b" l="l" r="r" t="t"/>
            <a:pathLst>
              <a:path extrusionOk="0" h="120000" w="120000">
                <a:moveTo>
                  <a:pt x="0" y="0"/>
                </a:moveTo>
                <a:lnTo>
                  <a:pt x="120000" y="0"/>
                </a:lnTo>
                <a:lnTo>
                  <a:pt x="120000" y="120000"/>
                </a:lnTo>
                <a:lnTo>
                  <a:pt x="0" y="120000"/>
                </a:lnTo>
                <a:close/>
              </a:path>
            </a:pathLst>
          </a:custGeom>
        </p:spPr>
      </p:sp>
      <p:sp>
        <p:nvSpPr>
          <p:cNvPr id="517" name="Google Shape;517;g36821fbff67_0_1506:notes"/>
          <p:cNvSpPr txBox="1"/>
          <p:nvPr>
            <p:ph idx="1" type="body"/>
          </p:nvPr>
        </p:nvSpPr>
        <p:spPr>
          <a:xfrm>
            <a:off x="741405" y="4993532"/>
            <a:ext cx="5931300" cy="4085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18" name="Google Shape;518;g36821fbff67_0_1506:notes"/>
          <p:cNvSpPr txBox="1"/>
          <p:nvPr>
            <p:ph idx="12" type="sldNum"/>
          </p:nvPr>
        </p:nvSpPr>
        <p:spPr>
          <a:xfrm>
            <a:off x="4199582" y="9855561"/>
            <a:ext cx="3212700" cy="520500"/>
          </a:xfrm>
          <a:prstGeom prst="rect">
            <a:avLst/>
          </a:prstGeom>
          <a:noFill/>
          <a:ln>
            <a:noFill/>
          </a:ln>
        </p:spPr>
        <p:txBody>
          <a:bodyPr anchorCtr="0" anchor="ctr" bIns="100475" lIns="100475" spcFirstLastPara="1" rIns="100475" wrap="square" tIns="100475">
            <a:noAutofit/>
          </a:bodyPr>
          <a:lstStyle/>
          <a:p>
            <a:pPr indent="0" lvl="0" marL="0" rtl="0" algn="l">
              <a:spcBef>
                <a:spcPts val="0"/>
              </a:spcBef>
              <a:spcAft>
                <a:spcPts val="0"/>
              </a:spcAft>
              <a:buClr>
                <a:srgbClr val="000000"/>
              </a:buClr>
              <a:buSzPts val="1300"/>
              <a:buFont typeface="Arial"/>
              <a:buNone/>
            </a:pPr>
            <a:fld id="{00000000-1234-1234-1234-123412341234}" type="slidenum">
              <a:rPr lang="en" sz="1500"/>
              <a:t>‹#›</a:t>
            </a:fld>
            <a:endParaRPr sz="1500"/>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3" name="Shape 553"/>
        <p:cNvGrpSpPr/>
        <p:nvPr/>
      </p:nvGrpSpPr>
      <p:grpSpPr>
        <a:xfrm>
          <a:off x="0" y="0"/>
          <a:ext cx="0" cy="0"/>
          <a:chOff x="0" y="0"/>
          <a:chExt cx="0" cy="0"/>
        </a:xfrm>
      </p:grpSpPr>
      <p:sp>
        <p:nvSpPr>
          <p:cNvPr id="554" name="Google Shape;554;g36821fbff67_0_1543: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555" name="Google Shape;555;g36821fbff67_0_154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5" name="Shape 575"/>
        <p:cNvGrpSpPr/>
        <p:nvPr/>
      </p:nvGrpSpPr>
      <p:grpSpPr>
        <a:xfrm>
          <a:off x="0" y="0"/>
          <a:ext cx="0" cy="0"/>
          <a:chOff x="0" y="0"/>
          <a:chExt cx="0" cy="0"/>
        </a:xfrm>
      </p:grpSpPr>
      <p:sp>
        <p:nvSpPr>
          <p:cNvPr id="576" name="Google Shape;576;g36821fbff67_0_1564: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577" name="Google Shape;577;g36821fbff67_0_156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7" name="Shape 597"/>
        <p:cNvGrpSpPr/>
        <p:nvPr/>
      </p:nvGrpSpPr>
      <p:grpSpPr>
        <a:xfrm>
          <a:off x="0" y="0"/>
          <a:ext cx="0" cy="0"/>
          <a:chOff x="0" y="0"/>
          <a:chExt cx="0" cy="0"/>
        </a:xfrm>
      </p:grpSpPr>
      <p:sp>
        <p:nvSpPr>
          <p:cNvPr id="598" name="Google Shape;598;g36821fbff67_0_1585: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599" name="Google Shape;599;g36821fbff67_0_158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2" name="Shape 622"/>
        <p:cNvGrpSpPr/>
        <p:nvPr/>
      </p:nvGrpSpPr>
      <p:grpSpPr>
        <a:xfrm>
          <a:off x="0" y="0"/>
          <a:ext cx="0" cy="0"/>
          <a:chOff x="0" y="0"/>
          <a:chExt cx="0" cy="0"/>
        </a:xfrm>
      </p:grpSpPr>
      <p:sp>
        <p:nvSpPr>
          <p:cNvPr id="623" name="Google Shape;623;g36821fbff67_0_1609: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624" name="Google Shape;624;g36821fbff67_0_160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8" name="Shape 638"/>
        <p:cNvGrpSpPr/>
        <p:nvPr/>
      </p:nvGrpSpPr>
      <p:grpSpPr>
        <a:xfrm>
          <a:off x="0" y="0"/>
          <a:ext cx="0" cy="0"/>
          <a:chOff x="0" y="0"/>
          <a:chExt cx="0" cy="0"/>
        </a:xfrm>
      </p:grpSpPr>
      <p:sp>
        <p:nvSpPr>
          <p:cNvPr id="639" name="Google Shape;639;g36821fbff67_0_1624: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640" name="Google Shape;640;g36821fbff67_0_16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1" name="Shape 661"/>
        <p:cNvGrpSpPr/>
        <p:nvPr/>
      </p:nvGrpSpPr>
      <p:grpSpPr>
        <a:xfrm>
          <a:off x="0" y="0"/>
          <a:ext cx="0" cy="0"/>
          <a:chOff x="0" y="0"/>
          <a:chExt cx="0" cy="0"/>
        </a:xfrm>
      </p:grpSpPr>
      <p:sp>
        <p:nvSpPr>
          <p:cNvPr id="662" name="Google Shape;662;g36821fbff67_0_1646: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663" name="Google Shape;663;g36821fbff67_0_16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2" name="Shape 682"/>
        <p:cNvGrpSpPr/>
        <p:nvPr/>
      </p:nvGrpSpPr>
      <p:grpSpPr>
        <a:xfrm>
          <a:off x="0" y="0"/>
          <a:ext cx="0" cy="0"/>
          <a:chOff x="0" y="0"/>
          <a:chExt cx="0" cy="0"/>
        </a:xfrm>
      </p:grpSpPr>
      <p:sp>
        <p:nvSpPr>
          <p:cNvPr id="683" name="Google Shape;683;g36821fbff67_0_1666:notes"/>
          <p:cNvSpPr/>
          <p:nvPr>
            <p:ph idx="2" type="sldImg"/>
          </p:nvPr>
        </p:nvSpPr>
        <p:spPr>
          <a:xfrm>
            <a:off x="685730" y="1297021"/>
            <a:ext cx="6042600" cy="3501900"/>
          </a:xfrm>
          <a:custGeom>
            <a:rect b="b" l="l" r="r" t="t"/>
            <a:pathLst>
              <a:path extrusionOk="0" h="120000" w="120000">
                <a:moveTo>
                  <a:pt x="0" y="0"/>
                </a:moveTo>
                <a:lnTo>
                  <a:pt x="120000" y="0"/>
                </a:lnTo>
                <a:lnTo>
                  <a:pt x="120000" y="120000"/>
                </a:lnTo>
                <a:lnTo>
                  <a:pt x="0" y="120000"/>
                </a:lnTo>
                <a:close/>
              </a:path>
            </a:pathLst>
          </a:custGeom>
        </p:spPr>
      </p:sp>
      <p:sp>
        <p:nvSpPr>
          <p:cNvPr id="684" name="Google Shape;684;g36821fbff67_0_1666:notes"/>
          <p:cNvSpPr txBox="1"/>
          <p:nvPr>
            <p:ph idx="1" type="body"/>
          </p:nvPr>
        </p:nvSpPr>
        <p:spPr>
          <a:xfrm>
            <a:off x="741405" y="4993532"/>
            <a:ext cx="5931300" cy="4085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685" name="Google Shape;685;g36821fbff67_0_1666:notes"/>
          <p:cNvSpPr txBox="1"/>
          <p:nvPr>
            <p:ph idx="12" type="sldNum"/>
          </p:nvPr>
        </p:nvSpPr>
        <p:spPr>
          <a:xfrm>
            <a:off x="4199582" y="9855561"/>
            <a:ext cx="3212700" cy="520500"/>
          </a:xfrm>
          <a:prstGeom prst="rect">
            <a:avLst/>
          </a:prstGeom>
          <a:noFill/>
          <a:ln>
            <a:noFill/>
          </a:ln>
        </p:spPr>
        <p:txBody>
          <a:bodyPr anchorCtr="0" anchor="ctr" bIns="100475" lIns="100475" spcFirstLastPara="1" rIns="100475" wrap="square" tIns="100475">
            <a:noAutofit/>
          </a:bodyPr>
          <a:lstStyle/>
          <a:p>
            <a:pPr indent="0" lvl="0" marL="0" rtl="0" algn="l">
              <a:spcBef>
                <a:spcPts val="0"/>
              </a:spcBef>
              <a:spcAft>
                <a:spcPts val="0"/>
              </a:spcAft>
              <a:buClr>
                <a:srgbClr val="000000"/>
              </a:buClr>
              <a:buSzPts val="1300"/>
              <a:buFont typeface="Arial"/>
              <a:buNone/>
            </a:pPr>
            <a:fld id="{00000000-1234-1234-1234-123412341234}" type="slidenum">
              <a:rPr lang="en" sz="1500"/>
              <a:t>‹#›</a:t>
            </a:fld>
            <a:endParaRPr sz="1500"/>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2" name="Shape 712"/>
        <p:cNvGrpSpPr/>
        <p:nvPr/>
      </p:nvGrpSpPr>
      <p:grpSpPr>
        <a:xfrm>
          <a:off x="0" y="0"/>
          <a:ext cx="0" cy="0"/>
          <a:chOff x="0" y="0"/>
          <a:chExt cx="0" cy="0"/>
        </a:xfrm>
      </p:grpSpPr>
      <p:sp>
        <p:nvSpPr>
          <p:cNvPr id="713" name="Google Shape;713;g36821fbff67_0_1695: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714" name="Google Shape;714;g36821fbff67_0_169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3" name="Shape 733"/>
        <p:cNvGrpSpPr/>
        <p:nvPr/>
      </p:nvGrpSpPr>
      <p:grpSpPr>
        <a:xfrm>
          <a:off x="0" y="0"/>
          <a:ext cx="0" cy="0"/>
          <a:chOff x="0" y="0"/>
          <a:chExt cx="0" cy="0"/>
        </a:xfrm>
      </p:grpSpPr>
      <p:sp>
        <p:nvSpPr>
          <p:cNvPr id="734" name="Google Shape;734;g36821fbff67_0_1715: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735" name="Google Shape;735;g36821fbff67_0_17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8" name="Shape 758"/>
        <p:cNvGrpSpPr/>
        <p:nvPr/>
      </p:nvGrpSpPr>
      <p:grpSpPr>
        <a:xfrm>
          <a:off x="0" y="0"/>
          <a:ext cx="0" cy="0"/>
          <a:chOff x="0" y="0"/>
          <a:chExt cx="0" cy="0"/>
        </a:xfrm>
      </p:grpSpPr>
      <p:sp>
        <p:nvSpPr>
          <p:cNvPr id="759" name="Google Shape;759;g36821fbff67_0_1739: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760" name="Google Shape;760;g36821fbff67_0_173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8" name="Shape 778"/>
        <p:cNvGrpSpPr/>
        <p:nvPr/>
      </p:nvGrpSpPr>
      <p:grpSpPr>
        <a:xfrm>
          <a:off x="0" y="0"/>
          <a:ext cx="0" cy="0"/>
          <a:chOff x="0" y="0"/>
          <a:chExt cx="0" cy="0"/>
        </a:xfrm>
      </p:grpSpPr>
      <p:sp>
        <p:nvSpPr>
          <p:cNvPr id="779" name="Google Shape;779;g36821fbff67_0_1758: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780" name="Google Shape;780;g36821fbff67_0_175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96" name="Shape 796"/>
        <p:cNvGrpSpPr/>
        <p:nvPr/>
      </p:nvGrpSpPr>
      <p:grpSpPr>
        <a:xfrm>
          <a:off x="0" y="0"/>
          <a:ext cx="0" cy="0"/>
          <a:chOff x="0" y="0"/>
          <a:chExt cx="0" cy="0"/>
        </a:xfrm>
      </p:grpSpPr>
      <p:sp>
        <p:nvSpPr>
          <p:cNvPr id="797" name="Google Shape;797;g36821fbff67_0_1775: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798" name="Google Shape;798;g36821fbff67_0_17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6" name="Shape 816"/>
        <p:cNvGrpSpPr/>
        <p:nvPr/>
      </p:nvGrpSpPr>
      <p:grpSpPr>
        <a:xfrm>
          <a:off x="0" y="0"/>
          <a:ext cx="0" cy="0"/>
          <a:chOff x="0" y="0"/>
          <a:chExt cx="0" cy="0"/>
        </a:xfrm>
      </p:grpSpPr>
      <p:sp>
        <p:nvSpPr>
          <p:cNvPr id="817" name="Google Shape;817;g36821fbff67_0_1794: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818" name="Google Shape;818;g36821fbff67_0_179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34" name="Shape 834"/>
        <p:cNvGrpSpPr/>
        <p:nvPr/>
      </p:nvGrpSpPr>
      <p:grpSpPr>
        <a:xfrm>
          <a:off x="0" y="0"/>
          <a:ext cx="0" cy="0"/>
          <a:chOff x="0" y="0"/>
          <a:chExt cx="0" cy="0"/>
        </a:xfrm>
      </p:grpSpPr>
      <p:sp>
        <p:nvSpPr>
          <p:cNvPr id="835" name="Google Shape;835;g36821fbff67_0_1811: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836" name="Google Shape;836;g36821fbff67_0_18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5" name="Shape 855"/>
        <p:cNvGrpSpPr/>
        <p:nvPr/>
      </p:nvGrpSpPr>
      <p:grpSpPr>
        <a:xfrm>
          <a:off x="0" y="0"/>
          <a:ext cx="0" cy="0"/>
          <a:chOff x="0" y="0"/>
          <a:chExt cx="0" cy="0"/>
        </a:xfrm>
      </p:grpSpPr>
      <p:sp>
        <p:nvSpPr>
          <p:cNvPr id="856" name="Google Shape;856;g36821fbff67_0_1831: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857" name="Google Shape;857;g36821fbff67_0_18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3" name="Shape 873"/>
        <p:cNvGrpSpPr/>
        <p:nvPr/>
      </p:nvGrpSpPr>
      <p:grpSpPr>
        <a:xfrm>
          <a:off x="0" y="0"/>
          <a:ext cx="0" cy="0"/>
          <a:chOff x="0" y="0"/>
          <a:chExt cx="0" cy="0"/>
        </a:xfrm>
      </p:grpSpPr>
      <p:sp>
        <p:nvSpPr>
          <p:cNvPr id="874" name="Google Shape;874;g36821fbff67_0_1848:notes"/>
          <p:cNvSpPr/>
          <p:nvPr>
            <p:ph idx="2" type="sldImg"/>
          </p:nvPr>
        </p:nvSpPr>
        <p:spPr>
          <a:xfrm>
            <a:off x="685730" y="1297021"/>
            <a:ext cx="6042600" cy="3501900"/>
          </a:xfrm>
          <a:custGeom>
            <a:rect b="b" l="l" r="r" t="t"/>
            <a:pathLst>
              <a:path extrusionOk="0" h="120000" w="120000">
                <a:moveTo>
                  <a:pt x="0" y="0"/>
                </a:moveTo>
                <a:lnTo>
                  <a:pt x="120000" y="0"/>
                </a:lnTo>
                <a:lnTo>
                  <a:pt x="120000" y="120000"/>
                </a:lnTo>
                <a:lnTo>
                  <a:pt x="0" y="120000"/>
                </a:lnTo>
                <a:close/>
              </a:path>
            </a:pathLst>
          </a:custGeom>
        </p:spPr>
      </p:sp>
      <p:sp>
        <p:nvSpPr>
          <p:cNvPr id="875" name="Google Shape;875;g36821fbff67_0_1848:notes"/>
          <p:cNvSpPr txBox="1"/>
          <p:nvPr>
            <p:ph idx="1" type="body"/>
          </p:nvPr>
        </p:nvSpPr>
        <p:spPr>
          <a:xfrm>
            <a:off x="741405" y="4993532"/>
            <a:ext cx="5931300" cy="4085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76" name="Google Shape;876;g36821fbff67_0_1848:notes"/>
          <p:cNvSpPr txBox="1"/>
          <p:nvPr>
            <p:ph idx="12" type="sldNum"/>
          </p:nvPr>
        </p:nvSpPr>
        <p:spPr>
          <a:xfrm>
            <a:off x="4199582" y="9855561"/>
            <a:ext cx="3212700" cy="520500"/>
          </a:xfrm>
          <a:prstGeom prst="rect">
            <a:avLst/>
          </a:prstGeom>
          <a:noFill/>
          <a:ln>
            <a:noFill/>
          </a:ln>
        </p:spPr>
        <p:txBody>
          <a:bodyPr anchorCtr="0" anchor="ctr" bIns="100475" lIns="100475" spcFirstLastPara="1" rIns="100475" wrap="square" tIns="100475">
            <a:noAutofit/>
          </a:bodyPr>
          <a:lstStyle/>
          <a:p>
            <a:pPr indent="0" lvl="0" marL="0" rtl="0" algn="l">
              <a:spcBef>
                <a:spcPts val="0"/>
              </a:spcBef>
              <a:spcAft>
                <a:spcPts val="0"/>
              </a:spcAft>
              <a:buClr>
                <a:srgbClr val="000000"/>
              </a:buClr>
              <a:buSzPts val="1300"/>
              <a:buFont typeface="Arial"/>
              <a:buNone/>
            </a:pPr>
            <a:fld id="{00000000-1234-1234-1234-123412341234}" type="slidenum">
              <a:rPr lang="en" sz="1500"/>
              <a:t>‹#›</a:t>
            </a:fld>
            <a:endParaRPr sz="1500"/>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1" name="Shape 911"/>
        <p:cNvGrpSpPr/>
        <p:nvPr/>
      </p:nvGrpSpPr>
      <p:grpSpPr>
        <a:xfrm>
          <a:off x="0" y="0"/>
          <a:ext cx="0" cy="0"/>
          <a:chOff x="0" y="0"/>
          <a:chExt cx="0" cy="0"/>
        </a:xfrm>
      </p:grpSpPr>
      <p:sp>
        <p:nvSpPr>
          <p:cNvPr id="912" name="Google Shape;912;g36821fbff67_0_1885: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913" name="Google Shape;913;g36821fbff67_0_188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3" name="Shape 933"/>
        <p:cNvGrpSpPr/>
        <p:nvPr/>
      </p:nvGrpSpPr>
      <p:grpSpPr>
        <a:xfrm>
          <a:off x="0" y="0"/>
          <a:ext cx="0" cy="0"/>
          <a:chOff x="0" y="0"/>
          <a:chExt cx="0" cy="0"/>
        </a:xfrm>
      </p:grpSpPr>
      <p:sp>
        <p:nvSpPr>
          <p:cNvPr id="934" name="Google Shape;934;g36821fbff67_0_1906: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935" name="Google Shape;935;g36821fbff67_0_190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3" name="Shape 953"/>
        <p:cNvGrpSpPr/>
        <p:nvPr/>
      </p:nvGrpSpPr>
      <p:grpSpPr>
        <a:xfrm>
          <a:off x="0" y="0"/>
          <a:ext cx="0" cy="0"/>
          <a:chOff x="0" y="0"/>
          <a:chExt cx="0" cy="0"/>
        </a:xfrm>
      </p:grpSpPr>
      <p:sp>
        <p:nvSpPr>
          <p:cNvPr id="954" name="Google Shape;954;g36821fbff67_0_1925: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955" name="Google Shape;955;g36821fbff67_0_19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7" name="Shape 977"/>
        <p:cNvGrpSpPr/>
        <p:nvPr/>
      </p:nvGrpSpPr>
      <p:grpSpPr>
        <a:xfrm>
          <a:off x="0" y="0"/>
          <a:ext cx="0" cy="0"/>
          <a:chOff x="0" y="0"/>
          <a:chExt cx="0" cy="0"/>
        </a:xfrm>
      </p:grpSpPr>
      <p:sp>
        <p:nvSpPr>
          <p:cNvPr id="978" name="Google Shape;978;g36821fbff67_0_1948: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979" name="Google Shape;979;g36821fbff67_0_194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0" name="Shape 1000"/>
        <p:cNvGrpSpPr/>
        <p:nvPr/>
      </p:nvGrpSpPr>
      <p:grpSpPr>
        <a:xfrm>
          <a:off x="0" y="0"/>
          <a:ext cx="0" cy="0"/>
          <a:chOff x="0" y="0"/>
          <a:chExt cx="0" cy="0"/>
        </a:xfrm>
      </p:grpSpPr>
      <p:sp>
        <p:nvSpPr>
          <p:cNvPr id="1001" name="Google Shape;1001;g36821fbff67_0_1970: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002" name="Google Shape;1002;g36821fbff67_0_19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2" name="Shape 1022"/>
        <p:cNvGrpSpPr/>
        <p:nvPr/>
      </p:nvGrpSpPr>
      <p:grpSpPr>
        <a:xfrm>
          <a:off x="0" y="0"/>
          <a:ext cx="0" cy="0"/>
          <a:chOff x="0" y="0"/>
          <a:chExt cx="0" cy="0"/>
        </a:xfrm>
      </p:grpSpPr>
      <p:sp>
        <p:nvSpPr>
          <p:cNvPr id="1023" name="Google Shape;1023;g36821fbff67_0_1991: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024" name="Google Shape;1024;g36821fbff67_0_199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38" name="Shape 1038"/>
        <p:cNvGrpSpPr/>
        <p:nvPr/>
      </p:nvGrpSpPr>
      <p:grpSpPr>
        <a:xfrm>
          <a:off x="0" y="0"/>
          <a:ext cx="0" cy="0"/>
          <a:chOff x="0" y="0"/>
          <a:chExt cx="0" cy="0"/>
        </a:xfrm>
      </p:grpSpPr>
      <p:sp>
        <p:nvSpPr>
          <p:cNvPr id="1039" name="Google Shape;1039;g36821fbff67_0_2006: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040" name="Google Shape;1040;g36821fbff67_0_200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8" name="Shape 1058"/>
        <p:cNvGrpSpPr/>
        <p:nvPr/>
      </p:nvGrpSpPr>
      <p:grpSpPr>
        <a:xfrm>
          <a:off x="0" y="0"/>
          <a:ext cx="0" cy="0"/>
          <a:chOff x="0" y="0"/>
          <a:chExt cx="0" cy="0"/>
        </a:xfrm>
      </p:grpSpPr>
      <p:sp>
        <p:nvSpPr>
          <p:cNvPr id="1059" name="Google Shape;1059;g36821fbff67_0_2025:notes"/>
          <p:cNvSpPr/>
          <p:nvPr>
            <p:ph idx="2" type="sldImg"/>
          </p:nvPr>
        </p:nvSpPr>
        <p:spPr>
          <a:xfrm>
            <a:off x="685730" y="1297021"/>
            <a:ext cx="6042600" cy="3501900"/>
          </a:xfrm>
          <a:custGeom>
            <a:rect b="b" l="l" r="r" t="t"/>
            <a:pathLst>
              <a:path extrusionOk="0" h="120000" w="120000">
                <a:moveTo>
                  <a:pt x="0" y="0"/>
                </a:moveTo>
                <a:lnTo>
                  <a:pt x="120000" y="0"/>
                </a:lnTo>
                <a:lnTo>
                  <a:pt x="120000" y="120000"/>
                </a:lnTo>
                <a:lnTo>
                  <a:pt x="0" y="120000"/>
                </a:lnTo>
                <a:close/>
              </a:path>
            </a:pathLst>
          </a:custGeom>
        </p:spPr>
      </p:sp>
      <p:sp>
        <p:nvSpPr>
          <p:cNvPr id="1060" name="Google Shape;1060;g36821fbff67_0_2025:notes"/>
          <p:cNvSpPr txBox="1"/>
          <p:nvPr>
            <p:ph idx="1" type="body"/>
          </p:nvPr>
        </p:nvSpPr>
        <p:spPr>
          <a:xfrm>
            <a:off x="741405" y="4993532"/>
            <a:ext cx="5931300" cy="4085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61" name="Google Shape;1061;g36821fbff67_0_2025:notes"/>
          <p:cNvSpPr txBox="1"/>
          <p:nvPr>
            <p:ph idx="12" type="sldNum"/>
          </p:nvPr>
        </p:nvSpPr>
        <p:spPr>
          <a:xfrm>
            <a:off x="4199582" y="9855561"/>
            <a:ext cx="3212700" cy="520500"/>
          </a:xfrm>
          <a:prstGeom prst="rect">
            <a:avLst/>
          </a:prstGeom>
          <a:noFill/>
          <a:ln>
            <a:noFill/>
          </a:ln>
        </p:spPr>
        <p:txBody>
          <a:bodyPr anchorCtr="0" anchor="ctr" bIns="100475" lIns="100475" spcFirstLastPara="1" rIns="100475" wrap="square" tIns="100475">
            <a:noAutofit/>
          </a:bodyPr>
          <a:lstStyle/>
          <a:p>
            <a:pPr indent="0" lvl="0" marL="0" rtl="0" algn="l">
              <a:spcBef>
                <a:spcPts val="0"/>
              </a:spcBef>
              <a:spcAft>
                <a:spcPts val="0"/>
              </a:spcAft>
              <a:buClr>
                <a:srgbClr val="000000"/>
              </a:buClr>
              <a:buSzPts val="1300"/>
              <a:buFont typeface="Arial"/>
              <a:buNone/>
            </a:pPr>
            <a:fld id="{00000000-1234-1234-1234-123412341234}" type="slidenum">
              <a:rPr lang="en" sz="1500"/>
              <a:t>‹#›</a:t>
            </a:fld>
            <a:endParaRPr sz="1500"/>
          </a:p>
        </p:txBody>
      </p:sp>
    </p:spTree>
  </p:cSld>
  <p:clrMapOvr>
    <a:masterClrMapping/>
  </p:clrMapOvr>
</p:notes>
</file>

<file path=ppt/notesSlides/notesSlide4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4" name="Shape 1094"/>
        <p:cNvGrpSpPr/>
        <p:nvPr/>
      </p:nvGrpSpPr>
      <p:grpSpPr>
        <a:xfrm>
          <a:off x="0" y="0"/>
          <a:ext cx="0" cy="0"/>
          <a:chOff x="0" y="0"/>
          <a:chExt cx="0" cy="0"/>
        </a:xfrm>
      </p:grpSpPr>
      <p:sp>
        <p:nvSpPr>
          <p:cNvPr id="1095" name="Google Shape;1095;g36821fbff67_0_2060: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096" name="Google Shape;1096;g36821fbff67_0_20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6" name="Shape 1116"/>
        <p:cNvGrpSpPr/>
        <p:nvPr/>
      </p:nvGrpSpPr>
      <p:grpSpPr>
        <a:xfrm>
          <a:off x="0" y="0"/>
          <a:ext cx="0" cy="0"/>
          <a:chOff x="0" y="0"/>
          <a:chExt cx="0" cy="0"/>
        </a:xfrm>
      </p:grpSpPr>
      <p:sp>
        <p:nvSpPr>
          <p:cNvPr id="1117" name="Google Shape;1117;g36821fbff67_0_2081: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118" name="Google Shape;1118;g36821fbff67_0_208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6" name="Shape 1136"/>
        <p:cNvGrpSpPr/>
        <p:nvPr/>
      </p:nvGrpSpPr>
      <p:grpSpPr>
        <a:xfrm>
          <a:off x="0" y="0"/>
          <a:ext cx="0" cy="0"/>
          <a:chOff x="0" y="0"/>
          <a:chExt cx="0" cy="0"/>
        </a:xfrm>
      </p:grpSpPr>
      <p:sp>
        <p:nvSpPr>
          <p:cNvPr id="1137" name="Google Shape;1137;g36821fbff67_0_2100: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138" name="Google Shape;1138;g36821fbff67_0_21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0" name="Shape 1160"/>
        <p:cNvGrpSpPr/>
        <p:nvPr/>
      </p:nvGrpSpPr>
      <p:grpSpPr>
        <a:xfrm>
          <a:off x="0" y="0"/>
          <a:ext cx="0" cy="0"/>
          <a:chOff x="0" y="0"/>
          <a:chExt cx="0" cy="0"/>
        </a:xfrm>
      </p:grpSpPr>
      <p:sp>
        <p:nvSpPr>
          <p:cNvPr id="1161" name="Google Shape;1161;g36821fbff67_0_2123: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162" name="Google Shape;1162;g36821fbff67_0_21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4" name="Shape 1184"/>
        <p:cNvGrpSpPr/>
        <p:nvPr/>
      </p:nvGrpSpPr>
      <p:grpSpPr>
        <a:xfrm>
          <a:off x="0" y="0"/>
          <a:ext cx="0" cy="0"/>
          <a:chOff x="0" y="0"/>
          <a:chExt cx="0" cy="0"/>
        </a:xfrm>
      </p:grpSpPr>
      <p:sp>
        <p:nvSpPr>
          <p:cNvPr id="1185" name="Google Shape;1185;g36821fbff67_0_2146: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186" name="Google Shape;1186;g36821fbff67_0_21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04" name="Shape 1204"/>
        <p:cNvGrpSpPr/>
        <p:nvPr/>
      </p:nvGrpSpPr>
      <p:grpSpPr>
        <a:xfrm>
          <a:off x="0" y="0"/>
          <a:ext cx="0" cy="0"/>
          <a:chOff x="0" y="0"/>
          <a:chExt cx="0" cy="0"/>
        </a:xfrm>
      </p:grpSpPr>
      <p:sp>
        <p:nvSpPr>
          <p:cNvPr id="1205" name="Google Shape;1205;g36821fbff67_0_2165:notes"/>
          <p:cNvSpPr/>
          <p:nvPr>
            <p:ph idx="2" type="sldImg"/>
          </p:nvPr>
        </p:nvSpPr>
        <p:spPr>
          <a:xfrm>
            <a:off x="1210545" y="685800"/>
            <a:ext cx="4437600" cy="3429000"/>
          </a:xfrm>
          <a:custGeom>
            <a:rect b="b" l="l" r="r" t="t"/>
            <a:pathLst>
              <a:path extrusionOk="0" h="120000" w="120000">
                <a:moveTo>
                  <a:pt x="0" y="0"/>
                </a:moveTo>
                <a:lnTo>
                  <a:pt x="120000" y="0"/>
                </a:lnTo>
                <a:lnTo>
                  <a:pt x="120000" y="120000"/>
                </a:lnTo>
                <a:lnTo>
                  <a:pt x="0" y="120000"/>
                </a:lnTo>
                <a:close/>
              </a:path>
            </a:pathLst>
          </a:custGeom>
        </p:spPr>
      </p:sp>
      <p:sp>
        <p:nvSpPr>
          <p:cNvPr id="1206" name="Google Shape;1206;g36821fbff67_0_21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42879" y="1125136"/>
            <a:ext cx="9372600" cy="3101700"/>
          </a:xfrm>
          <a:prstGeom prst="rect">
            <a:avLst/>
          </a:prstGeom>
        </p:spPr>
        <p:txBody>
          <a:bodyPr anchorCtr="0" anchor="b" bIns="113100" lIns="113100" spcFirstLastPara="1" rIns="113100" wrap="square" tIns="113100">
            <a:noAutofit/>
          </a:bodyPr>
          <a:lstStyle>
            <a:lvl1pPr lvl="0" algn="ctr">
              <a:spcBef>
                <a:spcPts val="0"/>
              </a:spcBef>
              <a:spcAft>
                <a:spcPts val="0"/>
              </a:spcAft>
              <a:buSzPts val="6400"/>
              <a:buNone/>
              <a:defRPr sz="6400"/>
            </a:lvl1pPr>
            <a:lvl2pPr lvl="1" algn="ctr">
              <a:spcBef>
                <a:spcPts val="0"/>
              </a:spcBef>
              <a:spcAft>
                <a:spcPts val="0"/>
              </a:spcAft>
              <a:buSzPts val="6400"/>
              <a:buNone/>
              <a:defRPr sz="6400"/>
            </a:lvl2pPr>
            <a:lvl3pPr lvl="2" algn="ctr">
              <a:spcBef>
                <a:spcPts val="0"/>
              </a:spcBef>
              <a:spcAft>
                <a:spcPts val="0"/>
              </a:spcAft>
              <a:buSzPts val="6400"/>
              <a:buNone/>
              <a:defRPr sz="6400"/>
            </a:lvl3pPr>
            <a:lvl4pPr lvl="3" algn="ctr">
              <a:spcBef>
                <a:spcPts val="0"/>
              </a:spcBef>
              <a:spcAft>
                <a:spcPts val="0"/>
              </a:spcAft>
              <a:buSzPts val="6400"/>
              <a:buNone/>
              <a:defRPr sz="6400"/>
            </a:lvl4pPr>
            <a:lvl5pPr lvl="4" algn="ctr">
              <a:spcBef>
                <a:spcPts val="0"/>
              </a:spcBef>
              <a:spcAft>
                <a:spcPts val="0"/>
              </a:spcAft>
              <a:buSzPts val="6400"/>
              <a:buNone/>
              <a:defRPr sz="6400"/>
            </a:lvl5pPr>
            <a:lvl6pPr lvl="5" algn="ctr">
              <a:spcBef>
                <a:spcPts val="0"/>
              </a:spcBef>
              <a:spcAft>
                <a:spcPts val="0"/>
              </a:spcAft>
              <a:buSzPts val="6400"/>
              <a:buNone/>
              <a:defRPr sz="6400"/>
            </a:lvl6pPr>
            <a:lvl7pPr lvl="6" algn="ctr">
              <a:spcBef>
                <a:spcPts val="0"/>
              </a:spcBef>
              <a:spcAft>
                <a:spcPts val="0"/>
              </a:spcAft>
              <a:buSzPts val="6400"/>
              <a:buNone/>
              <a:defRPr sz="6400"/>
            </a:lvl7pPr>
            <a:lvl8pPr lvl="7" algn="ctr">
              <a:spcBef>
                <a:spcPts val="0"/>
              </a:spcBef>
              <a:spcAft>
                <a:spcPts val="0"/>
              </a:spcAft>
              <a:buSzPts val="6400"/>
              <a:buNone/>
              <a:defRPr sz="6400"/>
            </a:lvl8pPr>
            <a:lvl9pPr lvl="8" algn="ctr">
              <a:spcBef>
                <a:spcPts val="0"/>
              </a:spcBef>
              <a:spcAft>
                <a:spcPts val="0"/>
              </a:spcAft>
              <a:buSzPts val="6400"/>
              <a:buNone/>
              <a:defRPr sz="6400"/>
            </a:lvl9pPr>
          </a:lstStyle>
          <a:p/>
        </p:txBody>
      </p:sp>
      <p:sp>
        <p:nvSpPr>
          <p:cNvPr id="11" name="Google Shape;11;p2"/>
          <p:cNvSpPr txBox="1"/>
          <p:nvPr>
            <p:ph idx="1" type="subTitle"/>
          </p:nvPr>
        </p:nvSpPr>
        <p:spPr>
          <a:xfrm>
            <a:off x="342870" y="4282678"/>
            <a:ext cx="9372600" cy="1197600"/>
          </a:xfrm>
          <a:prstGeom prst="rect">
            <a:avLst/>
          </a:prstGeom>
        </p:spPr>
        <p:txBody>
          <a:bodyPr anchorCtr="0" anchor="t" bIns="113100" lIns="113100" spcFirstLastPara="1" rIns="113100" wrap="square" tIns="113100">
            <a:noAutofit/>
          </a:bodyPr>
          <a:lstStyle>
            <a:lvl1pPr lvl="0" algn="ctr">
              <a:lnSpc>
                <a:spcPct val="100000"/>
              </a:lnSpc>
              <a:spcBef>
                <a:spcPts val="0"/>
              </a:spcBef>
              <a:spcAft>
                <a:spcPts val="0"/>
              </a:spcAft>
              <a:buSzPts val="3500"/>
              <a:buNone/>
              <a:defRPr sz="3500"/>
            </a:lvl1pPr>
            <a:lvl2pPr lvl="1" algn="ctr">
              <a:lnSpc>
                <a:spcPct val="100000"/>
              </a:lnSpc>
              <a:spcBef>
                <a:spcPts val="0"/>
              </a:spcBef>
              <a:spcAft>
                <a:spcPts val="0"/>
              </a:spcAft>
              <a:buSzPts val="3500"/>
              <a:buNone/>
              <a:defRPr sz="3500"/>
            </a:lvl2pPr>
            <a:lvl3pPr lvl="2" algn="ctr">
              <a:lnSpc>
                <a:spcPct val="100000"/>
              </a:lnSpc>
              <a:spcBef>
                <a:spcPts val="0"/>
              </a:spcBef>
              <a:spcAft>
                <a:spcPts val="0"/>
              </a:spcAft>
              <a:buSzPts val="3500"/>
              <a:buNone/>
              <a:defRPr sz="3500"/>
            </a:lvl3pPr>
            <a:lvl4pPr lvl="3" algn="ctr">
              <a:lnSpc>
                <a:spcPct val="100000"/>
              </a:lnSpc>
              <a:spcBef>
                <a:spcPts val="0"/>
              </a:spcBef>
              <a:spcAft>
                <a:spcPts val="0"/>
              </a:spcAft>
              <a:buSzPts val="3500"/>
              <a:buNone/>
              <a:defRPr sz="3500"/>
            </a:lvl4pPr>
            <a:lvl5pPr lvl="4" algn="ctr">
              <a:lnSpc>
                <a:spcPct val="100000"/>
              </a:lnSpc>
              <a:spcBef>
                <a:spcPts val="0"/>
              </a:spcBef>
              <a:spcAft>
                <a:spcPts val="0"/>
              </a:spcAft>
              <a:buSzPts val="3500"/>
              <a:buNone/>
              <a:defRPr sz="3500"/>
            </a:lvl5pPr>
            <a:lvl6pPr lvl="5" algn="ctr">
              <a:lnSpc>
                <a:spcPct val="100000"/>
              </a:lnSpc>
              <a:spcBef>
                <a:spcPts val="0"/>
              </a:spcBef>
              <a:spcAft>
                <a:spcPts val="0"/>
              </a:spcAft>
              <a:buSzPts val="3500"/>
              <a:buNone/>
              <a:defRPr sz="3500"/>
            </a:lvl6pPr>
            <a:lvl7pPr lvl="6" algn="ctr">
              <a:lnSpc>
                <a:spcPct val="100000"/>
              </a:lnSpc>
              <a:spcBef>
                <a:spcPts val="0"/>
              </a:spcBef>
              <a:spcAft>
                <a:spcPts val="0"/>
              </a:spcAft>
              <a:buSzPts val="3500"/>
              <a:buNone/>
              <a:defRPr sz="3500"/>
            </a:lvl7pPr>
            <a:lvl8pPr lvl="7" algn="ctr">
              <a:lnSpc>
                <a:spcPct val="100000"/>
              </a:lnSpc>
              <a:spcBef>
                <a:spcPts val="0"/>
              </a:spcBef>
              <a:spcAft>
                <a:spcPts val="0"/>
              </a:spcAft>
              <a:buSzPts val="3500"/>
              <a:buNone/>
              <a:defRPr sz="3500"/>
            </a:lvl8pPr>
            <a:lvl9pPr lvl="8" algn="ctr">
              <a:lnSpc>
                <a:spcPct val="100000"/>
              </a:lnSpc>
              <a:spcBef>
                <a:spcPts val="0"/>
              </a:spcBef>
              <a:spcAft>
                <a:spcPts val="0"/>
              </a:spcAft>
              <a:buSzPts val="3500"/>
              <a:buNone/>
              <a:defRPr sz="3500"/>
            </a:lvl9pPr>
          </a:lstStyle>
          <a:p/>
        </p:txBody>
      </p:sp>
      <p:sp>
        <p:nvSpPr>
          <p:cNvPr id="12" name="Google Shape;12;p2"/>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42870" y="3250173"/>
            <a:ext cx="9372600" cy="1272000"/>
          </a:xfrm>
          <a:prstGeom prst="rect">
            <a:avLst/>
          </a:prstGeom>
        </p:spPr>
        <p:txBody>
          <a:bodyPr anchorCtr="0" anchor="ctr" bIns="113100" lIns="113100" spcFirstLastPara="1" rIns="113100" wrap="square" tIns="113100">
            <a:noAutofit/>
          </a:bodyPr>
          <a:lstStyle>
            <a:lvl1pPr lvl="0" algn="ctr">
              <a:spcBef>
                <a:spcPts val="0"/>
              </a:spcBef>
              <a:spcAft>
                <a:spcPts val="0"/>
              </a:spcAft>
              <a:buSzPts val="4500"/>
              <a:buNone/>
              <a:defRPr sz="4500"/>
            </a:lvl1pPr>
            <a:lvl2pPr lvl="1" algn="ctr">
              <a:spcBef>
                <a:spcPts val="0"/>
              </a:spcBef>
              <a:spcAft>
                <a:spcPts val="0"/>
              </a:spcAft>
              <a:buSzPts val="4500"/>
              <a:buNone/>
              <a:defRPr sz="4500"/>
            </a:lvl2pPr>
            <a:lvl3pPr lvl="2" algn="ctr">
              <a:spcBef>
                <a:spcPts val="0"/>
              </a:spcBef>
              <a:spcAft>
                <a:spcPts val="0"/>
              </a:spcAft>
              <a:buSzPts val="4500"/>
              <a:buNone/>
              <a:defRPr sz="4500"/>
            </a:lvl3pPr>
            <a:lvl4pPr lvl="3" algn="ctr">
              <a:spcBef>
                <a:spcPts val="0"/>
              </a:spcBef>
              <a:spcAft>
                <a:spcPts val="0"/>
              </a:spcAft>
              <a:buSzPts val="4500"/>
              <a:buNone/>
              <a:defRPr sz="4500"/>
            </a:lvl4pPr>
            <a:lvl5pPr lvl="4" algn="ctr">
              <a:spcBef>
                <a:spcPts val="0"/>
              </a:spcBef>
              <a:spcAft>
                <a:spcPts val="0"/>
              </a:spcAft>
              <a:buSzPts val="4500"/>
              <a:buNone/>
              <a:defRPr sz="4500"/>
            </a:lvl5pPr>
            <a:lvl6pPr lvl="5" algn="ctr">
              <a:spcBef>
                <a:spcPts val="0"/>
              </a:spcBef>
              <a:spcAft>
                <a:spcPts val="0"/>
              </a:spcAft>
              <a:buSzPts val="4500"/>
              <a:buNone/>
              <a:defRPr sz="4500"/>
            </a:lvl6pPr>
            <a:lvl7pPr lvl="6" algn="ctr">
              <a:spcBef>
                <a:spcPts val="0"/>
              </a:spcBef>
              <a:spcAft>
                <a:spcPts val="0"/>
              </a:spcAft>
              <a:buSzPts val="4500"/>
              <a:buNone/>
              <a:defRPr sz="4500"/>
            </a:lvl7pPr>
            <a:lvl8pPr lvl="7" algn="ctr">
              <a:spcBef>
                <a:spcPts val="0"/>
              </a:spcBef>
              <a:spcAft>
                <a:spcPts val="0"/>
              </a:spcAft>
              <a:buSzPts val="4500"/>
              <a:buNone/>
              <a:defRPr sz="4500"/>
            </a:lvl8pPr>
            <a:lvl9pPr lvl="8" algn="ctr">
              <a:spcBef>
                <a:spcPts val="0"/>
              </a:spcBef>
              <a:spcAft>
                <a:spcPts val="0"/>
              </a:spcAft>
              <a:buSzPts val="4500"/>
              <a:buNone/>
              <a:defRPr sz="4500"/>
            </a:lvl9pPr>
          </a:lstStyle>
          <a:p/>
        </p:txBody>
      </p:sp>
      <p:sp>
        <p:nvSpPr>
          <p:cNvPr id="15" name="Google Shape;15;p3"/>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42870" y="672482"/>
            <a:ext cx="9372600" cy="865500"/>
          </a:xfrm>
          <a:prstGeom prst="rect">
            <a:avLst/>
          </a:prstGeom>
        </p:spPr>
        <p:txBody>
          <a:bodyPr anchorCtr="0" anchor="t" bIns="113100" lIns="113100" spcFirstLastPara="1" rIns="113100" wrap="square" tIns="113100">
            <a:noAutofit/>
          </a:bodyPr>
          <a:lstStyle>
            <a:lvl1pPr lvl="0">
              <a:spcBef>
                <a:spcPts val="0"/>
              </a:spcBef>
              <a:spcAft>
                <a:spcPts val="0"/>
              </a:spcAft>
              <a:buSzPts val="3500"/>
              <a:buNone/>
              <a:defRPr/>
            </a:lvl1pPr>
            <a:lvl2pPr lvl="1">
              <a:spcBef>
                <a:spcPts val="0"/>
              </a:spcBef>
              <a:spcAft>
                <a:spcPts val="0"/>
              </a:spcAft>
              <a:buSzPts val="3500"/>
              <a:buNone/>
              <a:defRPr/>
            </a:lvl2pPr>
            <a:lvl3pPr lvl="2">
              <a:spcBef>
                <a:spcPts val="0"/>
              </a:spcBef>
              <a:spcAft>
                <a:spcPts val="0"/>
              </a:spcAft>
              <a:buSzPts val="3500"/>
              <a:buNone/>
              <a:defRPr/>
            </a:lvl3pPr>
            <a:lvl4pPr lvl="3">
              <a:spcBef>
                <a:spcPts val="0"/>
              </a:spcBef>
              <a:spcAft>
                <a:spcPts val="0"/>
              </a:spcAft>
              <a:buSzPts val="3500"/>
              <a:buNone/>
              <a:defRPr/>
            </a:lvl4pPr>
            <a:lvl5pPr lvl="4">
              <a:spcBef>
                <a:spcPts val="0"/>
              </a:spcBef>
              <a:spcAft>
                <a:spcPts val="0"/>
              </a:spcAft>
              <a:buSzPts val="3500"/>
              <a:buNone/>
              <a:defRPr/>
            </a:lvl5pPr>
            <a:lvl6pPr lvl="5">
              <a:spcBef>
                <a:spcPts val="0"/>
              </a:spcBef>
              <a:spcAft>
                <a:spcPts val="0"/>
              </a:spcAft>
              <a:buSzPts val="3500"/>
              <a:buNone/>
              <a:defRPr/>
            </a:lvl6pPr>
            <a:lvl7pPr lvl="6">
              <a:spcBef>
                <a:spcPts val="0"/>
              </a:spcBef>
              <a:spcAft>
                <a:spcPts val="0"/>
              </a:spcAft>
              <a:buSzPts val="3500"/>
              <a:buNone/>
              <a:defRPr/>
            </a:lvl7pPr>
            <a:lvl8pPr lvl="7">
              <a:spcBef>
                <a:spcPts val="0"/>
              </a:spcBef>
              <a:spcAft>
                <a:spcPts val="0"/>
              </a:spcAft>
              <a:buSzPts val="3500"/>
              <a:buNone/>
              <a:defRPr/>
            </a:lvl8pPr>
            <a:lvl9pPr lvl="8">
              <a:spcBef>
                <a:spcPts val="0"/>
              </a:spcBef>
              <a:spcAft>
                <a:spcPts val="0"/>
              </a:spcAft>
              <a:buSzPts val="3500"/>
              <a:buNone/>
              <a:defRPr/>
            </a:lvl9pPr>
          </a:lstStyle>
          <a:p/>
        </p:txBody>
      </p:sp>
      <p:sp>
        <p:nvSpPr>
          <p:cNvPr id="18" name="Google Shape;18;p4"/>
          <p:cNvSpPr txBox="1"/>
          <p:nvPr>
            <p:ph idx="1" type="body"/>
          </p:nvPr>
        </p:nvSpPr>
        <p:spPr>
          <a:xfrm>
            <a:off x="342870" y="1741518"/>
            <a:ext cx="9372600" cy="5162700"/>
          </a:xfrm>
          <a:prstGeom prst="rect">
            <a:avLst/>
          </a:prstGeom>
        </p:spPr>
        <p:txBody>
          <a:bodyPr anchorCtr="0" anchor="t" bIns="113100" lIns="113100" spcFirstLastPara="1" rIns="113100" wrap="square" tIns="113100">
            <a:noAutofit/>
          </a:bodyPr>
          <a:lstStyle>
            <a:lvl1pPr indent="-368300" lvl="0" marL="457200">
              <a:spcBef>
                <a:spcPts val="0"/>
              </a:spcBef>
              <a:spcAft>
                <a:spcPts val="0"/>
              </a:spcAft>
              <a:buSzPts val="2200"/>
              <a:buChar char="●"/>
              <a:defRPr/>
            </a:lvl1pPr>
            <a:lvl2pPr indent="-336550" lvl="1" marL="914400">
              <a:spcBef>
                <a:spcPts val="2000"/>
              </a:spcBef>
              <a:spcAft>
                <a:spcPts val="0"/>
              </a:spcAft>
              <a:buSzPts val="1700"/>
              <a:buChar char="○"/>
              <a:defRPr/>
            </a:lvl2pPr>
            <a:lvl3pPr indent="-336550" lvl="2" marL="1371600">
              <a:spcBef>
                <a:spcPts val="2000"/>
              </a:spcBef>
              <a:spcAft>
                <a:spcPts val="0"/>
              </a:spcAft>
              <a:buSzPts val="1700"/>
              <a:buChar char="■"/>
              <a:defRPr/>
            </a:lvl3pPr>
            <a:lvl4pPr indent="-336550" lvl="3" marL="1828800">
              <a:spcBef>
                <a:spcPts val="2000"/>
              </a:spcBef>
              <a:spcAft>
                <a:spcPts val="0"/>
              </a:spcAft>
              <a:buSzPts val="1700"/>
              <a:buChar char="●"/>
              <a:defRPr/>
            </a:lvl4pPr>
            <a:lvl5pPr indent="-336550" lvl="4" marL="2286000">
              <a:spcBef>
                <a:spcPts val="2000"/>
              </a:spcBef>
              <a:spcAft>
                <a:spcPts val="0"/>
              </a:spcAft>
              <a:buSzPts val="1700"/>
              <a:buChar char="○"/>
              <a:defRPr/>
            </a:lvl5pPr>
            <a:lvl6pPr indent="-336550" lvl="5" marL="2743200">
              <a:spcBef>
                <a:spcPts val="2000"/>
              </a:spcBef>
              <a:spcAft>
                <a:spcPts val="0"/>
              </a:spcAft>
              <a:buSzPts val="1700"/>
              <a:buChar char="■"/>
              <a:defRPr/>
            </a:lvl6pPr>
            <a:lvl7pPr indent="-336550" lvl="6" marL="3200400">
              <a:spcBef>
                <a:spcPts val="2000"/>
              </a:spcBef>
              <a:spcAft>
                <a:spcPts val="0"/>
              </a:spcAft>
              <a:buSzPts val="1700"/>
              <a:buChar char="●"/>
              <a:defRPr/>
            </a:lvl7pPr>
            <a:lvl8pPr indent="-336550" lvl="7" marL="3657600">
              <a:spcBef>
                <a:spcPts val="2000"/>
              </a:spcBef>
              <a:spcAft>
                <a:spcPts val="0"/>
              </a:spcAft>
              <a:buSzPts val="1700"/>
              <a:buChar char="○"/>
              <a:defRPr/>
            </a:lvl8pPr>
            <a:lvl9pPr indent="-336550" lvl="8" marL="4114800">
              <a:spcBef>
                <a:spcPts val="2000"/>
              </a:spcBef>
              <a:spcAft>
                <a:spcPts val="2000"/>
              </a:spcAft>
              <a:buSzPts val="1700"/>
              <a:buChar char="■"/>
              <a:defRPr/>
            </a:lvl9pPr>
          </a:lstStyle>
          <a:p/>
        </p:txBody>
      </p:sp>
      <p:sp>
        <p:nvSpPr>
          <p:cNvPr id="19" name="Google Shape;19;p4"/>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42870" y="672482"/>
            <a:ext cx="9372600" cy="865500"/>
          </a:xfrm>
          <a:prstGeom prst="rect">
            <a:avLst/>
          </a:prstGeom>
        </p:spPr>
        <p:txBody>
          <a:bodyPr anchorCtr="0" anchor="t" bIns="113100" lIns="113100" spcFirstLastPara="1" rIns="113100" wrap="square" tIns="113100">
            <a:noAutofit/>
          </a:bodyPr>
          <a:lstStyle>
            <a:lvl1pPr lvl="0">
              <a:spcBef>
                <a:spcPts val="0"/>
              </a:spcBef>
              <a:spcAft>
                <a:spcPts val="0"/>
              </a:spcAft>
              <a:buSzPts val="3500"/>
              <a:buNone/>
              <a:defRPr/>
            </a:lvl1pPr>
            <a:lvl2pPr lvl="1">
              <a:spcBef>
                <a:spcPts val="0"/>
              </a:spcBef>
              <a:spcAft>
                <a:spcPts val="0"/>
              </a:spcAft>
              <a:buSzPts val="3500"/>
              <a:buNone/>
              <a:defRPr/>
            </a:lvl2pPr>
            <a:lvl3pPr lvl="2">
              <a:spcBef>
                <a:spcPts val="0"/>
              </a:spcBef>
              <a:spcAft>
                <a:spcPts val="0"/>
              </a:spcAft>
              <a:buSzPts val="3500"/>
              <a:buNone/>
              <a:defRPr/>
            </a:lvl3pPr>
            <a:lvl4pPr lvl="3">
              <a:spcBef>
                <a:spcPts val="0"/>
              </a:spcBef>
              <a:spcAft>
                <a:spcPts val="0"/>
              </a:spcAft>
              <a:buSzPts val="3500"/>
              <a:buNone/>
              <a:defRPr/>
            </a:lvl4pPr>
            <a:lvl5pPr lvl="4">
              <a:spcBef>
                <a:spcPts val="0"/>
              </a:spcBef>
              <a:spcAft>
                <a:spcPts val="0"/>
              </a:spcAft>
              <a:buSzPts val="3500"/>
              <a:buNone/>
              <a:defRPr/>
            </a:lvl5pPr>
            <a:lvl6pPr lvl="5">
              <a:spcBef>
                <a:spcPts val="0"/>
              </a:spcBef>
              <a:spcAft>
                <a:spcPts val="0"/>
              </a:spcAft>
              <a:buSzPts val="3500"/>
              <a:buNone/>
              <a:defRPr/>
            </a:lvl6pPr>
            <a:lvl7pPr lvl="6">
              <a:spcBef>
                <a:spcPts val="0"/>
              </a:spcBef>
              <a:spcAft>
                <a:spcPts val="0"/>
              </a:spcAft>
              <a:buSzPts val="3500"/>
              <a:buNone/>
              <a:defRPr/>
            </a:lvl7pPr>
            <a:lvl8pPr lvl="7">
              <a:spcBef>
                <a:spcPts val="0"/>
              </a:spcBef>
              <a:spcAft>
                <a:spcPts val="0"/>
              </a:spcAft>
              <a:buSzPts val="3500"/>
              <a:buNone/>
              <a:defRPr/>
            </a:lvl8pPr>
            <a:lvl9pPr lvl="8">
              <a:spcBef>
                <a:spcPts val="0"/>
              </a:spcBef>
              <a:spcAft>
                <a:spcPts val="0"/>
              </a:spcAft>
              <a:buSzPts val="3500"/>
              <a:buNone/>
              <a:defRPr/>
            </a:lvl9pPr>
          </a:lstStyle>
          <a:p/>
        </p:txBody>
      </p:sp>
      <p:sp>
        <p:nvSpPr>
          <p:cNvPr id="22" name="Google Shape;22;p5"/>
          <p:cNvSpPr txBox="1"/>
          <p:nvPr>
            <p:ph idx="1" type="body"/>
          </p:nvPr>
        </p:nvSpPr>
        <p:spPr>
          <a:xfrm>
            <a:off x="342870" y="1741518"/>
            <a:ext cx="4399800" cy="5162700"/>
          </a:xfrm>
          <a:prstGeom prst="rect">
            <a:avLst/>
          </a:prstGeom>
        </p:spPr>
        <p:txBody>
          <a:bodyPr anchorCtr="0" anchor="t" bIns="113100" lIns="113100" spcFirstLastPara="1" rIns="113100" wrap="square" tIns="113100">
            <a:noAutofit/>
          </a:bodyPr>
          <a:lstStyle>
            <a:lvl1pPr indent="-336550" lvl="0" marL="457200">
              <a:spcBef>
                <a:spcPts val="0"/>
              </a:spcBef>
              <a:spcAft>
                <a:spcPts val="0"/>
              </a:spcAft>
              <a:buSzPts val="1700"/>
              <a:buChar char="●"/>
              <a:defRPr sz="1700"/>
            </a:lvl1pPr>
            <a:lvl2pPr indent="-323850" lvl="1" marL="914400">
              <a:spcBef>
                <a:spcPts val="2000"/>
              </a:spcBef>
              <a:spcAft>
                <a:spcPts val="0"/>
              </a:spcAft>
              <a:buSzPts val="1500"/>
              <a:buChar char="○"/>
              <a:defRPr sz="1500"/>
            </a:lvl2pPr>
            <a:lvl3pPr indent="-323850" lvl="2" marL="1371600">
              <a:spcBef>
                <a:spcPts val="2000"/>
              </a:spcBef>
              <a:spcAft>
                <a:spcPts val="0"/>
              </a:spcAft>
              <a:buSzPts val="1500"/>
              <a:buChar char="■"/>
              <a:defRPr sz="1500"/>
            </a:lvl3pPr>
            <a:lvl4pPr indent="-323850" lvl="3" marL="1828800">
              <a:spcBef>
                <a:spcPts val="2000"/>
              </a:spcBef>
              <a:spcAft>
                <a:spcPts val="0"/>
              </a:spcAft>
              <a:buSzPts val="1500"/>
              <a:buChar char="●"/>
              <a:defRPr sz="1500"/>
            </a:lvl4pPr>
            <a:lvl5pPr indent="-323850" lvl="4" marL="2286000">
              <a:spcBef>
                <a:spcPts val="2000"/>
              </a:spcBef>
              <a:spcAft>
                <a:spcPts val="0"/>
              </a:spcAft>
              <a:buSzPts val="1500"/>
              <a:buChar char="○"/>
              <a:defRPr sz="1500"/>
            </a:lvl5pPr>
            <a:lvl6pPr indent="-323850" lvl="5" marL="2743200">
              <a:spcBef>
                <a:spcPts val="2000"/>
              </a:spcBef>
              <a:spcAft>
                <a:spcPts val="0"/>
              </a:spcAft>
              <a:buSzPts val="1500"/>
              <a:buChar char="■"/>
              <a:defRPr sz="1500"/>
            </a:lvl6pPr>
            <a:lvl7pPr indent="-323850" lvl="6" marL="3200400">
              <a:spcBef>
                <a:spcPts val="2000"/>
              </a:spcBef>
              <a:spcAft>
                <a:spcPts val="0"/>
              </a:spcAft>
              <a:buSzPts val="1500"/>
              <a:buChar char="●"/>
              <a:defRPr sz="1500"/>
            </a:lvl7pPr>
            <a:lvl8pPr indent="-323850" lvl="7" marL="3657600">
              <a:spcBef>
                <a:spcPts val="2000"/>
              </a:spcBef>
              <a:spcAft>
                <a:spcPts val="0"/>
              </a:spcAft>
              <a:buSzPts val="1500"/>
              <a:buChar char="○"/>
              <a:defRPr sz="1500"/>
            </a:lvl8pPr>
            <a:lvl9pPr indent="-323850" lvl="8" marL="4114800">
              <a:spcBef>
                <a:spcPts val="2000"/>
              </a:spcBef>
              <a:spcAft>
                <a:spcPts val="2000"/>
              </a:spcAft>
              <a:buSzPts val="1500"/>
              <a:buChar char="■"/>
              <a:defRPr sz="1500"/>
            </a:lvl9pPr>
          </a:lstStyle>
          <a:p/>
        </p:txBody>
      </p:sp>
      <p:sp>
        <p:nvSpPr>
          <p:cNvPr id="23" name="Google Shape;23;p5"/>
          <p:cNvSpPr txBox="1"/>
          <p:nvPr>
            <p:ph idx="2" type="body"/>
          </p:nvPr>
        </p:nvSpPr>
        <p:spPr>
          <a:xfrm>
            <a:off x="5315640" y="1741518"/>
            <a:ext cx="4399800" cy="5162700"/>
          </a:xfrm>
          <a:prstGeom prst="rect">
            <a:avLst/>
          </a:prstGeom>
        </p:spPr>
        <p:txBody>
          <a:bodyPr anchorCtr="0" anchor="t" bIns="113100" lIns="113100" spcFirstLastPara="1" rIns="113100" wrap="square" tIns="113100">
            <a:noAutofit/>
          </a:bodyPr>
          <a:lstStyle>
            <a:lvl1pPr indent="-336550" lvl="0" marL="457200">
              <a:spcBef>
                <a:spcPts val="0"/>
              </a:spcBef>
              <a:spcAft>
                <a:spcPts val="0"/>
              </a:spcAft>
              <a:buSzPts val="1700"/>
              <a:buChar char="●"/>
              <a:defRPr sz="1700"/>
            </a:lvl1pPr>
            <a:lvl2pPr indent="-323850" lvl="1" marL="914400">
              <a:spcBef>
                <a:spcPts val="2000"/>
              </a:spcBef>
              <a:spcAft>
                <a:spcPts val="0"/>
              </a:spcAft>
              <a:buSzPts val="1500"/>
              <a:buChar char="○"/>
              <a:defRPr sz="1500"/>
            </a:lvl2pPr>
            <a:lvl3pPr indent="-323850" lvl="2" marL="1371600">
              <a:spcBef>
                <a:spcPts val="2000"/>
              </a:spcBef>
              <a:spcAft>
                <a:spcPts val="0"/>
              </a:spcAft>
              <a:buSzPts val="1500"/>
              <a:buChar char="■"/>
              <a:defRPr sz="1500"/>
            </a:lvl3pPr>
            <a:lvl4pPr indent="-323850" lvl="3" marL="1828800">
              <a:spcBef>
                <a:spcPts val="2000"/>
              </a:spcBef>
              <a:spcAft>
                <a:spcPts val="0"/>
              </a:spcAft>
              <a:buSzPts val="1500"/>
              <a:buChar char="●"/>
              <a:defRPr sz="1500"/>
            </a:lvl4pPr>
            <a:lvl5pPr indent="-323850" lvl="4" marL="2286000">
              <a:spcBef>
                <a:spcPts val="2000"/>
              </a:spcBef>
              <a:spcAft>
                <a:spcPts val="0"/>
              </a:spcAft>
              <a:buSzPts val="1500"/>
              <a:buChar char="○"/>
              <a:defRPr sz="1500"/>
            </a:lvl5pPr>
            <a:lvl6pPr indent="-323850" lvl="5" marL="2743200">
              <a:spcBef>
                <a:spcPts val="2000"/>
              </a:spcBef>
              <a:spcAft>
                <a:spcPts val="0"/>
              </a:spcAft>
              <a:buSzPts val="1500"/>
              <a:buChar char="■"/>
              <a:defRPr sz="1500"/>
            </a:lvl6pPr>
            <a:lvl7pPr indent="-323850" lvl="6" marL="3200400">
              <a:spcBef>
                <a:spcPts val="2000"/>
              </a:spcBef>
              <a:spcAft>
                <a:spcPts val="0"/>
              </a:spcAft>
              <a:buSzPts val="1500"/>
              <a:buChar char="●"/>
              <a:defRPr sz="1500"/>
            </a:lvl7pPr>
            <a:lvl8pPr indent="-323850" lvl="7" marL="3657600">
              <a:spcBef>
                <a:spcPts val="2000"/>
              </a:spcBef>
              <a:spcAft>
                <a:spcPts val="0"/>
              </a:spcAft>
              <a:buSzPts val="1500"/>
              <a:buChar char="○"/>
              <a:defRPr sz="1500"/>
            </a:lvl8pPr>
            <a:lvl9pPr indent="-323850" lvl="8" marL="4114800">
              <a:spcBef>
                <a:spcPts val="2000"/>
              </a:spcBef>
              <a:spcAft>
                <a:spcPts val="2000"/>
              </a:spcAft>
              <a:buSzPts val="1500"/>
              <a:buChar char="■"/>
              <a:defRPr sz="1500"/>
            </a:lvl9pPr>
          </a:lstStyle>
          <a:p/>
        </p:txBody>
      </p:sp>
      <p:sp>
        <p:nvSpPr>
          <p:cNvPr id="24" name="Google Shape;24;p5"/>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42870" y="672482"/>
            <a:ext cx="9372600" cy="865500"/>
          </a:xfrm>
          <a:prstGeom prst="rect">
            <a:avLst/>
          </a:prstGeom>
        </p:spPr>
        <p:txBody>
          <a:bodyPr anchorCtr="0" anchor="t" bIns="113100" lIns="113100" spcFirstLastPara="1" rIns="113100" wrap="square" tIns="113100">
            <a:noAutofit/>
          </a:bodyPr>
          <a:lstStyle>
            <a:lvl1pPr lvl="0">
              <a:spcBef>
                <a:spcPts val="0"/>
              </a:spcBef>
              <a:spcAft>
                <a:spcPts val="0"/>
              </a:spcAft>
              <a:buSzPts val="3500"/>
              <a:buNone/>
              <a:defRPr/>
            </a:lvl1pPr>
            <a:lvl2pPr lvl="1">
              <a:spcBef>
                <a:spcPts val="0"/>
              </a:spcBef>
              <a:spcAft>
                <a:spcPts val="0"/>
              </a:spcAft>
              <a:buSzPts val="3500"/>
              <a:buNone/>
              <a:defRPr/>
            </a:lvl2pPr>
            <a:lvl3pPr lvl="2">
              <a:spcBef>
                <a:spcPts val="0"/>
              </a:spcBef>
              <a:spcAft>
                <a:spcPts val="0"/>
              </a:spcAft>
              <a:buSzPts val="3500"/>
              <a:buNone/>
              <a:defRPr/>
            </a:lvl3pPr>
            <a:lvl4pPr lvl="3">
              <a:spcBef>
                <a:spcPts val="0"/>
              </a:spcBef>
              <a:spcAft>
                <a:spcPts val="0"/>
              </a:spcAft>
              <a:buSzPts val="3500"/>
              <a:buNone/>
              <a:defRPr/>
            </a:lvl4pPr>
            <a:lvl5pPr lvl="4">
              <a:spcBef>
                <a:spcPts val="0"/>
              </a:spcBef>
              <a:spcAft>
                <a:spcPts val="0"/>
              </a:spcAft>
              <a:buSzPts val="3500"/>
              <a:buNone/>
              <a:defRPr/>
            </a:lvl5pPr>
            <a:lvl6pPr lvl="5">
              <a:spcBef>
                <a:spcPts val="0"/>
              </a:spcBef>
              <a:spcAft>
                <a:spcPts val="0"/>
              </a:spcAft>
              <a:buSzPts val="3500"/>
              <a:buNone/>
              <a:defRPr/>
            </a:lvl6pPr>
            <a:lvl7pPr lvl="6">
              <a:spcBef>
                <a:spcPts val="0"/>
              </a:spcBef>
              <a:spcAft>
                <a:spcPts val="0"/>
              </a:spcAft>
              <a:buSzPts val="3500"/>
              <a:buNone/>
              <a:defRPr/>
            </a:lvl7pPr>
            <a:lvl8pPr lvl="7">
              <a:spcBef>
                <a:spcPts val="0"/>
              </a:spcBef>
              <a:spcAft>
                <a:spcPts val="0"/>
              </a:spcAft>
              <a:buSzPts val="3500"/>
              <a:buNone/>
              <a:defRPr/>
            </a:lvl8pPr>
            <a:lvl9pPr lvl="8">
              <a:spcBef>
                <a:spcPts val="0"/>
              </a:spcBef>
              <a:spcAft>
                <a:spcPts val="0"/>
              </a:spcAft>
              <a:buSzPts val="3500"/>
              <a:buNone/>
              <a:defRPr/>
            </a:lvl9pPr>
          </a:lstStyle>
          <a:p/>
        </p:txBody>
      </p:sp>
      <p:sp>
        <p:nvSpPr>
          <p:cNvPr id="27" name="Google Shape;27;p6"/>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42870" y="839573"/>
            <a:ext cx="3088800" cy="1141800"/>
          </a:xfrm>
          <a:prstGeom prst="rect">
            <a:avLst/>
          </a:prstGeom>
        </p:spPr>
        <p:txBody>
          <a:bodyPr anchorCtr="0" anchor="b" bIns="113100" lIns="113100" spcFirstLastPara="1" rIns="113100" wrap="square" tIns="113100">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30" name="Google Shape;30;p7"/>
          <p:cNvSpPr txBox="1"/>
          <p:nvPr>
            <p:ph idx="1" type="body"/>
          </p:nvPr>
        </p:nvSpPr>
        <p:spPr>
          <a:xfrm>
            <a:off x="342870" y="2099840"/>
            <a:ext cx="3088800" cy="4804500"/>
          </a:xfrm>
          <a:prstGeom prst="rect">
            <a:avLst/>
          </a:prstGeom>
        </p:spPr>
        <p:txBody>
          <a:bodyPr anchorCtr="0" anchor="t" bIns="113100" lIns="113100" spcFirstLastPara="1" rIns="113100" wrap="square" tIns="113100">
            <a:noAutofit/>
          </a:bodyPr>
          <a:lstStyle>
            <a:lvl1pPr indent="-323850" lvl="0" marL="457200">
              <a:spcBef>
                <a:spcPts val="0"/>
              </a:spcBef>
              <a:spcAft>
                <a:spcPts val="0"/>
              </a:spcAft>
              <a:buSzPts val="1500"/>
              <a:buChar char="●"/>
              <a:defRPr sz="1500"/>
            </a:lvl1pPr>
            <a:lvl2pPr indent="-323850" lvl="1" marL="914400">
              <a:spcBef>
                <a:spcPts val="2000"/>
              </a:spcBef>
              <a:spcAft>
                <a:spcPts val="0"/>
              </a:spcAft>
              <a:buSzPts val="1500"/>
              <a:buChar char="○"/>
              <a:defRPr sz="1500"/>
            </a:lvl2pPr>
            <a:lvl3pPr indent="-323850" lvl="2" marL="1371600">
              <a:spcBef>
                <a:spcPts val="2000"/>
              </a:spcBef>
              <a:spcAft>
                <a:spcPts val="0"/>
              </a:spcAft>
              <a:buSzPts val="1500"/>
              <a:buChar char="■"/>
              <a:defRPr sz="1500"/>
            </a:lvl3pPr>
            <a:lvl4pPr indent="-323850" lvl="3" marL="1828800">
              <a:spcBef>
                <a:spcPts val="2000"/>
              </a:spcBef>
              <a:spcAft>
                <a:spcPts val="0"/>
              </a:spcAft>
              <a:buSzPts val="1500"/>
              <a:buChar char="●"/>
              <a:defRPr sz="1500"/>
            </a:lvl4pPr>
            <a:lvl5pPr indent="-323850" lvl="4" marL="2286000">
              <a:spcBef>
                <a:spcPts val="2000"/>
              </a:spcBef>
              <a:spcAft>
                <a:spcPts val="0"/>
              </a:spcAft>
              <a:buSzPts val="1500"/>
              <a:buChar char="○"/>
              <a:defRPr sz="1500"/>
            </a:lvl5pPr>
            <a:lvl6pPr indent="-323850" lvl="5" marL="2743200">
              <a:spcBef>
                <a:spcPts val="2000"/>
              </a:spcBef>
              <a:spcAft>
                <a:spcPts val="0"/>
              </a:spcAft>
              <a:buSzPts val="1500"/>
              <a:buChar char="■"/>
              <a:defRPr sz="1500"/>
            </a:lvl6pPr>
            <a:lvl7pPr indent="-323850" lvl="6" marL="3200400">
              <a:spcBef>
                <a:spcPts val="2000"/>
              </a:spcBef>
              <a:spcAft>
                <a:spcPts val="0"/>
              </a:spcAft>
              <a:buSzPts val="1500"/>
              <a:buChar char="●"/>
              <a:defRPr sz="1500"/>
            </a:lvl7pPr>
            <a:lvl8pPr indent="-323850" lvl="7" marL="3657600">
              <a:spcBef>
                <a:spcPts val="2000"/>
              </a:spcBef>
              <a:spcAft>
                <a:spcPts val="0"/>
              </a:spcAft>
              <a:buSzPts val="1500"/>
              <a:buChar char="○"/>
              <a:defRPr sz="1500"/>
            </a:lvl8pPr>
            <a:lvl9pPr indent="-323850" lvl="8" marL="4114800">
              <a:spcBef>
                <a:spcPts val="2000"/>
              </a:spcBef>
              <a:spcAft>
                <a:spcPts val="2000"/>
              </a:spcAft>
              <a:buSzPts val="1500"/>
              <a:buChar char="■"/>
              <a:defRPr sz="1500"/>
            </a:lvl9pPr>
          </a:lstStyle>
          <a:p/>
        </p:txBody>
      </p:sp>
      <p:sp>
        <p:nvSpPr>
          <p:cNvPr id="31" name="Google Shape;31;p7"/>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539275" y="680227"/>
            <a:ext cx="7004700" cy="6181800"/>
          </a:xfrm>
          <a:prstGeom prst="rect">
            <a:avLst/>
          </a:prstGeom>
        </p:spPr>
        <p:txBody>
          <a:bodyPr anchorCtr="0" anchor="ctr" bIns="113100" lIns="113100" spcFirstLastPara="1" rIns="113100" wrap="square" tIns="113100">
            <a:noAutofit/>
          </a:bodyPr>
          <a:lstStyle>
            <a:lvl1pPr lvl="0">
              <a:spcBef>
                <a:spcPts val="0"/>
              </a:spcBef>
              <a:spcAft>
                <a:spcPts val="0"/>
              </a:spcAft>
              <a:buSzPts val="5900"/>
              <a:buNone/>
              <a:defRPr sz="5900"/>
            </a:lvl1pPr>
            <a:lvl2pPr lvl="1">
              <a:spcBef>
                <a:spcPts val="0"/>
              </a:spcBef>
              <a:spcAft>
                <a:spcPts val="0"/>
              </a:spcAft>
              <a:buSzPts val="5900"/>
              <a:buNone/>
              <a:defRPr sz="5900"/>
            </a:lvl2pPr>
            <a:lvl3pPr lvl="2">
              <a:spcBef>
                <a:spcPts val="0"/>
              </a:spcBef>
              <a:spcAft>
                <a:spcPts val="0"/>
              </a:spcAft>
              <a:buSzPts val="5900"/>
              <a:buNone/>
              <a:defRPr sz="5900"/>
            </a:lvl3pPr>
            <a:lvl4pPr lvl="3">
              <a:spcBef>
                <a:spcPts val="0"/>
              </a:spcBef>
              <a:spcAft>
                <a:spcPts val="0"/>
              </a:spcAft>
              <a:buSzPts val="5900"/>
              <a:buNone/>
              <a:defRPr sz="5900"/>
            </a:lvl4pPr>
            <a:lvl5pPr lvl="4">
              <a:spcBef>
                <a:spcPts val="0"/>
              </a:spcBef>
              <a:spcAft>
                <a:spcPts val="0"/>
              </a:spcAft>
              <a:buSzPts val="5900"/>
              <a:buNone/>
              <a:defRPr sz="5900"/>
            </a:lvl5pPr>
            <a:lvl6pPr lvl="5">
              <a:spcBef>
                <a:spcPts val="0"/>
              </a:spcBef>
              <a:spcAft>
                <a:spcPts val="0"/>
              </a:spcAft>
              <a:buSzPts val="5900"/>
              <a:buNone/>
              <a:defRPr sz="5900"/>
            </a:lvl6pPr>
            <a:lvl7pPr lvl="6">
              <a:spcBef>
                <a:spcPts val="0"/>
              </a:spcBef>
              <a:spcAft>
                <a:spcPts val="0"/>
              </a:spcAft>
              <a:buSzPts val="5900"/>
              <a:buNone/>
              <a:defRPr sz="5900"/>
            </a:lvl7pPr>
            <a:lvl8pPr lvl="7">
              <a:spcBef>
                <a:spcPts val="0"/>
              </a:spcBef>
              <a:spcAft>
                <a:spcPts val="0"/>
              </a:spcAft>
              <a:buSzPts val="5900"/>
              <a:buNone/>
              <a:defRPr sz="5900"/>
            </a:lvl8pPr>
            <a:lvl9pPr lvl="8">
              <a:spcBef>
                <a:spcPts val="0"/>
              </a:spcBef>
              <a:spcAft>
                <a:spcPts val="0"/>
              </a:spcAft>
              <a:buSzPts val="5900"/>
              <a:buNone/>
              <a:defRPr sz="5900"/>
            </a:lvl9pPr>
          </a:lstStyle>
          <a:p/>
        </p:txBody>
      </p:sp>
      <p:sp>
        <p:nvSpPr>
          <p:cNvPr id="34" name="Google Shape;34;p8"/>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5029200" y="-189"/>
            <a:ext cx="5029200" cy="7772400"/>
          </a:xfrm>
          <a:prstGeom prst="rect">
            <a:avLst/>
          </a:prstGeom>
          <a:solidFill>
            <a:schemeClr val="lt2"/>
          </a:solidFill>
          <a:ln>
            <a:noFill/>
          </a:ln>
        </p:spPr>
        <p:txBody>
          <a:bodyPr anchorCtr="0" anchor="ctr" bIns="113100" lIns="113100" spcFirstLastPara="1" rIns="113100" wrap="square" tIns="113100">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92050" y="1863464"/>
            <a:ext cx="4449600" cy="2239800"/>
          </a:xfrm>
          <a:prstGeom prst="rect">
            <a:avLst/>
          </a:prstGeom>
        </p:spPr>
        <p:txBody>
          <a:bodyPr anchorCtr="0" anchor="b" bIns="113100" lIns="113100" spcFirstLastPara="1" rIns="113100" wrap="square" tIns="11310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38" name="Google Shape;38;p9"/>
          <p:cNvSpPr txBox="1"/>
          <p:nvPr>
            <p:ph idx="1" type="subTitle"/>
          </p:nvPr>
        </p:nvSpPr>
        <p:spPr>
          <a:xfrm>
            <a:off x="292050" y="4235758"/>
            <a:ext cx="4449600" cy="1866300"/>
          </a:xfrm>
          <a:prstGeom prst="rect">
            <a:avLst/>
          </a:prstGeom>
        </p:spPr>
        <p:txBody>
          <a:bodyPr anchorCtr="0" anchor="t" bIns="113100" lIns="113100" spcFirstLastPara="1" rIns="113100" wrap="square" tIns="113100">
            <a:noAutofit/>
          </a:bodyPr>
          <a:lstStyle>
            <a:lvl1pPr lvl="0" algn="ctr">
              <a:lnSpc>
                <a:spcPct val="100000"/>
              </a:lnSpc>
              <a:spcBef>
                <a:spcPts val="0"/>
              </a:spcBef>
              <a:spcAft>
                <a:spcPts val="0"/>
              </a:spcAft>
              <a:buSzPts val="2600"/>
              <a:buNone/>
              <a:defRPr sz="2600"/>
            </a:lvl1pPr>
            <a:lvl2pPr lvl="1" algn="ctr">
              <a:lnSpc>
                <a:spcPct val="100000"/>
              </a:lnSpc>
              <a:spcBef>
                <a:spcPts val="0"/>
              </a:spcBef>
              <a:spcAft>
                <a:spcPts val="0"/>
              </a:spcAft>
              <a:buSzPts val="2600"/>
              <a:buNone/>
              <a:defRPr sz="2600"/>
            </a:lvl2pPr>
            <a:lvl3pPr lvl="2" algn="ctr">
              <a:lnSpc>
                <a:spcPct val="100000"/>
              </a:lnSpc>
              <a:spcBef>
                <a:spcPts val="0"/>
              </a:spcBef>
              <a:spcAft>
                <a:spcPts val="0"/>
              </a:spcAft>
              <a:buSzPts val="2600"/>
              <a:buNone/>
              <a:defRPr sz="2600"/>
            </a:lvl3pPr>
            <a:lvl4pPr lvl="3" algn="ctr">
              <a:lnSpc>
                <a:spcPct val="100000"/>
              </a:lnSpc>
              <a:spcBef>
                <a:spcPts val="0"/>
              </a:spcBef>
              <a:spcAft>
                <a:spcPts val="0"/>
              </a:spcAft>
              <a:buSzPts val="2600"/>
              <a:buNone/>
              <a:defRPr sz="2600"/>
            </a:lvl4pPr>
            <a:lvl5pPr lvl="4" algn="ctr">
              <a:lnSpc>
                <a:spcPct val="100000"/>
              </a:lnSpc>
              <a:spcBef>
                <a:spcPts val="0"/>
              </a:spcBef>
              <a:spcAft>
                <a:spcPts val="0"/>
              </a:spcAft>
              <a:buSzPts val="2600"/>
              <a:buNone/>
              <a:defRPr sz="2600"/>
            </a:lvl5pPr>
            <a:lvl6pPr lvl="5" algn="ctr">
              <a:lnSpc>
                <a:spcPct val="100000"/>
              </a:lnSpc>
              <a:spcBef>
                <a:spcPts val="0"/>
              </a:spcBef>
              <a:spcAft>
                <a:spcPts val="0"/>
              </a:spcAft>
              <a:buSzPts val="2600"/>
              <a:buNone/>
              <a:defRPr sz="2600"/>
            </a:lvl6pPr>
            <a:lvl7pPr lvl="6" algn="ctr">
              <a:lnSpc>
                <a:spcPct val="100000"/>
              </a:lnSpc>
              <a:spcBef>
                <a:spcPts val="0"/>
              </a:spcBef>
              <a:spcAft>
                <a:spcPts val="0"/>
              </a:spcAft>
              <a:buSzPts val="2600"/>
              <a:buNone/>
              <a:defRPr sz="2600"/>
            </a:lvl7pPr>
            <a:lvl8pPr lvl="7" algn="ctr">
              <a:lnSpc>
                <a:spcPct val="100000"/>
              </a:lnSpc>
              <a:spcBef>
                <a:spcPts val="0"/>
              </a:spcBef>
              <a:spcAft>
                <a:spcPts val="0"/>
              </a:spcAft>
              <a:buSzPts val="2600"/>
              <a:buNone/>
              <a:defRPr sz="2600"/>
            </a:lvl8pPr>
            <a:lvl9pPr lvl="8" algn="ctr">
              <a:lnSpc>
                <a:spcPct val="100000"/>
              </a:lnSpc>
              <a:spcBef>
                <a:spcPts val="0"/>
              </a:spcBef>
              <a:spcAft>
                <a:spcPts val="0"/>
              </a:spcAft>
              <a:buSzPts val="2600"/>
              <a:buNone/>
              <a:defRPr sz="2600"/>
            </a:lvl9pPr>
          </a:lstStyle>
          <a:p/>
        </p:txBody>
      </p:sp>
      <p:sp>
        <p:nvSpPr>
          <p:cNvPr id="39" name="Google Shape;39;p9"/>
          <p:cNvSpPr txBox="1"/>
          <p:nvPr>
            <p:ph idx="2" type="body"/>
          </p:nvPr>
        </p:nvSpPr>
        <p:spPr>
          <a:xfrm>
            <a:off x="5433450" y="1094158"/>
            <a:ext cx="4220700" cy="5583600"/>
          </a:xfrm>
          <a:prstGeom prst="rect">
            <a:avLst/>
          </a:prstGeom>
        </p:spPr>
        <p:txBody>
          <a:bodyPr anchorCtr="0" anchor="ctr" bIns="113100" lIns="113100" spcFirstLastPara="1" rIns="113100" wrap="square" tIns="113100">
            <a:noAutofit/>
          </a:bodyPr>
          <a:lstStyle>
            <a:lvl1pPr indent="-368300" lvl="0" marL="457200">
              <a:spcBef>
                <a:spcPts val="0"/>
              </a:spcBef>
              <a:spcAft>
                <a:spcPts val="0"/>
              </a:spcAft>
              <a:buSzPts val="2200"/>
              <a:buChar char="●"/>
              <a:defRPr/>
            </a:lvl1pPr>
            <a:lvl2pPr indent="-336550" lvl="1" marL="914400">
              <a:spcBef>
                <a:spcPts val="2000"/>
              </a:spcBef>
              <a:spcAft>
                <a:spcPts val="0"/>
              </a:spcAft>
              <a:buSzPts val="1700"/>
              <a:buChar char="○"/>
              <a:defRPr/>
            </a:lvl2pPr>
            <a:lvl3pPr indent="-336550" lvl="2" marL="1371600">
              <a:spcBef>
                <a:spcPts val="2000"/>
              </a:spcBef>
              <a:spcAft>
                <a:spcPts val="0"/>
              </a:spcAft>
              <a:buSzPts val="1700"/>
              <a:buChar char="■"/>
              <a:defRPr/>
            </a:lvl3pPr>
            <a:lvl4pPr indent="-336550" lvl="3" marL="1828800">
              <a:spcBef>
                <a:spcPts val="2000"/>
              </a:spcBef>
              <a:spcAft>
                <a:spcPts val="0"/>
              </a:spcAft>
              <a:buSzPts val="1700"/>
              <a:buChar char="●"/>
              <a:defRPr/>
            </a:lvl4pPr>
            <a:lvl5pPr indent="-336550" lvl="4" marL="2286000">
              <a:spcBef>
                <a:spcPts val="2000"/>
              </a:spcBef>
              <a:spcAft>
                <a:spcPts val="0"/>
              </a:spcAft>
              <a:buSzPts val="1700"/>
              <a:buChar char="○"/>
              <a:defRPr/>
            </a:lvl5pPr>
            <a:lvl6pPr indent="-336550" lvl="5" marL="2743200">
              <a:spcBef>
                <a:spcPts val="2000"/>
              </a:spcBef>
              <a:spcAft>
                <a:spcPts val="0"/>
              </a:spcAft>
              <a:buSzPts val="1700"/>
              <a:buChar char="■"/>
              <a:defRPr/>
            </a:lvl6pPr>
            <a:lvl7pPr indent="-336550" lvl="6" marL="3200400">
              <a:spcBef>
                <a:spcPts val="2000"/>
              </a:spcBef>
              <a:spcAft>
                <a:spcPts val="0"/>
              </a:spcAft>
              <a:buSzPts val="1700"/>
              <a:buChar char="●"/>
              <a:defRPr/>
            </a:lvl7pPr>
            <a:lvl8pPr indent="-336550" lvl="7" marL="3657600">
              <a:spcBef>
                <a:spcPts val="2000"/>
              </a:spcBef>
              <a:spcAft>
                <a:spcPts val="0"/>
              </a:spcAft>
              <a:buSzPts val="1700"/>
              <a:buChar char="○"/>
              <a:defRPr/>
            </a:lvl8pPr>
            <a:lvl9pPr indent="-336550" lvl="8" marL="4114800">
              <a:spcBef>
                <a:spcPts val="2000"/>
              </a:spcBef>
              <a:spcAft>
                <a:spcPts val="2000"/>
              </a:spcAft>
              <a:buSzPts val="1700"/>
              <a:buChar char="■"/>
              <a:defRPr/>
            </a:lvl9pPr>
          </a:lstStyle>
          <a:p/>
        </p:txBody>
      </p:sp>
      <p:sp>
        <p:nvSpPr>
          <p:cNvPr id="40" name="Google Shape;40;p9"/>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42870" y="6392869"/>
            <a:ext cx="6598800" cy="914400"/>
          </a:xfrm>
          <a:prstGeom prst="rect">
            <a:avLst/>
          </a:prstGeom>
        </p:spPr>
        <p:txBody>
          <a:bodyPr anchorCtr="0" anchor="ctr" bIns="113100" lIns="113100" spcFirstLastPara="1" rIns="113100" wrap="square" tIns="113100">
            <a:noAutofit/>
          </a:bodyPr>
          <a:lstStyle>
            <a:lvl1pPr indent="-228600" lvl="0" marL="457200">
              <a:lnSpc>
                <a:spcPct val="100000"/>
              </a:lnSpc>
              <a:spcBef>
                <a:spcPts val="0"/>
              </a:spcBef>
              <a:spcAft>
                <a:spcPts val="0"/>
              </a:spcAft>
              <a:buSzPts val="2200"/>
              <a:buNone/>
              <a:defRPr/>
            </a:lvl1pPr>
          </a:lstStyle>
          <a:p/>
        </p:txBody>
      </p:sp>
      <p:sp>
        <p:nvSpPr>
          <p:cNvPr id="43" name="Google Shape;43;p10"/>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42870" y="1671478"/>
            <a:ext cx="9372600" cy="2967000"/>
          </a:xfrm>
          <a:prstGeom prst="rect">
            <a:avLst/>
          </a:prstGeom>
        </p:spPr>
        <p:txBody>
          <a:bodyPr anchorCtr="0" anchor="b" bIns="113100" lIns="113100" spcFirstLastPara="1" rIns="113100" wrap="square" tIns="113100">
            <a:noAutofit/>
          </a:bodyPr>
          <a:lstStyle>
            <a:lvl1pPr lvl="0" algn="ctr">
              <a:spcBef>
                <a:spcPts val="0"/>
              </a:spcBef>
              <a:spcAft>
                <a:spcPts val="0"/>
              </a:spcAft>
              <a:buSzPts val="14800"/>
              <a:buNone/>
              <a:defRPr sz="14800"/>
            </a:lvl1pPr>
            <a:lvl2pPr lvl="1" algn="ctr">
              <a:spcBef>
                <a:spcPts val="0"/>
              </a:spcBef>
              <a:spcAft>
                <a:spcPts val="0"/>
              </a:spcAft>
              <a:buSzPts val="14800"/>
              <a:buNone/>
              <a:defRPr sz="14800"/>
            </a:lvl2pPr>
            <a:lvl3pPr lvl="2" algn="ctr">
              <a:spcBef>
                <a:spcPts val="0"/>
              </a:spcBef>
              <a:spcAft>
                <a:spcPts val="0"/>
              </a:spcAft>
              <a:buSzPts val="14800"/>
              <a:buNone/>
              <a:defRPr sz="14800"/>
            </a:lvl3pPr>
            <a:lvl4pPr lvl="3" algn="ctr">
              <a:spcBef>
                <a:spcPts val="0"/>
              </a:spcBef>
              <a:spcAft>
                <a:spcPts val="0"/>
              </a:spcAft>
              <a:buSzPts val="14800"/>
              <a:buNone/>
              <a:defRPr sz="14800"/>
            </a:lvl4pPr>
            <a:lvl5pPr lvl="4" algn="ctr">
              <a:spcBef>
                <a:spcPts val="0"/>
              </a:spcBef>
              <a:spcAft>
                <a:spcPts val="0"/>
              </a:spcAft>
              <a:buSzPts val="14800"/>
              <a:buNone/>
              <a:defRPr sz="14800"/>
            </a:lvl5pPr>
            <a:lvl6pPr lvl="5" algn="ctr">
              <a:spcBef>
                <a:spcPts val="0"/>
              </a:spcBef>
              <a:spcAft>
                <a:spcPts val="0"/>
              </a:spcAft>
              <a:buSzPts val="14800"/>
              <a:buNone/>
              <a:defRPr sz="14800"/>
            </a:lvl6pPr>
            <a:lvl7pPr lvl="6" algn="ctr">
              <a:spcBef>
                <a:spcPts val="0"/>
              </a:spcBef>
              <a:spcAft>
                <a:spcPts val="0"/>
              </a:spcAft>
              <a:buSzPts val="14800"/>
              <a:buNone/>
              <a:defRPr sz="14800"/>
            </a:lvl7pPr>
            <a:lvl8pPr lvl="7" algn="ctr">
              <a:spcBef>
                <a:spcPts val="0"/>
              </a:spcBef>
              <a:spcAft>
                <a:spcPts val="0"/>
              </a:spcAft>
              <a:buSzPts val="14800"/>
              <a:buNone/>
              <a:defRPr sz="14800"/>
            </a:lvl8pPr>
            <a:lvl9pPr lvl="8" algn="ctr">
              <a:spcBef>
                <a:spcPts val="0"/>
              </a:spcBef>
              <a:spcAft>
                <a:spcPts val="0"/>
              </a:spcAft>
              <a:buSzPts val="14800"/>
              <a:buNone/>
              <a:defRPr sz="14800"/>
            </a:lvl9pPr>
          </a:lstStyle>
          <a:p>
            <a:r>
              <a:t>xx%</a:t>
            </a:r>
          </a:p>
        </p:txBody>
      </p:sp>
      <p:sp>
        <p:nvSpPr>
          <p:cNvPr id="46" name="Google Shape;46;p11"/>
          <p:cNvSpPr txBox="1"/>
          <p:nvPr>
            <p:ph idx="1" type="body"/>
          </p:nvPr>
        </p:nvSpPr>
        <p:spPr>
          <a:xfrm>
            <a:off x="342870" y="4763362"/>
            <a:ext cx="9372600" cy="1965600"/>
          </a:xfrm>
          <a:prstGeom prst="rect">
            <a:avLst/>
          </a:prstGeom>
        </p:spPr>
        <p:txBody>
          <a:bodyPr anchorCtr="0" anchor="t" bIns="113100" lIns="113100" spcFirstLastPara="1" rIns="113100" wrap="square" tIns="113100">
            <a:noAutofit/>
          </a:bodyPr>
          <a:lstStyle>
            <a:lvl1pPr indent="-368300" lvl="0" marL="457200" algn="ctr">
              <a:spcBef>
                <a:spcPts val="0"/>
              </a:spcBef>
              <a:spcAft>
                <a:spcPts val="0"/>
              </a:spcAft>
              <a:buSzPts val="2200"/>
              <a:buChar char="●"/>
              <a:defRPr/>
            </a:lvl1pPr>
            <a:lvl2pPr indent="-336550" lvl="1" marL="914400" algn="ctr">
              <a:spcBef>
                <a:spcPts val="2000"/>
              </a:spcBef>
              <a:spcAft>
                <a:spcPts val="0"/>
              </a:spcAft>
              <a:buSzPts val="1700"/>
              <a:buChar char="○"/>
              <a:defRPr/>
            </a:lvl2pPr>
            <a:lvl3pPr indent="-336550" lvl="2" marL="1371600" algn="ctr">
              <a:spcBef>
                <a:spcPts val="2000"/>
              </a:spcBef>
              <a:spcAft>
                <a:spcPts val="0"/>
              </a:spcAft>
              <a:buSzPts val="1700"/>
              <a:buChar char="■"/>
              <a:defRPr/>
            </a:lvl3pPr>
            <a:lvl4pPr indent="-336550" lvl="3" marL="1828800" algn="ctr">
              <a:spcBef>
                <a:spcPts val="2000"/>
              </a:spcBef>
              <a:spcAft>
                <a:spcPts val="0"/>
              </a:spcAft>
              <a:buSzPts val="1700"/>
              <a:buChar char="●"/>
              <a:defRPr/>
            </a:lvl4pPr>
            <a:lvl5pPr indent="-336550" lvl="4" marL="2286000" algn="ctr">
              <a:spcBef>
                <a:spcPts val="2000"/>
              </a:spcBef>
              <a:spcAft>
                <a:spcPts val="0"/>
              </a:spcAft>
              <a:buSzPts val="1700"/>
              <a:buChar char="○"/>
              <a:defRPr/>
            </a:lvl5pPr>
            <a:lvl6pPr indent="-336550" lvl="5" marL="2743200" algn="ctr">
              <a:spcBef>
                <a:spcPts val="2000"/>
              </a:spcBef>
              <a:spcAft>
                <a:spcPts val="0"/>
              </a:spcAft>
              <a:buSzPts val="1700"/>
              <a:buChar char="■"/>
              <a:defRPr/>
            </a:lvl6pPr>
            <a:lvl7pPr indent="-336550" lvl="6" marL="3200400" algn="ctr">
              <a:spcBef>
                <a:spcPts val="2000"/>
              </a:spcBef>
              <a:spcAft>
                <a:spcPts val="0"/>
              </a:spcAft>
              <a:buSzPts val="1700"/>
              <a:buChar char="●"/>
              <a:defRPr/>
            </a:lvl7pPr>
            <a:lvl8pPr indent="-336550" lvl="7" marL="3657600" algn="ctr">
              <a:spcBef>
                <a:spcPts val="2000"/>
              </a:spcBef>
              <a:spcAft>
                <a:spcPts val="0"/>
              </a:spcAft>
              <a:buSzPts val="1700"/>
              <a:buChar char="○"/>
              <a:defRPr/>
            </a:lvl8pPr>
            <a:lvl9pPr indent="-336550" lvl="8" marL="4114800" algn="ctr">
              <a:spcBef>
                <a:spcPts val="2000"/>
              </a:spcBef>
              <a:spcAft>
                <a:spcPts val="2000"/>
              </a:spcAft>
              <a:buSzPts val="1700"/>
              <a:buChar char="■"/>
              <a:defRPr/>
            </a:lvl9pPr>
          </a:lstStyle>
          <a:p/>
        </p:txBody>
      </p:sp>
      <p:sp>
        <p:nvSpPr>
          <p:cNvPr id="47" name="Google Shape;47;p11"/>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9319704" y="7046639"/>
            <a:ext cx="603600" cy="594900"/>
          </a:xfrm>
          <a:prstGeom prst="rect">
            <a:avLst/>
          </a:prstGeom>
        </p:spPr>
        <p:txBody>
          <a:bodyPr anchorCtr="0" anchor="ctr" bIns="113100" lIns="113100" spcFirstLastPara="1" rIns="113100" wrap="square" tIns="1131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54" name="Shape 54"/>
        <p:cNvGrpSpPr/>
        <p:nvPr/>
      </p:nvGrpSpPr>
      <p:grpSpPr>
        <a:xfrm>
          <a:off x="0" y="0"/>
          <a:ext cx="0" cy="0"/>
          <a:chOff x="0" y="0"/>
          <a:chExt cx="0" cy="0"/>
        </a:xfrm>
      </p:grpSpPr>
      <p:sp>
        <p:nvSpPr>
          <p:cNvPr id="55" name="Google Shape;55;p14"/>
          <p:cNvSpPr txBox="1"/>
          <p:nvPr>
            <p:ph type="ctrTitle"/>
          </p:nvPr>
        </p:nvSpPr>
        <p:spPr>
          <a:xfrm>
            <a:off x="342879" y="1125136"/>
            <a:ext cx="9372900" cy="3101700"/>
          </a:xfrm>
          <a:prstGeom prst="rect">
            <a:avLst/>
          </a:prstGeom>
        </p:spPr>
        <p:txBody>
          <a:bodyPr anchorCtr="0" anchor="b" bIns="91425" lIns="91425" spcFirstLastPara="1" rIns="91425" wrap="square" tIns="91425">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56" name="Google Shape;56;p14"/>
          <p:cNvSpPr txBox="1"/>
          <p:nvPr>
            <p:ph idx="1" type="subTitle"/>
          </p:nvPr>
        </p:nvSpPr>
        <p:spPr>
          <a:xfrm>
            <a:off x="342870" y="4282678"/>
            <a:ext cx="9372900" cy="11979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57" name="Google Shape;57;p14"/>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lvl1pPr lvl="0">
              <a:buNone/>
              <a:defRPr sz="800"/>
            </a:lvl1pPr>
            <a:lvl2pPr lvl="1">
              <a:buNone/>
              <a:defRPr sz="800"/>
            </a:lvl2pPr>
            <a:lvl3pPr lvl="2">
              <a:buNone/>
              <a:defRPr sz="800"/>
            </a:lvl3pPr>
            <a:lvl4pPr lvl="3">
              <a:buNone/>
              <a:defRPr sz="800"/>
            </a:lvl4pPr>
            <a:lvl5pPr lvl="4">
              <a:buNone/>
              <a:defRPr sz="800"/>
            </a:lvl5pPr>
            <a:lvl6pPr lvl="5">
              <a:buNone/>
              <a:defRPr sz="800"/>
            </a:lvl6pPr>
            <a:lvl7pPr lvl="6">
              <a:buNone/>
              <a:defRPr sz="800"/>
            </a:lvl7pPr>
            <a:lvl8pPr lvl="7">
              <a:buNone/>
              <a:defRPr sz="800"/>
            </a:lvl8pPr>
            <a:lvl9pPr lvl="8">
              <a:buNone/>
              <a:defRPr sz="800"/>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58" name="Shape 58"/>
        <p:cNvGrpSpPr/>
        <p:nvPr/>
      </p:nvGrpSpPr>
      <p:grpSpPr>
        <a:xfrm>
          <a:off x="0" y="0"/>
          <a:ext cx="0" cy="0"/>
          <a:chOff x="0" y="0"/>
          <a:chExt cx="0" cy="0"/>
        </a:xfrm>
      </p:grpSpPr>
      <p:sp>
        <p:nvSpPr>
          <p:cNvPr id="59" name="Google Shape;59;p15"/>
          <p:cNvSpPr txBox="1"/>
          <p:nvPr>
            <p:ph type="title"/>
          </p:nvPr>
        </p:nvSpPr>
        <p:spPr>
          <a:xfrm>
            <a:off x="342870" y="3250173"/>
            <a:ext cx="9372900" cy="1272000"/>
          </a:xfrm>
          <a:prstGeom prst="rect">
            <a:avLst/>
          </a:prstGeom>
        </p:spPr>
        <p:txBody>
          <a:bodyPr anchorCtr="0" anchor="ctr" bIns="91425" lIns="91425" spcFirstLastPara="1" rIns="91425" wrap="square" tIns="91425">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60" name="Google Shape;60;p15"/>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61" name="Shape 61"/>
        <p:cNvGrpSpPr/>
        <p:nvPr/>
      </p:nvGrpSpPr>
      <p:grpSpPr>
        <a:xfrm>
          <a:off x="0" y="0"/>
          <a:ext cx="0" cy="0"/>
          <a:chOff x="0" y="0"/>
          <a:chExt cx="0" cy="0"/>
        </a:xfrm>
      </p:grpSpPr>
      <p:sp>
        <p:nvSpPr>
          <p:cNvPr id="62" name="Google Shape;62;p16"/>
          <p:cNvSpPr txBox="1"/>
          <p:nvPr>
            <p:ph type="title"/>
          </p:nvPr>
        </p:nvSpPr>
        <p:spPr>
          <a:xfrm>
            <a:off x="342870" y="672482"/>
            <a:ext cx="9372900" cy="8655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63" name="Google Shape;63;p16"/>
          <p:cNvSpPr txBox="1"/>
          <p:nvPr>
            <p:ph idx="1" type="body"/>
          </p:nvPr>
        </p:nvSpPr>
        <p:spPr>
          <a:xfrm>
            <a:off x="342870" y="1741518"/>
            <a:ext cx="9372900" cy="51627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64" name="Google Shape;64;p16"/>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65" name="Shape 65"/>
        <p:cNvGrpSpPr/>
        <p:nvPr/>
      </p:nvGrpSpPr>
      <p:grpSpPr>
        <a:xfrm>
          <a:off x="0" y="0"/>
          <a:ext cx="0" cy="0"/>
          <a:chOff x="0" y="0"/>
          <a:chExt cx="0" cy="0"/>
        </a:xfrm>
      </p:grpSpPr>
      <p:sp>
        <p:nvSpPr>
          <p:cNvPr id="66" name="Google Shape;66;p17"/>
          <p:cNvSpPr txBox="1"/>
          <p:nvPr>
            <p:ph type="title"/>
          </p:nvPr>
        </p:nvSpPr>
        <p:spPr>
          <a:xfrm>
            <a:off x="342870" y="672482"/>
            <a:ext cx="9372900" cy="8655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67" name="Google Shape;67;p17"/>
          <p:cNvSpPr txBox="1"/>
          <p:nvPr>
            <p:ph idx="1" type="body"/>
          </p:nvPr>
        </p:nvSpPr>
        <p:spPr>
          <a:xfrm>
            <a:off x="342870" y="1741518"/>
            <a:ext cx="4399800" cy="51627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68" name="Google Shape;68;p17"/>
          <p:cNvSpPr txBox="1"/>
          <p:nvPr>
            <p:ph idx="2" type="body"/>
          </p:nvPr>
        </p:nvSpPr>
        <p:spPr>
          <a:xfrm>
            <a:off x="5315640" y="1741518"/>
            <a:ext cx="4399800" cy="51627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69" name="Google Shape;69;p17"/>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70" name="Shape 70"/>
        <p:cNvGrpSpPr/>
        <p:nvPr/>
      </p:nvGrpSpPr>
      <p:grpSpPr>
        <a:xfrm>
          <a:off x="0" y="0"/>
          <a:ext cx="0" cy="0"/>
          <a:chOff x="0" y="0"/>
          <a:chExt cx="0" cy="0"/>
        </a:xfrm>
      </p:grpSpPr>
      <p:sp>
        <p:nvSpPr>
          <p:cNvPr id="71" name="Google Shape;71;p18"/>
          <p:cNvSpPr txBox="1"/>
          <p:nvPr>
            <p:ph type="title"/>
          </p:nvPr>
        </p:nvSpPr>
        <p:spPr>
          <a:xfrm>
            <a:off x="342870" y="672482"/>
            <a:ext cx="9372900" cy="8655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72" name="Google Shape;72;p18"/>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73" name="Shape 73"/>
        <p:cNvGrpSpPr/>
        <p:nvPr/>
      </p:nvGrpSpPr>
      <p:grpSpPr>
        <a:xfrm>
          <a:off x="0" y="0"/>
          <a:ext cx="0" cy="0"/>
          <a:chOff x="0" y="0"/>
          <a:chExt cx="0" cy="0"/>
        </a:xfrm>
      </p:grpSpPr>
      <p:sp>
        <p:nvSpPr>
          <p:cNvPr id="74" name="Google Shape;74;p19"/>
          <p:cNvSpPr txBox="1"/>
          <p:nvPr>
            <p:ph type="title"/>
          </p:nvPr>
        </p:nvSpPr>
        <p:spPr>
          <a:xfrm>
            <a:off x="342870" y="839573"/>
            <a:ext cx="3088800" cy="11418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75" name="Google Shape;75;p19"/>
          <p:cNvSpPr txBox="1"/>
          <p:nvPr>
            <p:ph idx="1" type="body"/>
          </p:nvPr>
        </p:nvSpPr>
        <p:spPr>
          <a:xfrm>
            <a:off x="342870" y="2099840"/>
            <a:ext cx="3088800" cy="48045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76" name="Google Shape;76;p19"/>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77" name="Shape 77"/>
        <p:cNvGrpSpPr/>
        <p:nvPr/>
      </p:nvGrpSpPr>
      <p:grpSpPr>
        <a:xfrm>
          <a:off x="0" y="0"/>
          <a:ext cx="0" cy="0"/>
          <a:chOff x="0" y="0"/>
          <a:chExt cx="0" cy="0"/>
        </a:xfrm>
      </p:grpSpPr>
      <p:sp>
        <p:nvSpPr>
          <p:cNvPr id="78" name="Google Shape;78;p20"/>
          <p:cNvSpPr txBox="1"/>
          <p:nvPr>
            <p:ph type="title"/>
          </p:nvPr>
        </p:nvSpPr>
        <p:spPr>
          <a:xfrm>
            <a:off x="539275" y="680227"/>
            <a:ext cx="7004400" cy="6181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79" name="Google Shape;79;p20"/>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80" name="Shape 80"/>
        <p:cNvGrpSpPr/>
        <p:nvPr/>
      </p:nvGrpSpPr>
      <p:grpSpPr>
        <a:xfrm>
          <a:off x="0" y="0"/>
          <a:ext cx="0" cy="0"/>
          <a:chOff x="0" y="0"/>
          <a:chExt cx="0" cy="0"/>
        </a:xfrm>
      </p:grpSpPr>
      <p:sp>
        <p:nvSpPr>
          <p:cNvPr id="81" name="Google Shape;81;p21"/>
          <p:cNvSpPr/>
          <p:nvPr/>
        </p:nvSpPr>
        <p:spPr>
          <a:xfrm>
            <a:off x="5029200" y="-189"/>
            <a:ext cx="5029200" cy="77724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21"/>
          <p:cNvSpPr txBox="1"/>
          <p:nvPr>
            <p:ph type="title"/>
          </p:nvPr>
        </p:nvSpPr>
        <p:spPr>
          <a:xfrm>
            <a:off x="292050" y="1863464"/>
            <a:ext cx="4449600" cy="22398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83" name="Google Shape;83;p21"/>
          <p:cNvSpPr txBox="1"/>
          <p:nvPr>
            <p:ph idx="1" type="subTitle"/>
          </p:nvPr>
        </p:nvSpPr>
        <p:spPr>
          <a:xfrm>
            <a:off x="292050" y="4235758"/>
            <a:ext cx="4449600" cy="18663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84" name="Google Shape;84;p21"/>
          <p:cNvSpPr txBox="1"/>
          <p:nvPr>
            <p:ph idx="2" type="body"/>
          </p:nvPr>
        </p:nvSpPr>
        <p:spPr>
          <a:xfrm>
            <a:off x="5433450" y="1094158"/>
            <a:ext cx="4220400" cy="55839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85" name="Google Shape;85;p21"/>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86" name="Shape 86"/>
        <p:cNvGrpSpPr/>
        <p:nvPr/>
      </p:nvGrpSpPr>
      <p:grpSpPr>
        <a:xfrm>
          <a:off x="0" y="0"/>
          <a:ext cx="0" cy="0"/>
          <a:chOff x="0" y="0"/>
          <a:chExt cx="0" cy="0"/>
        </a:xfrm>
      </p:grpSpPr>
      <p:sp>
        <p:nvSpPr>
          <p:cNvPr id="87" name="Google Shape;87;p22"/>
          <p:cNvSpPr txBox="1"/>
          <p:nvPr>
            <p:ph idx="1" type="body"/>
          </p:nvPr>
        </p:nvSpPr>
        <p:spPr>
          <a:xfrm>
            <a:off x="342870" y="6392869"/>
            <a:ext cx="6598800" cy="9144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1800"/>
              <a:buNone/>
              <a:defRPr/>
            </a:lvl1pPr>
          </a:lstStyle>
          <a:p/>
        </p:txBody>
      </p:sp>
      <p:sp>
        <p:nvSpPr>
          <p:cNvPr id="88" name="Google Shape;88;p22"/>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89" name="Shape 89"/>
        <p:cNvGrpSpPr/>
        <p:nvPr/>
      </p:nvGrpSpPr>
      <p:grpSpPr>
        <a:xfrm>
          <a:off x="0" y="0"/>
          <a:ext cx="0" cy="0"/>
          <a:chOff x="0" y="0"/>
          <a:chExt cx="0" cy="0"/>
        </a:xfrm>
      </p:grpSpPr>
      <p:sp>
        <p:nvSpPr>
          <p:cNvPr id="90" name="Google Shape;90;p23"/>
          <p:cNvSpPr txBox="1"/>
          <p:nvPr>
            <p:ph hasCustomPrompt="1" type="title"/>
          </p:nvPr>
        </p:nvSpPr>
        <p:spPr>
          <a:xfrm>
            <a:off x="342870" y="1671478"/>
            <a:ext cx="9372900" cy="2967000"/>
          </a:xfrm>
          <a:prstGeom prst="rect">
            <a:avLst/>
          </a:prstGeom>
        </p:spPr>
        <p:txBody>
          <a:bodyPr anchorCtr="0" anchor="b" bIns="91425" lIns="91425" spcFirstLastPara="1" rIns="91425" wrap="square" tIns="91425">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91" name="Google Shape;91;p23"/>
          <p:cNvSpPr txBox="1"/>
          <p:nvPr>
            <p:ph idx="1" type="body"/>
          </p:nvPr>
        </p:nvSpPr>
        <p:spPr>
          <a:xfrm>
            <a:off x="342870" y="4763362"/>
            <a:ext cx="9372900" cy="1965600"/>
          </a:xfrm>
          <a:prstGeom prst="rect">
            <a:avLst/>
          </a:prstGeom>
        </p:spPr>
        <p:txBody>
          <a:bodyPr anchorCtr="0" anchor="t" bIns="91425" lIns="91425" spcFirstLastPara="1" rIns="91425" wrap="square" tIns="91425">
            <a:noAutofit/>
          </a:bodyPr>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92" name="Google Shape;92;p23"/>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93" name="Shape 93"/>
        <p:cNvGrpSpPr/>
        <p:nvPr/>
      </p:nvGrpSpPr>
      <p:grpSpPr>
        <a:xfrm>
          <a:off x="0" y="0"/>
          <a:ext cx="0" cy="0"/>
          <a:chOff x="0" y="0"/>
          <a:chExt cx="0" cy="0"/>
        </a:xfrm>
      </p:grpSpPr>
      <p:sp>
        <p:nvSpPr>
          <p:cNvPr id="94" name="Google Shape;94;p24"/>
          <p:cNvSpPr txBox="1"/>
          <p:nvPr>
            <p:ph idx="12" type="sldNum"/>
          </p:nvPr>
        </p:nvSpPr>
        <p:spPr>
          <a:xfrm>
            <a:off x="9319704" y="71990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EFAULT">
  <p:cSld name="DEFAULT">
    <p:bg>
      <p:bgPr>
        <a:solidFill>
          <a:schemeClr val="lt1"/>
        </a:solidFill>
      </p:bgPr>
    </p:bg>
    <p:spTree>
      <p:nvGrpSpPr>
        <p:cNvPr id="97" name="Shape 97"/>
        <p:cNvGrpSpPr/>
        <p:nvPr/>
      </p:nvGrpSpPr>
      <p:grpSpPr>
        <a:xfrm>
          <a:off x="0" y="0"/>
          <a:ext cx="0" cy="0"/>
          <a:chOff x="0" y="0"/>
          <a:chExt cx="0" cy="0"/>
        </a:xfrm>
      </p:grpSpPr>
      <p:sp>
        <p:nvSpPr>
          <p:cNvPr id="98" name="Google Shape;98;p26"/>
          <p:cNvSpPr txBox="1"/>
          <p:nvPr>
            <p:ph idx="12" type="sldNum"/>
          </p:nvPr>
        </p:nvSpPr>
        <p:spPr>
          <a:xfrm>
            <a:off x="10900167" y="5923829"/>
            <a:ext cx="998700" cy="367500"/>
          </a:xfrm>
          <a:prstGeom prst="rect">
            <a:avLst/>
          </a:prstGeom>
          <a:noFill/>
          <a:ln>
            <a:noFill/>
          </a:ln>
        </p:spPr>
        <p:txBody>
          <a:bodyPr anchorCtr="0" anchor="t" bIns="56700" lIns="113425" spcFirstLastPara="1" rIns="113425" wrap="square" tIns="56700">
            <a:noAutofit/>
          </a:bodyPr>
          <a:lstStyle>
            <a:lvl1pPr indent="0" lvl="0"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1pPr>
            <a:lvl2pPr indent="0" lvl="1"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2pPr>
            <a:lvl3pPr indent="0" lvl="2"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3pPr>
            <a:lvl4pPr indent="0" lvl="3"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4pPr>
            <a:lvl5pPr indent="0" lvl="4"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5pPr>
            <a:lvl6pPr indent="0" lvl="5"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6pPr>
            <a:lvl7pPr indent="0" lvl="6"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7pPr>
            <a:lvl8pPr indent="0" lvl="7"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8pPr>
            <a:lvl9pPr indent="0" lvl="8"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9" name="Shape 99"/>
        <p:cNvGrpSpPr/>
        <p:nvPr/>
      </p:nvGrpSpPr>
      <p:grpSpPr>
        <a:xfrm>
          <a:off x="0" y="0"/>
          <a:ext cx="0" cy="0"/>
          <a:chOff x="0" y="0"/>
          <a:chExt cx="0" cy="0"/>
        </a:xfrm>
      </p:grpSpPr>
      <p:sp>
        <p:nvSpPr>
          <p:cNvPr id="100" name="Google Shape;100;p27"/>
          <p:cNvSpPr txBox="1"/>
          <p:nvPr>
            <p:ph type="ctrTitle"/>
          </p:nvPr>
        </p:nvSpPr>
        <p:spPr>
          <a:xfrm>
            <a:off x="342879" y="1125136"/>
            <a:ext cx="9372900" cy="3101400"/>
          </a:xfrm>
          <a:prstGeom prst="rect">
            <a:avLst/>
          </a:prstGeom>
          <a:noFill/>
          <a:ln>
            <a:noFill/>
          </a:ln>
        </p:spPr>
        <p:txBody>
          <a:bodyPr anchorCtr="0" anchor="b" bIns="91425" lIns="91425" spcFirstLastPara="1" rIns="91425" wrap="square" tIns="91425">
            <a:noAutofit/>
          </a:bodyPr>
          <a:lstStyle>
            <a:lvl1pPr lvl="0" algn="ctr">
              <a:spcBef>
                <a:spcPts val="0"/>
              </a:spcBef>
              <a:spcAft>
                <a:spcPts val="0"/>
              </a:spcAft>
              <a:buSzPts val="5200"/>
              <a:buChar char="●"/>
              <a:defRPr sz="5200"/>
            </a:lvl1pPr>
            <a:lvl2pPr lvl="1" algn="ctr">
              <a:spcBef>
                <a:spcPts val="0"/>
              </a:spcBef>
              <a:spcAft>
                <a:spcPts val="0"/>
              </a:spcAft>
              <a:buSzPts val="5200"/>
              <a:buChar char="○"/>
              <a:defRPr sz="5200"/>
            </a:lvl2pPr>
            <a:lvl3pPr lvl="2" algn="ctr">
              <a:spcBef>
                <a:spcPts val="0"/>
              </a:spcBef>
              <a:spcAft>
                <a:spcPts val="0"/>
              </a:spcAft>
              <a:buSzPts val="5200"/>
              <a:buChar char="■"/>
              <a:defRPr sz="5200"/>
            </a:lvl3pPr>
            <a:lvl4pPr lvl="3" algn="ctr">
              <a:spcBef>
                <a:spcPts val="0"/>
              </a:spcBef>
              <a:spcAft>
                <a:spcPts val="0"/>
              </a:spcAft>
              <a:buSzPts val="5200"/>
              <a:buChar char="●"/>
              <a:defRPr sz="5200"/>
            </a:lvl4pPr>
            <a:lvl5pPr lvl="4" algn="ctr">
              <a:spcBef>
                <a:spcPts val="0"/>
              </a:spcBef>
              <a:spcAft>
                <a:spcPts val="0"/>
              </a:spcAft>
              <a:buSzPts val="5200"/>
              <a:buChar char="○"/>
              <a:defRPr sz="5200"/>
            </a:lvl5pPr>
            <a:lvl6pPr lvl="5" algn="ctr">
              <a:spcBef>
                <a:spcPts val="0"/>
              </a:spcBef>
              <a:spcAft>
                <a:spcPts val="0"/>
              </a:spcAft>
              <a:buSzPts val="5200"/>
              <a:buChar char="■"/>
              <a:defRPr sz="5200"/>
            </a:lvl6pPr>
            <a:lvl7pPr lvl="6" algn="ctr">
              <a:spcBef>
                <a:spcPts val="0"/>
              </a:spcBef>
              <a:spcAft>
                <a:spcPts val="0"/>
              </a:spcAft>
              <a:buSzPts val="5200"/>
              <a:buChar char="●"/>
              <a:defRPr sz="5200"/>
            </a:lvl7pPr>
            <a:lvl8pPr lvl="7" algn="ctr">
              <a:spcBef>
                <a:spcPts val="0"/>
              </a:spcBef>
              <a:spcAft>
                <a:spcPts val="0"/>
              </a:spcAft>
              <a:buSzPts val="5200"/>
              <a:buChar char="○"/>
              <a:defRPr sz="5200"/>
            </a:lvl8pPr>
            <a:lvl9pPr lvl="8" algn="ctr">
              <a:spcBef>
                <a:spcPts val="0"/>
              </a:spcBef>
              <a:spcAft>
                <a:spcPts val="0"/>
              </a:spcAft>
              <a:buSzPts val="5200"/>
              <a:buChar char="■"/>
              <a:defRPr sz="5200"/>
            </a:lvl9pPr>
          </a:lstStyle>
          <a:p/>
        </p:txBody>
      </p:sp>
      <p:sp>
        <p:nvSpPr>
          <p:cNvPr id="101" name="Google Shape;101;p27"/>
          <p:cNvSpPr txBox="1"/>
          <p:nvPr>
            <p:ph idx="1" type="subTitle"/>
          </p:nvPr>
        </p:nvSpPr>
        <p:spPr>
          <a:xfrm>
            <a:off x="342870" y="4282678"/>
            <a:ext cx="9372900" cy="11979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2900"/>
              <a:buNone/>
              <a:defRPr sz="2900"/>
            </a:lvl1pPr>
            <a:lvl2pPr lvl="1" algn="ctr">
              <a:lnSpc>
                <a:spcPct val="100000"/>
              </a:lnSpc>
              <a:spcBef>
                <a:spcPts val="0"/>
              </a:spcBef>
              <a:spcAft>
                <a:spcPts val="0"/>
              </a:spcAft>
              <a:buSzPts val="2900"/>
              <a:buNone/>
              <a:defRPr sz="2900"/>
            </a:lvl2pPr>
            <a:lvl3pPr lvl="2" algn="ctr">
              <a:lnSpc>
                <a:spcPct val="100000"/>
              </a:lnSpc>
              <a:spcBef>
                <a:spcPts val="0"/>
              </a:spcBef>
              <a:spcAft>
                <a:spcPts val="0"/>
              </a:spcAft>
              <a:buSzPts val="2900"/>
              <a:buNone/>
              <a:defRPr sz="2900"/>
            </a:lvl3pPr>
            <a:lvl4pPr lvl="3" algn="ctr">
              <a:lnSpc>
                <a:spcPct val="100000"/>
              </a:lnSpc>
              <a:spcBef>
                <a:spcPts val="0"/>
              </a:spcBef>
              <a:spcAft>
                <a:spcPts val="0"/>
              </a:spcAft>
              <a:buSzPts val="2900"/>
              <a:buNone/>
              <a:defRPr sz="2900"/>
            </a:lvl4pPr>
            <a:lvl5pPr lvl="4" algn="ctr">
              <a:lnSpc>
                <a:spcPct val="100000"/>
              </a:lnSpc>
              <a:spcBef>
                <a:spcPts val="0"/>
              </a:spcBef>
              <a:spcAft>
                <a:spcPts val="0"/>
              </a:spcAft>
              <a:buSzPts val="2900"/>
              <a:buNone/>
              <a:defRPr sz="2900"/>
            </a:lvl5pPr>
            <a:lvl6pPr lvl="5" algn="ctr">
              <a:lnSpc>
                <a:spcPct val="100000"/>
              </a:lnSpc>
              <a:spcBef>
                <a:spcPts val="0"/>
              </a:spcBef>
              <a:spcAft>
                <a:spcPts val="0"/>
              </a:spcAft>
              <a:buSzPts val="2900"/>
              <a:buNone/>
              <a:defRPr sz="2900"/>
            </a:lvl6pPr>
            <a:lvl7pPr lvl="6" algn="ctr">
              <a:lnSpc>
                <a:spcPct val="100000"/>
              </a:lnSpc>
              <a:spcBef>
                <a:spcPts val="0"/>
              </a:spcBef>
              <a:spcAft>
                <a:spcPts val="0"/>
              </a:spcAft>
              <a:buSzPts val="2900"/>
              <a:buNone/>
              <a:defRPr sz="2900"/>
            </a:lvl7pPr>
            <a:lvl8pPr lvl="7" algn="ctr">
              <a:lnSpc>
                <a:spcPct val="100000"/>
              </a:lnSpc>
              <a:spcBef>
                <a:spcPts val="0"/>
              </a:spcBef>
              <a:spcAft>
                <a:spcPts val="0"/>
              </a:spcAft>
              <a:buSzPts val="2900"/>
              <a:buNone/>
              <a:defRPr sz="2900"/>
            </a:lvl8pPr>
            <a:lvl9pPr lvl="8" algn="ctr">
              <a:lnSpc>
                <a:spcPct val="100000"/>
              </a:lnSpc>
              <a:spcBef>
                <a:spcPts val="0"/>
              </a:spcBef>
              <a:spcAft>
                <a:spcPts val="0"/>
              </a:spcAft>
              <a:buSzPts val="2900"/>
              <a:buNone/>
              <a:defRPr sz="2900"/>
            </a:lvl9pPr>
          </a:lstStyle>
          <a:p/>
        </p:txBody>
      </p:sp>
      <p:sp>
        <p:nvSpPr>
          <p:cNvPr id="102" name="Google Shape;102;p27"/>
          <p:cNvSpPr txBox="1"/>
          <p:nvPr>
            <p:ph idx="12" type="sldNum"/>
          </p:nvPr>
        </p:nvSpPr>
        <p:spPr>
          <a:xfrm>
            <a:off x="9319704" y="7046639"/>
            <a:ext cx="603600" cy="594600"/>
          </a:xfrm>
          <a:prstGeom prst="rect">
            <a:avLst/>
          </a:prstGeom>
        </p:spPr>
        <p:txBody>
          <a:bodyPr anchorCtr="0" anchor="t" bIns="56700" lIns="113425" spcFirstLastPara="1" rIns="113425" wrap="square" tIns="567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07" name="Shape 107"/>
        <p:cNvGrpSpPr/>
        <p:nvPr/>
      </p:nvGrpSpPr>
      <p:grpSpPr>
        <a:xfrm>
          <a:off x="0" y="0"/>
          <a:ext cx="0" cy="0"/>
          <a:chOff x="0" y="0"/>
          <a:chExt cx="0" cy="0"/>
        </a:xfrm>
      </p:grpSpPr>
      <p:sp>
        <p:nvSpPr>
          <p:cNvPr id="108" name="Google Shape;108;p29"/>
          <p:cNvSpPr txBox="1"/>
          <p:nvPr>
            <p:ph type="ctrTitle"/>
          </p:nvPr>
        </p:nvSpPr>
        <p:spPr>
          <a:xfrm>
            <a:off x="342879" y="1125136"/>
            <a:ext cx="9372900" cy="3101700"/>
          </a:xfrm>
          <a:prstGeom prst="rect">
            <a:avLst/>
          </a:prstGeom>
        </p:spPr>
        <p:txBody>
          <a:bodyPr anchorCtr="0" anchor="b" bIns="91425" lIns="91425" spcFirstLastPara="1" rIns="91425" wrap="square" tIns="91425">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09" name="Google Shape;109;p29"/>
          <p:cNvSpPr txBox="1"/>
          <p:nvPr>
            <p:ph idx="1" type="subTitle"/>
          </p:nvPr>
        </p:nvSpPr>
        <p:spPr>
          <a:xfrm>
            <a:off x="342870" y="4282678"/>
            <a:ext cx="9372900" cy="11979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10" name="Google Shape;110;p29"/>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11" name="Shape 111"/>
        <p:cNvGrpSpPr/>
        <p:nvPr/>
      </p:nvGrpSpPr>
      <p:grpSpPr>
        <a:xfrm>
          <a:off x="0" y="0"/>
          <a:ext cx="0" cy="0"/>
          <a:chOff x="0" y="0"/>
          <a:chExt cx="0" cy="0"/>
        </a:xfrm>
      </p:grpSpPr>
      <p:sp>
        <p:nvSpPr>
          <p:cNvPr id="112" name="Google Shape;112;p30"/>
          <p:cNvSpPr txBox="1"/>
          <p:nvPr>
            <p:ph type="title"/>
          </p:nvPr>
        </p:nvSpPr>
        <p:spPr>
          <a:xfrm>
            <a:off x="342870" y="3250173"/>
            <a:ext cx="9372900" cy="1272000"/>
          </a:xfrm>
          <a:prstGeom prst="rect">
            <a:avLst/>
          </a:prstGeom>
        </p:spPr>
        <p:txBody>
          <a:bodyPr anchorCtr="0" anchor="ctr" bIns="91425" lIns="91425" spcFirstLastPara="1" rIns="91425" wrap="square" tIns="91425">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13" name="Google Shape;113;p30"/>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14" name="Shape 114"/>
        <p:cNvGrpSpPr/>
        <p:nvPr/>
      </p:nvGrpSpPr>
      <p:grpSpPr>
        <a:xfrm>
          <a:off x="0" y="0"/>
          <a:ext cx="0" cy="0"/>
          <a:chOff x="0" y="0"/>
          <a:chExt cx="0" cy="0"/>
        </a:xfrm>
      </p:grpSpPr>
      <p:sp>
        <p:nvSpPr>
          <p:cNvPr id="115" name="Google Shape;115;p31"/>
          <p:cNvSpPr txBox="1"/>
          <p:nvPr>
            <p:ph type="title"/>
          </p:nvPr>
        </p:nvSpPr>
        <p:spPr>
          <a:xfrm>
            <a:off x="342870" y="672482"/>
            <a:ext cx="9372900" cy="8655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16" name="Google Shape;116;p31"/>
          <p:cNvSpPr txBox="1"/>
          <p:nvPr>
            <p:ph idx="1" type="body"/>
          </p:nvPr>
        </p:nvSpPr>
        <p:spPr>
          <a:xfrm>
            <a:off x="342870" y="1741518"/>
            <a:ext cx="9372900" cy="51627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117" name="Google Shape;117;p31"/>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atin typeface="Poppins"/>
                <a:ea typeface="Poppins"/>
                <a:cs typeface="Poppins"/>
                <a:sym typeface="Poppins"/>
              </a:defRPr>
            </a:lvl1pPr>
            <a:lvl2pPr lvl="1">
              <a:buNone/>
              <a:defRPr>
                <a:latin typeface="Poppins"/>
                <a:ea typeface="Poppins"/>
                <a:cs typeface="Poppins"/>
                <a:sym typeface="Poppins"/>
              </a:defRPr>
            </a:lvl2pPr>
            <a:lvl3pPr lvl="2">
              <a:buNone/>
              <a:defRPr>
                <a:latin typeface="Poppins"/>
                <a:ea typeface="Poppins"/>
                <a:cs typeface="Poppins"/>
                <a:sym typeface="Poppins"/>
              </a:defRPr>
            </a:lvl3pPr>
            <a:lvl4pPr lvl="3">
              <a:buNone/>
              <a:defRPr>
                <a:latin typeface="Poppins"/>
                <a:ea typeface="Poppins"/>
                <a:cs typeface="Poppins"/>
                <a:sym typeface="Poppins"/>
              </a:defRPr>
            </a:lvl4pPr>
            <a:lvl5pPr lvl="4">
              <a:buNone/>
              <a:defRPr>
                <a:latin typeface="Poppins"/>
                <a:ea typeface="Poppins"/>
                <a:cs typeface="Poppins"/>
                <a:sym typeface="Poppins"/>
              </a:defRPr>
            </a:lvl5pPr>
            <a:lvl6pPr lvl="5">
              <a:buNone/>
              <a:defRPr>
                <a:latin typeface="Poppins"/>
                <a:ea typeface="Poppins"/>
                <a:cs typeface="Poppins"/>
                <a:sym typeface="Poppins"/>
              </a:defRPr>
            </a:lvl6pPr>
            <a:lvl7pPr lvl="6">
              <a:buNone/>
              <a:defRPr>
                <a:latin typeface="Poppins"/>
                <a:ea typeface="Poppins"/>
                <a:cs typeface="Poppins"/>
                <a:sym typeface="Poppins"/>
              </a:defRPr>
            </a:lvl7pPr>
            <a:lvl8pPr lvl="7">
              <a:buNone/>
              <a:defRPr>
                <a:latin typeface="Poppins"/>
                <a:ea typeface="Poppins"/>
                <a:cs typeface="Poppins"/>
                <a:sym typeface="Poppins"/>
              </a:defRPr>
            </a:lvl8pPr>
            <a:lvl9pPr lvl="8">
              <a:buNone/>
              <a:defRPr>
                <a:latin typeface="Poppins"/>
                <a:ea typeface="Poppins"/>
                <a:cs typeface="Poppins"/>
                <a:sym typeface="Poppins"/>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118" name="Shape 118"/>
        <p:cNvGrpSpPr/>
        <p:nvPr/>
      </p:nvGrpSpPr>
      <p:grpSpPr>
        <a:xfrm>
          <a:off x="0" y="0"/>
          <a:ext cx="0" cy="0"/>
          <a:chOff x="0" y="0"/>
          <a:chExt cx="0" cy="0"/>
        </a:xfrm>
      </p:grpSpPr>
      <p:sp>
        <p:nvSpPr>
          <p:cNvPr id="119" name="Google Shape;119;p32"/>
          <p:cNvSpPr txBox="1"/>
          <p:nvPr>
            <p:ph type="title"/>
          </p:nvPr>
        </p:nvSpPr>
        <p:spPr>
          <a:xfrm>
            <a:off x="342870" y="672482"/>
            <a:ext cx="9372900" cy="8655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20" name="Google Shape;120;p32"/>
          <p:cNvSpPr txBox="1"/>
          <p:nvPr>
            <p:ph idx="1" type="body"/>
          </p:nvPr>
        </p:nvSpPr>
        <p:spPr>
          <a:xfrm>
            <a:off x="342870" y="1741518"/>
            <a:ext cx="4399800" cy="51627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121" name="Google Shape;121;p32"/>
          <p:cNvSpPr txBox="1"/>
          <p:nvPr>
            <p:ph idx="2" type="body"/>
          </p:nvPr>
        </p:nvSpPr>
        <p:spPr>
          <a:xfrm>
            <a:off x="5315640" y="1741518"/>
            <a:ext cx="4399800" cy="51627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122" name="Google Shape;122;p32"/>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23" name="Shape 123"/>
        <p:cNvGrpSpPr/>
        <p:nvPr/>
      </p:nvGrpSpPr>
      <p:grpSpPr>
        <a:xfrm>
          <a:off x="0" y="0"/>
          <a:ext cx="0" cy="0"/>
          <a:chOff x="0" y="0"/>
          <a:chExt cx="0" cy="0"/>
        </a:xfrm>
      </p:grpSpPr>
      <p:sp>
        <p:nvSpPr>
          <p:cNvPr id="124" name="Google Shape;124;p33"/>
          <p:cNvSpPr txBox="1"/>
          <p:nvPr>
            <p:ph type="title"/>
          </p:nvPr>
        </p:nvSpPr>
        <p:spPr>
          <a:xfrm>
            <a:off x="342870" y="672482"/>
            <a:ext cx="9372900" cy="8655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25" name="Google Shape;125;p33"/>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126" name="Shape 126"/>
        <p:cNvGrpSpPr/>
        <p:nvPr/>
      </p:nvGrpSpPr>
      <p:grpSpPr>
        <a:xfrm>
          <a:off x="0" y="0"/>
          <a:ext cx="0" cy="0"/>
          <a:chOff x="0" y="0"/>
          <a:chExt cx="0" cy="0"/>
        </a:xfrm>
      </p:grpSpPr>
      <p:sp>
        <p:nvSpPr>
          <p:cNvPr id="127" name="Google Shape;127;p34"/>
          <p:cNvSpPr txBox="1"/>
          <p:nvPr>
            <p:ph type="title"/>
          </p:nvPr>
        </p:nvSpPr>
        <p:spPr>
          <a:xfrm>
            <a:off x="342870" y="839573"/>
            <a:ext cx="3088800" cy="11418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128" name="Google Shape;128;p34"/>
          <p:cNvSpPr txBox="1"/>
          <p:nvPr>
            <p:ph idx="1" type="body"/>
          </p:nvPr>
        </p:nvSpPr>
        <p:spPr>
          <a:xfrm>
            <a:off x="342870" y="2099840"/>
            <a:ext cx="3088800" cy="48045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129" name="Google Shape;129;p34"/>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130" name="Shape 130"/>
        <p:cNvGrpSpPr/>
        <p:nvPr/>
      </p:nvGrpSpPr>
      <p:grpSpPr>
        <a:xfrm>
          <a:off x="0" y="0"/>
          <a:ext cx="0" cy="0"/>
          <a:chOff x="0" y="0"/>
          <a:chExt cx="0" cy="0"/>
        </a:xfrm>
      </p:grpSpPr>
      <p:sp>
        <p:nvSpPr>
          <p:cNvPr id="131" name="Google Shape;131;p35"/>
          <p:cNvSpPr txBox="1"/>
          <p:nvPr>
            <p:ph type="title"/>
          </p:nvPr>
        </p:nvSpPr>
        <p:spPr>
          <a:xfrm>
            <a:off x="539275" y="680227"/>
            <a:ext cx="7004400" cy="6181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132" name="Google Shape;132;p35"/>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133" name="Shape 133"/>
        <p:cNvGrpSpPr/>
        <p:nvPr/>
      </p:nvGrpSpPr>
      <p:grpSpPr>
        <a:xfrm>
          <a:off x="0" y="0"/>
          <a:ext cx="0" cy="0"/>
          <a:chOff x="0" y="0"/>
          <a:chExt cx="0" cy="0"/>
        </a:xfrm>
      </p:grpSpPr>
      <p:sp>
        <p:nvSpPr>
          <p:cNvPr id="134" name="Google Shape;134;p36"/>
          <p:cNvSpPr/>
          <p:nvPr/>
        </p:nvSpPr>
        <p:spPr>
          <a:xfrm>
            <a:off x="5029200" y="-189"/>
            <a:ext cx="5029200" cy="77724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 name="Google Shape;135;p36"/>
          <p:cNvSpPr txBox="1"/>
          <p:nvPr>
            <p:ph type="title"/>
          </p:nvPr>
        </p:nvSpPr>
        <p:spPr>
          <a:xfrm>
            <a:off x="292050" y="1863464"/>
            <a:ext cx="4449600" cy="22398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136" name="Google Shape;136;p36"/>
          <p:cNvSpPr txBox="1"/>
          <p:nvPr>
            <p:ph idx="1" type="subTitle"/>
          </p:nvPr>
        </p:nvSpPr>
        <p:spPr>
          <a:xfrm>
            <a:off x="292050" y="4235758"/>
            <a:ext cx="4449600" cy="18663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137" name="Google Shape;137;p36"/>
          <p:cNvSpPr txBox="1"/>
          <p:nvPr>
            <p:ph idx="2" type="body"/>
          </p:nvPr>
        </p:nvSpPr>
        <p:spPr>
          <a:xfrm>
            <a:off x="5433450" y="1094158"/>
            <a:ext cx="4220400" cy="55839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138" name="Google Shape;138;p36"/>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139" name="Shape 139"/>
        <p:cNvGrpSpPr/>
        <p:nvPr/>
      </p:nvGrpSpPr>
      <p:grpSpPr>
        <a:xfrm>
          <a:off x="0" y="0"/>
          <a:ext cx="0" cy="0"/>
          <a:chOff x="0" y="0"/>
          <a:chExt cx="0" cy="0"/>
        </a:xfrm>
      </p:grpSpPr>
      <p:sp>
        <p:nvSpPr>
          <p:cNvPr id="140" name="Google Shape;140;p37"/>
          <p:cNvSpPr txBox="1"/>
          <p:nvPr>
            <p:ph idx="1" type="body"/>
          </p:nvPr>
        </p:nvSpPr>
        <p:spPr>
          <a:xfrm>
            <a:off x="342870" y="6392869"/>
            <a:ext cx="6598800" cy="9144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1800"/>
              <a:buNone/>
              <a:defRPr/>
            </a:lvl1pPr>
          </a:lstStyle>
          <a:p/>
        </p:txBody>
      </p:sp>
      <p:sp>
        <p:nvSpPr>
          <p:cNvPr id="141" name="Google Shape;141;p37"/>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142" name="Shape 142"/>
        <p:cNvGrpSpPr/>
        <p:nvPr/>
      </p:nvGrpSpPr>
      <p:grpSpPr>
        <a:xfrm>
          <a:off x="0" y="0"/>
          <a:ext cx="0" cy="0"/>
          <a:chOff x="0" y="0"/>
          <a:chExt cx="0" cy="0"/>
        </a:xfrm>
      </p:grpSpPr>
      <p:sp>
        <p:nvSpPr>
          <p:cNvPr id="143" name="Google Shape;143;p38"/>
          <p:cNvSpPr txBox="1"/>
          <p:nvPr>
            <p:ph hasCustomPrompt="1" type="title"/>
          </p:nvPr>
        </p:nvSpPr>
        <p:spPr>
          <a:xfrm>
            <a:off x="342870" y="1671478"/>
            <a:ext cx="9372900" cy="2967000"/>
          </a:xfrm>
          <a:prstGeom prst="rect">
            <a:avLst/>
          </a:prstGeom>
        </p:spPr>
        <p:txBody>
          <a:bodyPr anchorCtr="0" anchor="b" bIns="91425" lIns="91425" spcFirstLastPara="1" rIns="91425" wrap="square" tIns="91425">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144" name="Google Shape;144;p38"/>
          <p:cNvSpPr txBox="1"/>
          <p:nvPr>
            <p:ph idx="1" type="body"/>
          </p:nvPr>
        </p:nvSpPr>
        <p:spPr>
          <a:xfrm>
            <a:off x="342870" y="4763362"/>
            <a:ext cx="9372900" cy="1965600"/>
          </a:xfrm>
          <a:prstGeom prst="rect">
            <a:avLst/>
          </a:prstGeom>
        </p:spPr>
        <p:txBody>
          <a:bodyPr anchorCtr="0" anchor="t" bIns="91425" lIns="91425" spcFirstLastPara="1" rIns="91425" wrap="square" tIns="91425">
            <a:noAutofit/>
          </a:bodyPr>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145" name="Google Shape;145;p38"/>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46" name="Shape 146"/>
        <p:cNvGrpSpPr/>
        <p:nvPr/>
      </p:nvGrpSpPr>
      <p:grpSpPr>
        <a:xfrm>
          <a:off x="0" y="0"/>
          <a:ext cx="0" cy="0"/>
          <a:chOff x="0" y="0"/>
          <a:chExt cx="0" cy="0"/>
        </a:xfrm>
      </p:grpSpPr>
      <p:sp>
        <p:nvSpPr>
          <p:cNvPr id="147" name="Google Shape;147;p39"/>
          <p:cNvSpPr txBox="1"/>
          <p:nvPr>
            <p:ph idx="12" type="sldNum"/>
          </p:nvPr>
        </p:nvSpPr>
        <p:spPr>
          <a:xfrm>
            <a:off x="9319704" y="7046639"/>
            <a:ext cx="603600" cy="5949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2" Type="http://schemas.openxmlformats.org/officeDocument/2006/relationships/theme" Target="../theme/theme2.xml"/><Relationship Id="rId9" Type="http://schemas.openxmlformats.org/officeDocument/2006/relationships/slideLayout" Target="../slideLayouts/slideLayout20.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s>
</file>

<file path=ppt/slideMasters/_rels/slideMaster3.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slideLayout" Target="../slideLayouts/slideLayout24.xml"/><Relationship Id="rId3"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slideLayout" Target="../slideLayouts/slideLayout26.xml"/><Relationship Id="rId3" Type="http://schemas.openxmlformats.org/officeDocument/2006/relationships/slideLayout" Target="../slideLayouts/slideLayout27.xml"/><Relationship Id="rId4" Type="http://schemas.openxmlformats.org/officeDocument/2006/relationships/slideLayout" Target="../slideLayouts/slideLayout28.xml"/><Relationship Id="rId11" Type="http://schemas.openxmlformats.org/officeDocument/2006/relationships/slideLayout" Target="../slideLayouts/slideLayout35.xml"/><Relationship Id="rId10" Type="http://schemas.openxmlformats.org/officeDocument/2006/relationships/slideLayout" Target="../slideLayouts/slideLayout34.xml"/><Relationship Id="rId12" Type="http://schemas.openxmlformats.org/officeDocument/2006/relationships/theme" Target="../theme/theme4.xml"/><Relationship Id="rId9" Type="http://schemas.openxmlformats.org/officeDocument/2006/relationships/slideLayout" Target="../slideLayouts/slideLayout33.xml"/><Relationship Id="rId5" Type="http://schemas.openxmlformats.org/officeDocument/2006/relationships/slideLayout" Target="../slideLayouts/slideLayout29.xml"/><Relationship Id="rId6" Type="http://schemas.openxmlformats.org/officeDocument/2006/relationships/slideLayout" Target="../slideLayouts/slideLayout30.xml"/><Relationship Id="rId7" Type="http://schemas.openxmlformats.org/officeDocument/2006/relationships/slideLayout" Target="../slideLayouts/slideLayout31.xml"/><Relationship Id="rId8"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42870" y="672482"/>
            <a:ext cx="9372600" cy="865500"/>
          </a:xfrm>
          <a:prstGeom prst="rect">
            <a:avLst/>
          </a:prstGeom>
          <a:noFill/>
          <a:ln>
            <a:noFill/>
          </a:ln>
        </p:spPr>
        <p:txBody>
          <a:bodyPr anchorCtr="0" anchor="t" bIns="113100" lIns="113100" spcFirstLastPara="1" rIns="113100" wrap="square" tIns="113100">
            <a:noAutofit/>
          </a:bodyPr>
          <a:lstStyle>
            <a:lvl1pPr lvl="0">
              <a:spcBef>
                <a:spcPts val="0"/>
              </a:spcBef>
              <a:spcAft>
                <a:spcPts val="0"/>
              </a:spcAft>
              <a:buClr>
                <a:schemeClr val="dk1"/>
              </a:buClr>
              <a:buSzPts val="3500"/>
              <a:buNone/>
              <a:defRPr sz="3500">
                <a:solidFill>
                  <a:schemeClr val="dk1"/>
                </a:solidFill>
              </a:defRPr>
            </a:lvl1pPr>
            <a:lvl2pPr lvl="1">
              <a:spcBef>
                <a:spcPts val="0"/>
              </a:spcBef>
              <a:spcAft>
                <a:spcPts val="0"/>
              </a:spcAft>
              <a:buClr>
                <a:schemeClr val="dk1"/>
              </a:buClr>
              <a:buSzPts val="3500"/>
              <a:buNone/>
              <a:defRPr sz="3500">
                <a:solidFill>
                  <a:schemeClr val="dk1"/>
                </a:solidFill>
              </a:defRPr>
            </a:lvl2pPr>
            <a:lvl3pPr lvl="2">
              <a:spcBef>
                <a:spcPts val="0"/>
              </a:spcBef>
              <a:spcAft>
                <a:spcPts val="0"/>
              </a:spcAft>
              <a:buClr>
                <a:schemeClr val="dk1"/>
              </a:buClr>
              <a:buSzPts val="3500"/>
              <a:buNone/>
              <a:defRPr sz="3500">
                <a:solidFill>
                  <a:schemeClr val="dk1"/>
                </a:solidFill>
              </a:defRPr>
            </a:lvl3pPr>
            <a:lvl4pPr lvl="3">
              <a:spcBef>
                <a:spcPts val="0"/>
              </a:spcBef>
              <a:spcAft>
                <a:spcPts val="0"/>
              </a:spcAft>
              <a:buClr>
                <a:schemeClr val="dk1"/>
              </a:buClr>
              <a:buSzPts val="3500"/>
              <a:buNone/>
              <a:defRPr sz="3500">
                <a:solidFill>
                  <a:schemeClr val="dk1"/>
                </a:solidFill>
              </a:defRPr>
            </a:lvl4pPr>
            <a:lvl5pPr lvl="4">
              <a:spcBef>
                <a:spcPts val="0"/>
              </a:spcBef>
              <a:spcAft>
                <a:spcPts val="0"/>
              </a:spcAft>
              <a:buClr>
                <a:schemeClr val="dk1"/>
              </a:buClr>
              <a:buSzPts val="3500"/>
              <a:buNone/>
              <a:defRPr sz="3500">
                <a:solidFill>
                  <a:schemeClr val="dk1"/>
                </a:solidFill>
              </a:defRPr>
            </a:lvl5pPr>
            <a:lvl6pPr lvl="5">
              <a:spcBef>
                <a:spcPts val="0"/>
              </a:spcBef>
              <a:spcAft>
                <a:spcPts val="0"/>
              </a:spcAft>
              <a:buClr>
                <a:schemeClr val="dk1"/>
              </a:buClr>
              <a:buSzPts val="3500"/>
              <a:buNone/>
              <a:defRPr sz="3500">
                <a:solidFill>
                  <a:schemeClr val="dk1"/>
                </a:solidFill>
              </a:defRPr>
            </a:lvl6pPr>
            <a:lvl7pPr lvl="6">
              <a:spcBef>
                <a:spcPts val="0"/>
              </a:spcBef>
              <a:spcAft>
                <a:spcPts val="0"/>
              </a:spcAft>
              <a:buClr>
                <a:schemeClr val="dk1"/>
              </a:buClr>
              <a:buSzPts val="3500"/>
              <a:buNone/>
              <a:defRPr sz="3500">
                <a:solidFill>
                  <a:schemeClr val="dk1"/>
                </a:solidFill>
              </a:defRPr>
            </a:lvl7pPr>
            <a:lvl8pPr lvl="7">
              <a:spcBef>
                <a:spcPts val="0"/>
              </a:spcBef>
              <a:spcAft>
                <a:spcPts val="0"/>
              </a:spcAft>
              <a:buClr>
                <a:schemeClr val="dk1"/>
              </a:buClr>
              <a:buSzPts val="3500"/>
              <a:buNone/>
              <a:defRPr sz="3500">
                <a:solidFill>
                  <a:schemeClr val="dk1"/>
                </a:solidFill>
              </a:defRPr>
            </a:lvl8pPr>
            <a:lvl9pPr lvl="8">
              <a:spcBef>
                <a:spcPts val="0"/>
              </a:spcBef>
              <a:spcAft>
                <a:spcPts val="0"/>
              </a:spcAft>
              <a:buClr>
                <a:schemeClr val="dk1"/>
              </a:buClr>
              <a:buSzPts val="3500"/>
              <a:buNone/>
              <a:defRPr sz="3500">
                <a:solidFill>
                  <a:schemeClr val="dk1"/>
                </a:solidFill>
              </a:defRPr>
            </a:lvl9pPr>
          </a:lstStyle>
          <a:p/>
        </p:txBody>
      </p:sp>
      <p:sp>
        <p:nvSpPr>
          <p:cNvPr id="7" name="Google Shape;7;p1"/>
          <p:cNvSpPr txBox="1"/>
          <p:nvPr>
            <p:ph idx="1" type="body"/>
          </p:nvPr>
        </p:nvSpPr>
        <p:spPr>
          <a:xfrm>
            <a:off x="342870" y="1741518"/>
            <a:ext cx="9372600" cy="5162700"/>
          </a:xfrm>
          <a:prstGeom prst="rect">
            <a:avLst/>
          </a:prstGeom>
          <a:noFill/>
          <a:ln>
            <a:noFill/>
          </a:ln>
        </p:spPr>
        <p:txBody>
          <a:bodyPr anchorCtr="0" anchor="t" bIns="113100" lIns="113100" spcFirstLastPara="1" rIns="113100" wrap="square" tIns="113100">
            <a:noAutofit/>
          </a:bodyPr>
          <a:lstStyle>
            <a:lvl1pPr indent="-368300" lvl="0" marL="457200">
              <a:lnSpc>
                <a:spcPct val="115000"/>
              </a:lnSpc>
              <a:spcBef>
                <a:spcPts val="0"/>
              </a:spcBef>
              <a:spcAft>
                <a:spcPts val="0"/>
              </a:spcAft>
              <a:buClr>
                <a:schemeClr val="dk2"/>
              </a:buClr>
              <a:buSzPts val="2200"/>
              <a:buChar char="●"/>
              <a:defRPr sz="2200">
                <a:solidFill>
                  <a:schemeClr val="dk2"/>
                </a:solidFill>
              </a:defRPr>
            </a:lvl1pPr>
            <a:lvl2pPr indent="-336550" lvl="1" marL="914400">
              <a:lnSpc>
                <a:spcPct val="115000"/>
              </a:lnSpc>
              <a:spcBef>
                <a:spcPts val="2000"/>
              </a:spcBef>
              <a:spcAft>
                <a:spcPts val="0"/>
              </a:spcAft>
              <a:buClr>
                <a:schemeClr val="dk2"/>
              </a:buClr>
              <a:buSzPts val="1700"/>
              <a:buChar char="○"/>
              <a:defRPr sz="1700">
                <a:solidFill>
                  <a:schemeClr val="dk2"/>
                </a:solidFill>
              </a:defRPr>
            </a:lvl2pPr>
            <a:lvl3pPr indent="-336550" lvl="2" marL="1371600">
              <a:lnSpc>
                <a:spcPct val="115000"/>
              </a:lnSpc>
              <a:spcBef>
                <a:spcPts val="2000"/>
              </a:spcBef>
              <a:spcAft>
                <a:spcPts val="0"/>
              </a:spcAft>
              <a:buClr>
                <a:schemeClr val="dk2"/>
              </a:buClr>
              <a:buSzPts val="1700"/>
              <a:buChar char="■"/>
              <a:defRPr sz="1700">
                <a:solidFill>
                  <a:schemeClr val="dk2"/>
                </a:solidFill>
              </a:defRPr>
            </a:lvl3pPr>
            <a:lvl4pPr indent="-336550" lvl="3" marL="1828800">
              <a:lnSpc>
                <a:spcPct val="115000"/>
              </a:lnSpc>
              <a:spcBef>
                <a:spcPts val="2000"/>
              </a:spcBef>
              <a:spcAft>
                <a:spcPts val="0"/>
              </a:spcAft>
              <a:buClr>
                <a:schemeClr val="dk2"/>
              </a:buClr>
              <a:buSzPts val="1700"/>
              <a:buChar char="●"/>
              <a:defRPr sz="1700">
                <a:solidFill>
                  <a:schemeClr val="dk2"/>
                </a:solidFill>
              </a:defRPr>
            </a:lvl4pPr>
            <a:lvl5pPr indent="-336550" lvl="4" marL="2286000">
              <a:lnSpc>
                <a:spcPct val="115000"/>
              </a:lnSpc>
              <a:spcBef>
                <a:spcPts val="2000"/>
              </a:spcBef>
              <a:spcAft>
                <a:spcPts val="0"/>
              </a:spcAft>
              <a:buClr>
                <a:schemeClr val="dk2"/>
              </a:buClr>
              <a:buSzPts val="1700"/>
              <a:buChar char="○"/>
              <a:defRPr sz="1700">
                <a:solidFill>
                  <a:schemeClr val="dk2"/>
                </a:solidFill>
              </a:defRPr>
            </a:lvl5pPr>
            <a:lvl6pPr indent="-336550" lvl="5" marL="2743200">
              <a:lnSpc>
                <a:spcPct val="115000"/>
              </a:lnSpc>
              <a:spcBef>
                <a:spcPts val="2000"/>
              </a:spcBef>
              <a:spcAft>
                <a:spcPts val="0"/>
              </a:spcAft>
              <a:buClr>
                <a:schemeClr val="dk2"/>
              </a:buClr>
              <a:buSzPts val="1700"/>
              <a:buChar char="■"/>
              <a:defRPr sz="1700">
                <a:solidFill>
                  <a:schemeClr val="dk2"/>
                </a:solidFill>
              </a:defRPr>
            </a:lvl6pPr>
            <a:lvl7pPr indent="-336550" lvl="6" marL="3200400">
              <a:lnSpc>
                <a:spcPct val="115000"/>
              </a:lnSpc>
              <a:spcBef>
                <a:spcPts val="2000"/>
              </a:spcBef>
              <a:spcAft>
                <a:spcPts val="0"/>
              </a:spcAft>
              <a:buClr>
                <a:schemeClr val="dk2"/>
              </a:buClr>
              <a:buSzPts val="1700"/>
              <a:buChar char="●"/>
              <a:defRPr sz="1700">
                <a:solidFill>
                  <a:schemeClr val="dk2"/>
                </a:solidFill>
              </a:defRPr>
            </a:lvl7pPr>
            <a:lvl8pPr indent="-336550" lvl="7" marL="3657600">
              <a:lnSpc>
                <a:spcPct val="115000"/>
              </a:lnSpc>
              <a:spcBef>
                <a:spcPts val="2000"/>
              </a:spcBef>
              <a:spcAft>
                <a:spcPts val="0"/>
              </a:spcAft>
              <a:buClr>
                <a:schemeClr val="dk2"/>
              </a:buClr>
              <a:buSzPts val="1700"/>
              <a:buChar char="○"/>
              <a:defRPr sz="1700">
                <a:solidFill>
                  <a:schemeClr val="dk2"/>
                </a:solidFill>
              </a:defRPr>
            </a:lvl8pPr>
            <a:lvl9pPr indent="-336550" lvl="8" marL="4114800">
              <a:lnSpc>
                <a:spcPct val="115000"/>
              </a:lnSpc>
              <a:spcBef>
                <a:spcPts val="2000"/>
              </a:spcBef>
              <a:spcAft>
                <a:spcPts val="2000"/>
              </a:spcAft>
              <a:buClr>
                <a:schemeClr val="dk2"/>
              </a:buClr>
              <a:buSzPts val="1700"/>
              <a:buChar char="■"/>
              <a:defRPr sz="1700">
                <a:solidFill>
                  <a:schemeClr val="dk2"/>
                </a:solidFill>
              </a:defRPr>
            </a:lvl9pPr>
          </a:lstStyle>
          <a:p/>
        </p:txBody>
      </p:sp>
      <p:sp>
        <p:nvSpPr>
          <p:cNvPr id="8" name="Google Shape;8;p1"/>
          <p:cNvSpPr txBox="1"/>
          <p:nvPr>
            <p:ph idx="12" type="sldNum"/>
          </p:nvPr>
        </p:nvSpPr>
        <p:spPr>
          <a:xfrm>
            <a:off x="9319704" y="7046639"/>
            <a:ext cx="603600" cy="594900"/>
          </a:xfrm>
          <a:prstGeom prst="rect">
            <a:avLst/>
          </a:prstGeom>
          <a:noFill/>
          <a:ln>
            <a:noFill/>
          </a:ln>
        </p:spPr>
        <p:txBody>
          <a:bodyPr anchorCtr="0" anchor="ctr" bIns="113100" lIns="113100" spcFirstLastPara="1" rIns="113100" wrap="square" tIns="113100">
            <a:noAutofit/>
          </a:bodyPr>
          <a:lstStyle>
            <a:lvl1pPr lvl="0" algn="r">
              <a:buNone/>
              <a:defRPr sz="1200">
                <a:solidFill>
                  <a:schemeClr val="dk2"/>
                </a:solidFill>
              </a:defRPr>
            </a:lvl1pPr>
            <a:lvl2pPr lvl="1" algn="r">
              <a:buNone/>
              <a:defRPr sz="1200">
                <a:solidFill>
                  <a:schemeClr val="dk2"/>
                </a:solidFill>
              </a:defRPr>
            </a:lvl2pPr>
            <a:lvl3pPr lvl="2" algn="r">
              <a:buNone/>
              <a:defRPr sz="1200">
                <a:solidFill>
                  <a:schemeClr val="dk2"/>
                </a:solidFill>
              </a:defRPr>
            </a:lvl3pPr>
            <a:lvl4pPr lvl="3" algn="r">
              <a:buNone/>
              <a:defRPr sz="1200">
                <a:solidFill>
                  <a:schemeClr val="dk2"/>
                </a:solidFill>
              </a:defRPr>
            </a:lvl4pPr>
            <a:lvl5pPr lvl="4" algn="r">
              <a:buNone/>
              <a:defRPr sz="1200">
                <a:solidFill>
                  <a:schemeClr val="dk2"/>
                </a:solidFill>
              </a:defRPr>
            </a:lvl5pPr>
            <a:lvl6pPr lvl="5" algn="r">
              <a:buNone/>
              <a:defRPr sz="1200">
                <a:solidFill>
                  <a:schemeClr val="dk2"/>
                </a:solidFill>
              </a:defRPr>
            </a:lvl6pPr>
            <a:lvl7pPr lvl="6" algn="r">
              <a:buNone/>
              <a:defRPr sz="1200">
                <a:solidFill>
                  <a:schemeClr val="dk2"/>
                </a:solidFill>
              </a:defRPr>
            </a:lvl7pPr>
            <a:lvl8pPr lvl="7" algn="r">
              <a:buNone/>
              <a:defRPr sz="1200">
                <a:solidFill>
                  <a:schemeClr val="dk2"/>
                </a:solidFill>
              </a:defRPr>
            </a:lvl8pPr>
            <a:lvl9pPr lvl="8" algn="r">
              <a:buNone/>
              <a:defRPr sz="12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0" name="Shape 50"/>
        <p:cNvGrpSpPr/>
        <p:nvPr/>
      </p:nvGrpSpPr>
      <p:grpSpPr>
        <a:xfrm>
          <a:off x="0" y="0"/>
          <a:ext cx="0" cy="0"/>
          <a:chOff x="0" y="0"/>
          <a:chExt cx="0" cy="0"/>
        </a:xfrm>
      </p:grpSpPr>
      <p:sp>
        <p:nvSpPr>
          <p:cNvPr id="51" name="Google Shape;51;p13"/>
          <p:cNvSpPr txBox="1"/>
          <p:nvPr>
            <p:ph type="title"/>
          </p:nvPr>
        </p:nvSpPr>
        <p:spPr>
          <a:xfrm>
            <a:off x="342870" y="672482"/>
            <a:ext cx="9372900" cy="8655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1pPr>
            <a:lvl2pPr lvl="1">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2pPr>
            <a:lvl3pPr lvl="2">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3pPr>
            <a:lvl4pPr lvl="3">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4pPr>
            <a:lvl5pPr lvl="4">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5pPr>
            <a:lvl6pPr lvl="5">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6pPr>
            <a:lvl7pPr lvl="6">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7pPr>
            <a:lvl8pPr lvl="7">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8pPr>
            <a:lvl9pPr lvl="8">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9pPr>
          </a:lstStyle>
          <a:p/>
        </p:txBody>
      </p:sp>
      <p:sp>
        <p:nvSpPr>
          <p:cNvPr id="52" name="Google Shape;52;p13"/>
          <p:cNvSpPr txBox="1"/>
          <p:nvPr>
            <p:ph idx="1" type="body"/>
          </p:nvPr>
        </p:nvSpPr>
        <p:spPr>
          <a:xfrm>
            <a:off x="342870" y="1741518"/>
            <a:ext cx="9372900" cy="51627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dk2"/>
              </a:buClr>
              <a:buSzPts val="1800"/>
              <a:buFont typeface="Poppins"/>
              <a:buChar char="●"/>
              <a:defRPr sz="1800">
                <a:solidFill>
                  <a:schemeClr val="dk2"/>
                </a:solidFill>
                <a:latin typeface="Poppins"/>
                <a:ea typeface="Poppins"/>
                <a:cs typeface="Poppins"/>
                <a:sym typeface="Poppins"/>
              </a:defRPr>
            </a:lvl1pPr>
            <a:lvl2pPr indent="-317500" lvl="1" marL="914400">
              <a:lnSpc>
                <a:spcPct val="115000"/>
              </a:lnSpc>
              <a:spcBef>
                <a:spcPts val="1600"/>
              </a:spcBef>
              <a:spcAft>
                <a:spcPts val="0"/>
              </a:spcAft>
              <a:buClr>
                <a:schemeClr val="dk2"/>
              </a:buClr>
              <a:buSzPts val="1400"/>
              <a:buFont typeface="Poppins"/>
              <a:buChar char="○"/>
              <a:defRPr>
                <a:solidFill>
                  <a:schemeClr val="dk2"/>
                </a:solidFill>
                <a:latin typeface="Poppins"/>
                <a:ea typeface="Poppins"/>
                <a:cs typeface="Poppins"/>
                <a:sym typeface="Poppins"/>
              </a:defRPr>
            </a:lvl2pPr>
            <a:lvl3pPr indent="-317500" lvl="2" marL="1371600">
              <a:lnSpc>
                <a:spcPct val="115000"/>
              </a:lnSpc>
              <a:spcBef>
                <a:spcPts val="1600"/>
              </a:spcBef>
              <a:spcAft>
                <a:spcPts val="0"/>
              </a:spcAft>
              <a:buClr>
                <a:schemeClr val="dk2"/>
              </a:buClr>
              <a:buSzPts val="1400"/>
              <a:buFont typeface="Poppins"/>
              <a:buChar char="■"/>
              <a:defRPr>
                <a:solidFill>
                  <a:schemeClr val="dk2"/>
                </a:solidFill>
                <a:latin typeface="Poppins"/>
                <a:ea typeface="Poppins"/>
                <a:cs typeface="Poppins"/>
                <a:sym typeface="Poppins"/>
              </a:defRPr>
            </a:lvl3pPr>
            <a:lvl4pPr indent="-317500" lvl="3" marL="1828800">
              <a:lnSpc>
                <a:spcPct val="115000"/>
              </a:lnSpc>
              <a:spcBef>
                <a:spcPts val="1600"/>
              </a:spcBef>
              <a:spcAft>
                <a:spcPts val="0"/>
              </a:spcAft>
              <a:buClr>
                <a:schemeClr val="dk2"/>
              </a:buClr>
              <a:buSzPts val="1400"/>
              <a:buFont typeface="Poppins"/>
              <a:buChar char="●"/>
              <a:defRPr>
                <a:solidFill>
                  <a:schemeClr val="dk2"/>
                </a:solidFill>
                <a:latin typeface="Poppins"/>
                <a:ea typeface="Poppins"/>
                <a:cs typeface="Poppins"/>
                <a:sym typeface="Poppins"/>
              </a:defRPr>
            </a:lvl4pPr>
            <a:lvl5pPr indent="-317500" lvl="4" marL="2286000">
              <a:lnSpc>
                <a:spcPct val="115000"/>
              </a:lnSpc>
              <a:spcBef>
                <a:spcPts val="1600"/>
              </a:spcBef>
              <a:spcAft>
                <a:spcPts val="0"/>
              </a:spcAft>
              <a:buClr>
                <a:schemeClr val="dk2"/>
              </a:buClr>
              <a:buSzPts val="1400"/>
              <a:buFont typeface="Poppins"/>
              <a:buChar char="○"/>
              <a:defRPr>
                <a:solidFill>
                  <a:schemeClr val="dk2"/>
                </a:solidFill>
                <a:latin typeface="Poppins"/>
                <a:ea typeface="Poppins"/>
                <a:cs typeface="Poppins"/>
                <a:sym typeface="Poppins"/>
              </a:defRPr>
            </a:lvl5pPr>
            <a:lvl6pPr indent="-317500" lvl="5" marL="2743200">
              <a:lnSpc>
                <a:spcPct val="115000"/>
              </a:lnSpc>
              <a:spcBef>
                <a:spcPts val="1600"/>
              </a:spcBef>
              <a:spcAft>
                <a:spcPts val="0"/>
              </a:spcAft>
              <a:buClr>
                <a:schemeClr val="dk2"/>
              </a:buClr>
              <a:buSzPts val="1400"/>
              <a:buFont typeface="Poppins"/>
              <a:buChar char="■"/>
              <a:defRPr>
                <a:solidFill>
                  <a:schemeClr val="dk2"/>
                </a:solidFill>
                <a:latin typeface="Poppins"/>
                <a:ea typeface="Poppins"/>
                <a:cs typeface="Poppins"/>
                <a:sym typeface="Poppins"/>
              </a:defRPr>
            </a:lvl6pPr>
            <a:lvl7pPr indent="-317500" lvl="6" marL="3200400">
              <a:lnSpc>
                <a:spcPct val="115000"/>
              </a:lnSpc>
              <a:spcBef>
                <a:spcPts val="1600"/>
              </a:spcBef>
              <a:spcAft>
                <a:spcPts val="0"/>
              </a:spcAft>
              <a:buClr>
                <a:schemeClr val="dk2"/>
              </a:buClr>
              <a:buSzPts val="1400"/>
              <a:buFont typeface="Poppins"/>
              <a:buChar char="●"/>
              <a:defRPr>
                <a:solidFill>
                  <a:schemeClr val="dk2"/>
                </a:solidFill>
                <a:latin typeface="Poppins"/>
                <a:ea typeface="Poppins"/>
                <a:cs typeface="Poppins"/>
                <a:sym typeface="Poppins"/>
              </a:defRPr>
            </a:lvl7pPr>
            <a:lvl8pPr indent="-317500" lvl="7" marL="3657600">
              <a:lnSpc>
                <a:spcPct val="115000"/>
              </a:lnSpc>
              <a:spcBef>
                <a:spcPts val="1600"/>
              </a:spcBef>
              <a:spcAft>
                <a:spcPts val="0"/>
              </a:spcAft>
              <a:buClr>
                <a:schemeClr val="dk2"/>
              </a:buClr>
              <a:buSzPts val="1400"/>
              <a:buFont typeface="Poppins"/>
              <a:buChar char="○"/>
              <a:defRPr>
                <a:solidFill>
                  <a:schemeClr val="dk2"/>
                </a:solidFill>
                <a:latin typeface="Poppins"/>
                <a:ea typeface="Poppins"/>
                <a:cs typeface="Poppins"/>
                <a:sym typeface="Poppins"/>
              </a:defRPr>
            </a:lvl8pPr>
            <a:lvl9pPr indent="-317500" lvl="8" marL="4114800">
              <a:lnSpc>
                <a:spcPct val="115000"/>
              </a:lnSpc>
              <a:spcBef>
                <a:spcPts val="1600"/>
              </a:spcBef>
              <a:spcAft>
                <a:spcPts val="1600"/>
              </a:spcAft>
              <a:buClr>
                <a:schemeClr val="dk2"/>
              </a:buClr>
              <a:buSzPts val="1400"/>
              <a:buFont typeface="Poppins"/>
              <a:buChar char="■"/>
              <a:defRPr>
                <a:solidFill>
                  <a:schemeClr val="dk2"/>
                </a:solidFill>
                <a:latin typeface="Poppins"/>
                <a:ea typeface="Poppins"/>
                <a:cs typeface="Poppins"/>
                <a:sym typeface="Poppins"/>
              </a:defRPr>
            </a:lvl9pPr>
          </a:lstStyle>
          <a:p/>
        </p:txBody>
      </p:sp>
      <p:sp>
        <p:nvSpPr>
          <p:cNvPr id="53" name="Google Shape;53;p13"/>
          <p:cNvSpPr txBox="1"/>
          <p:nvPr>
            <p:ph idx="12" type="sldNum"/>
          </p:nvPr>
        </p:nvSpPr>
        <p:spPr>
          <a:xfrm>
            <a:off x="9319704" y="7199039"/>
            <a:ext cx="603600" cy="5949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latin typeface="Poppins"/>
                <a:ea typeface="Poppins"/>
                <a:cs typeface="Poppins"/>
                <a:sym typeface="Poppins"/>
              </a:defRPr>
            </a:lvl1pPr>
            <a:lvl2pPr lvl="1" algn="r">
              <a:buNone/>
              <a:defRPr sz="1000">
                <a:solidFill>
                  <a:schemeClr val="dk2"/>
                </a:solidFill>
                <a:latin typeface="Poppins"/>
                <a:ea typeface="Poppins"/>
                <a:cs typeface="Poppins"/>
                <a:sym typeface="Poppins"/>
              </a:defRPr>
            </a:lvl2pPr>
            <a:lvl3pPr lvl="2" algn="r">
              <a:buNone/>
              <a:defRPr sz="1000">
                <a:solidFill>
                  <a:schemeClr val="dk2"/>
                </a:solidFill>
                <a:latin typeface="Poppins"/>
                <a:ea typeface="Poppins"/>
                <a:cs typeface="Poppins"/>
                <a:sym typeface="Poppins"/>
              </a:defRPr>
            </a:lvl3pPr>
            <a:lvl4pPr lvl="3" algn="r">
              <a:buNone/>
              <a:defRPr sz="1000">
                <a:solidFill>
                  <a:schemeClr val="dk2"/>
                </a:solidFill>
                <a:latin typeface="Poppins"/>
                <a:ea typeface="Poppins"/>
                <a:cs typeface="Poppins"/>
                <a:sym typeface="Poppins"/>
              </a:defRPr>
            </a:lvl4pPr>
            <a:lvl5pPr lvl="4" algn="r">
              <a:buNone/>
              <a:defRPr sz="1000">
                <a:solidFill>
                  <a:schemeClr val="dk2"/>
                </a:solidFill>
                <a:latin typeface="Poppins"/>
                <a:ea typeface="Poppins"/>
                <a:cs typeface="Poppins"/>
                <a:sym typeface="Poppins"/>
              </a:defRPr>
            </a:lvl5pPr>
            <a:lvl6pPr lvl="5" algn="r">
              <a:buNone/>
              <a:defRPr sz="1000">
                <a:solidFill>
                  <a:schemeClr val="dk2"/>
                </a:solidFill>
                <a:latin typeface="Poppins"/>
                <a:ea typeface="Poppins"/>
                <a:cs typeface="Poppins"/>
                <a:sym typeface="Poppins"/>
              </a:defRPr>
            </a:lvl6pPr>
            <a:lvl7pPr lvl="6" algn="r">
              <a:buNone/>
              <a:defRPr sz="1000">
                <a:solidFill>
                  <a:schemeClr val="dk2"/>
                </a:solidFill>
                <a:latin typeface="Poppins"/>
                <a:ea typeface="Poppins"/>
                <a:cs typeface="Poppins"/>
                <a:sym typeface="Poppins"/>
              </a:defRPr>
            </a:lvl7pPr>
            <a:lvl8pPr lvl="7" algn="r">
              <a:buNone/>
              <a:defRPr sz="1000">
                <a:solidFill>
                  <a:schemeClr val="dk2"/>
                </a:solidFill>
                <a:latin typeface="Poppins"/>
                <a:ea typeface="Poppins"/>
                <a:cs typeface="Poppins"/>
                <a:sym typeface="Poppins"/>
              </a:defRPr>
            </a:lvl8pPr>
            <a:lvl9pPr lvl="8" algn="r">
              <a:buNone/>
              <a:defRPr sz="1000">
                <a:solidFill>
                  <a:schemeClr val="dk2"/>
                </a:solidFill>
                <a:latin typeface="Poppins"/>
                <a:ea typeface="Poppins"/>
                <a:cs typeface="Poppins"/>
                <a:sym typeface="Poppins"/>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 name="Shape 95"/>
        <p:cNvGrpSpPr/>
        <p:nvPr/>
      </p:nvGrpSpPr>
      <p:grpSpPr>
        <a:xfrm>
          <a:off x="0" y="0"/>
          <a:ext cx="0" cy="0"/>
          <a:chOff x="0" y="0"/>
          <a:chExt cx="0" cy="0"/>
        </a:xfrm>
      </p:grpSpPr>
      <p:sp>
        <p:nvSpPr>
          <p:cNvPr id="96" name="Google Shape;96;p25"/>
          <p:cNvSpPr txBox="1"/>
          <p:nvPr>
            <p:ph idx="12" type="sldNum"/>
          </p:nvPr>
        </p:nvSpPr>
        <p:spPr>
          <a:xfrm>
            <a:off x="10900167" y="5923829"/>
            <a:ext cx="998700" cy="367500"/>
          </a:xfrm>
          <a:prstGeom prst="rect">
            <a:avLst/>
          </a:prstGeom>
          <a:noFill/>
          <a:ln>
            <a:noFill/>
          </a:ln>
        </p:spPr>
        <p:txBody>
          <a:bodyPr anchorCtr="0" anchor="t" bIns="56700" lIns="113425" spcFirstLastPara="1" rIns="113425" wrap="square" tIns="56700">
            <a:noAutofit/>
          </a:bodyPr>
          <a:lstStyle>
            <a:lvl1pPr indent="0" lvl="0"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1pPr>
            <a:lvl2pPr indent="0" lvl="1"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2pPr>
            <a:lvl3pPr indent="0" lvl="2"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3pPr>
            <a:lvl4pPr indent="0" lvl="3"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4pPr>
            <a:lvl5pPr indent="0" lvl="4"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5pPr>
            <a:lvl6pPr indent="0" lvl="5"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6pPr>
            <a:lvl7pPr indent="0" lvl="6"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7pPr>
            <a:lvl8pPr indent="0" lvl="7"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8pPr>
            <a:lvl9pPr indent="0" lvl="8" marL="0" marR="0" algn="l">
              <a:lnSpc>
                <a:spcPct val="100000"/>
              </a:lnSpc>
              <a:spcBef>
                <a:spcPts val="0"/>
              </a:spcBef>
              <a:spcAft>
                <a:spcPts val="0"/>
              </a:spcAft>
              <a:buClr>
                <a:srgbClr val="000000"/>
              </a:buClr>
              <a:buSzPts val="100"/>
              <a:buFont typeface="Arial"/>
              <a:buNone/>
              <a:defRPr b="0" i="0" sz="100" u="none" cap="none" strike="noStrike">
                <a:solidFill>
                  <a:schemeClr val="dk1"/>
                </a:solidFill>
                <a:latin typeface="Arial"/>
                <a:ea typeface="Arial"/>
                <a:cs typeface="Arial"/>
                <a:sym typeface="Arial"/>
              </a:defRPr>
            </a:lvl9pPr>
          </a:lstStyle>
          <a:p>
            <a:pPr indent="0" lvl="0" marL="0" rtl="0" algn="l">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70" r:id="rId1"/>
    <p:sldLayoutId id="2147483671" r:id="rId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103" name="Shape 103"/>
        <p:cNvGrpSpPr/>
        <p:nvPr/>
      </p:nvGrpSpPr>
      <p:grpSpPr>
        <a:xfrm>
          <a:off x="0" y="0"/>
          <a:ext cx="0" cy="0"/>
          <a:chOff x="0" y="0"/>
          <a:chExt cx="0" cy="0"/>
        </a:xfrm>
      </p:grpSpPr>
      <p:sp>
        <p:nvSpPr>
          <p:cNvPr id="104" name="Google Shape;104;p28"/>
          <p:cNvSpPr txBox="1"/>
          <p:nvPr>
            <p:ph type="title"/>
          </p:nvPr>
        </p:nvSpPr>
        <p:spPr>
          <a:xfrm>
            <a:off x="342870" y="672482"/>
            <a:ext cx="9372900" cy="8655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105" name="Google Shape;105;p28"/>
          <p:cNvSpPr txBox="1"/>
          <p:nvPr>
            <p:ph idx="1" type="body"/>
          </p:nvPr>
        </p:nvSpPr>
        <p:spPr>
          <a:xfrm>
            <a:off x="342870" y="1741518"/>
            <a:ext cx="9372900" cy="51627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1600"/>
              </a:spcBef>
              <a:spcAft>
                <a:spcPts val="0"/>
              </a:spcAft>
              <a:buClr>
                <a:schemeClr val="dk2"/>
              </a:buClr>
              <a:buSzPts val="1400"/>
              <a:buChar char="○"/>
              <a:defRPr>
                <a:solidFill>
                  <a:schemeClr val="dk2"/>
                </a:solidFill>
              </a:defRPr>
            </a:lvl2pPr>
            <a:lvl3pPr indent="-317500" lvl="2" marL="1371600">
              <a:lnSpc>
                <a:spcPct val="115000"/>
              </a:lnSpc>
              <a:spcBef>
                <a:spcPts val="1600"/>
              </a:spcBef>
              <a:spcAft>
                <a:spcPts val="0"/>
              </a:spcAft>
              <a:buClr>
                <a:schemeClr val="dk2"/>
              </a:buClr>
              <a:buSzPts val="1400"/>
              <a:buChar char="■"/>
              <a:defRPr>
                <a:solidFill>
                  <a:schemeClr val="dk2"/>
                </a:solidFill>
              </a:defRPr>
            </a:lvl3pPr>
            <a:lvl4pPr indent="-317500" lvl="3" marL="1828800">
              <a:lnSpc>
                <a:spcPct val="115000"/>
              </a:lnSpc>
              <a:spcBef>
                <a:spcPts val="1600"/>
              </a:spcBef>
              <a:spcAft>
                <a:spcPts val="0"/>
              </a:spcAft>
              <a:buClr>
                <a:schemeClr val="dk2"/>
              </a:buClr>
              <a:buSzPts val="1400"/>
              <a:buChar char="●"/>
              <a:defRPr>
                <a:solidFill>
                  <a:schemeClr val="dk2"/>
                </a:solidFill>
              </a:defRPr>
            </a:lvl4pPr>
            <a:lvl5pPr indent="-317500" lvl="4" marL="2286000">
              <a:lnSpc>
                <a:spcPct val="115000"/>
              </a:lnSpc>
              <a:spcBef>
                <a:spcPts val="1600"/>
              </a:spcBef>
              <a:spcAft>
                <a:spcPts val="0"/>
              </a:spcAft>
              <a:buClr>
                <a:schemeClr val="dk2"/>
              </a:buClr>
              <a:buSzPts val="1400"/>
              <a:buChar char="○"/>
              <a:defRPr>
                <a:solidFill>
                  <a:schemeClr val="dk2"/>
                </a:solidFill>
              </a:defRPr>
            </a:lvl5pPr>
            <a:lvl6pPr indent="-317500" lvl="5" marL="2743200">
              <a:lnSpc>
                <a:spcPct val="115000"/>
              </a:lnSpc>
              <a:spcBef>
                <a:spcPts val="1600"/>
              </a:spcBef>
              <a:spcAft>
                <a:spcPts val="0"/>
              </a:spcAft>
              <a:buClr>
                <a:schemeClr val="dk2"/>
              </a:buClr>
              <a:buSzPts val="1400"/>
              <a:buChar char="■"/>
              <a:defRPr>
                <a:solidFill>
                  <a:schemeClr val="dk2"/>
                </a:solidFill>
              </a:defRPr>
            </a:lvl6pPr>
            <a:lvl7pPr indent="-317500" lvl="6" marL="3200400">
              <a:lnSpc>
                <a:spcPct val="115000"/>
              </a:lnSpc>
              <a:spcBef>
                <a:spcPts val="1600"/>
              </a:spcBef>
              <a:spcAft>
                <a:spcPts val="0"/>
              </a:spcAft>
              <a:buClr>
                <a:schemeClr val="dk2"/>
              </a:buClr>
              <a:buSzPts val="1400"/>
              <a:buChar char="●"/>
              <a:defRPr>
                <a:solidFill>
                  <a:schemeClr val="dk2"/>
                </a:solidFill>
              </a:defRPr>
            </a:lvl7pPr>
            <a:lvl8pPr indent="-317500" lvl="7" marL="3657600">
              <a:lnSpc>
                <a:spcPct val="115000"/>
              </a:lnSpc>
              <a:spcBef>
                <a:spcPts val="1600"/>
              </a:spcBef>
              <a:spcAft>
                <a:spcPts val="0"/>
              </a:spcAft>
              <a:buClr>
                <a:schemeClr val="dk2"/>
              </a:buClr>
              <a:buSzPts val="1400"/>
              <a:buChar char="○"/>
              <a:defRPr>
                <a:solidFill>
                  <a:schemeClr val="dk2"/>
                </a:solidFill>
              </a:defRPr>
            </a:lvl8pPr>
            <a:lvl9pPr indent="-317500" lvl="8" marL="4114800">
              <a:lnSpc>
                <a:spcPct val="115000"/>
              </a:lnSpc>
              <a:spcBef>
                <a:spcPts val="1600"/>
              </a:spcBef>
              <a:spcAft>
                <a:spcPts val="1600"/>
              </a:spcAft>
              <a:buClr>
                <a:schemeClr val="dk2"/>
              </a:buClr>
              <a:buSzPts val="1400"/>
              <a:buChar char="■"/>
              <a:defRPr>
                <a:solidFill>
                  <a:schemeClr val="dk2"/>
                </a:solidFill>
              </a:defRPr>
            </a:lvl9pPr>
          </a:lstStyle>
          <a:p/>
        </p:txBody>
      </p:sp>
      <p:sp>
        <p:nvSpPr>
          <p:cNvPr id="106" name="Google Shape;106;p28"/>
          <p:cNvSpPr txBox="1"/>
          <p:nvPr>
            <p:ph idx="12" type="sldNum"/>
          </p:nvPr>
        </p:nvSpPr>
        <p:spPr>
          <a:xfrm>
            <a:off x="9319704" y="7046639"/>
            <a:ext cx="603600" cy="5949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xml"/><Relationship Id="rId3" Type="http://schemas.openxmlformats.org/officeDocument/2006/relationships/hyperlink" Target="http://mysteryscience.com/anchor" TargetMode="External"/><Relationship Id="rId4" Type="http://schemas.openxmlformats.org/officeDocument/2006/relationships/image" Target="../media/image12.png"/><Relationship Id="rId5" Type="http://schemas.openxmlformats.org/officeDocument/2006/relationships/image" Target="../media/image2.png"/></Relationships>
</file>

<file path=ppt/slides/_rels/slide2.xml.rels><?xml version="1.0" encoding="UTF-8" standalone="yes"?><Relationships xmlns="http://schemas.openxmlformats.org/package/2006/relationships"><Relationship Id="rId40" Type="http://schemas.openxmlformats.org/officeDocument/2006/relationships/slide" Target="/ppt/slides/slide21.xml"/><Relationship Id="rId42" Type="http://schemas.openxmlformats.org/officeDocument/2006/relationships/slide" Target="/ppt/slides/slide25.xml"/><Relationship Id="rId41" Type="http://schemas.openxmlformats.org/officeDocument/2006/relationships/slide" Target="/ppt/slides/slide23.xml"/><Relationship Id="rId44" Type="http://schemas.openxmlformats.org/officeDocument/2006/relationships/slide" Target="/ppt/slides/slide26.xml"/><Relationship Id="rId43" Type="http://schemas.openxmlformats.org/officeDocument/2006/relationships/slide" Target="/ppt/slides/slide25.xml"/><Relationship Id="rId46" Type="http://schemas.openxmlformats.org/officeDocument/2006/relationships/slide" Target="/ppt/slides/slide27.xml"/><Relationship Id="rId45" Type="http://schemas.openxmlformats.org/officeDocument/2006/relationships/slide" Target="/ppt/slides/slide26.xml"/><Relationship Id="rId80" Type="http://schemas.openxmlformats.org/officeDocument/2006/relationships/slide" Target="/ppt/slides/slide45.xml"/><Relationship Id="rId82" Type="http://schemas.openxmlformats.org/officeDocument/2006/relationships/hyperlink" Target="https://mysteryscience.com/docs/new-york" TargetMode="External"/><Relationship Id="rId81" Type="http://schemas.openxmlformats.org/officeDocument/2006/relationships/slide" Target="/ppt/slides/slide48.xml"/><Relationship Id="rId1" Type="http://schemas.openxmlformats.org/officeDocument/2006/relationships/slideLayout" Target="../slideLayouts/slideLayout12.xml"/><Relationship Id="rId2" Type="http://schemas.openxmlformats.org/officeDocument/2006/relationships/notesSlide" Target="../notesSlides/notesSlide2.xml"/><Relationship Id="rId3" Type="http://schemas.openxmlformats.org/officeDocument/2006/relationships/image" Target="../media/image2.png"/><Relationship Id="rId4" Type="http://schemas.openxmlformats.org/officeDocument/2006/relationships/slide" Target="/ppt/slides/slide3.xml"/><Relationship Id="rId9" Type="http://schemas.openxmlformats.org/officeDocument/2006/relationships/slide" Target="/ppt/slides/slide6.xml"/><Relationship Id="rId48" Type="http://schemas.openxmlformats.org/officeDocument/2006/relationships/slide" Target="/ppt/slides/slide30.xml"/><Relationship Id="rId47" Type="http://schemas.openxmlformats.org/officeDocument/2006/relationships/slide" Target="/ppt/slides/slide28.xml"/><Relationship Id="rId49" Type="http://schemas.openxmlformats.org/officeDocument/2006/relationships/slide" Target="/ppt/slides/slide30.xml"/><Relationship Id="rId5" Type="http://schemas.openxmlformats.org/officeDocument/2006/relationships/slide" Target="/ppt/slides/slide3.xml"/><Relationship Id="rId6" Type="http://schemas.openxmlformats.org/officeDocument/2006/relationships/slide" Target="/ppt/slides/slide4.xml"/><Relationship Id="rId7" Type="http://schemas.openxmlformats.org/officeDocument/2006/relationships/slide" Target="/ppt/slides/slide4.xml"/><Relationship Id="rId8" Type="http://schemas.openxmlformats.org/officeDocument/2006/relationships/slide" Target="/ppt/slides/slide5.xml"/><Relationship Id="rId73" Type="http://schemas.openxmlformats.org/officeDocument/2006/relationships/slide" Target="/ppt/slides/slide45.xml"/><Relationship Id="rId72" Type="http://schemas.openxmlformats.org/officeDocument/2006/relationships/slide" Target="/ppt/slides/slide45.xml"/><Relationship Id="rId31" Type="http://schemas.openxmlformats.org/officeDocument/2006/relationships/slide" Target="/ppt/slides/slide19.xml"/><Relationship Id="rId75" Type="http://schemas.openxmlformats.org/officeDocument/2006/relationships/slide" Target="/ppt/slides/slide47.xml"/><Relationship Id="rId30" Type="http://schemas.openxmlformats.org/officeDocument/2006/relationships/slide" Target="/ppt/slides/slide18.xml"/><Relationship Id="rId74" Type="http://schemas.openxmlformats.org/officeDocument/2006/relationships/slide" Target="/ppt/slides/slide46.xml"/><Relationship Id="rId33" Type="http://schemas.openxmlformats.org/officeDocument/2006/relationships/slide" Target="/ppt/slides/slide20.xml"/><Relationship Id="rId77" Type="http://schemas.openxmlformats.org/officeDocument/2006/relationships/slide" Target="/ppt/slides/slide48.xml"/><Relationship Id="rId32" Type="http://schemas.openxmlformats.org/officeDocument/2006/relationships/slide" Target="/ppt/slides/slide19.xml"/><Relationship Id="rId76" Type="http://schemas.openxmlformats.org/officeDocument/2006/relationships/slide" Target="/ppt/slides/slide48.xml"/><Relationship Id="rId35" Type="http://schemas.openxmlformats.org/officeDocument/2006/relationships/slide" Target="/ppt/slides/slide21.xml"/><Relationship Id="rId79" Type="http://schemas.openxmlformats.org/officeDocument/2006/relationships/slide" Target="/ppt/slides/slide43.xml"/><Relationship Id="rId34" Type="http://schemas.openxmlformats.org/officeDocument/2006/relationships/slide" Target="/ppt/slides/slide21.xml"/><Relationship Id="rId78" Type="http://schemas.openxmlformats.org/officeDocument/2006/relationships/slide" Target="/ppt/slides/slide48.xml"/><Relationship Id="rId71" Type="http://schemas.openxmlformats.org/officeDocument/2006/relationships/slide" Target="/ppt/slides/slide43.xml"/><Relationship Id="rId70" Type="http://schemas.openxmlformats.org/officeDocument/2006/relationships/slide" Target="/ppt/slides/slide43.xml"/><Relationship Id="rId37" Type="http://schemas.openxmlformats.org/officeDocument/2006/relationships/slide" Target="/ppt/slides/slide23.xml"/><Relationship Id="rId36" Type="http://schemas.openxmlformats.org/officeDocument/2006/relationships/slide" Target="/ppt/slides/slide23.xml"/><Relationship Id="rId39" Type="http://schemas.openxmlformats.org/officeDocument/2006/relationships/slide" Target="/ppt/slides/slide19.xml"/><Relationship Id="rId38" Type="http://schemas.openxmlformats.org/officeDocument/2006/relationships/slide" Target="/ppt/slides/slide24.xml"/><Relationship Id="rId62" Type="http://schemas.openxmlformats.org/officeDocument/2006/relationships/slide" Target="/ppt/slides/slide38.xml"/><Relationship Id="rId61" Type="http://schemas.openxmlformats.org/officeDocument/2006/relationships/slide" Target="/ppt/slides/slide37.xml"/><Relationship Id="rId20" Type="http://schemas.openxmlformats.org/officeDocument/2006/relationships/slide" Target="/ppt/slides/slide13.xml"/><Relationship Id="rId64" Type="http://schemas.openxmlformats.org/officeDocument/2006/relationships/slide" Target="/ppt/slides/slide39.xml"/><Relationship Id="rId63" Type="http://schemas.openxmlformats.org/officeDocument/2006/relationships/slide" Target="/ppt/slides/slide38.xml"/><Relationship Id="rId22" Type="http://schemas.openxmlformats.org/officeDocument/2006/relationships/slide" Target="/ppt/slides/slide14.xml"/><Relationship Id="rId66" Type="http://schemas.openxmlformats.org/officeDocument/2006/relationships/slide" Target="/ppt/slides/slide41.xml"/><Relationship Id="rId21" Type="http://schemas.openxmlformats.org/officeDocument/2006/relationships/slide" Target="/ppt/slides/slide14.xml"/><Relationship Id="rId65" Type="http://schemas.openxmlformats.org/officeDocument/2006/relationships/slide" Target="/ppt/slides/slide39.xml"/><Relationship Id="rId24" Type="http://schemas.openxmlformats.org/officeDocument/2006/relationships/slide" Target="/ppt/slides/slide16.xml"/><Relationship Id="rId68" Type="http://schemas.openxmlformats.org/officeDocument/2006/relationships/slide" Target="/ppt/slides/slide37.xml"/><Relationship Id="rId23" Type="http://schemas.openxmlformats.org/officeDocument/2006/relationships/slide" Target="/ppt/slides/slide15.xml"/><Relationship Id="rId67" Type="http://schemas.openxmlformats.org/officeDocument/2006/relationships/slide" Target="/ppt/slides/slide35.xml"/><Relationship Id="rId60" Type="http://schemas.openxmlformats.org/officeDocument/2006/relationships/slide" Target="/ppt/slides/slide37.xml"/><Relationship Id="rId26" Type="http://schemas.openxmlformats.org/officeDocument/2006/relationships/slide" Target="/ppt/slides/slide12.xml"/><Relationship Id="rId25" Type="http://schemas.openxmlformats.org/officeDocument/2006/relationships/slide" Target="/ppt/slides/slide16.xml"/><Relationship Id="rId69" Type="http://schemas.openxmlformats.org/officeDocument/2006/relationships/slide" Target="/ppt/slides/slide38.xml"/><Relationship Id="rId28" Type="http://schemas.openxmlformats.org/officeDocument/2006/relationships/slide" Target="/ppt/slides/slide16.xml"/><Relationship Id="rId27" Type="http://schemas.openxmlformats.org/officeDocument/2006/relationships/slide" Target="/ppt/slides/slide14.xml"/><Relationship Id="rId29" Type="http://schemas.openxmlformats.org/officeDocument/2006/relationships/slide" Target="/ppt/slides/slide18.xml"/><Relationship Id="rId51" Type="http://schemas.openxmlformats.org/officeDocument/2006/relationships/slide" Target="/ppt/slides/slide32.xml"/><Relationship Id="rId50" Type="http://schemas.openxmlformats.org/officeDocument/2006/relationships/slide" Target="/ppt/slides/slide32.xml"/><Relationship Id="rId53" Type="http://schemas.openxmlformats.org/officeDocument/2006/relationships/slide" Target="/ppt/slides/slide30.xml"/><Relationship Id="rId52" Type="http://schemas.openxmlformats.org/officeDocument/2006/relationships/slide" Target="/ppt/slides/slide26.xml"/><Relationship Id="rId11" Type="http://schemas.openxmlformats.org/officeDocument/2006/relationships/slide" Target="/ppt/slides/slide7.xml"/><Relationship Id="rId55" Type="http://schemas.openxmlformats.org/officeDocument/2006/relationships/slide" Target="/ppt/slides/slide34.xml"/><Relationship Id="rId10" Type="http://schemas.openxmlformats.org/officeDocument/2006/relationships/slide" Target="/ppt/slides/slide6.xml"/><Relationship Id="rId54" Type="http://schemas.openxmlformats.org/officeDocument/2006/relationships/slide" Target="/ppt/slides/slide32.xml"/><Relationship Id="rId13" Type="http://schemas.openxmlformats.org/officeDocument/2006/relationships/slide" Target="/ppt/slides/slide8.xml"/><Relationship Id="rId57" Type="http://schemas.openxmlformats.org/officeDocument/2006/relationships/slide" Target="/ppt/slides/slide35.xml"/><Relationship Id="rId12" Type="http://schemas.openxmlformats.org/officeDocument/2006/relationships/slide" Target="/ppt/slides/slide8.xml"/><Relationship Id="rId56" Type="http://schemas.openxmlformats.org/officeDocument/2006/relationships/slide" Target="/ppt/slides/slide34.xml"/><Relationship Id="rId15" Type="http://schemas.openxmlformats.org/officeDocument/2006/relationships/slide" Target="/ppt/slides/slide4.xml"/><Relationship Id="rId59" Type="http://schemas.openxmlformats.org/officeDocument/2006/relationships/slide" Target="/ppt/slides/slide36.xml"/><Relationship Id="rId14" Type="http://schemas.openxmlformats.org/officeDocument/2006/relationships/slide" Target="/ppt/slides/slide9.xml"/><Relationship Id="rId58" Type="http://schemas.openxmlformats.org/officeDocument/2006/relationships/slide" Target="/ppt/slides/slide35.xml"/><Relationship Id="rId17" Type="http://schemas.openxmlformats.org/officeDocument/2006/relationships/slide" Target="/ppt/slides/slide8.xml"/><Relationship Id="rId16" Type="http://schemas.openxmlformats.org/officeDocument/2006/relationships/slide" Target="/ppt/slides/slide6.xml"/><Relationship Id="rId19" Type="http://schemas.openxmlformats.org/officeDocument/2006/relationships/slide" Target="/ppt/slides/slide12.xml"/><Relationship Id="rId18" Type="http://schemas.openxmlformats.org/officeDocument/2006/relationships/slide" Target="/ppt/slides/slide12.xml"/></Relationships>
</file>

<file path=ppt/slides/_rels/slide3.xml.rels><?xml version="1.0" encoding="UTF-8" standalone="yes"?><Relationships xmlns="http://schemas.openxmlformats.org/package/2006/relationships"><Relationship Id="rId40" Type="http://schemas.openxmlformats.org/officeDocument/2006/relationships/slide" Target="/ppt/slides/slide2.xml"/><Relationship Id="rId41" Type="http://schemas.openxmlformats.org/officeDocument/2006/relationships/image" Target="../media/image22.png"/><Relationship Id="rId1" Type="http://schemas.openxmlformats.org/officeDocument/2006/relationships/slideLayout" Target="../slideLayouts/slideLayout24.xml"/><Relationship Id="rId2" Type="http://schemas.openxmlformats.org/officeDocument/2006/relationships/notesSlide" Target="../notesSlides/notesSlide3.xml"/><Relationship Id="rId3" Type="http://schemas.openxmlformats.org/officeDocument/2006/relationships/image" Target="../media/image7.jpg"/><Relationship Id="rId4" Type="http://schemas.openxmlformats.org/officeDocument/2006/relationships/slide" Target="/ppt/slides/slide4.xml"/><Relationship Id="rId9" Type="http://schemas.openxmlformats.org/officeDocument/2006/relationships/image" Target="../media/image8.png"/><Relationship Id="rId5" Type="http://schemas.openxmlformats.org/officeDocument/2006/relationships/image" Target="../media/image9.png"/><Relationship Id="rId6" Type="http://schemas.openxmlformats.org/officeDocument/2006/relationships/slide" Target="/ppt/slides/slide5.xml"/><Relationship Id="rId7" Type="http://schemas.openxmlformats.org/officeDocument/2006/relationships/image" Target="../media/image14.jpg"/><Relationship Id="rId8" Type="http://schemas.openxmlformats.org/officeDocument/2006/relationships/slide" Target="/ppt/slides/slide6.xml"/><Relationship Id="rId31" Type="http://schemas.openxmlformats.org/officeDocument/2006/relationships/hyperlink" Target="http://mysteryscience.com/anchor" TargetMode="External"/><Relationship Id="rId30" Type="http://schemas.openxmlformats.org/officeDocument/2006/relationships/hyperlink" Target="http://mysteryscience.com/anchor" TargetMode="External"/><Relationship Id="rId33" Type="http://schemas.openxmlformats.org/officeDocument/2006/relationships/hyperlink" Target="http://mysteryscience.com/anchor" TargetMode="External"/><Relationship Id="rId32" Type="http://schemas.openxmlformats.org/officeDocument/2006/relationships/hyperlink" Target="http://mysteryscience.com/anchor" TargetMode="External"/><Relationship Id="rId35" Type="http://schemas.openxmlformats.org/officeDocument/2006/relationships/image" Target="../media/image2.png"/><Relationship Id="rId34" Type="http://schemas.openxmlformats.org/officeDocument/2006/relationships/hyperlink" Target="http://mysteryscience.com/anchor" TargetMode="External"/><Relationship Id="rId37" Type="http://schemas.openxmlformats.org/officeDocument/2006/relationships/hyperlink" Target="https://mysteryscience.com/animal-secrets/animal-needs" TargetMode="External"/><Relationship Id="rId36" Type="http://schemas.openxmlformats.org/officeDocument/2006/relationships/hyperlink" Target="https://mysteryscience.com/animal-secrets/animal-needs" TargetMode="External"/><Relationship Id="rId39" Type="http://schemas.openxmlformats.org/officeDocument/2006/relationships/slide" Target="/ppt/slides/slide2.xml"/><Relationship Id="rId38" Type="http://schemas.openxmlformats.org/officeDocument/2006/relationships/hyperlink" Target="https://mysteryscience.com/docs/new-york" TargetMode="External"/><Relationship Id="rId20" Type="http://schemas.openxmlformats.org/officeDocument/2006/relationships/hyperlink" Target="https://mysteryscience.com/plant-secrets/plant-needs" TargetMode="External"/><Relationship Id="rId22" Type="http://schemas.openxmlformats.org/officeDocument/2006/relationships/hyperlink" Target="https://mysteryscience.com/storms/severe-weather" TargetMode="External"/><Relationship Id="rId21" Type="http://schemas.openxmlformats.org/officeDocument/2006/relationships/slide" Target="/ppt/slides/slide6.xml"/><Relationship Id="rId24" Type="http://schemas.openxmlformats.org/officeDocument/2006/relationships/hyperlink" Target="https://mysteryscience.com/seasons/weather-patterns" TargetMode="External"/><Relationship Id="rId23" Type="http://schemas.openxmlformats.org/officeDocument/2006/relationships/slide" Target="/ppt/slides/slide7.xml"/><Relationship Id="rId26" Type="http://schemas.openxmlformats.org/officeDocument/2006/relationships/hyperlink" Target="https://mysteryscience.com/sunlight/sunlight-warmth" TargetMode="External"/><Relationship Id="rId25" Type="http://schemas.openxmlformats.org/officeDocument/2006/relationships/slide" Target="/ppt/slides/slide8.xml"/><Relationship Id="rId28" Type="http://schemas.openxmlformats.org/officeDocument/2006/relationships/hyperlink" Target="https://mysteryscience.com/pushes/pushes-pulls" TargetMode="External"/><Relationship Id="rId27" Type="http://schemas.openxmlformats.org/officeDocument/2006/relationships/slide" Target="/ppt/slides/slide9.xml"/><Relationship Id="rId29" Type="http://schemas.openxmlformats.org/officeDocument/2006/relationships/hyperlink" Target="http://mysteryscience.com/anchor" TargetMode="External"/><Relationship Id="rId11" Type="http://schemas.openxmlformats.org/officeDocument/2006/relationships/image" Target="../media/image17.png"/><Relationship Id="rId10" Type="http://schemas.openxmlformats.org/officeDocument/2006/relationships/slide" Target="/ppt/slides/slide7.xml"/><Relationship Id="rId13" Type="http://schemas.openxmlformats.org/officeDocument/2006/relationships/slide" Target="/ppt/slides/slide8.xml"/><Relationship Id="rId12" Type="http://schemas.openxmlformats.org/officeDocument/2006/relationships/slide" Target="/ppt/slides/slide8.xml"/><Relationship Id="rId15" Type="http://schemas.openxmlformats.org/officeDocument/2006/relationships/image" Target="../media/image19.png"/><Relationship Id="rId14" Type="http://schemas.openxmlformats.org/officeDocument/2006/relationships/slide" Target="/ppt/slides/slide8.xml"/><Relationship Id="rId17" Type="http://schemas.openxmlformats.org/officeDocument/2006/relationships/slide" Target="/ppt/slides/slide4.xml"/><Relationship Id="rId16" Type="http://schemas.openxmlformats.org/officeDocument/2006/relationships/slide" Target="/ppt/slides/slide9.xml"/><Relationship Id="rId19" Type="http://schemas.openxmlformats.org/officeDocument/2006/relationships/slide" Target="/ppt/slides/slide5.xml"/><Relationship Id="rId18" Type="http://schemas.openxmlformats.org/officeDocument/2006/relationships/hyperlink" Target="https://mysteryscience.com/animal-secrets/animal-needs"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xml"/><Relationship Id="rId3" Type="http://schemas.openxmlformats.org/officeDocument/2006/relationships/image" Target="../media/image15.png"/><Relationship Id="rId4" Type="http://schemas.openxmlformats.org/officeDocument/2006/relationships/image" Target="../media/image3.png"/><Relationship Id="rId9" Type="http://schemas.openxmlformats.org/officeDocument/2006/relationships/hyperlink" Target="https://mysteryscience.com/animal-secrets/animal-needs" TargetMode="External"/><Relationship Id="rId5" Type="http://schemas.openxmlformats.org/officeDocument/2006/relationships/image" Target="../media/image10.png"/><Relationship Id="rId6" Type="http://schemas.openxmlformats.org/officeDocument/2006/relationships/image" Target="../media/image13.png"/><Relationship Id="rId7" Type="http://schemas.openxmlformats.org/officeDocument/2006/relationships/image" Target="../media/image2.png"/><Relationship Id="rId8" Type="http://schemas.openxmlformats.org/officeDocument/2006/relationships/hyperlink" Target="https://mysteryscience.com/animal-secrets/animal-needs" TargetMode="External"/><Relationship Id="rId20" Type="http://schemas.openxmlformats.org/officeDocument/2006/relationships/hyperlink" Target="https://mysteryscience.com/animal-secrets/mystery-2/animal-needs-shelter/134" TargetMode="External"/><Relationship Id="rId22" Type="http://schemas.openxmlformats.org/officeDocument/2006/relationships/hyperlink" Target="https://mysteryscience.com/animal-secrets/mystery-3/animal-needs-safety/116" TargetMode="External"/><Relationship Id="rId21" Type="http://schemas.openxmlformats.org/officeDocument/2006/relationships/hyperlink" Target="https://mysteryscience.com/animal-secrets/mystery-1/animal-needs-food/115" TargetMode="External"/><Relationship Id="rId24" Type="http://schemas.openxmlformats.org/officeDocument/2006/relationships/hyperlink" Target="https://mysteryscience.com/docs/new-york" TargetMode="External"/><Relationship Id="rId23" Type="http://schemas.openxmlformats.org/officeDocument/2006/relationships/hyperlink" Target="https://mysteryscience.com/animal-secrets/mystery-4/animals-changing-the-environment/142" TargetMode="External"/><Relationship Id="rId26" Type="http://schemas.openxmlformats.org/officeDocument/2006/relationships/slide" Target="/ppt/slides/slide2.xml"/><Relationship Id="rId25" Type="http://schemas.openxmlformats.org/officeDocument/2006/relationships/slide" Target="/ppt/slides/slide2.xml"/><Relationship Id="rId27" Type="http://schemas.openxmlformats.org/officeDocument/2006/relationships/image" Target="../media/image22.png"/><Relationship Id="rId11" Type="http://schemas.openxmlformats.org/officeDocument/2006/relationships/hyperlink" Target="https://mysteryscience.com/animal-secrets/mystery-1/animal-needs-food/115" TargetMode="External"/><Relationship Id="rId10" Type="http://schemas.openxmlformats.org/officeDocument/2006/relationships/hyperlink" Target="https://mysteryscience.com/animal-secrets/mystery-1/animal-needs-food/115" TargetMode="External"/><Relationship Id="rId13" Type="http://schemas.openxmlformats.org/officeDocument/2006/relationships/hyperlink" Target="https://mysteryscience.com/animal-secrets/mystery-2/animal-needs-shelter/134" TargetMode="External"/><Relationship Id="rId12" Type="http://schemas.openxmlformats.org/officeDocument/2006/relationships/hyperlink" Target="https://mysteryscience.com/animal-secrets/mystery-2/animal-needs-shelter/134" TargetMode="External"/><Relationship Id="rId15" Type="http://schemas.openxmlformats.org/officeDocument/2006/relationships/hyperlink" Target="https://mysteryscience.com/animal-secrets/mystery-3/animal-needs-safety/116" TargetMode="External"/><Relationship Id="rId14" Type="http://schemas.openxmlformats.org/officeDocument/2006/relationships/hyperlink" Target="https://mysteryscience.com/animal-secrets/mystery-2/animal-needs-shelter/134" TargetMode="External"/><Relationship Id="rId17" Type="http://schemas.openxmlformats.org/officeDocument/2006/relationships/hyperlink" Target="https://mysteryscience.com/animal-secrets/mystery-4/animals-changing-the-environment/142" TargetMode="External"/><Relationship Id="rId16" Type="http://schemas.openxmlformats.org/officeDocument/2006/relationships/hyperlink" Target="https://mysteryscience.com/animal-secrets/mystery-3/animal-needs-safety/116" TargetMode="External"/><Relationship Id="rId19" Type="http://schemas.openxmlformats.org/officeDocument/2006/relationships/hyperlink" Target="https://mysteryscience.com/animal-secrets/mystery-4/animals-changing-the-environment/142" TargetMode="External"/><Relationship Id="rId18" Type="http://schemas.openxmlformats.org/officeDocument/2006/relationships/hyperlink" Target="https://mysteryscience.com/animal-secrets/mystery-4/animals-changing-the-environment/142"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5.xml"/><Relationship Id="rId3" Type="http://schemas.openxmlformats.org/officeDocument/2006/relationships/image" Target="../media/image6.png"/><Relationship Id="rId4" Type="http://schemas.openxmlformats.org/officeDocument/2006/relationships/image" Target="../media/image11.png"/><Relationship Id="rId9" Type="http://schemas.openxmlformats.org/officeDocument/2006/relationships/hyperlink" Target="https://mysteryscience.com/plant-secrets/mystery-1/living-nonliving/833" TargetMode="External"/><Relationship Id="rId5" Type="http://schemas.openxmlformats.org/officeDocument/2006/relationships/image" Target="../media/image16.png"/><Relationship Id="rId6" Type="http://schemas.openxmlformats.org/officeDocument/2006/relationships/image" Target="../media/image2.png"/><Relationship Id="rId7" Type="http://schemas.openxmlformats.org/officeDocument/2006/relationships/hyperlink" Target="https://mysteryscience.com/plant-secrets/plant-needs" TargetMode="External"/><Relationship Id="rId8" Type="http://schemas.openxmlformats.org/officeDocument/2006/relationships/hyperlink" Target="https://mysteryscience.com/plant-secrets/plant-needs" TargetMode="External"/><Relationship Id="rId20" Type="http://schemas.openxmlformats.org/officeDocument/2006/relationships/slide" Target="/ppt/slides/slide2.xml"/><Relationship Id="rId21" Type="http://schemas.openxmlformats.org/officeDocument/2006/relationships/image" Target="../media/image22.png"/><Relationship Id="rId11" Type="http://schemas.openxmlformats.org/officeDocument/2006/relationships/hyperlink" Target="https://mysteryscience.com/plant-secrets/mystery-2/plant-needs-water-light/570" TargetMode="External"/><Relationship Id="rId10" Type="http://schemas.openxmlformats.org/officeDocument/2006/relationships/hyperlink" Target="https://mysteryscience.com/plant-secrets/mystery-1/living-nonliving/833" TargetMode="External"/><Relationship Id="rId13" Type="http://schemas.openxmlformats.org/officeDocument/2006/relationships/hyperlink" Target="https://mysteryscience.com/plant-secrets/mystery-3/animal-needs-changing-the-environment/159" TargetMode="External"/><Relationship Id="rId12" Type="http://schemas.openxmlformats.org/officeDocument/2006/relationships/hyperlink" Target="https://mysteryscience.com/plant-secrets/mystery-2/plant-needs-water-light/570" TargetMode="External"/><Relationship Id="rId15" Type="http://schemas.openxmlformats.org/officeDocument/2006/relationships/hyperlink" Target="https://mysteryscience.com/plant-secrets/mystery-2/plant-needs-water-light/570" TargetMode="External"/><Relationship Id="rId14" Type="http://schemas.openxmlformats.org/officeDocument/2006/relationships/hyperlink" Target="https://mysteryscience.com/plant-secrets/mystery-3/animal-needs-changing-the-environment/159" TargetMode="External"/><Relationship Id="rId17" Type="http://schemas.openxmlformats.org/officeDocument/2006/relationships/hyperlink" Target="https://mysteryscience.com/plant-secrets/mystery-3/animal-needs-changing-the-environment/159" TargetMode="External"/><Relationship Id="rId16" Type="http://schemas.openxmlformats.org/officeDocument/2006/relationships/hyperlink" Target="https://mysteryscience.com/plant-secrets/mystery-1/living-nonliving/833" TargetMode="External"/><Relationship Id="rId19" Type="http://schemas.openxmlformats.org/officeDocument/2006/relationships/slide" Target="/ppt/slides/slide2.xml"/><Relationship Id="rId18" Type="http://schemas.openxmlformats.org/officeDocument/2006/relationships/hyperlink" Target="https://mysteryscience.com/docs/new-york"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6.xml"/><Relationship Id="rId3" Type="http://schemas.openxmlformats.org/officeDocument/2006/relationships/image" Target="../media/image31.png"/><Relationship Id="rId4" Type="http://schemas.openxmlformats.org/officeDocument/2006/relationships/image" Target="../media/image23.png"/><Relationship Id="rId9" Type="http://schemas.openxmlformats.org/officeDocument/2006/relationships/hyperlink" Target="https://mysteryscience.com/storms/mystery-1/severe-weather-preparation/717" TargetMode="External"/><Relationship Id="rId5" Type="http://schemas.openxmlformats.org/officeDocument/2006/relationships/image" Target="../media/image21.png"/><Relationship Id="rId6" Type="http://schemas.openxmlformats.org/officeDocument/2006/relationships/image" Target="../media/image2.png"/><Relationship Id="rId7" Type="http://schemas.openxmlformats.org/officeDocument/2006/relationships/hyperlink" Target="https://mysteryscience.com/storms/severe-weather" TargetMode="External"/><Relationship Id="rId8" Type="http://schemas.openxmlformats.org/officeDocument/2006/relationships/hyperlink" Target="https://mysteryscience.com/storms/severe-weather" TargetMode="External"/><Relationship Id="rId20" Type="http://schemas.openxmlformats.org/officeDocument/2006/relationships/slide" Target="/ppt/slides/slide2.xml"/><Relationship Id="rId22" Type="http://schemas.openxmlformats.org/officeDocument/2006/relationships/image" Target="../media/image22.png"/><Relationship Id="rId21" Type="http://schemas.openxmlformats.org/officeDocument/2006/relationships/slide" Target="/ppt/slides/slide2.xml"/><Relationship Id="rId11" Type="http://schemas.openxmlformats.org/officeDocument/2006/relationships/hyperlink" Target="https://mysteryscience.com/storms/mystery-1/severe-weather-preparation/717" TargetMode="External"/><Relationship Id="rId10" Type="http://schemas.openxmlformats.org/officeDocument/2006/relationships/hyperlink" Target="https://mysteryscience.com/storms/mystery-1/severe-weather-preparation/717" TargetMode="External"/><Relationship Id="rId13" Type="http://schemas.openxmlformats.org/officeDocument/2006/relationships/hyperlink" Target="https://mysteryscience.com/storms/mystery-2/wind-storms/713" TargetMode="External"/><Relationship Id="rId12" Type="http://schemas.openxmlformats.org/officeDocument/2006/relationships/hyperlink" Target="https://mysteryscience.com/storms/mystery-2/wind-storms/713" TargetMode="External"/><Relationship Id="rId15" Type="http://schemas.openxmlformats.org/officeDocument/2006/relationships/hyperlink" Target="https://mysteryscience.com/storms/mystery-3/weather-conditions/704" TargetMode="External"/><Relationship Id="rId14" Type="http://schemas.openxmlformats.org/officeDocument/2006/relationships/hyperlink" Target="https://mysteryscience.com/storms/mystery-3/weather-conditions/704" TargetMode="External"/><Relationship Id="rId17" Type="http://schemas.openxmlformats.org/officeDocument/2006/relationships/hyperlink" Target="https://mysteryscience.com/storms/mystery-1/severe-weather-preparation/717" TargetMode="External"/><Relationship Id="rId16" Type="http://schemas.openxmlformats.org/officeDocument/2006/relationships/hyperlink" Target="https://mysteryscience.com/storms/mystery-2/wind-storms/713" TargetMode="External"/><Relationship Id="rId19" Type="http://schemas.openxmlformats.org/officeDocument/2006/relationships/hyperlink" Target="https://mysteryscience.com/storms/mystery-3/weather-conditions/704" TargetMode="External"/><Relationship Id="rId18" Type="http://schemas.openxmlformats.org/officeDocument/2006/relationships/hyperlink" Target="https://mysteryscience.com/docs/new-york"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7.xml"/><Relationship Id="rId3" Type="http://schemas.openxmlformats.org/officeDocument/2006/relationships/image" Target="../media/image26.png"/><Relationship Id="rId4" Type="http://schemas.openxmlformats.org/officeDocument/2006/relationships/image" Target="../media/image34.png"/><Relationship Id="rId9" Type="http://schemas.openxmlformats.org/officeDocument/2006/relationships/hyperlink" Target="https://mysteryscience.com/seasons/mystery-1/local-weather-daily-patterns/708" TargetMode="External"/><Relationship Id="rId5" Type="http://schemas.openxmlformats.org/officeDocument/2006/relationships/image" Target="../media/image28.png"/><Relationship Id="rId6" Type="http://schemas.openxmlformats.org/officeDocument/2006/relationships/hyperlink" Target="https://mysteryscience.com/seasons/weather-patterns" TargetMode="External"/><Relationship Id="rId7" Type="http://schemas.openxmlformats.org/officeDocument/2006/relationships/hyperlink" Target="https://mysteryscience.com/seasons/weather-patterns" TargetMode="External"/><Relationship Id="rId8" Type="http://schemas.openxmlformats.org/officeDocument/2006/relationships/hyperlink" Target="https://mysteryscience.com/seasons/weather-patterns" TargetMode="External"/><Relationship Id="rId20" Type="http://schemas.openxmlformats.org/officeDocument/2006/relationships/slide" Target="/ppt/slides/slide2.xml"/><Relationship Id="rId22" Type="http://schemas.openxmlformats.org/officeDocument/2006/relationships/image" Target="../media/image22.png"/><Relationship Id="rId21" Type="http://schemas.openxmlformats.org/officeDocument/2006/relationships/slide" Target="/ppt/slides/slide2.xml"/><Relationship Id="rId11" Type="http://schemas.openxmlformats.org/officeDocument/2006/relationships/hyperlink" Target="https://mysteryscience.com/seasons/mystery-2/seasonal-patterns/709" TargetMode="External"/><Relationship Id="rId10" Type="http://schemas.openxmlformats.org/officeDocument/2006/relationships/hyperlink" Target="https://mysteryscience.com/seasons/mystery-1/local-weather-daily-patterns/708" TargetMode="External"/><Relationship Id="rId13" Type="http://schemas.openxmlformats.org/officeDocument/2006/relationships/hyperlink" Target="https://mysteryscience.com/seasons/mystery-3/animals-changing-their-environment/719" TargetMode="External"/><Relationship Id="rId12" Type="http://schemas.openxmlformats.org/officeDocument/2006/relationships/hyperlink" Target="https://mysteryscience.com/seasons/mystery-2/seasonal-patterns/709" TargetMode="External"/><Relationship Id="rId15" Type="http://schemas.openxmlformats.org/officeDocument/2006/relationships/hyperlink" Target="https://mysteryscience.com/seasons/mystery-2/seasonal-patterns/709" TargetMode="External"/><Relationship Id="rId14" Type="http://schemas.openxmlformats.org/officeDocument/2006/relationships/hyperlink" Target="https://mysteryscience.com/seasons/mystery-3/animals-changing-their-environment/719" TargetMode="External"/><Relationship Id="rId17" Type="http://schemas.openxmlformats.org/officeDocument/2006/relationships/hyperlink" Target="https://mysteryscience.com/seasons/mystery-3/animals-changing-their-environment/719" TargetMode="External"/><Relationship Id="rId16" Type="http://schemas.openxmlformats.org/officeDocument/2006/relationships/hyperlink" Target="https://mysteryscience.com/seasons/mystery-1/local-weather-daily-patterns/708" TargetMode="External"/><Relationship Id="rId19" Type="http://schemas.openxmlformats.org/officeDocument/2006/relationships/image" Target="../media/image2.png"/><Relationship Id="rId18" Type="http://schemas.openxmlformats.org/officeDocument/2006/relationships/hyperlink" Target="https://mysteryscience.com/docs/new-york"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8.xml"/><Relationship Id="rId3" Type="http://schemas.openxmlformats.org/officeDocument/2006/relationships/image" Target="../media/image33.png"/><Relationship Id="rId4" Type="http://schemas.openxmlformats.org/officeDocument/2006/relationships/image" Target="../media/image46.png"/><Relationship Id="rId9" Type="http://schemas.openxmlformats.org/officeDocument/2006/relationships/hyperlink" Target="https://mysteryscience.com/sunlight/mystery-1/sunlight-heat-earth-s-surface/716" TargetMode="External"/><Relationship Id="rId5" Type="http://schemas.openxmlformats.org/officeDocument/2006/relationships/image" Target="../media/image29.png"/><Relationship Id="rId6" Type="http://schemas.openxmlformats.org/officeDocument/2006/relationships/hyperlink" Target="https://mysteryscience.com/seasons/weather-patterns" TargetMode="External"/><Relationship Id="rId7" Type="http://schemas.openxmlformats.org/officeDocument/2006/relationships/hyperlink" Target="https://mysteryscience.com/sunlight/sunlight-warmth" TargetMode="External"/><Relationship Id="rId8" Type="http://schemas.openxmlformats.org/officeDocument/2006/relationships/hyperlink" Target="https://mysteryscience.com/sunlight/sunlight-warmth" TargetMode="External"/><Relationship Id="rId20" Type="http://schemas.openxmlformats.org/officeDocument/2006/relationships/image" Target="../media/image2.png"/><Relationship Id="rId22" Type="http://schemas.openxmlformats.org/officeDocument/2006/relationships/slide" Target="/ppt/slides/slide2.xml"/><Relationship Id="rId21" Type="http://schemas.openxmlformats.org/officeDocument/2006/relationships/slide" Target="/ppt/slides/slide2.xml"/><Relationship Id="rId23" Type="http://schemas.openxmlformats.org/officeDocument/2006/relationships/image" Target="../media/image22.png"/><Relationship Id="rId11" Type="http://schemas.openxmlformats.org/officeDocument/2006/relationships/hyperlink" Target="https://mysteryscience.com/sunlight/mystery-1/sunlight-heat-earth-s-surface/716" TargetMode="External"/><Relationship Id="rId10" Type="http://schemas.openxmlformats.org/officeDocument/2006/relationships/hyperlink" Target="https://mysteryscience.com/sunlight/mystery-1/sunlight-heat-earth-s-surface/716" TargetMode="External"/><Relationship Id="rId13" Type="http://schemas.openxmlformats.org/officeDocument/2006/relationships/hyperlink" Target="https://mysteryscience.com/sunlight/mystery-2/sunlight-warming-engineering/718" TargetMode="External"/><Relationship Id="rId12" Type="http://schemas.openxmlformats.org/officeDocument/2006/relationships/hyperlink" Target="https://mysteryscience.com/sunlight/mystery-2/sunlight-warming-engineering/718" TargetMode="External"/><Relationship Id="rId15" Type="http://schemas.openxmlformats.org/officeDocument/2006/relationships/hyperlink" Target="https://mysteryscience.com/sunlight/mystery-3/sunlight-warmth/722" TargetMode="External"/><Relationship Id="rId14" Type="http://schemas.openxmlformats.org/officeDocument/2006/relationships/hyperlink" Target="https://mysteryscience.com/sunlight/mystery-3/sunlight-warmth/722" TargetMode="External"/><Relationship Id="rId17" Type="http://schemas.openxmlformats.org/officeDocument/2006/relationships/hyperlink" Target="https://mysteryscience.com/sunlight/mystery-1/sunlight-heat-earth-s-surface/716" TargetMode="External"/><Relationship Id="rId16" Type="http://schemas.openxmlformats.org/officeDocument/2006/relationships/hyperlink" Target="https://mysteryscience.com/sunlight/mystery-2/sunlight-warming-engineering/718" TargetMode="External"/><Relationship Id="rId19" Type="http://schemas.openxmlformats.org/officeDocument/2006/relationships/hyperlink" Target="https://mysteryscience.com/docs/new-york" TargetMode="External"/><Relationship Id="rId18" Type="http://schemas.openxmlformats.org/officeDocument/2006/relationships/hyperlink" Target="https://mysteryscience.com/sunlight/mystery-3/sunlight-warmth/722"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9.xml"/><Relationship Id="rId3" Type="http://schemas.openxmlformats.org/officeDocument/2006/relationships/image" Target="../media/image24.png"/><Relationship Id="rId4" Type="http://schemas.openxmlformats.org/officeDocument/2006/relationships/image" Target="../media/image37.png"/><Relationship Id="rId9" Type="http://schemas.openxmlformats.org/officeDocument/2006/relationships/hyperlink" Target="https://mysteryscience.com/pushes/mystery-1/pushes-pulls/103" TargetMode="External"/><Relationship Id="rId5" Type="http://schemas.openxmlformats.org/officeDocument/2006/relationships/image" Target="../media/image48.png"/><Relationship Id="rId6" Type="http://schemas.openxmlformats.org/officeDocument/2006/relationships/image" Target="../media/image45.png"/><Relationship Id="rId7" Type="http://schemas.openxmlformats.org/officeDocument/2006/relationships/hyperlink" Target="https://mysteryscience.com/pushes/pushes-pulls" TargetMode="External"/><Relationship Id="rId8" Type="http://schemas.openxmlformats.org/officeDocument/2006/relationships/hyperlink" Target="https://mysteryscience.com/pushes/pushes-pulls" TargetMode="External"/><Relationship Id="rId20" Type="http://schemas.openxmlformats.org/officeDocument/2006/relationships/hyperlink" Target="https://mysteryscience.com/pushes/mystery-2/pushes-pulls-work-words/136" TargetMode="External"/><Relationship Id="rId22" Type="http://schemas.openxmlformats.org/officeDocument/2006/relationships/hyperlink" Target="https://mysteryscience.com/pushes/mystery-3/motion-speed-strength/104" TargetMode="External"/><Relationship Id="rId21" Type="http://schemas.openxmlformats.org/officeDocument/2006/relationships/hyperlink" Target="https://mysteryscience.com/pushes/mystery-1/pushes-pulls/103" TargetMode="External"/><Relationship Id="rId24" Type="http://schemas.openxmlformats.org/officeDocument/2006/relationships/hyperlink" Target="https://mysteryscience.com/pushes/mystery-4/speed-direction-of-force/141" TargetMode="External"/><Relationship Id="rId23" Type="http://schemas.openxmlformats.org/officeDocument/2006/relationships/hyperlink" Target="https://mysteryscience.com/docs/new-york" TargetMode="External"/><Relationship Id="rId26" Type="http://schemas.openxmlformats.org/officeDocument/2006/relationships/slide" Target="/ppt/slides/slide2.xml"/><Relationship Id="rId25" Type="http://schemas.openxmlformats.org/officeDocument/2006/relationships/image" Target="../media/image2.png"/><Relationship Id="rId28" Type="http://schemas.openxmlformats.org/officeDocument/2006/relationships/image" Target="../media/image22.png"/><Relationship Id="rId27" Type="http://schemas.openxmlformats.org/officeDocument/2006/relationships/slide" Target="/ppt/slides/slide2.xml"/><Relationship Id="rId11" Type="http://schemas.openxmlformats.org/officeDocument/2006/relationships/hyperlink" Target="https://mysteryscience.com/pushes/mystery-2/pushes-pulls-work-words/136" TargetMode="External"/><Relationship Id="rId10" Type="http://schemas.openxmlformats.org/officeDocument/2006/relationships/hyperlink" Target="https://mysteryscience.com/pushes/mystery-1/pushes-pulls/103" TargetMode="External"/><Relationship Id="rId13" Type="http://schemas.openxmlformats.org/officeDocument/2006/relationships/hyperlink" Target="https://mysteryscience.com/pushes/mystery-2/pushes-pulls-work-words/136" TargetMode="External"/><Relationship Id="rId12" Type="http://schemas.openxmlformats.org/officeDocument/2006/relationships/hyperlink" Target="https://mysteryscience.com/pushes/mystery-2/pushes-pulls-work-words/136" TargetMode="External"/><Relationship Id="rId15" Type="http://schemas.openxmlformats.org/officeDocument/2006/relationships/hyperlink" Target="https://mysteryscience.com/pushes/mystery-3/motion-speed-strength/104" TargetMode="External"/><Relationship Id="rId14" Type="http://schemas.openxmlformats.org/officeDocument/2006/relationships/hyperlink" Target="https://mysteryscience.com/pushes/mystery-3/motion-speed-strength/104" TargetMode="External"/><Relationship Id="rId17" Type="http://schemas.openxmlformats.org/officeDocument/2006/relationships/hyperlink" Target="https://mysteryscience.com/pushes/mystery-3/motion-speed-strength/104" TargetMode="External"/><Relationship Id="rId16" Type="http://schemas.openxmlformats.org/officeDocument/2006/relationships/hyperlink" Target="https://mysteryscience.com/pushes/mystery-3/motion-speed-strength/104" TargetMode="External"/><Relationship Id="rId19" Type="http://schemas.openxmlformats.org/officeDocument/2006/relationships/hyperlink" Target="https://mysteryscience.com/pushes/mystery-4/speed-direction-of-force/141" TargetMode="External"/><Relationship Id="rId18" Type="http://schemas.openxmlformats.org/officeDocument/2006/relationships/hyperlink" Target="https://mysteryscience.com/pushes/mystery-4/speed-direction-of-force/141"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0.xml"/><Relationship Id="rId3" Type="http://schemas.openxmlformats.org/officeDocument/2006/relationships/image" Target="../media/image30.png"/><Relationship Id="rId4" Type="http://schemas.openxmlformats.org/officeDocument/2006/relationships/image" Target="../media/image56.png"/><Relationship Id="rId9" Type="http://schemas.openxmlformats.org/officeDocument/2006/relationships/hyperlink" Target="https://mysteryscience.com/pushes/mystery-6/forces-engineering/158" TargetMode="External"/><Relationship Id="rId5" Type="http://schemas.openxmlformats.org/officeDocument/2006/relationships/hyperlink" Target="https://mysteryscience.com/pushes/pushes-pulls" TargetMode="External"/><Relationship Id="rId6" Type="http://schemas.openxmlformats.org/officeDocument/2006/relationships/hyperlink" Target="https://mysteryscience.com/pushes/pushes-pulls" TargetMode="External"/><Relationship Id="rId7" Type="http://schemas.openxmlformats.org/officeDocument/2006/relationships/hyperlink" Target="https://mysteryscience.com/pushes/mystery-5/direction-of-motion-engineering/130" TargetMode="External"/><Relationship Id="rId8" Type="http://schemas.openxmlformats.org/officeDocument/2006/relationships/hyperlink" Target="https://mysteryscience.com/pushes/mystery-5/direction-of-motion-engineering/130" TargetMode="External"/><Relationship Id="rId11" Type="http://schemas.openxmlformats.org/officeDocument/2006/relationships/hyperlink" Target="https://mysteryscience.com/pushes/mystery-6/forces-engineering/158" TargetMode="External"/><Relationship Id="rId10" Type="http://schemas.openxmlformats.org/officeDocument/2006/relationships/hyperlink" Target="https://mysteryscience.com/pushes/mystery-6/forces-engineering/158" TargetMode="External"/><Relationship Id="rId13" Type="http://schemas.openxmlformats.org/officeDocument/2006/relationships/hyperlink" Target="https://mysteryscience.com/pushes/mystery-6/forces-engineering/158" TargetMode="External"/><Relationship Id="rId12" Type="http://schemas.openxmlformats.org/officeDocument/2006/relationships/hyperlink" Target="https://mysteryscience.com/pushes/mystery-5/direction-of-motion-engineering/130" TargetMode="External"/><Relationship Id="rId15" Type="http://schemas.openxmlformats.org/officeDocument/2006/relationships/image" Target="../media/image2.png"/><Relationship Id="rId14" Type="http://schemas.openxmlformats.org/officeDocument/2006/relationships/hyperlink" Target="https://mysteryscience.com/docs/new-york" TargetMode="External"/><Relationship Id="rId17" Type="http://schemas.openxmlformats.org/officeDocument/2006/relationships/slide" Target="/ppt/slides/slide2.xml"/><Relationship Id="rId16" Type="http://schemas.openxmlformats.org/officeDocument/2006/relationships/slide" Target="/ppt/slides/slide2.xml"/><Relationship Id="rId18" Type="http://schemas.openxmlformats.org/officeDocument/2006/relationships/image" Target="../media/image2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1.xml"/><Relationship Id="rId3" Type="http://schemas.openxmlformats.org/officeDocument/2006/relationships/image" Target="../media/image40.png"/><Relationship Id="rId4" Type="http://schemas.openxmlformats.org/officeDocument/2006/relationships/image" Target="../media/image39.png"/><Relationship Id="rId9" Type="http://schemas.openxmlformats.org/officeDocument/2006/relationships/hyperlink" Target="https://mysteryscience.com/light/light-sound-communication" TargetMode="External"/><Relationship Id="rId5" Type="http://schemas.openxmlformats.org/officeDocument/2006/relationships/hyperlink" Target="https://mysteryscience.com/animal-superpowers/animal-traits-survival" TargetMode="External"/><Relationship Id="rId6" Type="http://schemas.openxmlformats.org/officeDocument/2006/relationships/hyperlink" Target="https://mysteryscience.com/plant-superpowers/plant-traits-survival" TargetMode="External"/><Relationship Id="rId7" Type="http://schemas.openxmlformats.org/officeDocument/2006/relationships/hyperlink" Target="https://mysteryscience.com/sun-shadows/day-patterns" TargetMode="External"/><Relationship Id="rId8" Type="http://schemas.openxmlformats.org/officeDocument/2006/relationships/hyperlink" Target="https://mysteryscience.com/moon-stars/night-patterns" TargetMode="External"/><Relationship Id="rId20" Type="http://schemas.openxmlformats.org/officeDocument/2006/relationships/image" Target="../media/image38.png"/><Relationship Id="rId22" Type="http://schemas.openxmlformats.org/officeDocument/2006/relationships/image" Target="../media/image2.png"/><Relationship Id="rId21" Type="http://schemas.openxmlformats.org/officeDocument/2006/relationships/hyperlink" Target="https://mysteryscience.com/docs/new-york" TargetMode="External"/><Relationship Id="rId23" Type="http://schemas.openxmlformats.org/officeDocument/2006/relationships/image" Target="../media/image22.png"/><Relationship Id="rId11" Type="http://schemas.openxmlformats.org/officeDocument/2006/relationships/hyperlink" Target="http://mysteryscience.com/anchor" TargetMode="External"/><Relationship Id="rId10" Type="http://schemas.openxmlformats.org/officeDocument/2006/relationships/hyperlink" Target="http://mysteryscience.com/anchor" TargetMode="External"/><Relationship Id="rId13" Type="http://schemas.openxmlformats.org/officeDocument/2006/relationships/hyperlink" Target="http://mysteryscience.com/anchor" TargetMode="External"/><Relationship Id="rId12" Type="http://schemas.openxmlformats.org/officeDocument/2006/relationships/hyperlink" Target="http://mysteryscience.com/anchor" TargetMode="External"/><Relationship Id="rId15" Type="http://schemas.openxmlformats.org/officeDocument/2006/relationships/hyperlink" Target="https://mysteryscience.com/animal-secrets/animal-needs" TargetMode="External"/><Relationship Id="rId14" Type="http://schemas.openxmlformats.org/officeDocument/2006/relationships/hyperlink" Target="http://mysteryscience.com/anchor" TargetMode="External"/><Relationship Id="rId17" Type="http://schemas.openxmlformats.org/officeDocument/2006/relationships/hyperlink" Target="https://mysteryscience.com/animal-secrets/animal-needs" TargetMode="External"/><Relationship Id="rId16" Type="http://schemas.openxmlformats.org/officeDocument/2006/relationships/hyperlink" Target="https://mysteryscience.com/animal-secrets/animal-needs" TargetMode="External"/><Relationship Id="rId19" Type="http://schemas.openxmlformats.org/officeDocument/2006/relationships/image" Target="../media/image42.png"/><Relationship Id="rId18" Type="http://schemas.openxmlformats.org/officeDocument/2006/relationships/image" Target="../media/image3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2.xml"/><Relationship Id="rId3" Type="http://schemas.openxmlformats.org/officeDocument/2006/relationships/image" Target="../media/image41.png"/><Relationship Id="rId4" Type="http://schemas.openxmlformats.org/officeDocument/2006/relationships/image" Target="../media/image32.png"/><Relationship Id="rId9" Type="http://schemas.openxmlformats.org/officeDocument/2006/relationships/hyperlink" Target="https://mysteryscience.com/powers/plant-animal-structures-and-survival" TargetMode="External"/><Relationship Id="rId5" Type="http://schemas.openxmlformats.org/officeDocument/2006/relationships/image" Target="../media/image47.png"/><Relationship Id="rId6" Type="http://schemas.openxmlformats.org/officeDocument/2006/relationships/image" Target="../media/image53.png"/><Relationship Id="rId7" Type="http://schemas.openxmlformats.org/officeDocument/2006/relationships/image" Target="../media/image43.png"/><Relationship Id="rId8" Type="http://schemas.openxmlformats.org/officeDocument/2006/relationships/hyperlink" Target="https://mysteryscience.com/selection/heredity-survival-selection" TargetMode="External"/><Relationship Id="rId30" Type="http://schemas.openxmlformats.org/officeDocument/2006/relationships/image" Target="../media/image22.png"/><Relationship Id="rId20" Type="http://schemas.openxmlformats.org/officeDocument/2006/relationships/hyperlink" Target="https://mysteryscience.com/animal-superpowers/mystery-4/camouflage-animal-survival/118" TargetMode="External"/><Relationship Id="rId22" Type="http://schemas.openxmlformats.org/officeDocument/2006/relationships/hyperlink" Target="https://mysteryscience.com/animal-superpowers/mystery-1/parent-offspring-traits/815" TargetMode="External"/><Relationship Id="rId21" Type="http://schemas.openxmlformats.org/officeDocument/2006/relationships/hyperlink" Target="https://mysteryscience.com/animal-superpowers/mystery-2/animal-structures-survival/117" TargetMode="External"/><Relationship Id="rId24" Type="http://schemas.openxmlformats.org/officeDocument/2006/relationships/hyperlink" Target="https://mysteryscience.com/docs/new-york" TargetMode="External"/><Relationship Id="rId23" Type="http://schemas.openxmlformats.org/officeDocument/2006/relationships/hyperlink" Target="https://mysteryscience.com/animal-superpowers/mystery-3/animal-behavior-offspring-survival/139" TargetMode="External"/><Relationship Id="rId26" Type="http://schemas.openxmlformats.org/officeDocument/2006/relationships/hyperlink" Target="https://mysteryscience.com/animal-superpowers/mystery-5/inheritance-variation-of-traits/145" TargetMode="External"/><Relationship Id="rId25" Type="http://schemas.openxmlformats.org/officeDocument/2006/relationships/hyperlink" Target="https://mysteryscience.com/animal-superpowers/mystery-4/camouflage-animal-survival/118" TargetMode="External"/><Relationship Id="rId28" Type="http://schemas.openxmlformats.org/officeDocument/2006/relationships/slide" Target="/ppt/slides/slide2.xml"/><Relationship Id="rId27" Type="http://schemas.openxmlformats.org/officeDocument/2006/relationships/image" Target="../media/image2.png"/><Relationship Id="rId29" Type="http://schemas.openxmlformats.org/officeDocument/2006/relationships/slide" Target="/ppt/slides/slide2.xml"/><Relationship Id="rId11" Type="http://schemas.openxmlformats.org/officeDocument/2006/relationships/hyperlink" Target="https://mysteryscience.com/animal-superpowers/mystery-1/parent-offspring-traits/815" TargetMode="External"/><Relationship Id="rId10" Type="http://schemas.openxmlformats.org/officeDocument/2006/relationships/hyperlink" Target="https://mysteryscience.com/powers/plant-animal-structures-and-survival" TargetMode="External"/><Relationship Id="rId13" Type="http://schemas.openxmlformats.org/officeDocument/2006/relationships/hyperlink" Target="https://mysteryscience.com/animal-superpowers/mystery-1/parent-offspring-traits/815" TargetMode="External"/><Relationship Id="rId12" Type="http://schemas.openxmlformats.org/officeDocument/2006/relationships/hyperlink" Target="https://mysteryscience.com/animal-superpowers/mystery-1/parent-offspring-traits/815" TargetMode="External"/><Relationship Id="rId15" Type="http://schemas.openxmlformats.org/officeDocument/2006/relationships/hyperlink" Target="https://mysteryscience.com/animal-superpowers/mystery-3/animal-behavior-offspring-survival/139" TargetMode="External"/><Relationship Id="rId14" Type="http://schemas.openxmlformats.org/officeDocument/2006/relationships/hyperlink" Target="https://mysteryscience.com/animal-superpowers/mystery-1/parent-offspring-traits/815" TargetMode="External"/><Relationship Id="rId17" Type="http://schemas.openxmlformats.org/officeDocument/2006/relationships/hyperlink" Target="https://mysteryscience.com/animal-superpowers/mystery-2/animal-structures-survival/117" TargetMode="External"/><Relationship Id="rId16" Type="http://schemas.openxmlformats.org/officeDocument/2006/relationships/hyperlink" Target="https://mysteryscience.com/animal-superpowers/mystery-3/animal-behavior-offspring-survival/139" TargetMode="External"/><Relationship Id="rId19" Type="http://schemas.openxmlformats.org/officeDocument/2006/relationships/hyperlink" Target="https://mysteryscience.com/animal-superpowers/mystery-4/camouflage-animal-survival/118" TargetMode="External"/><Relationship Id="rId18" Type="http://schemas.openxmlformats.org/officeDocument/2006/relationships/hyperlink" Target="https://mysteryscience.com/animal-superpowers/mystery-2/animal-structures-survival/117"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3.xml"/><Relationship Id="rId3" Type="http://schemas.openxmlformats.org/officeDocument/2006/relationships/image" Target="../media/image49.png"/><Relationship Id="rId4" Type="http://schemas.openxmlformats.org/officeDocument/2006/relationships/image" Target="../media/image61.png"/><Relationship Id="rId9" Type="http://schemas.openxmlformats.org/officeDocument/2006/relationships/hyperlink" Target="https://mysteryscience.com/plant-superpowers/mystery-2/plant-survival-engineering/133" TargetMode="External"/><Relationship Id="rId5" Type="http://schemas.openxmlformats.org/officeDocument/2006/relationships/image" Target="../media/image62.png"/><Relationship Id="rId6" Type="http://schemas.openxmlformats.org/officeDocument/2006/relationships/hyperlink" Target="https://mysteryscience.com/plant-superpowers/mystery-1/plant-traits-offspring/834" TargetMode="External"/><Relationship Id="rId7" Type="http://schemas.openxmlformats.org/officeDocument/2006/relationships/hyperlink" Target="https://mysteryscience.com/plant-superpowers/mystery-1/plant-traits-offspring/834" TargetMode="External"/><Relationship Id="rId8" Type="http://schemas.openxmlformats.org/officeDocument/2006/relationships/hyperlink" Target="https://mysteryscience.com/plant-superpowers/mystery-2/plant-survival-engineering/133" TargetMode="External"/><Relationship Id="rId20" Type="http://schemas.openxmlformats.org/officeDocument/2006/relationships/slide" Target="/ppt/slides/slide2.xml"/><Relationship Id="rId22" Type="http://schemas.openxmlformats.org/officeDocument/2006/relationships/image" Target="../media/image22.png"/><Relationship Id="rId21" Type="http://schemas.openxmlformats.org/officeDocument/2006/relationships/slide" Target="/ppt/slides/slide2.xml"/><Relationship Id="rId11" Type="http://schemas.openxmlformats.org/officeDocument/2006/relationships/hyperlink" Target="https://mysteryscience.com/plant-superpowers/mystery-3/plant-movement-survival/157" TargetMode="External"/><Relationship Id="rId10" Type="http://schemas.openxmlformats.org/officeDocument/2006/relationships/hyperlink" Target="https://mysteryscience.com/plant-superpowers/mystery-3/plant-movement-survival/157" TargetMode="External"/><Relationship Id="rId13" Type="http://schemas.openxmlformats.org/officeDocument/2006/relationships/hyperlink" Target="https://mysteryscience.com/plant-superpowers/mystery-2/plant-survival-engineering/133" TargetMode="External"/><Relationship Id="rId12" Type="http://schemas.openxmlformats.org/officeDocument/2006/relationships/hyperlink" Target="https://mysteryscience.com/plant-superpowers/mystery-3/plant-movement-survival/157" TargetMode="External"/><Relationship Id="rId15" Type="http://schemas.openxmlformats.org/officeDocument/2006/relationships/hyperlink" Target="https://mysteryscience.com/plant-superpowers/mystery-3/plant-movement-survival/157" TargetMode="External"/><Relationship Id="rId14" Type="http://schemas.openxmlformats.org/officeDocument/2006/relationships/hyperlink" Target="https://mysteryscience.com/plant-superpowers/mystery-1/plant-traits-offspring/834" TargetMode="External"/><Relationship Id="rId17" Type="http://schemas.openxmlformats.org/officeDocument/2006/relationships/hyperlink" Target="https://mysteryscience.com/plant-superpowers/plant-traits-survival" TargetMode="External"/><Relationship Id="rId16" Type="http://schemas.openxmlformats.org/officeDocument/2006/relationships/hyperlink" Target="https://mysteryscience.com/plant-superpowers/plant-traits-survival" TargetMode="External"/><Relationship Id="rId19" Type="http://schemas.openxmlformats.org/officeDocument/2006/relationships/image" Target="../media/image2.png"/><Relationship Id="rId18" Type="http://schemas.openxmlformats.org/officeDocument/2006/relationships/hyperlink" Target="https://mysteryscience.com/docs/new-york"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4.xml"/><Relationship Id="rId3" Type="http://schemas.openxmlformats.org/officeDocument/2006/relationships/image" Target="../media/image50.png"/><Relationship Id="rId4" Type="http://schemas.openxmlformats.org/officeDocument/2006/relationships/image" Target="../media/image54.png"/><Relationship Id="rId9" Type="http://schemas.openxmlformats.org/officeDocument/2006/relationships/hyperlink" Target="https://mysteryscience.com/sun-shadows/mystery-1/sun-shadows-daily-patterns/82" TargetMode="External"/><Relationship Id="rId5" Type="http://schemas.openxmlformats.org/officeDocument/2006/relationships/image" Target="../media/image60.png"/><Relationship Id="rId6" Type="http://schemas.openxmlformats.org/officeDocument/2006/relationships/image" Target="../media/image78.png"/><Relationship Id="rId7" Type="http://schemas.openxmlformats.org/officeDocument/2006/relationships/hyperlink" Target="https://mysteryscience.com/sun-shadows/day-patterns" TargetMode="External"/><Relationship Id="rId8" Type="http://schemas.openxmlformats.org/officeDocument/2006/relationships/hyperlink" Target="https://mysteryscience.com/sun-shadows/day-patterns" TargetMode="External"/><Relationship Id="rId20" Type="http://schemas.openxmlformats.org/officeDocument/2006/relationships/hyperlink" Target="https://mysteryscience.com/sun-shadows/mystery-1/sun-shadows-daily-patterns/82" TargetMode="External"/><Relationship Id="rId22" Type="http://schemas.openxmlformats.org/officeDocument/2006/relationships/hyperlink" Target="https://mysteryscience.com/sun-shadows/mystery-4/daylight-seasonal-patterns/143" TargetMode="External"/><Relationship Id="rId21" Type="http://schemas.openxmlformats.org/officeDocument/2006/relationships/hyperlink" Target="https://mysteryscience.com/sun-shadows/mystery-3/sun-daily-patterns/81" TargetMode="External"/><Relationship Id="rId24" Type="http://schemas.openxmlformats.org/officeDocument/2006/relationships/image" Target="../media/image2.png"/><Relationship Id="rId23" Type="http://schemas.openxmlformats.org/officeDocument/2006/relationships/hyperlink" Target="https://mysteryscience.com/docs/new-york" TargetMode="External"/><Relationship Id="rId26" Type="http://schemas.openxmlformats.org/officeDocument/2006/relationships/slide" Target="/ppt/slides/slide2.xml"/><Relationship Id="rId25" Type="http://schemas.openxmlformats.org/officeDocument/2006/relationships/slide" Target="/ppt/slides/slide2.xml"/><Relationship Id="rId27" Type="http://schemas.openxmlformats.org/officeDocument/2006/relationships/image" Target="../media/image22.png"/><Relationship Id="rId11" Type="http://schemas.openxmlformats.org/officeDocument/2006/relationships/hyperlink" Target="https://mysteryscience.com/sun-shadows/mystery-2/sun-shadows-daily-patterns/138" TargetMode="External"/><Relationship Id="rId10" Type="http://schemas.openxmlformats.org/officeDocument/2006/relationships/hyperlink" Target="https://mysteryscience.com/sun-shadows/mystery-1/sun-shadows-daily-patterns/82" TargetMode="External"/><Relationship Id="rId13" Type="http://schemas.openxmlformats.org/officeDocument/2006/relationships/hyperlink" Target="https://mysteryscience.com/sun-shadows/mystery-2/sun-shadows-daily-patterns/138" TargetMode="External"/><Relationship Id="rId12" Type="http://schemas.openxmlformats.org/officeDocument/2006/relationships/hyperlink" Target="https://mysteryscience.com/sun-shadows/mystery-2/sun-shadows-daily-patterns/138" TargetMode="External"/><Relationship Id="rId15" Type="http://schemas.openxmlformats.org/officeDocument/2006/relationships/hyperlink" Target="https://mysteryscience.com/sun-shadows/mystery-3/sun-daily-patterns/81" TargetMode="External"/><Relationship Id="rId14" Type="http://schemas.openxmlformats.org/officeDocument/2006/relationships/hyperlink" Target="https://mysteryscience.com/sun-shadows/mystery-3/sun-daily-patterns/81" TargetMode="External"/><Relationship Id="rId17" Type="http://schemas.openxmlformats.org/officeDocument/2006/relationships/hyperlink" Target="https://mysteryscience.com/sun-shadows/mystery-4/daylight-seasonal-patterns/143" TargetMode="External"/><Relationship Id="rId16" Type="http://schemas.openxmlformats.org/officeDocument/2006/relationships/hyperlink" Target="https://mysteryscience.com/sun-shadows/mystery-4/daylight-seasonal-patterns/143" TargetMode="External"/><Relationship Id="rId19" Type="http://schemas.openxmlformats.org/officeDocument/2006/relationships/hyperlink" Target="https://mysteryscience.com/sun-shadows/mystery-2/sun-shadows-daily-patterns/138" TargetMode="External"/><Relationship Id="rId18" Type="http://schemas.openxmlformats.org/officeDocument/2006/relationships/hyperlink" Target="https://mysteryscience.com/sun-shadows/mystery-4/daylight-seasonal-patterns/143"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5.xml"/><Relationship Id="rId3" Type="http://schemas.openxmlformats.org/officeDocument/2006/relationships/image" Target="../media/image55.png"/><Relationship Id="rId4" Type="http://schemas.openxmlformats.org/officeDocument/2006/relationships/image" Target="../media/image57.png"/><Relationship Id="rId9" Type="http://schemas.openxmlformats.org/officeDocument/2006/relationships/hyperlink" Target="https://mysteryscience.com/moon-stars/mystery-2/stars-daily-patterns/128" TargetMode="External"/><Relationship Id="rId5" Type="http://schemas.openxmlformats.org/officeDocument/2006/relationships/image" Target="../media/image58.png"/><Relationship Id="rId6" Type="http://schemas.openxmlformats.org/officeDocument/2006/relationships/hyperlink" Target="https://mysteryscience.com/moon-stars/mystery-1/moon-phases-patterns/812" TargetMode="External"/><Relationship Id="rId7" Type="http://schemas.openxmlformats.org/officeDocument/2006/relationships/hyperlink" Target="https://mysteryscience.com/moon-stars/mystery-1/moon-phases-patterns/812" TargetMode="External"/><Relationship Id="rId8" Type="http://schemas.openxmlformats.org/officeDocument/2006/relationships/hyperlink" Target="https://mysteryscience.com/moon-stars/mystery-2/stars-daily-patterns/128" TargetMode="External"/><Relationship Id="rId20" Type="http://schemas.openxmlformats.org/officeDocument/2006/relationships/slide" Target="/ppt/slides/slide2.xml"/><Relationship Id="rId22" Type="http://schemas.openxmlformats.org/officeDocument/2006/relationships/image" Target="../media/image22.png"/><Relationship Id="rId21" Type="http://schemas.openxmlformats.org/officeDocument/2006/relationships/slide" Target="/ppt/slides/slide2.xml"/><Relationship Id="rId11" Type="http://schemas.openxmlformats.org/officeDocument/2006/relationships/hyperlink" Target="https://mysteryscience.com/moon-stars/mystery-3/stars-seasonal-patterns/156" TargetMode="External"/><Relationship Id="rId10" Type="http://schemas.openxmlformats.org/officeDocument/2006/relationships/hyperlink" Target="https://mysteryscience.com/moon-stars/mystery-3/stars-seasonal-patterns/156" TargetMode="External"/><Relationship Id="rId13" Type="http://schemas.openxmlformats.org/officeDocument/2006/relationships/hyperlink" Target="https://mysteryscience.com/moon-stars/mystery-2/stars-daily-patterns/128" TargetMode="External"/><Relationship Id="rId12" Type="http://schemas.openxmlformats.org/officeDocument/2006/relationships/hyperlink" Target="https://mysteryscience.com/moon-stars/mystery-3/stars-seasonal-patterns/156" TargetMode="External"/><Relationship Id="rId15" Type="http://schemas.openxmlformats.org/officeDocument/2006/relationships/hyperlink" Target="https://mysteryscience.com/moon-stars/mystery-3/stars-seasonal-patterns/156" TargetMode="External"/><Relationship Id="rId14" Type="http://schemas.openxmlformats.org/officeDocument/2006/relationships/hyperlink" Target="https://mysteryscience.com/moon-stars/mystery-1/moon-phases-patterns/812" TargetMode="External"/><Relationship Id="rId17" Type="http://schemas.openxmlformats.org/officeDocument/2006/relationships/hyperlink" Target="https://mysteryscience.com/moon-stars/night-patterns" TargetMode="External"/><Relationship Id="rId16" Type="http://schemas.openxmlformats.org/officeDocument/2006/relationships/hyperlink" Target="https://mysteryscience.com/moon-stars/night-patterns" TargetMode="External"/><Relationship Id="rId19" Type="http://schemas.openxmlformats.org/officeDocument/2006/relationships/image" Target="../media/image2.png"/><Relationship Id="rId18" Type="http://schemas.openxmlformats.org/officeDocument/2006/relationships/hyperlink" Target="https://mysteryscience.com/docs/new-york"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6.xml"/><Relationship Id="rId3" Type="http://schemas.openxmlformats.org/officeDocument/2006/relationships/image" Target="../media/image51.png"/><Relationship Id="rId4" Type="http://schemas.openxmlformats.org/officeDocument/2006/relationships/image" Target="../media/image59.png"/><Relationship Id="rId9" Type="http://schemas.openxmlformats.org/officeDocument/2006/relationships/hyperlink" Target="https://mysteryscience.com/light/mystery-1/sounds-vibrations/105" TargetMode="External"/><Relationship Id="rId5" Type="http://schemas.openxmlformats.org/officeDocument/2006/relationships/image" Target="../media/image67.png"/><Relationship Id="rId6" Type="http://schemas.openxmlformats.org/officeDocument/2006/relationships/image" Target="../media/image64.png"/><Relationship Id="rId7" Type="http://schemas.openxmlformats.org/officeDocument/2006/relationships/hyperlink" Target="https://mysteryscience.com/light/light-sound-communication" TargetMode="External"/><Relationship Id="rId8" Type="http://schemas.openxmlformats.org/officeDocument/2006/relationships/hyperlink" Target="https://mysteryscience.com/light/light-sound-communication" TargetMode="External"/><Relationship Id="rId20" Type="http://schemas.openxmlformats.org/officeDocument/2006/relationships/slide" Target="/ppt/slides/slide2.xml"/><Relationship Id="rId21" Type="http://schemas.openxmlformats.org/officeDocument/2006/relationships/image" Target="../media/image22.png"/><Relationship Id="rId11" Type="http://schemas.openxmlformats.org/officeDocument/2006/relationships/hyperlink" Target="https://mysteryscience.com/light/mystery-3/light-materials-transparent-opaque/106" TargetMode="External"/><Relationship Id="rId10" Type="http://schemas.openxmlformats.org/officeDocument/2006/relationships/hyperlink" Target="https://mysteryscience.com/light/mystery-2/sounds-vibrations/144" TargetMode="External"/><Relationship Id="rId13" Type="http://schemas.openxmlformats.org/officeDocument/2006/relationships/hyperlink" Target="https://mysteryscience.com/light/mystery-2/sounds-vibrations/144" TargetMode="External"/><Relationship Id="rId12" Type="http://schemas.openxmlformats.org/officeDocument/2006/relationships/hyperlink" Target="https://mysteryscience.com/light/mystery-4/light-illumination/137" TargetMode="External"/><Relationship Id="rId15" Type="http://schemas.openxmlformats.org/officeDocument/2006/relationships/hyperlink" Target="https://mysteryscience.com/light/mystery-3/light-materials-transparent-opaque/106" TargetMode="External"/><Relationship Id="rId14" Type="http://schemas.openxmlformats.org/officeDocument/2006/relationships/hyperlink" Target="https://mysteryscience.com/light/mystery-1/sounds-vibrations/105" TargetMode="External"/><Relationship Id="rId17" Type="http://schemas.openxmlformats.org/officeDocument/2006/relationships/hyperlink" Target="https://mysteryscience.com/docs/new-york" TargetMode="External"/><Relationship Id="rId16" Type="http://schemas.openxmlformats.org/officeDocument/2006/relationships/hyperlink" Target="https://mysteryscience.com/light/mystery-4/light-illumination/137" TargetMode="External"/><Relationship Id="rId19" Type="http://schemas.openxmlformats.org/officeDocument/2006/relationships/slide" Target="/ppt/slides/slide2.xml"/><Relationship Id="rId18" Type="http://schemas.openxmlformats.org/officeDocument/2006/relationships/image" Target="../media/image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7.xml"/><Relationship Id="rId3" Type="http://schemas.openxmlformats.org/officeDocument/2006/relationships/image" Target="../media/image70.png"/><Relationship Id="rId4" Type="http://schemas.openxmlformats.org/officeDocument/2006/relationships/image" Target="../media/image52.png"/><Relationship Id="rId9" Type="http://schemas.openxmlformats.org/officeDocument/2006/relationships/hyperlink" Target="https://mysteryscience.com/light/mystery-5/light-communication-engineering/131" TargetMode="External"/><Relationship Id="rId5" Type="http://schemas.openxmlformats.org/officeDocument/2006/relationships/hyperlink" Target="https://mysteryscience.com/light/light-sound-communication" TargetMode="External"/><Relationship Id="rId6" Type="http://schemas.openxmlformats.org/officeDocument/2006/relationships/hyperlink" Target="https://mysteryscience.com/light/light-sound-communication" TargetMode="External"/><Relationship Id="rId7" Type="http://schemas.openxmlformats.org/officeDocument/2006/relationships/hyperlink" Target="https://mysteryscience.com/light/mystery-5/light-communication-engineering/131" TargetMode="External"/><Relationship Id="rId8" Type="http://schemas.openxmlformats.org/officeDocument/2006/relationships/hyperlink" Target="https://mysteryscience.com/light/mystery-6/lights-sounds-communication/155" TargetMode="External"/><Relationship Id="rId11" Type="http://schemas.openxmlformats.org/officeDocument/2006/relationships/hyperlink" Target="https://mysteryscience.com/docs/new-york" TargetMode="External"/><Relationship Id="rId10" Type="http://schemas.openxmlformats.org/officeDocument/2006/relationships/hyperlink" Target="https://mysteryscience.com/light/mystery-6/lights-sounds-communication/155" TargetMode="External"/><Relationship Id="rId13" Type="http://schemas.openxmlformats.org/officeDocument/2006/relationships/slide" Target="/ppt/slides/slide2.xml"/><Relationship Id="rId12" Type="http://schemas.openxmlformats.org/officeDocument/2006/relationships/image" Target="../media/image2.png"/><Relationship Id="rId15" Type="http://schemas.openxmlformats.org/officeDocument/2006/relationships/image" Target="../media/image22.png"/><Relationship Id="rId14" Type="http://schemas.openxmlformats.org/officeDocument/2006/relationships/slide" Target="/ppt/slides/slide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8.xml"/><Relationship Id="rId3" Type="http://schemas.openxmlformats.org/officeDocument/2006/relationships/image" Target="../media/image68.png"/><Relationship Id="rId4" Type="http://schemas.openxmlformats.org/officeDocument/2006/relationships/slide" Target="/ppt/slides/slide21.xml"/><Relationship Id="rId9" Type="http://schemas.openxmlformats.org/officeDocument/2006/relationships/slide" Target="/ppt/slides/slide21.xml"/><Relationship Id="rId5" Type="http://schemas.openxmlformats.org/officeDocument/2006/relationships/slide" Target="/ppt/slides/slide19.xml"/><Relationship Id="rId6" Type="http://schemas.openxmlformats.org/officeDocument/2006/relationships/hyperlink" Target="https://mysteryscience.com/biodiversity/animal-biodiversity" TargetMode="External"/><Relationship Id="rId7" Type="http://schemas.openxmlformats.org/officeDocument/2006/relationships/slide" Target="/ppt/slides/slide20.xml"/><Relationship Id="rId8" Type="http://schemas.openxmlformats.org/officeDocument/2006/relationships/hyperlink" Target="https://mysteryscience.com/plants/plant-adaptations" TargetMode="External"/><Relationship Id="rId31" Type="http://schemas.openxmlformats.org/officeDocument/2006/relationships/image" Target="../media/image22.png"/><Relationship Id="rId30" Type="http://schemas.openxmlformats.org/officeDocument/2006/relationships/slide" Target="/ppt/slides/slide2.xml"/><Relationship Id="rId33" Type="http://schemas.openxmlformats.org/officeDocument/2006/relationships/slide" Target="/ppt/slides/slide24.xml"/><Relationship Id="rId32" Type="http://schemas.openxmlformats.org/officeDocument/2006/relationships/image" Target="../media/image72.png"/><Relationship Id="rId20" Type="http://schemas.openxmlformats.org/officeDocument/2006/relationships/hyperlink" Target="https://mysteryscience.com/animal-secrets/animal-needs" TargetMode="External"/><Relationship Id="rId22" Type="http://schemas.openxmlformats.org/officeDocument/2006/relationships/image" Target="../media/image74.png"/><Relationship Id="rId21" Type="http://schemas.openxmlformats.org/officeDocument/2006/relationships/hyperlink" Target="https://mysteryscience.com/animal-secrets/animal-needs" TargetMode="External"/><Relationship Id="rId24" Type="http://schemas.openxmlformats.org/officeDocument/2006/relationships/image" Target="../media/image63.png"/><Relationship Id="rId23" Type="http://schemas.openxmlformats.org/officeDocument/2006/relationships/slide" Target="/ppt/slides/slide19.xml"/><Relationship Id="rId26" Type="http://schemas.openxmlformats.org/officeDocument/2006/relationships/image" Target="../media/image66.png"/><Relationship Id="rId25" Type="http://schemas.openxmlformats.org/officeDocument/2006/relationships/slide" Target="/ppt/slides/slide20.xml"/><Relationship Id="rId28" Type="http://schemas.openxmlformats.org/officeDocument/2006/relationships/hyperlink" Target="https://mysteryscience.com/docs/new-york" TargetMode="External"/><Relationship Id="rId27" Type="http://schemas.openxmlformats.org/officeDocument/2006/relationships/slide" Target="/ppt/slides/slide23.xml"/><Relationship Id="rId29" Type="http://schemas.openxmlformats.org/officeDocument/2006/relationships/image" Target="../media/image2.png"/><Relationship Id="rId11" Type="http://schemas.openxmlformats.org/officeDocument/2006/relationships/slide" Target="/ppt/slides/slide23.xml"/><Relationship Id="rId10" Type="http://schemas.openxmlformats.org/officeDocument/2006/relationships/hyperlink" Target="https://mysteryscience.com/water/erosion-earth-s-surface" TargetMode="External"/><Relationship Id="rId13" Type="http://schemas.openxmlformats.org/officeDocument/2006/relationships/slide" Target="/ppt/slides/slide24.xml"/><Relationship Id="rId12" Type="http://schemas.openxmlformats.org/officeDocument/2006/relationships/hyperlink" Target="https://mysteryscience.com/materials/material-properties" TargetMode="External"/><Relationship Id="rId15" Type="http://schemas.openxmlformats.org/officeDocument/2006/relationships/hyperlink" Target="http://mysteryscience.com/anchor" TargetMode="External"/><Relationship Id="rId14" Type="http://schemas.openxmlformats.org/officeDocument/2006/relationships/hyperlink" Target="https://mysteryscience.com/materials/material-properties" TargetMode="External"/><Relationship Id="rId17" Type="http://schemas.openxmlformats.org/officeDocument/2006/relationships/hyperlink" Target="http://mysteryscience.com/anchor" TargetMode="External"/><Relationship Id="rId16" Type="http://schemas.openxmlformats.org/officeDocument/2006/relationships/hyperlink" Target="http://mysteryscience.com/anchor" TargetMode="External"/><Relationship Id="rId19" Type="http://schemas.openxmlformats.org/officeDocument/2006/relationships/hyperlink" Target="http://mysteryscience.com/anchor" TargetMode="External"/><Relationship Id="rId18" Type="http://schemas.openxmlformats.org/officeDocument/2006/relationships/hyperlink" Target="http://mysteryscience.com/anchor"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9.xml"/><Relationship Id="rId3" Type="http://schemas.openxmlformats.org/officeDocument/2006/relationships/hyperlink" Target="https://mysteryscience.com/docs/new-york" TargetMode="External"/><Relationship Id="rId4" Type="http://schemas.openxmlformats.org/officeDocument/2006/relationships/image" Target="../media/image2.png"/><Relationship Id="rId9" Type="http://schemas.openxmlformats.org/officeDocument/2006/relationships/image" Target="../media/image75.png"/><Relationship Id="rId5" Type="http://schemas.openxmlformats.org/officeDocument/2006/relationships/slide" Target="/ppt/slides/slide2.xml"/><Relationship Id="rId6" Type="http://schemas.openxmlformats.org/officeDocument/2006/relationships/slide" Target="/ppt/slides/slide2.xml"/><Relationship Id="rId7" Type="http://schemas.openxmlformats.org/officeDocument/2006/relationships/image" Target="../media/image22.png"/><Relationship Id="rId8" Type="http://schemas.openxmlformats.org/officeDocument/2006/relationships/image" Target="../media/image80.png"/><Relationship Id="rId20" Type="http://schemas.openxmlformats.org/officeDocument/2006/relationships/hyperlink" Target="https://mysteryscience.com/biodiversity/mystery-4/biodiversity-engineering/176" TargetMode="External"/><Relationship Id="rId22" Type="http://schemas.openxmlformats.org/officeDocument/2006/relationships/hyperlink" Target="https://mysteryscience.com/biodiversity/mystery-2/habitat-diversity/758" TargetMode="External"/><Relationship Id="rId21" Type="http://schemas.openxmlformats.org/officeDocument/2006/relationships/hyperlink" Target="https://mysteryscience.com/biodiversity/mystery-4/biodiversity-engineering/176" TargetMode="External"/><Relationship Id="rId24" Type="http://schemas.openxmlformats.org/officeDocument/2006/relationships/hyperlink" Target="https://mysteryscience.com/biodiversity/mystery-3/biodiversity-habitats-species/175" TargetMode="External"/><Relationship Id="rId23" Type="http://schemas.openxmlformats.org/officeDocument/2006/relationships/hyperlink" Target="https://mysteryscience.com/biodiversity/mystery-1/biodiversity-classification/174" TargetMode="External"/><Relationship Id="rId25" Type="http://schemas.openxmlformats.org/officeDocument/2006/relationships/hyperlink" Target="https://mysteryscience.com/biodiversity/mystery-4/biodiversity-engineering/176" TargetMode="External"/><Relationship Id="rId11" Type="http://schemas.openxmlformats.org/officeDocument/2006/relationships/image" Target="../media/image65.png"/><Relationship Id="rId10" Type="http://schemas.openxmlformats.org/officeDocument/2006/relationships/image" Target="../media/image73.png"/><Relationship Id="rId13" Type="http://schemas.openxmlformats.org/officeDocument/2006/relationships/hyperlink" Target="https://mysteryscience.com/biodiversity/animal-biodiversity" TargetMode="External"/><Relationship Id="rId12" Type="http://schemas.openxmlformats.org/officeDocument/2006/relationships/hyperlink" Target="https://mysteryscience.com/biodiversity/animal-biodiversity" TargetMode="External"/><Relationship Id="rId15" Type="http://schemas.openxmlformats.org/officeDocument/2006/relationships/hyperlink" Target="https://mysteryscience.com/biodiversity/mystery-1/biodiversity-classification/174" TargetMode="External"/><Relationship Id="rId14" Type="http://schemas.openxmlformats.org/officeDocument/2006/relationships/hyperlink" Target="https://mysteryscience.com/biodiversity/mystery-1/biodiversity-classification/174" TargetMode="External"/><Relationship Id="rId17" Type="http://schemas.openxmlformats.org/officeDocument/2006/relationships/hyperlink" Target="https://mysteryscience.com/biodiversity/mystery-2/habitat-diversity/758" TargetMode="External"/><Relationship Id="rId16" Type="http://schemas.openxmlformats.org/officeDocument/2006/relationships/hyperlink" Target="https://mysteryscience.com/biodiversity/mystery-2/habitat-diversity/758" TargetMode="External"/><Relationship Id="rId19" Type="http://schemas.openxmlformats.org/officeDocument/2006/relationships/hyperlink" Target="https://mysteryscience.com/biodiversity/mystery-3/biodiversity-habitats-species/175" TargetMode="External"/><Relationship Id="rId18" Type="http://schemas.openxmlformats.org/officeDocument/2006/relationships/hyperlink" Target="https://mysteryscience.com/biodiversity/mystery-3/biodiversity-habitats-species/175"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0.xml"/><Relationship Id="rId3" Type="http://schemas.openxmlformats.org/officeDocument/2006/relationships/image" Target="../media/image94.png"/><Relationship Id="rId4" Type="http://schemas.openxmlformats.org/officeDocument/2006/relationships/image" Target="../media/image90.png"/><Relationship Id="rId9" Type="http://schemas.openxmlformats.org/officeDocument/2006/relationships/hyperlink" Target="https://mysteryscience.com/plants/mystery-1/seed-dispersal/912" TargetMode="External"/><Relationship Id="rId5" Type="http://schemas.openxmlformats.org/officeDocument/2006/relationships/image" Target="../media/image77.png"/><Relationship Id="rId6" Type="http://schemas.openxmlformats.org/officeDocument/2006/relationships/image" Target="../media/image96.png"/><Relationship Id="rId7" Type="http://schemas.openxmlformats.org/officeDocument/2006/relationships/hyperlink" Target="https://mysteryscience.com/plants/plant-adaptations" TargetMode="External"/><Relationship Id="rId8" Type="http://schemas.openxmlformats.org/officeDocument/2006/relationships/hyperlink" Target="https://mysteryscience.com/plants/plant-adaptations" TargetMode="External"/><Relationship Id="rId20" Type="http://schemas.openxmlformats.org/officeDocument/2006/relationships/image" Target="../media/image2.png"/><Relationship Id="rId22" Type="http://schemas.openxmlformats.org/officeDocument/2006/relationships/slide" Target="/ppt/slides/slide2.xml"/><Relationship Id="rId21" Type="http://schemas.openxmlformats.org/officeDocument/2006/relationships/slide" Target="/ppt/slides/slide2.xml"/><Relationship Id="rId23" Type="http://schemas.openxmlformats.org/officeDocument/2006/relationships/image" Target="../media/image22.png"/><Relationship Id="rId11" Type="http://schemas.openxmlformats.org/officeDocument/2006/relationships/hyperlink" Target="https://mysteryscience.com/plants/mystery-2/animal-seed-dispersal/1003" TargetMode="External"/><Relationship Id="rId10" Type="http://schemas.openxmlformats.org/officeDocument/2006/relationships/hyperlink" Target="https://mysteryscience.com/plants/mystery-1/seed-dispersal/912" TargetMode="External"/><Relationship Id="rId13" Type="http://schemas.openxmlformats.org/officeDocument/2006/relationships/hyperlink" Target="https://mysteryscience.com/plants/mystery-2/water-sunlight-plant-growth/571" TargetMode="External"/><Relationship Id="rId12" Type="http://schemas.openxmlformats.org/officeDocument/2006/relationships/hyperlink" Target="https://mysteryscience.com/plants/mystery-2/water-sunlight-plant-growth/571" TargetMode="External"/><Relationship Id="rId15" Type="http://schemas.openxmlformats.org/officeDocument/2006/relationships/hyperlink" Target="https://mysteryscience.com/plants/mystery-2/animal-seed-dispersal/1003" TargetMode="External"/><Relationship Id="rId14" Type="http://schemas.openxmlformats.org/officeDocument/2006/relationships/hyperlink" Target="https://mysteryscience.com/plants/mystery-4/plant-needs-habitats/1004" TargetMode="External"/><Relationship Id="rId17" Type="http://schemas.openxmlformats.org/officeDocument/2006/relationships/hyperlink" Target="https://mysteryscience.com/plants/mystery-2/water-sunlight-plant-growth/571" TargetMode="External"/><Relationship Id="rId16" Type="http://schemas.openxmlformats.org/officeDocument/2006/relationships/hyperlink" Target="https://mysteryscience.com/plants/mystery-1/seed-dispersal/912" TargetMode="External"/><Relationship Id="rId19" Type="http://schemas.openxmlformats.org/officeDocument/2006/relationships/hyperlink" Target="https://mysteryscience.com/docs/new-york" TargetMode="External"/><Relationship Id="rId18" Type="http://schemas.openxmlformats.org/officeDocument/2006/relationships/hyperlink" Target="https://mysteryscience.com/plants/mystery-4/plant-needs-habitats/1004"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1.xml"/><Relationship Id="rId3" Type="http://schemas.openxmlformats.org/officeDocument/2006/relationships/image" Target="../media/image69.png"/><Relationship Id="rId4" Type="http://schemas.openxmlformats.org/officeDocument/2006/relationships/image" Target="../media/image71.png"/><Relationship Id="rId9" Type="http://schemas.openxmlformats.org/officeDocument/2006/relationships/hyperlink" Target="https://mysteryscience.com/water/erosion-earth-s-surface" TargetMode="External"/><Relationship Id="rId5" Type="http://schemas.openxmlformats.org/officeDocument/2006/relationships/image" Target="../media/image83.png"/><Relationship Id="rId6" Type="http://schemas.openxmlformats.org/officeDocument/2006/relationships/image" Target="../media/image76.png"/><Relationship Id="rId7" Type="http://schemas.openxmlformats.org/officeDocument/2006/relationships/image" Target="../media/image85.png"/><Relationship Id="rId8" Type="http://schemas.openxmlformats.org/officeDocument/2006/relationships/hyperlink" Target="https://mysteryscience.com/water/erosion-earth-s-surface" TargetMode="External"/><Relationship Id="rId20" Type="http://schemas.openxmlformats.org/officeDocument/2006/relationships/hyperlink" Target="https://mysteryscience.com/water/mystery-3/mapping-severe-weather/802" TargetMode="External"/><Relationship Id="rId22" Type="http://schemas.openxmlformats.org/officeDocument/2006/relationships/hyperlink" Target="https://mysteryscience.com/water/mystery-4/erosion-earth-s-surface-landforms/114" TargetMode="External"/><Relationship Id="rId21" Type="http://schemas.openxmlformats.org/officeDocument/2006/relationships/hyperlink" Target="https://mysteryscience.com/docs/new-york" TargetMode="External"/><Relationship Id="rId24" Type="http://schemas.openxmlformats.org/officeDocument/2006/relationships/slide" Target="/ppt/slides/slide2.xml"/><Relationship Id="rId23" Type="http://schemas.openxmlformats.org/officeDocument/2006/relationships/image" Target="../media/image2.png"/><Relationship Id="rId26" Type="http://schemas.openxmlformats.org/officeDocument/2006/relationships/image" Target="../media/image22.png"/><Relationship Id="rId25" Type="http://schemas.openxmlformats.org/officeDocument/2006/relationships/slide" Target="/ppt/slides/slide2.xml"/><Relationship Id="rId11" Type="http://schemas.openxmlformats.org/officeDocument/2006/relationships/hyperlink" Target="https://mysteryscience.com/water/mystery-1/mapping-earth-s-surface-features/112" TargetMode="External"/><Relationship Id="rId10" Type="http://schemas.openxmlformats.org/officeDocument/2006/relationships/hyperlink" Target="https://mysteryscience.com/water/mystery-1/mapping-earth-s-surface-features/112" TargetMode="External"/><Relationship Id="rId13" Type="http://schemas.openxmlformats.org/officeDocument/2006/relationships/hyperlink" Target="https://mysteryscience.com/water/mystery-2/rocks-sand-erosion/113" TargetMode="External"/><Relationship Id="rId12" Type="http://schemas.openxmlformats.org/officeDocument/2006/relationships/hyperlink" Target="https://mysteryscience.com/water/mystery-2/rocks-sand-erosion/113" TargetMode="External"/><Relationship Id="rId15" Type="http://schemas.openxmlformats.org/officeDocument/2006/relationships/hyperlink" Target="https://mysteryscience.com/water/mystery-3/mapping-severe-weather/802" TargetMode="External"/><Relationship Id="rId14" Type="http://schemas.openxmlformats.org/officeDocument/2006/relationships/hyperlink" Target="https://mysteryscience.com/water/mystery-3/mapping-severe-weather/802" TargetMode="External"/><Relationship Id="rId17" Type="http://schemas.openxmlformats.org/officeDocument/2006/relationships/hyperlink" Target="https://mysteryscience.com/water/mystery-4/erosion-earth-s-surface-landforms/114" TargetMode="External"/><Relationship Id="rId16" Type="http://schemas.openxmlformats.org/officeDocument/2006/relationships/hyperlink" Target="https://mysteryscience.com/water/mystery-4/erosion-earth-s-surface-landforms/114" TargetMode="External"/><Relationship Id="rId19" Type="http://schemas.openxmlformats.org/officeDocument/2006/relationships/hyperlink" Target="https://mysteryscience.com/water/mystery-1/mapping-earth-s-surface-features/112" TargetMode="External"/><Relationship Id="rId18" Type="http://schemas.openxmlformats.org/officeDocument/2006/relationships/hyperlink" Target="https://mysteryscience.com/water/mystery-2/rocks-sand-erosion/113"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2.xml"/><Relationship Id="rId3" Type="http://schemas.openxmlformats.org/officeDocument/2006/relationships/image" Target="../media/image95.png"/><Relationship Id="rId4" Type="http://schemas.openxmlformats.org/officeDocument/2006/relationships/hyperlink" Target="https://mysteryscience.com/water/mystery-5/erosion-engineering/152" TargetMode="External"/><Relationship Id="rId9" Type="http://schemas.openxmlformats.org/officeDocument/2006/relationships/hyperlink" Target="https://mysteryscience.com/water/erosion-earth-s-surface" TargetMode="External"/><Relationship Id="rId5" Type="http://schemas.openxmlformats.org/officeDocument/2006/relationships/hyperlink" Target="https://mysteryscience.com/water/mystery-5/erosion-engineering/152" TargetMode="External"/><Relationship Id="rId6" Type="http://schemas.openxmlformats.org/officeDocument/2006/relationships/hyperlink" Target="https://mysteryscience.com/water/mystery-5/erosion-engineering/152" TargetMode="External"/><Relationship Id="rId7" Type="http://schemas.openxmlformats.org/officeDocument/2006/relationships/hyperlink" Target="https://mysteryscience.com/water/mystery-5/erosion-engineering/152" TargetMode="External"/><Relationship Id="rId8" Type="http://schemas.openxmlformats.org/officeDocument/2006/relationships/hyperlink" Target="https://mysteryscience.com/water/erosion-earth-s-surface" TargetMode="External"/><Relationship Id="rId11" Type="http://schemas.openxmlformats.org/officeDocument/2006/relationships/image" Target="../media/image2.png"/><Relationship Id="rId10" Type="http://schemas.openxmlformats.org/officeDocument/2006/relationships/hyperlink" Target="https://mysteryscience.com/docs/new-york" TargetMode="External"/><Relationship Id="rId13" Type="http://schemas.openxmlformats.org/officeDocument/2006/relationships/slide" Target="/ppt/slides/slide2.xml"/><Relationship Id="rId12" Type="http://schemas.openxmlformats.org/officeDocument/2006/relationships/slide" Target="/ppt/slides/slide2.xml"/><Relationship Id="rId14" Type="http://schemas.openxmlformats.org/officeDocument/2006/relationships/image" Target="../media/image22.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3.xml"/><Relationship Id="rId3" Type="http://schemas.openxmlformats.org/officeDocument/2006/relationships/image" Target="../media/image88.png"/><Relationship Id="rId4" Type="http://schemas.openxmlformats.org/officeDocument/2006/relationships/image" Target="../media/image102.png"/><Relationship Id="rId9" Type="http://schemas.openxmlformats.org/officeDocument/2006/relationships/hyperlink" Target="https://mysteryscience.com/materials/material-properties" TargetMode="External"/><Relationship Id="rId5" Type="http://schemas.openxmlformats.org/officeDocument/2006/relationships/image" Target="../media/image86.png"/><Relationship Id="rId6" Type="http://schemas.openxmlformats.org/officeDocument/2006/relationships/image" Target="../media/image81.png"/><Relationship Id="rId7" Type="http://schemas.openxmlformats.org/officeDocument/2006/relationships/hyperlink" Target="https://mysteryscience.com/electricity/electricity-light-heat" TargetMode="External"/><Relationship Id="rId8" Type="http://schemas.openxmlformats.org/officeDocument/2006/relationships/hyperlink" Target="https://mysteryscience.com/materials/material-properties" TargetMode="External"/><Relationship Id="rId20" Type="http://schemas.openxmlformats.org/officeDocument/2006/relationships/hyperlink" Target="https://mysteryscience.com/materials/mystery-5/materials-properties-engineering/262" TargetMode="External"/><Relationship Id="rId22" Type="http://schemas.openxmlformats.org/officeDocument/2006/relationships/image" Target="../media/image2.png"/><Relationship Id="rId21" Type="http://schemas.openxmlformats.org/officeDocument/2006/relationships/hyperlink" Target="https://mysteryscience.com/docs/new-york" TargetMode="External"/><Relationship Id="rId24" Type="http://schemas.openxmlformats.org/officeDocument/2006/relationships/slide" Target="/ppt/slides/slide2.xml"/><Relationship Id="rId23" Type="http://schemas.openxmlformats.org/officeDocument/2006/relationships/slide" Target="/ppt/slides/slide2.xml"/><Relationship Id="rId26" Type="http://schemas.openxmlformats.org/officeDocument/2006/relationships/hyperlink" Target="https://mysteryscience.com/materials/mystery-6/soil-properties/805" TargetMode="External"/><Relationship Id="rId25" Type="http://schemas.openxmlformats.org/officeDocument/2006/relationships/image" Target="../media/image22.png"/><Relationship Id="rId11" Type="http://schemas.openxmlformats.org/officeDocument/2006/relationships/hyperlink" Target="https://mysteryscience.com/materials/mystery-1/materials-properties-engineering/64" TargetMode="External"/><Relationship Id="rId10" Type="http://schemas.openxmlformats.org/officeDocument/2006/relationships/hyperlink" Target="https://mysteryscience.com/materials/mystery-1/materials-properties-engineering/64" TargetMode="External"/><Relationship Id="rId13" Type="http://schemas.openxmlformats.org/officeDocument/2006/relationships/hyperlink" Target="https://mysteryscience.com/materials/mystery-2/classify-materials-insulators-properties/65" TargetMode="External"/><Relationship Id="rId12" Type="http://schemas.openxmlformats.org/officeDocument/2006/relationships/hyperlink" Target="https://mysteryscience.com/materials/mystery-2/classify-materials-insulators-properties/65" TargetMode="External"/><Relationship Id="rId15" Type="http://schemas.openxmlformats.org/officeDocument/2006/relationships/hyperlink" Target="https://mysteryscience.com/materials/mystery-5/materials-properties-engineering/262" TargetMode="External"/><Relationship Id="rId14" Type="http://schemas.openxmlformats.org/officeDocument/2006/relationships/hyperlink" Target="https://mysteryscience.com/materials/mystery-5/materials-properties-engineering/262" TargetMode="External"/><Relationship Id="rId17" Type="http://schemas.openxmlformats.org/officeDocument/2006/relationships/hyperlink" Target="https://mysteryscience.com/materials/mystery-6/soil-properties/805" TargetMode="External"/><Relationship Id="rId16" Type="http://schemas.openxmlformats.org/officeDocument/2006/relationships/hyperlink" Target="https://mysteryscience.com/materials/mystery-6/soil-properties/805" TargetMode="External"/><Relationship Id="rId19" Type="http://schemas.openxmlformats.org/officeDocument/2006/relationships/hyperlink" Target="https://mysteryscience.com/materials/mystery-1/materials-properties-engineering/64" TargetMode="External"/><Relationship Id="rId18" Type="http://schemas.openxmlformats.org/officeDocument/2006/relationships/hyperlink" Target="https://mysteryscience.com/materials/mystery-2/classify-materials-insulators-properties/65"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4.xml"/><Relationship Id="rId3" Type="http://schemas.openxmlformats.org/officeDocument/2006/relationships/image" Target="../media/image79.png"/><Relationship Id="rId4" Type="http://schemas.openxmlformats.org/officeDocument/2006/relationships/image" Target="../media/image93.png"/><Relationship Id="rId9" Type="http://schemas.openxmlformats.org/officeDocument/2006/relationships/hyperlink" Target="https://mysteryscience.com/materials/mystery-3/heating-cooling-phases-of-matter/66" TargetMode="External"/><Relationship Id="rId5" Type="http://schemas.openxmlformats.org/officeDocument/2006/relationships/image" Target="../media/image84.png"/><Relationship Id="rId6" Type="http://schemas.openxmlformats.org/officeDocument/2006/relationships/hyperlink" Target="https://mysteryscience.com/selection/heredity-survival-selection" TargetMode="External"/><Relationship Id="rId7" Type="http://schemas.openxmlformats.org/officeDocument/2006/relationships/hyperlink" Target="https://mysteryscience.com/materials/material-properties" TargetMode="External"/><Relationship Id="rId8" Type="http://schemas.openxmlformats.org/officeDocument/2006/relationships/hyperlink" Target="https://mysteryscience.com/materials/material-properties" TargetMode="External"/><Relationship Id="rId11" Type="http://schemas.openxmlformats.org/officeDocument/2006/relationships/hyperlink" Target="https://mysteryscience.com/materials/mystery-1/materials-properties-engineering/64" TargetMode="External"/><Relationship Id="rId10" Type="http://schemas.openxmlformats.org/officeDocument/2006/relationships/hyperlink" Target="https://mysteryscience.com/materials/mystery-3/heating-cooling-phases-of-matter/66" TargetMode="External"/><Relationship Id="rId13" Type="http://schemas.openxmlformats.org/officeDocument/2006/relationships/hyperlink" Target="https://mysteryscience.com/docs/new-york" TargetMode="External"/><Relationship Id="rId12" Type="http://schemas.openxmlformats.org/officeDocument/2006/relationships/hyperlink" Target="https://mysteryscience.com/materials/mystery-3/heating-cooling-phases-of-matter/66" TargetMode="External"/><Relationship Id="rId15" Type="http://schemas.openxmlformats.org/officeDocument/2006/relationships/slide" Target="/ppt/slides/slide2.xml"/><Relationship Id="rId14" Type="http://schemas.openxmlformats.org/officeDocument/2006/relationships/image" Target="../media/image2.png"/><Relationship Id="rId16" Type="http://schemas.openxmlformats.org/officeDocument/2006/relationships/image" Target="../media/image22.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25.xml"/><Relationship Id="rId3" Type="http://schemas.openxmlformats.org/officeDocument/2006/relationships/image" Target="../media/image115.png"/><Relationship Id="rId4" Type="http://schemas.openxmlformats.org/officeDocument/2006/relationships/slide" Target="/ppt/slides/slide28.xml"/><Relationship Id="rId9" Type="http://schemas.openxmlformats.org/officeDocument/2006/relationships/slide" Target="/ppt/slides/slide27.xml"/><Relationship Id="rId5" Type="http://schemas.openxmlformats.org/officeDocument/2006/relationships/image" Target="../media/image82.png"/><Relationship Id="rId6" Type="http://schemas.openxmlformats.org/officeDocument/2006/relationships/slide" Target="/ppt/slides/slide30.xml"/><Relationship Id="rId7" Type="http://schemas.openxmlformats.org/officeDocument/2006/relationships/slide" Target="/ppt/slides/slide26.xml"/><Relationship Id="rId8" Type="http://schemas.openxmlformats.org/officeDocument/2006/relationships/hyperlink" Target="https://mysteryscience.com/animals/fossils-changing-environments" TargetMode="External"/><Relationship Id="rId31" Type="http://schemas.openxmlformats.org/officeDocument/2006/relationships/image" Target="../media/image2.png"/><Relationship Id="rId30" Type="http://schemas.openxmlformats.org/officeDocument/2006/relationships/hyperlink" Target="https://mysteryscience.com/docs/new-york" TargetMode="External"/><Relationship Id="rId33" Type="http://schemas.openxmlformats.org/officeDocument/2006/relationships/slide" Target="/ppt/slides/slide2.xml"/><Relationship Id="rId32" Type="http://schemas.openxmlformats.org/officeDocument/2006/relationships/slide" Target="/ppt/slides/slide2.xml"/><Relationship Id="rId34" Type="http://schemas.openxmlformats.org/officeDocument/2006/relationships/image" Target="../media/image22.png"/><Relationship Id="rId20" Type="http://schemas.openxmlformats.org/officeDocument/2006/relationships/hyperlink" Target="http://mysteryscience.com/anchor" TargetMode="External"/><Relationship Id="rId22" Type="http://schemas.openxmlformats.org/officeDocument/2006/relationships/hyperlink" Target="https://mysteryscience.com/animal-secrets/animal-needs" TargetMode="External"/><Relationship Id="rId21" Type="http://schemas.openxmlformats.org/officeDocument/2006/relationships/hyperlink" Target="http://mysteryscience.com/anchor" TargetMode="External"/><Relationship Id="rId24" Type="http://schemas.openxmlformats.org/officeDocument/2006/relationships/slide" Target="/ppt/slides/slide26.xml"/><Relationship Id="rId23" Type="http://schemas.openxmlformats.org/officeDocument/2006/relationships/image" Target="../media/image92.png"/><Relationship Id="rId26" Type="http://schemas.openxmlformats.org/officeDocument/2006/relationships/image" Target="../media/image87.png"/><Relationship Id="rId25" Type="http://schemas.openxmlformats.org/officeDocument/2006/relationships/slide" Target="/ppt/slides/slide26.xml"/><Relationship Id="rId28" Type="http://schemas.openxmlformats.org/officeDocument/2006/relationships/image" Target="../media/image99.png"/><Relationship Id="rId27" Type="http://schemas.openxmlformats.org/officeDocument/2006/relationships/slide" Target="/ppt/slides/slide32.xml"/><Relationship Id="rId29" Type="http://schemas.openxmlformats.org/officeDocument/2006/relationships/slide" Target="/ppt/slides/slide27.xml"/><Relationship Id="rId11" Type="http://schemas.openxmlformats.org/officeDocument/2006/relationships/slide" Target="/ppt/slides/slide28.xml"/><Relationship Id="rId10" Type="http://schemas.openxmlformats.org/officeDocument/2006/relationships/hyperlink" Target="https://mysteryscience.com/circle-of-life/life-cycles" TargetMode="External"/><Relationship Id="rId13" Type="http://schemas.openxmlformats.org/officeDocument/2006/relationships/slide" Target="/ppt/slides/slide30.xml"/><Relationship Id="rId12" Type="http://schemas.openxmlformats.org/officeDocument/2006/relationships/hyperlink" Target="https://mysteryscience.com/selection/heredity-survival-selection" TargetMode="External"/><Relationship Id="rId15" Type="http://schemas.openxmlformats.org/officeDocument/2006/relationships/slide" Target="/ppt/slides/slide32.xml"/><Relationship Id="rId14" Type="http://schemas.openxmlformats.org/officeDocument/2006/relationships/hyperlink" Target="https://mysteryscience.com/weather/weather-climate" TargetMode="External"/><Relationship Id="rId17" Type="http://schemas.openxmlformats.org/officeDocument/2006/relationships/hyperlink" Target="http://mysteryscience.com/anchor" TargetMode="External"/><Relationship Id="rId16" Type="http://schemas.openxmlformats.org/officeDocument/2006/relationships/hyperlink" Target="https://mysteryscience.com/forces/forces-motion-magnets" TargetMode="External"/><Relationship Id="rId19" Type="http://schemas.openxmlformats.org/officeDocument/2006/relationships/hyperlink" Target="http://mysteryscience.com/anchor" TargetMode="External"/><Relationship Id="rId18" Type="http://schemas.openxmlformats.org/officeDocument/2006/relationships/hyperlink" Target="http://mysteryscience.com/anchor"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26.xml"/><Relationship Id="rId3" Type="http://schemas.openxmlformats.org/officeDocument/2006/relationships/image" Target="../media/image98.png"/><Relationship Id="rId4" Type="http://schemas.openxmlformats.org/officeDocument/2006/relationships/image" Target="../media/image129.jpg"/><Relationship Id="rId9" Type="http://schemas.openxmlformats.org/officeDocument/2006/relationships/hyperlink" Target="https://mysteryscience.com/animals/mystery-2/fossil-evidence-dinosaurs/967" TargetMode="External"/><Relationship Id="rId5" Type="http://schemas.openxmlformats.org/officeDocument/2006/relationships/image" Target="../media/image107.png"/><Relationship Id="rId6" Type="http://schemas.openxmlformats.org/officeDocument/2006/relationships/hyperlink" Target="https://mysteryscience.com/animals/mystery-1/habitats-fossils-environments-over-time/379" TargetMode="External"/><Relationship Id="rId7" Type="http://schemas.openxmlformats.org/officeDocument/2006/relationships/hyperlink" Target="https://mysteryscience.com/animals/mystery-1/habitats-fossils-environments-over-time/379" TargetMode="External"/><Relationship Id="rId8" Type="http://schemas.openxmlformats.org/officeDocument/2006/relationships/hyperlink" Target="https://mysteryscience.com/animals/mystery-2/fossil-evidence-dinosaurs/967" TargetMode="External"/><Relationship Id="rId20" Type="http://schemas.openxmlformats.org/officeDocument/2006/relationships/slide" Target="/ppt/slides/slide2.xml"/><Relationship Id="rId21" Type="http://schemas.openxmlformats.org/officeDocument/2006/relationships/image" Target="../media/image22.png"/><Relationship Id="rId11" Type="http://schemas.openxmlformats.org/officeDocument/2006/relationships/hyperlink" Target="https://mysteryscience.com/animals/mystery-2/fossil-evidence-dinosaurs/967" TargetMode="External"/><Relationship Id="rId10" Type="http://schemas.openxmlformats.org/officeDocument/2006/relationships/hyperlink" Target="https://mysteryscience.com/animals/mystery-3/fossil-evidence-trace-fossils-animal-behavior/417" TargetMode="External"/><Relationship Id="rId13" Type="http://schemas.openxmlformats.org/officeDocument/2006/relationships/hyperlink" Target="https://mysteryscience.com/animals/mystery-3/fossil-evidence-trace-fossils-animal-behavior/417" TargetMode="External"/><Relationship Id="rId12" Type="http://schemas.openxmlformats.org/officeDocument/2006/relationships/hyperlink" Target="https://mysteryscience.com/animals/mystery-1/habitats-fossils-environments-over-time/379" TargetMode="External"/><Relationship Id="rId15" Type="http://schemas.openxmlformats.org/officeDocument/2006/relationships/hyperlink" Target="https://mysteryscience.com/animals/fossils-animal-survival-heredity" TargetMode="External"/><Relationship Id="rId14" Type="http://schemas.openxmlformats.org/officeDocument/2006/relationships/hyperlink" Target="https://mysteryscience.com/animals/fossils-animal-survival-heredity" TargetMode="External"/><Relationship Id="rId17" Type="http://schemas.openxmlformats.org/officeDocument/2006/relationships/hyperlink" Target="https://mysteryscience.com/docs/new-york" TargetMode="External"/><Relationship Id="rId16" Type="http://schemas.openxmlformats.org/officeDocument/2006/relationships/hyperlink" Target="https://mysteryscience.com/animals/fossils-animal-survival-heredity" TargetMode="External"/><Relationship Id="rId19" Type="http://schemas.openxmlformats.org/officeDocument/2006/relationships/slide" Target="/ppt/slides/slide2.xml"/><Relationship Id="rId18" Type="http://schemas.openxmlformats.org/officeDocument/2006/relationships/image" Target="../media/image2.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27.xml"/><Relationship Id="rId3" Type="http://schemas.openxmlformats.org/officeDocument/2006/relationships/image" Target="../media/image101.png"/><Relationship Id="rId4" Type="http://schemas.openxmlformats.org/officeDocument/2006/relationships/image" Target="../media/image97.png"/><Relationship Id="rId9" Type="http://schemas.openxmlformats.org/officeDocument/2006/relationships/hyperlink" Target="https://mysteryscience.com/circle-of-life/mystery-1/animal-life-cycles/822" TargetMode="External"/><Relationship Id="rId5" Type="http://schemas.openxmlformats.org/officeDocument/2006/relationships/image" Target="../media/image100.png"/><Relationship Id="rId6" Type="http://schemas.openxmlformats.org/officeDocument/2006/relationships/image" Target="../media/image105.png"/><Relationship Id="rId7" Type="http://schemas.openxmlformats.org/officeDocument/2006/relationships/image" Target="../media/image106.png"/><Relationship Id="rId8" Type="http://schemas.openxmlformats.org/officeDocument/2006/relationships/hyperlink" Target="https://mysteryscience.com/circle-of-life/mystery-1/animal-life-cycles/822" TargetMode="External"/><Relationship Id="rId20" Type="http://schemas.openxmlformats.org/officeDocument/2006/relationships/hyperlink" Target="https://mysteryscience.com/circle-of-life/mystery-3/pollination-plant-reproduction/91" TargetMode="External"/><Relationship Id="rId22" Type="http://schemas.openxmlformats.org/officeDocument/2006/relationships/hyperlink" Target="https://mysteryscience.com/circle-of-life/life-cycles" TargetMode="External"/><Relationship Id="rId21" Type="http://schemas.openxmlformats.org/officeDocument/2006/relationships/hyperlink" Target="https://mysteryscience.com/circle-of-life/life-cycles" TargetMode="External"/><Relationship Id="rId24" Type="http://schemas.openxmlformats.org/officeDocument/2006/relationships/hyperlink" Target="https://mysteryscience.com/docs/new-york" TargetMode="External"/><Relationship Id="rId23" Type="http://schemas.openxmlformats.org/officeDocument/2006/relationships/hyperlink" Target="https://mysteryscience.com/circle-of-life/mystery-4/fruit-seeds-plant-reproduction/89" TargetMode="External"/><Relationship Id="rId26" Type="http://schemas.openxmlformats.org/officeDocument/2006/relationships/image" Target="../media/image2.png"/><Relationship Id="rId25" Type="http://schemas.openxmlformats.org/officeDocument/2006/relationships/hyperlink" Target="https://mysteryscience.com/circle-of-life/mystery-3/plant-life-cycles/832" TargetMode="External"/><Relationship Id="rId28" Type="http://schemas.openxmlformats.org/officeDocument/2006/relationships/slide" Target="/ppt/slides/slide2.xml"/><Relationship Id="rId27" Type="http://schemas.openxmlformats.org/officeDocument/2006/relationships/slide" Target="/ppt/slides/slide2.xml"/><Relationship Id="rId29" Type="http://schemas.openxmlformats.org/officeDocument/2006/relationships/image" Target="../media/image22.png"/><Relationship Id="rId11" Type="http://schemas.openxmlformats.org/officeDocument/2006/relationships/hyperlink" Target="https://mysteryscience.com/circle-of-life/mystery-2/environmental-change-engineering/266" TargetMode="External"/><Relationship Id="rId10" Type="http://schemas.openxmlformats.org/officeDocument/2006/relationships/hyperlink" Target="https://mysteryscience.com/circle-of-life/mystery-2/environmental-change-engineering/266" TargetMode="External"/><Relationship Id="rId13" Type="http://schemas.openxmlformats.org/officeDocument/2006/relationships/hyperlink" Target="https://mysteryscience.com/circle-of-life/mystery-3/pollination-plant-reproduction/91" TargetMode="External"/><Relationship Id="rId12" Type="http://schemas.openxmlformats.org/officeDocument/2006/relationships/hyperlink" Target="https://mysteryscience.com/circle-of-life/mystery-3/pollination-plant-reproduction/91" TargetMode="External"/><Relationship Id="rId15" Type="http://schemas.openxmlformats.org/officeDocument/2006/relationships/hyperlink" Target="https://mysteryscience.com/circle-of-life/mystery-4/fruit-seeds-plant-reproduction/89" TargetMode="External"/><Relationship Id="rId14" Type="http://schemas.openxmlformats.org/officeDocument/2006/relationships/hyperlink" Target="https://mysteryscience.com/circle-of-life/mystery-4/fruit-seeds-plant-reproduction/89" TargetMode="External"/><Relationship Id="rId17" Type="http://schemas.openxmlformats.org/officeDocument/2006/relationships/hyperlink" Target="https://mysteryscience.com/circle-of-life/mystery-3/plant-life-cycles/832" TargetMode="External"/><Relationship Id="rId16" Type="http://schemas.openxmlformats.org/officeDocument/2006/relationships/hyperlink" Target="https://mysteryscience.com/circle-of-life/mystery-3/plant-life-cycles/832" TargetMode="External"/><Relationship Id="rId19" Type="http://schemas.openxmlformats.org/officeDocument/2006/relationships/hyperlink" Target="https://mysteryscience.com/circle-of-life/mystery-1/animal-life-cycles/822" TargetMode="External"/><Relationship Id="rId18" Type="http://schemas.openxmlformats.org/officeDocument/2006/relationships/hyperlink" Target="https://mysteryscience.com/circle-of-life/mystery-2/environmental-change-engineering/266"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28.xml"/><Relationship Id="rId3" Type="http://schemas.openxmlformats.org/officeDocument/2006/relationships/hyperlink" Target="https://mysteryscience.com/selection/heredity-survival-selection" TargetMode="External"/><Relationship Id="rId4" Type="http://schemas.openxmlformats.org/officeDocument/2006/relationships/hyperlink" Target="https://mysteryscience.com/selection/heredity-survival-selection" TargetMode="External"/><Relationship Id="rId9" Type="http://schemas.openxmlformats.org/officeDocument/2006/relationships/image" Target="../media/image2.png"/><Relationship Id="rId5" Type="http://schemas.openxmlformats.org/officeDocument/2006/relationships/hyperlink" Target="https://mysteryscience.com/selection/heredity-survival-selection" TargetMode="External"/><Relationship Id="rId6" Type="http://schemas.openxmlformats.org/officeDocument/2006/relationships/hyperlink" Target="https://mysteryscience.com/selection/heredity-survival-selection" TargetMode="External"/><Relationship Id="rId7" Type="http://schemas.openxmlformats.org/officeDocument/2006/relationships/hyperlink" Target="https://mysteryscience.com/selection/heredity-survival-selection" TargetMode="External"/><Relationship Id="rId8" Type="http://schemas.openxmlformats.org/officeDocument/2006/relationships/hyperlink" Target="https://mysteryscience.com/docs/new-york" TargetMode="External"/><Relationship Id="rId20" Type="http://schemas.openxmlformats.org/officeDocument/2006/relationships/hyperlink" Target="https://mysteryscience.com/selection/mystery-3/trait-variation-survival-natural-selection/1176" TargetMode="External"/><Relationship Id="rId11" Type="http://schemas.openxmlformats.org/officeDocument/2006/relationships/image" Target="../media/image22.png"/><Relationship Id="rId10" Type="http://schemas.openxmlformats.org/officeDocument/2006/relationships/slide" Target="/ppt/slides/slide2.xml"/><Relationship Id="rId13" Type="http://schemas.openxmlformats.org/officeDocument/2006/relationships/image" Target="../media/image112.png"/><Relationship Id="rId12" Type="http://schemas.openxmlformats.org/officeDocument/2006/relationships/image" Target="../media/image108.png"/><Relationship Id="rId15" Type="http://schemas.openxmlformats.org/officeDocument/2006/relationships/hyperlink" Target="https://mysteryscience.com/selection/mystery-1/traits-inheritance/1137" TargetMode="External"/><Relationship Id="rId14" Type="http://schemas.openxmlformats.org/officeDocument/2006/relationships/image" Target="../media/image114.png"/><Relationship Id="rId17" Type="http://schemas.openxmlformats.org/officeDocument/2006/relationships/hyperlink" Target="https://mysteryscience.com/selection/mystery-3/trait-variation-survival-natural-selection/1176" TargetMode="External"/><Relationship Id="rId16" Type="http://schemas.openxmlformats.org/officeDocument/2006/relationships/hyperlink" Target="https://mysteryscience.com/selection/mystery-2/trait-variation-inheritance-artificial-selection/1139" TargetMode="External"/><Relationship Id="rId19" Type="http://schemas.openxmlformats.org/officeDocument/2006/relationships/hyperlink" Target="https://mysteryscience.com/selection/mystery-2/trait-variation-inheritance-artificial-selection/1139" TargetMode="External"/><Relationship Id="rId18" Type="http://schemas.openxmlformats.org/officeDocument/2006/relationships/hyperlink" Target="https://mysteryscience.com/selection/mystery-1/traits-inheritance/1137"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29.xml"/><Relationship Id="rId3" Type="http://schemas.openxmlformats.org/officeDocument/2006/relationships/image" Target="../media/image103.png"/><Relationship Id="rId4" Type="http://schemas.openxmlformats.org/officeDocument/2006/relationships/image" Target="../media/image110.png"/><Relationship Id="rId9" Type="http://schemas.openxmlformats.org/officeDocument/2006/relationships/hyperlink" Target="https://mysteryscience.com/selection/heredity-survival-selection" TargetMode="External"/><Relationship Id="rId5" Type="http://schemas.openxmlformats.org/officeDocument/2006/relationships/hyperlink" Target="https://mysteryscience.com/animals/mystery-6/animal-groups-survival/265" TargetMode="External"/><Relationship Id="rId6" Type="http://schemas.openxmlformats.org/officeDocument/2006/relationships/hyperlink" Target="https://mysteryscience.com/animals/mystery-8/traits-environmental-variation/267" TargetMode="External"/><Relationship Id="rId7" Type="http://schemas.openxmlformats.org/officeDocument/2006/relationships/hyperlink" Target="https://mysteryscience.com/selection/heredity-survival-selection" TargetMode="External"/><Relationship Id="rId8" Type="http://schemas.openxmlformats.org/officeDocument/2006/relationships/hyperlink" Target="https://mysteryscience.com/selection/heredity-survival-selection" TargetMode="External"/><Relationship Id="rId11" Type="http://schemas.openxmlformats.org/officeDocument/2006/relationships/hyperlink" Target="https://mysteryscience.com/selection/heredity-survival-selection" TargetMode="External"/><Relationship Id="rId10" Type="http://schemas.openxmlformats.org/officeDocument/2006/relationships/hyperlink" Target="https://mysteryscience.com/selection/heredity-survival-selection" TargetMode="External"/><Relationship Id="rId13" Type="http://schemas.openxmlformats.org/officeDocument/2006/relationships/hyperlink" Target="https://mysteryscience.com/animals/mystery-8/traits-environmental-variation/267" TargetMode="External"/><Relationship Id="rId12" Type="http://schemas.openxmlformats.org/officeDocument/2006/relationships/hyperlink" Target="https://mysteryscience.com/animals/mystery-6/animal-groups-survival/265" TargetMode="External"/><Relationship Id="rId15" Type="http://schemas.openxmlformats.org/officeDocument/2006/relationships/image" Target="../media/image2.png"/><Relationship Id="rId14" Type="http://schemas.openxmlformats.org/officeDocument/2006/relationships/hyperlink" Target="https://mysteryscience.com/docs/new-york" TargetMode="External"/><Relationship Id="rId17" Type="http://schemas.openxmlformats.org/officeDocument/2006/relationships/image" Target="../media/image22.png"/><Relationship Id="rId16" Type="http://schemas.openxmlformats.org/officeDocument/2006/relationships/slide" Target="/ppt/slides/slide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30.xml"/><Relationship Id="rId3" Type="http://schemas.openxmlformats.org/officeDocument/2006/relationships/image" Target="../media/image111.png"/><Relationship Id="rId4" Type="http://schemas.openxmlformats.org/officeDocument/2006/relationships/image" Target="../media/image82.png"/><Relationship Id="rId9" Type="http://schemas.openxmlformats.org/officeDocument/2006/relationships/hyperlink" Target="https://mysteryscience.com/weather/mystery-2/local-weather-patterns-weather-prediction/47" TargetMode="External"/><Relationship Id="rId5" Type="http://schemas.openxmlformats.org/officeDocument/2006/relationships/image" Target="../media/image104.png"/><Relationship Id="rId6" Type="http://schemas.openxmlformats.org/officeDocument/2006/relationships/hyperlink" Target="https://mysteryscience.com/weather/mystery-1/water-cycle-phases-of-matter/46" TargetMode="External"/><Relationship Id="rId7" Type="http://schemas.openxmlformats.org/officeDocument/2006/relationships/hyperlink" Target="https://mysteryscience.com/weather/mystery-1/water-cycle-phases-of-matter/46" TargetMode="External"/><Relationship Id="rId8" Type="http://schemas.openxmlformats.org/officeDocument/2006/relationships/hyperlink" Target="https://mysteryscience.com/weather/mystery-2/local-weather-patterns-weather-prediction/47" TargetMode="External"/><Relationship Id="rId20" Type="http://schemas.openxmlformats.org/officeDocument/2006/relationships/slide" Target="/ppt/slides/slide2.xml"/><Relationship Id="rId21" Type="http://schemas.openxmlformats.org/officeDocument/2006/relationships/image" Target="../media/image22.png"/><Relationship Id="rId11" Type="http://schemas.openxmlformats.org/officeDocument/2006/relationships/hyperlink" Target="https://mysteryscience.com/weather/mystery-3/seasonal-weather-patterns/828" TargetMode="External"/><Relationship Id="rId10" Type="http://schemas.openxmlformats.org/officeDocument/2006/relationships/hyperlink" Target="https://mysteryscience.com/weather/mystery-3/seasonal-weather-patterns/828" TargetMode="External"/><Relationship Id="rId13" Type="http://schemas.openxmlformats.org/officeDocument/2006/relationships/hyperlink" Target="https://mysteryscience.com/weather/mystery-1/water-cycle-phases-of-matter/46" TargetMode="External"/><Relationship Id="rId12" Type="http://schemas.openxmlformats.org/officeDocument/2006/relationships/hyperlink" Target="https://mysteryscience.com/weather/mystery-2/local-weather-patterns-weather-prediction/47" TargetMode="External"/><Relationship Id="rId15" Type="http://schemas.openxmlformats.org/officeDocument/2006/relationships/hyperlink" Target="https://mysteryscience.com/weather/weather-climate" TargetMode="External"/><Relationship Id="rId14" Type="http://schemas.openxmlformats.org/officeDocument/2006/relationships/hyperlink" Target="https://mysteryscience.com/weather/mystery-3/seasonal-weather-patterns/828" TargetMode="External"/><Relationship Id="rId17" Type="http://schemas.openxmlformats.org/officeDocument/2006/relationships/hyperlink" Target="https://mysteryscience.com/docs/new-york" TargetMode="External"/><Relationship Id="rId16" Type="http://schemas.openxmlformats.org/officeDocument/2006/relationships/hyperlink" Target="https://mysteryscience.com/weather/weather-climate" TargetMode="External"/><Relationship Id="rId19" Type="http://schemas.openxmlformats.org/officeDocument/2006/relationships/slide" Target="/ppt/slides/slide2.xml"/><Relationship Id="rId18" Type="http://schemas.openxmlformats.org/officeDocument/2006/relationships/image" Target="../media/image2.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31.xml"/><Relationship Id="rId3" Type="http://schemas.openxmlformats.org/officeDocument/2006/relationships/image" Target="../media/image133.png"/><Relationship Id="rId4" Type="http://schemas.openxmlformats.org/officeDocument/2006/relationships/image" Target="../media/image109.png"/><Relationship Id="rId9" Type="http://schemas.openxmlformats.org/officeDocument/2006/relationships/hyperlink" Target="https://mysteryscience.com/weather/mystery-4/natural-hazards-engineering/153" TargetMode="External"/><Relationship Id="rId5" Type="http://schemas.openxmlformats.org/officeDocument/2006/relationships/hyperlink" Target="https://mysteryscience.com/weather/mystery-3/climate-geography-global-weather-patterns/98" TargetMode="External"/><Relationship Id="rId6" Type="http://schemas.openxmlformats.org/officeDocument/2006/relationships/hyperlink" Target="https://mysteryscience.com/weather/mystery-3/climate-geography-global-weather-patterns/98" TargetMode="External"/><Relationship Id="rId7" Type="http://schemas.openxmlformats.org/officeDocument/2006/relationships/hyperlink" Target="https://mysteryscience.com/weather/mystery-4/natural-hazards-engineering/153" TargetMode="External"/><Relationship Id="rId8" Type="http://schemas.openxmlformats.org/officeDocument/2006/relationships/hyperlink" Target="https://mysteryscience.com/weather/mystery-4/natural-hazards-engineering/153" TargetMode="External"/><Relationship Id="rId11" Type="http://schemas.openxmlformats.org/officeDocument/2006/relationships/hyperlink" Target="https://mysteryscience.com/weather/weather-climate" TargetMode="External"/><Relationship Id="rId10" Type="http://schemas.openxmlformats.org/officeDocument/2006/relationships/hyperlink" Target="https://mysteryscience.com/weather/mystery-3/climate-geography-global-weather-patterns/98" TargetMode="External"/><Relationship Id="rId13" Type="http://schemas.openxmlformats.org/officeDocument/2006/relationships/hyperlink" Target="https://mysteryscience.com/docs/new-york" TargetMode="External"/><Relationship Id="rId12" Type="http://schemas.openxmlformats.org/officeDocument/2006/relationships/hyperlink" Target="https://mysteryscience.com/weather/weather-climate" TargetMode="External"/><Relationship Id="rId15" Type="http://schemas.openxmlformats.org/officeDocument/2006/relationships/slide" Target="/ppt/slides/slide2.xml"/><Relationship Id="rId14" Type="http://schemas.openxmlformats.org/officeDocument/2006/relationships/image" Target="../media/image2.png"/><Relationship Id="rId17" Type="http://schemas.openxmlformats.org/officeDocument/2006/relationships/image" Target="../media/image22.png"/><Relationship Id="rId16" Type="http://schemas.openxmlformats.org/officeDocument/2006/relationships/slide" Target="/ppt/slides/slide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32.xml"/><Relationship Id="rId3" Type="http://schemas.openxmlformats.org/officeDocument/2006/relationships/image" Target="../media/image134.jpg"/><Relationship Id="rId4" Type="http://schemas.openxmlformats.org/officeDocument/2006/relationships/image" Target="../media/image118.png"/><Relationship Id="rId9" Type="http://schemas.openxmlformats.org/officeDocument/2006/relationships/hyperlink" Target="https://mysteryscience.com/forces/mystery-2/balanced-forces-engineering/43" TargetMode="External"/><Relationship Id="rId5" Type="http://schemas.openxmlformats.org/officeDocument/2006/relationships/image" Target="../media/image120.png"/><Relationship Id="rId6" Type="http://schemas.openxmlformats.org/officeDocument/2006/relationships/hyperlink" Target="https://mysteryscience.com/forces/mystery-1/balanced-unbalanced-forces/111" TargetMode="External"/><Relationship Id="rId7" Type="http://schemas.openxmlformats.org/officeDocument/2006/relationships/hyperlink" Target="https://mysteryscience.com/forces/mystery-1/balanced-unbalanced-forces/111" TargetMode="External"/><Relationship Id="rId8" Type="http://schemas.openxmlformats.org/officeDocument/2006/relationships/hyperlink" Target="https://mysteryscience.com/forces/mystery-2/balanced-forces-engineering/43" TargetMode="External"/><Relationship Id="rId20" Type="http://schemas.openxmlformats.org/officeDocument/2006/relationships/hyperlink" Target="https://mysteryscience.com/forces/forces-motion-magnets" TargetMode="External"/><Relationship Id="rId22" Type="http://schemas.openxmlformats.org/officeDocument/2006/relationships/image" Target="../media/image2.png"/><Relationship Id="rId21" Type="http://schemas.openxmlformats.org/officeDocument/2006/relationships/hyperlink" Target="https://mysteryscience.com/docs/new-york" TargetMode="External"/><Relationship Id="rId24" Type="http://schemas.openxmlformats.org/officeDocument/2006/relationships/slide" Target="/ppt/slides/slide2.xml"/><Relationship Id="rId23" Type="http://schemas.openxmlformats.org/officeDocument/2006/relationships/slide" Target="/ppt/slides/slide2.xml"/><Relationship Id="rId25" Type="http://schemas.openxmlformats.org/officeDocument/2006/relationships/image" Target="../media/image22.png"/><Relationship Id="rId11" Type="http://schemas.openxmlformats.org/officeDocument/2006/relationships/hyperlink" Target="https://mysteryscience.com/forces/mystery-3/patterns-of-motion-gravity-friction/1000" TargetMode="External"/><Relationship Id="rId10" Type="http://schemas.openxmlformats.org/officeDocument/2006/relationships/hyperlink" Target="https://mysteryscience.com/forces/mystery-3/patterns-of-motion-gravity-friction/1000" TargetMode="External"/><Relationship Id="rId13" Type="http://schemas.openxmlformats.org/officeDocument/2006/relationships/hyperlink" Target="https://mysteryscience.com/forces/mystery-3/patterns-of-motion-gravity-friction/1000" TargetMode="External"/><Relationship Id="rId12" Type="http://schemas.openxmlformats.org/officeDocument/2006/relationships/hyperlink" Target="https://mysteryscience.com/forces/mystery-3/patterns-of-motion-gravity-friction/1000" TargetMode="External"/><Relationship Id="rId15" Type="http://schemas.openxmlformats.org/officeDocument/2006/relationships/hyperlink" Target="https://mysteryscience.com/forces/mystery-1/balanced-unbalanced-forces/111" TargetMode="External"/><Relationship Id="rId14" Type="http://schemas.openxmlformats.org/officeDocument/2006/relationships/hyperlink" Target="https://mysteryscience.com/forces/mystery-2/balanced-forces-engineering/43" TargetMode="External"/><Relationship Id="rId17" Type="http://schemas.openxmlformats.org/officeDocument/2006/relationships/hyperlink" Target="https://mysteryscience.com/forces/forces-motion-magnets" TargetMode="External"/><Relationship Id="rId16" Type="http://schemas.openxmlformats.org/officeDocument/2006/relationships/hyperlink" Target="https://mysteryscience.com/forces/mystery-3/patterns-of-motion-gravity-friction/1000" TargetMode="External"/><Relationship Id="rId19" Type="http://schemas.openxmlformats.org/officeDocument/2006/relationships/hyperlink" Target="https://mysteryscience.com/forces/forces-motion-magnets" TargetMode="External"/><Relationship Id="rId18" Type="http://schemas.openxmlformats.org/officeDocument/2006/relationships/hyperlink" Target="https://mysteryscience.com/forces/forces-motion-magnets"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33.xml"/><Relationship Id="rId3" Type="http://schemas.openxmlformats.org/officeDocument/2006/relationships/image" Target="../media/image123.png"/><Relationship Id="rId4" Type="http://schemas.openxmlformats.org/officeDocument/2006/relationships/image" Target="../media/image117.png"/><Relationship Id="rId9" Type="http://schemas.openxmlformats.org/officeDocument/2006/relationships/hyperlink" Target="https://mysteryscience.com/forces/mystery-5/magnets-engineering/151" TargetMode="External"/><Relationship Id="rId5" Type="http://schemas.openxmlformats.org/officeDocument/2006/relationships/hyperlink" Target="https://mysteryscience.com/forces/mystery-4/magnets-forces/45" TargetMode="External"/><Relationship Id="rId6" Type="http://schemas.openxmlformats.org/officeDocument/2006/relationships/hyperlink" Target="https://mysteryscience.com/forces/mystery-4/magnets-forces/45" TargetMode="External"/><Relationship Id="rId7" Type="http://schemas.openxmlformats.org/officeDocument/2006/relationships/hyperlink" Target="https://mysteryscience.com/forces/mystery-5/magnets-engineering/151" TargetMode="External"/><Relationship Id="rId8" Type="http://schemas.openxmlformats.org/officeDocument/2006/relationships/hyperlink" Target="https://mysteryscience.com/forces/mystery-5/magnets-engineering/151" TargetMode="External"/><Relationship Id="rId11" Type="http://schemas.openxmlformats.org/officeDocument/2006/relationships/hyperlink" Target="https://mysteryscience.com/forces/forces-motion-magnets" TargetMode="External"/><Relationship Id="rId10" Type="http://schemas.openxmlformats.org/officeDocument/2006/relationships/hyperlink" Target="https://mysteryscience.com/forces/mystery-4/magnets-forces/45" TargetMode="External"/><Relationship Id="rId13" Type="http://schemas.openxmlformats.org/officeDocument/2006/relationships/hyperlink" Target="https://mysteryscience.com/forces/forces-motion-magnets" TargetMode="External"/><Relationship Id="rId12" Type="http://schemas.openxmlformats.org/officeDocument/2006/relationships/hyperlink" Target="https://mysteryscience.com/forces/forces-motion-magnets" TargetMode="External"/><Relationship Id="rId15" Type="http://schemas.openxmlformats.org/officeDocument/2006/relationships/hyperlink" Target="https://mysteryscience.com/docs/new-york" TargetMode="External"/><Relationship Id="rId14" Type="http://schemas.openxmlformats.org/officeDocument/2006/relationships/hyperlink" Target="https://mysteryscience.com/forces/forces-motion-magnets" TargetMode="External"/><Relationship Id="rId17" Type="http://schemas.openxmlformats.org/officeDocument/2006/relationships/slide" Target="/ppt/slides/slide2.xml"/><Relationship Id="rId16" Type="http://schemas.openxmlformats.org/officeDocument/2006/relationships/image" Target="../media/image2.png"/><Relationship Id="rId19" Type="http://schemas.openxmlformats.org/officeDocument/2006/relationships/image" Target="../media/image22.png"/><Relationship Id="rId18" Type="http://schemas.openxmlformats.org/officeDocument/2006/relationships/slide" Target="/ppt/slides/slide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34.xml"/><Relationship Id="rId3" Type="http://schemas.openxmlformats.org/officeDocument/2006/relationships/slide" Target="/ppt/slides/slide35.xml"/><Relationship Id="rId4" Type="http://schemas.openxmlformats.org/officeDocument/2006/relationships/hyperlink" Target="https://mysteryscience.com/body/human-body-vision-the-brain" TargetMode="External"/><Relationship Id="rId9" Type="http://schemas.openxmlformats.org/officeDocument/2006/relationships/slide" Target="/ppt/slides/slide38.xml"/><Relationship Id="rId5" Type="http://schemas.openxmlformats.org/officeDocument/2006/relationships/slide" Target="/ppt/slides/slide36.xml"/><Relationship Id="rId6" Type="http://schemas.openxmlformats.org/officeDocument/2006/relationships/hyperlink" Target="https://mysteryscience.com/adaptations/animal-plant-adaptations" TargetMode="External"/><Relationship Id="rId7" Type="http://schemas.openxmlformats.org/officeDocument/2006/relationships/slide" Target="/ppt/slides/slide37.xml"/><Relationship Id="rId8" Type="http://schemas.openxmlformats.org/officeDocument/2006/relationships/hyperlink" Target="https://mysteryscience.com/rocks/earth-s-features-processes" TargetMode="External"/><Relationship Id="rId31" Type="http://schemas.openxmlformats.org/officeDocument/2006/relationships/slide" Target="/ppt/slides/slide38.xml"/><Relationship Id="rId30" Type="http://schemas.openxmlformats.org/officeDocument/2006/relationships/slide" Target="/ppt/slides/slide38.xml"/><Relationship Id="rId33" Type="http://schemas.openxmlformats.org/officeDocument/2006/relationships/slide" Target="/ppt/slides/slide39.xml"/><Relationship Id="rId32" Type="http://schemas.openxmlformats.org/officeDocument/2006/relationships/image" Target="../media/image121.jpg"/><Relationship Id="rId35" Type="http://schemas.openxmlformats.org/officeDocument/2006/relationships/slide" Target="/ppt/slides/slide36.xml"/><Relationship Id="rId34" Type="http://schemas.openxmlformats.org/officeDocument/2006/relationships/image" Target="../media/image119.png"/><Relationship Id="rId37" Type="http://schemas.openxmlformats.org/officeDocument/2006/relationships/slide" Target="/ppt/slides/slide2.xml"/><Relationship Id="rId36" Type="http://schemas.openxmlformats.org/officeDocument/2006/relationships/image" Target="../media/image2.png"/><Relationship Id="rId38" Type="http://schemas.openxmlformats.org/officeDocument/2006/relationships/image" Target="../media/image22.png"/><Relationship Id="rId20" Type="http://schemas.openxmlformats.org/officeDocument/2006/relationships/hyperlink" Target="http://mysteryscience.com/anchor" TargetMode="External"/><Relationship Id="rId22" Type="http://schemas.openxmlformats.org/officeDocument/2006/relationships/image" Target="../media/image130.png"/><Relationship Id="rId21" Type="http://schemas.openxmlformats.org/officeDocument/2006/relationships/hyperlink" Target="https://mysteryscience.com/docs/new-york" TargetMode="External"/><Relationship Id="rId24" Type="http://schemas.openxmlformats.org/officeDocument/2006/relationships/image" Target="../media/image131.png"/><Relationship Id="rId23" Type="http://schemas.openxmlformats.org/officeDocument/2006/relationships/slide" Target="/ppt/slides/slide37.xml"/><Relationship Id="rId26" Type="http://schemas.openxmlformats.org/officeDocument/2006/relationships/slide" Target="/ppt/slides/slide41.xml"/><Relationship Id="rId25" Type="http://schemas.openxmlformats.org/officeDocument/2006/relationships/slide" Target="/ppt/slides/slide41.xml"/><Relationship Id="rId28" Type="http://schemas.openxmlformats.org/officeDocument/2006/relationships/slide" Target="/ppt/slides/slide35.xml"/><Relationship Id="rId27" Type="http://schemas.openxmlformats.org/officeDocument/2006/relationships/image" Target="../media/image124.png"/><Relationship Id="rId29" Type="http://schemas.openxmlformats.org/officeDocument/2006/relationships/image" Target="../media/image127.png"/><Relationship Id="rId11" Type="http://schemas.openxmlformats.org/officeDocument/2006/relationships/slide" Target="/ppt/slides/slide39.xml"/><Relationship Id="rId10" Type="http://schemas.openxmlformats.org/officeDocument/2006/relationships/hyperlink" Target="https://mysteryscience.com/waves/sound-waves-communication" TargetMode="External"/><Relationship Id="rId13" Type="http://schemas.openxmlformats.org/officeDocument/2006/relationships/slide" Target="/ppt/slides/slide41.xml"/><Relationship Id="rId12" Type="http://schemas.openxmlformats.org/officeDocument/2006/relationships/hyperlink" Target="https://mysteryscience.com/energy/energy-energy-transfer-electricity" TargetMode="External"/><Relationship Id="rId15" Type="http://schemas.openxmlformats.org/officeDocument/2006/relationships/hyperlink" Target="http://mysteryscience.com/anchor" TargetMode="External"/><Relationship Id="rId14" Type="http://schemas.openxmlformats.org/officeDocument/2006/relationships/hyperlink" Target="https://mysteryscience.com/electricity/electricity-light-heat" TargetMode="External"/><Relationship Id="rId17" Type="http://schemas.openxmlformats.org/officeDocument/2006/relationships/hyperlink" Target="http://mysteryscience.com/anchor" TargetMode="External"/><Relationship Id="rId16" Type="http://schemas.openxmlformats.org/officeDocument/2006/relationships/hyperlink" Target="http://mysteryscience.com/anchor" TargetMode="External"/><Relationship Id="rId19" Type="http://schemas.openxmlformats.org/officeDocument/2006/relationships/hyperlink" Target="http://mysteryscience.com/anchor" TargetMode="External"/><Relationship Id="rId18" Type="http://schemas.openxmlformats.org/officeDocument/2006/relationships/hyperlink" Target="http://mysteryscience.com/anchor"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5.xml"/><Relationship Id="rId3" Type="http://schemas.openxmlformats.org/officeDocument/2006/relationships/image" Target="../media/image125.png"/><Relationship Id="rId4" Type="http://schemas.openxmlformats.org/officeDocument/2006/relationships/image" Target="../media/image139.png"/><Relationship Id="rId9" Type="http://schemas.openxmlformats.org/officeDocument/2006/relationships/hyperlink" Target="https://mysteryscience.com/body/mystery-2/light-eyes-vision/60" TargetMode="External"/><Relationship Id="rId5" Type="http://schemas.openxmlformats.org/officeDocument/2006/relationships/image" Target="../media/image137.png"/><Relationship Id="rId6" Type="http://schemas.openxmlformats.org/officeDocument/2006/relationships/image" Target="../media/image124.png"/><Relationship Id="rId7" Type="http://schemas.openxmlformats.org/officeDocument/2006/relationships/hyperlink" Target="https://mysteryscience.com/body/mystery-1/muscles-skeleton/59" TargetMode="External"/><Relationship Id="rId8" Type="http://schemas.openxmlformats.org/officeDocument/2006/relationships/hyperlink" Target="https://mysteryscience.com/body/mystery-1/muscles-skeleton/59" TargetMode="External"/><Relationship Id="rId20" Type="http://schemas.openxmlformats.org/officeDocument/2006/relationships/hyperlink" Target="https://mysteryscience.com/body/mystery-4/brain-nerves-information-processing/62" TargetMode="External"/><Relationship Id="rId22" Type="http://schemas.openxmlformats.org/officeDocument/2006/relationships/image" Target="../media/image2.png"/><Relationship Id="rId21" Type="http://schemas.openxmlformats.org/officeDocument/2006/relationships/hyperlink" Target="https://mysteryscience.com/docs/new-york" TargetMode="External"/><Relationship Id="rId24" Type="http://schemas.openxmlformats.org/officeDocument/2006/relationships/slide" Target="/ppt/slides/slide2.xml"/><Relationship Id="rId23" Type="http://schemas.openxmlformats.org/officeDocument/2006/relationships/slide" Target="/ppt/slides/slide2.xml"/><Relationship Id="rId25" Type="http://schemas.openxmlformats.org/officeDocument/2006/relationships/image" Target="../media/image22.png"/><Relationship Id="rId11" Type="http://schemas.openxmlformats.org/officeDocument/2006/relationships/hyperlink" Target="https://mysteryscience.com/body/mystery-3/structure-function-of-eyes/61" TargetMode="External"/><Relationship Id="rId10" Type="http://schemas.openxmlformats.org/officeDocument/2006/relationships/hyperlink" Target="https://mysteryscience.com/body/mystery-2/light-eyes-vision/60" TargetMode="External"/><Relationship Id="rId13" Type="http://schemas.openxmlformats.org/officeDocument/2006/relationships/hyperlink" Target="https://mysteryscience.com/body/mystery-4/brain-nerves-information-processing/62" TargetMode="External"/><Relationship Id="rId12" Type="http://schemas.openxmlformats.org/officeDocument/2006/relationships/hyperlink" Target="https://mysteryscience.com/body/mystery-3/structure-function-of-eyes/61" TargetMode="External"/><Relationship Id="rId15" Type="http://schemas.openxmlformats.org/officeDocument/2006/relationships/hyperlink" Target="https://mysteryscience.com/body/mystery-2/light-eyes-vision/60" TargetMode="External"/><Relationship Id="rId14" Type="http://schemas.openxmlformats.org/officeDocument/2006/relationships/hyperlink" Target="https://mysteryscience.com/body/mystery-4/brain-nerves-information-processing/62" TargetMode="External"/><Relationship Id="rId17" Type="http://schemas.openxmlformats.org/officeDocument/2006/relationships/hyperlink" Target="https://mysteryscience.com/body/mystery-3/structure-function-of-eyes/61" TargetMode="External"/><Relationship Id="rId16" Type="http://schemas.openxmlformats.org/officeDocument/2006/relationships/hyperlink" Target="https://mysteryscience.com/body/mystery-1/muscles-skeleton/59" TargetMode="External"/><Relationship Id="rId19" Type="http://schemas.openxmlformats.org/officeDocument/2006/relationships/hyperlink" Target="https://mysteryscience.com/body/human-body-vision-the-brain" TargetMode="External"/><Relationship Id="rId18" Type="http://schemas.openxmlformats.org/officeDocument/2006/relationships/hyperlink" Target="https://mysteryscience.com/body/human-body-vision-the-brain"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6.xml"/><Relationship Id="rId3" Type="http://schemas.openxmlformats.org/officeDocument/2006/relationships/image" Target="../media/image135.png"/><Relationship Id="rId4" Type="http://schemas.openxmlformats.org/officeDocument/2006/relationships/image" Target="../media/image132.png"/><Relationship Id="rId9" Type="http://schemas.openxmlformats.org/officeDocument/2006/relationships/hyperlink" Target="https://mysteryscience.com/adaptations/mystery-2/learned-behavior-instinct/1091" TargetMode="External"/><Relationship Id="rId5" Type="http://schemas.openxmlformats.org/officeDocument/2006/relationships/image" Target="../media/image143.png"/><Relationship Id="rId6" Type="http://schemas.openxmlformats.org/officeDocument/2006/relationships/hyperlink" Target="https://mysteryscience.com/adaptations/mystery-1/animal-adaptations/1088" TargetMode="External"/><Relationship Id="rId7" Type="http://schemas.openxmlformats.org/officeDocument/2006/relationships/hyperlink" Target="https://mysteryscience.com/adaptations/mystery-2/learned-behavior-instinct/1091" TargetMode="External"/><Relationship Id="rId8" Type="http://schemas.openxmlformats.org/officeDocument/2006/relationships/hyperlink" Target="https://mysteryscience.com/adaptations/mystery-3/plant-adaptations/1090" TargetMode="External"/><Relationship Id="rId11" Type="http://schemas.openxmlformats.org/officeDocument/2006/relationships/hyperlink" Target="https://mysteryscience.com/adaptations/mystery-3/plant-adaptations/1090" TargetMode="External"/><Relationship Id="rId10" Type="http://schemas.openxmlformats.org/officeDocument/2006/relationships/hyperlink" Target="https://mysteryscience.com/adaptations/mystery-1/animal-adaptations/1088" TargetMode="External"/><Relationship Id="rId13" Type="http://schemas.openxmlformats.org/officeDocument/2006/relationships/hyperlink" Target="https://mysteryscience.com/adaptations/animal-plant-adaptations" TargetMode="External"/><Relationship Id="rId12" Type="http://schemas.openxmlformats.org/officeDocument/2006/relationships/hyperlink" Target="https://mysteryscience.com/adaptations/animal-plant-adaptations" TargetMode="External"/><Relationship Id="rId15" Type="http://schemas.openxmlformats.org/officeDocument/2006/relationships/image" Target="../media/image2.png"/><Relationship Id="rId14" Type="http://schemas.openxmlformats.org/officeDocument/2006/relationships/hyperlink" Target="https://mysteryscience.com/docs/new-york" TargetMode="External"/><Relationship Id="rId17" Type="http://schemas.openxmlformats.org/officeDocument/2006/relationships/image" Target="../media/image22.png"/><Relationship Id="rId16" Type="http://schemas.openxmlformats.org/officeDocument/2006/relationships/slide" Target="/ppt/slides/slide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7.xml"/><Relationship Id="rId3" Type="http://schemas.openxmlformats.org/officeDocument/2006/relationships/image" Target="../media/image138.png"/><Relationship Id="rId4" Type="http://schemas.openxmlformats.org/officeDocument/2006/relationships/image" Target="../media/image142.png"/><Relationship Id="rId9" Type="http://schemas.openxmlformats.org/officeDocument/2006/relationships/hyperlink" Target="https://mysteryscience.com/rocks/mystery-1/volcanoes-patterns-of-earth-s-features/53" TargetMode="External"/><Relationship Id="rId5" Type="http://schemas.openxmlformats.org/officeDocument/2006/relationships/image" Target="../media/image148.png"/><Relationship Id="rId6" Type="http://schemas.openxmlformats.org/officeDocument/2006/relationships/image" Target="../media/image147.png"/><Relationship Id="rId7" Type="http://schemas.openxmlformats.org/officeDocument/2006/relationships/image" Target="../media/image140.png"/><Relationship Id="rId8" Type="http://schemas.openxmlformats.org/officeDocument/2006/relationships/hyperlink" Target="https://mysteryscience.com/rocks/mystery-1/volcanoes-patterns-of-earth-s-features/53" TargetMode="External"/><Relationship Id="rId31" Type="http://schemas.openxmlformats.org/officeDocument/2006/relationships/hyperlink" Target="https://mysteryscience.com/rocks/mystery-5/erosion-natural-hazards-engineering/58" TargetMode="External"/><Relationship Id="rId30" Type="http://schemas.openxmlformats.org/officeDocument/2006/relationships/hyperlink" Target="https://mysteryscience.com/rocks/mystery-4/sedimentary-rock-fossils/825" TargetMode="External"/><Relationship Id="rId33" Type="http://schemas.openxmlformats.org/officeDocument/2006/relationships/slide" Target="/ppt/slides/slide2.xml"/><Relationship Id="rId32" Type="http://schemas.openxmlformats.org/officeDocument/2006/relationships/image" Target="../media/image2.png"/><Relationship Id="rId35" Type="http://schemas.openxmlformats.org/officeDocument/2006/relationships/image" Target="../media/image22.png"/><Relationship Id="rId34" Type="http://schemas.openxmlformats.org/officeDocument/2006/relationships/slide" Target="/ppt/slides/slide2.xml"/><Relationship Id="rId20" Type="http://schemas.openxmlformats.org/officeDocument/2006/relationships/hyperlink" Target="http://www.nap.edu/openbook.php?record_id=13165&amp;page=192" TargetMode="External"/><Relationship Id="rId22" Type="http://schemas.openxmlformats.org/officeDocument/2006/relationships/hyperlink" Target="http://www.nap.edu/openbook.php?record_id=13165&amp;page=192" TargetMode="External"/><Relationship Id="rId21" Type="http://schemas.openxmlformats.org/officeDocument/2006/relationships/hyperlink" Target="http://www.nap.edu/openbook.php?record_id=13165&amp;page=192" TargetMode="External"/><Relationship Id="rId24" Type="http://schemas.openxmlformats.org/officeDocument/2006/relationships/hyperlink" Target="https://mysteryscience.com/rocks/mystery-1/volcanoes-patterns-of-earth-s-features/53" TargetMode="External"/><Relationship Id="rId23" Type="http://schemas.openxmlformats.org/officeDocument/2006/relationships/hyperlink" Target="https://mysteryscience.com/rocks/mystery-2/volcanoes-rock-cycle/55" TargetMode="External"/><Relationship Id="rId26" Type="http://schemas.openxmlformats.org/officeDocument/2006/relationships/hyperlink" Target="https://mysteryscience.com/rocks/earth-s-features-processes" TargetMode="External"/><Relationship Id="rId25" Type="http://schemas.openxmlformats.org/officeDocument/2006/relationships/hyperlink" Target="https://mysteryscience.com/rocks/mystery-3/weathering-erosion/57" TargetMode="External"/><Relationship Id="rId28" Type="http://schemas.openxmlformats.org/officeDocument/2006/relationships/hyperlink" Target="https://mysteryscience.com/rocks/earth-s-features-processes" TargetMode="External"/><Relationship Id="rId27" Type="http://schemas.openxmlformats.org/officeDocument/2006/relationships/hyperlink" Target="https://mysteryscience.com/rocks/earth-s-features-processes" TargetMode="External"/><Relationship Id="rId29" Type="http://schemas.openxmlformats.org/officeDocument/2006/relationships/hyperlink" Target="https://mysteryscience.com/docs/new-york" TargetMode="External"/><Relationship Id="rId11" Type="http://schemas.openxmlformats.org/officeDocument/2006/relationships/hyperlink" Target="https://mysteryscience.com/rocks/mystery-2/volcanoes-rock-cycle/55" TargetMode="External"/><Relationship Id="rId10" Type="http://schemas.openxmlformats.org/officeDocument/2006/relationships/hyperlink" Target="https://mysteryscience.com/rocks/mystery-2/volcanoes-rock-cycle/55" TargetMode="External"/><Relationship Id="rId13" Type="http://schemas.openxmlformats.org/officeDocument/2006/relationships/hyperlink" Target="https://mysteryscience.com/rocks/mystery-3/weathering-erosion/57" TargetMode="External"/><Relationship Id="rId12" Type="http://schemas.openxmlformats.org/officeDocument/2006/relationships/hyperlink" Target="http://www.nap.edu/openbook.php?record_id=13165&amp;page=192" TargetMode="External"/><Relationship Id="rId15" Type="http://schemas.openxmlformats.org/officeDocument/2006/relationships/hyperlink" Target="https://mysteryscience.com/rocks/mystery-4/sedimentary-rock-fossils/825" TargetMode="External"/><Relationship Id="rId14" Type="http://schemas.openxmlformats.org/officeDocument/2006/relationships/hyperlink" Target="https://mysteryscience.com/rocks/mystery-3/weathering-erosion/57" TargetMode="External"/><Relationship Id="rId17" Type="http://schemas.openxmlformats.org/officeDocument/2006/relationships/hyperlink" Target="http://www.nap.edu/openbook.php?record_id=13165&amp;page=192" TargetMode="External"/><Relationship Id="rId16" Type="http://schemas.openxmlformats.org/officeDocument/2006/relationships/hyperlink" Target="https://mysteryscience.com/rocks/mystery-4/sedimentary-rock-fossils/825" TargetMode="External"/><Relationship Id="rId19" Type="http://schemas.openxmlformats.org/officeDocument/2006/relationships/hyperlink" Target="https://mysteryscience.com/rocks/mystery-5/erosion-natural-hazards-engineering/58" TargetMode="External"/><Relationship Id="rId18" Type="http://schemas.openxmlformats.org/officeDocument/2006/relationships/hyperlink" Target="https://mysteryscience.com/rocks/mystery-5/erosion-natural-hazards-engineering/58"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8.xml"/><Relationship Id="rId3" Type="http://schemas.openxmlformats.org/officeDocument/2006/relationships/image" Target="../media/image164.png"/><Relationship Id="rId4" Type="http://schemas.openxmlformats.org/officeDocument/2006/relationships/image" Target="../media/image141.png"/><Relationship Id="rId9" Type="http://schemas.openxmlformats.org/officeDocument/2006/relationships/hyperlink" Target="https://mysteryscience.com/waves/mystery-1/sound-vibration-engineering/50" TargetMode="External"/><Relationship Id="rId5" Type="http://schemas.openxmlformats.org/officeDocument/2006/relationships/image" Target="../media/image151.png"/><Relationship Id="rId6" Type="http://schemas.openxmlformats.org/officeDocument/2006/relationships/image" Target="../media/image144.png"/><Relationship Id="rId7" Type="http://schemas.openxmlformats.org/officeDocument/2006/relationships/hyperlink" Target="https://mysteryscience.com/waves/mystery-1/pattern-transfer-technology/965" TargetMode="External"/><Relationship Id="rId8" Type="http://schemas.openxmlformats.org/officeDocument/2006/relationships/hyperlink" Target="https://mysteryscience.com/waves/mystery-1/pattern-transfer-technology/965" TargetMode="External"/><Relationship Id="rId20" Type="http://schemas.openxmlformats.org/officeDocument/2006/relationships/hyperlink" Target="https://mysteryscience.com/waves/mystery-1/pattern-transfer-technology/965" TargetMode="External"/><Relationship Id="rId22" Type="http://schemas.openxmlformats.org/officeDocument/2006/relationships/hyperlink" Target="https://mysteryscience.com/docs/new-york" TargetMode="External"/><Relationship Id="rId21" Type="http://schemas.openxmlformats.org/officeDocument/2006/relationships/hyperlink" Target="https://mysteryscience.com/waves/mystery-1/pattern-transfer-technology/965" TargetMode="External"/><Relationship Id="rId24" Type="http://schemas.openxmlformats.org/officeDocument/2006/relationships/slide" Target="/ppt/slides/slide2.xml"/><Relationship Id="rId23" Type="http://schemas.openxmlformats.org/officeDocument/2006/relationships/image" Target="../media/image2.png"/><Relationship Id="rId26" Type="http://schemas.openxmlformats.org/officeDocument/2006/relationships/image" Target="../media/image22.png"/><Relationship Id="rId25" Type="http://schemas.openxmlformats.org/officeDocument/2006/relationships/slide" Target="/ppt/slides/slide2.xml"/><Relationship Id="rId11" Type="http://schemas.openxmlformats.org/officeDocument/2006/relationships/hyperlink" Target="https://mysteryscience.com/waves/mystery-2/sound-vibrations/51" TargetMode="External"/><Relationship Id="rId10" Type="http://schemas.openxmlformats.org/officeDocument/2006/relationships/hyperlink" Target="https://mysteryscience.com/waves/mystery-2/sound-vibrations/51" TargetMode="External"/><Relationship Id="rId13" Type="http://schemas.openxmlformats.org/officeDocument/2006/relationships/hyperlink" Target="https://mysteryscience.com/waves/mystery-3/sound-waves-wavelength/52" TargetMode="External"/><Relationship Id="rId12" Type="http://schemas.openxmlformats.org/officeDocument/2006/relationships/hyperlink" Target="https://mysteryscience.com/waves/mystery-3/sound-waves-wavelength/52" TargetMode="External"/><Relationship Id="rId15" Type="http://schemas.openxmlformats.org/officeDocument/2006/relationships/hyperlink" Target="https://mysteryscience.com/waves/mystery-1/sound-vibration-engineering/50" TargetMode="External"/><Relationship Id="rId14" Type="http://schemas.openxmlformats.org/officeDocument/2006/relationships/hyperlink" Target="https://mysteryscience.com/waves/mystery-2/sound-vibrations/51" TargetMode="External"/><Relationship Id="rId17" Type="http://schemas.openxmlformats.org/officeDocument/2006/relationships/hyperlink" Target="https://mysteryscience.com/waves/mystery-3/sound-waves-wavelength/52" TargetMode="External"/><Relationship Id="rId16" Type="http://schemas.openxmlformats.org/officeDocument/2006/relationships/hyperlink" Target="https://mysteryscience.com/waves/mystery-1/sound-vibration-engineering/50" TargetMode="External"/><Relationship Id="rId19" Type="http://schemas.openxmlformats.org/officeDocument/2006/relationships/hyperlink" Target="https://mysteryscience.com/waves/sound-waves-communication" TargetMode="External"/><Relationship Id="rId18" Type="http://schemas.openxmlformats.org/officeDocument/2006/relationships/hyperlink" Target="https://mysteryscience.com/waves/sound-waves-communication"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9.xml"/><Relationship Id="rId3" Type="http://schemas.openxmlformats.org/officeDocument/2006/relationships/image" Target="../media/image136.png"/><Relationship Id="rId4" Type="http://schemas.openxmlformats.org/officeDocument/2006/relationships/image" Target="../media/image155.png"/><Relationship Id="rId9" Type="http://schemas.openxmlformats.org/officeDocument/2006/relationships/hyperlink" Target="https://mysteryscience.com/energy/mystery-2/collisions-energy-transfer/380" TargetMode="External"/><Relationship Id="rId5" Type="http://schemas.openxmlformats.org/officeDocument/2006/relationships/image" Target="../media/image157.png"/><Relationship Id="rId6" Type="http://schemas.openxmlformats.org/officeDocument/2006/relationships/image" Target="../media/image146.png"/><Relationship Id="rId7" Type="http://schemas.openxmlformats.org/officeDocument/2006/relationships/hyperlink" Target="https://mysteryscience.com/energy/mystery-1/speed-energy/304" TargetMode="External"/><Relationship Id="rId8" Type="http://schemas.openxmlformats.org/officeDocument/2006/relationships/hyperlink" Target="https://mysteryscience.com/energy/mystery-1/speed-energy/304" TargetMode="External"/><Relationship Id="rId20" Type="http://schemas.openxmlformats.org/officeDocument/2006/relationships/hyperlink" Target="https://mysteryscience.com/energy/mystery-4/energy-transfer-engineering/35" TargetMode="External"/><Relationship Id="rId22" Type="http://schemas.openxmlformats.org/officeDocument/2006/relationships/image" Target="../media/image2.png"/><Relationship Id="rId21" Type="http://schemas.openxmlformats.org/officeDocument/2006/relationships/hyperlink" Target="https://mysteryscience.com/docs/new-york" TargetMode="External"/><Relationship Id="rId24" Type="http://schemas.openxmlformats.org/officeDocument/2006/relationships/image" Target="../media/image22.png"/><Relationship Id="rId23" Type="http://schemas.openxmlformats.org/officeDocument/2006/relationships/slide" Target="/ppt/slides/slide2.xml"/><Relationship Id="rId11" Type="http://schemas.openxmlformats.org/officeDocument/2006/relationships/hyperlink" Target="https://mysteryscience.com/energy/mystery-3/collisions-energy-transfer/963" TargetMode="External"/><Relationship Id="rId10" Type="http://schemas.openxmlformats.org/officeDocument/2006/relationships/hyperlink" Target="https://mysteryscience.com/energy/mystery-2/collisions-energy-transfer/380" TargetMode="External"/><Relationship Id="rId13" Type="http://schemas.openxmlformats.org/officeDocument/2006/relationships/hyperlink" Target="https://mysteryscience.com/energy/mystery-4/energy-transfer-engineering/35" TargetMode="External"/><Relationship Id="rId12" Type="http://schemas.openxmlformats.org/officeDocument/2006/relationships/hyperlink" Target="https://mysteryscience.com/energy/mystery-3/collisions-energy-transfer/963" TargetMode="External"/><Relationship Id="rId15" Type="http://schemas.openxmlformats.org/officeDocument/2006/relationships/hyperlink" Target="https://mysteryscience.com/energy/mystery-2/collisions-energy-transfer/380" TargetMode="External"/><Relationship Id="rId14" Type="http://schemas.openxmlformats.org/officeDocument/2006/relationships/hyperlink" Target="https://mysteryscience.com/energy/mystery-4/energy-transfer-engineering/35" TargetMode="External"/><Relationship Id="rId17" Type="http://schemas.openxmlformats.org/officeDocument/2006/relationships/hyperlink" Target="https://mysteryscience.com/energy/mystery-3/collisions-energy-transfer/963" TargetMode="External"/><Relationship Id="rId16" Type="http://schemas.openxmlformats.org/officeDocument/2006/relationships/hyperlink" Target="https://mysteryscience.com/energy/mystery-1/speed-energy/304" TargetMode="External"/><Relationship Id="rId19" Type="http://schemas.openxmlformats.org/officeDocument/2006/relationships/hyperlink" Target="https://mysteryscience.com/energy/energy-energy-transfer-electricity" TargetMode="External"/><Relationship Id="rId18" Type="http://schemas.openxmlformats.org/officeDocument/2006/relationships/hyperlink" Target="https://mysteryscience.com/energy/energy-energy-transfer-electricity"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0.xml"/><Relationship Id="rId3" Type="http://schemas.openxmlformats.org/officeDocument/2006/relationships/image" Target="../media/image154.png"/><Relationship Id="rId4" Type="http://schemas.openxmlformats.org/officeDocument/2006/relationships/hyperlink" Target="https://mysteryscience.com/energy/mystery-5/energy-transfer-engineering/36" TargetMode="External"/><Relationship Id="rId9" Type="http://schemas.openxmlformats.org/officeDocument/2006/relationships/hyperlink" Target="https://mysteryscience.com/docs/new-york" TargetMode="External"/><Relationship Id="rId5" Type="http://schemas.openxmlformats.org/officeDocument/2006/relationships/hyperlink" Target="https://mysteryscience.com/energy/mystery-5/energy-transfer-engineering/36" TargetMode="External"/><Relationship Id="rId6" Type="http://schemas.openxmlformats.org/officeDocument/2006/relationships/hyperlink" Target="https://mysteryscience.com/energy/mystery-5/energy-transfer-engineering/36" TargetMode="External"/><Relationship Id="rId7" Type="http://schemas.openxmlformats.org/officeDocument/2006/relationships/hyperlink" Target="https://mysteryscience.com/energy/energy-energy-transfer-electricity" TargetMode="External"/><Relationship Id="rId8" Type="http://schemas.openxmlformats.org/officeDocument/2006/relationships/hyperlink" Target="https://mysteryscience.com/energy/energy-energy-transfer-electricity" TargetMode="External"/><Relationship Id="rId11" Type="http://schemas.openxmlformats.org/officeDocument/2006/relationships/slide" Target="/ppt/slides/slide2.xml"/><Relationship Id="rId10" Type="http://schemas.openxmlformats.org/officeDocument/2006/relationships/image" Target="../media/image2.png"/><Relationship Id="rId12" Type="http://schemas.openxmlformats.org/officeDocument/2006/relationships/image" Target="../media/image22.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1.xml"/><Relationship Id="rId3" Type="http://schemas.openxmlformats.org/officeDocument/2006/relationships/image" Target="../media/image153.png"/><Relationship Id="rId4" Type="http://schemas.openxmlformats.org/officeDocument/2006/relationships/image" Target="../media/image150.png"/><Relationship Id="rId9" Type="http://schemas.openxmlformats.org/officeDocument/2006/relationships/slide" Target="/ppt/slides/slide2.xml"/><Relationship Id="rId5" Type="http://schemas.openxmlformats.org/officeDocument/2006/relationships/hyperlink" Target="https://mysteryscience.com/electricity/electricity-light-heat" TargetMode="External"/><Relationship Id="rId6" Type="http://schemas.openxmlformats.org/officeDocument/2006/relationships/hyperlink" Target="https://mysteryscience.com/electricity/electricity-light-heat" TargetMode="External"/><Relationship Id="rId7" Type="http://schemas.openxmlformats.org/officeDocument/2006/relationships/hyperlink" Target="https://mysteryscience.com/docs/new-york" TargetMode="External"/><Relationship Id="rId8" Type="http://schemas.openxmlformats.org/officeDocument/2006/relationships/image" Target="../media/image2.png"/><Relationship Id="rId11" Type="http://schemas.openxmlformats.org/officeDocument/2006/relationships/image" Target="../media/image188.png"/><Relationship Id="rId10" Type="http://schemas.openxmlformats.org/officeDocument/2006/relationships/image" Target="../media/image22.png"/><Relationship Id="rId13" Type="http://schemas.openxmlformats.org/officeDocument/2006/relationships/hyperlink" Target="https://mysteryscience.com/electricity/mystery-2/electrical-energy/37" TargetMode="External"/><Relationship Id="rId12" Type="http://schemas.openxmlformats.org/officeDocument/2006/relationships/hyperlink" Target="https://mysteryscience.com/electricity/mystery-1/renewable-energy-natural-resources/1173" TargetMode="External"/><Relationship Id="rId15" Type="http://schemas.openxmlformats.org/officeDocument/2006/relationships/hyperlink" Target="https://mysteryscience.com/electricity/mystery-3/heat-energy-energy-transfer/268" TargetMode="External"/><Relationship Id="rId14" Type="http://schemas.openxmlformats.org/officeDocument/2006/relationships/hyperlink" Target="https://mysteryscience.com/energy/mystery-6/electrical-energy/37" TargetMode="External"/><Relationship Id="rId17" Type="http://schemas.openxmlformats.org/officeDocument/2006/relationships/hyperlink" Target="https://mysteryscience.com/electricity/mystery-1/renewable-energy-natural-resources/1173" TargetMode="External"/><Relationship Id="rId16" Type="http://schemas.openxmlformats.org/officeDocument/2006/relationships/hyperlink" Target="https://mysteryscience.com/energy/mystery-7/heat-energy-energy-transfer/268" TargetMode="External"/><Relationship Id="rId19" Type="http://schemas.openxmlformats.org/officeDocument/2006/relationships/hyperlink" Target="https://mysteryscience.com/electricity/mystery-3/heat-energy-energy-transfer/268" TargetMode="External"/><Relationship Id="rId18" Type="http://schemas.openxmlformats.org/officeDocument/2006/relationships/hyperlink" Target="https://mysteryscience.com/electricity/mystery-2/electrical-energy/37"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2.xml"/><Relationship Id="rId3" Type="http://schemas.openxmlformats.org/officeDocument/2006/relationships/hyperlink" Target="https://mysteryscience.com/ecosystems/ecosystems-the-food-web" TargetMode="External"/><Relationship Id="rId4" Type="http://schemas.openxmlformats.org/officeDocument/2006/relationships/hyperlink" Target="https://mysteryscience.com/earth/water-cycle-earth-s-systems" TargetMode="External"/><Relationship Id="rId9" Type="http://schemas.openxmlformats.org/officeDocument/2006/relationships/hyperlink" Target="http://mysteryscience.com/anchor" TargetMode="External"/><Relationship Id="rId5" Type="http://schemas.openxmlformats.org/officeDocument/2006/relationships/hyperlink" Target="https://mysteryscience.com/astronomy/stars-the-solar-system" TargetMode="External"/><Relationship Id="rId6" Type="http://schemas.openxmlformats.org/officeDocument/2006/relationships/hyperlink" Target="https://mysteryscience.com/solarsystem/stars-planets" TargetMode="External"/><Relationship Id="rId7" Type="http://schemas.openxmlformats.org/officeDocument/2006/relationships/hyperlink" Target="https://mysteryscience.com/chemistry/chemical-reactions-properties-of-matter" TargetMode="External"/><Relationship Id="rId8" Type="http://schemas.openxmlformats.org/officeDocument/2006/relationships/hyperlink" Target="http://mysteryscience.com/anchor" TargetMode="External"/><Relationship Id="rId20" Type="http://schemas.openxmlformats.org/officeDocument/2006/relationships/image" Target="../media/image2.png"/><Relationship Id="rId21" Type="http://schemas.openxmlformats.org/officeDocument/2006/relationships/image" Target="../media/image22.png"/><Relationship Id="rId11" Type="http://schemas.openxmlformats.org/officeDocument/2006/relationships/hyperlink" Target="http://mysteryscience.com/anchor" TargetMode="External"/><Relationship Id="rId10" Type="http://schemas.openxmlformats.org/officeDocument/2006/relationships/hyperlink" Target="http://mysteryscience.com/anchor" TargetMode="External"/><Relationship Id="rId13" Type="http://schemas.openxmlformats.org/officeDocument/2006/relationships/hyperlink" Target="https://mysteryscience.com/animal-secrets/animal-needs" TargetMode="External"/><Relationship Id="rId12" Type="http://schemas.openxmlformats.org/officeDocument/2006/relationships/hyperlink" Target="http://mysteryscience.com/anchor" TargetMode="External"/><Relationship Id="rId15" Type="http://schemas.openxmlformats.org/officeDocument/2006/relationships/image" Target="../media/image156.png"/><Relationship Id="rId14" Type="http://schemas.openxmlformats.org/officeDocument/2006/relationships/hyperlink" Target="https://mysteryscience.com/docs/new-york" TargetMode="External"/><Relationship Id="rId17" Type="http://schemas.openxmlformats.org/officeDocument/2006/relationships/image" Target="../media/image167.png"/><Relationship Id="rId16" Type="http://schemas.openxmlformats.org/officeDocument/2006/relationships/image" Target="../media/image179.png"/><Relationship Id="rId19" Type="http://schemas.openxmlformats.org/officeDocument/2006/relationships/image" Target="../media/image160.png"/><Relationship Id="rId18" Type="http://schemas.openxmlformats.org/officeDocument/2006/relationships/image" Target="../media/image172.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3.xml"/><Relationship Id="rId3" Type="http://schemas.openxmlformats.org/officeDocument/2006/relationships/image" Target="../media/image158.png"/><Relationship Id="rId4" Type="http://schemas.openxmlformats.org/officeDocument/2006/relationships/image" Target="../media/image161.png"/><Relationship Id="rId9" Type="http://schemas.openxmlformats.org/officeDocument/2006/relationships/hyperlink" Target="https://mysteryscience.com/ecosystems/mystery-4/decomposers-nutrients-matter-cycle/215" TargetMode="External"/><Relationship Id="rId5" Type="http://schemas.openxmlformats.org/officeDocument/2006/relationships/image" Target="../media/image162.png"/><Relationship Id="rId6" Type="http://schemas.openxmlformats.org/officeDocument/2006/relationships/image" Target="../media/image176.png"/><Relationship Id="rId7" Type="http://schemas.openxmlformats.org/officeDocument/2006/relationships/hyperlink" Target="https://mysteryscience.com/ecosystems/mystery-3/decomposers-matter-cycle/95" TargetMode="External"/><Relationship Id="rId8" Type="http://schemas.openxmlformats.org/officeDocument/2006/relationships/hyperlink" Target="https://mysteryscience.com/ecosystems/mystery-3/decomposers-matter-cycle/95" TargetMode="External"/><Relationship Id="rId20" Type="http://schemas.openxmlformats.org/officeDocument/2006/relationships/image" Target="../media/image22.png"/><Relationship Id="rId21" Type="http://schemas.openxmlformats.org/officeDocument/2006/relationships/hyperlink" Target="https://mysteryscience.com/ecosystems/mystery-4/decomposers-nutrients-matter-cycle/215" TargetMode="External"/><Relationship Id="rId11" Type="http://schemas.openxmlformats.org/officeDocument/2006/relationships/hyperlink" Target="https://mysteryscience.com/ecosystems/mystery-2/plant-needs-air-water/94" TargetMode="External"/><Relationship Id="rId10" Type="http://schemas.openxmlformats.org/officeDocument/2006/relationships/hyperlink" Target="https://mysteryscience.com/ecosystems/mystery-4/decomposers-nutrients-matter-cycle/215" TargetMode="External"/><Relationship Id="rId13" Type="http://schemas.openxmlformats.org/officeDocument/2006/relationships/hyperlink" Target="https://mysteryscience.com/ecosystems/mystery-3/decomposers-matter-cycle/95" TargetMode="External"/><Relationship Id="rId12" Type="http://schemas.openxmlformats.org/officeDocument/2006/relationships/hyperlink" Target="https://mysteryscience.com/ecosystems/mystery-1/food-chains-predators-herbivores-carnivores/119" TargetMode="External"/><Relationship Id="rId15" Type="http://schemas.openxmlformats.org/officeDocument/2006/relationships/hyperlink" Target="https://mysteryscience.com/ecosystems/ecosystems-the-food-web" TargetMode="External"/><Relationship Id="rId14" Type="http://schemas.openxmlformats.org/officeDocument/2006/relationships/hyperlink" Target="https://mysteryscience.com/ecosystems/ecosystems-the-food-web" TargetMode="External"/><Relationship Id="rId17" Type="http://schemas.openxmlformats.org/officeDocument/2006/relationships/image" Target="../media/image2.png"/><Relationship Id="rId16" Type="http://schemas.openxmlformats.org/officeDocument/2006/relationships/hyperlink" Target="https://mysteryscience.com/docs/new-york" TargetMode="External"/><Relationship Id="rId19" Type="http://schemas.openxmlformats.org/officeDocument/2006/relationships/slide" Target="/ppt/slides/slide2.xml"/><Relationship Id="rId18" Type="http://schemas.openxmlformats.org/officeDocument/2006/relationships/slide" Target="/ppt/slides/slide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4.xml"/><Relationship Id="rId3" Type="http://schemas.openxmlformats.org/officeDocument/2006/relationships/image" Target="../media/image168.png"/><Relationship Id="rId4" Type="http://schemas.openxmlformats.org/officeDocument/2006/relationships/image" Target="../media/image174.png"/><Relationship Id="rId9" Type="http://schemas.openxmlformats.org/officeDocument/2006/relationships/hyperlink" Target="https://mysteryscience.com/ecosystems/mystery-6/protecting-environments/954" TargetMode="External"/><Relationship Id="rId5" Type="http://schemas.openxmlformats.org/officeDocument/2006/relationships/image" Target="../media/image175.png"/><Relationship Id="rId6" Type="http://schemas.openxmlformats.org/officeDocument/2006/relationships/hyperlink" Target="https://mysteryscience.com/ecosystems/mystery-5/ecosystems-matter-cycle/216" TargetMode="External"/><Relationship Id="rId7" Type="http://schemas.openxmlformats.org/officeDocument/2006/relationships/hyperlink" Target="https://mysteryscience.com/ecosystems/mystery-5/ecosystems-matter-cycle/216" TargetMode="External"/><Relationship Id="rId8" Type="http://schemas.openxmlformats.org/officeDocument/2006/relationships/hyperlink" Target="https://mysteryscience.com/ecosystems/mystery-6/protecting-environments/954" TargetMode="External"/><Relationship Id="rId20" Type="http://schemas.openxmlformats.org/officeDocument/2006/relationships/image" Target="../media/image2.png"/><Relationship Id="rId22" Type="http://schemas.openxmlformats.org/officeDocument/2006/relationships/slide" Target="/ppt/slides/slide2.xml"/><Relationship Id="rId21" Type="http://schemas.openxmlformats.org/officeDocument/2006/relationships/slide" Target="/ppt/slides/slide2.xml"/><Relationship Id="rId23" Type="http://schemas.openxmlformats.org/officeDocument/2006/relationships/image" Target="../media/image22.png"/><Relationship Id="rId11" Type="http://schemas.openxmlformats.org/officeDocument/2006/relationships/hyperlink" Target="http://www.nap.edu/openbook.php?record_id=13165&amp;page=194" TargetMode="External"/><Relationship Id="rId10" Type="http://schemas.openxmlformats.org/officeDocument/2006/relationships/hyperlink" Target="http://www.nap.edu/openbook.php?record_id=13165&amp;page=194" TargetMode="External"/><Relationship Id="rId13" Type="http://schemas.openxmlformats.org/officeDocument/2006/relationships/hyperlink" Target="https://mysteryscience.com/ecosystems/mystery-6/food-webs-flow-of-energy/212" TargetMode="External"/><Relationship Id="rId12" Type="http://schemas.openxmlformats.org/officeDocument/2006/relationships/hyperlink" Target="https://mysteryscience.com/ecosystems/mystery-6/food-webs-flow-of-energy/212" TargetMode="External"/><Relationship Id="rId15" Type="http://schemas.openxmlformats.org/officeDocument/2006/relationships/hyperlink" Target="https://mysteryscience.com/ecosystems/mystery-6/food-webs-flow-of-energy/212" TargetMode="External"/><Relationship Id="rId14" Type="http://schemas.openxmlformats.org/officeDocument/2006/relationships/hyperlink" Target="https://mysteryscience.com/ecosystems/mystery-5/ecosystems-matter-cycle/216" TargetMode="External"/><Relationship Id="rId17" Type="http://schemas.openxmlformats.org/officeDocument/2006/relationships/hyperlink" Target="https://mysteryscience.com/ecosystems/ecosystems-the-food-web" TargetMode="External"/><Relationship Id="rId16" Type="http://schemas.openxmlformats.org/officeDocument/2006/relationships/hyperlink" Target="https://mysteryscience.com/ecosystems/mystery-6/protecting-environments/954" TargetMode="External"/><Relationship Id="rId19" Type="http://schemas.openxmlformats.org/officeDocument/2006/relationships/hyperlink" Target="https://mysteryscience.com/docs/new-york" TargetMode="External"/><Relationship Id="rId18" Type="http://schemas.openxmlformats.org/officeDocument/2006/relationships/hyperlink" Target="https://mysteryscience.com/ecosystems/ecosystems-the-food-web"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5.xml"/><Relationship Id="rId3" Type="http://schemas.openxmlformats.org/officeDocument/2006/relationships/image" Target="../media/image171.jpg"/><Relationship Id="rId4" Type="http://schemas.openxmlformats.org/officeDocument/2006/relationships/image" Target="../media/image159.png"/><Relationship Id="rId9" Type="http://schemas.openxmlformats.org/officeDocument/2006/relationships/hyperlink" Target="https://mysteryscience.com/earth/mystery-1/hydrosphere-the-roles-of-water/122" TargetMode="External"/><Relationship Id="rId5" Type="http://schemas.openxmlformats.org/officeDocument/2006/relationships/image" Target="../media/image170.png"/><Relationship Id="rId6" Type="http://schemas.openxmlformats.org/officeDocument/2006/relationships/image" Target="../media/image163.png"/><Relationship Id="rId7" Type="http://schemas.openxmlformats.org/officeDocument/2006/relationships/image" Target="../media/image165.png"/><Relationship Id="rId8" Type="http://schemas.openxmlformats.org/officeDocument/2006/relationships/hyperlink" Target="https://mysteryscience.com/earth/mystery-1/hydrosphere-the-roles-of-water/122" TargetMode="External"/><Relationship Id="rId20" Type="http://schemas.openxmlformats.org/officeDocument/2006/relationships/hyperlink" Target="https://mysteryscience.com/earth/mystery-3/groundwater-as-a-natural-resource/123" TargetMode="External"/><Relationship Id="rId22" Type="http://schemas.openxmlformats.org/officeDocument/2006/relationships/hyperlink" Target="https://mysteryscience.com/earth/water-cycle-earth-s-systems" TargetMode="External"/><Relationship Id="rId21" Type="http://schemas.openxmlformats.org/officeDocument/2006/relationships/hyperlink" Target="https://mysteryscience.com/earth/water-cycle-earth-s-systems" TargetMode="External"/><Relationship Id="rId24" Type="http://schemas.openxmlformats.org/officeDocument/2006/relationships/hyperlink" Target="https://mysteryscience.com/docs/new-york" TargetMode="External"/><Relationship Id="rId23" Type="http://schemas.openxmlformats.org/officeDocument/2006/relationships/hyperlink" Target="https://mysteryscience.com/earth/mystery-4/water-cycle/124" TargetMode="External"/><Relationship Id="rId26" Type="http://schemas.openxmlformats.org/officeDocument/2006/relationships/image" Target="../media/image2.png"/><Relationship Id="rId25" Type="http://schemas.openxmlformats.org/officeDocument/2006/relationships/hyperlink" Target="https://mysteryscience.com/earth/mystery-5/natural-disasters-engineering/154" TargetMode="External"/><Relationship Id="rId28" Type="http://schemas.openxmlformats.org/officeDocument/2006/relationships/slide" Target="/ppt/slides/slide2.xml"/><Relationship Id="rId27" Type="http://schemas.openxmlformats.org/officeDocument/2006/relationships/slide" Target="/ppt/slides/slide2.xml"/><Relationship Id="rId29" Type="http://schemas.openxmlformats.org/officeDocument/2006/relationships/image" Target="../media/image22.png"/><Relationship Id="rId11" Type="http://schemas.openxmlformats.org/officeDocument/2006/relationships/hyperlink" Target="https://mysteryscience.com/earth/mystery-2/mixtures-solutions/796" TargetMode="External"/><Relationship Id="rId10" Type="http://schemas.openxmlformats.org/officeDocument/2006/relationships/hyperlink" Target="https://mysteryscience.com/earth/mystery-2/mixtures-solutions/796" TargetMode="External"/><Relationship Id="rId13" Type="http://schemas.openxmlformats.org/officeDocument/2006/relationships/hyperlink" Target="https://mysteryscience.com/earth/mystery-3/groundwater-as-a-natural-resource/123" TargetMode="External"/><Relationship Id="rId12" Type="http://schemas.openxmlformats.org/officeDocument/2006/relationships/hyperlink" Target="https://mysteryscience.com/earth/mystery-3/groundwater-as-a-natural-resource/123" TargetMode="External"/><Relationship Id="rId15" Type="http://schemas.openxmlformats.org/officeDocument/2006/relationships/hyperlink" Target="https://mysteryscience.com/earth/mystery-4/water-cycle/124" TargetMode="External"/><Relationship Id="rId14" Type="http://schemas.openxmlformats.org/officeDocument/2006/relationships/hyperlink" Target="https://mysteryscience.com/earth/mystery-4/water-cycle/124" TargetMode="External"/><Relationship Id="rId17" Type="http://schemas.openxmlformats.org/officeDocument/2006/relationships/hyperlink" Target="https://mysteryscience.com/earth/mystery-5/natural-disasters-engineering/154" TargetMode="External"/><Relationship Id="rId16" Type="http://schemas.openxmlformats.org/officeDocument/2006/relationships/hyperlink" Target="https://mysteryscience.com/earth/mystery-5/natural-disasters-engineering/154" TargetMode="External"/><Relationship Id="rId19" Type="http://schemas.openxmlformats.org/officeDocument/2006/relationships/hyperlink" Target="https://mysteryscience.com/earth/mystery-1/hydrosphere-the-roles-of-water/122" TargetMode="External"/><Relationship Id="rId18" Type="http://schemas.openxmlformats.org/officeDocument/2006/relationships/hyperlink" Target="https://mysteryscience.com/earth/mystery-2/mixtures-solutions/796" TargetMode="Externa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6.xml"/><Relationship Id="rId3" Type="http://schemas.openxmlformats.org/officeDocument/2006/relationships/image" Target="../media/image166.png"/><Relationship Id="rId4" Type="http://schemas.openxmlformats.org/officeDocument/2006/relationships/image" Target="../media/image173.png"/><Relationship Id="rId9" Type="http://schemas.openxmlformats.org/officeDocument/2006/relationships/hyperlink" Target="https://mysteryscience.com/astronomy/mystery-1/day-night-earth-s-rotation/378" TargetMode="External"/><Relationship Id="rId5" Type="http://schemas.openxmlformats.org/officeDocument/2006/relationships/image" Target="../media/image177.png"/><Relationship Id="rId6" Type="http://schemas.openxmlformats.org/officeDocument/2006/relationships/image" Target="../media/image169.png"/><Relationship Id="rId7" Type="http://schemas.openxmlformats.org/officeDocument/2006/relationships/image" Target="../media/image178.png"/><Relationship Id="rId8" Type="http://schemas.openxmlformats.org/officeDocument/2006/relationships/hyperlink" Target="https://mysteryscience.com/astronomy/mystery-1/day-night-earth-s-rotation/378" TargetMode="External"/><Relationship Id="rId20" Type="http://schemas.openxmlformats.org/officeDocument/2006/relationships/hyperlink" Target="https://mysteryscience.com/astronomy/mystery-3/seasonal-changes-shadow-length/76" TargetMode="External"/><Relationship Id="rId22" Type="http://schemas.openxmlformats.org/officeDocument/2006/relationships/hyperlink" Target="https://mysteryscience.com/astronomy/earth-space-patterns" TargetMode="External"/><Relationship Id="rId21" Type="http://schemas.openxmlformats.org/officeDocument/2006/relationships/hyperlink" Target="https://mysteryscience.com/astronomy/earth-space-patterns" TargetMode="External"/><Relationship Id="rId24" Type="http://schemas.openxmlformats.org/officeDocument/2006/relationships/image" Target="../media/image2.png"/><Relationship Id="rId23" Type="http://schemas.openxmlformats.org/officeDocument/2006/relationships/hyperlink" Target="https://mysteryscience.com/astronomy/mystery-4/seasonal-patterns-earth-s-orbit/75" TargetMode="External"/><Relationship Id="rId26" Type="http://schemas.openxmlformats.org/officeDocument/2006/relationships/image" Target="../media/image22.png"/><Relationship Id="rId25" Type="http://schemas.openxmlformats.org/officeDocument/2006/relationships/slide" Target="/ppt/slides/slide2.xml"/><Relationship Id="rId28" Type="http://schemas.openxmlformats.org/officeDocument/2006/relationships/hyperlink" Target="https://mysteryscience.com/docs/new-york" TargetMode="External"/><Relationship Id="rId27" Type="http://schemas.openxmlformats.org/officeDocument/2006/relationships/hyperlink" Target="https://mysteryscience.com/astronomy/mystery-5/moon-phases-lunar-cycle/77" TargetMode="External"/><Relationship Id="rId11" Type="http://schemas.openxmlformats.org/officeDocument/2006/relationships/hyperlink" Target="https://mysteryscience.com/astronomy/mystery-2/earth-s-rotation-daily-shadow-patterns/74" TargetMode="External"/><Relationship Id="rId10" Type="http://schemas.openxmlformats.org/officeDocument/2006/relationships/hyperlink" Target="https://mysteryscience.com/astronomy/mystery-2/earth-s-rotation-daily-shadow-patterns/74" TargetMode="External"/><Relationship Id="rId13" Type="http://schemas.openxmlformats.org/officeDocument/2006/relationships/hyperlink" Target="https://mysteryscience.com/astronomy/mystery-3/seasonal-changes-shadow-length/76" TargetMode="External"/><Relationship Id="rId12" Type="http://schemas.openxmlformats.org/officeDocument/2006/relationships/hyperlink" Target="https://mysteryscience.com/astronomy/mystery-3/seasonal-changes-shadow-length/76" TargetMode="External"/><Relationship Id="rId15" Type="http://schemas.openxmlformats.org/officeDocument/2006/relationships/hyperlink" Target="https://mysteryscience.com/astronomy/mystery-4/seasonal-patterns-earth-s-orbit/75" TargetMode="External"/><Relationship Id="rId14" Type="http://schemas.openxmlformats.org/officeDocument/2006/relationships/hyperlink" Target="https://mysteryscience.com/astronomy/mystery-4/seasonal-patterns-earth-s-orbit/75" TargetMode="External"/><Relationship Id="rId17" Type="http://schemas.openxmlformats.org/officeDocument/2006/relationships/hyperlink" Target="https://mysteryscience.com/astronomy/mystery-5/moon-phases-lunar-cycle/77" TargetMode="External"/><Relationship Id="rId16" Type="http://schemas.openxmlformats.org/officeDocument/2006/relationships/hyperlink" Target="https://mysteryscience.com/astronomy/mystery-5/moon-phases-lunar-cycle/77" TargetMode="External"/><Relationship Id="rId19" Type="http://schemas.openxmlformats.org/officeDocument/2006/relationships/hyperlink" Target="https://mysteryscience.com/astronomy/mystery-1/day-night-earth-s-rotation/378" TargetMode="External"/><Relationship Id="rId18" Type="http://schemas.openxmlformats.org/officeDocument/2006/relationships/hyperlink" Target="https://mysteryscience.com/astronomy/mystery-2/earth-s-rotation-daily-shadow-patterns/74" TargetMode="Externa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7.xml"/><Relationship Id="rId3" Type="http://schemas.openxmlformats.org/officeDocument/2006/relationships/image" Target="../media/image181.png"/><Relationship Id="rId4" Type="http://schemas.openxmlformats.org/officeDocument/2006/relationships/image" Target="../media/image180.png"/><Relationship Id="rId9" Type="http://schemas.openxmlformats.org/officeDocument/2006/relationships/hyperlink" Target="https://mysteryscience.com/astronomy/mystery-7/gravity/290" TargetMode="External"/><Relationship Id="rId5" Type="http://schemas.openxmlformats.org/officeDocument/2006/relationships/image" Target="../media/image182.png"/><Relationship Id="rId6" Type="http://schemas.openxmlformats.org/officeDocument/2006/relationships/hyperlink" Target="https://mysteryscience.com/astronomy/mystery-6/solar-system-sun-brightness/908" TargetMode="External"/><Relationship Id="rId7" Type="http://schemas.openxmlformats.org/officeDocument/2006/relationships/hyperlink" Target="https://mysteryscience.com/astronomy/mystery-6/solar-system-sun-brightness/908" TargetMode="External"/><Relationship Id="rId8" Type="http://schemas.openxmlformats.org/officeDocument/2006/relationships/hyperlink" Target="https://mysteryscience.com/astronomy/mystery-7/gravity/290" TargetMode="External"/><Relationship Id="rId20" Type="http://schemas.openxmlformats.org/officeDocument/2006/relationships/hyperlink" Target="https://mysteryscience.com/docs/new-york" TargetMode="External"/><Relationship Id="rId11" Type="http://schemas.openxmlformats.org/officeDocument/2006/relationships/hyperlink" Target="https://mysteryscience.com/astronomy/mystery-8/star-brightness-habitable-planets/294" TargetMode="External"/><Relationship Id="rId10" Type="http://schemas.openxmlformats.org/officeDocument/2006/relationships/hyperlink" Target="https://mysteryscience.com/astronomy/mystery-8/star-brightness-habitable-planets/294" TargetMode="External"/><Relationship Id="rId13" Type="http://schemas.openxmlformats.org/officeDocument/2006/relationships/hyperlink" Target="https://mysteryscience.com/astronomy/mystery-6/solar-system-sun-brightness/908" TargetMode="External"/><Relationship Id="rId12" Type="http://schemas.openxmlformats.org/officeDocument/2006/relationships/hyperlink" Target="https://mysteryscience.com/astronomy/mystery-7/gravity/290" TargetMode="External"/><Relationship Id="rId15" Type="http://schemas.openxmlformats.org/officeDocument/2006/relationships/hyperlink" Target="https://mysteryscience.com/solarsystem/stars-planets" TargetMode="External"/><Relationship Id="rId14" Type="http://schemas.openxmlformats.org/officeDocument/2006/relationships/hyperlink" Target="https://mysteryscience.com/astronomy/mystery-8/star-brightness-habitable-planets/294" TargetMode="External"/><Relationship Id="rId17" Type="http://schemas.openxmlformats.org/officeDocument/2006/relationships/image" Target="../media/image2.png"/><Relationship Id="rId16" Type="http://schemas.openxmlformats.org/officeDocument/2006/relationships/hyperlink" Target="https://mysteryscience.com/solarsystem/stars-planets" TargetMode="External"/><Relationship Id="rId19" Type="http://schemas.openxmlformats.org/officeDocument/2006/relationships/image" Target="../media/image22.png"/><Relationship Id="rId18" Type="http://schemas.openxmlformats.org/officeDocument/2006/relationships/slide" Target="/ppt/slides/slide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8.xml"/><Relationship Id="rId3" Type="http://schemas.openxmlformats.org/officeDocument/2006/relationships/image" Target="../media/image186.png"/><Relationship Id="rId4" Type="http://schemas.openxmlformats.org/officeDocument/2006/relationships/image" Target="../media/image184.png"/><Relationship Id="rId9" Type="http://schemas.openxmlformats.org/officeDocument/2006/relationships/hyperlink" Target="https://mysteryscience.com/chemistry/mystery-1/chemistry-conservation-of-matter/166" TargetMode="External"/><Relationship Id="rId5" Type="http://schemas.openxmlformats.org/officeDocument/2006/relationships/image" Target="../media/image183.png"/><Relationship Id="rId6" Type="http://schemas.openxmlformats.org/officeDocument/2006/relationships/image" Target="../media/image185.png"/><Relationship Id="rId7" Type="http://schemas.openxmlformats.org/officeDocument/2006/relationships/image" Target="../media/image187.png"/><Relationship Id="rId8" Type="http://schemas.openxmlformats.org/officeDocument/2006/relationships/hyperlink" Target="https://mysteryscience.com/chemistry/mystery-1/chemistry-conservation-of-matter/166" TargetMode="External"/><Relationship Id="rId30" Type="http://schemas.openxmlformats.org/officeDocument/2006/relationships/image" Target="../media/image22.png"/><Relationship Id="rId20" Type="http://schemas.openxmlformats.org/officeDocument/2006/relationships/hyperlink" Target="https://mysteryscience.com/chemistry/mystery-3/acids-reactions-properties-of-matter/168" TargetMode="External"/><Relationship Id="rId22" Type="http://schemas.openxmlformats.org/officeDocument/2006/relationships/hyperlink" Target="https://mysteryscience.com/chemistry/chemical-reactions-properties-of-matter" TargetMode="External"/><Relationship Id="rId21" Type="http://schemas.openxmlformats.org/officeDocument/2006/relationships/hyperlink" Target="https://mysteryscience.com/chemistry/mystery-4/chemical-reactions/110" TargetMode="External"/><Relationship Id="rId24" Type="http://schemas.openxmlformats.org/officeDocument/2006/relationships/hyperlink" Target="https://mysteryscience.com/chemistry/chemical-reactions-properties-of-matter" TargetMode="External"/><Relationship Id="rId23" Type="http://schemas.openxmlformats.org/officeDocument/2006/relationships/hyperlink" Target="https://mysteryscience.com/chemistry/chemical-reactions-properties-of-matter" TargetMode="External"/><Relationship Id="rId26" Type="http://schemas.openxmlformats.org/officeDocument/2006/relationships/hyperlink" Target="https://mysteryscience.com/docs/new-york" TargetMode="External"/><Relationship Id="rId25" Type="http://schemas.openxmlformats.org/officeDocument/2006/relationships/hyperlink" Target="https://mysteryscience.com/chemistry/mystery-5/gases-particle-models/169" TargetMode="External"/><Relationship Id="rId28" Type="http://schemas.openxmlformats.org/officeDocument/2006/relationships/slide" Target="/ppt/slides/slide2.xml"/><Relationship Id="rId27" Type="http://schemas.openxmlformats.org/officeDocument/2006/relationships/image" Target="../media/image2.png"/><Relationship Id="rId29" Type="http://schemas.openxmlformats.org/officeDocument/2006/relationships/slide" Target="/ppt/slides/slide2.xml"/><Relationship Id="rId11" Type="http://schemas.openxmlformats.org/officeDocument/2006/relationships/hyperlink" Target="https://mysteryscience.com/chemistry/mystery-2/dissolving-particulate-nature-of-matter/167" TargetMode="External"/><Relationship Id="rId10" Type="http://schemas.openxmlformats.org/officeDocument/2006/relationships/hyperlink" Target="https://mysteryscience.com/chemistry/mystery-2/dissolving-particulate-nature-of-matter/167" TargetMode="External"/><Relationship Id="rId13" Type="http://schemas.openxmlformats.org/officeDocument/2006/relationships/hyperlink" Target="https://mysteryscience.com/chemistry/mystery-3/acids-reactions-properties-of-matter/168" TargetMode="External"/><Relationship Id="rId12" Type="http://schemas.openxmlformats.org/officeDocument/2006/relationships/hyperlink" Target="https://mysteryscience.com/chemistry/mystery-3/acids-reactions-properties-of-matter/168" TargetMode="External"/><Relationship Id="rId15" Type="http://schemas.openxmlformats.org/officeDocument/2006/relationships/hyperlink" Target="https://mysteryscience.com/chemistry/mystery-4/chemical-reactions/110" TargetMode="External"/><Relationship Id="rId14" Type="http://schemas.openxmlformats.org/officeDocument/2006/relationships/hyperlink" Target="https://mysteryscience.com/chemistry/mystery-4/chemical-reactions/110" TargetMode="External"/><Relationship Id="rId17" Type="http://schemas.openxmlformats.org/officeDocument/2006/relationships/hyperlink" Target="https://mysteryscience.com/chemistry/mystery-5/gases-particle-models/169" TargetMode="External"/><Relationship Id="rId16" Type="http://schemas.openxmlformats.org/officeDocument/2006/relationships/hyperlink" Target="https://mysteryscience.com/chemistry/mystery-5/gases-particle-models/169" TargetMode="External"/><Relationship Id="rId19" Type="http://schemas.openxmlformats.org/officeDocument/2006/relationships/hyperlink" Target="https://mysteryscience.com/chemistry/mystery-1/chemistry-conservation-of-matter/166" TargetMode="External"/><Relationship Id="rId18" Type="http://schemas.openxmlformats.org/officeDocument/2006/relationships/hyperlink" Target="https://mysteryscience.com/chemistry/mystery-2/dissolving-particulate-nature-of-matter/167"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1" name="Shape 151"/>
        <p:cNvGrpSpPr/>
        <p:nvPr/>
      </p:nvGrpSpPr>
      <p:grpSpPr>
        <a:xfrm>
          <a:off x="0" y="0"/>
          <a:ext cx="0" cy="0"/>
          <a:chOff x="0" y="0"/>
          <a:chExt cx="0" cy="0"/>
        </a:xfrm>
      </p:grpSpPr>
      <p:sp>
        <p:nvSpPr>
          <p:cNvPr id="152" name="Google Shape;152;p40"/>
          <p:cNvSpPr/>
          <p:nvPr/>
        </p:nvSpPr>
        <p:spPr>
          <a:xfrm>
            <a:off x="0" y="3200400"/>
            <a:ext cx="3719400" cy="4572000"/>
          </a:xfrm>
          <a:prstGeom prst="rect">
            <a:avLst/>
          </a:prstGeom>
          <a:solidFill>
            <a:srgbClr val="FFDF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 name="Google Shape;153;p40"/>
          <p:cNvSpPr/>
          <p:nvPr/>
        </p:nvSpPr>
        <p:spPr>
          <a:xfrm>
            <a:off x="3719400" y="3200400"/>
            <a:ext cx="6355200" cy="4572000"/>
          </a:xfrm>
          <a:prstGeom prst="rect">
            <a:avLst/>
          </a:prstGeom>
          <a:solidFill>
            <a:srgbClr val="EAEAD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 name="Google Shape;154;p40"/>
          <p:cNvSpPr txBox="1"/>
          <p:nvPr/>
        </p:nvSpPr>
        <p:spPr>
          <a:xfrm>
            <a:off x="454425" y="685800"/>
            <a:ext cx="6663000" cy="18102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en" sz="3200">
                <a:latin typeface="Poppins"/>
                <a:ea typeface="Poppins"/>
                <a:cs typeface="Poppins"/>
                <a:sym typeface="Poppins"/>
              </a:rPr>
              <a:t>Mystery Science Alignment with </a:t>
            </a:r>
            <a:r>
              <a:rPr b="1" lang="en" sz="3200">
                <a:solidFill>
                  <a:schemeClr val="dk1"/>
                </a:solidFill>
                <a:latin typeface="Poppins"/>
                <a:ea typeface="Poppins"/>
                <a:cs typeface="Poppins"/>
                <a:sym typeface="Poppins"/>
              </a:rPr>
              <a:t>New York Science Standards</a:t>
            </a:r>
            <a:endParaRPr b="1" sz="1800">
              <a:highlight>
                <a:srgbClr val="FFDF41"/>
              </a:highlight>
              <a:latin typeface="Poppins"/>
              <a:ea typeface="Poppins"/>
              <a:cs typeface="Poppins"/>
              <a:sym typeface="Poppins"/>
            </a:endParaRPr>
          </a:p>
        </p:txBody>
      </p:sp>
      <p:sp>
        <p:nvSpPr>
          <p:cNvPr id="155" name="Google Shape;155;p40"/>
          <p:cNvSpPr txBox="1"/>
          <p:nvPr/>
        </p:nvSpPr>
        <p:spPr>
          <a:xfrm>
            <a:off x="4114800" y="3669950"/>
            <a:ext cx="5489100" cy="2959500"/>
          </a:xfrm>
          <a:prstGeom prst="rect">
            <a:avLst/>
          </a:prstGeom>
          <a:noFill/>
          <a:ln>
            <a:noFill/>
          </a:ln>
        </p:spPr>
        <p:txBody>
          <a:bodyPr anchorCtr="0" anchor="t" bIns="0" lIns="0" spcFirstLastPara="1" rIns="0" wrap="square" tIns="0">
            <a:noAutofit/>
          </a:bodyPr>
          <a:lstStyle/>
          <a:p>
            <a:pPr indent="0" lvl="0" marL="0" marR="27310" rtl="0" algn="l">
              <a:spcBef>
                <a:spcPts val="0"/>
              </a:spcBef>
              <a:spcAft>
                <a:spcPts val="0"/>
              </a:spcAft>
              <a:buNone/>
            </a:pPr>
            <a:r>
              <a:rPr b="1" lang="en" sz="1200">
                <a:solidFill>
                  <a:schemeClr val="dk1"/>
                </a:solidFill>
                <a:latin typeface="Poppins"/>
                <a:ea typeface="Poppins"/>
                <a:cs typeface="Poppins"/>
                <a:sym typeface="Poppins"/>
              </a:rPr>
              <a:t>M</a:t>
            </a:r>
            <a:r>
              <a:rPr b="1" lang="en" sz="1200">
                <a:solidFill>
                  <a:schemeClr val="dk1"/>
                </a:solidFill>
                <a:latin typeface="Poppins"/>
                <a:ea typeface="Poppins"/>
                <a:cs typeface="Poppins"/>
                <a:sym typeface="Poppins"/>
              </a:rPr>
              <a:t>ystery Science is a hands-on curriculum that is fully aligned </a:t>
            </a:r>
            <a:r>
              <a:rPr b="1" lang="en" sz="1200">
                <a:solidFill>
                  <a:schemeClr val="dk1"/>
                </a:solidFill>
                <a:latin typeface="Poppins"/>
                <a:ea typeface="Poppins"/>
                <a:cs typeface="Poppins"/>
                <a:sym typeface="Poppins"/>
              </a:rPr>
              <a:t>with the New York State Science Learning Standards. </a:t>
            </a:r>
            <a:endParaRPr sz="1000">
              <a:solidFill>
                <a:schemeClr val="dk1"/>
              </a:solidFill>
              <a:latin typeface="Poppins"/>
              <a:ea typeface="Poppins"/>
              <a:cs typeface="Poppins"/>
              <a:sym typeface="Poppins"/>
            </a:endParaRPr>
          </a:p>
          <a:p>
            <a:pPr indent="0" lvl="0" marL="0" marR="27310" rtl="0" algn="l">
              <a:spcBef>
                <a:spcPts val="0"/>
              </a:spcBef>
              <a:spcAft>
                <a:spcPts val="0"/>
              </a:spcAft>
              <a:buNone/>
            </a:pPr>
            <a:r>
              <a:t/>
            </a:r>
            <a:endParaRPr sz="1000">
              <a:solidFill>
                <a:schemeClr val="dk1"/>
              </a:solidFill>
              <a:latin typeface="Poppins"/>
              <a:ea typeface="Poppins"/>
              <a:cs typeface="Poppins"/>
              <a:sym typeface="Poppins"/>
            </a:endParaRPr>
          </a:p>
          <a:p>
            <a:pPr indent="0" lvl="0" marL="0" marR="27310" rtl="0" algn="l">
              <a:spcBef>
                <a:spcPts val="0"/>
              </a:spcBef>
              <a:spcAft>
                <a:spcPts val="0"/>
              </a:spcAft>
              <a:buNone/>
            </a:pPr>
            <a:r>
              <a:rPr lang="en" sz="1200">
                <a:solidFill>
                  <a:schemeClr val="dk1"/>
                </a:solidFill>
                <a:latin typeface="Poppins"/>
                <a:ea typeface="Poppins"/>
                <a:cs typeface="Poppins"/>
                <a:sym typeface="Poppins"/>
              </a:rPr>
              <a:t>Mystery Science’s units of study contain:</a:t>
            </a:r>
            <a:endParaRPr sz="1200">
              <a:solidFill>
                <a:schemeClr val="dk1"/>
              </a:solidFill>
              <a:latin typeface="Poppins"/>
              <a:ea typeface="Poppins"/>
              <a:cs typeface="Poppins"/>
              <a:sym typeface="Poppins"/>
            </a:endParaRPr>
          </a:p>
          <a:p>
            <a:pPr indent="-304800" lvl="0" marL="457200" marR="27310" rtl="0" algn="l">
              <a:spcBef>
                <a:spcPts val="0"/>
              </a:spcBef>
              <a:spcAft>
                <a:spcPts val="0"/>
              </a:spcAft>
              <a:buClr>
                <a:schemeClr val="dk1"/>
              </a:buClr>
              <a:buSzPts val="1200"/>
              <a:buFont typeface="Poppins"/>
              <a:buChar char="●"/>
            </a:pPr>
            <a:r>
              <a:rPr lang="en" sz="1200">
                <a:solidFill>
                  <a:schemeClr val="dk1"/>
                </a:solidFill>
                <a:latin typeface="Poppins"/>
                <a:ea typeface="Poppins"/>
                <a:cs typeface="Poppins"/>
                <a:sym typeface="Poppins"/>
              </a:rPr>
              <a:t>Hands-on, easy-prep activities with EVERY lesson</a:t>
            </a:r>
            <a:endParaRPr sz="1200">
              <a:solidFill>
                <a:schemeClr val="dk1"/>
              </a:solidFill>
              <a:latin typeface="Poppins"/>
              <a:ea typeface="Poppins"/>
              <a:cs typeface="Poppins"/>
              <a:sym typeface="Poppins"/>
            </a:endParaRPr>
          </a:p>
          <a:p>
            <a:pPr indent="-304800" lvl="0" marL="457200" marR="27310" rtl="0" algn="l">
              <a:spcBef>
                <a:spcPts val="0"/>
              </a:spcBef>
              <a:spcAft>
                <a:spcPts val="0"/>
              </a:spcAft>
              <a:buClr>
                <a:schemeClr val="dk1"/>
              </a:buClr>
              <a:buSzPts val="1200"/>
              <a:buFont typeface="Poppins"/>
              <a:buChar char="●"/>
            </a:pPr>
            <a:r>
              <a:rPr lang="en" sz="1200">
                <a:solidFill>
                  <a:schemeClr val="dk1"/>
                </a:solidFill>
                <a:latin typeface="Poppins"/>
                <a:ea typeface="Poppins"/>
                <a:cs typeface="Poppins"/>
                <a:sym typeface="Poppins"/>
              </a:rPr>
              <a:t>Engaging, real-world investigative Phenomenon</a:t>
            </a:r>
            <a:endParaRPr sz="1200">
              <a:solidFill>
                <a:schemeClr val="dk1"/>
              </a:solidFill>
              <a:latin typeface="Poppins"/>
              <a:ea typeface="Poppins"/>
              <a:cs typeface="Poppins"/>
              <a:sym typeface="Poppins"/>
            </a:endParaRPr>
          </a:p>
          <a:p>
            <a:pPr indent="-304800" lvl="0" marL="457200" marR="27310" rtl="0" algn="l">
              <a:spcBef>
                <a:spcPts val="0"/>
              </a:spcBef>
              <a:spcAft>
                <a:spcPts val="0"/>
              </a:spcAft>
              <a:buClr>
                <a:schemeClr val="dk1"/>
              </a:buClr>
              <a:buSzPts val="1200"/>
              <a:buFont typeface="Poppins"/>
              <a:buChar char="●"/>
            </a:pPr>
            <a:r>
              <a:rPr lang="en" sz="1200">
                <a:solidFill>
                  <a:schemeClr val="dk1"/>
                </a:solidFill>
                <a:latin typeface="Poppins"/>
                <a:ea typeface="Poppins"/>
                <a:cs typeface="Poppins"/>
                <a:sym typeface="Poppins"/>
              </a:rPr>
              <a:t>Thoughtful discussions to build background knowledge</a:t>
            </a:r>
            <a:endParaRPr sz="1200">
              <a:solidFill>
                <a:schemeClr val="dk1"/>
              </a:solidFill>
              <a:latin typeface="Poppins"/>
              <a:ea typeface="Poppins"/>
              <a:cs typeface="Poppins"/>
              <a:sym typeface="Poppins"/>
            </a:endParaRPr>
          </a:p>
          <a:p>
            <a:pPr indent="-304800" lvl="0" marL="457200" marR="27310" rtl="0" algn="l">
              <a:spcBef>
                <a:spcPts val="0"/>
              </a:spcBef>
              <a:spcAft>
                <a:spcPts val="0"/>
              </a:spcAft>
              <a:buClr>
                <a:schemeClr val="dk1"/>
              </a:buClr>
              <a:buSzPts val="1200"/>
              <a:buFont typeface="Poppins"/>
              <a:buChar char="●"/>
            </a:pPr>
            <a:r>
              <a:rPr lang="en" sz="1200">
                <a:solidFill>
                  <a:schemeClr val="dk1"/>
                </a:solidFill>
                <a:latin typeface="Poppins"/>
                <a:ea typeface="Poppins"/>
                <a:cs typeface="Poppins"/>
                <a:sym typeface="Poppins"/>
              </a:rPr>
              <a:t>L</a:t>
            </a:r>
            <a:r>
              <a:rPr lang="en" sz="1200">
                <a:solidFill>
                  <a:schemeClr val="dk1"/>
                </a:solidFill>
                <a:latin typeface="Poppins"/>
                <a:ea typeface="Poppins"/>
                <a:cs typeface="Poppins"/>
                <a:sym typeface="Poppins"/>
              </a:rPr>
              <a:t>esson &amp; unit</a:t>
            </a:r>
            <a:r>
              <a:rPr lang="en" sz="1200">
                <a:solidFill>
                  <a:schemeClr val="dk1"/>
                </a:solidFill>
                <a:latin typeface="Poppins"/>
                <a:ea typeface="Poppins"/>
                <a:cs typeface="Poppins"/>
                <a:sym typeface="Poppins"/>
              </a:rPr>
              <a:t> assessments to evaluate comprehension</a:t>
            </a:r>
            <a:endParaRPr sz="1200">
              <a:solidFill>
                <a:schemeClr val="dk1"/>
              </a:solidFill>
              <a:latin typeface="Poppins"/>
              <a:ea typeface="Poppins"/>
              <a:cs typeface="Poppins"/>
              <a:sym typeface="Poppins"/>
            </a:endParaRPr>
          </a:p>
          <a:p>
            <a:pPr indent="-304800" lvl="0" marL="457200" marR="27310" rtl="0" algn="l">
              <a:spcBef>
                <a:spcPts val="0"/>
              </a:spcBef>
              <a:spcAft>
                <a:spcPts val="0"/>
              </a:spcAft>
              <a:buClr>
                <a:schemeClr val="dk1"/>
              </a:buClr>
              <a:buSzPts val="1200"/>
              <a:buFont typeface="Poppins"/>
              <a:buChar char="●"/>
            </a:pPr>
            <a:r>
              <a:rPr lang="en" sz="1200">
                <a:solidFill>
                  <a:schemeClr val="dk1"/>
                </a:solidFill>
                <a:latin typeface="Poppins"/>
                <a:ea typeface="Poppins"/>
                <a:cs typeface="Poppins"/>
                <a:sym typeface="Poppins"/>
              </a:rPr>
              <a:t>Curated, cross-curricular extensions</a:t>
            </a:r>
            <a:endParaRPr sz="1200">
              <a:solidFill>
                <a:schemeClr val="dk1"/>
              </a:solidFill>
              <a:latin typeface="Poppins"/>
              <a:ea typeface="Poppins"/>
              <a:cs typeface="Poppins"/>
              <a:sym typeface="Poppins"/>
            </a:endParaRPr>
          </a:p>
          <a:p>
            <a:pPr indent="0" lvl="0" marL="0" marR="27310" rtl="0" algn="l">
              <a:spcBef>
                <a:spcPts val="0"/>
              </a:spcBef>
              <a:spcAft>
                <a:spcPts val="0"/>
              </a:spcAft>
              <a:buNone/>
            </a:pPr>
            <a:r>
              <a:t/>
            </a:r>
            <a:endParaRPr sz="1200">
              <a:solidFill>
                <a:schemeClr val="dk1"/>
              </a:solidFill>
              <a:latin typeface="Poppins"/>
              <a:ea typeface="Poppins"/>
              <a:cs typeface="Poppins"/>
              <a:sym typeface="Poppins"/>
            </a:endParaRPr>
          </a:p>
          <a:p>
            <a:pPr indent="0" lvl="0" marL="0" marR="27310" rtl="0" algn="l">
              <a:spcBef>
                <a:spcPts val="0"/>
              </a:spcBef>
              <a:spcAft>
                <a:spcPts val="0"/>
              </a:spcAft>
              <a:buNone/>
            </a:pPr>
            <a:r>
              <a:rPr b="1" lang="en" sz="1200">
                <a:solidFill>
                  <a:schemeClr val="dk1"/>
                </a:solidFill>
                <a:latin typeface="Poppins"/>
                <a:ea typeface="Poppins"/>
                <a:cs typeface="Poppins"/>
                <a:sym typeface="Poppins"/>
              </a:rPr>
              <a:t>Mystery Science also offers the </a:t>
            </a:r>
            <a:r>
              <a:rPr b="1" lang="en" sz="1200" u="sng">
                <a:solidFill>
                  <a:schemeClr val="hlink"/>
                </a:solidFill>
                <a:latin typeface="Poppins"/>
                <a:ea typeface="Poppins"/>
                <a:cs typeface="Poppins"/>
                <a:sym typeface="Poppins"/>
                <a:hlinkClick r:id="rId3"/>
              </a:rPr>
              <a:t>Anchor Layer</a:t>
            </a:r>
            <a:r>
              <a:rPr lang="en" sz="1200">
                <a:solidFill>
                  <a:schemeClr val="dk1"/>
                </a:solidFill>
                <a:latin typeface="Poppins"/>
                <a:ea typeface="Poppins"/>
                <a:cs typeface="Poppins"/>
                <a:sym typeface="Poppins"/>
              </a:rPr>
              <a:t>, which enriches the unit with an anchor phenomenon, incorporates anchor connections after each lesson, &amp; concludes the unit with a performance task.</a:t>
            </a:r>
            <a:endParaRPr sz="1200">
              <a:solidFill>
                <a:schemeClr val="dk1"/>
              </a:solidFill>
              <a:latin typeface="Poppins"/>
              <a:ea typeface="Poppins"/>
              <a:cs typeface="Poppins"/>
              <a:sym typeface="Poppins"/>
            </a:endParaRPr>
          </a:p>
          <a:p>
            <a:pPr indent="0" lvl="0" marL="0" marR="27310" rtl="0" algn="l">
              <a:spcBef>
                <a:spcPts val="0"/>
              </a:spcBef>
              <a:spcAft>
                <a:spcPts val="0"/>
              </a:spcAft>
              <a:buNone/>
            </a:pPr>
            <a:r>
              <a:t/>
            </a:r>
            <a:endParaRPr sz="1200">
              <a:solidFill>
                <a:schemeClr val="dk1"/>
              </a:solidFill>
              <a:latin typeface="Poppins"/>
              <a:ea typeface="Poppins"/>
              <a:cs typeface="Poppins"/>
              <a:sym typeface="Poppins"/>
            </a:endParaRPr>
          </a:p>
          <a:p>
            <a:pPr indent="0" lvl="0" marL="0" marR="27310" rtl="0" algn="l">
              <a:spcBef>
                <a:spcPts val="0"/>
              </a:spcBef>
              <a:spcAft>
                <a:spcPts val="0"/>
              </a:spcAft>
              <a:buNone/>
            </a:pPr>
            <a:r>
              <a:t/>
            </a:r>
            <a:endParaRPr sz="1100">
              <a:solidFill>
                <a:schemeClr val="dk1"/>
              </a:solidFill>
              <a:latin typeface="Poppins"/>
              <a:ea typeface="Poppins"/>
              <a:cs typeface="Poppins"/>
              <a:sym typeface="Poppins"/>
            </a:endParaRPr>
          </a:p>
        </p:txBody>
      </p:sp>
      <p:pic>
        <p:nvPicPr>
          <p:cNvPr id="156" name="Google Shape;156;p40"/>
          <p:cNvPicPr preferRelativeResize="0"/>
          <p:nvPr/>
        </p:nvPicPr>
        <p:blipFill>
          <a:blip r:embed="rId4">
            <a:alphaModFix/>
          </a:blip>
          <a:stretch>
            <a:fillRect/>
          </a:stretch>
        </p:blipFill>
        <p:spPr>
          <a:xfrm>
            <a:off x="454425" y="3669950"/>
            <a:ext cx="2812425" cy="3661600"/>
          </a:xfrm>
          <a:prstGeom prst="rect">
            <a:avLst/>
          </a:prstGeom>
          <a:noFill/>
          <a:ln>
            <a:noFill/>
          </a:ln>
        </p:spPr>
      </p:pic>
      <p:pic>
        <p:nvPicPr>
          <p:cNvPr id="157" name="Google Shape;157;p40"/>
          <p:cNvPicPr preferRelativeResize="0"/>
          <p:nvPr/>
        </p:nvPicPr>
        <p:blipFill rotWithShape="1">
          <a:blip r:embed="rId5">
            <a:alphaModFix/>
          </a:blip>
          <a:srcRect b="1663" l="0" r="0" t="1663"/>
          <a:stretch/>
        </p:blipFill>
        <p:spPr>
          <a:xfrm>
            <a:off x="7956150" y="6949440"/>
            <a:ext cx="1647825" cy="209550"/>
          </a:xfrm>
          <a:prstGeom prst="rect">
            <a:avLst/>
          </a:prstGeom>
          <a:noFill/>
          <a:ln>
            <a:noFill/>
          </a:ln>
        </p:spPr>
      </p:pic>
      <p:sp>
        <p:nvSpPr>
          <p:cNvPr id="158" name="Google Shape;158;p40"/>
          <p:cNvSpPr txBox="1"/>
          <p:nvPr/>
        </p:nvSpPr>
        <p:spPr>
          <a:xfrm>
            <a:off x="8126700" y="7196350"/>
            <a:ext cx="1477200" cy="123000"/>
          </a:xfrm>
          <a:prstGeom prst="rect">
            <a:avLst/>
          </a:prstGeom>
          <a:noFill/>
          <a:ln>
            <a:noFill/>
          </a:ln>
        </p:spPr>
        <p:txBody>
          <a:bodyPr anchorCtr="0" anchor="t" bIns="0" lIns="91425" spcFirstLastPara="1" rIns="0" wrap="square" tIns="0">
            <a:spAutoFit/>
          </a:bodyPr>
          <a:lstStyle/>
          <a:p>
            <a:pPr indent="0" lvl="0" marL="0" rtl="0" algn="r">
              <a:spcBef>
                <a:spcPts val="0"/>
              </a:spcBef>
              <a:spcAft>
                <a:spcPts val="0"/>
              </a:spcAft>
              <a:buNone/>
            </a:pPr>
            <a:r>
              <a:rPr lang="en" sz="800">
                <a:solidFill>
                  <a:schemeClr val="dk1"/>
                </a:solidFill>
                <a:latin typeface="Poppins"/>
                <a:ea typeface="Poppins"/>
                <a:cs typeface="Poppins"/>
                <a:sym typeface="Poppins"/>
              </a:rPr>
              <a:t>Updated 06/14/2025</a:t>
            </a:r>
            <a:endParaRPr sz="800">
              <a:solidFill>
                <a:schemeClr val="dk1"/>
              </a:solidFill>
              <a:latin typeface="Poppins"/>
              <a:ea typeface="Poppins"/>
              <a:cs typeface="Poppins"/>
              <a:sym typeface="Poppins"/>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2" name="Shape 162"/>
        <p:cNvGrpSpPr/>
        <p:nvPr/>
      </p:nvGrpSpPr>
      <p:grpSpPr>
        <a:xfrm>
          <a:off x="0" y="0"/>
          <a:ext cx="0" cy="0"/>
          <a:chOff x="0" y="0"/>
          <a:chExt cx="0" cy="0"/>
        </a:xfrm>
      </p:grpSpPr>
      <p:sp>
        <p:nvSpPr>
          <p:cNvPr id="163" name="Google Shape;163;p41"/>
          <p:cNvSpPr/>
          <p:nvPr/>
        </p:nvSpPr>
        <p:spPr>
          <a:xfrm>
            <a:off x="0" y="0"/>
            <a:ext cx="10076700" cy="914400"/>
          </a:xfrm>
          <a:prstGeom prst="rect">
            <a:avLst/>
          </a:prstGeom>
          <a:solidFill>
            <a:srgbClr val="EAEAD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pic>
        <p:nvPicPr>
          <p:cNvPr id="164" name="Google Shape;164;p41"/>
          <p:cNvPicPr preferRelativeResize="0"/>
          <p:nvPr/>
        </p:nvPicPr>
        <p:blipFill rotWithShape="1">
          <a:blip r:embed="rId3">
            <a:alphaModFix/>
          </a:blip>
          <a:srcRect b="1663" l="0" r="0" t="1663"/>
          <a:stretch/>
        </p:blipFill>
        <p:spPr>
          <a:xfrm>
            <a:off x="7953375" y="305775"/>
            <a:ext cx="1647825" cy="209550"/>
          </a:xfrm>
          <a:prstGeom prst="rect">
            <a:avLst/>
          </a:prstGeom>
          <a:noFill/>
          <a:ln>
            <a:noFill/>
          </a:ln>
        </p:spPr>
      </p:pic>
      <p:sp>
        <p:nvSpPr>
          <p:cNvPr id="165" name="Google Shape;165;p41"/>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Standards Alignment </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Table of Contents</a:t>
            </a:r>
            <a:r>
              <a:rPr lang="en" sz="1200">
                <a:solidFill>
                  <a:schemeClr val="dk1"/>
                </a:solidFill>
                <a:latin typeface="Poppins"/>
                <a:ea typeface="Poppins"/>
                <a:cs typeface="Poppins"/>
                <a:sym typeface="Poppins"/>
              </a:rPr>
              <a:t> • </a:t>
            </a:r>
            <a:r>
              <a:rPr lang="en" sz="1200">
                <a:latin typeface="Poppins"/>
                <a:ea typeface="Poppins"/>
                <a:cs typeface="Poppins"/>
                <a:sym typeface="Poppins"/>
              </a:rPr>
              <a:t>All Grades</a:t>
            </a:r>
            <a:endParaRPr sz="1200">
              <a:latin typeface="Poppins"/>
              <a:ea typeface="Poppins"/>
              <a:cs typeface="Poppins"/>
              <a:sym typeface="Poppins"/>
            </a:endParaRPr>
          </a:p>
        </p:txBody>
      </p:sp>
      <p:graphicFrame>
        <p:nvGraphicFramePr>
          <p:cNvPr id="166" name="Google Shape;166;p41"/>
          <p:cNvGraphicFramePr/>
          <p:nvPr/>
        </p:nvGraphicFramePr>
        <p:xfrm>
          <a:off x="457189" y="1262615"/>
          <a:ext cx="3000000" cy="3000000"/>
        </p:xfrm>
        <a:graphic>
          <a:graphicData uri="http://schemas.openxmlformats.org/drawingml/2006/table">
            <a:tbl>
              <a:tblPr>
                <a:noFill/>
                <a:tableStyleId>{06DD5CEC-224F-409E-8D3B-C0D11B126E25}</a:tableStyleId>
              </a:tblPr>
              <a:tblGrid>
                <a:gridCol w="3539900"/>
                <a:gridCol w="744075"/>
              </a:tblGrid>
              <a:tr h="100000">
                <a:tc>
                  <a:txBody>
                    <a:bodyPr/>
                    <a:lstStyle/>
                    <a:p>
                      <a:pPr indent="0" lvl="0" marL="0" rtl="0" algn="l">
                        <a:spcBef>
                          <a:spcPts val="0"/>
                        </a:spcBef>
                        <a:spcAft>
                          <a:spcPts val="0"/>
                        </a:spcAft>
                        <a:buNone/>
                      </a:pPr>
                      <a:r>
                        <a:rPr lang="en" sz="1200">
                          <a:solidFill>
                            <a:schemeClr val="hlink"/>
                          </a:solidFill>
                          <a:uFill>
                            <a:noFill/>
                          </a:uFill>
                          <a:latin typeface="Poppins"/>
                          <a:ea typeface="Poppins"/>
                          <a:cs typeface="Poppins"/>
                          <a:sym typeface="Poppins"/>
                          <a:hlinkClick action="ppaction://hlinksldjump" r:id="rId4"/>
                        </a:rPr>
                        <a:t>Kindergarten </a:t>
                      </a:r>
                      <a:endParaRPr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5"/>
                        </a:rPr>
                        <a:t>Page 3</a:t>
                      </a:r>
                      <a:endParaRPr b="1" sz="1000">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r>
              <a:tr h="1135500">
                <a:tc>
                  <a:txBody>
                    <a:bodyPr/>
                    <a:lstStyle/>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6"/>
                        </a:rPr>
                        <a:t>Life Science</a:t>
                      </a:r>
                      <a:endParaRPr b="1"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hlink"/>
                          </a:solidFill>
                          <a:uFill>
                            <a:noFill/>
                          </a:uFill>
                          <a:latin typeface="Poppins"/>
                          <a:ea typeface="Poppins"/>
                          <a:cs typeface="Poppins"/>
                          <a:sym typeface="Poppins"/>
                          <a:hlinkClick action="ppaction://hlinksldjump" r:id="rId7"/>
                        </a:rPr>
                        <a:t>Animal Needs</a:t>
                      </a:r>
                      <a:endParaRPr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hlink"/>
                          </a:solidFill>
                          <a:uFill>
                            <a:noFill/>
                          </a:uFill>
                          <a:latin typeface="Poppins"/>
                          <a:ea typeface="Poppins"/>
                          <a:cs typeface="Poppins"/>
                          <a:sym typeface="Poppins"/>
                          <a:hlinkClick action="ppaction://hlinksldjump" r:id="rId8"/>
                        </a:rPr>
                        <a:t>Plant Needs</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9"/>
                        </a:rPr>
                        <a:t>Earth &amp; Space Science</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10"/>
                        </a:rPr>
                        <a:t>Severe Weather</a:t>
                      </a:r>
                      <a:endParaRPr sz="1000">
                        <a:solidFill>
                          <a:schemeClr val="dk1"/>
                        </a:solidFill>
                        <a:latin typeface="Poppins"/>
                        <a:ea typeface="Poppins"/>
                        <a:cs typeface="Poppins"/>
                        <a:sym typeface="Poppins"/>
                      </a:endParaRPr>
                    </a:p>
                    <a:p>
                      <a:pPr indent="0" lvl="0" marL="0" rtl="0" algn="l">
                        <a:spcBef>
                          <a:spcPts val="0"/>
                        </a:spcBef>
                        <a:spcAft>
                          <a:spcPts val="0"/>
                        </a:spcAft>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11"/>
                        </a:rPr>
                        <a:t>Weather Patterns</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12"/>
                        </a:rPr>
                        <a:t>Physical Science</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13"/>
                        </a:rPr>
                        <a:t>Sunlight &amp; Warmth</a:t>
                      </a:r>
                      <a:endParaRPr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hlink"/>
                          </a:solidFill>
                          <a:uFill>
                            <a:noFill/>
                          </a:uFill>
                          <a:latin typeface="Poppins"/>
                          <a:ea typeface="Poppins"/>
                          <a:cs typeface="Poppins"/>
                          <a:sym typeface="Poppins"/>
                          <a:hlinkClick action="ppaction://hlinksldjump" r:id="rId14"/>
                        </a:rPr>
                        <a:t>Pushes &amp; Pulls</a:t>
                      </a:r>
                      <a:endParaRPr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1000">
                          <a:solidFill>
                            <a:schemeClr val="dk1"/>
                          </a:solidFill>
                          <a:uFill>
                            <a:noFill/>
                          </a:uFill>
                          <a:latin typeface="Poppins"/>
                          <a:ea typeface="Poppins"/>
                          <a:cs typeface="Poppins"/>
                          <a:sym typeface="Poppins"/>
                          <a:hlinkClick action="ppaction://hlinksldjump" r:id="rId15">
                            <a:extLst>
                              <a:ext uri="{A12FA001-AC4F-418D-AE19-62706E023703}">
                                <ahyp:hlinkClr val="tx"/>
                              </a:ext>
                            </a:extLst>
                          </a:hlinkClick>
                        </a:rPr>
                        <a:t>Page </a:t>
                      </a:r>
                      <a:r>
                        <a:rPr b="1" lang="en" sz="1000">
                          <a:solidFill>
                            <a:schemeClr val="dk1"/>
                          </a:solidFill>
                          <a:latin typeface="Poppins"/>
                          <a:ea typeface="Poppins"/>
                          <a:cs typeface="Poppins"/>
                          <a:sym typeface="Poppins"/>
                        </a:rPr>
                        <a:t>4</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16"/>
                        </a:rPr>
                        <a:t>Page 6</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17"/>
                        </a:rPr>
                        <a:t>Page 8</a:t>
                      </a:r>
                      <a:endParaRPr>
                        <a:solidFill>
                          <a:schemeClr val="dk1"/>
                        </a:solidFill>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chemeClr val="lt1"/>
                    </a:solidFill>
                  </a:tcPr>
                </a:tc>
              </a:tr>
              <a:tr h="100000">
                <a:tc>
                  <a:txBody>
                    <a:bodyPr/>
                    <a:lstStyle/>
                    <a:p>
                      <a:pPr indent="0" lvl="0" marL="0" rtl="0" algn="l">
                        <a:spcBef>
                          <a:spcPts val="0"/>
                        </a:spcBef>
                        <a:spcAft>
                          <a:spcPts val="0"/>
                        </a:spcAft>
                        <a:buNone/>
                      </a:pPr>
                      <a:r>
                        <a:rPr lang="en" sz="1200">
                          <a:solidFill>
                            <a:schemeClr val="hlink"/>
                          </a:solidFill>
                          <a:uFill>
                            <a:noFill/>
                          </a:uFill>
                          <a:latin typeface="Poppins"/>
                          <a:ea typeface="Poppins"/>
                          <a:cs typeface="Poppins"/>
                          <a:sym typeface="Poppins"/>
                          <a:hlinkClick/>
                        </a:rPr>
                        <a:t>1st Grade </a:t>
                      </a:r>
                      <a:endParaRPr sz="12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1000">
                          <a:solidFill>
                            <a:schemeClr val="hlink"/>
                          </a:solidFill>
                          <a:uFill>
                            <a:noFill/>
                          </a:uFill>
                          <a:latin typeface="Poppins"/>
                          <a:ea typeface="Poppins"/>
                          <a:cs typeface="Poppins"/>
                          <a:sym typeface="Poppins"/>
                          <a:hlinkClick/>
                        </a:rPr>
                        <a:t>Page 11</a:t>
                      </a:r>
                      <a:endParaRPr b="1"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r>
              <a:tr h="1135500">
                <a:tc>
                  <a:txBody>
                    <a:bodyPr/>
                    <a:lstStyle/>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18"/>
                        </a:rPr>
                        <a:t>Life Science</a:t>
                      </a:r>
                      <a:r>
                        <a:rPr b="1" lang="en" sz="1000">
                          <a:latin typeface="Poppins"/>
                          <a:ea typeface="Poppins"/>
                          <a:cs typeface="Poppins"/>
                          <a:sym typeface="Poppins"/>
                        </a:rPr>
                        <a:t>	</a:t>
                      </a:r>
                      <a:r>
                        <a:rPr b="1"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19"/>
                        </a:rPr>
                        <a:t>Animal Traits &amp; Survival</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20"/>
                        </a:rPr>
                        <a:t>Plant Traits &amp; Survival</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21"/>
                        </a:rPr>
                        <a:t>Earth &amp; Space Science</a:t>
                      </a:r>
                      <a:r>
                        <a:rPr b="1" lang="en" sz="1000">
                          <a:solidFill>
                            <a:schemeClr val="dk1"/>
                          </a:solidFill>
                          <a:latin typeface="Poppins"/>
                          <a:ea typeface="Poppins"/>
                          <a:cs typeface="Poppins"/>
                          <a:sym typeface="Poppins"/>
                        </a:rPr>
                        <a:t>			</a:t>
                      </a:r>
                      <a:endParaRPr sz="1000">
                        <a:solidFill>
                          <a:schemeClr val="dk1"/>
                        </a:solidFill>
                        <a:latin typeface="Poppins"/>
                        <a:ea typeface="Poppins"/>
                        <a:cs typeface="Poppins"/>
                        <a:sym typeface="Poppins"/>
                      </a:endParaRPr>
                    </a:p>
                    <a:p>
                      <a:pPr indent="0" lvl="0" marL="0" rtl="0" algn="l">
                        <a:spcBef>
                          <a:spcPts val="0"/>
                        </a:spcBef>
                        <a:spcAft>
                          <a:spcPts val="0"/>
                        </a:spcAft>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22"/>
                        </a:rPr>
                        <a:t> Day Patterns</a:t>
                      </a:r>
                      <a:endParaRPr sz="1000">
                        <a:solidFill>
                          <a:schemeClr val="dk1"/>
                        </a:solidFill>
                        <a:latin typeface="Poppins"/>
                        <a:ea typeface="Poppins"/>
                        <a:cs typeface="Poppins"/>
                        <a:sym typeface="Poppins"/>
                      </a:endParaRPr>
                    </a:p>
                    <a:p>
                      <a:pPr indent="0" lvl="0" marL="0" rtl="0" algn="l">
                        <a:spcBef>
                          <a:spcPts val="0"/>
                        </a:spcBef>
                        <a:spcAft>
                          <a:spcPts val="0"/>
                        </a:spcAft>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23"/>
                        </a:rPr>
                        <a:t>Night Patterns</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24"/>
                        </a:rPr>
                        <a:t>Physical Science				</a:t>
                      </a:r>
                      <a:endParaRPr b="1"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hlink"/>
                          </a:solidFill>
                          <a:uFill>
                            <a:noFill/>
                          </a:uFill>
                          <a:latin typeface="Poppins"/>
                          <a:ea typeface="Poppins"/>
                          <a:cs typeface="Poppins"/>
                          <a:sym typeface="Poppins"/>
                          <a:hlinkClick action="ppaction://hlinksldjump" r:id="rId25"/>
                        </a:rPr>
                        <a:t>Light, Sound, &amp; Communication</a:t>
                      </a:r>
                      <a:endParaRPr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26"/>
                        </a:rPr>
                        <a:t>Page 12</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27"/>
                        </a:rPr>
                        <a:t>Page 14</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28"/>
                        </a:rPr>
                        <a:t>Page 16</a:t>
                      </a:r>
                      <a:endParaRPr b="1"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chemeClr val="lt1"/>
                    </a:solidFill>
                  </a:tcPr>
                </a:tc>
              </a:tr>
              <a:tr h="100000">
                <a:tc>
                  <a:txBody>
                    <a:bodyPr/>
                    <a:lstStyle/>
                    <a:p>
                      <a:pPr indent="0" lvl="0" marL="0" rtl="0" algn="l">
                        <a:spcBef>
                          <a:spcPts val="0"/>
                        </a:spcBef>
                        <a:spcAft>
                          <a:spcPts val="0"/>
                        </a:spcAft>
                        <a:buNone/>
                      </a:pPr>
                      <a:r>
                        <a:rPr lang="en" sz="1200">
                          <a:solidFill>
                            <a:schemeClr val="hlink"/>
                          </a:solidFill>
                          <a:uFill>
                            <a:noFill/>
                          </a:uFill>
                          <a:latin typeface="Poppins"/>
                          <a:ea typeface="Poppins"/>
                          <a:cs typeface="Poppins"/>
                          <a:sym typeface="Poppins"/>
                          <a:hlinkClick action="ppaction://hlinksldjump" r:id="rId29"/>
                        </a:rPr>
                        <a:t>2nd Grade </a:t>
                      </a:r>
                      <a:endParaRPr sz="12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1000">
                          <a:solidFill>
                            <a:schemeClr val="hlink"/>
                          </a:solidFill>
                          <a:uFill>
                            <a:noFill/>
                          </a:uFill>
                          <a:latin typeface="Poppins"/>
                          <a:ea typeface="Poppins"/>
                          <a:cs typeface="Poppins"/>
                          <a:sym typeface="Poppins"/>
                          <a:hlinkClick action="ppaction://hlinksldjump" r:id="rId30"/>
                        </a:rPr>
                        <a:t>Page 18</a:t>
                      </a:r>
                      <a:endParaRPr b="1" sz="1000">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r>
              <a:tr h="1270675">
                <a:tc>
                  <a:txBody>
                    <a:bodyPr/>
                    <a:lstStyle/>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31"/>
                        </a:rPr>
                        <a:t>Life Science</a:t>
                      </a:r>
                      <a:r>
                        <a:rPr b="1" lang="en" sz="1000">
                          <a:latin typeface="Poppins"/>
                          <a:ea typeface="Poppins"/>
                          <a:cs typeface="Poppins"/>
                          <a:sym typeface="Poppins"/>
                        </a:rPr>
                        <a:t>	</a:t>
                      </a:r>
                      <a:r>
                        <a:rPr b="1"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32"/>
                        </a:rPr>
                        <a:t>Animal Biodiversity &amp; Habitats</a:t>
                      </a:r>
                      <a:endParaRPr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33"/>
                        </a:rPr>
                        <a:t>Plant Growth &amp; Interactions</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34"/>
                        </a:rPr>
                        <a:t>Earth &amp; Space Science</a:t>
                      </a:r>
                      <a:r>
                        <a:rPr b="1" lang="en" sz="1000">
                          <a:solidFill>
                            <a:schemeClr val="dk1"/>
                          </a:solidFill>
                          <a:latin typeface="Poppins"/>
                          <a:ea typeface="Poppins"/>
                          <a:cs typeface="Poppins"/>
                          <a:sym typeface="Poppins"/>
                        </a:rPr>
                        <a:t>			</a:t>
                      </a:r>
                      <a:endParaRPr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hlink"/>
                          </a:solidFill>
                          <a:uFill>
                            <a:noFill/>
                          </a:uFill>
                          <a:latin typeface="Poppins"/>
                          <a:ea typeface="Poppins"/>
                          <a:cs typeface="Poppins"/>
                          <a:sym typeface="Poppins"/>
                          <a:hlinkClick action="ppaction://hlinksldjump" r:id="rId35"/>
                        </a:rPr>
                        <a:t>Erosion &amp; Earth’s Surface</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36"/>
                        </a:rPr>
                        <a:t>Physical Science</a:t>
                      </a:r>
                      <a:r>
                        <a:rPr b="1" lang="en" sz="1000">
                          <a:solidFill>
                            <a:schemeClr val="dk1"/>
                          </a:solidFill>
                          <a:latin typeface="Poppins"/>
                          <a:ea typeface="Poppins"/>
                          <a:cs typeface="Poppins"/>
                          <a:sym typeface="Poppins"/>
                        </a:rPr>
                        <a:t>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37"/>
                        </a:rPr>
                        <a:t>Material Properties</a:t>
                      </a:r>
                      <a:endParaRPr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hlink"/>
                          </a:solidFill>
                          <a:uFill>
                            <a:noFill/>
                          </a:uFill>
                          <a:latin typeface="Poppins"/>
                          <a:ea typeface="Poppins"/>
                          <a:cs typeface="Poppins"/>
                          <a:sym typeface="Poppins"/>
                          <a:hlinkClick action="ppaction://hlinksldjump" r:id="rId38"/>
                        </a:rPr>
                        <a:t>States of Matter</a:t>
                      </a:r>
                      <a:endParaRPr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39"/>
                        </a:rPr>
                        <a:t>Page 19</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40"/>
                        </a:rPr>
                        <a:t>Page 21</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41"/>
                        </a:rPr>
                        <a:t>Page 23</a:t>
                      </a:r>
                      <a:endParaRPr b="1"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r>
            </a:tbl>
          </a:graphicData>
        </a:graphic>
      </p:graphicFrame>
      <p:graphicFrame>
        <p:nvGraphicFramePr>
          <p:cNvPr id="167" name="Google Shape;167;p41"/>
          <p:cNvGraphicFramePr/>
          <p:nvPr/>
        </p:nvGraphicFramePr>
        <p:xfrm>
          <a:off x="5249174" y="1261215"/>
          <a:ext cx="3000000" cy="3000000"/>
        </p:xfrm>
        <a:graphic>
          <a:graphicData uri="http://schemas.openxmlformats.org/drawingml/2006/table">
            <a:tbl>
              <a:tblPr>
                <a:noFill/>
                <a:tableStyleId>{06DD5CEC-224F-409E-8D3B-C0D11B126E25}</a:tableStyleId>
              </a:tblPr>
              <a:tblGrid>
                <a:gridCol w="3539900"/>
                <a:gridCol w="744075"/>
              </a:tblGrid>
              <a:tr h="100000">
                <a:tc>
                  <a:txBody>
                    <a:bodyPr/>
                    <a:lstStyle/>
                    <a:p>
                      <a:pPr indent="0" lvl="0" marL="0" rtl="0" algn="l">
                        <a:spcBef>
                          <a:spcPts val="0"/>
                        </a:spcBef>
                        <a:spcAft>
                          <a:spcPts val="0"/>
                        </a:spcAft>
                        <a:buNone/>
                      </a:pPr>
                      <a:r>
                        <a:rPr lang="en" sz="1200">
                          <a:solidFill>
                            <a:schemeClr val="hlink"/>
                          </a:solidFill>
                          <a:uFill>
                            <a:noFill/>
                          </a:uFill>
                          <a:latin typeface="Poppins"/>
                          <a:ea typeface="Poppins"/>
                          <a:cs typeface="Poppins"/>
                          <a:sym typeface="Poppins"/>
                          <a:hlinkClick action="ppaction://hlinksldjump" r:id="rId42"/>
                        </a:rPr>
                        <a:t>3rd Grade</a:t>
                      </a:r>
                      <a:endParaRPr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1000">
                          <a:solidFill>
                            <a:schemeClr val="hlink"/>
                          </a:solidFill>
                          <a:uFill>
                            <a:noFill/>
                          </a:uFill>
                          <a:latin typeface="Poppins"/>
                          <a:ea typeface="Poppins"/>
                          <a:cs typeface="Poppins"/>
                          <a:sym typeface="Poppins"/>
                          <a:hlinkClick action="ppaction://hlinksldjump" r:id="rId43"/>
                        </a:rPr>
                        <a:t>Page 25</a:t>
                      </a:r>
                      <a:endParaRPr b="1" sz="1000">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r>
              <a:tr h="1135500">
                <a:tc>
                  <a:txBody>
                    <a:bodyPr/>
                    <a:lstStyle/>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44"/>
                        </a:rPr>
                        <a:t>Life Science</a:t>
                      </a:r>
                      <a:endParaRPr b="1"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hlink"/>
                          </a:solidFill>
                          <a:uFill>
                            <a:noFill/>
                          </a:uFill>
                          <a:latin typeface="Poppins"/>
                          <a:ea typeface="Poppins"/>
                          <a:cs typeface="Poppins"/>
                          <a:sym typeface="Poppins"/>
                          <a:hlinkClick action="ppaction://hlinksldjump" r:id="rId45"/>
                        </a:rPr>
                        <a:t>Fossils &amp; Changing Environments</a:t>
                      </a:r>
                      <a:endParaRPr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hlink"/>
                          </a:solidFill>
                          <a:uFill>
                            <a:noFill/>
                          </a:uFill>
                          <a:latin typeface="Poppins"/>
                          <a:ea typeface="Poppins"/>
                          <a:cs typeface="Poppins"/>
                          <a:sym typeface="Poppins"/>
                          <a:hlinkClick action="ppaction://hlinksldjump" r:id="rId46"/>
                        </a:rPr>
                        <a:t>Life Cycles</a:t>
                      </a:r>
                      <a:endParaRPr sz="1000">
                        <a:solidFill>
                          <a:schemeClr val="dk1"/>
                        </a:solidFill>
                        <a:latin typeface="Poppins"/>
                        <a:ea typeface="Poppins"/>
                        <a:cs typeface="Poppins"/>
                        <a:sym typeface="Poppins"/>
                      </a:endParaRPr>
                    </a:p>
                    <a:p>
                      <a:pPr indent="0" lvl="0" marL="914400" rtl="0" algn="l">
                        <a:spcBef>
                          <a:spcPts val="0"/>
                        </a:spcBef>
                        <a:spcAft>
                          <a:spcPts val="0"/>
                        </a:spcAft>
                        <a:buClr>
                          <a:schemeClr val="dk1"/>
                        </a:buClr>
                        <a:buSzPts val="1100"/>
                        <a:buFont typeface="Arial"/>
                        <a:buNone/>
                      </a:pPr>
                      <a:r>
                        <a:rPr lang="en" sz="1000">
                          <a:solidFill>
                            <a:schemeClr val="hlink"/>
                          </a:solidFill>
                          <a:uFill>
                            <a:noFill/>
                          </a:uFill>
                          <a:latin typeface="Poppins"/>
                          <a:ea typeface="Poppins"/>
                          <a:cs typeface="Poppins"/>
                          <a:sym typeface="Poppins"/>
                          <a:hlinkClick action="ppaction://hlinksldjump" r:id="rId47"/>
                        </a:rPr>
                        <a:t>Heredity, Survival, &amp; Selection</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48"/>
                        </a:rPr>
                        <a:t>Earth &amp; Space Science</a:t>
                      </a:r>
                      <a:endParaRPr b="1" sz="1000">
                        <a:solidFill>
                          <a:schemeClr val="dk1"/>
                        </a:solidFill>
                        <a:latin typeface="Poppins"/>
                        <a:ea typeface="Poppins"/>
                        <a:cs typeface="Poppins"/>
                        <a:sym typeface="Poppins"/>
                      </a:endParaRPr>
                    </a:p>
                    <a:p>
                      <a:pPr indent="0" lvl="0" marL="914400" rtl="0" algn="l">
                        <a:spcBef>
                          <a:spcPts val="0"/>
                        </a:spcBef>
                        <a:spcAft>
                          <a:spcPts val="0"/>
                        </a:spcAft>
                        <a:buNone/>
                      </a:pPr>
                      <a:r>
                        <a:rPr lang="en" sz="1000">
                          <a:solidFill>
                            <a:schemeClr val="hlink"/>
                          </a:solidFill>
                          <a:uFill>
                            <a:noFill/>
                          </a:uFill>
                          <a:latin typeface="Poppins"/>
                          <a:ea typeface="Poppins"/>
                          <a:cs typeface="Poppins"/>
                          <a:sym typeface="Poppins"/>
                          <a:hlinkClick action="ppaction://hlinksldjump" r:id="rId49"/>
                        </a:rPr>
                        <a:t>Weather &amp; Climate</a:t>
                      </a:r>
                      <a:endParaRPr sz="1000">
                        <a:solidFill>
                          <a:schemeClr val="dk1"/>
                        </a:solidFill>
                        <a:latin typeface="Poppins"/>
                        <a:ea typeface="Poppins"/>
                        <a:cs typeface="Poppins"/>
                        <a:sym typeface="Poppins"/>
                      </a:endParaRPr>
                    </a:p>
                    <a:p>
                      <a:pPr indent="0" lvl="0" marL="45720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50"/>
                        </a:rPr>
                        <a:t>Physical Science</a:t>
                      </a:r>
                      <a:endParaRPr b="1" sz="1000">
                        <a:solidFill>
                          <a:schemeClr val="dk1"/>
                        </a:solidFill>
                        <a:latin typeface="Poppins"/>
                        <a:ea typeface="Poppins"/>
                        <a:cs typeface="Poppins"/>
                        <a:sym typeface="Poppins"/>
                      </a:endParaRPr>
                    </a:p>
                    <a:p>
                      <a:pPr indent="0" lvl="0" marL="457200" rtl="0" algn="l">
                        <a:spcBef>
                          <a:spcPts val="0"/>
                        </a:spcBef>
                        <a:spcAft>
                          <a:spcPts val="0"/>
                        </a:spcAft>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51"/>
                        </a:rPr>
                        <a:t>Forces, Motion, &amp; Magnets</a:t>
                      </a:r>
                      <a:endParaRPr b="1" sz="1000">
                        <a:solidFill>
                          <a:schemeClr val="dk1"/>
                        </a:solidFill>
                        <a:latin typeface="Poppins"/>
                        <a:ea typeface="Poppins"/>
                        <a:cs typeface="Poppins"/>
                        <a:sym typeface="Poppins"/>
                      </a:endParaRPr>
                    </a:p>
                    <a:p>
                      <a:pPr indent="0" lvl="0" marL="914400" rtl="0" algn="l">
                        <a:spcBef>
                          <a:spcPts val="0"/>
                        </a:spcBef>
                        <a:spcAft>
                          <a:spcPts val="0"/>
                        </a:spcAft>
                        <a:buNone/>
                      </a:pPr>
                      <a:r>
                        <a:t/>
                      </a:r>
                      <a:endParaRPr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52"/>
                        </a:rPr>
                        <a:t>Page 26</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53"/>
                        </a:rPr>
                        <a:t>Page 30</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54"/>
                        </a:rPr>
                        <a:t>Page 32</a:t>
                      </a:r>
                      <a:endParaRPr>
                        <a:solidFill>
                          <a:schemeClr val="dk1"/>
                        </a:solidFill>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r>
              <a:tr h="100000">
                <a:tc>
                  <a:txBody>
                    <a:bodyPr/>
                    <a:lstStyle/>
                    <a:p>
                      <a:pPr indent="0" lvl="0" marL="0" rtl="0" algn="l">
                        <a:spcBef>
                          <a:spcPts val="0"/>
                        </a:spcBef>
                        <a:spcAft>
                          <a:spcPts val="0"/>
                        </a:spcAft>
                        <a:buNone/>
                      </a:pPr>
                      <a:r>
                        <a:rPr lang="en" sz="1200">
                          <a:solidFill>
                            <a:schemeClr val="hlink"/>
                          </a:solidFill>
                          <a:uFill>
                            <a:noFill/>
                          </a:uFill>
                          <a:latin typeface="Poppins"/>
                          <a:ea typeface="Poppins"/>
                          <a:cs typeface="Poppins"/>
                          <a:sym typeface="Poppins"/>
                          <a:hlinkClick action="ppaction://hlinksldjump" r:id="rId55"/>
                        </a:rPr>
                        <a:t>4th Grade</a:t>
                      </a:r>
                      <a:endParaRPr sz="12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1000">
                          <a:solidFill>
                            <a:schemeClr val="hlink"/>
                          </a:solidFill>
                          <a:uFill>
                            <a:noFill/>
                          </a:uFill>
                          <a:latin typeface="Poppins"/>
                          <a:ea typeface="Poppins"/>
                          <a:cs typeface="Poppins"/>
                          <a:sym typeface="Poppins"/>
                          <a:hlinkClick action="ppaction://hlinksldjump" r:id="rId56"/>
                        </a:rPr>
                        <a:t>Page 34</a:t>
                      </a:r>
                      <a:endParaRPr b="1"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r>
              <a:tr h="1135500">
                <a:tc>
                  <a:txBody>
                    <a:bodyPr/>
                    <a:lstStyle/>
                    <a:p>
                      <a:pPr indent="0" lvl="0" marL="457200" rtl="0" algn="l">
                        <a:spcBef>
                          <a:spcPts val="0"/>
                        </a:spcBef>
                        <a:spcAft>
                          <a:spcPts val="0"/>
                        </a:spcAft>
                        <a:buClr>
                          <a:schemeClr val="dk1"/>
                        </a:buClr>
                        <a:buSzPts val="1100"/>
                        <a:buFont typeface="Arial"/>
                        <a:buNone/>
                      </a:pPr>
                      <a:r>
                        <a:rPr b="1" lang="en" sz="1000">
                          <a:solidFill>
                            <a:schemeClr val="hlink"/>
                          </a:solidFill>
                          <a:uFill>
                            <a:noFill/>
                          </a:uFill>
                          <a:latin typeface="Poppins"/>
                          <a:ea typeface="Poppins"/>
                          <a:cs typeface="Poppins"/>
                          <a:sym typeface="Poppins"/>
                          <a:hlinkClick action="ppaction://hlinksldjump" r:id="rId57"/>
                        </a:rPr>
                        <a:t>Life Science	</a:t>
                      </a:r>
                      <a:endParaRPr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58"/>
                        </a:rPr>
                        <a:t>Human Body, Vision, &amp; The Brain</a:t>
                      </a:r>
                      <a:endParaRPr b="1"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59"/>
                        </a:rPr>
                        <a:t>Animal &amp; Plant Adaptations</a:t>
                      </a:r>
                      <a:endParaRPr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b="1" lang="en" sz="1000">
                          <a:solidFill>
                            <a:schemeClr val="hlink"/>
                          </a:solidFill>
                          <a:uFill>
                            <a:noFill/>
                          </a:uFill>
                          <a:latin typeface="Poppins"/>
                          <a:ea typeface="Poppins"/>
                          <a:cs typeface="Poppins"/>
                          <a:sym typeface="Poppins"/>
                          <a:hlinkClick action="ppaction://hlinksldjump" r:id="rId60"/>
                        </a:rPr>
                        <a:t>Earth &amp; Space Science</a:t>
                      </a:r>
                      <a:r>
                        <a:rPr b="1" lang="en" sz="1000">
                          <a:solidFill>
                            <a:schemeClr val="dk1"/>
                          </a:solidFill>
                          <a:latin typeface="Poppins"/>
                          <a:ea typeface="Poppins"/>
                          <a:cs typeface="Poppins"/>
                          <a:sym typeface="Poppins"/>
                        </a:rPr>
                        <a:t>		</a:t>
                      </a:r>
                      <a:endParaRPr b="1"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61"/>
                        </a:rPr>
                        <a:t>Earth’s Features &amp; Processes </a:t>
                      </a:r>
                      <a:endParaRPr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b="1" lang="en" sz="1000">
                          <a:solidFill>
                            <a:schemeClr val="hlink"/>
                          </a:solidFill>
                          <a:uFill>
                            <a:noFill/>
                          </a:uFill>
                          <a:latin typeface="Poppins"/>
                          <a:ea typeface="Poppins"/>
                          <a:cs typeface="Poppins"/>
                          <a:sym typeface="Poppins"/>
                          <a:hlinkClick action="ppaction://hlinksldjump" r:id="rId62"/>
                        </a:rPr>
                        <a:t>Physical Science</a:t>
                      </a:r>
                      <a:r>
                        <a:rPr b="1" lang="en" sz="1000">
                          <a:solidFill>
                            <a:schemeClr val="dk1"/>
                          </a:solidFill>
                          <a:latin typeface="Poppins"/>
                          <a:ea typeface="Poppins"/>
                          <a:cs typeface="Poppins"/>
                          <a:sym typeface="Poppins"/>
                        </a:rPr>
                        <a:t>	</a:t>
                      </a:r>
                      <a:endParaRPr b="1"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63"/>
                        </a:rPr>
                        <a:t>Sound, Waves, &amp; Communication</a:t>
                      </a:r>
                      <a:endParaRPr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               </a:t>
                      </a:r>
                      <a:r>
                        <a:rPr b="1" lang="en" sz="1000">
                          <a:solidFill>
                            <a:schemeClr val="hlink"/>
                          </a:solidFill>
                          <a:uFill>
                            <a:noFill/>
                          </a:uFill>
                          <a:latin typeface="Poppins"/>
                          <a:ea typeface="Poppins"/>
                          <a:cs typeface="Poppins"/>
                          <a:sym typeface="Poppins"/>
                          <a:hlinkClick action="ppaction://hlinksldjump" r:id="rId64"/>
                        </a:rPr>
                        <a:t>  </a:t>
                      </a:r>
                      <a:r>
                        <a:rPr lang="en" sz="1000">
                          <a:solidFill>
                            <a:schemeClr val="hlink"/>
                          </a:solidFill>
                          <a:uFill>
                            <a:noFill/>
                          </a:uFill>
                          <a:latin typeface="Poppins"/>
                          <a:ea typeface="Poppins"/>
                          <a:cs typeface="Poppins"/>
                          <a:sym typeface="Poppins"/>
                          <a:hlinkClick action="ppaction://hlinksldjump" r:id="rId65"/>
                        </a:rPr>
                        <a:t>Energy &amp; Energy Transfer</a:t>
                      </a:r>
                      <a:endParaRPr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66"/>
                        </a:rPr>
                        <a:t>Electricity, Light, &amp; Heat</a:t>
                      </a:r>
                      <a:endParaRPr b="1"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t/>
                      </a:r>
                      <a:endParaRPr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67"/>
                        </a:rPr>
                        <a:t>Page 35</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68"/>
                        </a:rPr>
                        <a:t>Page 37</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69"/>
                        </a:rPr>
                        <a:t>Page 38</a:t>
                      </a:r>
                      <a:endParaRPr b="1"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r>
              <a:tr h="100000">
                <a:tc>
                  <a:txBody>
                    <a:bodyPr/>
                    <a:lstStyle/>
                    <a:p>
                      <a:pPr indent="0" lvl="0" marL="0" rtl="0" algn="l">
                        <a:spcBef>
                          <a:spcPts val="0"/>
                        </a:spcBef>
                        <a:spcAft>
                          <a:spcPts val="0"/>
                        </a:spcAft>
                        <a:buNone/>
                      </a:pPr>
                      <a:r>
                        <a:rPr lang="en" sz="1200">
                          <a:solidFill>
                            <a:schemeClr val="hlink"/>
                          </a:solidFill>
                          <a:uFill>
                            <a:noFill/>
                          </a:uFill>
                          <a:latin typeface="Poppins"/>
                          <a:ea typeface="Poppins"/>
                          <a:cs typeface="Poppins"/>
                          <a:sym typeface="Poppins"/>
                          <a:hlinkClick/>
                        </a:rPr>
                        <a:t>5th Grade</a:t>
                      </a:r>
                      <a:endParaRPr sz="12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rPr>
                        <a:t>Page 42</a:t>
                      </a:r>
                      <a:endParaRPr b="1" sz="1000">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solidFill>
                      <a:srgbClr val="EAEADF"/>
                    </a:solidFill>
                  </a:tcPr>
                </a:tc>
              </a:tr>
              <a:tr h="1270675">
                <a:tc>
                  <a:txBody>
                    <a:bodyPr/>
                    <a:lstStyle/>
                    <a:p>
                      <a:pPr indent="0" lvl="0" marL="457200" rtl="0" algn="l">
                        <a:spcBef>
                          <a:spcPts val="0"/>
                        </a:spcBef>
                        <a:spcAft>
                          <a:spcPts val="0"/>
                        </a:spcAft>
                        <a:buClr>
                          <a:schemeClr val="dk1"/>
                        </a:buClr>
                        <a:buSzPts val="1100"/>
                        <a:buFont typeface="Arial"/>
                        <a:buNone/>
                      </a:pPr>
                      <a:r>
                        <a:rPr b="1" lang="en" sz="1000">
                          <a:solidFill>
                            <a:schemeClr val="hlink"/>
                          </a:solidFill>
                          <a:uFill>
                            <a:noFill/>
                          </a:uFill>
                          <a:latin typeface="Poppins"/>
                          <a:ea typeface="Poppins"/>
                          <a:cs typeface="Poppins"/>
                          <a:sym typeface="Poppins"/>
                          <a:hlinkClick action="ppaction://hlinksldjump" r:id="rId70"/>
                        </a:rPr>
                        <a:t>Life Science </a:t>
                      </a:r>
                      <a:r>
                        <a:rPr b="1" lang="en" sz="1000">
                          <a:solidFill>
                            <a:schemeClr val="dk1"/>
                          </a:solidFill>
                          <a:latin typeface="Poppins"/>
                          <a:ea typeface="Poppins"/>
                          <a:cs typeface="Poppins"/>
                          <a:sym typeface="Poppins"/>
                        </a:rPr>
                        <a:t>	</a:t>
                      </a:r>
                      <a:endParaRPr b="1"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71"/>
                        </a:rPr>
                        <a:t>Ecosystems &amp; The Food Web</a:t>
                      </a:r>
                      <a:endParaRPr b="1"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b="1" lang="en" sz="1000">
                          <a:solidFill>
                            <a:schemeClr val="hlink"/>
                          </a:solidFill>
                          <a:uFill>
                            <a:noFill/>
                          </a:uFill>
                          <a:latin typeface="Poppins"/>
                          <a:ea typeface="Poppins"/>
                          <a:cs typeface="Poppins"/>
                          <a:sym typeface="Poppins"/>
                          <a:hlinkClick action="ppaction://hlinksldjump" r:id="rId72"/>
                        </a:rPr>
                        <a:t>Earth &amp; Space Science</a:t>
                      </a:r>
                      <a:r>
                        <a:rPr b="1" lang="en" sz="1000">
                          <a:solidFill>
                            <a:schemeClr val="dk1"/>
                          </a:solidFill>
                          <a:latin typeface="Poppins"/>
                          <a:ea typeface="Poppins"/>
                          <a:cs typeface="Poppins"/>
                          <a:sym typeface="Poppins"/>
                        </a:rPr>
                        <a:t>		</a:t>
                      </a:r>
                      <a:endParaRPr b="1"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73"/>
                        </a:rPr>
                        <a:t>Water Cycle &amp; Earth’s Systems</a:t>
                      </a:r>
                      <a:endParaRPr sz="1000">
                        <a:solidFill>
                          <a:schemeClr val="dk1"/>
                        </a:solidFill>
                        <a:latin typeface="Poppins"/>
                        <a:ea typeface="Poppins"/>
                        <a:cs typeface="Poppins"/>
                        <a:sym typeface="Poppins"/>
                      </a:endParaRPr>
                    </a:p>
                    <a:p>
                      <a:pPr indent="0" lvl="0" marL="914400" rtl="0" algn="l">
                        <a:spcBef>
                          <a:spcPts val="0"/>
                        </a:spcBef>
                        <a:spcAft>
                          <a:spcPts val="0"/>
                        </a:spcAft>
                        <a:buClr>
                          <a:schemeClr val="dk1"/>
                        </a:buClr>
                        <a:buSzPts val="1100"/>
                        <a:buFont typeface="Arial"/>
                        <a:buNone/>
                      </a:pPr>
                      <a:r>
                        <a:rPr lang="en" sz="1000">
                          <a:solidFill>
                            <a:schemeClr val="hlink"/>
                          </a:solidFill>
                          <a:uFill>
                            <a:noFill/>
                          </a:uFill>
                          <a:latin typeface="Poppins"/>
                          <a:ea typeface="Poppins"/>
                          <a:cs typeface="Poppins"/>
                          <a:sym typeface="Poppins"/>
                          <a:hlinkClick action="ppaction://hlinksldjump" r:id="rId74"/>
                        </a:rPr>
                        <a:t>Earth &amp; Space Patterns</a:t>
                      </a:r>
                      <a:endParaRPr sz="1000">
                        <a:solidFill>
                          <a:schemeClr val="dk1"/>
                        </a:solidFill>
                        <a:latin typeface="Poppins"/>
                        <a:ea typeface="Poppins"/>
                        <a:cs typeface="Poppins"/>
                        <a:sym typeface="Poppins"/>
                      </a:endParaRPr>
                    </a:p>
                    <a:p>
                      <a:pPr indent="0" lvl="0" marL="914400" rtl="0" algn="l">
                        <a:spcBef>
                          <a:spcPts val="0"/>
                        </a:spcBef>
                        <a:spcAft>
                          <a:spcPts val="0"/>
                        </a:spcAft>
                        <a:buClr>
                          <a:schemeClr val="dk1"/>
                        </a:buClr>
                        <a:buSzPts val="1100"/>
                        <a:buFont typeface="Arial"/>
                        <a:buNone/>
                      </a:pPr>
                      <a:r>
                        <a:rPr lang="en" sz="1000">
                          <a:solidFill>
                            <a:schemeClr val="hlink"/>
                          </a:solidFill>
                          <a:uFill>
                            <a:noFill/>
                          </a:uFill>
                          <a:latin typeface="Poppins"/>
                          <a:ea typeface="Poppins"/>
                          <a:cs typeface="Poppins"/>
                          <a:sym typeface="Poppins"/>
                          <a:hlinkClick action="ppaction://hlinksldjump" r:id="rId75"/>
                        </a:rPr>
                        <a:t>Stars &amp; Planets</a:t>
                      </a:r>
                      <a:endParaRPr sz="1000">
                        <a:solidFill>
                          <a:schemeClr val="dk1"/>
                        </a:solidFill>
                        <a:latin typeface="Poppins"/>
                        <a:ea typeface="Poppins"/>
                        <a:cs typeface="Poppins"/>
                        <a:sym typeface="Poppins"/>
                      </a:endParaRPr>
                    </a:p>
                    <a:p>
                      <a:pPr indent="0" lvl="0" marL="457200" rtl="0" algn="l">
                        <a:spcBef>
                          <a:spcPts val="0"/>
                        </a:spcBef>
                        <a:spcAft>
                          <a:spcPts val="0"/>
                        </a:spcAft>
                        <a:buClr>
                          <a:schemeClr val="dk1"/>
                        </a:buClr>
                        <a:buSzPts val="1100"/>
                        <a:buFont typeface="Arial"/>
                        <a:buNone/>
                      </a:pPr>
                      <a:r>
                        <a:rPr b="1" lang="en" sz="1000">
                          <a:solidFill>
                            <a:schemeClr val="hlink"/>
                          </a:solidFill>
                          <a:uFill>
                            <a:noFill/>
                          </a:uFill>
                          <a:latin typeface="Poppins"/>
                          <a:ea typeface="Poppins"/>
                          <a:cs typeface="Poppins"/>
                          <a:sym typeface="Poppins"/>
                          <a:hlinkClick action="ppaction://hlinksldjump" r:id="rId76"/>
                        </a:rPr>
                        <a:t>Physical Science</a:t>
                      </a:r>
                      <a:r>
                        <a:rPr b="1" lang="en" sz="1000">
                          <a:solidFill>
                            <a:schemeClr val="dk1"/>
                          </a:solidFill>
                          <a:latin typeface="Poppins"/>
                          <a:ea typeface="Poppins"/>
                          <a:cs typeface="Poppins"/>
                          <a:sym typeface="Poppins"/>
                        </a:rPr>
                        <a:t>				</a:t>
                      </a:r>
                      <a:endParaRPr b="1"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		</a:t>
                      </a:r>
                      <a:r>
                        <a:rPr lang="en" sz="1000">
                          <a:solidFill>
                            <a:schemeClr val="hlink"/>
                          </a:solidFill>
                          <a:uFill>
                            <a:noFill/>
                          </a:uFill>
                          <a:latin typeface="Poppins"/>
                          <a:ea typeface="Poppins"/>
                          <a:cs typeface="Poppins"/>
                          <a:sym typeface="Poppins"/>
                          <a:hlinkClick action="ppaction://hlinksldjump" r:id="rId77"/>
                        </a:rPr>
                        <a:t>Chemical Reactions &amp;</a:t>
                      </a:r>
                      <a:endParaRPr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1000">
                          <a:solidFill>
                            <a:schemeClr val="hlink"/>
                          </a:solidFill>
                          <a:uFill>
                            <a:noFill/>
                          </a:uFill>
                          <a:latin typeface="Poppins"/>
                          <a:ea typeface="Poppins"/>
                          <a:cs typeface="Poppins"/>
                          <a:sym typeface="Poppins"/>
                          <a:hlinkClick action="ppaction://hlinksldjump" r:id="rId78"/>
                        </a:rPr>
                        <a:t>                                Properties of Matter</a:t>
                      </a:r>
                      <a:endParaRPr b="1"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79"/>
                        </a:rPr>
                        <a:t>Page 43</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80"/>
                        </a:rPr>
                        <a:t>Page 45</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b="1" lang="en" sz="1000">
                          <a:solidFill>
                            <a:schemeClr val="hlink"/>
                          </a:solidFill>
                          <a:uFill>
                            <a:noFill/>
                          </a:uFill>
                          <a:latin typeface="Poppins"/>
                          <a:ea typeface="Poppins"/>
                          <a:cs typeface="Poppins"/>
                          <a:sym typeface="Poppins"/>
                          <a:hlinkClick action="ppaction://hlinksldjump" r:id="rId81"/>
                        </a:rPr>
                        <a:t>Page 48</a:t>
                      </a:r>
                      <a:endParaRPr b="1" sz="1000">
                        <a:solidFill>
                          <a:schemeClr val="dk1"/>
                        </a:solidFill>
                        <a:latin typeface="Poppins"/>
                        <a:ea typeface="Poppins"/>
                        <a:cs typeface="Poppins"/>
                        <a:sym typeface="Poppins"/>
                      </a:endParaRPr>
                    </a:p>
                  </a:txBody>
                  <a:tcPr marT="91425" marB="91425" marR="91425" marL="91425">
                    <a:lnL cap="flat" cmpd="sng" w="9525">
                      <a:solidFill>
                        <a:schemeClr val="lt1"/>
                      </a:solidFill>
                      <a:prstDash val="solid"/>
                      <a:round/>
                      <a:headEnd len="sm" w="sm" type="none"/>
                      <a:tailEnd len="sm" w="sm" type="none"/>
                    </a:lnL>
                    <a:lnR cap="flat" cmpd="sng" w="9525">
                      <a:solidFill>
                        <a:schemeClr val="lt1"/>
                      </a:solidFill>
                      <a:prstDash val="solid"/>
                      <a:round/>
                      <a:headEnd len="sm" w="sm" type="none"/>
                      <a:tailEnd len="sm" w="sm" type="none"/>
                    </a:lnR>
                    <a:lnT cap="flat" cmpd="sng" w="9525">
                      <a:solidFill>
                        <a:schemeClr val="lt1"/>
                      </a:solidFill>
                      <a:prstDash val="solid"/>
                      <a:round/>
                      <a:headEnd len="sm" w="sm" type="none"/>
                      <a:tailEnd len="sm" w="sm" type="none"/>
                    </a:lnT>
                    <a:lnB cap="flat" cmpd="sng" w="9525">
                      <a:solidFill>
                        <a:schemeClr val="lt1"/>
                      </a:solidFill>
                      <a:prstDash val="solid"/>
                      <a:round/>
                      <a:headEnd len="sm" w="sm" type="none"/>
                      <a:tailEnd len="sm" w="sm" type="none"/>
                    </a:lnB>
                  </a:tcPr>
                </a:tc>
              </a:tr>
            </a:tbl>
          </a:graphicData>
        </a:graphic>
      </p:graphicFrame>
      <p:sp>
        <p:nvSpPr>
          <p:cNvPr id="168" name="Google Shape;168;p41"/>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169" name="Google Shape;169;p41"/>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82">
                  <a:extLst>
                    <a:ext uri="{A12FA001-AC4F-418D-AE19-62706E023703}">
                      <ahyp:hlinkClr val="tx"/>
                    </a:ext>
                  </a:extLst>
                </a:hlinkClick>
              </a:rPr>
              <a:t>www.mysteryscience.com/docs/new-york</a:t>
            </a:r>
            <a:endParaRPr sz="800">
              <a:solidFill>
                <a:schemeClr val="dk1"/>
              </a:solidFill>
              <a:highlight>
                <a:srgbClr val="FFDF41"/>
              </a:highlight>
              <a:latin typeface="Poppins"/>
              <a:ea typeface="Poppins"/>
              <a:cs typeface="Poppins"/>
              <a:sym typeface="Poppins"/>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74" name="Shape 174"/>
        <p:cNvGrpSpPr/>
        <p:nvPr/>
      </p:nvGrpSpPr>
      <p:grpSpPr>
        <a:xfrm>
          <a:off x="0" y="0"/>
          <a:ext cx="0" cy="0"/>
          <a:chOff x="0" y="0"/>
          <a:chExt cx="0" cy="0"/>
        </a:xfrm>
      </p:grpSpPr>
      <p:grpSp>
        <p:nvGrpSpPr>
          <p:cNvPr id="175" name="Google Shape;175;p42"/>
          <p:cNvGrpSpPr/>
          <p:nvPr/>
        </p:nvGrpSpPr>
        <p:grpSpPr>
          <a:xfrm>
            <a:off x="533483" y="1828800"/>
            <a:ext cx="1371600" cy="1371600"/>
            <a:chOff x="228683" y="914678"/>
            <a:chExt cx="1371600" cy="1371600"/>
          </a:xfrm>
        </p:grpSpPr>
        <p:pic>
          <p:nvPicPr>
            <p:cNvPr id="176" name="Google Shape;176;p42"/>
            <p:cNvPicPr preferRelativeResize="0"/>
            <p:nvPr/>
          </p:nvPicPr>
          <p:blipFill rotWithShape="1">
            <a:blip r:embed="rId3">
              <a:alphaModFix/>
            </a:blip>
            <a:srcRect b="0" l="5125" r="39409" t="0"/>
            <a:stretch/>
          </p:blipFill>
          <p:spPr>
            <a:xfrm>
              <a:off x="238133" y="914678"/>
              <a:ext cx="1352700" cy="1371600"/>
            </a:xfrm>
            <a:prstGeom prst="ellipse">
              <a:avLst/>
            </a:prstGeom>
            <a:noFill/>
            <a:ln>
              <a:noFill/>
            </a:ln>
          </p:spPr>
        </p:pic>
        <p:sp>
          <p:nvSpPr>
            <p:cNvPr id="177" name="Google Shape;177;p42"/>
            <p:cNvSpPr/>
            <p:nvPr/>
          </p:nvSpPr>
          <p:spPr>
            <a:xfrm>
              <a:off x="228683" y="914678"/>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4">
                    <a:extLst>
                      <a:ext uri="{A12FA001-AC4F-418D-AE19-62706E023703}">
                        <ahyp:hlinkClr val="tx"/>
                      </a:ext>
                    </a:extLst>
                  </a:hlinkClick>
                </a:rPr>
                <a:t>Animal Needs</a:t>
              </a:r>
              <a:endParaRPr sz="1200">
                <a:solidFill>
                  <a:schemeClr val="lt1"/>
                </a:solidFill>
                <a:latin typeface="Poppins"/>
                <a:ea typeface="Poppins"/>
                <a:cs typeface="Poppins"/>
                <a:sym typeface="Poppins"/>
              </a:endParaRPr>
            </a:p>
          </p:txBody>
        </p:sp>
      </p:grpSp>
      <p:grpSp>
        <p:nvGrpSpPr>
          <p:cNvPr id="178" name="Google Shape;178;p42"/>
          <p:cNvGrpSpPr/>
          <p:nvPr/>
        </p:nvGrpSpPr>
        <p:grpSpPr>
          <a:xfrm>
            <a:off x="2055568" y="1828825"/>
            <a:ext cx="1371600" cy="1371600"/>
            <a:chOff x="1861308" y="914703"/>
            <a:chExt cx="1371600" cy="1371600"/>
          </a:xfrm>
        </p:grpSpPr>
        <p:pic>
          <p:nvPicPr>
            <p:cNvPr id="179" name="Google Shape;179;p42"/>
            <p:cNvPicPr preferRelativeResize="0"/>
            <p:nvPr/>
          </p:nvPicPr>
          <p:blipFill rotWithShape="1">
            <a:blip r:embed="rId5">
              <a:alphaModFix/>
            </a:blip>
            <a:srcRect b="15340" l="38432" r="10550" t="12541"/>
            <a:stretch/>
          </p:blipFill>
          <p:spPr>
            <a:xfrm>
              <a:off x="1870758" y="914703"/>
              <a:ext cx="1352700" cy="1371600"/>
            </a:xfrm>
            <a:prstGeom prst="ellipse">
              <a:avLst/>
            </a:prstGeom>
            <a:noFill/>
            <a:ln>
              <a:noFill/>
            </a:ln>
          </p:spPr>
        </p:pic>
        <p:sp>
          <p:nvSpPr>
            <p:cNvPr id="180" name="Google Shape;180;p42"/>
            <p:cNvSpPr/>
            <p:nvPr/>
          </p:nvSpPr>
          <p:spPr>
            <a:xfrm>
              <a:off x="1861308" y="914703"/>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6">
                    <a:extLst>
                      <a:ext uri="{A12FA001-AC4F-418D-AE19-62706E023703}">
                        <ahyp:hlinkClr val="tx"/>
                      </a:ext>
                    </a:extLst>
                  </a:hlinkClick>
                </a:rPr>
                <a:t>Plant Needs</a:t>
              </a:r>
              <a:endParaRPr sz="1200">
                <a:solidFill>
                  <a:schemeClr val="lt1"/>
                </a:solidFill>
                <a:latin typeface="Poppins"/>
                <a:ea typeface="Poppins"/>
                <a:cs typeface="Poppins"/>
                <a:sym typeface="Poppins"/>
              </a:endParaRPr>
            </a:p>
          </p:txBody>
        </p:sp>
      </p:grpSp>
      <p:grpSp>
        <p:nvGrpSpPr>
          <p:cNvPr id="181" name="Google Shape;181;p42"/>
          <p:cNvGrpSpPr/>
          <p:nvPr/>
        </p:nvGrpSpPr>
        <p:grpSpPr>
          <a:xfrm>
            <a:off x="3577653" y="1828813"/>
            <a:ext cx="1371600" cy="1371600"/>
            <a:chOff x="3513808" y="914691"/>
            <a:chExt cx="1371600" cy="1371600"/>
          </a:xfrm>
        </p:grpSpPr>
        <p:pic>
          <p:nvPicPr>
            <p:cNvPr id="182" name="Google Shape;182;p42"/>
            <p:cNvPicPr preferRelativeResize="0"/>
            <p:nvPr/>
          </p:nvPicPr>
          <p:blipFill rotWithShape="1">
            <a:blip r:embed="rId7">
              <a:alphaModFix/>
            </a:blip>
            <a:srcRect b="0" l="22262" r="22262" t="0"/>
            <a:stretch/>
          </p:blipFill>
          <p:spPr>
            <a:xfrm>
              <a:off x="3523258" y="914691"/>
              <a:ext cx="1352700" cy="1371600"/>
            </a:xfrm>
            <a:prstGeom prst="ellipse">
              <a:avLst/>
            </a:prstGeom>
            <a:noFill/>
            <a:ln>
              <a:noFill/>
            </a:ln>
          </p:spPr>
        </p:pic>
        <p:sp>
          <p:nvSpPr>
            <p:cNvPr id="183" name="Google Shape;183;p42"/>
            <p:cNvSpPr/>
            <p:nvPr/>
          </p:nvSpPr>
          <p:spPr>
            <a:xfrm>
              <a:off x="3513808" y="914691"/>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8">
                    <a:extLst>
                      <a:ext uri="{A12FA001-AC4F-418D-AE19-62706E023703}">
                        <ahyp:hlinkClr val="tx"/>
                      </a:ext>
                    </a:extLst>
                  </a:hlinkClick>
                </a:rPr>
                <a:t>Severe Weather</a:t>
              </a:r>
              <a:endParaRPr sz="1200">
                <a:solidFill>
                  <a:schemeClr val="lt1"/>
                </a:solidFill>
                <a:latin typeface="Poppins"/>
                <a:ea typeface="Poppins"/>
                <a:cs typeface="Poppins"/>
                <a:sym typeface="Poppins"/>
              </a:endParaRPr>
            </a:p>
          </p:txBody>
        </p:sp>
      </p:grpSp>
      <p:grpSp>
        <p:nvGrpSpPr>
          <p:cNvPr id="184" name="Google Shape;184;p42"/>
          <p:cNvGrpSpPr/>
          <p:nvPr/>
        </p:nvGrpSpPr>
        <p:grpSpPr>
          <a:xfrm>
            <a:off x="5099738" y="1828800"/>
            <a:ext cx="1371600" cy="1371625"/>
            <a:chOff x="5158308" y="914678"/>
            <a:chExt cx="1371600" cy="1371625"/>
          </a:xfrm>
        </p:grpSpPr>
        <p:pic>
          <p:nvPicPr>
            <p:cNvPr id="185" name="Google Shape;185;p42"/>
            <p:cNvPicPr preferRelativeResize="0"/>
            <p:nvPr/>
          </p:nvPicPr>
          <p:blipFill rotWithShape="1">
            <a:blip r:embed="rId9">
              <a:alphaModFix/>
            </a:blip>
            <a:srcRect b="0" l="31436" r="31436" t="0"/>
            <a:stretch/>
          </p:blipFill>
          <p:spPr>
            <a:xfrm>
              <a:off x="5167758" y="914703"/>
              <a:ext cx="1352700" cy="1371600"/>
            </a:xfrm>
            <a:prstGeom prst="ellipse">
              <a:avLst/>
            </a:prstGeom>
            <a:noFill/>
            <a:ln>
              <a:noFill/>
            </a:ln>
          </p:spPr>
        </p:pic>
        <p:sp>
          <p:nvSpPr>
            <p:cNvPr id="186" name="Google Shape;186;p42"/>
            <p:cNvSpPr/>
            <p:nvPr/>
          </p:nvSpPr>
          <p:spPr>
            <a:xfrm>
              <a:off x="5158308" y="914678"/>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10">
                    <a:extLst>
                      <a:ext uri="{A12FA001-AC4F-418D-AE19-62706E023703}">
                        <ahyp:hlinkClr val="tx"/>
                      </a:ext>
                    </a:extLst>
                  </a:hlinkClick>
                </a:rPr>
                <a:t>Weather Patterns</a:t>
              </a:r>
              <a:endParaRPr sz="1200">
                <a:solidFill>
                  <a:schemeClr val="lt1"/>
                </a:solidFill>
                <a:latin typeface="Poppins"/>
                <a:ea typeface="Poppins"/>
                <a:cs typeface="Poppins"/>
                <a:sym typeface="Poppins"/>
              </a:endParaRPr>
            </a:p>
          </p:txBody>
        </p:sp>
      </p:grpSp>
      <p:grpSp>
        <p:nvGrpSpPr>
          <p:cNvPr id="187" name="Google Shape;187;p42"/>
          <p:cNvGrpSpPr/>
          <p:nvPr/>
        </p:nvGrpSpPr>
        <p:grpSpPr>
          <a:xfrm>
            <a:off x="6621823" y="1828825"/>
            <a:ext cx="1371600" cy="1371600"/>
            <a:chOff x="6803508" y="914703"/>
            <a:chExt cx="1371600" cy="1371600"/>
          </a:xfrm>
        </p:grpSpPr>
        <p:pic>
          <p:nvPicPr>
            <p:cNvPr id="188" name="Google Shape;188;p42"/>
            <p:cNvPicPr preferRelativeResize="0"/>
            <p:nvPr/>
          </p:nvPicPr>
          <p:blipFill rotWithShape="1">
            <a:blip r:embed="rId11">
              <a:alphaModFix/>
            </a:blip>
            <a:srcRect b="8689" l="37342" r="15125" t="13527"/>
            <a:stretch/>
          </p:blipFill>
          <p:spPr>
            <a:xfrm>
              <a:off x="6812958" y="914703"/>
              <a:ext cx="1352700" cy="1371600"/>
            </a:xfrm>
            <a:prstGeom prst="ellipse">
              <a:avLst/>
            </a:prstGeom>
            <a:noFill/>
            <a:ln>
              <a:noFill/>
            </a:ln>
          </p:spPr>
        </p:pic>
        <p:sp>
          <p:nvSpPr>
            <p:cNvPr id="189" name="Google Shape;189;p42"/>
            <p:cNvSpPr/>
            <p:nvPr/>
          </p:nvSpPr>
          <p:spPr>
            <a:xfrm>
              <a:off x="6803508" y="914703"/>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12">
                    <a:extLst>
                      <a:ext uri="{A12FA001-AC4F-418D-AE19-62706E023703}">
                        <ahyp:hlinkClr val="tx"/>
                      </a:ext>
                    </a:extLst>
                  </a:hlinkClick>
                </a:rPr>
                <a:t>Sunlight</a:t>
              </a:r>
              <a:r>
                <a:rPr b="1" lang="en" sz="1000">
                  <a:solidFill>
                    <a:schemeClr val="lt1"/>
                  </a:solidFill>
                  <a:uFill>
                    <a:noFill/>
                  </a:uFill>
                  <a:latin typeface="Poppins"/>
                  <a:ea typeface="Poppins"/>
                  <a:cs typeface="Poppins"/>
                  <a:sym typeface="Poppins"/>
                  <a:hlinkClick action="ppaction://hlinksldjump" r:id="rId13">
                    <a:extLst>
                      <a:ext uri="{A12FA001-AC4F-418D-AE19-62706E023703}">
                        <ahyp:hlinkClr val="tx"/>
                      </a:ext>
                    </a:extLst>
                  </a:hlinkClick>
                </a:rPr>
                <a:t> &amp; </a:t>
              </a:r>
              <a:r>
                <a:rPr b="1" lang="en" sz="1200">
                  <a:solidFill>
                    <a:schemeClr val="lt1"/>
                  </a:solidFill>
                  <a:uFill>
                    <a:noFill/>
                  </a:uFill>
                  <a:latin typeface="Poppins"/>
                  <a:ea typeface="Poppins"/>
                  <a:cs typeface="Poppins"/>
                  <a:sym typeface="Poppins"/>
                  <a:hlinkClick action="ppaction://hlinksldjump" r:id="rId14">
                    <a:extLst>
                      <a:ext uri="{A12FA001-AC4F-418D-AE19-62706E023703}">
                        <ahyp:hlinkClr val="tx"/>
                      </a:ext>
                    </a:extLst>
                  </a:hlinkClick>
                </a:rPr>
                <a:t>Warmth</a:t>
              </a:r>
              <a:endParaRPr sz="1200">
                <a:solidFill>
                  <a:schemeClr val="lt1"/>
                </a:solidFill>
                <a:latin typeface="Poppins"/>
                <a:ea typeface="Poppins"/>
                <a:cs typeface="Poppins"/>
                <a:sym typeface="Poppins"/>
              </a:endParaRPr>
            </a:p>
          </p:txBody>
        </p:sp>
      </p:grpSp>
      <p:grpSp>
        <p:nvGrpSpPr>
          <p:cNvPr id="190" name="Google Shape;190;p42"/>
          <p:cNvGrpSpPr/>
          <p:nvPr/>
        </p:nvGrpSpPr>
        <p:grpSpPr>
          <a:xfrm>
            <a:off x="8143908" y="1828813"/>
            <a:ext cx="1371600" cy="1371600"/>
            <a:chOff x="8448708" y="914691"/>
            <a:chExt cx="1371600" cy="1371600"/>
          </a:xfrm>
        </p:grpSpPr>
        <p:pic>
          <p:nvPicPr>
            <p:cNvPr id="191" name="Google Shape;191;p42"/>
            <p:cNvPicPr preferRelativeResize="0"/>
            <p:nvPr/>
          </p:nvPicPr>
          <p:blipFill rotWithShape="1">
            <a:blip r:embed="rId15">
              <a:alphaModFix/>
            </a:blip>
            <a:srcRect b="10628" l="36494" r="15330" t="10533"/>
            <a:stretch/>
          </p:blipFill>
          <p:spPr>
            <a:xfrm>
              <a:off x="8458158" y="914691"/>
              <a:ext cx="1352700" cy="1371600"/>
            </a:xfrm>
            <a:prstGeom prst="ellipse">
              <a:avLst/>
            </a:prstGeom>
            <a:noFill/>
            <a:ln>
              <a:noFill/>
            </a:ln>
          </p:spPr>
        </p:pic>
        <p:sp>
          <p:nvSpPr>
            <p:cNvPr id="192" name="Google Shape;192;p42"/>
            <p:cNvSpPr/>
            <p:nvPr/>
          </p:nvSpPr>
          <p:spPr>
            <a:xfrm>
              <a:off x="8448708" y="914691"/>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b="1" lang="en" sz="1200">
                  <a:solidFill>
                    <a:schemeClr val="lt1"/>
                  </a:solidFill>
                  <a:uFill>
                    <a:noFill/>
                  </a:uFill>
                  <a:latin typeface="Poppins"/>
                  <a:ea typeface="Poppins"/>
                  <a:cs typeface="Poppins"/>
                  <a:sym typeface="Poppins"/>
                  <a:hlinkClick action="ppaction://hlinksldjump" r:id="rId16">
                    <a:extLst>
                      <a:ext uri="{A12FA001-AC4F-418D-AE19-62706E023703}">
                        <ahyp:hlinkClr val="tx"/>
                      </a:ext>
                    </a:extLst>
                  </a:hlinkClick>
                </a:rPr>
                <a:t>Pushes &amp; Pulls</a:t>
              </a:r>
              <a:endParaRPr sz="1200">
                <a:solidFill>
                  <a:schemeClr val="lt1"/>
                </a:solidFill>
                <a:latin typeface="Poppins"/>
                <a:ea typeface="Poppins"/>
                <a:cs typeface="Poppins"/>
                <a:sym typeface="Poppins"/>
              </a:endParaRPr>
            </a:p>
          </p:txBody>
        </p:sp>
      </p:grpSp>
      <p:graphicFrame>
        <p:nvGraphicFramePr>
          <p:cNvPr id="193" name="Google Shape;193;p42"/>
          <p:cNvGraphicFramePr/>
          <p:nvPr/>
        </p:nvGraphicFramePr>
        <p:xfrm>
          <a:off x="457800" y="3562772"/>
          <a:ext cx="3000000" cy="3000000"/>
        </p:xfrm>
        <a:graphic>
          <a:graphicData uri="http://schemas.openxmlformats.org/drawingml/2006/table">
            <a:tbl>
              <a:tblPr>
                <a:noFill/>
                <a:tableStyleId>{06DD5CEC-224F-409E-8D3B-C0D11B126E25}</a:tableStyleId>
              </a:tblPr>
              <a:tblGrid>
                <a:gridCol w="1527400"/>
                <a:gridCol w="1527400"/>
                <a:gridCol w="1527400"/>
                <a:gridCol w="1527400"/>
                <a:gridCol w="1527400"/>
                <a:gridCol w="1527400"/>
              </a:tblGrid>
              <a:tr h="100000">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17">
                            <a:extLst>
                              <a:ext uri="{A12FA001-AC4F-418D-AE19-62706E023703}">
                                <ahyp:hlinkClr val="tx"/>
                              </a:ext>
                            </a:extLst>
                          </a:hlinkClick>
                        </a:rPr>
                        <a:t>Page 4</a:t>
                      </a:r>
                      <a:r>
                        <a:rPr lang="en" sz="1000" u="sng">
                          <a:solidFill>
                            <a:schemeClr val="dk1"/>
                          </a:solidFill>
                          <a:latin typeface="Poppins"/>
                          <a:ea typeface="Poppins"/>
                          <a:cs typeface="Poppins"/>
                          <a:sym typeface="Poppins"/>
                        </a:rPr>
                        <a:t> </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18">
                            <a:extLst>
                              <a:ext uri="{A12FA001-AC4F-418D-AE19-62706E023703}">
                                <ahyp:hlinkClr val="tx"/>
                              </a:ext>
                            </a:extLst>
                          </a:hlinkClick>
                        </a:rPr>
                        <a:t>Web Link</a:t>
                      </a:r>
                      <a:endParaRPr sz="1000" u="sng">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19">
                            <a:extLst>
                              <a:ext uri="{A12FA001-AC4F-418D-AE19-62706E023703}">
                                <ahyp:hlinkClr val="tx"/>
                              </a:ext>
                            </a:extLst>
                          </a:hlinkClick>
                        </a:rPr>
                        <a:t>Page 5</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20">
                            <a:extLst>
                              <a:ext uri="{A12FA001-AC4F-418D-AE19-62706E023703}">
                                <ahyp:hlinkClr val="tx"/>
                              </a:ext>
                            </a:extLst>
                          </a:hlinkClick>
                        </a:rPr>
                        <a:t>Web Link</a:t>
                      </a:r>
                      <a:endParaRPr sz="1000" u="sng">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21">
                            <a:extLst>
                              <a:ext uri="{A12FA001-AC4F-418D-AE19-62706E023703}">
                                <ahyp:hlinkClr val="tx"/>
                              </a:ext>
                            </a:extLst>
                          </a:hlinkClick>
                        </a:rPr>
                        <a:t>Page 6</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22">
                            <a:extLst>
                              <a:ext uri="{A12FA001-AC4F-418D-AE19-62706E023703}">
                                <ahyp:hlinkClr val="tx"/>
                              </a:ext>
                            </a:extLst>
                          </a:hlinkClick>
                        </a:rPr>
                        <a:t>Web Link</a:t>
                      </a:r>
                      <a:endParaRPr sz="1000" u="sng">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23">
                            <a:extLst>
                              <a:ext uri="{A12FA001-AC4F-418D-AE19-62706E023703}">
                                <ahyp:hlinkClr val="tx"/>
                              </a:ext>
                            </a:extLst>
                          </a:hlinkClick>
                        </a:rPr>
                        <a:t>Page 7</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24">
                            <a:extLst>
                              <a:ext uri="{A12FA001-AC4F-418D-AE19-62706E023703}">
                                <ahyp:hlinkClr val="tx"/>
                              </a:ext>
                            </a:extLst>
                          </a:hlinkClick>
                        </a:rPr>
                        <a:t>Web Link</a:t>
                      </a:r>
                      <a:endParaRPr sz="1000" u="sng">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25">
                            <a:extLst>
                              <a:ext uri="{A12FA001-AC4F-418D-AE19-62706E023703}">
                                <ahyp:hlinkClr val="tx"/>
                              </a:ext>
                            </a:extLst>
                          </a:hlinkClick>
                        </a:rPr>
                        <a:t>Page 8</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26">
                            <a:extLst>
                              <a:ext uri="{A12FA001-AC4F-418D-AE19-62706E023703}">
                                <ahyp:hlinkClr val="tx"/>
                              </a:ext>
                            </a:extLst>
                          </a:hlinkClick>
                        </a:rPr>
                        <a:t>Web Link</a:t>
                      </a:r>
                      <a:endParaRPr sz="1000" u="sng">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27">
                            <a:extLst>
                              <a:ext uri="{A12FA001-AC4F-418D-AE19-62706E023703}">
                                <ahyp:hlinkClr val="tx"/>
                              </a:ext>
                            </a:extLst>
                          </a:hlinkClick>
                        </a:rPr>
                        <a:t>Page 9</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28">
                            <a:extLst>
                              <a:ext uri="{A12FA001-AC4F-418D-AE19-62706E023703}">
                                <ahyp:hlinkClr val="tx"/>
                              </a:ext>
                            </a:extLst>
                          </a:hlinkClick>
                        </a:rPr>
                        <a:t>Web Link</a:t>
                      </a:r>
                      <a:endParaRPr sz="1000" u="sng">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00000">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142975">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b="1"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None/>
                      </a:pPr>
                      <a:r>
                        <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K-LS1-1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K-ESS2-2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K-ESS3-1</a:t>
                      </a:r>
                      <a:endParaRPr sz="800">
                        <a:solidFill>
                          <a:schemeClr val="dk1"/>
                        </a:solidFill>
                        <a:highlight>
                          <a:srgbClr val="FFFFFF"/>
                        </a:highlight>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None/>
                      </a:pPr>
                      <a:r>
                        <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K-LS1-1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K-ESS3-3</a:t>
                      </a:r>
                      <a:endParaRPr sz="800">
                        <a:solidFill>
                          <a:schemeClr val="dk1"/>
                        </a:solidFill>
                        <a:highlight>
                          <a:srgbClr val="FFFFFF"/>
                        </a:highlight>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None/>
                      </a:pPr>
                      <a:r>
                        <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K-ESS2-1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K-ESS3-2</a:t>
                      </a:r>
                      <a:endParaRPr sz="800">
                        <a:solidFill>
                          <a:schemeClr val="dk1"/>
                        </a:solidFill>
                        <a:highlight>
                          <a:srgbClr val="FFFFFF"/>
                        </a:highlight>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b="1" sz="10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None/>
                      </a:pPr>
                      <a:r>
                        <a:t/>
                      </a:r>
                      <a:endParaRPr sz="800">
                        <a:solidFill>
                          <a:schemeClr val="dk1"/>
                        </a:solidFill>
                        <a:highlight>
                          <a:srgbClr val="FFFFFF"/>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K-ESS2-1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K-ESS2-2</a:t>
                      </a:r>
                      <a:endParaRPr sz="800">
                        <a:solidFill>
                          <a:schemeClr val="dk1"/>
                        </a:solidFill>
                        <a:highlight>
                          <a:srgbClr val="FFFFFF"/>
                        </a:highlight>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b="1" sz="10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None/>
                      </a:pPr>
                      <a:r>
                        <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highlight>
                            <a:schemeClr val="lt1"/>
                          </a:highlight>
                          <a:latin typeface="Poppins"/>
                          <a:ea typeface="Poppins"/>
                          <a:cs typeface="Poppins"/>
                          <a:sym typeface="Poppins"/>
                        </a:rPr>
                        <a:t>• K-PS1-1</a:t>
                      </a:r>
                      <a:endParaRPr sz="800">
                        <a:solidFill>
                          <a:schemeClr val="dk1"/>
                        </a:solidFill>
                        <a:highlight>
                          <a:schemeClr val="lt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highlight>
                            <a:schemeClr val="lt1"/>
                          </a:highlight>
                          <a:latin typeface="Poppins"/>
                          <a:ea typeface="Poppins"/>
                          <a:cs typeface="Poppins"/>
                          <a:sym typeface="Poppins"/>
                        </a:rPr>
                        <a:t>• K-PS3-1</a:t>
                      </a:r>
                      <a:endParaRPr sz="800">
                        <a:solidFill>
                          <a:schemeClr val="dk1"/>
                        </a:solidFill>
                        <a:highlight>
                          <a:schemeClr val="lt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highlight>
                            <a:schemeClr val="lt1"/>
                          </a:highlight>
                          <a:latin typeface="Poppins"/>
                          <a:ea typeface="Poppins"/>
                          <a:cs typeface="Poppins"/>
                          <a:sym typeface="Poppins"/>
                        </a:rPr>
                        <a:t>• K-PS3-2</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b="1" sz="10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None/>
                      </a:pPr>
                      <a:r>
                        <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highlight>
                            <a:schemeClr val="lt1"/>
                          </a:highlight>
                          <a:latin typeface="Poppins"/>
                          <a:ea typeface="Poppins"/>
                          <a:cs typeface="Poppins"/>
                          <a:sym typeface="Poppins"/>
                        </a:rPr>
                        <a:t>• K-PS2-1</a:t>
                      </a:r>
                      <a:endParaRPr sz="800">
                        <a:solidFill>
                          <a:schemeClr val="dk1"/>
                        </a:solidFill>
                        <a:highlight>
                          <a:schemeClr val="lt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highlight>
                            <a:schemeClr val="lt1"/>
                          </a:highlight>
                          <a:latin typeface="Poppins"/>
                          <a:ea typeface="Poppins"/>
                          <a:cs typeface="Poppins"/>
                          <a:sym typeface="Poppins"/>
                        </a:rPr>
                        <a:t>• K-PS2-2</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highlight>
                          <a:srgbClr val="FFDF41"/>
                        </a:highlight>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320000">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Lessons &amp; Activities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a:t>
                      </a:r>
                      <a:r>
                        <a:rPr lang="en" sz="800">
                          <a:latin typeface="Poppins"/>
                          <a:ea typeface="Poppins"/>
                          <a:cs typeface="Poppins"/>
                          <a:sym typeface="Poppins"/>
                        </a:rPr>
                        <a:t> 4 </a:t>
                      </a:r>
                      <a:r>
                        <a:rPr lang="en" sz="800">
                          <a:solidFill>
                            <a:schemeClr val="dk1"/>
                          </a:solidFill>
                          <a:latin typeface="Poppins"/>
                          <a:ea typeface="Poppins"/>
                          <a:cs typeface="Poppins"/>
                          <a:sym typeface="Poppins"/>
                        </a:rPr>
                        <a:t>Lesson Assessments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Extension Blocks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29">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4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br>
                        <a:rPr lang="en" sz="10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3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30">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Performance Task</a:t>
                      </a:r>
                      <a:endParaRPr i="1"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31">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Performance Task</a:t>
                      </a:r>
                      <a:endParaRPr i="1"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32">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33">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i="1"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6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6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6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34">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6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i="1"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bl>
          </a:graphicData>
        </a:graphic>
      </p:graphicFrame>
      <p:sp>
        <p:nvSpPr>
          <p:cNvPr id="194" name="Google Shape;194;p42"/>
          <p:cNvSpPr/>
          <p:nvPr/>
        </p:nvSpPr>
        <p:spPr>
          <a:xfrm>
            <a:off x="0" y="0"/>
            <a:ext cx="10080000" cy="914400"/>
          </a:xfrm>
          <a:prstGeom prst="rect">
            <a:avLst/>
          </a:prstGeom>
          <a:solidFill>
            <a:srgbClr val="CAB0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pic>
        <p:nvPicPr>
          <p:cNvPr id="195" name="Google Shape;195;p42"/>
          <p:cNvPicPr preferRelativeResize="0"/>
          <p:nvPr/>
        </p:nvPicPr>
        <p:blipFill rotWithShape="1">
          <a:blip r:embed="rId35">
            <a:alphaModFix/>
          </a:blip>
          <a:srcRect b="1663" l="0" r="0" t="1663"/>
          <a:stretch/>
        </p:blipFill>
        <p:spPr>
          <a:xfrm>
            <a:off x="7953375" y="305775"/>
            <a:ext cx="1647825" cy="209550"/>
          </a:xfrm>
          <a:prstGeom prst="rect">
            <a:avLst/>
          </a:prstGeom>
          <a:noFill/>
          <a:ln>
            <a:noFill/>
          </a:ln>
        </p:spPr>
      </p:pic>
      <p:sp>
        <p:nvSpPr>
          <p:cNvPr id="196" name="Google Shape;196;p42"/>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Kindergarten • All Units at a Glance</a:t>
            </a:r>
            <a:endParaRPr sz="1200">
              <a:latin typeface="Poppins"/>
              <a:ea typeface="Poppins"/>
              <a:cs typeface="Poppins"/>
              <a:sym typeface="Poppins"/>
            </a:endParaRPr>
          </a:p>
        </p:txBody>
      </p:sp>
      <p:sp>
        <p:nvSpPr>
          <p:cNvPr id="197" name="Google Shape;197;p42"/>
          <p:cNvSpPr txBox="1"/>
          <p:nvPr/>
        </p:nvSpPr>
        <p:spPr>
          <a:xfrm>
            <a:off x="457200" y="1143000"/>
            <a:ext cx="91344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latin typeface="Poppins"/>
                <a:ea typeface="Poppins"/>
                <a:cs typeface="Poppins"/>
                <a:sym typeface="Poppins"/>
              </a:rPr>
              <a:t>All Kindergarten </a:t>
            </a:r>
            <a:r>
              <a:rPr b="1" lang="en">
                <a:solidFill>
                  <a:schemeClr val="dk1"/>
                </a:solidFill>
                <a:uFill>
                  <a:noFill/>
                </a:uFill>
                <a:latin typeface="Poppins"/>
                <a:ea typeface="Poppins"/>
                <a:cs typeface="Poppins"/>
                <a:sym typeface="Poppins"/>
                <a:hlinkClick r:id="rId36">
                  <a:extLst>
                    <a:ext uri="{A12FA001-AC4F-418D-AE19-62706E023703}">
                      <ahyp:hlinkClr val="tx"/>
                    </a:ext>
                  </a:extLst>
                </a:hlinkClick>
              </a:rPr>
              <a:t>Units</a:t>
            </a:r>
            <a:r>
              <a:rPr lang="en">
                <a:solidFill>
                  <a:schemeClr val="dk1"/>
                </a:solidFill>
                <a:uFill>
                  <a:noFill/>
                </a:uFill>
                <a:latin typeface="Poppins"/>
                <a:ea typeface="Poppins"/>
                <a:cs typeface="Poppins"/>
                <a:sym typeface="Poppins"/>
                <a:hlinkClick r:id="rId37">
                  <a:extLst>
                    <a:ext uri="{A12FA001-AC4F-418D-AE19-62706E023703}">
                      <ahyp:hlinkClr val="tx"/>
                    </a:ext>
                  </a:extLst>
                </a:hlinkClick>
              </a:rPr>
              <a:t> • </a:t>
            </a:r>
            <a:r>
              <a:rPr lang="en" sz="1200">
                <a:latin typeface="Poppins"/>
                <a:ea typeface="Poppins"/>
                <a:cs typeface="Poppins"/>
                <a:sym typeface="Poppins"/>
              </a:rPr>
              <a:t>Units may be taught in any order </a:t>
            </a:r>
            <a:endParaRPr sz="1200">
              <a:latin typeface="Poppins"/>
              <a:ea typeface="Poppins"/>
              <a:cs typeface="Poppins"/>
              <a:sym typeface="Poppins"/>
            </a:endParaRPr>
          </a:p>
        </p:txBody>
      </p:sp>
      <p:sp>
        <p:nvSpPr>
          <p:cNvPr id="198" name="Google Shape;198;p42"/>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38">
                  <a:extLst>
                    <a:ext uri="{A12FA001-AC4F-418D-AE19-62706E023703}">
                      <ahyp:hlinkClr val="tx"/>
                    </a:ext>
                  </a:extLst>
                </a:hlinkClick>
              </a:rPr>
              <a:t>www.mysteryscience.com/docs/new-york</a:t>
            </a:r>
            <a:endParaRPr sz="800">
              <a:solidFill>
                <a:schemeClr val="dk1"/>
              </a:solidFill>
              <a:highlight>
                <a:srgbClr val="FFDF41"/>
              </a:highlight>
              <a:latin typeface="Poppins"/>
              <a:ea typeface="Poppins"/>
              <a:cs typeface="Poppins"/>
              <a:sym typeface="Poppins"/>
            </a:endParaRPr>
          </a:p>
        </p:txBody>
      </p:sp>
      <p:grpSp>
        <p:nvGrpSpPr>
          <p:cNvPr id="199" name="Google Shape;199;p42"/>
          <p:cNvGrpSpPr/>
          <p:nvPr/>
        </p:nvGrpSpPr>
        <p:grpSpPr>
          <a:xfrm>
            <a:off x="527725" y="667512"/>
            <a:ext cx="1684375" cy="117000"/>
            <a:chOff x="527725" y="667512"/>
            <a:chExt cx="1684375" cy="117000"/>
          </a:xfrm>
        </p:grpSpPr>
        <p:sp>
          <p:nvSpPr>
            <p:cNvPr id="200" name="Google Shape;200;p42"/>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39">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201" name="Google Shape;201;p42">
              <a:hlinkClick action="ppaction://hlinksldjump" r:id="rId40"/>
            </p:cNvPr>
            <p:cNvPicPr preferRelativeResize="0"/>
            <p:nvPr/>
          </p:nvPicPr>
          <p:blipFill rotWithShape="1">
            <a:blip r:embed="rId41">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5" name="Shape 205"/>
        <p:cNvGrpSpPr/>
        <p:nvPr/>
      </p:nvGrpSpPr>
      <p:grpSpPr>
        <a:xfrm>
          <a:off x="0" y="0"/>
          <a:ext cx="0" cy="0"/>
          <a:chOff x="0" y="0"/>
          <a:chExt cx="0" cy="0"/>
        </a:xfrm>
      </p:grpSpPr>
      <p:pic>
        <p:nvPicPr>
          <p:cNvPr id="206" name="Google Shape;206;p43"/>
          <p:cNvPicPr preferRelativeResize="0"/>
          <p:nvPr/>
        </p:nvPicPr>
        <p:blipFill rotWithShape="1">
          <a:blip r:embed="rId3">
            <a:alphaModFix/>
          </a:blip>
          <a:srcRect b="0" l="6202" r="6202" t="0"/>
          <a:stretch/>
        </p:blipFill>
        <p:spPr>
          <a:xfrm>
            <a:off x="457200" y="4820375"/>
            <a:ext cx="914400" cy="1043925"/>
          </a:xfrm>
          <a:prstGeom prst="rect">
            <a:avLst/>
          </a:prstGeom>
          <a:noFill/>
          <a:ln>
            <a:noFill/>
          </a:ln>
        </p:spPr>
      </p:pic>
      <p:pic>
        <p:nvPicPr>
          <p:cNvPr id="207" name="Google Shape;207;p43"/>
          <p:cNvPicPr preferRelativeResize="0"/>
          <p:nvPr/>
        </p:nvPicPr>
        <p:blipFill rotWithShape="1">
          <a:blip r:embed="rId4">
            <a:alphaModFix/>
          </a:blip>
          <a:srcRect b="1923" l="0" r="0" t="1923"/>
          <a:stretch/>
        </p:blipFill>
        <p:spPr>
          <a:xfrm>
            <a:off x="457200" y="3883150"/>
            <a:ext cx="982600" cy="944850"/>
          </a:xfrm>
          <a:prstGeom prst="rect">
            <a:avLst/>
          </a:prstGeom>
          <a:noFill/>
          <a:ln>
            <a:noFill/>
          </a:ln>
        </p:spPr>
      </p:pic>
      <p:pic>
        <p:nvPicPr>
          <p:cNvPr id="208" name="Google Shape;208;p43"/>
          <p:cNvPicPr preferRelativeResize="0"/>
          <p:nvPr/>
        </p:nvPicPr>
        <p:blipFill rotWithShape="1">
          <a:blip r:embed="rId5">
            <a:alphaModFix/>
          </a:blip>
          <a:srcRect b="0" l="0" r="0" t="0"/>
          <a:stretch/>
        </p:blipFill>
        <p:spPr>
          <a:xfrm>
            <a:off x="457200" y="2991575"/>
            <a:ext cx="914400" cy="914400"/>
          </a:xfrm>
          <a:prstGeom prst="rect">
            <a:avLst/>
          </a:prstGeom>
          <a:noFill/>
          <a:ln>
            <a:noFill/>
          </a:ln>
        </p:spPr>
      </p:pic>
      <p:pic>
        <p:nvPicPr>
          <p:cNvPr id="209" name="Google Shape;209;p43"/>
          <p:cNvPicPr preferRelativeResize="0"/>
          <p:nvPr/>
        </p:nvPicPr>
        <p:blipFill rotWithShape="1">
          <a:blip r:embed="rId6">
            <a:alphaModFix/>
          </a:blip>
          <a:srcRect b="0" l="0" r="0" t="0"/>
          <a:stretch/>
        </p:blipFill>
        <p:spPr>
          <a:xfrm>
            <a:off x="457200" y="2075688"/>
            <a:ext cx="938225" cy="914400"/>
          </a:xfrm>
          <a:prstGeom prst="rect">
            <a:avLst/>
          </a:prstGeom>
          <a:noFill/>
          <a:ln>
            <a:noFill/>
          </a:ln>
        </p:spPr>
      </p:pic>
      <p:sp>
        <p:nvSpPr>
          <p:cNvPr id="210" name="Google Shape;210;p43"/>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pic>
        <p:nvPicPr>
          <p:cNvPr id="211" name="Google Shape;211;p43"/>
          <p:cNvPicPr preferRelativeResize="0"/>
          <p:nvPr/>
        </p:nvPicPr>
        <p:blipFill rotWithShape="1">
          <a:blip r:embed="rId7">
            <a:alphaModFix/>
          </a:blip>
          <a:srcRect b="1663" l="0" r="0" t="1663"/>
          <a:stretch/>
        </p:blipFill>
        <p:spPr>
          <a:xfrm>
            <a:off x="7953375" y="305775"/>
            <a:ext cx="1647825" cy="209550"/>
          </a:xfrm>
          <a:prstGeom prst="rect">
            <a:avLst/>
          </a:prstGeom>
          <a:noFill/>
          <a:ln>
            <a:noFill/>
          </a:ln>
        </p:spPr>
      </p:pic>
      <p:sp>
        <p:nvSpPr>
          <p:cNvPr id="212" name="Google Shape;212;p43"/>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Kindergarten • Life Science</a:t>
            </a:r>
            <a:endParaRPr sz="1200">
              <a:latin typeface="Poppins"/>
              <a:ea typeface="Poppins"/>
              <a:cs typeface="Poppins"/>
              <a:sym typeface="Poppins"/>
            </a:endParaRPr>
          </a:p>
        </p:txBody>
      </p:sp>
      <p:sp>
        <p:nvSpPr>
          <p:cNvPr id="213" name="Google Shape;213;p43"/>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dk1"/>
                </a:solidFill>
                <a:uFill>
                  <a:noFill/>
                </a:uFill>
                <a:latin typeface="Poppins"/>
                <a:ea typeface="Poppins"/>
                <a:cs typeface="Poppins"/>
                <a:sym typeface="Poppins"/>
                <a:hlinkClick r:id="rId8">
                  <a:extLst>
                    <a:ext uri="{A12FA001-AC4F-418D-AE19-62706E023703}">
                      <ahyp:hlinkClr val="tx"/>
                    </a:ext>
                  </a:extLst>
                </a:hlinkClick>
              </a:rPr>
              <a:t>Animal Needs </a:t>
            </a:r>
            <a:r>
              <a:rPr lang="en" sz="1200">
                <a:solidFill>
                  <a:schemeClr val="dk1"/>
                </a:solidFill>
                <a:uFill>
                  <a:noFill/>
                </a:uFill>
                <a:latin typeface="Poppins"/>
                <a:ea typeface="Poppins"/>
                <a:cs typeface="Poppins"/>
                <a:sym typeface="Poppins"/>
                <a:hlinkClick r:id="rId9">
                  <a:extLst>
                    <a:ext uri="{A12FA001-AC4F-418D-AE19-62706E023703}">
                      <ahyp:hlinkClr val="tx"/>
                    </a:ext>
                  </a:extLst>
                </a:hlinkClick>
              </a:rPr>
              <a:t>(Animal Secrets)</a:t>
            </a:r>
            <a:endParaRPr sz="1200"/>
          </a:p>
        </p:txBody>
      </p:sp>
      <p:graphicFrame>
        <p:nvGraphicFramePr>
          <p:cNvPr id="214" name="Google Shape;214;p43"/>
          <p:cNvGraphicFramePr/>
          <p:nvPr/>
        </p:nvGraphicFramePr>
        <p:xfrm>
          <a:off x="457188" y="1589560"/>
          <a:ext cx="3000000" cy="3000000"/>
        </p:xfrm>
        <a:graphic>
          <a:graphicData uri="http://schemas.openxmlformats.org/drawingml/2006/table">
            <a:tbl>
              <a:tblPr>
                <a:noFill/>
                <a:tableStyleId>{06DD5CEC-224F-409E-8D3B-C0D11B126E25}</a:tableStyleId>
              </a:tblPr>
              <a:tblGrid>
                <a:gridCol w="914400"/>
                <a:gridCol w="1377475"/>
                <a:gridCol w="2764300"/>
                <a:gridCol w="1407050"/>
                <a:gridCol w="1328925"/>
                <a:gridCol w="13518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lnSpc>
                          <a:spcPct val="100000"/>
                        </a:lnSpc>
                        <a:spcBef>
                          <a:spcPts val="0"/>
                        </a:spcBef>
                        <a:spcAft>
                          <a:spcPts val="0"/>
                        </a:spcAft>
                        <a:buNone/>
                      </a:pPr>
                      <a:r>
                        <a:rPr b="1" lang="en" sz="800">
                          <a:solidFill>
                            <a:schemeClr val="hlink"/>
                          </a:solidFill>
                          <a:uFill>
                            <a:noFill/>
                          </a:uFill>
                          <a:latin typeface="Poppins"/>
                          <a:ea typeface="Poppins"/>
                          <a:cs typeface="Poppins"/>
                          <a:sym typeface="Poppins"/>
                          <a:hlinkClick r:id="rId10"/>
                        </a:rPr>
                        <a:t>Animal Needs: Food</a:t>
                      </a:r>
                      <a:endParaRPr b="1" sz="800">
                        <a:latin typeface="Poppins"/>
                        <a:ea typeface="Poppins"/>
                        <a:cs typeface="Poppins"/>
                        <a:sym typeface="Poppins"/>
                      </a:endParaRPr>
                    </a:p>
                    <a:p>
                      <a:pPr indent="0" lvl="0" marL="0" marR="28575" rtl="0" algn="l">
                        <a:lnSpc>
                          <a:spcPct val="100000"/>
                        </a:lnSpc>
                        <a:spcBef>
                          <a:spcPts val="0"/>
                        </a:spcBef>
                        <a:spcAft>
                          <a:spcPts val="0"/>
                        </a:spcAft>
                        <a:buNone/>
                      </a:pPr>
                      <a:r>
                        <a:t/>
                      </a:r>
                      <a:endParaRPr b="1" sz="800">
                        <a:latin typeface="Poppins"/>
                        <a:ea typeface="Poppins"/>
                        <a:cs typeface="Poppins"/>
                        <a:sym typeface="Poppins"/>
                      </a:endParaRPr>
                    </a:p>
                    <a:p>
                      <a:pPr indent="0" lvl="0" marL="0" rtl="0" algn="l">
                        <a:lnSpc>
                          <a:spcPct val="100000"/>
                        </a:lnSpc>
                        <a:spcBef>
                          <a:spcPts val="0"/>
                        </a:spcBef>
                        <a:spcAft>
                          <a:spcPts val="0"/>
                        </a:spcAft>
                        <a:buNone/>
                      </a:pPr>
                      <a:r>
                        <a:rPr lang="en" sz="800">
                          <a:solidFill>
                            <a:schemeClr val="hlink"/>
                          </a:solidFill>
                          <a:uFill>
                            <a:noFill/>
                          </a:uFill>
                          <a:latin typeface="Poppins"/>
                          <a:ea typeface="Poppins"/>
                          <a:cs typeface="Poppins"/>
                          <a:sym typeface="Poppins"/>
                          <a:hlinkClick r:id="rId11"/>
                        </a:rPr>
                        <a:t>Why do woodpeckers peck wood?</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K-LS1-1. </a:t>
                      </a:r>
                      <a:r>
                        <a:rPr lang="en" sz="800">
                          <a:solidFill>
                            <a:schemeClr val="dk1"/>
                          </a:solidFill>
                          <a:latin typeface="Poppins"/>
                          <a:ea typeface="Poppins"/>
                          <a:cs typeface="Poppins"/>
                          <a:sym typeface="Poppins"/>
                        </a:rPr>
                        <a:t>Use observations to describe patterns of what plants and animals (including humans) need to survive.</a:t>
                      </a:r>
                      <a:endParaRPr sz="800">
                        <a:highlight>
                          <a:srgbClr val="FFDF41"/>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Engaging in Argument from Evidence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LS1.C. </a:t>
                      </a:r>
                      <a:r>
                        <a:rPr lang="en" sz="800">
                          <a:solidFill>
                            <a:schemeClr val="dk1"/>
                          </a:solidFill>
                          <a:latin typeface="Poppins"/>
                          <a:ea typeface="Poppins"/>
                          <a:cs typeface="Poppins"/>
                          <a:sym typeface="Poppins"/>
                        </a:rPr>
                        <a:t>Organization for Matter and Energy Flow in Organisms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lang="en" sz="800">
                          <a:solidFill>
                            <a:schemeClr val="hlink"/>
                          </a:solidFill>
                          <a:uFill>
                            <a:noFill/>
                          </a:uFill>
                          <a:latin typeface="Poppins"/>
                          <a:ea typeface="Poppins"/>
                          <a:cs typeface="Poppins"/>
                          <a:sym typeface="Poppins"/>
                          <a:hlinkClick r:id="rId12"/>
                        </a:rPr>
                        <a:t>📖 </a:t>
                      </a:r>
                      <a:r>
                        <a:rPr b="1" lang="en" sz="800">
                          <a:solidFill>
                            <a:schemeClr val="hlink"/>
                          </a:solidFill>
                          <a:uFill>
                            <a:noFill/>
                          </a:uFill>
                          <a:latin typeface="Poppins"/>
                          <a:ea typeface="Poppins"/>
                          <a:cs typeface="Poppins"/>
                          <a:sym typeface="Poppins"/>
                          <a:hlinkClick r:id="rId13"/>
                        </a:rPr>
                        <a:t>Animal Needs: Shelter </a:t>
                      </a:r>
                      <a:endParaRPr b="1" sz="800">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chemeClr val="hlink"/>
                          </a:solidFill>
                          <a:uFill>
                            <a:noFill/>
                          </a:uFill>
                          <a:latin typeface="Poppins"/>
                          <a:ea typeface="Poppins"/>
                          <a:cs typeface="Poppins"/>
                          <a:sym typeface="Poppins"/>
                          <a:hlinkClick r:id="rId14"/>
                        </a:rPr>
                        <a:t>Where do animals live?</a:t>
                      </a:r>
                      <a:endParaRPr sz="800">
                        <a:solidFill>
                          <a:srgbClr val="000000"/>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K-ESS3-1. </a:t>
                      </a:r>
                      <a:r>
                        <a:rPr lang="en" sz="800">
                          <a:solidFill>
                            <a:schemeClr val="dk1"/>
                          </a:solidFill>
                          <a:latin typeface="Poppins"/>
                          <a:ea typeface="Poppins"/>
                          <a:cs typeface="Poppins"/>
                          <a:sym typeface="Poppins"/>
                        </a:rPr>
                        <a:t>Use a model to represent the relationship between the needs of different plants and animals (including humans) and the places they live.</a:t>
                      </a:r>
                      <a:endParaRPr sz="800">
                        <a:highlight>
                          <a:srgbClr val="FFDF41"/>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ESS3.A. </a:t>
                      </a:r>
                      <a:r>
                        <a:rPr lang="en" sz="800">
                          <a:solidFill>
                            <a:schemeClr val="dk1"/>
                          </a:solidFill>
                          <a:latin typeface="Poppins"/>
                          <a:ea typeface="Poppins"/>
                          <a:cs typeface="Poppins"/>
                          <a:sym typeface="Poppins"/>
                        </a:rPr>
                        <a:t>Natural Resources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chemeClr val="hlink"/>
                          </a:solidFill>
                          <a:uFill>
                            <a:noFill/>
                          </a:uFill>
                          <a:latin typeface="Poppins"/>
                          <a:ea typeface="Poppins"/>
                          <a:cs typeface="Poppins"/>
                          <a:sym typeface="Poppins"/>
                          <a:hlinkClick r:id="rId15"/>
                        </a:rPr>
                        <a:t>Animal Needs: Safety</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chemeClr val="hlink"/>
                          </a:solidFill>
                          <a:uFill>
                            <a:noFill/>
                          </a:uFill>
                          <a:latin typeface="Poppins"/>
                          <a:ea typeface="Poppins"/>
                          <a:cs typeface="Poppins"/>
                          <a:sym typeface="Poppins"/>
                          <a:hlinkClick r:id="rId16"/>
                        </a:rPr>
                        <a:t>How can you find animals in the woods?</a:t>
                      </a:r>
                      <a:endParaRPr sz="800">
                        <a:solidFill>
                          <a:srgbClr val="000000"/>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K-LS1-1. </a:t>
                      </a:r>
                      <a:r>
                        <a:rPr lang="en" sz="800">
                          <a:solidFill>
                            <a:schemeClr val="dk1"/>
                          </a:solidFill>
                          <a:latin typeface="Poppins"/>
                          <a:ea typeface="Poppins"/>
                          <a:cs typeface="Poppins"/>
                          <a:sym typeface="Poppins"/>
                        </a:rPr>
                        <a:t>Use observations to describe patterns of what plants and animals (including humans) need to survive.</a:t>
                      </a:r>
                      <a:endParaRPr sz="800">
                        <a:highlight>
                          <a:srgbClr val="FFDF41"/>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Engage in Argument from Evidence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LS1.C. </a:t>
                      </a:r>
                      <a:r>
                        <a:rPr lang="en" sz="800">
                          <a:solidFill>
                            <a:schemeClr val="dk1"/>
                          </a:solidFill>
                          <a:latin typeface="Poppins"/>
                          <a:ea typeface="Poppins"/>
                          <a:cs typeface="Poppins"/>
                          <a:sym typeface="Poppins"/>
                        </a:rPr>
                        <a:t>Organization for Matter and Energy Flow in Organisms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lang="en" sz="800">
                          <a:solidFill>
                            <a:schemeClr val="hlink"/>
                          </a:solidFill>
                          <a:uFill>
                            <a:noFill/>
                          </a:uFill>
                          <a:latin typeface="Poppins"/>
                          <a:ea typeface="Poppins"/>
                          <a:cs typeface="Poppins"/>
                          <a:sym typeface="Poppins"/>
                          <a:hlinkClick r:id="rId17"/>
                        </a:rPr>
                        <a:t>📖 </a:t>
                      </a:r>
                      <a:r>
                        <a:rPr b="1" lang="en" sz="800">
                          <a:solidFill>
                            <a:schemeClr val="hlink"/>
                          </a:solidFill>
                          <a:uFill>
                            <a:noFill/>
                          </a:uFill>
                          <a:latin typeface="Poppins"/>
                          <a:ea typeface="Poppins"/>
                          <a:cs typeface="Poppins"/>
                          <a:sym typeface="Poppins"/>
                          <a:hlinkClick r:id="rId18"/>
                        </a:rPr>
                        <a:t>Animals &amp; Changing the Environment </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chemeClr val="hlink"/>
                          </a:solidFill>
                          <a:uFill>
                            <a:noFill/>
                          </a:uFill>
                          <a:latin typeface="Poppins"/>
                          <a:ea typeface="Poppins"/>
                          <a:cs typeface="Poppins"/>
                          <a:sym typeface="Poppins"/>
                          <a:hlinkClick r:id="rId19"/>
                        </a:rPr>
                        <a:t>How do animals make their homes in the forest?</a:t>
                      </a:r>
                      <a:endParaRPr sz="800">
                        <a:solidFill>
                          <a:srgbClr val="000000"/>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K-ESS2-2. </a:t>
                      </a:r>
                      <a:r>
                        <a:rPr lang="en" sz="800">
                          <a:solidFill>
                            <a:schemeClr val="dk1"/>
                          </a:solidFill>
                          <a:latin typeface="Poppins"/>
                          <a:ea typeface="Poppins"/>
                          <a:cs typeface="Poppins"/>
                          <a:sym typeface="Poppins"/>
                        </a:rPr>
                        <a:t>Construct an argument supported by evidence for how plants and animals (including humans) can change the environment to meet their needs.</a:t>
                      </a:r>
                      <a:endParaRPr sz="800">
                        <a:highlight>
                          <a:srgbClr val="FFDF41"/>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Obtaining, Evaluating, and Communicating Information</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ESS2.E. </a:t>
                      </a:r>
                      <a:r>
                        <a:rPr lang="en" sz="800">
                          <a:solidFill>
                            <a:schemeClr val="dk1"/>
                          </a:solidFill>
                          <a:latin typeface="Poppins"/>
                          <a:ea typeface="Poppins"/>
                          <a:cs typeface="Poppins"/>
                          <a:sym typeface="Poppins"/>
                        </a:rPr>
                        <a:t>Biogeology</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r>
            </a:tbl>
          </a:graphicData>
        </a:graphic>
      </p:graphicFrame>
      <p:sp>
        <p:nvSpPr>
          <p:cNvPr id="215" name="Google Shape;215;p43"/>
          <p:cNvSpPr/>
          <p:nvPr/>
        </p:nvSpPr>
        <p:spPr>
          <a:xfrm>
            <a:off x="456150" y="2991575"/>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216" name="Google Shape;216;p43"/>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1">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217" name="Google Shape;217;p43"/>
          <p:cNvSpPr/>
          <p:nvPr/>
        </p:nvSpPr>
        <p:spPr>
          <a:xfrm>
            <a:off x="459600" y="391659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2">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218" name="Google Shape;218;p43"/>
          <p:cNvSpPr/>
          <p:nvPr/>
        </p:nvSpPr>
        <p:spPr>
          <a:xfrm>
            <a:off x="457200" y="482803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3">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219" name="Google Shape;219;p43"/>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br>
              <a:rPr lang="en" sz="8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sp>
        <p:nvSpPr>
          <p:cNvPr id="220" name="Google Shape;220;p43"/>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t>‹#›</a:t>
            </a:fld>
            <a:endParaRPr sz="800"/>
          </a:p>
        </p:txBody>
      </p:sp>
      <p:sp>
        <p:nvSpPr>
          <p:cNvPr id="221" name="Google Shape;221;p43"/>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4">
                  <a:extLst>
                    <a:ext uri="{A12FA001-AC4F-418D-AE19-62706E023703}">
                      <ahyp:hlinkClr val="tx"/>
                    </a:ext>
                  </a:extLst>
                </a:hlinkClick>
              </a:rPr>
              <a:t>www.mysteryscience.com/docs/new-york</a:t>
            </a:r>
            <a:endParaRPr sz="800">
              <a:solidFill>
                <a:schemeClr val="dk1"/>
              </a:solidFill>
              <a:highlight>
                <a:srgbClr val="FFDF41"/>
              </a:highlight>
              <a:latin typeface="Poppins"/>
              <a:ea typeface="Poppins"/>
              <a:cs typeface="Poppins"/>
              <a:sym typeface="Poppins"/>
            </a:endParaRPr>
          </a:p>
        </p:txBody>
      </p:sp>
      <p:grpSp>
        <p:nvGrpSpPr>
          <p:cNvPr id="222" name="Google Shape;222;p43"/>
          <p:cNvGrpSpPr/>
          <p:nvPr/>
        </p:nvGrpSpPr>
        <p:grpSpPr>
          <a:xfrm>
            <a:off x="527725" y="667512"/>
            <a:ext cx="1684375" cy="117000"/>
            <a:chOff x="527725" y="667512"/>
            <a:chExt cx="1684375" cy="117000"/>
          </a:xfrm>
        </p:grpSpPr>
        <p:sp>
          <p:nvSpPr>
            <p:cNvPr id="223" name="Google Shape;223;p43"/>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5">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224" name="Google Shape;224;p43">
              <a:hlinkClick action="ppaction://hlinksldjump" r:id="rId26"/>
            </p:cNvPr>
            <p:cNvPicPr preferRelativeResize="0"/>
            <p:nvPr/>
          </p:nvPicPr>
          <p:blipFill rotWithShape="1">
            <a:blip r:embed="rId27">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8" name="Shape 228"/>
        <p:cNvGrpSpPr/>
        <p:nvPr/>
      </p:nvGrpSpPr>
      <p:grpSpPr>
        <a:xfrm>
          <a:off x="0" y="0"/>
          <a:ext cx="0" cy="0"/>
          <a:chOff x="0" y="0"/>
          <a:chExt cx="0" cy="0"/>
        </a:xfrm>
      </p:grpSpPr>
      <p:pic>
        <p:nvPicPr>
          <p:cNvPr id="229" name="Google Shape;229;p44"/>
          <p:cNvPicPr preferRelativeResize="0"/>
          <p:nvPr/>
        </p:nvPicPr>
        <p:blipFill rotWithShape="1">
          <a:blip r:embed="rId3">
            <a:alphaModFix/>
          </a:blip>
          <a:srcRect b="980" l="0" r="0" t="980"/>
          <a:stretch/>
        </p:blipFill>
        <p:spPr>
          <a:xfrm>
            <a:off x="457200" y="3905975"/>
            <a:ext cx="932700" cy="914400"/>
          </a:xfrm>
          <a:prstGeom prst="rect">
            <a:avLst/>
          </a:prstGeom>
          <a:noFill/>
          <a:ln>
            <a:noFill/>
          </a:ln>
        </p:spPr>
      </p:pic>
      <p:pic>
        <p:nvPicPr>
          <p:cNvPr id="230" name="Google Shape;230;p44"/>
          <p:cNvPicPr preferRelativeResize="0"/>
          <p:nvPr/>
        </p:nvPicPr>
        <p:blipFill rotWithShape="1">
          <a:blip r:embed="rId4">
            <a:alphaModFix/>
          </a:blip>
          <a:srcRect b="980" l="0" r="0" t="980"/>
          <a:stretch/>
        </p:blipFill>
        <p:spPr>
          <a:xfrm>
            <a:off x="457200" y="2991575"/>
            <a:ext cx="932700" cy="914400"/>
          </a:xfrm>
          <a:prstGeom prst="rect">
            <a:avLst/>
          </a:prstGeom>
          <a:noFill/>
          <a:ln>
            <a:noFill/>
          </a:ln>
        </p:spPr>
      </p:pic>
      <p:pic>
        <p:nvPicPr>
          <p:cNvPr id="231" name="Google Shape;231;p44"/>
          <p:cNvPicPr preferRelativeResize="0"/>
          <p:nvPr/>
        </p:nvPicPr>
        <p:blipFill rotWithShape="1">
          <a:blip r:embed="rId5">
            <a:alphaModFix/>
          </a:blip>
          <a:srcRect b="0" l="19778" r="19778" t="0"/>
          <a:stretch/>
        </p:blipFill>
        <p:spPr>
          <a:xfrm>
            <a:off x="457200" y="2066550"/>
            <a:ext cx="982600" cy="914400"/>
          </a:xfrm>
          <a:prstGeom prst="rect">
            <a:avLst/>
          </a:prstGeom>
          <a:noFill/>
          <a:ln>
            <a:noFill/>
          </a:ln>
        </p:spPr>
      </p:pic>
      <p:sp>
        <p:nvSpPr>
          <p:cNvPr id="232" name="Google Shape;232;p44"/>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br>
              <a:rPr lang="en" sz="8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sp>
        <p:nvSpPr>
          <p:cNvPr id="233" name="Google Shape;233;p44"/>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pic>
        <p:nvPicPr>
          <p:cNvPr id="234" name="Google Shape;234;p44"/>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sp>
        <p:nvSpPr>
          <p:cNvPr id="235" name="Google Shape;235;p44"/>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Kindergarten • Life Science</a:t>
            </a:r>
            <a:endParaRPr sz="1200">
              <a:latin typeface="Poppins"/>
              <a:ea typeface="Poppins"/>
              <a:cs typeface="Poppins"/>
              <a:sym typeface="Poppins"/>
            </a:endParaRPr>
          </a:p>
        </p:txBody>
      </p:sp>
      <p:sp>
        <p:nvSpPr>
          <p:cNvPr id="236" name="Google Shape;236;p44"/>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hlink"/>
                </a:solidFill>
                <a:uFill>
                  <a:noFill/>
                </a:uFill>
                <a:latin typeface="Poppins"/>
                <a:ea typeface="Poppins"/>
                <a:cs typeface="Poppins"/>
                <a:sym typeface="Poppins"/>
                <a:hlinkClick r:id="rId7"/>
              </a:rPr>
              <a:t>Plant Needs </a:t>
            </a:r>
            <a:r>
              <a:rPr lang="en" sz="1200">
                <a:solidFill>
                  <a:schemeClr val="hlink"/>
                </a:solidFill>
                <a:uFill>
                  <a:noFill/>
                </a:uFill>
                <a:latin typeface="Poppins"/>
                <a:ea typeface="Poppins"/>
                <a:cs typeface="Poppins"/>
                <a:sym typeface="Poppins"/>
                <a:hlinkClick r:id="rId8"/>
              </a:rPr>
              <a:t>(Plant Secrets)</a:t>
            </a:r>
            <a:endParaRPr sz="1200"/>
          </a:p>
        </p:txBody>
      </p:sp>
      <p:graphicFrame>
        <p:nvGraphicFramePr>
          <p:cNvPr id="237" name="Google Shape;237;p44"/>
          <p:cNvGraphicFramePr/>
          <p:nvPr/>
        </p:nvGraphicFramePr>
        <p:xfrm>
          <a:off x="457188" y="1589560"/>
          <a:ext cx="3000000" cy="3000000"/>
        </p:xfrm>
        <a:graphic>
          <a:graphicData uri="http://schemas.openxmlformats.org/drawingml/2006/table">
            <a:tbl>
              <a:tblPr>
                <a:noFill/>
                <a:tableStyleId>{06DD5CEC-224F-409E-8D3B-C0D11B126E25}</a:tableStyleId>
              </a:tblPr>
              <a:tblGrid>
                <a:gridCol w="914400"/>
                <a:gridCol w="1377475"/>
                <a:gridCol w="2830975"/>
                <a:gridCol w="1340375"/>
                <a:gridCol w="1328925"/>
                <a:gridCol w="13518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9"/>
                        </a:rPr>
                        <a:t>Living &amp; Nonliving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0"/>
                        </a:rPr>
                        <a:t>Are plants alive?</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K-LS1-1. </a:t>
                      </a:r>
                      <a:r>
                        <a:rPr lang="en" sz="800">
                          <a:solidFill>
                            <a:schemeClr val="dk1"/>
                          </a:solidFill>
                          <a:latin typeface="Poppins"/>
                          <a:ea typeface="Poppins"/>
                          <a:cs typeface="Poppins"/>
                          <a:sym typeface="Poppins"/>
                        </a:rPr>
                        <a:t>Use observations to describe patterns of what plants and animals (including humans) need to survive.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Analyzing and Interpreting Data</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LS1.C: </a:t>
                      </a:r>
                      <a:r>
                        <a:rPr lang="en" sz="800">
                          <a:solidFill>
                            <a:schemeClr val="dk1"/>
                          </a:solidFill>
                          <a:latin typeface="Poppins"/>
                          <a:ea typeface="Poppins"/>
                          <a:cs typeface="Poppins"/>
                          <a:sym typeface="Poppins"/>
                        </a:rPr>
                        <a:t>Organization for Matter and Energy Flow in Organisms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1"/>
                        </a:rPr>
                        <a:t>Plant Needs: Water &amp; Light</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2"/>
                        </a:rPr>
                        <a:t>How do plants and trees grow?</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K-LS1-1. </a:t>
                      </a:r>
                      <a:r>
                        <a:rPr lang="en" sz="800">
                          <a:solidFill>
                            <a:schemeClr val="dk1"/>
                          </a:solidFill>
                          <a:latin typeface="Poppins"/>
                          <a:ea typeface="Poppins"/>
                          <a:cs typeface="Poppins"/>
                          <a:sym typeface="Poppins"/>
                        </a:rPr>
                        <a:t>Use observations to describe patterns of what plants and animals (including humans) need to survive.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Analyzing and Interpreting Data</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LS1.C: </a:t>
                      </a:r>
                      <a:r>
                        <a:rPr lang="en" sz="800">
                          <a:solidFill>
                            <a:schemeClr val="dk1"/>
                          </a:solidFill>
                          <a:latin typeface="Poppins"/>
                          <a:ea typeface="Poppins"/>
                          <a:cs typeface="Poppins"/>
                          <a:sym typeface="Poppins"/>
                        </a:rPr>
                        <a:t>Organization for Matter and Energy Flow in Organisms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3"/>
                        </a:rPr>
                        <a:t>📖 Human Impacts on the Environment</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4"/>
                        </a:rPr>
                        <a:t>Why would you want an old log in your backyard?</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K-ESS3-3. </a:t>
                      </a:r>
                      <a:r>
                        <a:rPr lang="en" sz="800">
                          <a:solidFill>
                            <a:schemeClr val="dk1"/>
                          </a:solidFill>
                          <a:latin typeface="Poppins"/>
                          <a:ea typeface="Poppins"/>
                          <a:cs typeface="Poppins"/>
                          <a:sym typeface="Poppins"/>
                        </a:rPr>
                        <a:t>Communicate solutions that will reduce the impact of humans on the land, water, air, and/or other living things in the local environment.</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ESS3.C: </a:t>
                      </a:r>
                      <a:r>
                        <a:rPr lang="en" sz="800">
                          <a:solidFill>
                            <a:schemeClr val="dk1"/>
                          </a:solidFill>
                          <a:latin typeface="Poppins"/>
                          <a:ea typeface="Poppins"/>
                          <a:cs typeface="Poppins"/>
                          <a:sym typeface="Poppins"/>
                        </a:rPr>
                        <a:t>Human Impacts on Earth Systems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238" name="Google Shape;238;p44"/>
          <p:cNvSpPr/>
          <p:nvPr/>
        </p:nvSpPr>
        <p:spPr>
          <a:xfrm>
            <a:off x="457200" y="299157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239" name="Google Shape;239;p44"/>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240" name="Google Shape;240;p44"/>
          <p:cNvSpPr/>
          <p:nvPr/>
        </p:nvSpPr>
        <p:spPr>
          <a:xfrm>
            <a:off x="457200" y="390597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7">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241" name="Google Shape;241;p44"/>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242" name="Google Shape;242;p44"/>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8">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grpSp>
        <p:nvGrpSpPr>
          <p:cNvPr id="243" name="Google Shape;243;p44"/>
          <p:cNvGrpSpPr/>
          <p:nvPr/>
        </p:nvGrpSpPr>
        <p:grpSpPr>
          <a:xfrm>
            <a:off x="527725" y="667512"/>
            <a:ext cx="1684375" cy="117000"/>
            <a:chOff x="527725" y="667512"/>
            <a:chExt cx="1684375" cy="117000"/>
          </a:xfrm>
        </p:grpSpPr>
        <p:sp>
          <p:nvSpPr>
            <p:cNvPr id="244" name="Google Shape;244;p44"/>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9">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245" name="Google Shape;245;p44">
              <a:hlinkClick action="ppaction://hlinksldjump" r:id="rId20"/>
            </p:cNvPr>
            <p:cNvPicPr preferRelativeResize="0"/>
            <p:nvPr/>
          </p:nvPicPr>
          <p:blipFill rotWithShape="1">
            <a:blip r:embed="rId21">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9" name="Shape 249"/>
        <p:cNvGrpSpPr/>
        <p:nvPr/>
      </p:nvGrpSpPr>
      <p:grpSpPr>
        <a:xfrm>
          <a:off x="0" y="0"/>
          <a:ext cx="0" cy="0"/>
          <a:chOff x="0" y="0"/>
          <a:chExt cx="0" cy="0"/>
        </a:xfrm>
      </p:grpSpPr>
      <p:pic>
        <p:nvPicPr>
          <p:cNvPr id="250" name="Google Shape;250;p45"/>
          <p:cNvPicPr preferRelativeResize="0"/>
          <p:nvPr/>
        </p:nvPicPr>
        <p:blipFill rotWithShape="1">
          <a:blip r:embed="rId3">
            <a:alphaModFix/>
          </a:blip>
          <a:srcRect b="1988" l="0" r="0" t="1978"/>
          <a:stretch/>
        </p:blipFill>
        <p:spPr>
          <a:xfrm>
            <a:off x="457200" y="3905975"/>
            <a:ext cx="932700" cy="914400"/>
          </a:xfrm>
          <a:prstGeom prst="rect">
            <a:avLst/>
          </a:prstGeom>
          <a:noFill/>
          <a:ln>
            <a:noFill/>
          </a:ln>
        </p:spPr>
      </p:pic>
      <p:pic>
        <p:nvPicPr>
          <p:cNvPr id="251" name="Google Shape;251;p45"/>
          <p:cNvPicPr preferRelativeResize="0"/>
          <p:nvPr/>
        </p:nvPicPr>
        <p:blipFill rotWithShape="1">
          <a:blip r:embed="rId4">
            <a:alphaModFix/>
          </a:blip>
          <a:srcRect b="1988" l="0" r="0" t="1978"/>
          <a:stretch/>
        </p:blipFill>
        <p:spPr>
          <a:xfrm>
            <a:off x="457200" y="2991575"/>
            <a:ext cx="932700" cy="914400"/>
          </a:xfrm>
          <a:prstGeom prst="rect">
            <a:avLst/>
          </a:prstGeom>
          <a:noFill/>
          <a:ln>
            <a:noFill/>
          </a:ln>
        </p:spPr>
      </p:pic>
      <p:pic>
        <p:nvPicPr>
          <p:cNvPr id="252" name="Google Shape;252;p45"/>
          <p:cNvPicPr preferRelativeResize="0"/>
          <p:nvPr/>
        </p:nvPicPr>
        <p:blipFill rotWithShape="1">
          <a:blip r:embed="rId5">
            <a:alphaModFix/>
          </a:blip>
          <a:srcRect b="2472" l="0" r="0" t="2462"/>
          <a:stretch/>
        </p:blipFill>
        <p:spPr>
          <a:xfrm>
            <a:off x="457200" y="2066550"/>
            <a:ext cx="932700" cy="914400"/>
          </a:xfrm>
          <a:prstGeom prst="rect">
            <a:avLst/>
          </a:prstGeom>
          <a:noFill/>
          <a:ln>
            <a:noFill/>
          </a:ln>
        </p:spPr>
      </p:pic>
      <p:sp>
        <p:nvSpPr>
          <p:cNvPr id="253" name="Google Shape;253;p45"/>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br>
              <a:rPr lang="en" sz="8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sp>
        <p:nvSpPr>
          <p:cNvPr id="254" name="Google Shape;254;p45"/>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pic>
        <p:nvPicPr>
          <p:cNvPr id="255" name="Google Shape;255;p45"/>
          <p:cNvPicPr preferRelativeResize="0"/>
          <p:nvPr/>
        </p:nvPicPr>
        <p:blipFill rotWithShape="1">
          <a:blip r:embed="rId6">
            <a:alphaModFix/>
          </a:blip>
          <a:srcRect b="1663" l="0" r="0" t="1663"/>
          <a:stretch/>
        </p:blipFill>
        <p:spPr>
          <a:xfrm>
            <a:off x="7953375" y="305775"/>
            <a:ext cx="1647825" cy="209550"/>
          </a:xfrm>
          <a:prstGeom prst="rect">
            <a:avLst/>
          </a:prstGeom>
          <a:noFill/>
          <a:ln>
            <a:noFill/>
          </a:ln>
        </p:spPr>
      </p:pic>
      <p:sp>
        <p:nvSpPr>
          <p:cNvPr id="256" name="Google Shape;256;p45"/>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Kindergarten • Earth &amp; Space Science</a:t>
            </a:r>
            <a:endParaRPr sz="1200">
              <a:latin typeface="Poppins"/>
              <a:ea typeface="Poppins"/>
              <a:cs typeface="Poppins"/>
              <a:sym typeface="Poppins"/>
            </a:endParaRPr>
          </a:p>
        </p:txBody>
      </p:sp>
      <p:sp>
        <p:nvSpPr>
          <p:cNvPr id="257" name="Google Shape;257;p45"/>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dk1"/>
                </a:solidFill>
                <a:uFill>
                  <a:noFill/>
                </a:uFill>
                <a:latin typeface="Poppins"/>
                <a:ea typeface="Poppins"/>
                <a:cs typeface="Poppins"/>
                <a:sym typeface="Poppins"/>
                <a:hlinkClick r:id="rId7">
                  <a:extLst>
                    <a:ext uri="{A12FA001-AC4F-418D-AE19-62706E023703}">
                      <ahyp:hlinkClr val="tx"/>
                    </a:ext>
                  </a:extLst>
                </a:hlinkClick>
              </a:rPr>
              <a:t>Severe Weather </a:t>
            </a:r>
            <a:r>
              <a:rPr lang="en" sz="1200">
                <a:solidFill>
                  <a:schemeClr val="dk1"/>
                </a:solidFill>
                <a:uFill>
                  <a:noFill/>
                </a:uFill>
                <a:latin typeface="Poppins"/>
                <a:ea typeface="Poppins"/>
                <a:cs typeface="Poppins"/>
                <a:sym typeface="Poppins"/>
                <a:hlinkClick r:id="rId8">
                  <a:extLst>
                    <a:ext uri="{A12FA001-AC4F-418D-AE19-62706E023703}">
                      <ahyp:hlinkClr val="tx"/>
                    </a:ext>
                  </a:extLst>
                </a:hlinkClick>
              </a:rPr>
              <a:t>(Wild Weather)</a:t>
            </a:r>
            <a:endParaRPr sz="1200">
              <a:solidFill>
                <a:schemeClr val="dk1"/>
              </a:solidFill>
            </a:endParaRPr>
          </a:p>
        </p:txBody>
      </p:sp>
      <p:graphicFrame>
        <p:nvGraphicFramePr>
          <p:cNvPr id="258" name="Google Shape;258;p45"/>
          <p:cNvGraphicFramePr/>
          <p:nvPr/>
        </p:nvGraphicFramePr>
        <p:xfrm>
          <a:off x="457188" y="1589560"/>
          <a:ext cx="3000000" cy="3000000"/>
        </p:xfrm>
        <a:graphic>
          <a:graphicData uri="http://schemas.openxmlformats.org/drawingml/2006/table">
            <a:tbl>
              <a:tblPr>
                <a:noFill/>
                <a:tableStyleId>{06DD5CEC-224F-409E-8D3B-C0D11B126E25}</a:tableStyleId>
              </a:tblPr>
              <a:tblGrid>
                <a:gridCol w="914400"/>
                <a:gridCol w="1377475"/>
                <a:gridCol w="2830975"/>
                <a:gridCol w="1340375"/>
                <a:gridCol w="1328925"/>
                <a:gridCol w="13518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lang="en" sz="800">
                          <a:solidFill>
                            <a:schemeClr val="hlink"/>
                          </a:solidFill>
                          <a:uFill>
                            <a:noFill/>
                          </a:uFill>
                          <a:latin typeface="Poppins"/>
                          <a:ea typeface="Poppins"/>
                          <a:cs typeface="Poppins"/>
                          <a:sym typeface="Poppins"/>
                          <a:hlinkClick r:id="rId9"/>
                        </a:rPr>
                        <a:t>📖 </a:t>
                      </a:r>
                      <a:r>
                        <a:rPr b="1" lang="en" sz="800">
                          <a:solidFill>
                            <a:schemeClr val="hlink"/>
                          </a:solidFill>
                          <a:uFill>
                            <a:noFill/>
                          </a:uFill>
                          <a:latin typeface="Poppins"/>
                          <a:ea typeface="Poppins"/>
                          <a:cs typeface="Poppins"/>
                          <a:sym typeface="Poppins"/>
                          <a:hlinkClick r:id="rId10"/>
                        </a:rPr>
                        <a:t>Severe Weather &amp; Preparation</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1"/>
                        </a:rPr>
                        <a:t>How can you get ready for a big storm?</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K-ESS3-2. </a:t>
                      </a:r>
                      <a:r>
                        <a:rPr lang="en" sz="800">
                          <a:solidFill>
                            <a:schemeClr val="dk1"/>
                          </a:solidFill>
                          <a:latin typeface="Poppins"/>
                          <a:ea typeface="Poppins"/>
                          <a:cs typeface="Poppins"/>
                          <a:sym typeface="Poppins"/>
                        </a:rPr>
                        <a:t>Ask questions to understand the purpose of weather forecasting to prepare for and respond to severe weather.</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Obtaining, Evaluating, and Communicating Information</a:t>
                      </a:r>
                      <a:endParaRPr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ESS3.B: </a:t>
                      </a:r>
                      <a:r>
                        <a:rPr lang="en" sz="800">
                          <a:solidFill>
                            <a:schemeClr val="dk1"/>
                          </a:solidFill>
                          <a:latin typeface="Poppins"/>
                          <a:ea typeface="Poppins"/>
                          <a:cs typeface="Poppins"/>
                          <a:sym typeface="Poppins"/>
                        </a:rPr>
                        <a:t>Natural Hazards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ESS2.D: </a:t>
                      </a:r>
                      <a:r>
                        <a:rPr lang="en" sz="800">
                          <a:solidFill>
                            <a:schemeClr val="dk1"/>
                          </a:solidFill>
                          <a:latin typeface="Poppins"/>
                          <a:ea typeface="Poppins"/>
                          <a:cs typeface="Poppins"/>
                          <a:sym typeface="Poppins"/>
                        </a:rPr>
                        <a:t>Weather and Climate</a:t>
                      </a:r>
                      <a:endParaRPr b="1"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2"/>
                        </a:rPr>
                        <a:t>Wind &amp; Storms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3"/>
                        </a:rPr>
                        <a:t>Have you ever watched a storm?</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K-ESS2-1. </a:t>
                      </a:r>
                      <a:r>
                        <a:rPr lang="en" sz="800">
                          <a:solidFill>
                            <a:schemeClr val="dk1"/>
                          </a:solidFill>
                          <a:latin typeface="Poppins"/>
                          <a:ea typeface="Poppins"/>
                          <a:cs typeface="Poppins"/>
                          <a:sym typeface="Poppins"/>
                        </a:rPr>
                        <a:t>Use and share observations of local weather conditions to describe patterns over time.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Asking Questions and Defining Problems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ESS3.B: </a:t>
                      </a:r>
                      <a:r>
                        <a:rPr lang="en" sz="800">
                          <a:solidFill>
                            <a:schemeClr val="dk1"/>
                          </a:solidFill>
                          <a:latin typeface="Poppins"/>
                          <a:ea typeface="Poppins"/>
                          <a:cs typeface="Poppins"/>
                          <a:sym typeface="Poppins"/>
                        </a:rPr>
                        <a:t>Natural Hazards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ESS2.D: </a:t>
                      </a:r>
                      <a:r>
                        <a:rPr lang="en" sz="800">
                          <a:solidFill>
                            <a:schemeClr val="dk1"/>
                          </a:solidFill>
                          <a:latin typeface="Poppins"/>
                          <a:ea typeface="Poppins"/>
                          <a:cs typeface="Poppins"/>
                          <a:sym typeface="Poppins"/>
                        </a:rPr>
                        <a:t>Weather and Climate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9173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4"/>
                        </a:rPr>
                        <a:t>Weather Conditions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5"/>
                        </a:rPr>
                        <a:t>How many different kinds of weather are there?</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K-ESS2-1. </a:t>
                      </a:r>
                      <a:r>
                        <a:rPr lang="en" sz="800">
                          <a:solidFill>
                            <a:schemeClr val="dk1"/>
                          </a:solidFill>
                          <a:latin typeface="Poppins"/>
                          <a:ea typeface="Poppins"/>
                          <a:cs typeface="Poppins"/>
                          <a:sym typeface="Poppins"/>
                        </a:rPr>
                        <a:t>Use and share observations of local weather conditions to describe patterns over time.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ESS2.D: </a:t>
                      </a:r>
                      <a:r>
                        <a:rPr lang="en" sz="800">
                          <a:solidFill>
                            <a:schemeClr val="dk1"/>
                          </a:solidFill>
                          <a:latin typeface="Poppins"/>
                          <a:ea typeface="Poppins"/>
                          <a:cs typeface="Poppins"/>
                          <a:sym typeface="Poppins"/>
                        </a:rPr>
                        <a:t>Weather and Climate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259" name="Google Shape;259;p45"/>
          <p:cNvSpPr/>
          <p:nvPr/>
        </p:nvSpPr>
        <p:spPr>
          <a:xfrm>
            <a:off x="457200" y="299157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260" name="Google Shape;260;p45"/>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7">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261" name="Google Shape;261;p45"/>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262" name="Google Shape;262;p45"/>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8">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263" name="Google Shape;263;p45"/>
          <p:cNvSpPr/>
          <p:nvPr/>
        </p:nvSpPr>
        <p:spPr>
          <a:xfrm>
            <a:off x="459600" y="3904488"/>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a:t>
            </a:r>
            <a:r>
              <a:rPr b="1" lang="en" sz="800">
                <a:solidFill>
                  <a:schemeClr val="lt1"/>
                </a:solidFill>
                <a:latin typeface="Poppins"/>
                <a:ea typeface="Poppins"/>
                <a:cs typeface="Poppins"/>
                <a:sym typeface="Poppins"/>
              </a:rPr>
              <a:t>3</a:t>
            </a:r>
            <a:endParaRPr b="1" sz="800">
              <a:solidFill>
                <a:schemeClr val="lt1"/>
              </a:solidFill>
              <a:latin typeface="Poppins"/>
              <a:ea typeface="Poppins"/>
              <a:cs typeface="Poppins"/>
              <a:sym typeface="Poppins"/>
            </a:endParaRPr>
          </a:p>
        </p:txBody>
      </p:sp>
      <p:grpSp>
        <p:nvGrpSpPr>
          <p:cNvPr id="264" name="Google Shape;264;p45"/>
          <p:cNvGrpSpPr/>
          <p:nvPr/>
        </p:nvGrpSpPr>
        <p:grpSpPr>
          <a:xfrm>
            <a:off x="527725" y="667512"/>
            <a:ext cx="1684375" cy="117000"/>
            <a:chOff x="527725" y="667512"/>
            <a:chExt cx="1684375" cy="117000"/>
          </a:xfrm>
        </p:grpSpPr>
        <p:sp>
          <p:nvSpPr>
            <p:cNvPr id="265" name="Google Shape;265;p45"/>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0">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266" name="Google Shape;266;p45">
              <a:hlinkClick action="ppaction://hlinksldjump" r:id="rId21"/>
            </p:cNvPr>
            <p:cNvPicPr preferRelativeResize="0"/>
            <p:nvPr/>
          </p:nvPicPr>
          <p:blipFill rotWithShape="1">
            <a:blip r:embed="rId22">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0" name="Shape 270"/>
        <p:cNvGrpSpPr/>
        <p:nvPr/>
      </p:nvGrpSpPr>
      <p:grpSpPr>
        <a:xfrm>
          <a:off x="0" y="0"/>
          <a:ext cx="0" cy="0"/>
          <a:chOff x="0" y="0"/>
          <a:chExt cx="0" cy="0"/>
        </a:xfrm>
      </p:grpSpPr>
      <p:pic>
        <p:nvPicPr>
          <p:cNvPr id="271" name="Google Shape;271;p46"/>
          <p:cNvPicPr preferRelativeResize="0"/>
          <p:nvPr/>
        </p:nvPicPr>
        <p:blipFill rotWithShape="1">
          <a:blip r:embed="rId3">
            <a:alphaModFix/>
          </a:blip>
          <a:srcRect b="0" l="5784" r="5784" t="0"/>
          <a:stretch/>
        </p:blipFill>
        <p:spPr>
          <a:xfrm>
            <a:off x="457175" y="4264150"/>
            <a:ext cx="929900" cy="1051525"/>
          </a:xfrm>
          <a:prstGeom prst="rect">
            <a:avLst/>
          </a:prstGeom>
          <a:noFill/>
          <a:ln>
            <a:noFill/>
          </a:ln>
        </p:spPr>
      </p:pic>
      <p:pic>
        <p:nvPicPr>
          <p:cNvPr id="272" name="Google Shape;272;p46"/>
          <p:cNvPicPr preferRelativeResize="0"/>
          <p:nvPr/>
        </p:nvPicPr>
        <p:blipFill rotWithShape="1">
          <a:blip r:embed="rId4">
            <a:alphaModFix/>
          </a:blip>
          <a:srcRect b="0" l="22098" r="22098" t="0"/>
          <a:stretch/>
        </p:blipFill>
        <p:spPr>
          <a:xfrm>
            <a:off x="457200" y="3353275"/>
            <a:ext cx="929899" cy="937324"/>
          </a:xfrm>
          <a:prstGeom prst="rect">
            <a:avLst/>
          </a:prstGeom>
          <a:noFill/>
          <a:ln>
            <a:noFill/>
          </a:ln>
        </p:spPr>
      </p:pic>
      <p:pic>
        <p:nvPicPr>
          <p:cNvPr id="273" name="Google Shape;273;p46"/>
          <p:cNvPicPr preferRelativeResize="0"/>
          <p:nvPr/>
        </p:nvPicPr>
        <p:blipFill rotWithShape="1">
          <a:blip r:embed="rId5">
            <a:alphaModFix/>
          </a:blip>
          <a:srcRect b="0" l="13983" r="13976" t="0"/>
          <a:stretch/>
        </p:blipFill>
        <p:spPr>
          <a:xfrm>
            <a:off x="457200" y="2066550"/>
            <a:ext cx="929900" cy="1290798"/>
          </a:xfrm>
          <a:prstGeom prst="rect">
            <a:avLst/>
          </a:prstGeom>
          <a:noFill/>
          <a:ln>
            <a:noFill/>
          </a:ln>
        </p:spPr>
      </p:pic>
      <p:sp>
        <p:nvSpPr>
          <p:cNvPr id="274" name="Google Shape;274;p46"/>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r>
              <a:t/>
            </a:r>
            <a:endParaRPr sz="800">
              <a:solidFill>
                <a:schemeClr val="dk1"/>
              </a:solidFill>
              <a:latin typeface="Poppins"/>
              <a:ea typeface="Poppins"/>
              <a:cs typeface="Poppins"/>
              <a:sym typeface="Poppins"/>
            </a:endParaRPr>
          </a:p>
          <a:p>
            <a:pPr indent="0" lvl="0" marL="0" rtl="0" algn="r">
              <a:spcBef>
                <a:spcPts val="0"/>
              </a:spcBef>
              <a:spcAft>
                <a:spcPts val="0"/>
              </a:spcAft>
              <a:buNone/>
            </a:pP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sp>
        <p:nvSpPr>
          <p:cNvPr id="275" name="Google Shape;275;p46"/>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276" name="Google Shape;276;p46"/>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Kindergarten • Earth &amp; Space Science</a:t>
            </a:r>
            <a:endParaRPr sz="1200">
              <a:latin typeface="Poppins"/>
              <a:ea typeface="Poppins"/>
              <a:cs typeface="Poppins"/>
              <a:sym typeface="Poppins"/>
            </a:endParaRPr>
          </a:p>
        </p:txBody>
      </p:sp>
      <p:sp>
        <p:nvSpPr>
          <p:cNvPr id="277" name="Google Shape;277;p46">
            <a:hlinkClick r:id="rId6"/>
          </p:cNvPr>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hlink"/>
                </a:solidFill>
                <a:uFill>
                  <a:noFill/>
                </a:uFill>
                <a:latin typeface="Poppins"/>
                <a:ea typeface="Poppins"/>
                <a:cs typeface="Poppins"/>
                <a:sym typeface="Poppins"/>
                <a:hlinkClick r:id="rId7"/>
              </a:rPr>
              <a:t>Weather Patterns </a:t>
            </a:r>
            <a:r>
              <a:rPr lang="en" sz="1200">
                <a:solidFill>
                  <a:schemeClr val="hlink"/>
                </a:solidFill>
                <a:uFill>
                  <a:noFill/>
                </a:uFill>
                <a:latin typeface="Poppins"/>
                <a:ea typeface="Poppins"/>
                <a:cs typeface="Poppins"/>
                <a:sym typeface="Poppins"/>
                <a:hlinkClick r:id="rId8"/>
              </a:rPr>
              <a:t>(Circle of Seasons)</a:t>
            </a:r>
            <a:endParaRPr sz="1200">
              <a:solidFill>
                <a:schemeClr val="dk1"/>
              </a:solidFill>
            </a:endParaRPr>
          </a:p>
        </p:txBody>
      </p:sp>
      <p:graphicFrame>
        <p:nvGraphicFramePr>
          <p:cNvPr id="278" name="Google Shape;278;p46"/>
          <p:cNvGraphicFramePr/>
          <p:nvPr/>
        </p:nvGraphicFramePr>
        <p:xfrm>
          <a:off x="457188" y="1589560"/>
          <a:ext cx="3000000" cy="3000000"/>
        </p:xfrm>
        <a:graphic>
          <a:graphicData uri="http://schemas.openxmlformats.org/drawingml/2006/table">
            <a:tbl>
              <a:tblPr>
                <a:noFill/>
                <a:tableStyleId>{06DD5CEC-224F-409E-8D3B-C0D11B126E25}</a:tableStyleId>
              </a:tblPr>
              <a:tblGrid>
                <a:gridCol w="914400"/>
                <a:gridCol w="1377475"/>
                <a:gridCol w="2830975"/>
                <a:gridCol w="1388000"/>
                <a:gridCol w="1281300"/>
                <a:gridCol w="13518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9"/>
                        </a:rPr>
                        <a:t>📖 Daily Weather Patterns</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0"/>
                        </a:rPr>
                        <a:t>How do you know what to wear for the weather?</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K-ESS2-1. </a:t>
                      </a:r>
                      <a:r>
                        <a:rPr lang="en" sz="800">
                          <a:solidFill>
                            <a:schemeClr val="dk1"/>
                          </a:solidFill>
                          <a:latin typeface="Poppins"/>
                          <a:ea typeface="Poppins"/>
                          <a:cs typeface="Poppins"/>
                          <a:sym typeface="Poppins"/>
                        </a:rPr>
                        <a:t>Use and share observations of local weather conditions to describe patterns over time.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Asking Questions and Defining Problems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ESS2.D: </a:t>
                      </a:r>
                      <a:r>
                        <a:rPr lang="en" sz="800">
                          <a:solidFill>
                            <a:schemeClr val="dk1"/>
                          </a:solidFill>
                          <a:latin typeface="Poppins"/>
                          <a:ea typeface="Poppins"/>
                          <a:cs typeface="Poppins"/>
                          <a:sym typeface="Poppins"/>
                        </a:rPr>
                        <a:t>Weather and Climate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1"/>
                        </a:rPr>
                        <a:t>Seasonal Weather Patterns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2"/>
                        </a:rPr>
                        <a:t>What will the weather be like on your birthday?</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K-ESS2-1. </a:t>
                      </a:r>
                      <a:r>
                        <a:rPr lang="en" sz="800">
                          <a:solidFill>
                            <a:schemeClr val="dk1"/>
                          </a:solidFill>
                          <a:latin typeface="Poppins"/>
                          <a:ea typeface="Poppins"/>
                          <a:cs typeface="Poppins"/>
                          <a:sym typeface="Poppins"/>
                        </a:rPr>
                        <a:t>Use and share observations of local weather conditions to describe patterns over time.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Engaging in Argument from Evidence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ESS2.D: </a:t>
                      </a:r>
                      <a:r>
                        <a:rPr lang="en" sz="800">
                          <a:solidFill>
                            <a:schemeClr val="dk1"/>
                          </a:solidFill>
                          <a:latin typeface="Poppins"/>
                          <a:ea typeface="Poppins"/>
                          <a:cs typeface="Poppins"/>
                          <a:sym typeface="Poppins"/>
                        </a:rPr>
                        <a:t>Weather and Climate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9173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3"/>
                        </a:rPr>
                        <a:t>Animals Changing their Environment</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4"/>
                        </a:rPr>
                        <a:t>Why do birds lay eggs in the spring?</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K-ESS2-2. </a:t>
                      </a:r>
                      <a:r>
                        <a:rPr lang="en" sz="800">
                          <a:solidFill>
                            <a:schemeClr val="dk1"/>
                          </a:solidFill>
                          <a:latin typeface="Poppins"/>
                          <a:ea typeface="Poppins"/>
                          <a:cs typeface="Poppins"/>
                          <a:sym typeface="Poppins"/>
                        </a:rPr>
                        <a:t>Construct an argument supported by evidence for how plants and animals (including humans) can change the environment to meet their needs.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K-ESS2-1. </a:t>
                      </a:r>
                      <a:r>
                        <a:rPr lang="en" sz="800">
                          <a:solidFill>
                            <a:schemeClr val="dk1"/>
                          </a:solidFill>
                          <a:latin typeface="Poppins"/>
                          <a:ea typeface="Poppins"/>
                          <a:cs typeface="Poppins"/>
                          <a:sym typeface="Poppins"/>
                        </a:rPr>
                        <a:t>Use and share observations of local weather conditions to describe patterns over time.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Developing and Using Models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ESS2.D: </a:t>
                      </a:r>
                      <a:r>
                        <a:rPr lang="en" sz="800">
                          <a:solidFill>
                            <a:schemeClr val="dk1"/>
                          </a:solidFill>
                          <a:latin typeface="Poppins"/>
                          <a:ea typeface="Poppins"/>
                          <a:cs typeface="Poppins"/>
                          <a:sym typeface="Poppins"/>
                        </a:rPr>
                        <a:t>Weather and Climate</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ESS2.E: </a:t>
                      </a:r>
                      <a:r>
                        <a:rPr lang="en" sz="800">
                          <a:solidFill>
                            <a:schemeClr val="dk1"/>
                          </a:solidFill>
                          <a:latin typeface="Poppins"/>
                          <a:ea typeface="Poppins"/>
                          <a:cs typeface="Poppins"/>
                          <a:sym typeface="Poppins"/>
                        </a:rPr>
                        <a:t>Biogeology</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279" name="Google Shape;279;p46"/>
          <p:cNvSpPr/>
          <p:nvPr/>
        </p:nvSpPr>
        <p:spPr>
          <a:xfrm>
            <a:off x="457200" y="337257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280" name="Google Shape;280;p46"/>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281" name="Google Shape;281;p46"/>
          <p:cNvSpPr/>
          <p:nvPr/>
        </p:nvSpPr>
        <p:spPr>
          <a:xfrm>
            <a:off x="457200" y="429059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7">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282" name="Google Shape;282;p46"/>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283" name="Google Shape;283;p46"/>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8">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284" name="Google Shape;284;p46"/>
          <p:cNvPicPr preferRelativeResize="0"/>
          <p:nvPr/>
        </p:nvPicPr>
        <p:blipFill rotWithShape="1">
          <a:blip r:embed="rId19">
            <a:alphaModFix/>
          </a:blip>
          <a:srcRect b="1663" l="0" r="0" t="1663"/>
          <a:stretch/>
        </p:blipFill>
        <p:spPr>
          <a:xfrm>
            <a:off x="7953375" y="305775"/>
            <a:ext cx="1647825" cy="209550"/>
          </a:xfrm>
          <a:prstGeom prst="rect">
            <a:avLst/>
          </a:prstGeom>
          <a:noFill/>
          <a:ln>
            <a:noFill/>
          </a:ln>
        </p:spPr>
      </p:pic>
      <p:grpSp>
        <p:nvGrpSpPr>
          <p:cNvPr id="285" name="Google Shape;285;p46"/>
          <p:cNvGrpSpPr/>
          <p:nvPr/>
        </p:nvGrpSpPr>
        <p:grpSpPr>
          <a:xfrm>
            <a:off x="527725" y="667512"/>
            <a:ext cx="1684375" cy="117000"/>
            <a:chOff x="527725" y="667512"/>
            <a:chExt cx="1684375" cy="117000"/>
          </a:xfrm>
        </p:grpSpPr>
        <p:sp>
          <p:nvSpPr>
            <p:cNvPr id="286" name="Google Shape;286;p46"/>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0">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287" name="Google Shape;287;p46">
              <a:hlinkClick action="ppaction://hlinksldjump" r:id="rId21"/>
            </p:cNvPr>
            <p:cNvPicPr preferRelativeResize="0"/>
            <p:nvPr/>
          </p:nvPicPr>
          <p:blipFill rotWithShape="1">
            <a:blip r:embed="rId22">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1" name="Shape 291"/>
        <p:cNvGrpSpPr/>
        <p:nvPr/>
      </p:nvGrpSpPr>
      <p:grpSpPr>
        <a:xfrm>
          <a:off x="0" y="0"/>
          <a:ext cx="0" cy="0"/>
          <a:chOff x="0" y="0"/>
          <a:chExt cx="0" cy="0"/>
        </a:xfrm>
      </p:grpSpPr>
      <p:pic>
        <p:nvPicPr>
          <p:cNvPr id="292" name="Google Shape;292;p47"/>
          <p:cNvPicPr preferRelativeResize="0"/>
          <p:nvPr/>
        </p:nvPicPr>
        <p:blipFill rotWithShape="1">
          <a:blip r:embed="rId3">
            <a:alphaModFix/>
          </a:blip>
          <a:srcRect b="845" l="0" r="0" t="855"/>
          <a:stretch/>
        </p:blipFill>
        <p:spPr>
          <a:xfrm>
            <a:off x="434475" y="4320826"/>
            <a:ext cx="929900" cy="1016975"/>
          </a:xfrm>
          <a:prstGeom prst="rect">
            <a:avLst/>
          </a:prstGeom>
          <a:noFill/>
          <a:ln>
            <a:noFill/>
          </a:ln>
        </p:spPr>
      </p:pic>
      <p:pic>
        <p:nvPicPr>
          <p:cNvPr id="293" name="Google Shape;293;p47"/>
          <p:cNvPicPr preferRelativeResize="0"/>
          <p:nvPr/>
        </p:nvPicPr>
        <p:blipFill rotWithShape="1">
          <a:blip r:embed="rId4">
            <a:alphaModFix/>
          </a:blip>
          <a:srcRect b="9935" l="34110" r="34110" t="12749"/>
          <a:stretch/>
        </p:blipFill>
        <p:spPr>
          <a:xfrm>
            <a:off x="434475" y="3021400"/>
            <a:ext cx="929899" cy="1272550"/>
          </a:xfrm>
          <a:prstGeom prst="rect">
            <a:avLst/>
          </a:prstGeom>
          <a:noFill/>
          <a:ln>
            <a:noFill/>
          </a:ln>
        </p:spPr>
      </p:pic>
      <p:pic>
        <p:nvPicPr>
          <p:cNvPr id="294" name="Google Shape;294;p47"/>
          <p:cNvPicPr preferRelativeResize="0"/>
          <p:nvPr/>
        </p:nvPicPr>
        <p:blipFill rotWithShape="1">
          <a:blip r:embed="rId5">
            <a:alphaModFix/>
          </a:blip>
          <a:srcRect b="8433" l="19518" r="19525" t="21288"/>
          <a:stretch/>
        </p:blipFill>
        <p:spPr>
          <a:xfrm>
            <a:off x="434475" y="1985125"/>
            <a:ext cx="929900" cy="1036273"/>
          </a:xfrm>
          <a:prstGeom prst="rect">
            <a:avLst/>
          </a:prstGeom>
          <a:noFill/>
          <a:ln>
            <a:noFill/>
          </a:ln>
        </p:spPr>
      </p:pic>
      <p:sp>
        <p:nvSpPr>
          <p:cNvPr id="295" name="Google Shape;295;p47"/>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296" name="Google Shape;296;p47"/>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Kindergarten • Physical Science</a:t>
            </a:r>
            <a:endParaRPr sz="1200">
              <a:latin typeface="Poppins"/>
              <a:ea typeface="Poppins"/>
              <a:cs typeface="Poppins"/>
              <a:sym typeface="Poppins"/>
            </a:endParaRPr>
          </a:p>
        </p:txBody>
      </p:sp>
      <p:sp>
        <p:nvSpPr>
          <p:cNvPr id="297" name="Google Shape;297;p47">
            <a:hlinkClick r:id="rId6"/>
          </p:cNvPr>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hlink"/>
                </a:solidFill>
                <a:uFill>
                  <a:noFill/>
                </a:uFill>
                <a:latin typeface="Poppins"/>
                <a:ea typeface="Poppins"/>
                <a:cs typeface="Poppins"/>
                <a:sym typeface="Poppins"/>
                <a:hlinkClick r:id="rId7"/>
              </a:rPr>
              <a:t>Sunlight &amp; Warmth </a:t>
            </a:r>
            <a:r>
              <a:rPr lang="en" sz="1200">
                <a:solidFill>
                  <a:schemeClr val="hlink"/>
                </a:solidFill>
                <a:uFill>
                  <a:noFill/>
                </a:uFill>
                <a:latin typeface="Poppins"/>
                <a:ea typeface="Poppins"/>
                <a:cs typeface="Poppins"/>
                <a:sym typeface="Poppins"/>
                <a:hlinkClick r:id="rId8"/>
              </a:rPr>
              <a:t>(Sunny Skies)</a:t>
            </a:r>
            <a:endParaRPr sz="1200">
              <a:solidFill>
                <a:schemeClr val="dk1"/>
              </a:solidFill>
            </a:endParaRPr>
          </a:p>
        </p:txBody>
      </p:sp>
      <p:graphicFrame>
        <p:nvGraphicFramePr>
          <p:cNvPr id="298" name="Google Shape;298;p47"/>
          <p:cNvGraphicFramePr/>
          <p:nvPr/>
        </p:nvGraphicFramePr>
        <p:xfrm>
          <a:off x="434463" y="1497485"/>
          <a:ext cx="3000000" cy="3000000"/>
        </p:xfrm>
        <a:graphic>
          <a:graphicData uri="http://schemas.openxmlformats.org/drawingml/2006/table">
            <a:tbl>
              <a:tblPr>
                <a:noFill/>
                <a:tableStyleId>{06DD5CEC-224F-409E-8D3B-C0D11B126E25}</a:tableStyleId>
              </a:tblPr>
              <a:tblGrid>
                <a:gridCol w="914400"/>
                <a:gridCol w="1259125"/>
                <a:gridCol w="2630075"/>
                <a:gridCol w="1439000"/>
                <a:gridCol w="1606875"/>
                <a:gridCol w="1294525"/>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a:t>
                      </a:r>
                      <a:r>
                        <a:rPr lang="en" sz="900">
                          <a:solidFill>
                            <a:schemeClr val="dk1"/>
                          </a:solidFill>
                          <a:latin typeface="Poppins"/>
                          <a:ea typeface="Poppins"/>
                          <a:cs typeface="Poppins"/>
                          <a:sym typeface="Poppins"/>
                        </a:rPr>
                        <a:t>(SEPs) </a:t>
                      </a:r>
                      <a:endParaRPr sz="9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a:t>
                      </a:r>
                      <a:r>
                        <a:rPr lang="en" sz="900">
                          <a:solidFill>
                            <a:schemeClr val="dk1"/>
                          </a:solidFill>
                          <a:latin typeface="Poppins"/>
                          <a:ea typeface="Poppins"/>
                          <a:cs typeface="Poppins"/>
                          <a:sym typeface="Poppins"/>
                        </a:rPr>
                        <a:t>(DCIs)</a:t>
                      </a:r>
                      <a:endParaRPr sz="9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a:t>
                      </a:r>
                      <a:r>
                        <a:rPr lang="en" sz="900">
                          <a:solidFill>
                            <a:schemeClr val="dk1"/>
                          </a:solidFill>
                          <a:latin typeface="Poppins"/>
                          <a:ea typeface="Poppins"/>
                          <a:cs typeface="Poppins"/>
                          <a:sym typeface="Poppins"/>
                        </a:rPr>
                        <a:t>(CCCs)</a:t>
                      </a:r>
                      <a:endParaRPr sz="9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lang="en" sz="800">
                          <a:solidFill>
                            <a:schemeClr val="hlink"/>
                          </a:solidFill>
                          <a:uFill>
                            <a:noFill/>
                          </a:uFill>
                          <a:latin typeface="Poppins"/>
                          <a:ea typeface="Poppins"/>
                          <a:cs typeface="Poppins"/>
                          <a:sym typeface="Poppins"/>
                          <a:hlinkClick r:id="rId9"/>
                        </a:rPr>
                        <a:t>📖 </a:t>
                      </a:r>
                      <a:r>
                        <a:rPr b="1" lang="en" sz="800">
                          <a:solidFill>
                            <a:schemeClr val="hlink"/>
                          </a:solidFill>
                          <a:uFill>
                            <a:noFill/>
                          </a:uFill>
                          <a:latin typeface="Poppins"/>
                          <a:ea typeface="Poppins"/>
                          <a:cs typeface="Poppins"/>
                          <a:sym typeface="Poppins"/>
                          <a:hlinkClick r:id="rId10"/>
                        </a:rPr>
                        <a:t>Sunlight, Heat, &amp; Earth’s Surface</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1"/>
                        </a:rPr>
                        <a:t>How could you walk barefoot across hot pavement without burning your feet?</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K-PS3-1. </a:t>
                      </a:r>
                      <a:r>
                        <a:rPr lang="en" sz="800">
                          <a:solidFill>
                            <a:schemeClr val="dk1"/>
                          </a:solidFill>
                          <a:latin typeface="Poppins"/>
                          <a:ea typeface="Poppins"/>
                          <a:cs typeface="Poppins"/>
                          <a:sym typeface="Poppins"/>
                        </a:rPr>
                        <a:t>Make observations to determine the effect of sunlight on Earth’s surface.</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K-PS3-2. </a:t>
                      </a:r>
                      <a:r>
                        <a:rPr lang="en" sz="800">
                          <a:solidFill>
                            <a:schemeClr val="dk1"/>
                          </a:solidFill>
                          <a:latin typeface="Poppins"/>
                          <a:ea typeface="Poppins"/>
                          <a:cs typeface="Poppins"/>
                          <a:sym typeface="Poppins"/>
                        </a:rPr>
                        <a:t>Use tools and materials to design and build a structure that will reduce the warming effect of sunlight on an area.</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Asking Questions and Defining Problems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PS3.B: </a:t>
                      </a:r>
                      <a:r>
                        <a:rPr lang="en" sz="800">
                          <a:solidFill>
                            <a:schemeClr val="dk1"/>
                          </a:solidFill>
                          <a:latin typeface="Poppins"/>
                          <a:ea typeface="Poppins"/>
                          <a:cs typeface="Poppins"/>
                          <a:sym typeface="Poppins"/>
                        </a:rPr>
                        <a:t>Conservation of Energy and Energy Transfer</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an Engineering Problem</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2"/>
                        </a:rPr>
                        <a:t>Sunlight, Warming, &amp; Engineering</a:t>
                      </a:r>
                      <a:endParaRPr b="1"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3"/>
                        </a:rPr>
                        <a:t>How could you warm up a frozen playground?</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K-PS3-1. </a:t>
                      </a:r>
                      <a:r>
                        <a:rPr lang="en" sz="800">
                          <a:solidFill>
                            <a:schemeClr val="dk1"/>
                          </a:solidFill>
                          <a:latin typeface="Poppins"/>
                          <a:ea typeface="Poppins"/>
                          <a:cs typeface="Poppins"/>
                          <a:sym typeface="Poppins"/>
                        </a:rPr>
                        <a:t>Make observations to determine the effect of sunlight on Earth’s surface.</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K-PS3-2. </a:t>
                      </a:r>
                      <a:r>
                        <a:rPr lang="en" sz="800">
                          <a:solidFill>
                            <a:schemeClr val="dk1"/>
                          </a:solidFill>
                          <a:latin typeface="Poppins"/>
                          <a:ea typeface="Poppins"/>
                          <a:cs typeface="Poppins"/>
                          <a:sym typeface="Poppins"/>
                        </a:rPr>
                        <a:t>Use tools and materials to design and build a structure that will reduce the warming effect of sunlight on an area.*</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Asking Questions and Defining Problems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PS3.B: </a:t>
                      </a:r>
                      <a:r>
                        <a:rPr lang="en" sz="800">
                          <a:solidFill>
                            <a:schemeClr val="dk1"/>
                          </a:solidFill>
                          <a:latin typeface="Poppins"/>
                          <a:ea typeface="Poppins"/>
                          <a:cs typeface="Poppins"/>
                          <a:sym typeface="Poppins"/>
                        </a:rPr>
                        <a:t>Conservation of Energy and Energy Transfer</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an Engineering Problem</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9173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4"/>
                        </a:rPr>
                        <a:t>Sunlight &amp; Warmth</a:t>
                      </a:r>
                      <a:endParaRPr b="1"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5"/>
                        </a:rPr>
                        <a:t>Why does it get cold in winter?</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K-PS3-1. </a:t>
                      </a:r>
                      <a:r>
                        <a:rPr lang="en" sz="800">
                          <a:solidFill>
                            <a:schemeClr val="dk1"/>
                          </a:solidFill>
                          <a:latin typeface="Poppins"/>
                          <a:ea typeface="Poppins"/>
                          <a:cs typeface="Poppins"/>
                          <a:sym typeface="Poppins"/>
                        </a:rPr>
                        <a:t>Make observations to determine the effect of sunlight on Earth’s surface.</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K-PS1-1 </a:t>
                      </a:r>
                      <a:r>
                        <a:rPr lang="en" sz="800">
                          <a:solidFill>
                            <a:schemeClr val="dk1"/>
                          </a:solidFill>
                          <a:latin typeface="Poppins"/>
                          <a:ea typeface="Poppins"/>
                          <a:cs typeface="Poppins"/>
                          <a:sym typeface="Poppins"/>
                        </a:rPr>
                        <a:t>Plan and conduct an investigation to test the claim that different kinds of matter exist as either solid or liquid, depending on temperature.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PS3.B: </a:t>
                      </a:r>
                      <a:r>
                        <a:rPr lang="en" sz="800">
                          <a:solidFill>
                            <a:schemeClr val="dk1"/>
                          </a:solidFill>
                          <a:latin typeface="Poppins"/>
                          <a:ea typeface="Poppins"/>
                          <a:cs typeface="Poppins"/>
                          <a:sym typeface="Poppins"/>
                        </a:rPr>
                        <a:t>Conservation of Energy and Energy Transfer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299" name="Google Shape;299;p47"/>
          <p:cNvSpPr/>
          <p:nvPr/>
        </p:nvSpPr>
        <p:spPr>
          <a:xfrm>
            <a:off x="435525" y="302139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300" name="Google Shape;300;p47"/>
          <p:cNvSpPr/>
          <p:nvPr/>
        </p:nvSpPr>
        <p:spPr>
          <a:xfrm>
            <a:off x="434476" y="1985119"/>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7">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301" name="Google Shape;301;p47"/>
          <p:cNvSpPr/>
          <p:nvPr/>
        </p:nvSpPr>
        <p:spPr>
          <a:xfrm>
            <a:off x="435525" y="429060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8">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302" name="Google Shape;302;p47"/>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303" name="Google Shape;303;p47"/>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9">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304" name="Google Shape;304;p47"/>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r>
              <a:t/>
            </a:r>
            <a:endParaRPr sz="800">
              <a:solidFill>
                <a:schemeClr val="dk1"/>
              </a:solidFill>
              <a:latin typeface="Poppins"/>
              <a:ea typeface="Poppins"/>
              <a:cs typeface="Poppins"/>
              <a:sym typeface="Poppins"/>
            </a:endParaRPr>
          </a:p>
          <a:p>
            <a:pPr indent="0" lvl="0" marL="0" rtl="0" algn="r">
              <a:spcBef>
                <a:spcPts val="0"/>
              </a:spcBef>
              <a:spcAft>
                <a:spcPts val="0"/>
              </a:spcAft>
              <a:buNone/>
            </a:pP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pic>
        <p:nvPicPr>
          <p:cNvPr id="305" name="Google Shape;305;p47"/>
          <p:cNvPicPr preferRelativeResize="0"/>
          <p:nvPr/>
        </p:nvPicPr>
        <p:blipFill rotWithShape="1">
          <a:blip r:embed="rId20">
            <a:alphaModFix/>
          </a:blip>
          <a:srcRect b="1663" l="0" r="0" t="1663"/>
          <a:stretch/>
        </p:blipFill>
        <p:spPr>
          <a:xfrm>
            <a:off x="7953375" y="305775"/>
            <a:ext cx="1647825" cy="209550"/>
          </a:xfrm>
          <a:prstGeom prst="rect">
            <a:avLst/>
          </a:prstGeom>
          <a:noFill/>
          <a:ln>
            <a:noFill/>
          </a:ln>
        </p:spPr>
      </p:pic>
      <p:grpSp>
        <p:nvGrpSpPr>
          <p:cNvPr id="306" name="Google Shape;306;p47"/>
          <p:cNvGrpSpPr/>
          <p:nvPr/>
        </p:nvGrpSpPr>
        <p:grpSpPr>
          <a:xfrm>
            <a:off x="527725" y="667512"/>
            <a:ext cx="1684375" cy="117000"/>
            <a:chOff x="527725" y="667512"/>
            <a:chExt cx="1684375" cy="117000"/>
          </a:xfrm>
        </p:grpSpPr>
        <p:sp>
          <p:nvSpPr>
            <p:cNvPr id="307" name="Google Shape;307;p47"/>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1">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308" name="Google Shape;308;p47">
              <a:hlinkClick action="ppaction://hlinksldjump" r:id="rId22"/>
            </p:cNvPr>
            <p:cNvPicPr preferRelativeResize="0"/>
            <p:nvPr/>
          </p:nvPicPr>
          <p:blipFill rotWithShape="1">
            <a:blip r:embed="rId23">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2" name="Shape 312"/>
        <p:cNvGrpSpPr/>
        <p:nvPr/>
      </p:nvGrpSpPr>
      <p:grpSpPr>
        <a:xfrm>
          <a:off x="0" y="0"/>
          <a:ext cx="0" cy="0"/>
          <a:chOff x="0" y="0"/>
          <a:chExt cx="0" cy="0"/>
        </a:xfrm>
      </p:grpSpPr>
      <p:pic>
        <p:nvPicPr>
          <p:cNvPr id="313" name="Google Shape;313;p48"/>
          <p:cNvPicPr preferRelativeResize="0"/>
          <p:nvPr/>
        </p:nvPicPr>
        <p:blipFill rotWithShape="1">
          <a:blip r:embed="rId3">
            <a:alphaModFix/>
          </a:blip>
          <a:srcRect b="0" l="4171" r="4162" t="0"/>
          <a:stretch/>
        </p:blipFill>
        <p:spPr>
          <a:xfrm>
            <a:off x="457200" y="5554875"/>
            <a:ext cx="914400" cy="914400"/>
          </a:xfrm>
          <a:prstGeom prst="rect">
            <a:avLst/>
          </a:prstGeom>
          <a:noFill/>
          <a:ln>
            <a:noFill/>
          </a:ln>
        </p:spPr>
      </p:pic>
      <p:pic>
        <p:nvPicPr>
          <p:cNvPr id="314" name="Google Shape;314;p48"/>
          <p:cNvPicPr preferRelativeResize="0"/>
          <p:nvPr/>
        </p:nvPicPr>
        <p:blipFill rotWithShape="1">
          <a:blip r:embed="rId4">
            <a:alphaModFix/>
          </a:blip>
          <a:srcRect b="0" l="27796" r="27796" t="0"/>
          <a:stretch/>
        </p:blipFill>
        <p:spPr>
          <a:xfrm>
            <a:off x="457200" y="4395150"/>
            <a:ext cx="914401" cy="1158224"/>
          </a:xfrm>
          <a:prstGeom prst="rect">
            <a:avLst/>
          </a:prstGeom>
          <a:noFill/>
          <a:ln>
            <a:noFill/>
          </a:ln>
        </p:spPr>
      </p:pic>
      <p:pic>
        <p:nvPicPr>
          <p:cNvPr id="315" name="Google Shape;315;p48"/>
          <p:cNvPicPr preferRelativeResize="0"/>
          <p:nvPr/>
        </p:nvPicPr>
        <p:blipFill rotWithShape="1">
          <a:blip r:embed="rId5">
            <a:alphaModFix/>
          </a:blip>
          <a:srcRect b="0" l="14555" r="14548" t="0"/>
          <a:stretch/>
        </p:blipFill>
        <p:spPr>
          <a:xfrm>
            <a:off x="457200" y="3234875"/>
            <a:ext cx="914400" cy="1168875"/>
          </a:xfrm>
          <a:prstGeom prst="rect">
            <a:avLst/>
          </a:prstGeom>
          <a:noFill/>
          <a:ln>
            <a:noFill/>
          </a:ln>
        </p:spPr>
      </p:pic>
      <p:pic>
        <p:nvPicPr>
          <p:cNvPr id="316" name="Google Shape;316;p48"/>
          <p:cNvPicPr preferRelativeResize="0"/>
          <p:nvPr/>
        </p:nvPicPr>
        <p:blipFill rotWithShape="1">
          <a:blip r:embed="rId6">
            <a:alphaModFix/>
          </a:blip>
          <a:srcRect b="0" l="27796" r="27796" t="0"/>
          <a:stretch/>
        </p:blipFill>
        <p:spPr>
          <a:xfrm>
            <a:off x="458550" y="2077200"/>
            <a:ext cx="914401" cy="1158227"/>
          </a:xfrm>
          <a:prstGeom prst="rect">
            <a:avLst/>
          </a:prstGeom>
          <a:noFill/>
          <a:ln>
            <a:noFill/>
          </a:ln>
        </p:spPr>
      </p:pic>
      <p:sp>
        <p:nvSpPr>
          <p:cNvPr id="317" name="Google Shape;317;p48"/>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318" name="Google Shape;318;p48"/>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Kindergarten • Physical Science</a:t>
            </a:r>
            <a:endParaRPr sz="1200">
              <a:latin typeface="Poppins"/>
              <a:ea typeface="Poppins"/>
              <a:cs typeface="Poppins"/>
              <a:sym typeface="Poppins"/>
            </a:endParaRPr>
          </a:p>
        </p:txBody>
      </p:sp>
      <p:sp>
        <p:nvSpPr>
          <p:cNvPr id="319" name="Google Shape;319;p48"/>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dk1"/>
                </a:solidFill>
                <a:uFill>
                  <a:noFill/>
                </a:uFill>
                <a:latin typeface="Poppins"/>
                <a:ea typeface="Poppins"/>
                <a:cs typeface="Poppins"/>
                <a:sym typeface="Poppins"/>
                <a:hlinkClick r:id="rId7">
                  <a:extLst>
                    <a:ext uri="{A12FA001-AC4F-418D-AE19-62706E023703}">
                      <ahyp:hlinkClr val="tx"/>
                    </a:ext>
                  </a:extLst>
                </a:hlinkClick>
              </a:rPr>
              <a:t>Pushes &amp; Pulls </a:t>
            </a:r>
            <a:r>
              <a:rPr lang="en" sz="1200">
                <a:solidFill>
                  <a:schemeClr val="dk1"/>
                </a:solidFill>
                <a:uFill>
                  <a:noFill/>
                </a:uFill>
                <a:latin typeface="Poppins"/>
                <a:ea typeface="Poppins"/>
                <a:cs typeface="Poppins"/>
                <a:sym typeface="Poppins"/>
                <a:hlinkClick r:id="rId8">
                  <a:extLst>
                    <a:ext uri="{A12FA001-AC4F-418D-AE19-62706E023703}">
                      <ahyp:hlinkClr val="tx"/>
                    </a:ext>
                  </a:extLst>
                </a:hlinkClick>
              </a:rPr>
              <a:t>(Force Olympics)</a:t>
            </a:r>
            <a:r>
              <a:rPr lang="en">
                <a:latin typeface="Poppins"/>
                <a:ea typeface="Poppins"/>
                <a:cs typeface="Poppins"/>
                <a:sym typeface="Poppins"/>
              </a:rPr>
              <a:t> • </a:t>
            </a:r>
            <a:r>
              <a:rPr lang="en" sz="1200">
                <a:latin typeface="Poppins"/>
                <a:ea typeface="Poppins"/>
                <a:cs typeface="Poppins"/>
                <a:sym typeface="Poppins"/>
              </a:rPr>
              <a:t>Page 1 of 2</a:t>
            </a:r>
            <a:endParaRPr sz="1200">
              <a:latin typeface="Poppins"/>
              <a:ea typeface="Poppins"/>
              <a:cs typeface="Poppins"/>
              <a:sym typeface="Poppins"/>
            </a:endParaRPr>
          </a:p>
        </p:txBody>
      </p:sp>
      <p:graphicFrame>
        <p:nvGraphicFramePr>
          <p:cNvPr id="320" name="Google Shape;320;p48"/>
          <p:cNvGraphicFramePr/>
          <p:nvPr/>
        </p:nvGraphicFramePr>
        <p:xfrm>
          <a:off x="457188" y="1589560"/>
          <a:ext cx="3000000" cy="3000000"/>
        </p:xfrm>
        <a:graphic>
          <a:graphicData uri="http://schemas.openxmlformats.org/drawingml/2006/table">
            <a:tbl>
              <a:tblPr>
                <a:noFill/>
                <a:tableStyleId>{06DD5CEC-224F-409E-8D3B-C0D11B126E25}</a:tableStyleId>
              </a:tblPr>
              <a:tblGrid>
                <a:gridCol w="914400"/>
                <a:gridCol w="1263800"/>
                <a:gridCol w="2759925"/>
                <a:gridCol w="1297750"/>
                <a:gridCol w="1556275"/>
                <a:gridCol w="13518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9"/>
                        </a:rPr>
                        <a:t>Pushes &amp; Pulls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0"/>
                        </a:rPr>
                        <a:t>What’s the biggest excavator?</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K-PS2-1. </a:t>
                      </a:r>
                      <a:r>
                        <a:rPr lang="en" sz="800">
                          <a:solidFill>
                            <a:schemeClr val="dk1"/>
                          </a:solidFill>
                          <a:latin typeface="Poppins"/>
                          <a:ea typeface="Poppins"/>
                          <a:cs typeface="Poppins"/>
                          <a:sym typeface="Poppins"/>
                        </a:rPr>
                        <a:t>Plan and conduct an investigation to compare the effects of different strengths or different directions of pushes and pulls on the motion of an object. </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PS2.A: </a:t>
                      </a:r>
                      <a:r>
                        <a:rPr lang="en" sz="800">
                          <a:solidFill>
                            <a:schemeClr val="dk1"/>
                          </a:solidFill>
                          <a:latin typeface="Poppins"/>
                          <a:ea typeface="Poppins"/>
                          <a:cs typeface="Poppins"/>
                          <a:sym typeface="Poppins"/>
                        </a:rPr>
                        <a:t>Forces and Motion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PS2.B: </a:t>
                      </a:r>
                      <a:r>
                        <a:rPr lang="en" sz="800">
                          <a:solidFill>
                            <a:schemeClr val="dk1"/>
                          </a:solidFill>
                          <a:latin typeface="Poppins"/>
                          <a:ea typeface="Poppins"/>
                          <a:cs typeface="Poppins"/>
                          <a:sym typeface="Poppins"/>
                        </a:rPr>
                        <a:t>Types of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Interactions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PS3.C: </a:t>
                      </a:r>
                      <a:r>
                        <a:rPr lang="en" sz="800">
                          <a:solidFill>
                            <a:schemeClr val="dk1"/>
                          </a:solidFill>
                          <a:latin typeface="Poppins"/>
                          <a:ea typeface="Poppins"/>
                          <a:cs typeface="Poppins"/>
                          <a:sym typeface="Poppins"/>
                        </a:rPr>
                        <a:t>Relationship Between Energy and Forces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1"/>
                        </a:rPr>
                        <a:t>📖 </a:t>
                      </a:r>
                      <a:r>
                        <a:rPr b="1" lang="en" sz="800">
                          <a:solidFill>
                            <a:schemeClr val="hlink"/>
                          </a:solidFill>
                          <a:uFill>
                            <a:noFill/>
                          </a:uFill>
                          <a:latin typeface="Poppins"/>
                          <a:ea typeface="Poppins"/>
                          <a:cs typeface="Poppins"/>
                          <a:sym typeface="Poppins"/>
                          <a:hlinkClick r:id="rId12"/>
                        </a:rPr>
                        <a:t>Pushes, Pulls, &amp; “Work Words”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3"/>
                        </a:rPr>
                        <a:t>Why do builders need so many big machines?</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K-PS2-1. </a:t>
                      </a:r>
                      <a:r>
                        <a:rPr lang="en" sz="800">
                          <a:solidFill>
                            <a:schemeClr val="dk1"/>
                          </a:solidFill>
                          <a:latin typeface="Poppins"/>
                          <a:ea typeface="Poppins"/>
                          <a:cs typeface="Poppins"/>
                          <a:sym typeface="Poppins"/>
                        </a:rPr>
                        <a:t>Plan and conduct an investigation to compare the effects of different strengths or different directions of pushes and pulls on the motion of an object. </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PS2.A: </a:t>
                      </a:r>
                      <a:r>
                        <a:rPr lang="en" sz="800">
                          <a:solidFill>
                            <a:schemeClr val="dk1"/>
                          </a:solidFill>
                          <a:latin typeface="Poppins"/>
                          <a:ea typeface="Poppins"/>
                          <a:cs typeface="Poppins"/>
                          <a:sym typeface="Poppins"/>
                        </a:rPr>
                        <a:t>Forces and Motion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PS2.B:</a:t>
                      </a:r>
                      <a:r>
                        <a:rPr lang="en" sz="800">
                          <a:solidFill>
                            <a:schemeClr val="dk1"/>
                          </a:solidFill>
                          <a:latin typeface="Poppins"/>
                          <a:ea typeface="Poppins"/>
                          <a:cs typeface="Poppins"/>
                          <a:sym typeface="Poppins"/>
                        </a:rPr>
                        <a:t> Types of Interactions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PS3.C: </a:t>
                      </a:r>
                      <a:r>
                        <a:rPr lang="en" sz="800">
                          <a:solidFill>
                            <a:schemeClr val="dk1"/>
                          </a:solidFill>
                          <a:latin typeface="Poppins"/>
                          <a:ea typeface="Poppins"/>
                          <a:cs typeface="Poppins"/>
                          <a:sym typeface="Poppins"/>
                        </a:rPr>
                        <a:t>Relationship Between Energy and Forces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4"/>
                        </a:rPr>
                        <a:t>Motion, Speed, &amp; Strength</a:t>
                      </a:r>
                      <a:br>
                        <a:rPr b="1" lang="en" sz="800">
                          <a:solidFill>
                            <a:schemeClr val="hlink"/>
                          </a:solidFill>
                          <a:uFill>
                            <a:noFill/>
                          </a:uFill>
                          <a:latin typeface="Poppins"/>
                          <a:ea typeface="Poppins"/>
                          <a:cs typeface="Poppins"/>
                          <a:sym typeface="Poppins"/>
                          <a:hlinkClick r:id="rId15"/>
                        </a:rPr>
                      </a:br>
                      <a:br>
                        <a:rPr b="1" lang="en" sz="800">
                          <a:solidFill>
                            <a:schemeClr val="hlink"/>
                          </a:solidFill>
                          <a:uFill>
                            <a:noFill/>
                          </a:uFill>
                          <a:latin typeface="Poppins"/>
                          <a:ea typeface="Poppins"/>
                          <a:cs typeface="Poppins"/>
                          <a:sym typeface="Poppins"/>
                          <a:hlinkClick r:id="rId16"/>
                        </a:rPr>
                      </a:br>
                      <a:r>
                        <a:rPr lang="en" sz="800">
                          <a:solidFill>
                            <a:schemeClr val="hlink"/>
                          </a:solidFill>
                          <a:uFill>
                            <a:noFill/>
                          </a:uFill>
                          <a:latin typeface="Poppins"/>
                          <a:ea typeface="Poppins"/>
                          <a:cs typeface="Poppins"/>
                          <a:sym typeface="Poppins"/>
                          <a:hlinkClick r:id="rId17"/>
                        </a:rPr>
                        <a:t>How can you knock down a wall made of concrete?</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K-PS2-1. </a:t>
                      </a:r>
                      <a:r>
                        <a:rPr lang="en" sz="800">
                          <a:solidFill>
                            <a:schemeClr val="dk1"/>
                          </a:solidFill>
                          <a:latin typeface="Poppins"/>
                          <a:ea typeface="Poppins"/>
                          <a:cs typeface="Poppins"/>
                          <a:sym typeface="Poppins"/>
                        </a:rPr>
                        <a:t>Plan and conduct an investigation to compare the effects of different strengths or different directions of pushes and pulls on the motion of an object. </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Developing and Using Models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PS2.A: </a:t>
                      </a:r>
                      <a:r>
                        <a:rPr lang="en" sz="800">
                          <a:solidFill>
                            <a:schemeClr val="dk1"/>
                          </a:solidFill>
                          <a:latin typeface="Poppins"/>
                          <a:ea typeface="Poppins"/>
                          <a:cs typeface="Poppins"/>
                          <a:sym typeface="Poppins"/>
                        </a:rPr>
                        <a:t>Forces and Motion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PS2.B: </a:t>
                      </a:r>
                      <a:r>
                        <a:rPr lang="en" sz="800">
                          <a:solidFill>
                            <a:schemeClr val="dk1"/>
                          </a:solidFill>
                          <a:latin typeface="Poppins"/>
                          <a:ea typeface="Poppins"/>
                          <a:cs typeface="Poppins"/>
                          <a:sym typeface="Poppins"/>
                        </a:rPr>
                        <a:t>Types of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Interactions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PS3.C: </a:t>
                      </a:r>
                      <a:r>
                        <a:rPr lang="en" sz="800">
                          <a:solidFill>
                            <a:schemeClr val="dk1"/>
                          </a:solidFill>
                          <a:latin typeface="Poppins"/>
                          <a:ea typeface="Poppins"/>
                          <a:cs typeface="Poppins"/>
                          <a:sym typeface="Poppins"/>
                        </a:rPr>
                        <a:t>Relationship Between Energy and Forces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lang="en" sz="800">
                          <a:latin typeface="Poppins"/>
                          <a:ea typeface="Poppins"/>
                          <a:cs typeface="Poppins"/>
                          <a:sym typeface="Poppins"/>
                        </a:rPr>
                        <a:t>📖 </a:t>
                      </a:r>
                      <a:r>
                        <a:rPr b="1" lang="en" sz="800">
                          <a:solidFill>
                            <a:schemeClr val="hlink"/>
                          </a:solidFill>
                          <a:uFill>
                            <a:noFill/>
                          </a:uFill>
                          <a:latin typeface="Poppins"/>
                          <a:ea typeface="Poppins"/>
                          <a:cs typeface="Poppins"/>
                          <a:sym typeface="Poppins"/>
                          <a:hlinkClick r:id="rId18"/>
                        </a:rPr>
                        <a:t>Speed &amp; Direction of Force</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9"/>
                        </a:rPr>
                        <a:t>How can you knock down the most bowling pins?</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K-PS2-1. </a:t>
                      </a:r>
                      <a:r>
                        <a:rPr lang="en" sz="800">
                          <a:solidFill>
                            <a:schemeClr val="dk1"/>
                          </a:solidFill>
                          <a:latin typeface="Poppins"/>
                          <a:ea typeface="Poppins"/>
                          <a:cs typeface="Poppins"/>
                          <a:sym typeface="Poppins"/>
                        </a:rPr>
                        <a:t>Plan and conduct an investigation to compare the effects of different strengths or different directions of pushes and pulls on the motion of an object.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K-PS2-2 </a:t>
                      </a:r>
                      <a:r>
                        <a:rPr lang="en" sz="800">
                          <a:solidFill>
                            <a:schemeClr val="dk1"/>
                          </a:solidFill>
                          <a:latin typeface="Poppins"/>
                          <a:ea typeface="Poppins"/>
                          <a:cs typeface="Poppins"/>
                          <a:sym typeface="Poppins"/>
                        </a:rPr>
                        <a:t>Analyze data to determine if a design solution works as intended to change the speed or direction of an object with a push or a pull.</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PS2.A: </a:t>
                      </a:r>
                      <a:r>
                        <a:rPr lang="en" sz="800">
                          <a:solidFill>
                            <a:schemeClr val="dk1"/>
                          </a:solidFill>
                          <a:latin typeface="Poppins"/>
                          <a:ea typeface="Poppins"/>
                          <a:cs typeface="Poppins"/>
                          <a:sym typeface="Poppins"/>
                        </a:rPr>
                        <a:t>Forces and Motion</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r>
              <a:tr h="100000">
                <a:tc gridSpan="3">
                  <a:txBody>
                    <a:bodyPr/>
                    <a:lstStyle/>
                    <a:p>
                      <a:pPr indent="0" lvl="0" marL="0" rtl="0" algn="l">
                        <a:spcBef>
                          <a:spcPts val="0"/>
                        </a:spcBef>
                        <a:spcAft>
                          <a:spcPts val="0"/>
                        </a:spcAft>
                        <a:buNone/>
                      </a:pPr>
                      <a:r>
                        <a:rPr b="1" lang="en" sz="800">
                          <a:latin typeface="Poppins"/>
                          <a:ea typeface="Poppins"/>
                          <a:cs typeface="Poppins"/>
                          <a:sym typeface="Poppins"/>
                        </a:rPr>
                        <a:t>Continued on next page</a:t>
                      </a:r>
                      <a:endParaRPr b="1" sz="800">
                        <a:latin typeface="Poppins"/>
                        <a:ea typeface="Poppins"/>
                        <a:cs typeface="Poppins"/>
                        <a:sym typeface="Poppins"/>
                      </a:endParaRPr>
                    </a:p>
                  </a:txBody>
                  <a:tcPr marT="91425" marB="91425" marR="91425" marL="0">
                    <a:lnL cap="flat" cmpd="sng" w="19050">
                      <a:solidFill>
                        <a:schemeClr val="dk1">
                          <a:alpha val="0"/>
                        </a:scheme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hMerge="1"/>
                <a:tc hMerge="1"/>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bl>
          </a:graphicData>
        </a:graphic>
      </p:graphicFrame>
      <p:sp>
        <p:nvSpPr>
          <p:cNvPr id="321" name="Google Shape;321;p48"/>
          <p:cNvSpPr/>
          <p:nvPr/>
        </p:nvSpPr>
        <p:spPr>
          <a:xfrm>
            <a:off x="457200" y="323543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322" name="Google Shape;322;p48"/>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1">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323" name="Google Shape;323;p48"/>
          <p:cNvSpPr/>
          <p:nvPr/>
        </p:nvSpPr>
        <p:spPr>
          <a:xfrm>
            <a:off x="457200" y="439514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2">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324" name="Google Shape;324;p48"/>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br>
              <a:rPr lang="en" sz="8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sp>
        <p:nvSpPr>
          <p:cNvPr id="325" name="Google Shape;325;p48"/>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326" name="Google Shape;326;p48"/>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3">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327" name="Google Shape;327;p48"/>
          <p:cNvSpPr/>
          <p:nvPr/>
        </p:nvSpPr>
        <p:spPr>
          <a:xfrm>
            <a:off x="458551" y="555184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4">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pic>
        <p:nvPicPr>
          <p:cNvPr id="328" name="Google Shape;328;p48"/>
          <p:cNvPicPr preferRelativeResize="0"/>
          <p:nvPr/>
        </p:nvPicPr>
        <p:blipFill rotWithShape="1">
          <a:blip r:embed="rId25">
            <a:alphaModFix/>
          </a:blip>
          <a:srcRect b="1663" l="0" r="0" t="1663"/>
          <a:stretch/>
        </p:blipFill>
        <p:spPr>
          <a:xfrm>
            <a:off x="7953375" y="305775"/>
            <a:ext cx="1647825" cy="209550"/>
          </a:xfrm>
          <a:prstGeom prst="rect">
            <a:avLst/>
          </a:prstGeom>
          <a:noFill/>
          <a:ln>
            <a:noFill/>
          </a:ln>
        </p:spPr>
      </p:pic>
      <p:grpSp>
        <p:nvGrpSpPr>
          <p:cNvPr id="329" name="Google Shape;329;p48"/>
          <p:cNvGrpSpPr/>
          <p:nvPr/>
        </p:nvGrpSpPr>
        <p:grpSpPr>
          <a:xfrm>
            <a:off x="527725" y="667512"/>
            <a:ext cx="1684375" cy="117000"/>
            <a:chOff x="527725" y="667512"/>
            <a:chExt cx="1684375" cy="117000"/>
          </a:xfrm>
        </p:grpSpPr>
        <p:sp>
          <p:nvSpPr>
            <p:cNvPr id="330" name="Google Shape;330;p48"/>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6">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331" name="Google Shape;331;p48">
              <a:hlinkClick action="ppaction://hlinksldjump" r:id="rId27"/>
            </p:cNvPr>
            <p:cNvPicPr preferRelativeResize="0"/>
            <p:nvPr/>
          </p:nvPicPr>
          <p:blipFill rotWithShape="1">
            <a:blip r:embed="rId28">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5" name="Shape 335"/>
        <p:cNvGrpSpPr/>
        <p:nvPr/>
      </p:nvGrpSpPr>
      <p:grpSpPr>
        <a:xfrm>
          <a:off x="0" y="0"/>
          <a:ext cx="0" cy="0"/>
          <a:chOff x="0" y="0"/>
          <a:chExt cx="0" cy="0"/>
        </a:xfrm>
      </p:grpSpPr>
      <p:pic>
        <p:nvPicPr>
          <p:cNvPr id="336" name="Google Shape;336;p49"/>
          <p:cNvPicPr preferRelativeResize="0"/>
          <p:nvPr/>
        </p:nvPicPr>
        <p:blipFill rotWithShape="1">
          <a:blip r:embed="rId3">
            <a:alphaModFix/>
          </a:blip>
          <a:srcRect b="2336" l="0" r="0" t="2326"/>
          <a:stretch/>
        </p:blipFill>
        <p:spPr>
          <a:xfrm>
            <a:off x="454425" y="3494525"/>
            <a:ext cx="917175" cy="792450"/>
          </a:xfrm>
          <a:prstGeom prst="rect">
            <a:avLst/>
          </a:prstGeom>
          <a:noFill/>
          <a:ln>
            <a:noFill/>
          </a:ln>
        </p:spPr>
      </p:pic>
      <p:pic>
        <p:nvPicPr>
          <p:cNvPr id="337" name="Google Shape;337;p49"/>
          <p:cNvPicPr preferRelativeResize="0"/>
          <p:nvPr/>
        </p:nvPicPr>
        <p:blipFill rotWithShape="1">
          <a:blip r:embed="rId4">
            <a:alphaModFix/>
          </a:blip>
          <a:srcRect b="9578" l="20238" r="57970" t="33713"/>
          <a:stretch/>
        </p:blipFill>
        <p:spPr>
          <a:xfrm>
            <a:off x="454425" y="2077200"/>
            <a:ext cx="942725" cy="1417324"/>
          </a:xfrm>
          <a:prstGeom prst="rect">
            <a:avLst/>
          </a:prstGeom>
          <a:noFill/>
          <a:ln>
            <a:noFill/>
          </a:ln>
        </p:spPr>
      </p:pic>
      <p:sp>
        <p:nvSpPr>
          <p:cNvPr id="338" name="Google Shape;338;p49"/>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339" name="Google Shape;339;p49"/>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Kindergarten • Physical Science</a:t>
            </a:r>
            <a:endParaRPr sz="1200">
              <a:latin typeface="Poppins"/>
              <a:ea typeface="Poppins"/>
              <a:cs typeface="Poppins"/>
              <a:sym typeface="Poppins"/>
            </a:endParaRPr>
          </a:p>
        </p:txBody>
      </p:sp>
      <p:sp>
        <p:nvSpPr>
          <p:cNvPr id="340" name="Google Shape;340;p49"/>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dk1"/>
                </a:solidFill>
                <a:uFill>
                  <a:noFill/>
                </a:uFill>
                <a:latin typeface="Poppins"/>
                <a:ea typeface="Poppins"/>
                <a:cs typeface="Poppins"/>
                <a:sym typeface="Poppins"/>
                <a:hlinkClick r:id="rId5">
                  <a:extLst>
                    <a:ext uri="{A12FA001-AC4F-418D-AE19-62706E023703}">
                      <ahyp:hlinkClr val="tx"/>
                    </a:ext>
                  </a:extLst>
                </a:hlinkClick>
              </a:rPr>
              <a:t>Pushes &amp; Pulls </a:t>
            </a:r>
            <a:r>
              <a:rPr lang="en" sz="1200">
                <a:solidFill>
                  <a:schemeClr val="dk1"/>
                </a:solidFill>
                <a:uFill>
                  <a:noFill/>
                </a:uFill>
                <a:latin typeface="Poppins"/>
                <a:ea typeface="Poppins"/>
                <a:cs typeface="Poppins"/>
                <a:sym typeface="Poppins"/>
                <a:hlinkClick r:id="rId6">
                  <a:extLst>
                    <a:ext uri="{A12FA001-AC4F-418D-AE19-62706E023703}">
                      <ahyp:hlinkClr val="tx"/>
                    </a:ext>
                  </a:extLst>
                </a:hlinkClick>
              </a:rPr>
              <a:t>(Force Olympics)</a:t>
            </a:r>
            <a:r>
              <a:rPr lang="en">
                <a:solidFill>
                  <a:schemeClr val="dk1"/>
                </a:solidFill>
                <a:latin typeface="Poppins"/>
                <a:ea typeface="Poppins"/>
                <a:cs typeface="Poppins"/>
                <a:sym typeface="Poppins"/>
              </a:rPr>
              <a:t> • </a:t>
            </a:r>
            <a:r>
              <a:rPr lang="en" sz="1200">
                <a:solidFill>
                  <a:schemeClr val="dk1"/>
                </a:solidFill>
                <a:latin typeface="Poppins"/>
                <a:ea typeface="Poppins"/>
                <a:cs typeface="Poppins"/>
                <a:sym typeface="Poppins"/>
              </a:rPr>
              <a:t>Page 2 of 2</a:t>
            </a:r>
            <a:endParaRPr b="1">
              <a:latin typeface="Poppins"/>
              <a:ea typeface="Poppins"/>
              <a:cs typeface="Poppins"/>
              <a:sym typeface="Poppins"/>
            </a:endParaRPr>
          </a:p>
        </p:txBody>
      </p:sp>
      <p:graphicFrame>
        <p:nvGraphicFramePr>
          <p:cNvPr id="341" name="Google Shape;341;p49"/>
          <p:cNvGraphicFramePr/>
          <p:nvPr/>
        </p:nvGraphicFramePr>
        <p:xfrm>
          <a:off x="457188" y="1589560"/>
          <a:ext cx="3000000" cy="3000000"/>
        </p:xfrm>
        <a:graphic>
          <a:graphicData uri="http://schemas.openxmlformats.org/drawingml/2006/table">
            <a:tbl>
              <a:tblPr>
                <a:noFill/>
                <a:tableStyleId>{06DD5CEC-224F-409E-8D3B-C0D11B126E25}</a:tableStyleId>
              </a:tblPr>
              <a:tblGrid>
                <a:gridCol w="914400"/>
                <a:gridCol w="1263800"/>
                <a:gridCol w="2759925"/>
                <a:gridCol w="1297750"/>
                <a:gridCol w="1556275"/>
                <a:gridCol w="13518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30"/>
                      </a:srgbClr>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7"/>
                        </a:rPr>
                        <a:t>Direction of Motion &amp; Engineering</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8"/>
                        </a:rPr>
                        <a:t>How can we protect a mountain town from falling rocks?</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K-PS2-2 </a:t>
                      </a:r>
                      <a:r>
                        <a:rPr lang="en" sz="800">
                          <a:solidFill>
                            <a:schemeClr val="dk1"/>
                          </a:solidFill>
                          <a:latin typeface="Poppins"/>
                          <a:ea typeface="Poppins"/>
                          <a:cs typeface="Poppins"/>
                          <a:sym typeface="Poppins"/>
                        </a:rPr>
                        <a:t>Analyze data to determine if a design solution works as intended to change the speed or direction of an object with a push or a pull.</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Developing and Using Models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PS2.A: </a:t>
                      </a:r>
                      <a:r>
                        <a:rPr lang="en" sz="800">
                          <a:solidFill>
                            <a:schemeClr val="dk1"/>
                          </a:solidFill>
                          <a:latin typeface="Poppins"/>
                          <a:ea typeface="Poppins"/>
                          <a:cs typeface="Poppins"/>
                          <a:sym typeface="Poppins"/>
                        </a:rPr>
                        <a:t>Forces and Motion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Engineering Problems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 </a:t>
                      </a:r>
                      <a:r>
                        <a:rPr b="1" lang="en" sz="800">
                          <a:solidFill>
                            <a:schemeClr val="hlink"/>
                          </a:solidFill>
                          <a:uFill>
                            <a:noFill/>
                          </a:uFill>
                          <a:latin typeface="Poppins"/>
                          <a:ea typeface="Poppins"/>
                          <a:cs typeface="Poppins"/>
                          <a:sym typeface="Poppins"/>
                          <a:hlinkClick r:id="rId10"/>
                        </a:rPr>
                        <a:t>Forces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1"/>
                        </a:rPr>
                        <a:t>How could you invent a trap?</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K-PS2-2 </a:t>
                      </a:r>
                      <a:r>
                        <a:rPr lang="en" sz="800">
                          <a:solidFill>
                            <a:schemeClr val="dk1"/>
                          </a:solidFill>
                          <a:latin typeface="Poppins"/>
                          <a:ea typeface="Poppins"/>
                          <a:cs typeface="Poppins"/>
                          <a:sym typeface="Poppins"/>
                        </a:rPr>
                        <a:t>Analyze data to determine if a design solution works as intended to change the speed or direction of an object with a push or a pull.</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342" name="Google Shape;342;p49"/>
          <p:cNvSpPr/>
          <p:nvPr/>
        </p:nvSpPr>
        <p:spPr>
          <a:xfrm>
            <a:off x="457200" y="2067358"/>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2">
                  <a:extLst>
                    <a:ext uri="{A12FA001-AC4F-418D-AE19-62706E023703}">
                      <ahyp:hlinkClr val="tx"/>
                    </a:ext>
                  </a:extLst>
                </a:hlinkClick>
              </a:rPr>
              <a:t>Lesson </a:t>
            </a:r>
            <a:r>
              <a:rPr b="1" lang="en" sz="800">
                <a:solidFill>
                  <a:schemeClr val="lt1"/>
                </a:solidFill>
                <a:latin typeface="Poppins"/>
                <a:ea typeface="Poppins"/>
                <a:cs typeface="Poppins"/>
                <a:sym typeface="Poppins"/>
              </a:rPr>
              <a:t>5</a:t>
            </a:r>
            <a:endParaRPr b="1" sz="800">
              <a:solidFill>
                <a:schemeClr val="lt1"/>
              </a:solidFill>
              <a:latin typeface="Poppins"/>
              <a:ea typeface="Poppins"/>
              <a:cs typeface="Poppins"/>
              <a:sym typeface="Poppins"/>
            </a:endParaRPr>
          </a:p>
        </p:txBody>
      </p:sp>
      <p:sp>
        <p:nvSpPr>
          <p:cNvPr id="343" name="Google Shape;343;p49"/>
          <p:cNvSpPr/>
          <p:nvPr/>
        </p:nvSpPr>
        <p:spPr>
          <a:xfrm>
            <a:off x="457200" y="349449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3">
                  <a:extLst>
                    <a:ext uri="{A12FA001-AC4F-418D-AE19-62706E023703}">
                      <ahyp:hlinkClr val="tx"/>
                    </a:ext>
                  </a:extLst>
                </a:hlinkClick>
              </a:rPr>
              <a:t>Lesson 6</a:t>
            </a:r>
            <a:endParaRPr b="1" sz="800">
              <a:solidFill>
                <a:schemeClr val="lt1"/>
              </a:solidFill>
              <a:latin typeface="Poppins"/>
              <a:ea typeface="Poppins"/>
              <a:cs typeface="Poppins"/>
              <a:sym typeface="Poppins"/>
            </a:endParaRPr>
          </a:p>
        </p:txBody>
      </p:sp>
      <p:sp>
        <p:nvSpPr>
          <p:cNvPr id="344" name="Google Shape;344;p49"/>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345" name="Google Shape;345;p49"/>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4">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346" name="Google Shape;346;p49"/>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r>
              <a:t/>
            </a:r>
            <a:endParaRPr sz="800">
              <a:solidFill>
                <a:schemeClr val="dk1"/>
              </a:solidFill>
              <a:latin typeface="Poppins"/>
              <a:ea typeface="Poppins"/>
              <a:cs typeface="Poppins"/>
              <a:sym typeface="Poppins"/>
            </a:endParaRPr>
          </a:p>
          <a:p>
            <a:pPr indent="0" lvl="0" marL="0" rtl="0" algn="r">
              <a:spcBef>
                <a:spcPts val="0"/>
              </a:spcBef>
              <a:spcAft>
                <a:spcPts val="0"/>
              </a:spcAft>
              <a:buNone/>
            </a:pP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pic>
        <p:nvPicPr>
          <p:cNvPr id="347" name="Google Shape;347;p49"/>
          <p:cNvPicPr preferRelativeResize="0"/>
          <p:nvPr/>
        </p:nvPicPr>
        <p:blipFill rotWithShape="1">
          <a:blip r:embed="rId15">
            <a:alphaModFix/>
          </a:blip>
          <a:srcRect b="1663" l="0" r="0" t="1663"/>
          <a:stretch/>
        </p:blipFill>
        <p:spPr>
          <a:xfrm>
            <a:off x="7953375" y="305775"/>
            <a:ext cx="1647825" cy="209550"/>
          </a:xfrm>
          <a:prstGeom prst="rect">
            <a:avLst/>
          </a:prstGeom>
          <a:noFill/>
          <a:ln>
            <a:noFill/>
          </a:ln>
        </p:spPr>
      </p:pic>
      <p:grpSp>
        <p:nvGrpSpPr>
          <p:cNvPr id="348" name="Google Shape;348;p49"/>
          <p:cNvGrpSpPr/>
          <p:nvPr/>
        </p:nvGrpSpPr>
        <p:grpSpPr>
          <a:xfrm>
            <a:off x="527725" y="667512"/>
            <a:ext cx="1684375" cy="117000"/>
            <a:chOff x="527725" y="667512"/>
            <a:chExt cx="1684375" cy="117000"/>
          </a:xfrm>
        </p:grpSpPr>
        <p:sp>
          <p:nvSpPr>
            <p:cNvPr id="349" name="Google Shape;349;p49"/>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6">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350" name="Google Shape;350;p49">
              <a:hlinkClick action="ppaction://hlinksldjump" r:id="rId17"/>
            </p:cNvPr>
            <p:cNvPicPr preferRelativeResize="0"/>
            <p:nvPr/>
          </p:nvPicPr>
          <p:blipFill rotWithShape="1">
            <a:blip r:embed="rId18">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5" name="Shape 355"/>
        <p:cNvGrpSpPr/>
        <p:nvPr/>
      </p:nvGrpSpPr>
      <p:grpSpPr>
        <a:xfrm>
          <a:off x="0" y="0"/>
          <a:ext cx="0" cy="0"/>
          <a:chOff x="0" y="0"/>
          <a:chExt cx="0" cy="0"/>
        </a:xfrm>
      </p:grpSpPr>
      <p:grpSp>
        <p:nvGrpSpPr>
          <p:cNvPr id="356" name="Google Shape;356;p50"/>
          <p:cNvGrpSpPr/>
          <p:nvPr/>
        </p:nvGrpSpPr>
        <p:grpSpPr>
          <a:xfrm>
            <a:off x="4339653" y="1828813"/>
            <a:ext cx="1371600" cy="1371600"/>
            <a:chOff x="3577653" y="1923641"/>
            <a:chExt cx="1371600" cy="1371600"/>
          </a:xfrm>
        </p:grpSpPr>
        <p:pic>
          <p:nvPicPr>
            <p:cNvPr id="357" name="Google Shape;357;p50"/>
            <p:cNvPicPr preferRelativeResize="0"/>
            <p:nvPr/>
          </p:nvPicPr>
          <p:blipFill rotWithShape="1">
            <a:blip r:embed="rId3">
              <a:alphaModFix/>
            </a:blip>
            <a:srcRect b="5752" l="0" r="0" t="5752"/>
            <a:stretch/>
          </p:blipFill>
          <p:spPr>
            <a:xfrm>
              <a:off x="3587103" y="1923641"/>
              <a:ext cx="1352700" cy="1371600"/>
            </a:xfrm>
            <a:prstGeom prst="ellipse">
              <a:avLst/>
            </a:prstGeom>
            <a:noFill/>
            <a:ln>
              <a:noFill/>
            </a:ln>
          </p:spPr>
        </p:pic>
        <p:sp>
          <p:nvSpPr>
            <p:cNvPr id="358" name="Google Shape;358;p50"/>
            <p:cNvSpPr/>
            <p:nvPr/>
          </p:nvSpPr>
          <p:spPr>
            <a:xfrm>
              <a:off x="3577653" y="1923641"/>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Day Patterns</a:t>
              </a:r>
              <a:endParaRPr sz="1200">
                <a:solidFill>
                  <a:schemeClr val="lt1"/>
                </a:solidFill>
                <a:latin typeface="Poppins"/>
                <a:ea typeface="Poppins"/>
                <a:cs typeface="Poppins"/>
                <a:sym typeface="Poppins"/>
              </a:endParaRPr>
            </a:p>
          </p:txBody>
        </p:sp>
      </p:grpSp>
      <p:grpSp>
        <p:nvGrpSpPr>
          <p:cNvPr id="359" name="Google Shape;359;p50"/>
          <p:cNvGrpSpPr/>
          <p:nvPr/>
        </p:nvGrpSpPr>
        <p:grpSpPr>
          <a:xfrm>
            <a:off x="6166538" y="1828800"/>
            <a:ext cx="1371600" cy="1371625"/>
            <a:chOff x="5099738" y="1923628"/>
            <a:chExt cx="1371600" cy="1371625"/>
          </a:xfrm>
        </p:grpSpPr>
        <p:pic>
          <p:nvPicPr>
            <p:cNvPr id="360" name="Google Shape;360;p50"/>
            <p:cNvPicPr preferRelativeResize="0"/>
            <p:nvPr/>
          </p:nvPicPr>
          <p:blipFill rotWithShape="1">
            <a:blip r:embed="rId4">
              <a:alphaModFix/>
            </a:blip>
            <a:srcRect b="6148" l="0" r="0" t="6156"/>
            <a:stretch/>
          </p:blipFill>
          <p:spPr>
            <a:xfrm>
              <a:off x="5109188" y="1923653"/>
              <a:ext cx="1352700" cy="1371600"/>
            </a:xfrm>
            <a:prstGeom prst="ellipse">
              <a:avLst/>
            </a:prstGeom>
            <a:noFill/>
            <a:ln>
              <a:noFill/>
            </a:ln>
          </p:spPr>
        </p:pic>
        <p:sp>
          <p:nvSpPr>
            <p:cNvPr id="361" name="Google Shape;361;p50"/>
            <p:cNvSpPr/>
            <p:nvPr/>
          </p:nvSpPr>
          <p:spPr>
            <a:xfrm>
              <a:off x="5099738" y="1923628"/>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Night Patterns</a:t>
              </a:r>
              <a:endParaRPr sz="1200">
                <a:solidFill>
                  <a:schemeClr val="lt1"/>
                </a:solidFill>
                <a:latin typeface="Poppins"/>
                <a:ea typeface="Poppins"/>
                <a:cs typeface="Poppins"/>
                <a:sym typeface="Poppins"/>
              </a:endParaRPr>
            </a:p>
          </p:txBody>
        </p:sp>
      </p:grpSp>
      <p:graphicFrame>
        <p:nvGraphicFramePr>
          <p:cNvPr id="362" name="Google Shape;362;p50"/>
          <p:cNvGraphicFramePr/>
          <p:nvPr/>
        </p:nvGraphicFramePr>
        <p:xfrm>
          <a:off x="457213" y="3562772"/>
          <a:ext cx="3000000" cy="3000000"/>
        </p:xfrm>
        <a:graphic>
          <a:graphicData uri="http://schemas.openxmlformats.org/drawingml/2006/table">
            <a:tbl>
              <a:tblPr>
                <a:noFill/>
                <a:tableStyleId>{06DD5CEC-224F-409E-8D3B-C0D11B126E25}</a:tableStyleId>
              </a:tblPr>
              <a:tblGrid>
                <a:gridCol w="1826875"/>
                <a:gridCol w="1826875"/>
                <a:gridCol w="1826875"/>
                <a:gridCol w="1826875"/>
                <a:gridCol w="1826875"/>
              </a:tblGrid>
              <a:tr h="246025">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extLst>
                              <a:ext uri="{A12FA001-AC4F-418D-AE19-62706E023703}">
                                <ahyp:hlinkClr val="tx"/>
                              </a:ext>
                            </a:extLst>
                          </a:hlinkClick>
                        </a:rPr>
                        <a:t>Page 12</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5">
                            <a:extLst>
                              <a:ext uri="{A12FA001-AC4F-418D-AE19-62706E023703}">
                                <ahyp:hlinkClr val="tx"/>
                              </a:ext>
                            </a:extLst>
                          </a:hlinkClick>
                        </a:rPr>
                        <a:t>Web Link</a:t>
                      </a:r>
                      <a:endParaRPr sz="1000">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extLst>
                              <a:ext uri="{A12FA001-AC4F-418D-AE19-62706E023703}">
                                <ahyp:hlinkClr val="tx"/>
                              </a:ext>
                            </a:extLst>
                          </a:hlinkClick>
                        </a:rPr>
                        <a:t>Page 13</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6">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extLst>
                              <a:ext uri="{A12FA001-AC4F-418D-AE19-62706E023703}">
                                <ahyp:hlinkClr val="tx"/>
                              </a:ext>
                            </a:extLst>
                          </a:hlinkClick>
                        </a:rPr>
                        <a:t>Page 14</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7">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extLst>
                              <a:ext uri="{A12FA001-AC4F-418D-AE19-62706E023703}">
                                <ahyp:hlinkClr val="tx"/>
                              </a:ext>
                            </a:extLst>
                          </a:hlinkClick>
                        </a:rPr>
                        <a:t>Page 15</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8">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extLst>
                              <a:ext uri="{A12FA001-AC4F-418D-AE19-62706E023703}">
                                <ahyp:hlinkClr val="tx"/>
                              </a:ext>
                            </a:extLst>
                          </a:hlinkClick>
                        </a:rPr>
                        <a:t>Page 16</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9">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00000">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219175">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1-LS1-1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1-LS1-2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1-LS3-1</a:t>
                      </a:r>
                      <a:endParaRPr sz="800">
                        <a:solidFill>
                          <a:schemeClr val="dk1"/>
                        </a:solidFill>
                        <a:latin typeface="Poppins"/>
                        <a:ea typeface="Poppins"/>
                        <a:cs typeface="Poppins"/>
                        <a:sym typeface="Poppins"/>
                      </a:endParaRPr>
                    </a:p>
                  </a:txBody>
                  <a:tcPr marT="91425" marB="91425" marR="91425" marL="274300">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1-LS1-1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1-LS3-1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K-2-ETS1-1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K-2-ETS1-2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K-2-ETS1-3</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2743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1-ESS1-1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1-ESS1-2</a:t>
                      </a:r>
                      <a:endParaRPr sz="800">
                        <a:solidFill>
                          <a:schemeClr val="dk1"/>
                        </a:solidFill>
                        <a:latin typeface="Poppins"/>
                        <a:ea typeface="Poppins"/>
                        <a:cs typeface="Poppins"/>
                        <a:sym typeface="Poppins"/>
                      </a:endParaRPr>
                    </a:p>
                  </a:txBody>
                  <a:tcPr marT="91425" marB="91425" marR="91425" marL="2743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1-ESS1-1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2743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1-PS4-1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1-PS4-2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1-PS4-3</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1-PS4-4</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K-2-ETS1-2</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274300">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249650">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5 Lessons &amp; Activities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5 Lesson Assessments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5 Extension Blocks</a:t>
                      </a:r>
                      <a:endParaRPr sz="800">
                        <a:latin typeface="Poppins"/>
                        <a:ea typeface="Poppins"/>
                        <a:cs typeface="Poppins"/>
                        <a:sym typeface="Poppins"/>
                      </a:endParaRPr>
                    </a:p>
                    <a:p>
                      <a:pPr indent="0" lvl="0" marL="0" rtl="0" algn="l">
                        <a:spcBef>
                          <a:spcPts val="0"/>
                        </a:spcBef>
                        <a:spcAft>
                          <a:spcPts val="0"/>
                        </a:spcAft>
                        <a:buNone/>
                      </a:pPr>
                      <a:r>
                        <a:t/>
                      </a:r>
                      <a:endParaRPr b="1" sz="800">
                        <a:latin typeface="Poppins"/>
                        <a:ea typeface="Poppins"/>
                        <a:cs typeface="Poppins"/>
                        <a:sym typeface="Poppins"/>
                      </a:endParaRPr>
                    </a:p>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0">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5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b="1" sz="1000">
                        <a:solidFill>
                          <a:schemeClr val="dk1"/>
                        </a:solidFill>
                        <a:latin typeface="Poppins"/>
                        <a:ea typeface="Poppins"/>
                        <a:cs typeface="Poppins"/>
                        <a:sym typeface="Poppins"/>
                      </a:endParaRPr>
                    </a:p>
                  </a:txBody>
                  <a:tcPr marT="91425" marB="91425" marR="91425" marL="274300">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1">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2743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br>
                        <a:rPr lang="en" sz="8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4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4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4 Extension Blocks</a:t>
                      </a:r>
                      <a:br>
                        <a:rPr lang="en" sz="800">
                          <a:solidFill>
                            <a:schemeClr val="dk1"/>
                          </a:solidFill>
                          <a:latin typeface="Poppins"/>
                          <a:ea typeface="Poppins"/>
                          <a:cs typeface="Poppins"/>
                          <a:sym typeface="Poppins"/>
                        </a:rPr>
                      </a:b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2">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4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2743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3">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2743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6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6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6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4">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6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274300">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bl>
          </a:graphicData>
        </a:graphic>
      </p:graphicFrame>
      <p:sp>
        <p:nvSpPr>
          <p:cNvPr id="363" name="Google Shape;363;p50"/>
          <p:cNvSpPr txBox="1"/>
          <p:nvPr/>
        </p:nvSpPr>
        <p:spPr>
          <a:xfrm>
            <a:off x="457200" y="1143000"/>
            <a:ext cx="91344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latin typeface="Poppins"/>
                <a:ea typeface="Poppins"/>
                <a:cs typeface="Poppins"/>
                <a:sym typeface="Poppins"/>
              </a:rPr>
              <a:t>All 1st Grade </a:t>
            </a:r>
            <a:r>
              <a:rPr b="1" lang="en">
                <a:solidFill>
                  <a:schemeClr val="dk1"/>
                </a:solidFill>
                <a:uFill>
                  <a:noFill/>
                </a:uFill>
                <a:latin typeface="Poppins"/>
                <a:ea typeface="Poppins"/>
                <a:cs typeface="Poppins"/>
                <a:sym typeface="Poppins"/>
                <a:hlinkClick r:id="rId15">
                  <a:extLst>
                    <a:ext uri="{A12FA001-AC4F-418D-AE19-62706E023703}">
                      <ahyp:hlinkClr val="tx"/>
                    </a:ext>
                  </a:extLst>
                </a:hlinkClick>
              </a:rPr>
              <a:t>Units </a:t>
            </a:r>
            <a:r>
              <a:rPr lang="en">
                <a:solidFill>
                  <a:schemeClr val="dk1"/>
                </a:solidFill>
                <a:uFill>
                  <a:noFill/>
                </a:uFill>
                <a:latin typeface="Poppins"/>
                <a:ea typeface="Poppins"/>
                <a:cs typeface="Poppins"/>
                <a:sym typeface="Poppins"/>
                <a:hlinkClick r:id="rId16">
                  <a:extLst>
                    <a:ext uri="{A12FA001-AC4F-418D-AE19-62706E023703}">
                      <ahyp:hlinkClr val="tx"/>
                    </a:ext>
                  </a:extLst>
                </a:hlinkClick>
              </a:rPr>
              <a:t>•</a:t>
            </a:r>
            <a:r>
              <a:rPr b="1" lang="en">
                <a:solidFill>
                  <a:schemeClr val="dk1"/>
                </a:solidFill>
                <a:uFill>
                  <a:noFill/>
                </a:uFill>
                <a:latin typeface="Poppins"/>
                <a:ea typeface="Poppins"/>
                <a:cs typeface="Poppins"/>
                <a:sym typeface="Poppins"/>
                <a:hlinkClick r:id="rId17">
                  <a:extLst>
                    <a:ext uri="{A12FA001-AC4F-418D-AE19-62706E023703}">
                      <ahyp:hlinkClr val="tx"/>
                    </a:ext>
                  </a:extLst>
                </a:hlinkClick>
              </a:rPr>
              <a:t> </a:t>
            </a:r>
            <a:r>
              <a:rPr lang="en" sz="1200">
                <a:latin typeface="Poppins"/>
                <a:ea typeface="Poppins"/>
                <a:cs typeface="Poppins"/>
                <a:sym typeface="Poppins"/>
              </a:rPr>
              <a:t>Units may be taught in any order</a:t>
            </a:r>
            <a:endParaRPr sz="1200">
              <a:latin typeface="Poppins"/>
              <a:ea typeface="Poppins"/>
              <a:cs typeface="Poppins"/>
              <a:sym typeface="Poppins"/>
            </a:endParaRPr>
          </a:p>
        </p:txBody>
      </p:sp>
      <p:sp>
        <p:nvSpPr>
          <p:cNvPr id="364" name="Google Shape;364;p50"/>
          <p:cNvSpPr/>
          <p:nvPr/>
        </p:nvSpPr>
        <p:spPr>
          <a:xfrm>
            <a:off x="0" y="0"/>
            <a:ext cx="10080000" cy="914400"/>
          </a:xfrm>
          <a:prstGeom prst="rect">
            <a:avLst/>
          </a:prstGeom>
          <a:solidFill>
            <a:srgbClr val="FFDF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365" name="Google Shape;365;p50"/>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1st Grade • All Units at a Glance</a:t>
            </a:r>
            <a:endParaRPr sz="1200">
              <a:latin typeface="Poppins"/>
              <a:ea typeface="Poppins"/>
              <a:cs typeface="Poppins"/>
              <a:sym typeface="Poppins"/>
            </a:endParaRPr>
          </a:p>
        </p:txBody>
      </p:sp>
      <p:pic>
        <p:nvPicPr>
          <p:cNvPr id="366" name="Google Shape;366;p50"/>
          <p:cNvPicPr preferRelativeResize="0"/>
          <p:nvPr/>
        </p:nvPicPr>
        <p:blipFill rotWithShape="1">
          <a:blip r:embed="rId18">
            <a:alphaModFix/>
          </a:blip>
          <a:srcRect b="0" l="4800" r="4800" t="0"/>
          <a:stretch/>
        </p:blipFill>
        <p:spPr>
          <a:xfrm>
            <a:off x="695333" y="1837706"/>
            <a:ext cx="1352700" cy="1371600"/>
          </a:xfrm>
          <a:prstGeom prst="ellipse">
            <a:avLst/>
          </a:prstGeom>
          <a:noFill/>
          <a:ln>
            <a:noFill/>
          </a:ln>
        </p:spPr>
      </p:pic>
      <p:sp>
        <p:nvSpPr>
          <p:cNvPr id="367" name="Google Shape;367;p50"/>
          <p:cNvSpPr/>
          <p:nvPr/>
        </p:nvSpPr>
        <p:spPr>
          <a:xfrm>
            <a:off x="687604" y="1837706"/>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368" name="Google Shape;368;p50"/>
          <p:cNvSpPr txBox="1"/>
          <p:nvPr/>
        </p:nvSpPr>
        <p:spPr>
          <a:xfrm>
            <a:off x="687604" y="2246456"/>
            <a:ext cx="1371600" cy="554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Animal Traits &amp; Survival</a:t>
            </a:r>
            <a:endParaRPr>
              <a:solidFill>
                <a:schemeClr val="lt1"/>
              </a:solidFill>
              <a:latin typeface="Poppins"/>
              <a:ea typeface="Poppins"/>
              <a:cs typeface="Poppins"/>
              <a:sym typeface="Poppins"/>
            </a:endParaRPr>
          </a:p>
        </p:txBody>
      </p:sp>
      <p:pic>
        <p:nvPicPr>
          <p:cNvPr id="369" name="Google Shape;369;p50"/>
          <p:cNvPicPr preferRelativeResize="0"/>
          <p:nvPr/>
        </p:nvPicPr>
        <p:blipFill rotWithShape="1">
          <a:blip r:embed="rId19">
            <a:alphaModFix/>
          </a:blip>
          <a:srcRect b="0" l="5309" r="5318" t="0"/>
          <a:stretch/>
        </p:blipFill>
        <p:spPr>
          <a:xfrm>
            <a:off x="2522218" y="1828825"/>
            <a:ext cx="1352700" cy="1371600"/>
          </a:xfrm>
          <a:prstGeom prst="ellipse">
            <a:avLst/>
          </a:prstGeom>
          <a:noFill/>
          <a:ln>
            <a:noFill/>
          </a:ln>
        </p:spPr>
      </p:pic>
      <p:sp>
        <p:nvSpPr>
          <p:cNvPr id="370" name="Google Shape;370;p50"/>
          <p:cNvSpPr/>
          <p:nvPr/>
        </p:nvSpPr>
        <p:spPr>
          <a:xfrm>
            <a:off x="2512768" y="1828825"/>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371" name="Google Shape;371;p50"/>
          <p:cNvSpPr txBox="1"/>
          <p:nvPr/>
        </p:nvSpPr>
        <p:spPr>
          <a:xfrm>
            <a:off x="2516404" y="2237575"/>
            <a:ext cx="1371600" cy="554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Plant Traits &amp; Survival</a:t>
            </a:r>
            <a:endParaRPr b="1" sz="1200">
              <a:solidFill>
                <a:schemeClr val="lt1"/>
              </a:solidFill>
              <a:latin typeface="Poppins"/>
              <a:ea typeface="Poppins"/>
              <a:cs typeface="Poppins"/>
              <a:sym typeface="Poppins"/>
            </a:endParaRPr>
          </a:p>
        </p:txBody>
      </p:sp>
      <p:pic>
        <p:nvPicPr>
          <p:cNvPr id="372" name="Google Shape;372;p50"/>
          <p:cNvPicPr preferRelativeResize="0"/>
          <p:nvPr/>
        </p:nvPicPr>
        <p:blipFill rotWithShape="1">
          <a:blip r:embed="rId20">
            <a:alphaModFix/>
          </a:blip>
          <a:srcRect b="0" l="690" r="690" t="0"/>
          <a:stretch/>
        </p:blipFill>
        <p:spPr>
          <a:xfrm>
            <a:off x="8047450" y="1828825"/>
            <a:ext cx="1352700" cy="1371600"/>
          </a:xfrm>
          <a:prstGeom prst="ellipse">
            <a:avLst/>
          </a:prstGeom>
          <a:noFill/>
          <a:ln>
            <a:noFill/>
          </a:ln>
        </p:spPr>
      </p:pic>
      <p:sp>
        <p:nvSpPr>
          <p:cNvPr id="373" name="Google Shape;373;p50"/>
          <p:cNvSpPr/>
          <p:nvPr/>
        </p:nvSpPr>
        <p:spPr>
          <a:xfrm>
            <a:off x="8038000" y="1828825"/>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374" name="Google Shape;374;p50"/>
          <p:cNvSpPr txBox="1"/>
          <p:nvPr/>
        </p:nvSpPr>
        <p:spPr>
          <a:xfrm>
            <a:off x="7987000" y="2145175"/>
            <a:ext cx="1473600" cy="738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Light, </a:t>
            </a:r>
            <a:endParaRPr b="1" sz="1200">
              <a:solidFill>
                <a:schemeClr val="lt1"/>
              </a:solidFill>
              <a:latin typeface="Poppins"/>
              <a:ea typeface="Poppins"/>
              <a:cs typeface="Poppins"/>
              <a:sym typeface="Poppins"/>
            </a:endParaRPr>
          </a:p>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Sound, &amp; Communication</a:t>
            </a:r>
            <a:endParaRPr>
              <a:solidFill>
                <a:schemeClr val="lt1"/>
              </a:solidFill>
            </a:endParaRPr>
          </a:p>
        </p:txBody>
      </p:sp>
      <p:sp>
        <p:nvSpPr>
          <p:cNvPr id="375" name="Google Shape;375;p50"/>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1">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376" name="Google Shape;376;p50"/>
          <p:cNvPicPr preferRelativeResize="0"/>
          <p:nvPr/>
        </p:nvPicPr>
        <p:blipFill rotWithShape="1">
          <a:blip r:embed="rId22">
            <a:alphaModFix/>
          </a:blip>
          <a:srcRect b="1663" l="0" r="0" t="1663"/>
          <a:stretch/>
        </p:blipFill>
        <p:spPr>
          <a:xfrm>
            <a:off x="7953375" y="305775"/>
            <a:ext cx="1647825" cy="209550"/>
          </a:xfrm>
          <a:prstGeom prst="rect">
            <a:avLst/>
          </a:prstGeom>
          <a:noFill/>
          <a:ln>
            <a:noFill/>
          </a:ln>
        </p:spPr>
      </p:pic>
      <p:grpSp>
        <p:nvGrpSpPr>
          <p:cNvPr id="377" name="Google Shape;377;p50"/>
          <p:cNvGrpSpPr/>
          <p:nvPr/>
        </p:nvGrpSpPr>
        <p:grpSpPr>
          <a:xfrm>
            <a:off x="527725" y="667512"/>
            <a:ext cx="1684375" cy="117000"/>
            <a:chOff x="527725" y="667512"/>
            <a:chExt cx="1684375" cy="117000"/>
          </a:xfrm>
        </p:grpSpPr>
        <p:sp>
          <p:nvSpPr>
            <p:cNvPr id="378" name="Google Shape;378;p50"/>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379" name="Google Shape;379;p50">
              <a:hlinkClick/>
            </p:cNvPr>
            <p:cNvPicPr preferRelativeResize="0"/>
            <p:nvPr/>
          </p:nvPicPr>
          <p:blipFill rotWithShape="1">
            <a:blip r:embed="rId23">
              <a:alphaModFix/>
            </a:blip>
            <a:srcRect b="0" l="9423" r="9415" t="0"/>
            <a:stretch/>
          </p:blipFill>
          <p:spPr>
            <a:xfrm rot="10800000">
              <a:off x="527725" y="680300"/>
              <a:ext cx="147875" cy="86475"/>
            </a:xfrm>
            <a:prstGeom prst="rect">
              <a:avLst/>
            </a:prstGeom>
            <a:noFill/>
            <a:ln>
              <a:noFill/>
            </a:ln>
          </p:spPr>
        </p:pic>
      </p:grpSp>
      <p:sp>
        <p:nvSpPr>
          <p:cNvPr id="380" name="Google Shape;380;p50"/>
          <p:cNvSpPr txBox="1"/>
          <p:nvPr/>
        </p:nvSpPr>
        <p:spPr>
          <a:xfrm>
            <a:off x="447563" y="3254975"/>
            <a:ext cx="1844700" cy="307800"/>
          </a:xfrm>
          <a:prstGeom prst="rect">
            <a:avLst/>
          </a:prstGeom>
          <a:noFill/>
          <a:ln>
            <a:noFill/>
          </a:ln>
        </p:spPr>
        <p:txBody>
          <a:bodyPr anchorCtr="0" anchor="t" bIns="91425" lIns="91425" spcFirstLastPara="1" rIns="91425" wrap="square" tIns="91425">
            <a:spAutoFit/>
          </a:bodyPr>
          <a:lstStyle/>
          <a:p>
            <a:pPr indent="0" lvl="0" marL="0" rtl="0" algn="ctr">
              <a:spcBef>
                <a:spcPts val="1000"/>
              </a:spcBef>
              <a:spcAft>
                <a:spcPts val="0"/>
              </a:spcAft>
              <a:buNone/>
            </a:pPr>
            <a:r>
              <a:rPr lang="en" sz="800">
                <a:solidFill>
                  <a:srgbClr val="000000"/>
                </a:solidFill>
                <a:latin typeface="Poppins"/>
                <a:ea typeface="Poppins"/>
                <a:cs typeface="Poppins"/>
                <a:sym typeface="Poppins"/>
              </a:rPr>
              <a:t>✔ ⭐</a:t>
            </a:r>
            <a:r>
              <a:rPr b="1" lang="en" sz="800">
                <a:solidFill>
                  <a:srgbClr val="000000"/>
                </a:solidFill>
                <a:latin typeface="Poppins"/>
                <a:ea typeface="Poppins"/>
                <a:cs typeface="Poppins"/>
                <a:sym typeface="Poppins"/>
              </a:rPr>
              <a:t>   </a:t>
            </a:r>
            <a:endParaRPr/>
          </a:p>
        </p:txBody>
      </p:sp>
      <p:sp>
        <p:nvSpPr>
          <p:cNvPr id="381" name="Google Shape;381;p50"/>
          <p:cNvSpPr txBox="1"/>
          <p:nvPr/>
        </p:nvSpPr>
        <p:spPr>
          <a:xfrm>
            <a:off x="4354275" y="7312200"/>
            <a:ext cx="5310000" cy="307800"/>
          </a:xfrm>
          <a:prstGeom prst="rect">
            <a:avLst/>
          </a:prstGeom>
          <a:noFill/>
          <a:ln>
            <a:noFill/>
          </a:ln>
        </p:spPr>
        <p:txBody>
          <a:bodyPr anchorCtr="0" anchor="t" bIns="91425" lIns="91425" spcFirstLastPara="1" rIns="0" wrap="square" tIns="91425">
            <a:spAutoFit/>
          </a:bodyPr>
          <a:lstStyle/>
          <a:p>
            <a:pPr indent="0" lvl="0" marL="137160" marR="36709" rtl="0" algn="r">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a:t>
            </a:r>
            <a:r>
              <a:rPr b="1" lang="en" sz="800">
                <a:solidFill>
                  <a:srgbClr val="000000"/>
                </a:solidFill>
                <a:latin typeface="Poppins"/>
                <a:ea typeface="Poppins"/>
                <a:cs typeface="Poppins"/>
                <a:sym typeface="Poppins"/>
              </a:rPr>
              <a:t>  </a:t>
            </a:r>
            <a:r>
              <a:rPr lang="en" sz="800">
                <a:solidFill>
                  <a:srgbClr val="000000"/>
                </a:solidFill>
                <a:latin typeface="Poppins"/>
                <a:ea typeface="Poppins"/>
                <a:cs typeface="Poppins"/>
                <a:sym typeface="Poppins"/>
              </a:rPr>
              <a:t>Unit Restructured for the 202</a:t>
            </a:r>
            <a:r>
              <a:rPr lang="en" sz="800">
                <a:latin typeface="Poppins"/>
                <a:ea typeface="Poppins"/>
                <a:cs typeface="Poppins"/>
                <a:sym typeface="Poppins"/>
              </a:rPr>
              <a:t>5</a:t>
            </a:r>
            <a:r>
              <a:rPr lang="en" sz="800">
                <a:solidFill>
                  <a:srgbClr val="000000"/>
                </a:solidFill>
                <a:latin typeface="Poppins"/>
                <a:ea typeface="Poppins"/>
                <a:cs typeface="Poppins"/>
                <a:sym typeface="Poppins"/>
              </a:rPr>
              <a:t>-202</a:t>
            </a:r>
            <a:r>
              <a:rPr lang="en" sz="800">
                <a:latin typeface="Poppins"/>
                <a:ea typeface="Poppins"/>
                <a:cs typeface="Poppins"/>
                <a:sym typeface="Poppins"/>
              </a:rPr>
              <a:t>6</a:t>
            </a:r>
            <a:r>
              <a:rPr lang="en" sz="800">
                <a:solidFill>
                  <a:srgbClr val="000000"/>
                </a:solidFill>
                <a:latin typeface="Poppins"/>
                <a:ea typeface="Poppins"/>
                <a:cs typeface="Poppins"/>
                <a:sym typeface="Poppins"/>
              </a:rPr>
              <a:t> School Year  •  </a:t>
            </a:r>
            <a:r>
              <a:rPr lang="en" sz="800">
                <a:latin typeface="Poppins"/>
                <a:ea typeface="Poppins"/>
                <a:cs typeface="Poppins"/>
                <a:sym typeface="Poppins"/>
              </a:rPr>
              <a:t>⭐</a:t>
            </a:r>
            <a:r>
              <a:rPr b="1" lang="en" sz="800">
                <a:solidFill>
                  <a:srgbClr val="000000"/>
                </a:solidFill>
                <a:latin typeface="Poppins"/>
                <a:ea typeface="Poppins"/>
                <a:cs typeface="Poppins"/>
                <a:sym typeface="Poppins"/>
              </a:rPr>
              <a:t> </a:t>
            </a:r>
            <a:r>
              <a:rPr lang="en" sz="800">
                <a:solidFill>
                  <a:srgbClr val="000000"/>
                </a:solidFill>
                <a:latin typeface="Poppins"/>
                <a:ea typeface="Poppins"/>
                <a:cs typeface="Poppins"/>
                <a:sym typeface="Poppins"/>
              </a:rPr>
              <a:t>N</a:t>
            </a:r>
            <a:r>
              <a:rPr lang="en" sz="800">
                <a:latin typeface="Poppins"/>
                <a:ea typeface="Poppins"/>
                <a:cs typeface="Poppins"/>
                <a:sym typeface="Poppins"/>
              </a:rPr>
              <a:t>ew</a:t>
            </a:r>
            <a:r>
              <a:rPr lang="en" sz="800">
                <a:solidFill>
                  <a:srgbClr val="000000"/>
                </a:solidFill>
                <a:latin typeface="Poppins"/>
                <a:ea typeface="Poppins"/>
                <a:cs typeface="Poppins"/>
                <a:sym typeface="Poppins"/>
              </a:rPr>
              <a:t> Lesson</a:t>
            </a:r>
            <a:endParaRPr sz="800">
              <a:latin typeface="Poppins"/>
              <a:ea typeface="Poppins"/>
              <a:cs typeface="Poppins"/>
              <a:sym typeface="Poppins"/>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5" name="Shape 385"/>
        <p:cNvGrpSpPr/>
        <p:nvPr/>
      </p:nvGrpSpPr>
      <p:grpSpPr>
        <a:xfrm>
          <a:off x="0" y="0"/>
          <a:ext cx="0" cy="0"/>
          <a:chOff x="0" y="0"/>
          <a:chExt cx="0" cy="0"/>
        </a:xfrm>
      </p:grpSpPr>
      <p:pic>
        <p:nvPicPr>
          <p:cNvPr id="386" name="Google Shape;386;p51"/>
          <p:cNvPicPr preferRelativeResize="0"/>
          <p:nvPr/>
        </p:nvPicPr>
        <p:blipFill rotWithShape="1">
          <a:blip r:embed="rId3">
            <a:alphaModFix/>
          </a:blip>
          <a:srcRect b="0" l="5285" r="5285" t="0"/>
          <a:stretch/>
        </p:blipFill>
        <p:spPr>
          <a:xfrm>
            <a:off x="457200" y="5048950"/>
            <a:ext cx="914400" cy="937275"/>
          </a:xfrm>
          <a:prstGeom prst="rect">
            <a:avLst/>
          </a:prstGeom>
          <a:noFill/>
          <a:ln>
            <a:noFill/>
          </a:ln>
        </p:spPr>
      </p:pic>
      <p:sp>
        <p:nvSpPr>
          <p:cNvPr id="387" name="Google Shape;387;p51"/>
          <p:cNvSpPr/>
          <p:nvPr/>
        </p:nvSpPr>
        <p:spPr>
          <a:xfrm>
            <a:off x="0" y="0"/>
            <a:ext cx="10080000" cy="914400"/>
          </a:xfrm>
          <a:prstGeom prst="rect">
            <a:avLst/>
          </a:prstGeom>
          <a:solidFill>
            <a:srgbClr val="FFDF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388" name="Google Shape;388;p51"/>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1st Grade • Life Science</a:t>
            </a:r>
            <a:endParaRPr sz="1200">
              <a:latin typeface="Poppins"/>
              <a:ea typeface="Poppins"/>
              <a:cs typeface="Poppins"/>
              <a:sym typeface="Poppins"/>
            </a:endParaRPr>
          </a:p>
        </p:txBody>
      </p:sp>
      <p:pic>
        <p:nvPicPr>
          <p:cNvPr id="389" name="Google Shape;389;p51"/>
          <p:cNvPicPr preferRelativeResize="0"/>
          <p:nvPr/>
        </p:nvPicPr>
        <p:blipFill rotWithShape="1">
          <a:blip r:embed="rId4">
            <a:alphaModFix/>
          </a:blip>
          <a:srcRect b="0" l="3781" r="3772" t="0"/>
          <a:stretch/>
        </p:blipFill>
        <p:spPr>
          <a:xfrm>
            <a:off x="457200" y="5978550"/>
            <a:ext cx="914400" cy="906700"/>
          </a:xfrm>
          <a:prstGeom prst="rect">
            <a:avLst/>
          </a:prstGeom>
          <a:noFill/>
          <a:ln>
            <a:noFill/>
          </a:ln>
        </p:spPr>
      </p:pic>
      <p:pic>
        <p:nvPicPr>
          <p:cNvPr id="390" name="Google Shape;390;p51"/>
          <p:cNvPicPr preferRelativeResize="0"/>
          <p:nvPr/>
        </p:nvPicPr>
        <p:blipFill rotWithShape="1">
          <a:blip r:embed="rId5">
            <a:alphaModFix/>
          </a:blip>
          <a:srcRect b="0" l="894" r="894" t="0"/>
          <a:stretch/>
        </p:blipFill>
        <p:spPr>
          <a:xfrm>
            <a:off x="457200" y="4157450"/>
            <a:ext cx="982600" cy="906700"/>
          </a:xfrm>
          <a:prstGeom prst="rect">
            <a:avLst/>
          </a:prstGeom>
          <a:noFill/>
          <a:ln>
            <a:noFill/>
          </a:ln>
        </p:spPr>
      </p:pic>
      <p:pic>
        <p:nvPicPr>
          <p:cNvPr id="391" name="Google Shape;391;p51" title="ZOGMfwFY.png"/>
          <p:cNvPicPr preferRelativeResize="0"/>
          <p:nvPr/>
        </p:nvPicPr>
        <p:blipFill rotWithShape="1">
          <a:blip r:embed="rId6">
            <a:alphaModFix/>
          </a:blip>
          <a:srcRect b="0" l="22559" r="22565" t="0"/>
          <a:stretch/>
        </p:blipFill>
        <p:spPr>
          <a:xfrm>
            <a:off x="457200" y="2991575"/>
            <a:ext cx="1137420" cy="1165875"/>
          </a:xfrm>
          <a:prstGeom prst="rect">
            <a:avLst/>
          </a:prstGeom>
          <a:noFill/>
          <a:ln>
            <a:noFill/>
          </a:ln>
        </p:spPr>
      </p:pic>
      <p:pic>
        <p:nvPicPr>
          <p:cNvPr id="392" name="Google Shape;392;p51"/>
          <p:cNvPicPr preferRelativeResize="0"/>
          <p:nvPr/>
        </p:nvPicPr>
        <p:blipFill rotWithShape="1">
          <a:blip r:embed="rId7">
            <a:alphaModFix/>
          </a:blip>
          <a:srcRect b="23751" l="751" r="24140" t="0"/>
          <a:stretch/>
        </p:blipFill>
        <p:spPr>
          <a:xfrm>
            <a:off x="457200" y="2066550"/>
            <a:ext cx="982600" cy="914400"/>
          </a:xfrm>
          <a:prstGeom prst="rect">
            <a:avLst/>
          </a:prstGeom>
          <a:noFill/>
          <a:ln>
            <a:noFill/>
          </a:ln>
        </p:spPr>
      </p:pic>
      <p:sp>
        <p:nvSpPr>
          <p:cNvPr id="393" name="Google Shape;393;p51"/>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1200">
                <a:solidFill>
                  <a:schemeClr val="dk1"/>
                </a:solidFill>
                <a:uFill>
                  <a:noFill/>
                </a:uFill>
                <a:latin typeface="Poppins"/>
                <a:ea typeface="Poppins"/>
                <a:cs typeface="Poppins"/>
                <a:sym typeface="Poppins"/>
                <a:hlinkClick r:id="rId8">
                  <a:extLst>
                    <a:ext uri="{A12FA001-AC4F-418D-AE19-62706E023703}">
                      <ahyp:hlinkClr val="tx"/>
                    </a:ext>
                  </a:extLst>
                </a:hlinkClick>
              </a:rPr>
              <a:t>✔</a:t>
            </a:r>
            <a:r>
              <a:rPr lang="en">
                <a:solidFill>
                  <a:schemeClr val="dk1"/>
                </a:solidFill>
              </a:rPr>
              <a:t> </a:t>
            </a:r>
            <a:r>
              <a:rPr b="1" lang="en">
                <a:solidFill>
                  <a:schemeClr val="dk1"/>
                </a:solidFill>
                <a:uFill>
                  <a:noFill/>
                </a:uFill>
                <a:latin typeface="Poppins"/>
                <a:ea typeface="Poppins"/>
                <a:cs typeface="Poppins"/>
                <a:sym typeface="Poppins"/>
                <a:hlinkClick r:id="rId9">
                  <a:extLst>
                    <a:ext uri="{A12FA001-AC4F-418D-AE19-62706E023703}">
                      <ahyp:hlinkClr val="tx"/>
                    </a:ext>
                  </a:extLst>
                </a:hlinkClick>
              </a:rPr>
              <a:t>Animal Traits &amp; Survival  </a:t>
            </a:r>
            <a:r>
              <a:rPr lang="en" sz="1200">
                <a:solidFill>
                  <a:schemeClr val="dk1"/>
                </a:solidFill>
                <a:uFill>
                  <a:noFill/>
                </a:uFill>
                <a:latin typeface="Poppins"/>
                <a:ea typeface="Poppins"/>
                <a:cs typeface="Poppins"/>
                <a:sym typeface="Poppins"/>
                <a:hlinkClick r:id="rId10">
                  <a:extLst>
                    <a:ext uri="{A12FA001-AC4F-418D-AE19-62706E023703}">
                      <ahyp:hlinkClr val="tx"/>
                    </a:ext>
                  </a:extLst>
                </a:hlinkClick>
              </a:rPr>
              <a:t>(Animal Superpowers)</a:t>
            </a:r>
            <a:endParaRPr b="1">
              <a:latin typeface="Poppins"/>
              <a:ea typeface="Poppins"/>
              <a:cs typeface="Poppins"/>
              <a:sym typeface="Poppins"/>
            </a:endParaRPr>
          </a:p>
        </p:txBody>
      </p:sp>
      <p:graphicFrame>
        <p:nvGraphicFramePr>
          <p:cNvPr id="394" name="Google Shape;394;p51"/>
          <p:cNvGraphicFramePr/>
          <p:nvPr/>
        </p:nvGraphicFramePr>
        <p:xfrm>
          <a:off x="457188" y="1589560"/>
          <a:ext cx="3000000" cy="3000000"/>
        </p:xfrm>
        <a:graphic>
          <a:graphicData uri="http://schemas.openxmlformats.org/drawingml/2006/table">
            <a:tbl>
              <a:tblPr>
                <a:noFill/>
                <a:tableStyleId>{06DD5CEC-224F-409E-8D3B-C0D11B126E25}</a:tableStyleId>
              </a:tblPr>
              <a:tblGrid>
                <a:gridCol w="914400"/>
                <a:gridCol w="1377475"/>
                <a:gridCol w="1926900"/>
                <a:gridCol w="2182925"/>
                <a:gridCol w="1359675"/>
                <a:gridCol w="1382625"/>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None/>
                      </a:pPr>
                      <a:r>
                        <a:rPr b="1" lang="en" sz="800">
                          <a:solidFill>
                            <a:schemeClr val="dk1"/>
                          </a:solidFill>
                          <a:uFill>
                            <a:noFill/>
                          </a:uFill>
                          <a:latin typeface="Poppins"/>
                          <a:ea typeface="Poppins"/>
                          <a:cs typeface="Poppins"/>
                          <a:sym typeface="Poppins"/>
                          <a:hlinkClick r:id="rId11">
                            <a:extLst>
                              <a:ext uri="{A12FA001-AC4F-418D-AE19-62706E023703}">
                                <ahyp:hlinkClr val="tx"/>
                              </a:ext>
                            </a:extLst>
                          </a:hlinkClick>
                        </a:rPr>
                        <a:t>Parent &amp; Offspring Traits</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2">
                            <a:extLst>
                              <a:ext uri="{A12FA001-AC4F-418D-AE19-62706E023703}">
                                <ahyp:hlinkClr val="tx"/>
                              </a:ext>
                            </a:extLst>
                          </a:hlinkClick>
                        </a:rPr>
                        <a:t>How can you help a lost baby animal find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3">
                            <a:extLst>
                              <a:ext uri="{A12FA001-AC4F-418D-AE19-62706E023703}">
                                <ahyp:hlinkClr val="tx"/>
                              </a:ext>
                            </a:extLst>
                          </a:hlinkClick>
                        </a:rPr>
                        <a:t>its parents?</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1-LS3-1. </a:t>
                      </a:r>
                      <a:r>
                        <a:rPr lang="en" sz="800">
                          <a:solidFill>
                            <a:schemeClr val="dk1"/>
                          </a:solidFill>
                          <a:latin typeface="Poppins"/>
                          <a:ea typeface="Poppins"/>
                          <a:cs typeface="Poppins"/>
                          <a:sym typeface="Poppins"/>
                        </a:rPr>
                        <a:t>Make observations to construct an evidence-based account that some young plants and animals are similar to, but not exactly like, their parents.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LS3.A: </a:t>
                      </a:r>
                      <a:r>
                        <a:rPr lang="en" sz="800">
                          <a:solidFill>
                            <a:schemeClr val="dk1"/>
                          </a:solidFill>
                          <a:latin typeface="Poppins"/>
                          <a:ea typeface="Poppins"/>
                          <a:cs typeface="Poppins"/>
                          <a:sym typeface="Poppins"/>
                        </a:rPr>
                        <a:t>Inheritance of Traits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LS3.B: </a:t>
                      </a:r>
                      <a:r>
                        <a:rPr lang="en" sz="800">
                          <a:solidFill>
                            <a:schemeClr val="dk1"/>
                          </a:solidFill>
                          <a:latin typeface="Poppins"/>
                          <a:ea typeface="Poppins"/>
                          <a:cs typeface="Poppins"/>
                          <a:sym typeface="Poppins"/>
                        </a:rPr>
                        <a:t>Variation of Traits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✨New!✨</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14">
                            <a:extLst>
                              <a:ext uri="{A12FA001-AC4F-418D-AE19-62706E023703}">
                                <ahyp:hlinkClr val="tx"/>
                              </a:ext>
                            </a:extLst>
                          </a:hlinkClick>
                        </a:rPr>
                        <a:t>Offspring Trait</a:t>
                      </a:r>
                      <a:r>
                        <a:rPr b="1" lang="en" sz="800">
                          <a:solidFill>
                            <a:schemeClr val="dk1"/>
                          </a:solidFill>
                          <a:latin typeface="Poppins"/>
                          <a:ea typeface="Poppins"/>
                          <a:cs typeface="Poppins"/>
                          <a:sym typeface="Poppins"/>
                        </a:rPr>
                        <a:t> Variation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Can you predict what an animal’s babies will look like?</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1-LS3-1. </a:t>
                      </a:r>
                      <a:r>
                        <a:rPr lang="en" sz="800">
                          <a:solidFill>
                            <a:schemeClr val="dk1"/>
                          </a:solidFill>
                          <a:latin typeface="Poppins"/>
                          <a:ea typeface="Poppins"/>
                          <a:cs typeface="Poppins"/>
                          <a:sym typeface="Poppins"/>
                        </a:rPr>
                        <a:t>Make observations to construct an evidence-based account that some young plants and animals are similar to, but not exactly like, their parents.</a:t>
                      </a:r>
                      <a:endParaRPr>
                        <a:highlight>
                          <a:srgbClr val="FFFF00"/>
                        </a:highlight>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LS3.A: </a:t>
                      </a:r>
                      <a:r>
                        <a:rPr lang="en" sz="800">
                          <a:solidFill>
                            <a:schemeClr val="dk1"/>
                          </a:solidFill>
                          <a:latin typeface="Poppins"/>
                          <a:ea typeface="Poppins"/>
                          <a:cs typeface="Poppins"/>
                          <a:sym typeface="Poppins"/>
                        </a:rPr>
                        <a:t>Inheritance of Traits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LS3.B: </a:t>
                      </a:r>
                      <a:r>
                        <a:rPr lang="en" sz="800">
                          <a:solidFill>
                            <a:schemeClr val="dk1"/>
                          </a:solidFill>
                          <a:latin typeface="Poppins"/>
                          <a:ea typeface="Poppins"/>
                          <a:cs typeface="Poppins"/>
                          <a:sym typeface="Poppins"/>
                        </a:rPr>
                        <a:t>Variation of Traits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b="1" lang="en" sz="800">
                          <a:solidFill>
                            <a:schemeClr val="dk1"/>
                          </a:solidFill>
                          <a:uFill>
                            <a:noFill/>
                          </a:uFill>
                          <a:latin typeface="Poppins"/>
                          <a:ea typeface="Poppins"/>
                          <a:cs typeface="Poppins"/>
                          <a:sym typeface="Poppins"/>
                          <a:hlinkClick r:id="rId15">
                            <a:extLst>
                              <a:ext uri="{A12FA001-AC4F-418D-AE19-62706E023703}">
                                <ahyp:hlinkClr val="tx"/>
                              </a:ext>
                            </a:extLst>
                          </a:hlinkClick>
                        </a:rPr>
                        <a:t>Animal Behavior &amp; Offspring Survival </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6">
                            <a:extLst>
                              <a:ext uri="{A12FA001-AC4F-418D-AE19-62706E023703}">
                                <ahyp:hlinkClr val="tx"/>
                              </a:ext>
                            </a:extLst>
                          </a:hlinkClick>
                        </a:rPr>
                        <a:t>Why do baby ducks follow their mother?</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1-LS1-2. </a:t>
                      </a:r>
                      <a:r>
                        <a:rPr lang="en" sz="800">
                          <a:solidFill>
                            <a:schemeClr val="dk1"/>
                          </a:solidFill>
                          <a:latin typeface="Poppins"/>
                          <a:ea typeface="Poppins"/>
                          <a:cs typeface="Poppins"/>
                          <a:sym typeface="Poppins"/>
                        </a:rPr>
                        <a:t>Read texts and use media to determine patterns in behavior of parents and offspring that help offspring.</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LS1.B: </a:t>
                      </a:r>
                      <a:r>
                        <a:rPr lang="en" sz="800">
                          <a:solidFill>
                            <a:schemeClr val="dk1"/>
                          </a:solidFill>
                          <a:latin typeface="Poppins"/>
                          <a:ea typeface="Poppins"/>
                          <a:cs typeface="Poppins"/>
                          <a:sym typeface="Poppins"/>
                        </a:rPr>
                        <a:t>Growth and Development of Organisms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17">
                            <a:extLst>
                              <a:ext uri="{A12FA001-AC4F-418D-AE19-62706E023703}">
                                <ahyp:hlinkClr val="tx"/>
                              </a:ext>
                            </a:extLst>
                          </a:hlinkClick>
                        </a:rPr>
                        <a:t>Animal Structures &amp; Survival</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8">
                            <a:extLst>
                              <a:ext uri="{A12FA001-AC4F-418D-AE19-62706E023703}">
                                <ahyp:hlinkClr val="tx"/>
                              </a:ext>
                            </a:extLst>
                          </a:hlinkClick>
                        </a:rPr>
                        <a:t>Why do birds have beaks?</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1-LS1-1. </a:t>
                      </a:r>
                      <a:r>
                        <a:rPr lang="en" sz="800">
                          <a:solidFill>
                            <a:schemeClr val="dk1"/>
                          </a:solidFill>
                          <a:latin typeface="Poppins"/>
                          <a:ea typeface="Poppins"/>
                          <a:cs typeface="Poppins"/>
                          <a:sym typeface="Poppins"/>
                        </a:rPr>
                        <a:t>Use materials to design a solution to a human problem by mimicking how plants and/or animals use their external parts to help them survive, grow, and meet their needs.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Developing and Using Models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LS1.A: </a:t>
                      </a: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19">
                            <a:extLst>
                              <a:ext uri="{A12FA001-AC4F-418D-AE19-62706E023703}">
                                <ahyp:hlinkClr val="tx"/>
                              </a:ext>
                            </a:extLst>
                          </a:hlinkClick>
                        </a:rPr>
                        <a:t>Camouflage &amp; Animal Survival</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20">
                            <a:extLst>
                              <a:ext uri="{A12FA001-AC4F-418D-AE19-62706E023703}">
                                <ahyp:hlinkClr val="tx"/>
                              </a:ext>
                            </a:extLst>
                          </a:hlinkClick>
                        </a:rPr>
                        <a:t>Why are polar bears white?</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rgbClr val="000000"/>
                          </a:solidFill>
                          <a:latin typeface="Poppins"/>
                          <a:ea typeface="Poppins"/>
                          <a:cs typeface="Poppins"/>
                          <a:sym typeface="Poppins"/>
                        </a:rPr>
                        <a:t> 1-LS1-1. </a:t>
                      </a:r>
                      <a:r>
                        <a:rPr lang="en" sz="800">
                          <a:solidFill>
                            <a:srgbClr val="000000"/>
                          </a:solidFill>
                          <a:latin typeface="Poppins"/>
                          <a:ea typeface="Poppins"/>
                          <a:cs typeface="Poppins"/>
                          <a:sym typeface="Poppins"/>
                        </a:rPr>
                        <a:t>Use materials to design a solution to a human problem by mimicking how plants and/or animals use their external parts to help them survive, grow, and meet their needs.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latin typeface="Poppins"/>
                          <a:ea typeface="Poppins"/>
                          <a:cs typeface="Poppins"/>
                          <a:sym typeface="Poppins"/>
                        </a:rPr>
                        <a:t>Developing and Using Models</a:t>
                      </a:r>
                      <a:endParaRPr sz="800">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Engaging in Argument from Evidence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rgbClr val="000000"/>
                          </a:solidFill>
                          <a:latin typeface="Poppins"/>
                          <a:ea typeface="Poppins"/>
                          <a:cs typeface="Poppins"/>
                          <a:sym typeface="Poppins"/>
                        </a:rPr>
                        <a:t>LS1.B: </a:t>
                      </a:r>
                      <a:r>
                        <a:rPr lang="en" sz="800">
                          <a:solidFill>
                            <a:srgbClr val="000000"/>
                          </a:solidFill>
                          <a:latin typeface="Poppins"/>
                          <a:ea typeface="Poppins"/>
                          <a:cs typeface="Poppins"/>
                          <a:sym typeface="Poppins"/>
                        </a:rPr>
                        <a:t>Growth and Development of Organisms</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Patterns</a:t>
                      </a:r>
                      <a:endParaRPr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Structure and function</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r>
            </a:tbl>
          </a:graphicData>
        </a:graphic>
      </p:graphicFrame>
      <p:sp>
        <p:nvSpPr>
          <p:cNvPr id="395" name="Google Shape;395;p51"/>
          <p:cNvSpPr/>
          <p:nvPr/>
        </p:nvSpPr>
        <p:spPr>
          <a:xfrm>
            <a:off x="457200" y="299157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1">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396" name="Google Shape;396;p51"/>
          <p:cNvSpPr/>
          <p:nvPr/>
        </p:nvSpPr>
        <p:spPr>
          <a:xfrm>
            <a:off x="457200" y="20771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2">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397" name="Google Shape;397;p51"/>
          <p:cNvSpPr/>
          <p:nvPr/>
        </p:nvSpPr>
        <p:spPr>
          <a:xfrm>
            <a:off x="457200" y="414978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3">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398" name="Google Shape;398;p51"/>
          <p:cNvSpPr txBox="1"/>
          <p:nvPr>
            <p:ph idx="12" type="sldNum"/>
          </p:nvPr>
        </p:nvSpPr>
        <p:spPr>
          <a:xfrm>
            <a:off x="9319704" y="7046639"/>
            <a:ext cx="603600" cy="594600"/>
          </a:xfrm>
          <a:prstGeom prst="rect">
            <a:avLst/>
          </a:prstGeom>
        </p:spPr>
        <p:txBody>
          <a:bodyPr anchorCtr="0" anchor="t" bIns="56700" lIns="113425" spcFirstLastPara="1" rIns="113425" wrap="square" tIns="56700">
            <a:noAutofit/>
          </a:bodyPr>
          <a:lstStyle/>
          <a:p>
            <a:pPr indent="0" lvl="0" marL="0" rtl="0" algn="l">
              <a:spcBef>
                <a:spcPts val="0"/>
              </a:spcBef>
              <a:spcAft>
                <a:spcPts val="0"/>
              </a:spcAft>
              <a:buNone/>
            </a:pPr>
            <a:fld id="{00000000-1234-1234-1234-123412341234}" type="slidenum">
              <a:rPr lang="en"/>
              <a:t>‹#›</a:t>
            </a:fld>
            <a:endParaRPr/>
          </a:p>
        </p:txBody>
      </p:sp>
      <p:sp>
        <p:nvSpPr>
          <p:cNvPr id="399" name="Google Shape;399;p51"/>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4">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400" name="Google Shape;400;p51"/>
          <p:cNvSpPr/>
          <p:nvPr/>
        </p:nvSpPr>
        <p:spPr>
          <a:xfrm>
            <a:off x="456151" y="5064170"/>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5">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401" name="Google Shape;401;p51"/>
          <p:cNvSpPr/>
          <p:nvPr/>
        </p:nvSpPr>
        <p:spPr>
          <a:xfrm>
            <a:off x="458551" y="5971032"/>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6">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pic>
        <p:nvPicPr>
          <p:cNvPr id="402" name="Google Shape;402;p51"/>
          <p:cNvPicPr preferRelativeResize="0"/>
          <p:nvPr/>
        </p:nvPicPr>
        <p:blipFill rotWithShape="1">
          <a:blip r:embed="rId27">
            <a:alphaModFix/>
          </a:blip>
          <a:srcRect b="1663" l="0" r="0" t="1663"/>
          <a:stretch/>
        </p:blipFill>
        <p:spPr>
          <a:xfrm>
            <a:off x="7953375" y="305775"/>
            <a:ext cx="1647825" cy="209550"/>
          </a:xfrm>
          <a:prstGeom prst="rect">
            <a:avLst/>
          </a:prstGeom>
          <a:noFill/>
          <a:ln>
            <a:noFill/>
          </a:ln>
        </p:spPr>
      </p:pic>
      <p:grpSp>
        <p:nvGrpSpPr>
          <p:cNvPr id="403" name="Google Shape;403;p51"/>
          <p:cNvGrpSpPr/>
          <p:nvPr/>
        </p:nvGrpSpPr>
        <p:grpSpPr>
          <a:xfrm>
            <a:off x="527725" y="667512"/>
            <a:ext cx="1684375" cy="117000"/>
            <a:chOff x="527725" y="667512"/>
            <a:chExt cx="1684375" cy="117000"/>
          </a:xfrm>
        </p:grpSpPr>
        <p:sp>
          <p:nvSpPr>
            <p:cNvPr id="404" name="Google Shape;404;p51"/>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8">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405" name="Google Shape;405;p51">
              <a:hlinkClick action="ppaction://hlinksldjump" r:id="rId29"/>
            </p:cNvPr>
            <p:cNvPicPr preferRelativeResize="0"/>
            <p:nvPr/>
          </p:nvPicPr>
          <p:blipFill rotWithShape="1">
            <a:blip r:embed="rId30">
              <a:alphaModFix/>
            </a:blip>
            <a:srcRect b="0" l="9423" r="9415" t="0"/>
            <a:stretch/>
          </p:blipFill>
          <p:spPr>
            <a:xfrm rot="10800000">
              <a:off x="527725" y="680300"/>
              <a:ext cx="147875" cy="86475"/>
            </a:xfrm>
            <a:prstGeom prst="rect">
              <a:avLst/>
            </a:prstGeom>
            <a:noFill/>
            <a:ln>
              <a:noFill/>
            </a:ln>
          </p:spPr>
        </p:pic>
      </p:grpSp>
      <p:sp>
        <p:nvSpPr>
          <p:cNvPr id="406" name="Google Shape;406;p51"/>
          <p:cNvSpPr txBox="1"/>
          <p:nvPr/>
        </p:nvSpPr>
        <p:spPr>
          <a:xfrm>
            <a:off x="411675" y="6817649"/>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 Read-Along Lesson</a:t>
            </a:r>
            <a:endParaRPr sz="800">
              <a:latin typeface="Poppins"/>
              <a:ea typeface="Poppins"/>
              <a:cs typeface="Poppins"/>
              <a:sym typeface="Poppins"/>
            </a:endParaRPr>
          </a:p>
        </p:txBody>
      </p:sp>
      <p:sp>
        <p:nvSpPr>
          <p:cNvPr id="407" name="Google Shape;407;p51"/>
          <p:cNvSpPr txBox="1"/>
          <p:nvPr/>
        </p:nvSpPr>
        <p:spPr>
          <a:xfrm>
            <a:off x="5564275" y="6931192"/>
            <a:ext cx="4100100" cy="4311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a:t>
            </a:r>
            <a:r>
              <a:rPr b="1" lang="en" sz="800">
                <a:solidFill>
                  <a:srgbClr val="000000"/>
                </a:solidFill>
                <a:latin typeface="Poppins"/>
                <a:ea typeface="Poppins"/>
                <a:cs typeface="Poppins"/>
                <a:sym typeface="Poppins"/>
              </a:rPr>
              <a:t> </a:t>
            </a:r>
            <a:r>
              <a:rPr lang="en" sz="800">
                <a:solidFill>
                  <a:srgbClr val="000000"/>
                </a:solidFill>
                <a:latin typeface="Poppins"/>
                <a:ea typeface="Poppins"/>
                <a:cs typeface="Poppins"/>
                <a:sym typeface="Poppins"/>
              </a:rPr>
              <a:t>New Lesson</a:t>
            </a:r>
            <a:endParaRPr sz="800">
              <a:latin typeface="Poppins"/>
              <a:ea typeface="Poppins"/>
              <a:cs typeface="Poppins"/>
              <a:sym typeface="Poppins"/>
            </a:endParaRPr>
          </a:p>
          <a:p>
            <a:pPr indent="0" lvl="0" marL="137160" marR="36709" rtl="0" algn="r">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a:t>
            </a:r>
            <a:r>
              <a:rPr b="1" lang="en" sz="800">
                <a:solidFill>
                  <a:srgbClr val="000000"/>
                </a:solidFill>
                <a:latin typeface="Poppins"/>
                <a:ea typeface="Poppins"/>
                <a:cs typeface="Poppins"/>
                <a:sym typeface="Poppins"/>
              </a:rPr>
              <a:t>  </a:t>
            </a:r>
            <a:r>
              <a:rPr lang="en" sz="800">
                <a:solidFill>
                  <a:srgbClr val="000000"/>
                </a:solidFill>
                <a:latin typeface="Poppins"/>
                <a:ea typeface="Poppins"/>
                <a:cs typeface="Poppins"/>
                <a:sym typeface="Poppins"/>
              </a:rPr>
              <a:t>Unit Restructured for the 202</a:t>
            </a:r>
            <a:r>
              <a:rPr lang="en" sz="800">
                <a:latin typeface="Poppins"/>
                <a:ea typeface="Poppins"/>
                <a:cs typeface="Poppins"/>
                <a:sym typeface="Poppins"/>
              </a:rPr>
              <a:t>5</a:t>
            </a:r>
            <a:r>
              <a:rPr lang="en" sz="800">
                <a:solidFill>
                  <a:srgbClr val="000000"/>
                </a:solidFill>
                <a:latin typeface="Poppins"/>
                <a:ea typeface="Poppins"/>
                <a:cs typeface="Poppins"/>
                <a:sym typeface="Poppins"/>
              </a:rPr>
              <a:t>-202</a:t>
            </a:r>
            <a:r>
              <a:rPr lang="en" sz="800">
                <a:latin typeface="Poppins"/>
                <a:ea typeface="Poppins"/>
                <a:cs typeface="Poppins"/>
                <a:sym typeface="Poppins"/>
              </a:rPr>
              <a:t>6</a:t>
            </a:r>
            <a:r>
              <a:rPr lang="en" sz="800">
                <a:solidFill>
                  <a:srgbClr val="000000"/>
                </a:solidFill>
                <a:latin typeface="Poppins"/>
                <a:ea typeface="Poppins"/>
                <a:cs typeface="Poppins"/>
                <a:sym typeface="Poppins"/>
              </a:rPr>
              <a:t> School Year </a:t>
            </a:r>
            <a:endParaRPr sz="800">
              <a:latin typeface="Poppins"/>
              <a:ea typeface="Poppins"/>
              <a:cs typeface="Poppins"/>
              <a:sym typeface="Poppins"/>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1" name="Shape 411"/>
        <p:cNvGrpSpPr/>
        <p:nvPr/>
      </p:nvGrpSpPr>
      <p:grpSpPr>
        <a:xfrm>
          <a:off x="0" y="0"/>
          <a:ext cx="0" cy="0"/>
          <a:chOff x="0" y="0"/>
          <a:chExt cx="0" cy="0"/>
        </a:xfrm>
      </p:grpSpPr>
      <p:sp>
        <p:nvSpPr>
          <p:cNvPr id="412" name="Google Shape;412;p52"/>
          <p:cNvSpPr/>
          <p:nvPr/>
        </p:nvSpPr>
        <p:spPr>
          <a:xfrm>
            <a:off x="0" y="0"/>
            <a:ext cx="10080000" cy="914400"/>
          </a:xfrm>
          <a:prstGeom prst="rect">
            <a:avLst/>
          </a:prstGeom>
          <a:solidFill>
            <a:srgbClr val="FFDF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413" name="Google Shape;413;p52"/>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1st Grade • Life Science</a:t>
            </a:r>
            <a:endParaRPr sz="1200">
              <a:latin typeface="Poppins"/>
              <a:ea typeface="Poppins"/>
              <a:cs typeface="Poppins"/>
              <a:sym typeface="Poppins"/>
            </a:endParaRPr>
          </a:p>
        </p:txBody>
      </p:sp>
      <p:pic>
        <p:nvPicPr>
          <p:cNvPr id="414" name="Google Shape;414;p52"/>
          <p:cNvPicPr preferRelativeResize="0"/>
          <p:nvPr/>
        </p:nvPicPr>
        <p:blipFill rotWithShape="1">
          <a:blip r:embed="rId3">
            <a:alphaModFix/>
          </a:blip>
          <a:srcRect b="9412" l="9422" r="9422" t="0"/>
          <a:stretch/>
        </p:blipFill>
        <p:spPr>
          <a:xfrm>
            <a:off x="457200" y="4598625"/>
            <a:ext cx="914400" cy="925025"/>
          </a:xfrm>
          <a:prstGeom prst="rect">
            <a:avLst/>
          </a:prstGeom>
          <a:noFill/>
          <a:ln>
            <a:noFill/>
          </a:ln>
        </p:spPr>
      </p:pic>
      <p:pic>
        <p:nvPicPr>
          <p:cNvPr id="415" name="Google Shape;415;p52"/>
          <p:cNvPicPr preferRelativeResize="0"/>
          <p:nvPr/>
        </p:nvPicPr>
        <p:blipFill rotWithShape="1">
          <a:blip r:embed="rId4">
            <a:alphaModFix/>
          </a:blip>
          <a:srcRect b="7675" l="39426" r="39428" t="29617"/>
          <a:stretch/>
        </p:blipFill>
        <p:spPr>
          <a:xfrm>
            <a:off x="457200" y="2817650"/>
            <a:ext cx="1098398" cy="1832250"/>
          </a:xfrm>
          <a:prstGeom prst="rect">
            <a:avLst/>
          </a:prstGeom>
          <a:noFill/>
          <a:ln>
            <a:noFill/>
          </a:ln>
        </p:spPr>
      </p:pic>
      <p:pic>
        <p:nvPicPr>
          <p:cNvPr id="416" name="Google Shape;416;p52"/>
          <p:cNvPicPr preferRelativeResize="0"/>
          <p:nvPr/>
        </p:nvPicPr>
        <p:blipFill rotWithShape="1">
          <a:blip r:embed="rId5">
            <a:alphaModFix/>
          </a:blip>
          <a:srcRect b="0" l="20124" r="20124" t="0"/>
          <a:stretch/>
        </p:blipFill>
        <p:spPr>
          <a:xfrm>
            <a:off x="457200" y="2066550"/>
            <a:ext cx="982600" cy="925024"/>
          </a:xfrm>
          <a:prstGeom prst="rect">
            <a:avLst/>
          </a:prstGeom>
          <a:noFill/>
          <a:ln>
            <a:noFill/>
          </a:ln>
        </p:spPr>
      </p:pic>
      <p:graphicFrame>
        <p:nvGraphicFramePr>
          <p:cNvPr id="417" name="Google Shape;417;p52"/>
          <p:cNvGraphicFramePr/>
          <p:nvPr/>
        </p:nvGraphicFramePr>
        <p:xfrm>
          <a:off x="457188" y="1576010"/>
          <a:ext cx="3000000" cy="3000000"/>
        </p:xfrm>
        <a:graphic>
          <a:graphicData uri="http://schemas.openxmlformats.org/drawingml/2006/table">
            <a:tbl>
              <a:tblPr>
                <a:noFill/>
                <a:tableStyleId>{06DD5CEC-224F-409E-8D3B-C0D11B126E25}</a:tableStyleId>
              </a:tblPr>
              <a:tblGrid>
                <a:gridCol w="914400"/>
                <a:gridCol w="1560375"/>
                <a:gridCol w="2226775"/>
                <a:gridCol w="1484975"/>
                <a:gridCol w="1563000"/>
                <a:gridCol w="1394475"/>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27925">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6"/>
                        </a:rPr>
                        <a:t>Plant Traits &amp; Offspring</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7"/>
                        </a:rPr>
                        <a:t>What will a baby plant look like when it grows up?</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1-LS3-1. </a:t>
                      </a:r>
                      <a:r>
                        <a:rPr lang="en" sz="800">
                          <a:solidFill>
                            <a:schemeClr val="dk1"/>
                          </a:solidFill>
                          <a:latin typeface="Poppins"/>
                          <a:ea typeface="Poppins"/>
                          <a:cs typeface="Poppins"/>
                          <a:sym typeface="Poppins"/>
                        </a:rPr>
                        <a:t>Make observations to construct an evidence-based account that some young plants and animals are similar to, but not exactly like, their parents.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LS3.A:</a:t>
                      </a:r>
                      <a:r>
                        <a:rPr lang="en" sz="800">
                          <a:solidFill>
                            <a:schemeClr val="dk1"/>
                          </a:solidFill>
                          <a:latin typeface="Poppins"/>
                          <a:ea typeface="Poppins"/>
                          <a:cs typeface="Poppins"/>
                          <a:sym typeface="Poppins"/>
                        </a:rPr>
                        <a:t> Inheritance of Traits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LS3.B:</a:t>
                      </a:r>
                      <a:r>
                        <a:rPr lang="en" sz="800">
                          <a:solidFill>
                            <a:schemeClr val="dk1"/>
                          </a:solidFill>
                          <a:latin typeface="Poppins"/>
                          <a:ea typeface="Poppins"/>
                          <a:cs typeface="Poppins"/>
                          <a:sym typeface="Poppins"/>
                        </a:rPr>
                        <a:t> Variation of Traits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163520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Plant Survival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Why don’t trees blow down in the wind?</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1-LS1-1. </a:t>
                      </a:r>
                      <a:r>
                        <a:rPr lang="en" sz="800">
                          <a:solidFill>
                            <a:schemeClr val="dk1"/>
                          </a:solidFill>
                          <a:latin typeface="Poppins"/>
                          <a:ea typeface="Poppins"/>
                          <a:cs typeface="Poppins"/>
                          <a:sym typeface="Poppins"/>
                        </a:rPr>
                        <a:t>Use materials to design a solution to a human problem by mimicking how plants and/or animals use their external parts to help them survive, grow, and meet their needs.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Developing and Using Models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LS1.A: </a:t>
                      </a: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0"/>
                        </a:rPr>
                        <a:t>📖 </a:t>
                      </a:r>
                      <a:r>
                        <a:rPr b="1" lang="en" sz="800">
                          <a:solidFill>
                            <a:schemeClr val="hlink"/>
                          </a:solidFill>
                          <a:uFill>
                            <a:noFill/>
                          </a:uFill>
                          <a:latin typeface="Poppins"/>
                          <a:ea typeface="Poppins"/>
                          <a:cs typeface="Poppins"/>
                          <a:sym typeface="Poppins"/>
                          <a:hlinkClick r:id="rId11"/>
                        </a:rPr>
                        <a:t>Plant Movement &amp; Survival </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2"/>
                        </a:rPr>
                        <a:t>What do sunflowers do when you’re not looking?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1-LS1-1. </a:t>
                      </a:r>
                      <a:r>
                        <a:rPr lang="en" sz="800">
                          <a:solidFill>
                            <a:schemeClr val="dk1"/>
                          </a:solidFill>
                          <a:latin typeface="Poppins"/>
                          <a:ea typeface="Poppins"/>
                          <a:cs typeface="Poppins"/>
                          <a:sym typeface="Poppins"/>
                        </a:rPr>
                        <a:t>Use materials to design a solution to a human problem by mimicking how plants and/or animals use their external parts to help them survive, grow, and meet their needs.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LS1.A: </a:t>
                      </a: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LS1.D: </a:t>
                      </a:r>
                      <a:r>
                        <a:rPr lang="en" sz="800">
                          <a:solidFill>
                            <a:schemeClr val="dk1"/>
                          </a:solidFill>
                          <a:latin typeface="Poppins"/>
                          <a:ea typeface="Poppins"/>
                          <a:cs typeface="Poppins"/>
                          <a:sym typeface="Poppins"/>
                        </a:rPr>
                        <a:t>Information Processing</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418" name="Google Shape;418;p52"/>
          <p:cNvSpPr/>
          <p:nvPr/>
        </p:nvSpPr>
        <p:spPr>
          <a:xfrm>
            <a:off x="457200" y="299157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3">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419" name="Google Shape;419;p52"/>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4">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420" name="Google Shape;420;p52"/>
          <p:cNvSpPr/>
          <p:nvPr/>
        </p:nvSpPr>
        <p:spPr>
          <a:xfrm>
            <a:off x="459600" y="459862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421" name="Google Shape;421;p52"/>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16"/>
              </a:rPr>
              <a:t>Plant Traits &amp; Survival </a:t>
            </a:r>
            <a:r>
              <a:rPr lang="en" sz="1200">
                <a:solidFill>
                  <a:schemeClr val="hlink"/>
                </a:solidFill>
                <a:uFill>
                  <a:noFill/>
                </a:uFill>
                <a:latin typeface="Poppins"/>
                <a:ea typeface="Poppins"/>
                <a:cs typeface="Poppins"/>
                <a:sym typeface="Poppins"/>
                <a:hlinkClick r:id="rId17"/>
              </a:rPr>
              <a:t>(Plant Superpowers)</a:t>
            </a:r>
            <a:endParaRPr b="1">
              <a:latin typeface="Poppins"/>
              <a:ea typeface="Poppins"/>
              <a:cs typeface="Poppins"/>
              <a:sym typeface="Poppins"/>
            </a:endParaRPr>
          </a:p>
        </p:txBody>
      </p:sp>
      <p:sp>
        <p:nvSpPr>
          <p:cNvPr id="422" name="Google Shape;422;p52"/>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br>
              <a:rPr lang="en" sz="8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sp>
        <p:nvSpPr>
          <p:cNvPr id="423" name="Google Shape;423;p52"/>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424" name="Google Shape;424;p52"/>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8">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425" name="Google Shape;425;p52"/>
          <p:cNvPicPr preferRelativeResize="0"/>
          <p:nvPr/>
        </p:nvPicPr>
        <p:blipFill rotWithShape="1">
          <a:blip r:embed="rId19">
            <a:alphaModFix/>
          </a:blip>
          <a:srcRect b="1663" l="0" r="0" t="1663"/>
          <a:stretch/>
        </p:blipFill>
        <p:spPr>
          <a:xfrm>
            <a:off x="7953375" y="305775"/>
            <a:ext cx="1647825" cy="209550"/>
          </a:xfrm>
          <a:prstGeom prst="rect">
            <a:avLst/>
          </a:prstGeom>
          <a:noFill/>
          <a:ln>
            <a:noFill/>
          </a:ln>
        </p:spPr>
      </p:pic>
      <p:grpSp>
        <p:nvGrpSpPr>
          <p:cNvPr id="426" name="Google Shape;426;p52"/>
          <p:cNvGrpSpPr/>
          <p:nvPr/>
        </p:nvGrpSpPr>
        <p:grpSpPr>
          <a:xfrm>
            <a:off x="527725" y="667512"/>
            <a:ext cx="1684375" cy="117000"/>
            <a:chOff x="527725" y="667512"/>
            <a:chExt cx="1684375" cy="117000"/>
          </a:xfrm>
        </p:grpSpPr>
        <p:sp>
          <p:nvSpPr>
            <p:cNvPr id="427" name="Google Shape;427;p52"/>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0">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428" name="Google Shape;428;p52">
              <a:hlinkClick action="ppaction://hlinksldjump" r:id="rId21"/>
            </p:cNvPr>
            <p:cNvPicPr preferRelativeResize="0"/>
            <p:nvPr/>
          </p:nvPicPr>
          <p:blipFill rotWithShape="1">
            <a:blip r:embed="rId22">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2" name="Shape 432"/>
        <p:cNvGrpSpPr/>
        <p:nvPr/>
      </p:nvGrpSpPr>
      <p:grpSpPr>
        <a:xfrm>
          <a:off x="0" y="0"/>
          <a:ext cx="0" cy="0"/>
          <a:chOff x="0" y="0"/>
          <a:chExt cx="0" cy="0"/>
        </a:xfrm>
      </p:grpSpPr>
      <p:pic>
        <p:nvPicPr>
          <p:cNvPr id="433" name="Google Shape;433;p53"/>
          <p:cNvPicPr preferRelativeResize="0"/>
          <p:nvPr/>
        </p:nvPicPr>
        <p:blipFill rotWithShape="1">
          <a:blip r:embed="rId3">
            <a:alphaModFix/>
          </a:blip>
          <a:srcRect b="6362" l="0" r="0" t="6362"/>
          <a:stretch/>
        </p:blipFill>
        <p:spPr>
          <a:xfrm>
            <a:off x="438900" y="4809675"/>
            <a:ext cx="914400" cy="914400"/>
          </a:xfrm>
          <a:prstGeom prst="rect">
            <a:avLst/>
          </a:prstGeom>
          <a:noFill/>
          <a:ln>
            <a:noFill/>
          </a:ln>
        </p:spPr>
      </p:pic>
      <p:pic>
        <p:nvPicPr>
          <p:cNvPr id="434" name="Google Shape;434;p53"/>
          <p:cNvPicPr preferRelativeResize="0"/>
          <p:nvPr/>
        </p:nvPicPr>
        <p:blipFill rotWithShape="1">
          <a:blip r:embed="rId4">
            <a:alphaModFix/>
          </a:blip>
          <a:srcRect b="12184" l="0" r="0" t="12184"/>
          <a:stretch/>
        </p:blipFill>
        <p:spPr>
          <a:xfrm>
            <a:off x="457200" y="4017275"/>
            <a:ext cx="914400" cy="792425"/>
          </a:xfrm>
          <a:prstGeom prst="rect">
            <a:avLst/>
          </a:prstGeom>
          <a:noFill/>
          <a:ln>
            <a:noFill/>
          </a:ln>
        </p:spPr>
      </p:pic>
      <p:pic>
        <p:nvPicPr>
          <p:cNvPr id="435" name="Google Shape;435;p53"/>
          <p:cNvPicPr preferRelativeResize="0"/>
          <p:nvPr/>
        </p:nvPicPr>
        <p:blipFill rotWithShape="1">
          <a:blip r:embed="rId5">
            <a:alphaModFix/>
          </a:blip>
          <a:srcRect b="990" l="0" r="0" t="990"/>
          <a:stretch/>
        </p:blipFill>
        <p:spPr>
          <a:xfrm>
            <a:off x="438900" y="2991575"/>
            <a:ext cx="914400" cy="1036300"/>
          </a:xfrm>
          <a:prstGeom prst="rect">
            <a:avLst/>
          </a:prstGeom>
          <a:noFill/>
          <a:ln>
            <a:noFill/>
          </a:ln>
        </p:spPr>
      </p:pic>
      <p:pic>
        <p:nvPicPr>
          <p:cNvPr id="436" name="Google Shape;436;p53"/>
          <p:cNvPicPr preferRelativeResize="0"/>
          <p:nvPr/>
        </p:nvPicPr>
        <p:blipFill rotWithShape="1">
          <a:blip r:embed="rId6">
            <a:alphaModFix/>
          </a:blip>
          <a:srcRect b="9290" l="0" r="0" t="9290"/>
          <a:stretch/>
        </p:blipFill>
        <p:spPr>
          <a:xfrm>
            <a:off x="438900" y="2066550"/>
            <a:ext cx="982600" cy="925025"/>
          </a:xfrm>
          <a:prstGeom prst="rect">
            <a:avLst/>
          </a:prstGeom>
          <a:noFill/>
          <a:ln>
            <a:noFill/>
          </a:ln>
        </p:spPr>
      </p:pic>
      <p:sp>
        <p:nvSpPr>
          <p:cNvPr id="437" name="Google Shape;437;p53"/>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hlink"/>
                </a:solidFill>
                <a:uFill>
                  <a:noFill/>
                </a:uFill>
                <a:latin typeface="Poppins"/>
                <a:ea typeface="Poppins"/>
                <a:cs typeface="Poppins"/>
                <a:sym typeface="Poppins"/>
                <a:hlinkClick r:id="rId7"/>
              </a:rPr>
              <a:t>Day Patterns </a:t>
            </a:r>
            <a:r>
              <a:rPr lang="en" sz="1200">
                <a:solidFill>
                  <a:schemeClr val="hlink"/>
                </a:solidFill>
                <a:uFill>
                  <a:noFill/>
                </a:uFill>
                <a:latin typeface="Poppins"/>
                <a:ea typeface="Poppins"/>
                <a:cs typeface="Poppins"/>
                <a:sym typeface="Poppins"/>
                <a:hlinkClick r:id="rId8"/>
              </a:rPr>
              <a:t>(Sun &amp; Shadows)</a:t>
            </a:r>
            <a:endParaRPr sz="1200"/>
          </a:p>
        </p:txBody>
      </p:sp>
      <p:graphicFrame>
        <p:nvGraphicFramePr>
          <p:cNvPr id="438" name="Google Shape;438;p53"/>
          <p:cNvGraphicFramePr/>
          <p:nvPr/>
        </p:nvGraphicFramePr>
        <p:xfrm>
          <a:off x="457188" y="1589560"/>
          <a:ext cx="3000000" cy="3000000"/>
        </p:xfrm>
        <a:graphic>
          <a:graphicData uri="http://schemas.openxmlformats.org/drawingml/2006/table">
            <a:tbl>
              <a:tblPr>
                <a:noFill/>
                <a:tableStyleId>{06DD5CEC-224F-409E-8D3B-C0D11B126E25}</a:tableStyleId>
              </a:tblPr>
              <a:tblGrid>
                <a:gridCol w="914400"/>
                <a:gridCol w="1377475"/>
                <a:gridCol w="2773825"/>
                <a:gridCol w="1397525"/>
                <a:gridCol w="1328925"/>
                <a:gridCol w="13518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9"/>
                        </a:rPr>
                        <a:t>Sun, Shadows, &amp; Daily Patterns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0"/>
                        </a:rPr>
                        <a:t>Could a statue’s shadow move?</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1-ESS1-1. </a:t>
                      </a:r>
                      <a:r>
                        <a:rPr lang="en" sz="800">
                          <a:solidFill>
                            <a:schemeClr val="dk1"/>
                          </a:solidFill>
                          <a:latin typeface="Poppins"/>
                          <a:ea typeface="Poppins"/>
                          <a:cs typeface="Poppins"/>
                          <a:sym typeface="Poppins"/>
                        </a:rPr>
                        <a:t>Use observations of the sun, moon, and stars to describe patterns that can be predicted.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ESS1.A: </a:t>
                      </a:r>
                      <a:r>
                        <a:rPr lang="en" sz="800">
                          <a:solidFill>
                            <a:schemeClr val="dk1"/>
                          </a:solidFill>
                          <a:latin typeface="Poppins"/>
                          <a:ea typeface="Poppins"/>
                          <a:cs typeface="Poppins"/>
                          <a:sym typeface="Poppins"/>
                        </a:rPr>
                        <a:t>The Universe and its Stars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lang="en" sz="800">
                          <a:solidFill>
                            <a:schemeClr val="hlink"/>
                          </a:solidFill>
                          <a:uFill>
                            <a:noFill/>
                          </a:uFill>
                          <a:latin typeface="Poppins"/>
                          <a:ea typeface="Poppins"/>
                          <a:cs typeface="Poppins"/>
                          <a:sym typeface="Poppins"/>
                          <a:hlinkClick r:id="rId11"/>
                        </a:rPr>
                        <a:t>📖 </a:t>
                      </a:r>
                      <a:r>
                        <a:rPr b="1" lang="en" sz="800">
                          <a:solidFill>
                            <a:schemeClr val="hlink"/>
                          </a:solidFill>
                          <a:uFill>
                            <a:noFill/>
                          </a:uFill>
                          <a:latin typeface="Poppins"/>
                          <a:ea typeface="Poppins"/>
                          <a:cs typeface="Poppins"/>
                          <a:sym typeface="Poppins"/>
                          <a:hlinkClick r:id="rId12"/>
                        </a:rPr>
                        <a:t>Sun, Shadows, &amp; Daily Patterns </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3"/>
                        </a:rPr>
                        <a:t>What does your shadow do when you’re not looking?</a:t>
                      </a:r>
                      <a:endParaRPr sz="800">
                        <a:solidFill>
                          <a:schemeClr val="dk1"/>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1-ESS1-1. </a:t>
                      </a:r>
                      <a:r>
                        <a:rPr lang="en" sz="800">
                          <a:solidFill>
                            <a:schemeClr val="dk1"/>
                          </a:solidFill>
                          <a:latin typeface="Poppins"/>
                          <a:ea typeface="Poppins"/>
                          <a:cs typeface="Poppins"/>
                          <a:sym typeface="Poppins"/>
                        </a:rPr>
                        <a:t>Use observations of the sun, moon, and stars to describe patterns that can be predicted.</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ESS1.A: </a:t>
                      </a:r>
                      <a:r>
                        <a:rPr lang="en" sz="800">
                          <a:solidFill>
                            <a:schemeClr val="dk1"/>
                          </a:solidFill>
                          <a:latin typeface="Poppins"/>
                          <a:ea typeface="Poppins"/>
                          <a:cs typeface="Poppins"/>
                          <a:sym typeface="Poppins"/>
                        </a:rPr>
                        <a:t>The Universe and its Stars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4"/>
                        </a:rPr>
                        <a:t>Sun &amp; Daily Patterns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5"/>
                        </a:rPr>
                        <a:t>How can the Sun help you if you’re lost?</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1-ESS1-1. </a:t>
                      </a:r>
                      <a:r>
                        <a:rPr lang="en" sz="800">
                          <a:solidFill>
                            <a:schemeClr val="dk1"/>
                          </a:solidFill>
                          <a:latin typeface="Poppins"/>
                          <a:ea typeface="Poppins"/>
                          <a:cs typeface="Poppins"/>
                          <a:sym typeface="Poppins"/>
                        </a:rPr>
                        <a:t>Use observations of the sun, moon, and stars to describe patterns that can be predicted.</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Developing and Using Models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Engaging in Argument from Evidence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ESS1.A: </a:t>
                      </a:r>
                      <a:r>
                        <a:rPr lang="en" sz="800">
                          <a:solidFill>
                            <a:schemeClr val="dk1"/>
                          </a:solidFill>
                          <a:latin typeface="Poppins"/>
                          <a:ea typeface="Poppins"/>
                          <a:cs typeface="Poppins"/>
                          <a:sym typeface="Poppins"/>
                        </a:rPr>
                        <a:t>The Universe and its Stars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lang="en" sz="800">
                          <a:solidFill>
                            <a:schemeClr val="hlink"/>
                          </a:solidFill>
                          <a:uFill>
                            <a:noFill/>
                          </a:uFill>
                          <a:latin typeface="Poppins"/>
                          <a:ea typeface="Poppins"/>
                          <a:cs typeface="Poppins"/>
                          <a:sym typeface="Poppins"/>
                          <a:hlinkClick r:id="rId16"/>
                        </a:rPr>
                        <a:t>📖 </a:t>
                      </a:r>
                      <a:r>
                        <a:rPr b="1" lang="en" sz="800">
                          <a:solidFill>
                            <a:schemeClr val="hlink"/>
                          </a:solidFill>
                          <a:uFill>
                            <a:noFill/>
                          </a:uFill>
                          <a:latin typeface="Poppins"/>
                          <a:ea typeface="Poppins"/>
                          <a:cs typeface="Poppins"/>
                          <a:sym typeface="Poppins"/>
                          <a:hlinkClick r:id="rId17"/>
                        </a:rPr>
                        <a:t>Daylight &amp; Seasonal Patterns </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8"/>
                        </a:rPr>
                        <a:t>Why do you have to go to bed early in the summer?</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1-ESS1-2. </a:t>
                      </a:r>
                      <a:r>
                        <a:rPr lang="en" sz="800">
                          <a:solidFill>
                            <a:schemeClr val="dk1"/>
                          </a:solidFill>
                          <a:latin typeface="Poppins"/>
                          <a:ea typeface="Poppins"/>
                          <a:cs typeface="Poppins"/>
                          <a:sym typeface="Poppins"/>
                        </a:rPr>
                        <a:t>Make observations at different times of year to relate the amount of daylight to the time of year.</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ESS1.B: </a:t>
                      </a:r>
                      <a:r>
                        <a:rPr lang="en" sz="800">
                          <a:solidFill>
                            <a:schemeClr val="dk1"/>
                          </a:solidFill>
                          <a:latin typeface="Poppins"/>
                          <a:ea typeface="Poppins"/>
                          <a:cs typeface="Poppins"/>
                          <a:sym typeface="Poppins"/>
                        </a:rPr>
                        <a:t>Earth and the Solar System</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r>
            </a:tbl>
          </a:graphicData>
        </a:graphic>
      </p:graphicFrame>
      <p:sp>
        <p:nvSpPr>
          <p:cNvPr id="439" name="Google Shape;439;p53"/>
          <p:cNvSpPr/>
          <p:nvPr/>
        </p:nvSpPr>
        <p:spPr>
          <a:xfrm>
            <a:off x="457200" y="2980944"/>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440" name="Google Shape;440;p53"/>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441" name="Google Shape;441;p53"/>
          <p:cNvSpPr/>
          <p:nvPr/>
        </p:nvSpPr>
        <p:spPr>
          <a:xfrm>
            <a:off x="457200" y="402336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1">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442" name="Google Shape;442;p53"/>
          <p:cNvSpPr/>
          <p:nvPr/>
        </p:nvSpPr>
        <p:spPr>
          <a:xfrm>
            <a:off x="459600" y="480969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2">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443" name="Google Shape;443;p53"/>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br>
              <a:rPr lang="en" sz="8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sp>
        <p:nvSpPr>
          <p:cNvPr id="444" name="Google Shape;444;p53"/>
          <p:cNvSpPr/>
          <p:nvPr/>
        </p:nvSpPr>
        <p:spPr>
          <a:xfrm>
            <a:off x="0" y="0"/>
            <a:ext cx="10080000" cy="914400"/>
          </a:xfrm>
          <a:prstGeom prst="rect">
            <a:avLst/>
          </a:prstGeom>
          <a:solidFill>
            <a:srgbClr val="FFDF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445" name="Google Shape;445;p53"/>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1st Grade • Earth &amp; Space Science</a:t>
            </a:r>
            <a:endParaRPr sz="1200">
              <a:latin typeface="Poppins"/>
              <a:ea typeface="Poppins"/>
              <a:cs typeface="Poppins"/>
              <a:sym typeface="Poppins"/>
            </a:endParaRPr>
          </a:p>
        </p:txBody>
      </p:sp>
      <p:sp>
        <p:nvSpPr>
          <p:cNvPr id="446" name="Google Shape;446;p53"/>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447" name="Google Shape;447;p53"/>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3">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448" name="Google Shape;448;p53"/>
          <p:cNvPicPr preferRelativeResize="0"/>
          <p:nvPr/>
        </p:nvPicPr>
        <p:blipFill rotWithShape="1">
          <a:blip r:embed="rId24">
            <a:alphaModFix/>
          </a:blip>
          <a:srcRect b="1663" l="0" r="0" t="1663"/>
          <a:stretch/>
        </p:blipFill>
        <p:spPr>
          <a:xfrm>
            <a:off x="7953375" y="305775"/>
            <a:ext cx="1647825" cy="209550"/>
          </a:xfrm>
          <a:prstGeom prst="rect">
            <a:avLst/>
          </a:prstGeom>
          <a:noFill/>
          <a:ln>
            <a:noFill/>
          </a:ln>
        </p:spPr>
      </p:pic>
      <p:grpSp>
        <p:nvGrpSpPr>
          <p:cNvPr id="449" name="Google Shape;449;p53"/>
          <p:cNvGrpSpPr/>
          <p:nvPr/>
        </p:nvGrpSpPr>
        <p:grpSpPr>
          <a:xfrm>
            <a:off x="527725" y="667512"/>
            <a:ext cx="1684375" cy="117000"/>
            <a:chOff x="527725" y="667512"/>
            <a:chExt cx="1684375" cy="117000"/>
          </a:xfrm>
        </p:grpSpPr>
        <p:sp>
          <p:nvSpPr>
            <p:cNvPr id="450" name="Google Shape;450;p53"/>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5">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451" name="Google Shape;451;p53">
              <a:hlinkClick action="ppaction://hlinksldjump" r:id="rId26"/>
            </p:cNvPr>
            <p:cNvPicPr preferRelativeResize="0"/>
            <p:nvPr/>
          </p:nvPicPr>
          <p:blipFill rotWithShape="1">
            <a:blip r:embed="rId27">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5" name="Shape 455"/>
        <p:cNvGrpSpPr/>
        <p:nvPr/>
      </p:nvGrpSpPr>
      <p:grpSpPr>
        <a:xfrm>
          <a:off x="0" y="0"/>
          <a:ext cx="0" cy="0"/>
          <a:chOff x="0" y="0"/>
          <a:chExt cx="0" cy="0"/>
        </a:xfrm>
      </p:grpSpPr>
      <p:sp>
        <p:nvSpPr>
          <p:cNvPr id="456" name="Google Shape;456;p54"/>
          <p:cNvSpPr/>
          <p:nvPr/>
        </p:nvSpPr>
        <p:spPr>
          <a:xfrm>
            <a:off x="0" y="0"/>
            <a:ext cx="10080000" cy="914400"/>
          </a:xfrm>
          <a:prstGeom prst="rect">
            <a:avLst/>
          </a:prstGeom>
          <a:solidFill>
            <a:srgbClr val="FFDF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457" name="Google Shape;457;p54"/>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1st Grade • </a:t>
            </a:r>
            <a:r>
              <a:rPr lang="en" sz="1200">
                <a:solidFill>
                  <a:schemeClr val="dk1"/>
                </a:solidFill>
                <a:latin typeface="Poppins"/>
                <a:ea typeface="Poppins"/>
                <a:cs typeface="Poppins"/>
                <a:sym typeface="Poppins"/>
              </a:rPr>
              <a:t>Earth &amp; Space Science</a:t>
            </a:r>
            <a:endParaRPr sz="1200">
              <a:latin typeface="Poppins"/>
              <a:ea typeface="Poppins"/>
              <a:cs typeface="Poppins"/>
              <a:sym typeface="Poppins"/>
            </a:endParaRPr>
          </a:p>
        </p:txBody>
      </p:sp>
      <p:pic>
        <p:nvPicPr>
          <p:cNvPr id="458" name="Google Shape;458;p54"/>
          <p:cNvPicPr preferRelativeResize="0"/>
          <p:nvPr/>
        </p:nvPicPr>
        <p:blipFill rotWithShape="1">
          <a:blip r:embed="rId3">
            <a:alphaModFix/>
          </a:blip>
          <a:srcRect b="14598" l="0" r="0" t="14605"/>
          <a:stretch/>
        </p:blipFill>
        <p:spPr>
          <a:xfrm>
            <a:off x="438900" y="4256475"/>
            <a:ext cx="982600" cy="797075"/>
          </a:xfrm>
          <a:prstGeom prst="rect">
            <a:avLst/>
          </a:prstGeom>
          <a:noFill/>
          <a:ln>
            <a:noFill/>
          </a:ln>
        </p:spPr>
      </p:pic>
      <p:pic>
        <p:nvPicPr>
          <p:cNvPr id="459" name="Google Shape;459;p54"/>
          <p:cNvPicPr preferRelativeResize="0"/>
          <p:nvPr/>
        </p:nvPicPr>
        <p:blipFill rotWithShape="1">
          <a:blip r:embed="rId4">
            <a:alphaModFix/>
          </a:blip>
          <a:srcRect b="0" l="28392" r="28392" t="0"/>
          <a:stretch/>
        </p:blipFill>
        <p:spPr>
          <a:xfrm>
            <a:off x="457200" y="2980950"/>
            <a:ext cx="982600" cy="1280150"/>
          </a:xfrm>
          <a:prstGeom prst="rect">
            <a:avLst/>
          </a:prstGeom>
          <a:noFill/>
          <a:ln>
            <a:noFill/>
          </a:ln>
        </p:spPr>
      </p:pic>
      <p:pic>
        <p:nvPicPr>
          <p:cNvPr id="460" name="Google Shape;460;p54"/>
          <p:cNvPicPr preferRelativeResize="0"/>
          <p:nvPr/>
        </p:nvPicPr>
        <p:blipFill rotWithShape="1">
          <a:blip r:embed="rId5">
            <a:alphaModFix/>
          </a:blip>
          <a:srcRect b="9763" l="0" r="0" t="9755"/>
          <a:stretch/>
        </p:blipFill>
        <p:spPr>
          <a:xfrm>
            <a:off x="457200" y="2066550"/>
            <a:ext cx="982600" cy="914401"/>
          </a:xfrm>
          <a:prstGeom prst="rect">
            <a:avLst/>
          </a:prstGeom>
          <a:noFill/>
          <a:ln>
            <a:noFill/>
          </a:ln>
        </p:spPr>
      </p:pic>
      <p:graphicFrame>
        <p:nvGraphicFramePr>
          <p:cNvPr id="461" name="Google Shape;461;p54"/>
          <p:cNvGraphicFramePr/>
          <p:nvPr/>
        </p:nvGraphicFramePr>
        <p:xfrm>
          <a:off x="457188" y="1589560"/>
          <a:ext cx="3000000" cy="3000000"/>
        </p:xfrm>
        <a:graphic>
          <a:graphicData uri="http://schemas.openxmlformats.org/drawingml/2006/table">
            <a:tbl>
              <a:tblPr>
                <a:noFill/>
                <a:tableStyleId>{06DD5CEC-224F-409E-8D3B-C0D11B126E25}</a:tableStyleId>
              </a:tblPr>
              <a:tblGrid>
                <a:gridCol w="914400"/>
                <a:gridCol w="1377475"/>
                <a:gridCol w="2759900"/>
                <a:gridCol w="1386200"/>
                <a:gridCol w="1311550"/>
                <a:gridCol w="1394475"/>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6"/>
                        </a:rPr>
                        <a:t>Moon Phases &amp; Patterns</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7"/>
                        </a:rPr>
                        <a:t>When can you see the full moon?</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1-ESS1-1. </a:t>
                      </a:r>
                      <a:r>
                        <a:rPr lang="en" sz="800">
                          <a:solidFill>
                            <a:schemeClr val="dk1"/>
                          </a:solidFill>
                          <a:latin typeface="Poppins"/>
                          <a:ea typeface="Poppins"/>
                          <a:cs typeface="Poppins"/>
                          <a:sym typeface="Poppins"/>
                        </a:rPr>
                        <a:t>Use observations of the sun, moon, and stars to describe patterns that can be predicted.</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ESS1.A: </a:t>
                      </a:r>
                      <a:r>
                        <a:rPr lang="en" sz="800">
                          <a:solidFill>
                            <a:schemeClr val="dk1"/>
                          </a:solidFill>
                          <a:latin typeface="Poppins"/>
                          <a:ea typeface="Poppins"/>
                          <a:cs typeface="Poppins"/>
                          <a:sym typeface="Poppins"/>
                        </a:rPr>
                        <a:t>The Universe and its Stars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Stars &amp; Daily Patterns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Why do stars come out at night?</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1-ESS1-1. </a:t>
                      </a:r>
                      <a:r>
                        <a:rPr lang="en" sz="800">
                          <a:solidFill>
                            <a:schemeClr val="dk1"/>
                          </a:solidFill>
                          <a:latin typeface="Poppins"/>
                          <a:ea typeface="Poppins"/>
                          <a:cs typeface="Poppins"/>
                          <a:sym typeface="Poppins"/>
                        </a:rPr>
                        <a:t>Use observations of the sun, moon, and stars to describe patterns that can be predicted.</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Developing and Using Models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ESS1.A: </a:t>
                      </a:r>
                      <a:r>
                        <a:rPr lang="en" sz="800">
                          <a:solidFill>
                            <a:schemeClr val="dk1"/>
                          </a:solidFill>
                          <a:latin typeface="Poppins"/>
                          <a:ea typeface="Poppins"/>
                          <a:cs typeface="Poppins"/>
                          <a:sym typeface="Poppins"/>
                        </a:rPr>
                        <a:t>The Universe and its Stars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0"/>
                        </a:rPr>
                        <a:t>📖 </a:t>
                      </a:r>
                      <a:r>
                        <a:rPr b="1" lang="en" sz="800">
                          <a:solidFill>
                            <a:schemeClr val="hlink"/>
                          </a:solidFill>
                          <a:uFill>
                            <a:noFill/>
                          </a:uFill>
                          <a:latin typeface="Poppins"/>
                          <a:ea typeface="Poppins"/>
                          <a:cs typeface="Poppins"/>
                          <a:sym typeface="Poppins"/>
                          <a:hlinkClick r:id="rId11"/>
                        </a:rPr>
                        <a:t>Stars &amp; Seasonal Patterns </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2"/>
                        </a:rPr>
                        <a:t>How can stars help you if you get lost?</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1-ESS1-1. </a:t>
                      </a:r>
                      <a:r>
                        <a:rPr lang="en" sz="800">
                          <a:solidFill>
                            <a:schemeClr val="dk1"/>
                          </a:solidFill>
                          <a:latin typeface="Poppins"/>
                          <a:ea typeface="Poppins"/>
                          <a:cs typeface="Poppins"/>
                          <a:sym typeface="Poppins"/>
                        </a:rPr>
                        <a:t>Use observations of the sun, moon, and stars to describe patterns that can be predicted.</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ESS1.A: </a:t>
                      </a:r>
                      <a:r>
                        <a:rPr lang="en" sz="800">
                          <a:solidFill>
                            <a:schemeClr val="dk1"/>
                          </a:solidFill>
                          <a:latin typeface="Poppins"/>
                          <a:ea typeface="Poppins"/>
                          <a:cs typeface="Poppins"/>
                          <a:sym typeface="Poppins"/>
                        </a:rPr>
                        <a:t>The Universe and its Stars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462" name="Google Shape;462;p54"/>
          <p:cNvSpPr/>
          <p:nvPr/>
        </p:nvSpPr>
        <p:spPr>
          <a:xfrm>
            <a:off x="457200" y="299157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3">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463" name="Google Shape;463;p54"/>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4">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464" name="Google Shape;464;p54"/>
          <p:cNvSpPr/>
          <p:nvPr/>
        </p:nvSpPr>
        <p:spPr>
          <a:xfrm>
            <a:off x="457200" y="426415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465" name="Google Shape;465;p54"/>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16"/>
              </a:rPr>
              <a:t>Night Patterns </a:t>
            </a:r>
            <a:r>
              <a:rPr lang="en" sz="1200">
                <a:solidFill>
                  <a:schemeClr val="hlink"/>
                </a:solidFill>
                <a:uFill>
                  <a:noFill/>
                </a:uFill>
                <a:latin typeface="Poppins"/>
                <a:ea typeface="Poppins"/>
                <a:cs typeface="Poppins"/>
                <a:sym typeface="Poppins"/>
                <a:hlinkClick r:id="rId17"/>
              </a:rPr>
              <a:t>(Moon &amp; Stars)</a:t>
            </a:r>
            <a:endParaRPr b="1">
              <a:latin typeface="Poppins"/>
              <a:ea typeface="Poppins"/>
              <a:cs typeface="Poppins"/>
              <a:sym typeface="Poppins"/>
            </a:endParaRPr>
          </a:p>
        </p:txBody>
      </p:sp>
      <p:sp>
        <p:nvSpPr>
          <p:cNvPr id="466" name="Google Shape;466;p54"/>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br>
              <a:rPr lang="en" sz="8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sp>
        <p:nvSpPr>
          <p:cNvPr id="467" name="Google Shape;467;p54"/>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468" name="Google Shape;468;p54"/>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8">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469" name="Google Shape;469;p54"/>
          <p:cNvPicPr preferRelativeResize="0"/>
          <p:nvPr/>
        </p:nvPicPr>
        <p:blipFill rotWithShape="1">
          <a:blip r:embed="rId19">
            <a:alphaModFix/>
          </a:blip>
          <a:srcRect b="1663" l="0" r="0" t="1663"/>
          <a:stretch/>
        </p:blipFill>
        <p:spPr>
          <a:xfrm>
            <a:off x="7953375" y="305775"/>
            <a:ext cx="1647825" cy="209550"/>
          </a:xfrm>
          <a:prstGeom prst="rect">
            <a:avLst/>
          </a:prstGeom>
          <a:noFill/>
          <a:ln>
            <a:noFill/>
          </a:ln>
        </p:spPr>
      </p:pic>
      <p:grpSp>
        <p:nvGrpSpPr>
          <p:cNvPr id="470" name="Google Shape;470;p54"/>
          <p:cNvGrpSpPr/>
          <p:nvPr/>
        </p:nvGrpSpPr>
        <p:grpSpPr>
          <a:xfrm>
            <a:off x="527725" y="667512"/>
            <a:ext cx="1684375" cy="117000"/>
            <a:chOff x="527725" y="667512"/>
            <a:chExt cx="1684375" cy="117000"/>
          </a:xfrm>
        </p:grpSpPr>
        <p:sp>
          <p:nvSpPr>
            <p:cNvPr id="471" name="Google Shape;471;p54"/>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0">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472" name="Google Shape;472;p54">
              <a:hlinkClick action="ppaction://hlinksldjump" r:id="rId21"/>
            </p:cNvPr>
            <p:cNvPicPr preferRelativeResize="0"/>
            <p:nvPr/>
          </p:nvPicPr>
          <p:blipFill rotWithShape="1">
            <a:blip r:embed="rId22">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6" name="Shape 476"/>
        <p:cNvGrpSpPr/>
        <p:nvPr/>
      </p:nvGrpSpPr>
      <p:grpSpPr>
        <a:xfrm>
          <a:off x="0" y="0"/>
          <a:ext cx="0" cy="0"/>
          <a:chOff x="0" y="0"/>
          <a:chExt cx="0" cy="0"/>
        </a:xfrm>
      </p:grpSpPr>
      <p:sp>
        <p:nvSpPr>
          <p:cNvPr id="477" name="Google Shape;477;p55"/>
          <p:cNvSpPr/>
          <p:nvPr/>
        </p:nvSpPr>
        <p:spPr>
          <a:xfrm>
            <a:off x="0" y="0"/>
            <a:ext cx="10080000" cy="914400"/>
          </a:xfrm>
          <a:prstGeom prst="rect">
            <a:avLst/>
          </a:prstGeom>
          <a:solidFill>
            <a:srgbClr val="FFDF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478" name="Google Shape;478;p55"/>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1st Grade • Physical Science</a:t>
            </a:r>
            <a:endParaRPr sz="1200">
              <a:latin typeface="Poppins"/>
              <a:ea typeface="Poppins"/>
              <a:cs typeface="Poppins"/>
              <a:sym typeface="Poppins"/>
            </a:endParaRPr>
          </a:p>
        </p:txBody>
      </p:sp>
      <p:pic>
        <p:nvPicPr>
          <p:cNvPr id="479" name="Google Shape;479;p55"/>
          <p:cNvPicPr preferRelativeResize="0"/>
          <p:nvPr/>
        </p:nvPicPr>
        <p:blipFill rotWithShape="1">
          <a:blip r:embed="rId3">
            <a:alphaModFix/>
          </a:blip>
          <a:srcRect b="0" l="0" r="0" t="0"/>
          <a:stretch/>
        </p:blipFill>
        <p:spPr>
          <a:xfrm>
            <a:off x="457200" y="4546000"/>
            <a:ext cx="914400" cy="914400"/>
          </a:xfrm>
          <a:prstGeom prst="rect">
            <a:avLst/>
          </a:prstGeom>
          <a:noFill/>
          <a:ln>
            <a:noFill/>
          </a:ln>
        </p:spPr>
      </p:pic>
      <p:pic>
        <p:nvPicPr>
          <p:cNvPr id="480" name="Google Shape;480;p55"/>
          <p:cNvPicPr preferRelativeResize="0"/>
          <p:nvPr/>
        </p:nvPicPr>
        <p:blipFill rotWithShape="1">
          <a:blip r:embed="rId4">
            <a:alphaModFix/>
          </a:blip>
          <a:srcRect b="9677" l="0" r="0" t="9677"/>
          <a:stretch/>
        </p:blipFill>
        <p:spPr>
          <a:xfrm>
            <a:off x="457200" y="3753550"/>
            <a:ext cx="982600" cy="812800"/>
          </a:xfrm>
          <a:prstGeom prst="rect">
            <a:avLst/>
          </a:prstGeom>
          <a:noFill/>
          <a:ln>
            <a:noFill/>
          </a:ln>
        </p:spPr>
      </p:pic>
      <p:pic>
        <p:nvPicPr>
          <p:cNvPr id="481" name="Google Shape;481;p55"/>
          <p:cNvPicPr preferRelativeResize="0"/>
          <p:nvPr/>
        </p:nvPicPr>
        <p:blipFill rotWithShape="1">
          <a:blip r:embed="rId5">
            <a:alphaModFix/>
          </a:blip>
          <a:srcRect b="3471" l="0" r="0" t="3471"/>
          <a:stretch/>
        </p:blipFill>
        <p:spPr>
          <a:xfrm>
            <a:off x="457200" y="2915350"/>
            <a:ext cx="914400" cy="859000"/>
          </a:xfrm>
          <a:prstGeom prst="rect">
            <a:avLst/>
          </a:prstGeom>
          <a:noFill/>
          <a:ln>
            <a:noFill/>
          </a:ln>
        </p:spPr>
      </p:pic>
      <p:pic>
        <p:nvPicPr>
          <p:cNvPr id="482" name="Google Shape;482;p55"/>
          <p:cNvPicPr preferRelativeResize="0"/>
          <p:nvPr/>
        </p:nvPicPr>
        <p:blipFill rotWithShape="1">
          <a:blip r:embed="rId6">
            <a:alphaModFix/>
          </a:blip>
          <a:srcRect b="3471" l="0" r="0" t="3471"/>
          <a:stretch/>
        </p:blipFill>
        <p:spPr>
          <a:xfrm>
            <a:off x="457200" y="2066550"/>
            <a:ext cx="982600" cy="859000"/>
          </a:xfrm>
          <a:prstGeom prst="rect">
            <a:avLst/>
          </a:prstGeom>
          <a:noFill/>
          <a:ln>
            <a:noFill/>
          </a:ln>
        </p:spPr>
      </p:pic>
      <p:sp>
        <p:nvSpPr>
          <p:cNvPr id="483" name="Google Shape;483;p55"/>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hlink"/>
                </a:solidFill>
                <a:uFill>
                  <a:noFill/>
                </a:uFill>
                <a:latin typeface="Poppins"/>
                <a:ea typeface="Poppins"/>
                <a:cs typeface="Poppins"/>
                <a:sym typeface="Poppins"/>
                <a:hlinkClick r:id="rId7"/>
              </a:rPr>
              <a:t>Light, Sound, &amp; Communication </a:t>
            </a:r>
            <a:r>
              <a:rPr lang="en" sz="1200">
                <a:solidFill>
                  <a:schemeClr val="hlink"/>
                </a:solidFill>
                <a:uFill>
                  <a:noFill/>
                </a:uFill>
                <a:latin typeface="Poppins"/>
                <a:ea typeface="Poppins"/>
                <a:cs typeface="Poppins"/>
                <a:sym typeface="Poppins"/>
                <a:hlinkClick r:id="rId8"/>
              </a:rPr>
              <a:t>(Lights &amp; Sounds)</a:t>
            </a:r>
            <a:r>
              <a:rPr b="1" lang="en">
                <a:latin typeface="Poppins"/>
                <a:ea typeface="Poppins"/>
                <a:cs typeface="Poppins"/>
                <a:sym typeface="Poppins"/>
              </a:rPr>
              <a:t> </a:t>
            </a:r>
            <a:r>
              <a:rPr lang="en" sz="1200">
                <a:solidFill>
                  <a:schemeClr val="dk1"/>
                </a:solidFill>
                <a:latin typeface="Poppins"/>
                <a:ea typeface="Poppins"/>
                <a:cs typeface="Poppins"/>
                <a:sym typeface="Poppins"/>
              </a:rPr>
              <a:t>• Page 1 of 2</a:t>
            </a:r>
            <a:endParaRPr b="1">
              <a:latin typeface="Poppins"/>
              <a:ea typeface="Poppins"/>
              <a:cs typeface="Poppins"/>
              <a:sym typeface="Poppins"/>
            </a:endParaRPr>
          </a:p>
        </p:txBody>
      </p:sp>
      <p:graphicFrame>
        <p:nvGraphicFramePr>
          <p:cNvPr id="484" name="Google Shape;484;p55"/>
          <p:cNvGraphicFramePr/>
          <p:nvPr/>
        </p:nvGraphicFramePr>
        <p:xfrm>
          <a:off x="457188" y="1589560"/>
          <a:ext cx="3000000" cy="3000000"/>
        </p:xfrm>
        <a:graphic>
          <a:graphicData uri="http://schemas.openxmlformats.org/drawingml/2006/table">
            <a:tbl>
              <a:tblPr>
                <a:noFill/>
                <a:tableStyleId>{06DD5CEC-224F-409E-8D3B-C0D11B126E25}</a:tableStyleId>
              </a:tblPr>
              <a:tblGrid>
                <a:gridCol w="914400"/>
                <a:gridCol w="1518725"/>
                <a:gridCol w="2587175"/>
                <a:gridCol w="1419075"/>
                <a:gridCol w="1306450"/>
                <a:gridCol w="1398175"/>
              </a:tblGrid>
              <a:tr h="45242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45700"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45700"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45700"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45700"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45700"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8483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9">
                            <a:extLst>
                              <a:ext uri="{A12FA001-AC4F-418D-AE19-62706E023703}">
                                <ahyp:hlinkClr val="tx"/>
                              </a:ext>
                            </a:extLst>
                          </a:hlinkClick>
                        </a:rPr>
                        <a:t>Sounds &amp; Vibrations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How do they make silly sounds in cartoons?</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1-PS4-1. </a:t>
                      </a:r>
                      <a:r>
                        <a:rPr lang="en" sz="800">
                          <a:solidFill>
                            <a:schemeClr val="dk1"/>
                          </a:solidFill>
                          <a:latin typeface="Poppins"/>
                          <a:ea typeface="Poppins"/>
                          <a:cs typeface="Poppins"/>
                          <a:sym typeface="Poppins"/>
                        </a:rPr>
                        <a:t>Plan and conduct investigations to provide evidence that vibrating materials can make sound and that sound can make materials vibrate.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PS4.A: </a:t>
                      </a:r>
                      <a:r>
                        <a:rPr lang="en" sz="800">
                          <a:solidFill>
                            <a:schemeClr val="dk1"/>
                          </a:solidFill>
                          <a:latin typeface="Poppins"/>
                          <a:ea typeface="Poppins"/>
                          <a:cs typeface="Poppins"/>
                          <a:sym typeface="Poppins"/>
                        </a:rPr>
                        <a:t>Wave Properties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8483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b="1" lang="en" sz="800">
                          <a:solidFill>
                            <a:schemeClr val="dk1"/>
                          </a:solidFill>
                          <a:uFill>
                            <a:noFill/>
                          </a:uFill>
                          <a:latin typeface="Poppins"/>
                          <a:ea typeface="Poppins"/>
                          <a:cs typeface="Poppins"/>
                          <a:sym typeface="Poppins"/>
                          <a:hlinkClick r:id="rId10">
                            <a:extLst>
                              <a:ext uri="{A12FA001-AC4F-418D-AE19-62706E023703}">
                                <ahyp:hlinkClr val="tx"/>
                              </a:ext>
                            </a:extLst>
                          </a:hlinkClick>
                        </a:rPr>
                        <a:t>Sounds &amp; Vibrations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Where do sounds come from?</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1-PS4-1. </a:t>
                      </a:r>
                      <a:r>
                        <a:rPr lang="en" sz="800">
                          <a:solidFill>
                            <a:schemeClr val="dk1"/>
                          </a:solidFill>
                          <a:latin typeface="Poppins"/>
                          <a:ea typeface="Poppins"/>
                          <a:cs typeface="Poppins"/>
                          <a:sym typeface="Poppins"/>
                        </a:rPr>
                        <a:t>Plan and conduct investigations to provide evidence that vibrating materials can make sound and that sound can make materials vibrate.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PS4.A: </a:t>
                      </a:r>
                      <a:r>
                        <a:rPr lang="en" sz="800">
                          <a:solidFill>
                            <a:schemeClr val="dk1"/>
                          </a:solidFill>
                          <a:latin typeface="Poppins"/>
                          <a:ea typeface="Poppins"/>
                          <a:cs typeface="Poppins"/>
                          <a:sym typeface="Poppins"/>
                        </a:rPr>
                        <a:t>Wave Properties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3522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11">
                            <a:extLst>
                              <a:ext uri="{A12FA001-AC4F-418D-AE19-62706E023703}">
                                <ahyp:hlinkClr val="tx"/>
                              </a:ext>
                            </a:extLst>
                          </a:hlinkClick>
                        </a:rPr>
                        <a:t>Light, Materials, Transparent &amp; Opaque</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What if there were no windows?</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1-PS4-3. </a:t>
                      </a:r>
                      <a:r>
                        <a:rPr lang="en" sz="800">
                          <a:solidFill>
                            <a:schemeClr val="dk1"/>
                          </a:solidFill>
                          <a:latin typeface="Poppins"/>
                          <a:ea typeface="Poppins"/>
                          <a:cs typeface="Poppins"/>
                          <a:sym typeface="Poppins"/>
                        </a:rPr>
                        <a:t>Plan and conduct an investigation to determine the effect of placing objects made with different materials in the path of a beam of light.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Engaging in Argument from Evidence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PS4.B: </a:t>
                      </a:r>
                      <a:r>
                        <a:rPr lang="en" sz="800">
                          <a:solidFill>
                            <a:schemeClr val="dk1"/>
                          </a:solidFill>
                          <a:latin typeface="Poppins"/>
                          <a:ea typeface="Poppins"/>
                          <a:cs typeface="Poppins"/>
                          <a:sym typeface="Poppins"/>
                        </a:rPr>
                        <a:t>Electromagnetic Radiation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8483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b="1" lang="en" sz="800">
                          <a:solidFill>
                            <a:schemeClr val="dk1"/>
                          </a:solidFill>
                          <a:uFill>
                            <a:noFill/>
                          </a:uFill>
                          <a:latin typeface="Poppins"/>
                          <a:ea typeface="Poppins"/>
                          <a:cs typeface="Poppins"/>
                          <a:sym typeface="Poppins"/>
                          <a:hlinkClick r:id="rId12">
                            <a:extLst>
                              <a:ext uri="{A12FA001-AC4F-418D-AE19-62706E023703}">
                                <ahyp:hlinkClr val="tx"/>
                              </a:ext>
                            </a:extLst>
                          </a:hlinkClick>
                        </a:rPr>
                        <a:t>Light &amp; Illumination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Can you see in the dark?</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1-PS4-2. </a:t>
                      </a:r>
                      <a:r>
                        <a:rPr lang="en" sz="800">
                          <a:solidFill>
                            <a:schemeClr val="dk1"/>
                          </a:solidFill>
                          <a:latin typeface="Poppins"/>
                          <a:ea typeface="Poppins"/>
                          <a:cs typeface="Poppins"/>
                          <a:sym typeface="Poppins"/>
                        </a:rPr>
                        <a:t>Make observations to construct an evidence-based account that objects can be seen only when illuminated.</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PS4.B: </a:t>
                      </a:r>
                      <a:r>
                        <a:rPr lang="en" sz="800">
                          <a:solidFill>
                            <a:schemeClr val="dk1"/>
                          </a:solidFill>
                          <a:latin typeface="Poppins"/>
                          <a:ea typeface="Poppins"/>
                          <a:cs typeface="Poppins"/>
                          <a:sym typeface="Poppins"/>
                        </a:rPr>
                        <a:t>Electromagnetic Radiation</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r>
              <a:tr h="458700">
                <a:tc gridSpan="3">
                  <a:txBody>
                    <a:bodyPr/>
                    <a:lstStyle/>
                    <a:p>
                      <a:pPr indent="0" lvl="0" marL="0" rtl="0" algn="l">
                        <a:spcBef>
                          <a:spcPts val="0"/>
                        </a:spcBef>
                        <a:spcAft>
                          <a:spcPts val="0"/>
                        </a:spcAft>
                        <a:buNone/>
                      </a:pPr>
                      <a:r>
                        <a:rPr b="1" lang="en" sz="800">
                          <a:latin typeface="Poppins"/>
                          <a:ea typeface="Poppins"/>
                          <a:cs typeface="Poppins"/>
                          <a:sym typeface="Poppins"/>
                        </a:rPr>
                        <a:t>Continued on next page</a:t>
                      </a:r>
                      <a:endParaRPr b="1" sz="800">
                        <a:latin typeface="Poppins"/>
                        <a:ea typeface="Poppins"/>
                        <a:cs typeface="Poppins"/>
                        <a:sym typeface="Poppins"/>
                      </a:endParaRPr>
                    </a:p>
                  </a:txBody>
                  <a:tcPr marT="91425" marB="91425" marR="91425" marL="0">
                    <a:lnL cap="flat" cmpd="sng" w="19050">
                      <a:solidFill>
                        <a:schemeClr val="dk1">
                          <a:alpha val="0"/>
                        </a:scheme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hMerge="1"/>
                <a:tc hMerge="1"/>
                <a:tc>
                  <a:txBody>
                    <a:bodyPr/>
                    <a:lstStyle/>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bl>
          </a:graphicData>
        </a:graphic>
      </p:graphicFrame>
      <p:sp>
        <p:nvSpPr>
          <p:cNvPr id="485" name="Google Shape;485;p55"/>
          <p:cNvSpPr/>
          <p:nvPr/>
        </p:nvSpPr>
        <p:spPr>
          <a:xfrm>
            <a:off x="457200" y="292608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3">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486" name="Google Shape;486;p55"/>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4">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487" name="Google Shape;487;p55"/>
          <p:cNvSpPr/>
          <p:nvPr/>
        </p:nvSpPr>
        <p:spPr>
          <a:xfrm>
            <a:off x="457200" y="3767328"/>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488" name="Google Shape;488;p55"/>
          <p:cNvSpPr/>
          <p:nvPr/>
        </p:nvSpPr>
        <p:spPr>
          <a:xfrm>
            <a:off x="457200" y="4562856"/>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489" name="Google Shape;489;p55"/>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br>
              <a:rPr lang="en" sz="8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sp>
        <p:nvSpPr>
          <p:cNvPr id="490" name="Google Shape;490;p55"/>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491" name="Google Shape;491;p55"/>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7">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492" name="Google Shape;492;p55"/>
          <p:cNvPicPr preferRelativeResize="0"/>
          <p:nvPr/>
        </p:nvPicPr>
        <p:blipFill rotWithShape="1">
          <a:blip r:embed="rId18">
            <a:alphaModFix/>
          </a:blip>
          <a:srcRect b="1663" l="0" r="0" t="1663"/>
          <a:stretch/>
        </p:blipFill>
        <p:spPr>
          <a:xfrm>
            <a:off x="7953375" y="305775"/>
            <a:ext cx="1647825" cy="209550"/>
          </a:xfrm>
          <a:prstGeom prst="rect">
            <a:avLst/>
          </a:prstGeom>
          <a:noFill/>
          <a:ln>
            <a:noFill/>
          </a:ln>
        </p:spPr>
      </p:pic>
      <p:grpSp>
        <p:nvGrpSpPr>
          <p:cNvPr id="493" name="Google Shape;493;p55"/>
          <p:cNvGrpSpPr/>
          <p:nvPr/>
        </p:nvGrpSpPr>
        <p:grpSpPr>
          <a:xfrm>
            <a:off x="527725" y="667512"/>
            <a:ext cx="1684375" cy="117000"/>
            <a:chOff x="527725" y="667512"/>
            <a:chExt cx="1684375" cy="117000"/>
          </a:xfrm>
        </p:grpSpPr>
        <p:sp>
          <p:nvSpPr>
            <p:cNvPr id="494" name="Google Shape;494;p55"/>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9">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495" name="Google Shape;495;p55">
              <a:hlinkClick action="ppaction://hlinksldjump" r:id="rId20"/>
            </p:cNvPr>
            <p:cNvPicPr preferRelativeResize="0"/>
            <p:nvPr/>
          </p:nvPicPr>
          <p:blipFill rotWithShape="1">
            <a:blip r:embed="rId21">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9" name="Shape 499"/>
        <p:cNvGrpSpPr/>
        <p:nvPr/>
      </p:nvGrpSpPr>
      <p:grpSpPr>
        <a:xfrm>
          <a:off x="0" y="0"/>
          <a:ext cx="0" cy="0"/>
          <a:chOff x="0" y="0"/>
          <a:chExt cx="0" cy="0"/>
        </a:xfrm>
      </p:grpSpPr>
      <p:pic>
        <p:nvPicPr>
          <p:cNvPr id="500" name="Google Shape;500;p56"/>
          <p:cNvPicPr preferRelativeResize="0"/>
          <p:nvPr/>
        </p:nvPicPr>
        <p:blipFill rotWithShape="1">
          <a:blip r:embed="rId3">
            <a:alphaModFix/>
          </a:blip>
          <a:srcRect b="6900" l="41873" r="12264" t="14155"/>
          <a:stretch/>
        </p:blipFill>
        <p:spPr>
          <a:xfrm>
            <a:off x="457200" y="2077200"/>
            <a:ext cx="944348" cy="914400"/>
          </a:xfrm>
          <a:prstGeom prst="rect">
            <a:avLst/>
          </a:prstGeom>
          <a:noFill/>
          <a:ln>
            <a:noFill/>
          </a:ln>
        </p:spPr>
      </p:pic>
      <p:pic>
        <p:nvPicPr>
          <p:cNvPr id="501" name="Google Shape;501;p56"/>
          <p:cNvPicPr preferRelativeResize="0"/>
          <p:nvPr/>
        </p:nvPicPr>
        <p:blipFill rotWithShape="1">
          <a:blip r:embed="rId4">
            <a:alphaModFix/>
          </a:blip>
          <a:srcRect b="7250" l="0" r="0" t="7258"/>
          <a:stretch/>
        </p:blipFill>
        <p:spPr>
          <a:xfrm>
            <a:off x="472175" y="2981658"/>
            <a:ext cx="914400" cy="781725"/>
          </a:xfrm>
          <a:prstGeom prst="rect">
            <a:avLst/>
          </a:prstGeom>
          <a:noFill/>
          <a:ln>
            <a:noFill/>
          </a:ln>
        </p:spPr>
      </p:pic>
      <p:sp>
        <p:nvSpPr>
          <p:cNvPr id="502" name="Google Shape;502;p56"/>
          <p:cNvSpPr/>
          <p:nvPr/>
        </p:nvSpPr>
        <p:spPr>
          <a:xfrm>
            <a:off x="0" y="0"/>
            <a:ext cx="10080000" cy="914400"/>
          </a:xfrm>
          <a:prstGeom prst="rect">
            <a:avLst/>
          </a:prstGeom>
          <a:solidFill>
            <a:srgbClr val="FFDF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503" name="Google Shape;503;p56"/>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1st Grade • Physical Science</a:t>
            </a:r>
            <a:endParaRPr sz="1200">
              <a:latin typeface="Poppins"/>
              <a:ea typeface="Poppins"/>
              <a:cs typeface="Poppins"/>
              <a:sym typeface="Poppins"/>
            </a:endParaRPr>
          </a:p>
        </p:txBody>
      </p:sp>
      <p:sp>
        <p:nvSpPr>
          <p:cNvPr id="504" name="Google Shape;504;p56"/>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hlink"/>
                </a:solidFill>
                <a:uFill>
                  <a:noFill/>
                </a:uFill>
                <a:latin typeface="Poppins"/>
                <a:ea typeface="Poppins"/>
                <a:cs typeface="Poppins"/>
                <a:sym typeface="Poppins"/>
                <a:hlinkClick r:id="rId5"/>
              </a:rPr>
              <a:t>Light, Sound, &amp; Communication </a:t>
            </a:r>
            <a:r>
              <a:rPr lang="en" sz="1200">
                <a:solidFill>
                  <a:schemeClr val="hlink"/>
                </a:solidFill>
                <a:uFill>
                  <a:noFill/>
                </a:uFill>
                <a:latin typeface="Poppins"/>
                <a:ea typeface="Poppins"/>
                <a:cs typeface="Poppins"/>
                <a:sym typeface="Poppins"/>
                <a:hlinkClick r:id="rId6"/>
              </a:rPr>
              <a:t>(Lights &amp; Sounds)</a:t>
            </a:r>
            <a:r>
              <a:rPr lang="en" sz="1200">
                <a:solidFill>
                  <a:schemeClr val="dk1"/>
                </a:solidFill>
                <a:latin typeface="Poppins"/>
                <a:ea typeface="Poppins"/>
                <a:cs typeface="Poppins"/>
                <a:sym typeface="Poppins"/>
              </a:rPr>
              <a:t> • Page 2 of 2</a:t>
            </a:r>
            <a:endParaRPr b="1">
              <a:latin typeface="Poppins"/>
              <a:ea typeface="Poppins"/>
              <a:cs typeface="Poppins"/>
              <a:sym typeface="Poppins"/>
            </a:endParaRPr>
          </a:p>
        </p:txBody>
      </p:sp>
      <p:graphicFrame>
        <p:nvGraphicFramePr>
          <p:cNvPr id="505" name="Google Shape;505;p56"/>
          <p:cNvGraphicFramePr/>
          <p:nvPr/>
        </p:nvGraphicFramePr>
        <p:xfrm>
          <a:off x="472163" y="1568935"/>
          <a:ext cx="3000000" cy="3000000"/>
        </p:xfrm>
        <a:graphic>
          <a:graphicData uri="http://schemas.openxmlformats.org/drawingml/2006/table">
            <a:tbl>
              <a:tblPr>
                <a:noFill/>
                <a:tableStyleId>{06DD5CEC-224F-409E-8D3B-C0D11B126E25}</a:tableStyleId>
              </a:tblPr>
              <a:tblGrid>
                <a:gridCol w="900225"/>
                <a:gridCol w="1457675"/>
                <a:gridCol w="2697300"/>
                <a:gridCol w="1284350"/>
                <a:gridCol w="1286200"/>
                <a:gridCol w="137650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45700"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45700"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45700"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45700"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45700"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30"/>
                      </a:srgbClr>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7">
                            <a:extLst>
                              <a:ext uri="{A12FA001-AC4F-418D-AE19-62706E023703}">
                                <ahyp:hlinkClr val="tx"/>
                              </a:ext>
                            </a:extLst>
                          </a:hlinkClick>
                        </a:rPr>
                        <a:t>Light, Communication,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None/>
                      </a:pPr>
                      <a:r>
                        <a:rPr lang="en" sz="800">
                          <a:solidFill>
                            <a:schemeClr val="dk1"/>
                          </a:solidFill>
                          <a:latin typeface="Poppins"/>
                          <a:ea typeface="Poppins"/>
                          <a:cs typeface="Poppins"/>
                          <a:sym typeface="Poppins"/>
                        </a:rPr>
                        <a:t>How could you send a secret message to someone far away?</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1-PS4-4. </a:t>
                      </a:r>
                      <a:r>
                        <a:rPr lang="en" sz="800">
                          <a:solidFill>
                            <a:schemeClr val="dk1"/>
                          </a:solidFill>
                          <a:latin typeface="Poppins"/>
                          <a:ea typeface="Poppins"/>
                          <a:cs typeface="Poppins"/>
                          <a:sym typeface="Poppins"/>
                        </a:rPr>
                        <a:t>Use tools and materials to design and build a device that uses light or sound to communicate over a distance.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PS4.C: </a:t>
                      </a:r>
                      <a:r>
                        <a:rPr lang="en" sz="800">
                          <a:solidFill>
                            <a:schemeClr val="dk1"/>
                          </a:solidFill>
                          <a:latin typeface="Poppins"/>
                          <a:ea typeface="Poppins"/>
                          <a:cs typeface="Poppins"/>
                          <a:sym typeface="Poppins"/>
                        </a:rPr>
                        <a:t>Information Technologies and Instrumentation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b="1" lang="en" sz="800">
                          <a:solidFill>
                            <a:schemeClr val="dk1"/>
                          </a:solidFill>
                          <a:uFill>
                            <a:noFill/>
                          </a:uFill>
                          <a:latin typeface="Poppins"/>
                          <a:ea typeface="Poppins"/>
                          <a:cs typeface="Poppins"/>
                          <a:sym typeface="Poppins"/>
                          <a:hlinkClick r:id="rId8">
                            <a:extLst>
                              <a:ext uri="{A12FA001-AC4F-418D-AE19-62706E023703}">
                                <ahyp:hlinkClr val="tx"/>
                              </a:ext>
                            </a:extLst>
                          </a:hlinkClick>
                        </a:rPr>
                        <a:t>Lights, Sounds, &amp; Communication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How do boats find their way in the fog? </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1-PS4-4. </a:t>
                      </a:r>
                      <a:r>
                        <a:rPr lang="en" sz="800">
                          <a:solidFill>
                            <a:schemeClr val="dk1"/>
                          </a:solidFill>
                          <a:latin typeface="Poppins"/>
                          <a:ea typeface="Poppins"/>
                          <a:cs typeface="Poppins"/>
                          <a:sym typeface="Poppins"/>
                        </a:rPr>
                        <a:t>Use tools and materials to design and build a device that uses light or sound to communicate over a distance.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Obtaining, Evaluating, and Communicating Information</a:t>
                      </a:r>
                      <a:endParaRPr sz="800" strike="sngStrike">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PS4.C:</a:t>
                      </a:r>
                      <a:r>
                        <a:rPr lang="en" sz="800">
                          <a:solidFill>
                            <a:schemeClr val="dk1"/>
                          </a:solidFill>
                          <a:latin typeface="Poppins"/>
                          <a:ea typeface="Poppins"/>
                          <a:cs typeface="Poppins"/>
                          <a:sym typeface="Poppins"/>
                        </a:rPr>
                        <a:t> Information Technologies and Instrumentation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r>
            </a:tbl>
          </a:graphicData>
        </a:graphic>
      </p:graphicFrame>
      <p:sp>
        <p:nvSpPr>
          <p:cNvPr id="506" name="Google Shape;506;p56"/>
          <p:cNvSpPr/>
          <p:nvPr/>
        </p:nvSpPr>
        <p:spPr>
          <a:xfrm>
            <a:off x="457200" y="205656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9">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sp>
        <p:nvSpPr>
          <p:cNvPr id="507" name="Google Shape;507;p56"/>
          <p:cNvSpPr/>
          <p:nvPr/>
        </p:nvSpPr>
        <p:spPr>
          <a:xfrm>
            <a:off x="457200" y="2981641"/>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0">
                  <a:extLst>
                    <a:ext uri="{A12FA001-AC4F-418D-AE19-62706E023703}">
                      <ahyp:hlinkClr val="tx"/>
                    </a:ext>
                  </a:extLst>
                </a:hlinkClick>
              </a:rPr>
              <a:t>Lesson 6</a:t>
            </a:r>
            <a:endParaRPr b="1" sz="800">
              <a:solidFill>
                <a:schemeClr val="lt1"/>
              </a:solidFill>
              <a:latin typeface="Poppins"/>
              <a:ea typeface="Poppins"/>
              <a:cs typeface="Poppins"/>
              <a:sym typeface="Poppins"/>
            </a:endParaRPr>
          </a:p>
        </p:txBody>
      </p:sp>
      <p:sp>
        <p:nvSpPr>
          <p:cNvPr id="508" name="Google Shape;508;p56"/>
          <p:cNvSpPr txBox="1"/>
          <p:nvPr/>
        </p:nvSpPr>
        <p:spPr>
          <a:xfrm>
            <a:off x="7525512" y="6949440"/>
            <a:ext cx="2172000" cy="4311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br>
              <a:rPr lang="en" sz="8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Read-Along Lesson</a:t>
            </a:r>
            <a:endParaRPr sz="800">
              <a:latin typeface="Poppins"/>
              <a:ea typeface="Poppins"/>
              <a:cs typeface="Poppins"/>
              <a:sym typeface="Poppins"/>
            </a:endParaRPr>
          </a:p>
        </p:txBody>
      </p:sp>
      <p:sp>
        <p:nvSpPr>
          <p:cNvPr id="509" name="Google Shape;509;p56"/>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510" name="Google Shape;510;p56"/>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1">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511" name="Google Shape;511;p56"/>
          <p:cNvPicPr preferRelativeResize="0"/>
          <p:nvPr/>
        </p:nvPicPr>
        <p:blipFill rotWithShape="1">
          <a:blip r:embed="rId12">
            <a:alphaModFix/>
          </a:blip>
          <a:srcRect b="1663" l="0" r="0" t="1663"/>
          <a:stretch/>
        </p:blipFill>
        <p:spPr>
          <a:xfrm>
            <a:off x="7953375" y="305775"/>
            <a:ext cx="1647825" cy="209550"/>
          </a:xfrm>
          <a:prstGeom prst="rect">
            <a:avLst/>
          </a:prstGeom>
          <a:noFill/>
          <a:ln>
            <a:noFill/>
          </a:ln>
        </p:spPr>
      </p:pic>
      <p:grpSp>
        <p:nvGrpSpPr>
          <p:cNvPr id="512" name="Google Shape;512;p56"/>
          <p:cNvGrpSpPr/>
          <p:nvPr/>
        </p:nvGrpSpPr>
        <p:grpSpPr>
          <a:xfrm>
            <a:off x="527725" y="667512"/>
            <a:ext cx="1684375" cy="117000"/>
            <a:chOff x="527725" y="667512"/>
            <a:chExt cx="1684375" cy="117000"/>
          </a:xfrm>
        </p:grpSpPr>
        <p:sp>
          <p:nvSpPr>
            <p:cNvPr id="513" name="Google Shape;513;p56"/>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3">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514" name="Google Shape;514;p56">
              <a:hlinkClick action="ppaction://hlinksldjump" r:id="rId14"/>
            </p:cNvPr>
            <p:cNvPicPr preferRelativeResize="0"/>
            <p:nvPr/>
          </p:nvPicPr>
          <p:blipFill rotWithShape="1">
            <a:blip r:embed="rId15">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9" name="Shape 519"/>
        <p:cNvGrpSpPr/>
        <p:nvPr/>
      </p:nvGrpSpPr>
      <p:grpSpPr>
        <a:xfrm>
          <a:off x="0" y="0"/>
          <a:ext cx="0" cy="0"/>
          <a:chOff x="0" y="0"/>
          <a:chExt cx="0" cy="0"/>
        </a:xfrm>
      </p:grpSpPr>
      <p:grpSp>
        <p:nvGrpSpPr>
          <p:cNvPr id="520" name="Google Shape;520;p57"/>
          <p:cNvGrpSpPr/>
          <p:nvPr/>
        </p:nvGrpSpPr>
        <p:grpSpPr>
          <a:xfrm>
            <a:off x="4340650" y="1828800"/>
            <a:ext cx="1371600" cy="1371600"/>
            <a:chOff x="4371912" y="1828800"/>
            <a:chExt cx="1371600" cy="1371600"/>
          </a:xfrm>
        </p:grpSpPr>
        <p:pic>
          <p:nvPicPr>
            <p:cNvPr id="521" name="Google Shape;521;p57"/>
            <p:cNvPicPr preferRelativeResize="0"/>
            <p:nvPr/>
          </p:nvPicPr>
          <p:blipFill rotWithShape="1">
            <a:blip r:embed="rId3">
              <a:alphaModFix/>
            </a:blip>
            <a:srcRect b="7424" l="1381" r="0" t="6048"/>
            <a:stretch/>
          </p:blipFill>
          <p:spPr>
            <a:xfrm>
              <a:off x="4381362" y="1828800"/>
              <a:ext cx="1352700" cy="1371600"/>
            </a:xfrm>
            <a:prstGeom prst="ellipse">
              <a:avLst/>
            </a:prstGeom>
            <a:noFill/>
            <a:ln>
              <a:noFill/>
            </a:ln>
          </p:spPr>
        </p:pic>
        <p:sp>
          <p:nvSpPr>
            <p:cNvPr id="522" name="Google Shape;522;p57"/>
            <p:cNvSpPr/>
            <p:nvPr/>
          </p:nvSpPr>
          <p:spPr>
            <a:xfrm>
              <a:off x="4371912" y="1828800"/>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4">
                    <a:extLst>
                      <a:ext uri="{A12FA001-AC4F-418D-AE19-62706E023703}">
                        <ahyp:hlinkClr val="tx"/>
                      </a:ext>
                    </a:extLst>
                  </a:hlinkClick>
                </a:rPr>
                <a:t>Erosion &amp; Earth’s Surface</a:t>
              </a:r>
              <a:endParaRPr sz="1200">
                <a:solidFill>
                  <a:schemeClr val="lt1"/>
                </a:solidFill>
                <a:latin typeface="Poppins"/>
                <a:ea typeface="Poppins"/>
                <a:cs typeface="Poppins"/>
                <a:sym typeface="Poppins"/>
              </a:endParaRPr>
            </a:p>
          </p:txBody>
        </p:sp>
      </p:grpSp>
      <p:graphicFrame>
        <p:nvGraphicFramePr>
          <p:cNvPr id="523" name="Google Shape;523;p57"/>
          <p:cNvGraphicFramePr/>
          <p:nvPr/>
        </p:nvGraphicFramePr>
        <p:xfrm>
          <a:off x="457200" y="3562759"/>
          <a:ext cx="3000000" cy="3000000"/>
        </p:xfrm>
        <a:graphic>
          <a:graphicData uri="http://schemas.openxmlformats.org/drawingml/2006/table">
            <a:tbl>
              <a:tblPr>
                <a:noFill/>
                <a:tableStyleId>{06DD5CEC-224F-409E-8D3B-C0D11B126E25}</a:tableStyleId>
              </a:tblPr>
              <a:tblGrid>
                <a:gridCol w="1826875"/>
                <a:gridCol w="1826875"/>
                <a:gridCol w="1826875"/>
                <a:gridCol w="1826875"/>
                <a:gridCol w="1826875"/>
              </a:tblGrid>
              <a:tr h="348875">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5">
                            <a:extLst>
                              <a:ext uri="{A12FA001-AC4F-418D-AE19-62706E023703}">
                                <ahyp:hlinkClr val="tx"/>
                              </a:ext>
                            </a:extLst>
                          </a:hlinkClick>
                        </a:rPr>
                        <a:t>Page 19</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6">
                            <a:extLst>
                              <a:ext uri="{A12FA001-AC4F-418D-AE19-62706E023703}">
                                <ahyp:hlinkClr val="tx"/>
                              </a:ext>
                            </a:extLst>
                          </a:hlinkClick>
                        </a:rPr>
                        <a:t>Web Link</a:t>
                      </a:r>
                      <a:endParaRPr sz="1000">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7">
                            <a:extLst>
                              <a:ext uri="{A12FA001-AC4F-418D-AE19-62706E023703}">
                                <ahyp:hlinkClr val="tx"/>
                              </a:ext>
                            </a:extLst>
                          </a:hlinkClick>
                        </a:rPr>
                        <a:t>Page 20</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8">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9">
                            <a:extLst>
                              <a:ext uri="{A12FA001-AC4F-418D-AE19-62706E023703}">
                                <ahyp:hlinkClr val="tx"/>
                              </a:ext>
                            </a:extLst>
                          </a:hlinkClick>
                        </a:rPr>
                        <a:t>Page 21</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10">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11">
                            <a:extLst>
                              <a:ext uri="{A12FA001-AC4F-418D-AE19-62706E023703}">
                                <ahyp:hlinkClr val="tx"/>
                              </a:ext>
                            </a:extLst>
                          </a:hlinkClick>
                        </a:rPr>
                        <a:t>Page 23</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12">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dk1"/>
                          </a:solidFill>
                          <a:latin typeface="Poppins"/>
                          <a:ea typeface="Poppins"/>
                          <a:cs typeface="Poppins"/>
                          <a:sym typeface="Poppins"/>
                          <a:hlinkClick action="ppaction://hlinksldjump" r:id="rId13">
                            <a:extLst>
                              <a:ext uri="{A12FA001-AC4F-418D-AE19-62706E023703}">
                                <ahyp:hlinkClr val="tx"/>
                              </a:ext>
                            </a:extLst>
                          </a:hlinkClick>
                        </a:rPr>
                        <a:t>Page 24</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14">
                            <a:extLst>
                              <a:ext uri="{A12FA001-AC4F-418D-AE19-62706E023703}">
                                <ahyp:hlinkClr val="tx"/>
                              </a:ext>
                            </a:extLst>
                          </a:hlinkClick>
                        </a:rPr>
                        <a:t>Web Link</a:t>
                      </a:r>
                      <a:endParaRPr sz="10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656500">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strike="sngStrike">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2-LS4-1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K-2-ETS1-1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K-2-ETS1-2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457200">
                    <a:lnL cap="flat" cmpd="sng" w="9525">
                      <a:solidFill>
                        <a:srgbClr val="CFCFBE">
                          <a:alpha val="0"/>
                        </a:srgbClr>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strike="sngStrike">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2-LS2-1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2-LS2-2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K-2-ETS1-2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457200">
                    <a:lnL cap="flat" cmpd="sng" w="9525">
                      <a:solidFill>
                        <a:srgbClr val="CFCFBE">
                          <a:alpha val="0"/>
                        </a:srgbClr>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strike="sngStrike">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2-ESS1-1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2-ESS2-1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2-ESS2-2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2-ESS2-3</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K-2-ETS1-1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K-2-ETS1-2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K-2-ETS1-3</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457200">
                    <a:lnL cap="flat" cmpd="sng" w="9525">
                      <a:solidFill>
                        <a:srgbClr val="CFCFBE">
                          <a:alpha val="0"/>
                        </a:srgbClr>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strike="sngStrike">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2-PS1-1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2-PS1-2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2-PS1-3</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2-PS1-4</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K-2-ETS1-1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K-2-ETS1-2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K-2-ETS1-3</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457200">
                    <a:lnL cap="flat" cmpd="sng" w="9525">
                      <a:solidFill>
                        <a:srgbClr val="CFCFBE">
                          <a:alpha val="0"/>
                        </a:srgbClr>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strike="sngStrike">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2-ESS2-3</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2-PS1-2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2-PS1-4</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457200">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656500">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Lessons &amp; Activities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Lesson Assessments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Extension Blocks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5">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4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latin typeface="Poppins"/>
                        <a:ea typeface="Poppins"/>
                        <a:cs typeface="Poppins"/>
                        <a:sym typeface="Poppins"/>
                      </a:endParaRPr>
                    </a:p>
                  </a:txBody>
                  <a:tcPr marT="91425" marB="91425" marR="91425" marL="457200">
                    <a:lnL cap="flat" cmpd="sng" w="9525">
                      <a:solidFill>
                        <a:srgbClr val="CFCFBE">
                          <a:alpha val="0"/>
                        </a:srgbClr>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Lessons &amp; Activities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Lesson Assessments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Extension Blocks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6">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4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457200">
                    <a:lnL cap="flat" cmpd="sng" w="9525">
                      <a:solidFill>
                        <a:srgbClr val="CFCFBE">
                          <a:alpha val="0"/>
                        </a:srgbClr>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6 Lessons &amp; Activities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6 Lesson Assessments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6 Extension Blocks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7">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6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457200">
                    <a:lnL cap="flat" cmpd="sng" w="9525">
                      <a:solidFill>
                        <a:srgbClr val="CFCFBE">
                          <a:alpha val="0"/>
                        </a:srgbClr>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Lessons &amp; Activities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Lesson Assessments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4 Extension Blocks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8">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4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457200">
                    <a:lnL cap="flat" cmpd="sng" w="9525">
                      <a:solidFill>
                        <a:srgbClr val="CFCFBE">
                          <a:alpha val="0"/>
                        </a:srgbClr>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3 Lessons &amp; Activities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3 Lesson Assessments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3 Extension Blocks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9">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457200">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bl>
          </a:graphicData>
        </a:graphic>
      </p:graphicFrame>
      <p:sp>
        <p:nvSpPr>
          <p:cNvPr id="524" name="Google Shape;524;p57"/>
          <p:cNvSpPr txBox="1"/>
          <p:nvPr/>
        </p:nvSpPr>
        <p:spPr>
          <a:xfrm>
            <a:off x="457200" y="1143000"/>
            <a:ext cx="91344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latin typeface="Poppins"/>
                <a:ea typeface="Poppins"/>
                <a:cs typeface="Poppins"/>
                <a:sym typeface="Poppins"/>
              </a:rPr>
              <a:t>All 2nd Grade </a:t>
            </a:r>
            <a:r>
              <a:rPr b="1" lang="en">
                <a:solidFill>
                  <a:schemeClr val="dk1"/>
                </a:solidFill>
                <a:uFill>
                  <a:noFill/>
                </a:uFill>
                <a:latin typeface="Poppins"/>
                <a:ea typeface="Poppins"/>
                <a:cs typeface="Poppins"/>
                <a:sym typeface="Poppins"/>
                <a:hlinkClick r:id="rId20">
                  <a:extLst>
                    <a:ext uri="{A12FA001-AC4F-418D-AE19-62706E023703}">
                      <ahyp:hlinkClr val="tx"/>
                    </a:ext>
                  </a:extLst>
                </a:hlinkClick>
              </a:rPr>
              <a:t>Units </a:t>
            </a:r>
            <a:r>
              <a:rPr lang="en">
                <a:solidFill>
                  <a:schemeClr val="dk1"/>
                </a:solidFill>
                <a:uFill>
                  <a:noFill/>
                </a:uFill>
                <a:latin typeface="Poppins"/>
                <a:ea typeface="Poppins"/>
                <a:cs typeface="Poppins"/>
                <a:sym typeface="Poppins"/>
                <a:hlinkClick r:id="rId21">
                  <a:extLst>
                    <a:ext uri="{A12FA001-AC4F-418D-AE19-62706E023703}">
                      <ahyp:hlinkClr val="tx"/>
                    </a:ext>
                  </a:extLst>
                </a:hlinkClick>
              </a:rPr>
              <a:t>• </a:t>
            </a:r>
            <a:r>
              <a:rPr lang="en" sz="1200">
                <a:latin typeface="Poppins"/>
                <a:ea typeface="Poppins"/>
                <a:cs typeface="Poppins"/>
                <a:sym typeface="Poppins"/>
              </a:rPr>
              <a:t>Units may be taught in any order</a:t>
            </a:r>
            <a:endParaRPr sz="1200">
              <a:latin typeface="Poppins"/>
              <a:ea typeface="Poppins"/>
              <a:cs typeface="Poppins"/>
              <a:sym typeface="Poppins"/>
            </a:endParaRPr>
          </a:p>
        </p:txBody>
      </p:sp>
      <p:grpSp>
        <p:nvGrpSpPr>
          <p:cNvPr id="525" name="Google Shape;525;p57"/>
          <p:cNvGrpSpPr/>
          <p:nvPr/>
        </p:nvGrpSpPr>
        <p:grpSpPr>
          <a:xfrm>
            <a:off x="687629" y="1828794"/>
            <a:ext cx="1371600" cy="1371600"/>
            <a:chOff x="916204" y="1837694"/>
            <a:chExt cx="1371600" cy="1371600"/>
          </a:xfrm>
        </p:grpSpPr>
        <p:pic>
          <p:nvPicPr>
            <p:cNvPr id="526" name="Google Shape;526;p57"/>
            <p:cNvPicPr preferRelativeResize="0"/>
            <p:nvPr/>
          </p:nvPicPr>
          <p:blipFill rotWithShape="1">
            <a:blip r:embed="rId22">
              <a:alphaModFix/>
            </a:blip>
            <a:srcRect b="5893" l="0" r="0" t="5884"/>
            <a:stretch/>
          </p:blipFill>
          <p:spPr>
            <a:xfrm>
              <a:off x="925654" y="1837694"/>
              <a:ext cx="1352700" cy="1371600"/>
            </a:xfrm>
            <a:prstGeom prst="ellipse">
              <a:avLst/>
            </a:prstGeom>
            <a:noFill/>
            <a:ln>
              <a:noFill/>
            </a:ln>
          </p:spPr>
        </p:pic>
        <p:sp>
          <p:nvSpPr>
            <p:cNvPr id="527" name="Google Shape;527;p57"/>
            <p:cNvSpPr/>
            <p:nvPr/>
          </p:nvSpPr>
          <p:spPr>
            <a:xfrm>
              <a:off x="916204" y="1837694"/>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528" name="Google Shape;528;p57"/>
            <p:cNvSpPr txBox="1"/>
            <p:nvPr/>
          </p:nvSpPr>
          <p:spPr>
            <a:xfrm>
              <a:off x="916204" y="2246444"/>
              <a:ext cx="1371600" cy="738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23">
                    <a:extLst>
                      <a:ext uri="{A12FA001-AC4F-418D-AE19-62706E023703}">
                        <ahyp:hlinkClr val="tx"/>
                      </a:ext>
                    </a:extLst>
                  </a:hlinkClick>
                </a:rPr>
                <a:t>Animal Biodiversity &amp; Habitats</a:t>
              </a:r>
              <a:endParaRPr>
                <a:solidFill>
                  <a:schemeClr val="lt1"/>
                </a:solidFill>
              </a:endParaRPr>
            </a:p>
          </p:txBody>
        </p:sp>
      </p:grpSp>
      <p:grpSp>
        <p:nvGrpSpPr>
          <p:cNvPr id="529" name="Google Shape;529;p57"/>
          <p:cNvGrpSpPr/>
          <p:nvPr/>
        </p:nvGrpSpPr>
        <p:grpSpPr>
          <a:xfrm>
            <a:off x="2512321" y="1828813"/>
            <a:ext cx="1375236" cy="1371600"/>
            <a:chOff x="2512768" y="1828813"/>
            <a:chExt cx="1375236" cy="1371600"/>
          </a:xfrm>
        </p:grpSpPr>
        <p:pic>
          <p:nvPicPr>
            <p:cNvPr id="530" name="Google Shape;530;p57"/>
            <p:cNvPicPr preferRelativeResize="0"/>
            <p:nvPr/>
          </p:nvPicPr>
          <p:blipFill rotWithShape="1">
            <a:blip r:embed="rId24">
              <a:alphaModFix/>
            </a:blip>
            <a:srcRect b="5728" l="0" r="0" t="5737"/>
            <a:stretch/>
          </p:blipFill>
          <p:spPr>
            <a:xfrm>
              <a:off x="2522218" y="1828813"/>
              <a:ext cx="1352700" cy="1371600"/>
            </a:xfrm>
            <a:prstGeom prst="ellipse">
              <a:avLst/>
            </a:prstGeom>
            <a:noFill/>
            <a:ln>
              <a:noFill/>
            </a:ln>
          </p:spPr>
        </p:pic>
        <p:sp>
          <p:nvSpPr>
            <p:cNvPr id="531" name="Google Shape;531;p57"/>
            <p:cNvSpPr/>
            <p:nvPr/>
          </p:nvSpPr>
          <p:spPr>
            <a:xfrm>
              <a:off x="2512768" y="1828813"/>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532" name="Google Shape;532;p57"/>
            <p:cNvSpPr txBox="1"/>
            <p:nvPr/>
          </p:nvSpPr>
          <p:spPr>
            <a:xfrm>
              <a:off x="2516404" y="2237563"/>
              <a:ext cx="1371600" cy="554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25">
                    <a:extLst>
                      <a:ext uri="{A12FA001-AC4F-418D-AE19-62706E023703}">
                        <ahyp:hlinkClr val="tx"/>
                      </a:ext>
                    </a:extLst>
                  </a:hlinkClick>
                </a:rPr>
                <a:t>Plant Growth &amp; Interactions</a:t>
              </a:r>
              <a:endParaRPr b="1" sz="1200">
                <a:solidFill>
                  <a:schemeClr val="lt1"/>
                </a:solidFill>
                <a:latin typeface="Poppins"/>
                <a:ea typeface="Poppins"/>
                <a:cs typeface="Poppins"/>
                <a:sym typeface="Poppins"/>
              </a:endParaRPr>
            </a:p>
          </p:txBody>
        </p:sp>
      </p:grpSp>
      <p:sp>
        <p:nvSpPr>
          <p:cNvPr id="533" name="Google Shape;533;p57"/>
          <p:cNvSpPr/>
          <p:nvPr/>
        </p:nvSpPr>
        <p:spPr>
          <a:xfrm>
            <a:off x="0" y="0"/>
            <a:ext cx="10080000" cy="914400"/>
          </a:xfrm>
          <a:prstGeom prst="rect">
            <a:avLst/>
          </a:prstGeom>
          <a:solidFill>
            <a:srgbClr val="7FA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534" name="Google Shape;534;p57"/>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2nd Grade • All Units at a Glance</a:t>
            </a:r>
            <a:endParaRPr sz="1200">
              <a:latin typeface="Poppins"/>
              <a:ea typeface="Poppins"/>
              <a:cs typeface="Poppins"/>
              <a:sym typeface="Poppins"/>
            </a:endParaRPr>
          </a:p>
        </p:txBody>
      </p:sp>
      <p:grpSp>
        <p:nvGrpSpPr>
          <p:cNvPr id="535" name="Google Shape;535;p57"/>
          <p:cNvGrpSpPr/>
          <p:nvPr/>
        </p:nvGrpSpPr>
        <p:grpSpPr>
          <a:xfrm>
            <a:off x="6165342" y="1828800"/>
            <a:ext cx="1379066" cy="1371600"/>
            <a:chOff x="5861738" y="1828800"/>
            <a:chExt cx="1379066" cy="1371600"/>
          </a:xfrm>
        </p:grpSpPr>
        <p:pic>
          <p:nvPicPr>
            <p:cNvPr id="536" name="Google Shape;536;p57"/>
            <p:cNvPicPr preferRelativeResize="0"/>
            <p:nvPr/>
          </p:nvPicPr>
          <p:blipFill rotWithShape="1">
            <a:blip r:embed="rId26">
              <a:alphaModFix/>
            </a:blip>
            <a:srcRect b="0" l="6316" r="6325" t="0"/>
            <a:stretch/>
          </p:blipFill>
          <p:spPr>
            <a:xfrm>
              <a:off x="5871188" y="1828800"/>
              <a:ext cx="1352700" cy="1371600"/>
            </a:xfrm>
            <a:prstGeom prst="ellipse">
              <a:avLst/>
            </a:prstGeom>
            <a:noFill/>
            <a:ln>
              <a:noFill/>
            </a:ln>
          </p:spPr>
        </p:pic>
        <p:sp>
          <p:nvSpPr>
            <p:cNvPr id="537" name="Google Shape;537;p57"/>
            <p:cNvSpPr/>
            <p:nvPr/>
          </p:nvSpPr>
          <p:spPr>
            <a:xfrm>
              <a:off x="5861738" y="1828800"/>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538" name="Google Shape;538;p57"/>
            <p:cNvSpPr txBox="1"/>
            <p:nvPr/>
          </p:nvSpPr>
          <p:spPr>
            <a:xfrm>
              <a:off x="5869204" y="2237550"/>
              <a:ext cx="1371600" cy="554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27">
                    <a:extLst>
                      <a:ext uri="{A12FA001-AC4F-418D-AE19-62706E023703}">
                        <ahyp:hlinkClr val="tx"/>
                      </a:ext>
                    </a:extLst>
                  </a:hlinkClick>
                </a:rPr>
                <a:t>Material Properties</a:t>
              </a:r>
              <a:endParaRPr>
                <a:solidFill>
                  <a:schemeClr val="lt1"/>
                </a:solidFill>
              </a:endParaRPr>
            </a:p>
          </p:txBody>
        </p:sp>
      </p:grpSp>
      <p:sp>
        <p:nvSpPr>
          <p:cNvPr id="539" name="Google Shape;539;p57"/>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8">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540" name="Google Shape;540;p57"/>
          <p:cNvPicPr preferRelativeResize="0"/>
          <p:nvPr/>
        </p:nvPicPr>
        <p:blipFill rotWithShape="1">
          <a:blip r:embed="rId29">
            <a:alphaModFix/>
          </a:blip>
          <a:srcRect b="1663" l="0" r="0" t="1663"/>
          <a:stretch/>
        </p:blipFill>
        <p:spPr>
          <a:xfrm>
            <a:off x="7953375" y="305775"/>
            <a:ext cx="1647825" cy="209550"/>
          </a:xfrm>
          <a:prstGeom prst="rect">
            <a:avLst/>
          </a:prstGeom>
          <a:noFill/>
          <a:ln>
            <a:noFill/>
          </a:ln>
        </p:spPr>
      </p:pic>
      <p:grpSp>
        <p:nvGrpSpPr>
          <p:cNvPr id="541" name="Google Shape;541;p57"/>
          <p:cNvGrpSpPr/>
          <p:nvPr/>
        </p:nvGrpSpPr>
        <p:grpSpPr>
          <a:xfrm>
            <a:off x="527725" y="667512"/>
            <a:ext cx="1684375" cy="117000"/>
            <a:chOff x="527725" y="667512"/>
            <a:chExt cx="1684375" cy="117000"/>
          </a:xfrm>
        </p:grpSpPr>
        <p:sp>
          <p:nvSpPr>
            <p:cNvPr id="542" name="Google Shape;542;p57"/>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30">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543" name="Google Shape;543;p57">
              <a:hlinkClick/>
            </p:cNvPr>
            <p:cNvPicPr preferRelativeResize="0"/>
            <p:nvPr/>
          </p:nvPicPr>
          <p:blipFill rotWithShape="1">
            <a:blip r:embed="rId31">
              <a:alphaModFix/>
            </a:blip>
            <a:srcRect b="0" l="9423" r="9415" t="0"/>
            <a:stretch/>
          </p:blipFill>
          <p:spPr>
            <a:xfrm rot="10800000">
              <a:off x="527725" y="680300"/>
              <a:ext cx="147875" cy="86475"/>
            </a:xfrm>
            <a:prstGeom prst="rect">
              <a:avLst/>
            </a:prstGeom>
            <a:noFill/>
            <a:ln>
              <a:noFill/>
            </a:ln>
          </p:spPr>
        </p:pic>
      </p:grpSp>
      <p:sp>
        <p:nvSpPr>
          <p:cNvPr id="544" name="Google Shape;544;p57"/>
          <p:cNvSpPr txBox="1"/>
          <p:nvPr>
            <p:ph idx="12" type="sldNum"/>
          </p:nvPr>
        </p:nvSpPr>
        <p:spPr>
          <a:xfrm>
            <a:off x="9089136" y="7178040"/>
            <a:ext cx="603600" cy="594900"/>
          </a:xfrm>
          <a:prstGeom prst="rect">
            <a:avLst/>
          </a:prstGeom>
        </p:spPr>
        <p:txBody>
          <a:bodyPr anchorCtr="0" anchor="t" bIns="56700" lIns="113425" spcFirstLastPara="1" rIns="113425" wrap="square" tIns="56700">
            <a:noAutofit/>
          </a:bodyPr>
          <a:lstStyle/>
          <a:p>
            <a:pPr indent="0" lvl="0" marL="0" rtl="0" algn="l">
              <a:spcBef>
                <a:spcPts val="0"/>
              </a:spcBef>
              <a:spcAft>
                <a:spcPts val="0"/>
              </a:spcAft>
              <a:buNone/>
            </a:pPr>
            <a:fld id="{00000000-1234-1234-1234-123412341234}" type="slidenum">
              <a:rPr lang="en"/>
              <a:t>‹#›</a:t>
            </a:fld>
            <a:endParaRPr/>
          </a:p>
        </p:txBody>
      </p:sp>
      <p:grpSp>
        <p:nvGrpSpPr>
          <p:cNvPr id="545" name="Google Shape;545;p57"/>
          <p:cNvGrpSpPr/>
          <p:nvPr/>
        </p:nvGrpSpPr>
        <p:grpSpPr>
          <a:xfrm>
            <a:off x="7997500" y="1817450"/>
            <a:ext cx="1412100" cy="1412100"/>
            <a:chOff x="7907650" y="1833475"/>
            <a:chExt cx="1412100" cy="1412100"/>
          </a:xfrm>
        </p:grpSpPr>
        <p:pic>
          <p:nvPicPr>
            <p:cNvPr id="546" name="Google Shape;546;p57"/>
            <p:cNvPicPr preferRelativeResize="0"/>
            <p:nvPr/>
          </p:nvPicPr>
          <p:blipFill>
            <a:blip r:embed="rId32">
              <a:alphaModFix/>
            </a:blip>
            <a:stretch>
              <a:fillRect/>
            </a:stretch>
          </p:blipFill>
          <p:spPr>
            <a:xfrm>
              <a:off x="7907650" y="1833475"/>
              <a:ext cx="1412100" cy="1412100"/>
            </a:xfrm>
            <a:prstGeom prst="rect">
              <a:avLst/>
            </a:prstGeom>
            <a:noFill/>
            <a:ln>
              <a:noFill/>
            </a:ln>
          </p:spPr>
        </p:pic>
        <p:sp>
          <p:nvSpPr>
            <p:cNvPr id="547" name="Google Shape;547;p57"/>
            <p:cNvSpPr/>
            <p:nvPr/>
          </p:nvSpPr>
          <p:spPr>
            <a:xfrm>
              <a:off x="7928113" y="1853950"/>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sz="1200">
                <a:solidFill>
                  <a:srgbClr val="FFFFFF"/>
                </a:solidFill>
                <a:latin typeface="Poppins"/>
                <a:ea typeface="Poppins"/>
                <a:cs typeface="Poppins"/>
                <a:sym typeface="Poppins"/>
              </a:endParaRPr>
            </a:p>
          </p:txBody>
        </p:sp>
        <p:sp>
          <p:nvSpPr>
            <p:cNvPr id="548" name="Google Shape;548;p57"/>
            <p:cNvSpPr txBox="1"/>
            <p:nvPr/>
          </p:nvSpPr>
          <p:spPr>
            <a:xfrm>
              <a:off x="7928129" y="2262463"/>
              <a:ext cx="1371600" cy="554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33">
                    <a:extLst>
                      <a:ext uri="{A12FA001-AC4F-418D-AE19-62706E023703}">
                        <ahyp:hlinkClr val="tx"/>
                      </a:ext>
                    </a:extLst>
                  </a:hlinkClick>
                </a:rPr>
                <a:t>States of Matter</a:t>
              </a:r>
              <a:endParaRPr>
                <a:solidFill>
                  <a:schemeClr val="lt1"/>
                </a:solidFill>
              </a:endParaRPr>
            </a:p>
          </p:txBody>
        </p:sp>
      </p:grpSp>
      <p:sp>
        <p:nvSpPr>
          <p:cNvPr id="549" name="Google Shape;549;p57"/>
          <p:cNvSpPr txBox="1"/>
          <p:nvPr/>
        </p:nvSpPr>
        <p:spPr>
          <a:xfrm>
            <a:off x="4110950" y="3254975"/>
            <a:ext cx="1844700" cy="307800"/>
          </a:xfrm>
          <a:prstGeom prst="rect">
            <a:avLst/>
          </a:prstGeom>
          <a:noFill/>
          <a:ln>
            <a:noFill/>
          </a:ln>
        </p:spPr>
        <p:txBody>
          <a:bodyPr anchorCtr="0" anchor="t" bIns="91425" lIns="91425" spcFirstLastPara="1" rIns="91425" wrap="square" tIns="91425">
            <a:spAutoFit/>
          </a:bodyPr>
          <a:lstStyle/>
          <a:p>
            <a:pPr indent="0" lvl="0" marL="0" rtl="0" algn="ctr">
              <a:spcBef>
                <a:spcPts val="1000"/>
              </a:spcBef>
              <a:spcAft>
                <a:spcPts val="0"/>
              </a:spcAft>
              <a:buNone/>
            </a:pPr>
            <a:r>
              <a:rPr lang="en" sz="800">
                <a:latin typeface="Poppins"/>
                <a:ea typeface="Poppins"/>
                <a:cs typeface="Poppins"/>
                <a:sym typeface="Poppins"/>
              </a:rPr>
              <a:t>⭐</a:t>
            </a:r>
            <a:r>
              <a:rPr b="1" lang="en" sz="800">
                <a:solidFill>
                  <a:srgbClr val="000000"/>
                </a:solidFill>
                <a:latin typeface="Poppins"/>
                <a:ea typeface="Poppins"/>
                <a:cs typeface="Poppins"/>
                <a:sym typeface="Poppins"/>
              </a:rPr>
              <a:t> </a:t>
            </a:r>
            <a:endParaRPr/>
          </a:p>
        </p:txBody>
      </p:sp>
      <p:sp>
        <p:nvSpPr>
          <p:cNvPr id="550" name="Google Shape;550;p57"/>
          <p:cNvSpPr txBox="1"/>
          <p:nvPr/>
        </p:nvSpPr>
        <p:spPr>
          <a:xfrm>
            <a:off x="7768550" y="3254975"/>
            <a:ext cx="1844700" cy="307800"/>
          </a:xfrm>
          <a:prstGeom prst="rect">
            <a:avLst/>
          </a:prstGeom>
          <a:noFill/>
          <a:ln>
            <a:noFill/>
          </a:ln>
        </p:spPr>
        <p:txBody>
          <a:bodyPr anchorCtr="0" anchor="t" bIns="91425" lIns="91425" spcFirstLastPara="1" rIns="91425" wrap="square" tIns="91425">
            <a:spAutoFit/>
          </a:bodyPr>
          <a:lstStyle/>
          <a:p>
            <a:pPr indent="0" lvl="0" marL="0" rtl="0" algn="ctr">
              <a:spcBef>
                <a:spcPts val="1000"/>
              </a:spcBef>
              <a:spcAft>
                <a:spcPts val="0"/>
              </a:spcAft>
              <a:buNone/>
            </a:pPr>
            <a:r>
              <a:rPr lang="en" sz="800">
                <a:latin typeface="Poppins"/>
                <a:ea typeface="Poppins"/>
                <a:cs typeface="Poppins"/>
                <a:sym typeface="Poppins"/>
              </a:rPr>
              <a:t>⭐</a:t>
            </a:r>
            <a:r>
              <a:rPr b="1" lang="en" sz="800">
                <a:solidFill>
                  <a:srgbClr val="000000"/>
                </a:solidFill>
                <a:latin typeface="Poppins"/>
                <a:ea typeface="Poppins"/>
                <a:cs typeface="Poppins"/>
                <a:sym typeface="Poppins"/>
              </a:rPr>
              <a:t> </a:t>
            </a:r>
            <a:endParaRPr/>
          </a:p>
        </p:txBody>
      </p:sp>
      <p:sp>
        <p:nvSpPr>
          <p:cNvPr id="551" name="Google Shape;551;p57"/>
          <p:cNvSpPr txBox="1"/>
          <p:nvPr/>
        </p:nvSpPr>
        <p:spPr>
          <a:xfrm>
            <a:off x="4354275" y="7312200"/>
            <a:ext cx="5310000" cy="307800"/>
          </a:xfrm>
          <a:prstGeom prst="rect">
            <a:avLst/>
          </a:prstGeom>
          <a:noFill/>
          <a:ln>
            <a:noFill/>
          </a:ln>
        </p:spPr>
        <p:txBody>
          <a:bodyPr anchorCtr="0" anchor="t" bIns="91425" lIns="91425" spcFirstLastPara="1" rIns="0" wrap="square" tIns="91425">
            <a:spAutoFit/>
          </a:bodyPr>
          <a:lstStyle/>
          <a:p>
            <a:pPr indent="0" lvl="0" marL="137160" marR="36709" rtl="0" algn="r">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a:t>
            </a:r>
            <a:r>
              <a:rPr b="1" lang="en" sz="800">
                <a:solidFill>
                  <a:srgbClr val="000000"/>
                </a:solidFill>
                <a:latin typeface="Poppins"/>
                <a:ea typeface="Poppins"/>
                <a:cs typeface="Poppins"/>
                <a:sym typeface="Poppins"/>
              </a:rPr>
              <a:t>  </a:t>
            </a:r>
            <a:r>
              <a:rPr lang="en" sz="800">
                <a:solidFill>
                  <a:srgbClr val="000000"/>
                </a:solidFill>
                <a:latin typeface="Poppins"/>
                <a:ea typeface="Poppins"/>
                <a:cs typeface="Poppins"/>
                <a:sym typeface="Poppins"/>
              </a:rPr>
              <a:t>Unit Restructured for the 202</a:t>
            </a:r>
            <a:r>
              <a:rPr lang="en" sz="800">
                <a:latin typeface="Poppins"/>
                <a:ea typeface="Poppins"/>
                <a:cs typeface="Poppins"/>
                <a:sym typeface="Poppins"/>
              </a:rPr>
              <a:t>5</a:t>
            </a:r>
            <a:r>
              <a:rPr lang="en" sz="800">
                <a:solidFill>
                  <a:srgbClr val="000000"/>
                </a:solidFill>
                <a:latin typeface="Poppins"/>
                <a:ea typeface="Poppins"/>
                <a:cs typeface="Poppins"/>
                <a:sym typeface="Poppins"/>
              </a:rPr>
              <a:t>-202</a:t>
            </a:r>
            <a:r>
              <a:rPr lang="en" sz="800">
                <a:latin typeface="Poppins"/>
                <a:ea typeface="Poppins"/>
                <a:cs typeface="Poppins"/>
                <a:sym typeface="Poppins"/>
              </a:rPr>
              <a:t>6</a:t>
            </a:r>
            <a:r>
              <a:rPr lang="en" sz="800">
                <a:solidFill>
                  <a:srgbClr val="000000"/>
                </a:solidFill>
                <a:latin typeface="Poppins"/>
                <a:ea typeface="Poppins"/>
                <a:cs typeface="Poppins"/>
                <a:sym typeface="Poppins"/>
              </a:rPr>
              <a:t> School Year  •  </a:t>
            </a:r>
            <a:r>
              <a:rPr lang="en" sz="800">
                <a:latin typeface="Poppins"/>
                <a:ea typeface="Poppins"/>
                <a:cs typeface="Poppins"/>
                <a:sym typeface="Poppins"/>
              </a:rPr>
              <a:t>⭐</a:t>
            </a:r>
            <a:r>
              <a:rPr b="1" lang="en" sz="800">
                <a:solidFill>
                  <a:srgbClr val="000000"/>
                </a:solidFill>
                <a:latin typeface="Poppins"/>
                <a:ea typeface="Poppins"/>
                <a:cs typeface="Poppins"/>
                <a:sym typeface="Poppins"/>
              </a:rPr>
              <a:t> </a:t>
            </a:r>
            <a:r>
              <a:rPr lang="en" sz="800">
                <a:solidFill>
                  <a:srgbClr val="000000"/>
                </a:solidFill>
                <a:latin typeface="Poppins"/>
                <a:ea typeface="Poppins"/>
                <a:cs typeface="Poppins"/>
                <a:sym typeface="Poppins"/>
              </a:rPr>
              <a:t>New Unit or Lesson</a:t>
            </a:r>
            <a:endParaRPr sz="800">
              <a:latin typeface="Poppins"/>
              <a:ea typeface="Poppins"/>
              <a:cs typeface="Poppins"/>
              <a:sym typeface="Poppins"/>
            </a:endParaRPr>
          </a:p>
        </p:txBody>
      </p:sp>
      <p:sp>
        <p:nvSpPr>
          <p:cNvPr id="552" name="Google Shape;552;p57"/>
          <p:cNvSpPr txBox="1"/>
          <p:nvPr/>
        </p:nvSpPr>
        <p:spPr>
          <a:xfrm>
            <a:off x="5955650" y="3254975"/>
            <a:ext cx="1821000" cy="307800"/>
          </a:xfrm>
          <a:prstGeom prst="rect">
            <a:avLst/>
          </a:prstGeom>
          <a:noFill/>
          <a:ln>
            <a:noFill/>
          </a:ln>
        </p:spPr>
        <p:txBody>
          <a:bodyPr anchorCtr="0" anchor="t" bIns="91425" lIns="91425" spcFirstLastPara="1" rIns="91425" wrap="square" tIns="91425">
            <a:spAutoFit/>
          </a:bodyPr>
          <a:lstStyle/>
          <a:p>
            <a:pPr indent="0" lvl="0" marL="0" rtl="0" algn="ctr">
              <a:spcBef>
                <a:spcPts val="1000"/>
              </a:spcBef>
              <a:spcAft>
                <a:spcPts val="0"/>
              </a:spcAft>
              <a:buNone/>
            </a:pPr>
            <a:r>
              <a:rPr lang="en" sz="800">
                <a:solidFill>
                  <a:srgbClr val="000000"/>
                </a:solidFill>
                <a:latin typeface="Poppins"/>
                <a:ea typeface="Poppins"/>
                <a:cs typeface="Poppins"/>
                <a:sym typeface="Poppins"/>
              </a:rPr>
              <a:t>✔</a:t>
            </a:r>
            <a:r>
              <a:rPr b="1" lang="en" sz="800">
                <a:solidFill>
                  <a:srgbClr val="000000"/>
                </a:solidFill>
                <a:latin typeface="Poppins"/>
                <a:ea typeface="Poppins"/>
                <a:cs typeface="Poppins"/>
                <a:sym typeface="Poppins"/>
              </a:rPr>
              <a:t> </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6" name="Shape 556"/>
        <p:cNvGrpSpPr/>
        <p:nvPr/>
      </p:nvGrpSpPr>
      <p:grpSpPr>
        <a:xfrm>
          <a:off x="0" y="0"/>
          <a:ext cx="0" cy="0"/>
          <a:chOff x="0" y="0"/>
          <a:chExt cx="0" cy="0"/>
        </a:xfrm>
      </p:grpSpPr>
      <p:sp>
        <p:nvSpPr>
          <p:cNvPr id="557" name="Google Shape;557;p58"/>
          <p:cNvSpPr/>
          <p:nvPr/>
        </p:nvSpPr>
        <p:spPr>
          <a:xfrm>
            <a:off x="0" y="0"/>
            <a:ext cx="10080000" cy="914400"/>
          </a:xfrm>
          <a:prstGeom prst="rect">
            <a:avLst/>
          </a:prstGeom>
          <a:solidFill>
            <a:srgbClr val="7FA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558" name="Google Shape;558;p58"/>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2nd Grade • Life Science</a:t>
            </a:r>
            <a:endParaRPr sz="1200">
              <a:latin typeface="Poppins"/>
              <a:ea typeface="Poppins"/>
              <a:cs typeface="Poppins"/>
              <a:sym typeface="Poppins"/>
            </a:endParaRPr>
          </a:p>
        </p:txBody>
      </p:sp>
      <p:sp>
        <p:nvSpPr>
          <p:cNvPr id="559" name="Google Shape;559;p58"/>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560" name="Google Shape;560;p58"/>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3">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561" name="Google Shape;561;p58"/>
          <p:cNvPicPr preferRelativeResize="0"/>
          <p:nvPr/>
        </p:nvPicPr>
        <p:blipFill rotWithShape="1">
          <a:blip r:embed="rId4">
            <a:alphaModFix/>
          </a:blip>
          <a:srcRect b="1663" l="0" r="0" t="1663"/>
          <a:stretch/>
        </p:blipFill>
        <p:spPr>
          <a:xfrm>
            <a:off x="7953375" y="305775"/>
            <a:ext cx="1647825" cy="209550"/>
          </a:xfrm>
          <a:prstGeom prst="rect">
            <a:avLst/>
          </a:prstGeom>
          <a:noFill/>
          <a:ln>
            <a:noFill/>
          </a:ln>
        </p:spPr>
      </p:pic>
      <p:grpSp>
        <p:nvGrpSpPr>
          <p:cNvPr id="562" name="Google Shape;562;p58"/>
          <p:cNvGrpSpPr/>
          <p:nvPr/>
        </p:nvGrpSpPr>
        <p:grpSpPr>
          <a:xfrm>
            <a:off x="527725" y="667512"/>
            <a:ext cx="1684375" cy="117000"/>
            <a:chOff x="527725" y="667512"/>
            <a:chExt cx="1684375" cy="117000"/>
          </a:xfrm>
        </p:grpSpPr>
        <p:sp>
          <p:nvSpPr>
            <p:cNvPr id="563" name="Google Shape;563;p58"/>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5">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564" name="Google Shape;564;p58">
              <a:hlinkClick action="ppaction://hlinksldjump" r:id="rId6"/>
            </p:cNvPr>
            <p:cNvPicPr preferRelativeResize="0"/>
            <p:nvPr/>
          </p:nvPicPr>
          <p:blipFill rotWithShape="1">
            <a:blip r:embed="rId7">
              <a:alphaModFix/>
            </a:blip>
            <a:srcRect b="0" l="9423" r="9415" t="0"/>
            <a:stretch/>
          </p:blipFill>
          <p:spPr>
            <a:xfrm rot="10800000">
              <a:off x="527725" y="680300"/>
              <a:ext cx="147875" cy="86475"/>
            </a:xfrm>
            <a:prstGeom prst="rect">
              <a:avLst/>
            </a:prstGeom>
            <a:noFill/>
            <a:ln>
              <a:noFill/>
            </a:ln>
          </p:spPr>
        </p:pic>
      </p:grpSp>
      <p:pic>
        <p:nvPicPr>
          <p:cNvPr id="565" name="Google Shape;565;p58"/>
          <p:cNvPicPr preferRelativeResize="0"/>
          <p:nvPr/>
        </p:nvPicPr>
        <p:blipFill rotWithShape="1">
          <a:blip r:embed="rId8">
            <a:alphaModFix/>
          </a:blip>
          <a:srcRect b="0" l="25189" r="49995" t="0"/>
          <a:stretch/>
        </p:blipFill>
        <p:spPr>
          <a:xfrm>
            <a:off x="448050" y="4645100"/>
            <a:ext cx="914401" cy="1463000"/>
          </a:xfrm>
          <a:prstGeom prst="rect">
            <a:avLst/>
          </a:prstGeom>
          <a:noFill/>
          <a:ln>
            <a:noFill/>
          </a:ln>
        </p:spPr>
      </p:pic>
      <p:pic>
        <p:nvPicPr>
          <p:cNvPr id="566" name="Google Shape;566;p58"/>
          <p:cNvPicPr preferRelativeResize="0"/>
          <p:nvPr/>
        </p:nvPicPr>
        <p:blipFill rotWithShape="1">
          <a:blip r:embed="rId9">
            <a:alphaModFix/>
          </a:blip>
          <a:srcRect b="1000" l="18062" r="13548" t="0"/>
          <a:stretch/>
        </p:blipFill>
        <p:spPr>
          <a:xfrm>
            <a:off x="448050" y="3905975"/>
            <a:ext cx="982600" cy="800099"/>
          </a:xfrm>
          <a:prstGeom prst="rect">
            <a:avLst/>
          </a:prstGeom>
          <a:noFill/>
          <a:ln>
            <a:noFill/>
          </a:ln>
        </p:spPr>
      </p:pic>
      <p:pic>
        <p:nvPicPr>
          <p:cNvPr id="567" name="Google Shape;567;p58"/>
          <p:cNvPicPr preferRelativeResize="0"/>
          <p:nvPr/>
        </p:nvPicPr>
        <p:blipFill rotWithShape="1">
          <a:blip r:embed="rId10">
            <a:alphaModFix/>
          </a:blip>
          <a:srcRect b="6881" l="0" r="0" t="6890"/>
          <a:stretch/>
        </p:blipFill>
        <p:spPr>
          <a:xfrm>
            <a:off x="457200" y="2991575"/>
            <a:ext cx="914400" cy="914400"/>
          </a:xfrm>
          <a:prstGeom prst="rect">
            <a:avLst/>
          </a:prstGeom>
          <a:noFill/>
          <a:ln>
            <a:noFill/>
          </a:ln>
        </p:spPr>
      </p:pic>
      <p:pic>
        <p:nvPicPr>
          <p:cNvPr id="568" name="Google Shape;568;p58"/>
          <p:cNvPicPr preferRelativeResize="0"/>
          <p:nvPr/>
        </p:nvPicPr>
        <p:blipFill rotWithShape="1">
          <a:blip r:embed="rId11">
            <a:alphaModFix/>
          </a:blip>
          <a:srcRect b="9878" l="0" r="0" t="9878"/>
          <a:stretch/>
        </p:blipFill>
        <p:spPr>
          <a:xfrm>
            <a:off x="457200" y="2077175"/>
            <a:ext cx="956625" cy="914400"/>
          </a:xfrm>
          <a:prstGeom prst="rect">
            <a:avLst/>
          </a:prstGeom>
          <a:noFill/>
          <a:ln>
            <a:noFill/>
          </a:ln>
        </p:spPr>
      </p:pic>
      <p:sp>
        <p:nvSpPr>
          <p:cNvPr id="569" name="Google Shape;569;p58"/>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rgbClr val="000000"/>
              </a:buClr>
              <a:buSzPts val="1100"/>
              <a:buFont typeface="Arial"/>
              <a:buNone/>
            </a:pPr>
            <a:r>
              <a:rPr b="1" lang="en">
                <a:solidFill>
                  <a:schemeClr val="hlink"/>
                </a:solidFill>
                <a:uFill>
                  <a:noFill/>
                </a:uFill>
                <a:latin typeface="Poppins"/>
                <a:ea typeface="Poppins"/>
                <a:cs typeface="Poppins"/>
                <a:sym typeface="Poppins"/>
                <a:hlinkClick r:id="rId12"/>
              </a:rPr>
              <a:t>Animal Biodiversity &amp; Habitats </a:t>
            </a:r>
            <a:r>
              <a:rPr lang="en" sz="1200">
                <a:solidFill>
                  <a:schemeClr val="hlink"/>
                </a:solidFill>
                <a:uFill>
                  <a:noFill/>
                </a:uFill>
                <a:latin typeface="Poppins"/>
                <a:ea typeface="Poppins"/>
                <a:cs typeface="Poppins"/>
                <a:sym typeface="Poppins"/>
                <a:hlinkClick r:id="rId13"/>
              </a:rPr>
              <a:t>(Animal Adventures)</a:t>
            </a:r>
            <a:endParaRPr sz="1000"/>
          </a:p>
        </p:txBody>
      </p:sp>
      <p:graphicFrame>
        <p:nvGraphicFramePr>
          <p:cNvPr id="570" name="Google Shape;570;p58"/>
          <p:cNvGraphicFramePr/>
          <p:nvPr/>
        </p:nvGraphicFramePr>
        <p:xfrm>
          <a:off x="457188" y="1589560"/>
          <a:ext cx="3000000" cy="3000000"/>
        </p:xfrm>
        <a:graphic>
          <a:graphicData uri="http://schemas.openxmlformats.org/drawingml/2006/table">
            <a:tbl>
              <a:tblPr>
                <a:noFill/>
                <a:tableStyleId>{06DD5CEC-224F-409E-8D3B-C0D11B126E25}</a:tableStyleId>
              </a:tblPr>
              <a:tblGrid>
                <a:gridCol w="914400"/>
                <a:gridCol w="1377475"/>
                <a:gridCol w="2745250"/>
                <a:gridCol w="1426100"/>
                <a:gridCol w="1328925"/>
                <a:gridCol w="13518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rgbClr val="000000"/>
                        </a:buClr>
                        <a:buSzPts val="1100"/>
                        <a:buFont typeface="Arial"/>
                        <a:buNone/>
                      </a:pPr>
                      <a:r>
                        <a:rPr lang="en" sz="1000">
                          <a:solidFill>
                            <a:srgbClr val="000000"/>
                          </a:solidFill>
                          <a:latin typeface="Poppins"/>
                          <a:ea typeface="Poppins"/>
                          <a:cs typeface="Poppins"/>
                          <a:sym typeface="Poppins"/>
                        </a:rPr>
                        <a:t>Science &amp; Eng. Practices (SEPs) </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rgbClr val="000000"/>
                          </a:solidFill>
                          <a:latin typeface="Poppins"/>
                          <a:ea typeface="Poppins"/>
                          <a:cs typeface="Poppins"/>
                          <a:sym typeface="Poppins"/>
                        </a:rPr>
                        <a:t>Disciplinary Core Ideas (DCIs)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rgbClr val="000000"/>
                          </a:solidFill>
                          <a:latin typeface="Poppins"/>
                          <a:ea typeface="Poppins"/>
                          <a:cs typeface="Poppins"/>
                          <a:sym typeface="Poppins"/>
                        </a:rPr>
                        <a:t>Crosscutting Concepts (CCCs)</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rgbClr val="FFFFFF"/>
                          </a:solidFill>
                          <a:latin typeface="Poppins"/>
                          <a:ea typeface="Poppins"/>
                          <a:cs typeface="Poppins"/>
                          <a:sym typeface="Poppins"/>
                        </a:rPr>
                        <a:t>Lesson 1</a:t>
                      </a:r>
                      <a:endParaRPr b="1" sz="800">
                        <a:solidFill>
                          <a:srgbClr val="FFFFFF"/>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4">
                            <a:extLst>
                              <a:ext uri="{A12FA001-AC4F-418D-AE19-62706E023703}">
                                <ahyp:hlinkClr val="tx"/>
                              </a:ext>
                            </a:extLst>
                          </a:hlinkClick>
                        </a:rPr>
                        <a:t>Biodiversity &amp; Classification</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uFill>
                            <a:noFill/>
                          </a:uFill>
                          <a:latin typeface="Poppins"/>
                          <a:ea typeface="Poppins"/>
                          <a:cs typeface="Poppins"/>
                          <a:sym typeface="Poppins"/>
                          <a:hlinkClick r:id="rId15">
                            <a:extLst>
                              <a:ext uri="{A12FA001-AC4F-418D-AE19-62706E023703}">
                                <ahyp:hlinkClr val="tx"/>
                              </a:ext>
                            </a:extLst>
                          </a:hlinkClick>
                        </a:rPr>
                        <a:t>How many different kinds of animals are there?</a:t>
                      </a:r>
                      <a:endParaRPr b="1" sz="800">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2-LS4-1. </a:t>
                      </a:r>
                      <a:r>
                        <a:rPr lang="en" sz="800">
                          <a:solidFill>
                            <a:schemeClr val="dk1"/>
                          </a:solidFill>
                          <a:latin typeface="Poppins"/>
                          <a:ea typeface="Poppins"/>
                          <a:cs typeface="Poppins"/>
                          <a:sym typeface="Poppins"/>
                        </a:rPr>
                        <a:t>Make observations of plants and animals to compare the diversity of life in different habitats.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LS4.D: </a:t>
                      </a:r>
                      <a:r>
                        <a:rPr lang="en" sz="800">
                          <a:solidFill>
                            <a:schemeClr val="dk1"/>
                          </a:solidFill>
                          <a:latin typeface="Poppins"/>
                          <a:ea typeface="Poppins"/>
                          <a:cs typeface="Poppins"/>
                          <a:sym typeface="Poppins"/>
                        </a:rPr>
                        <a:t>Biodiversity and Humans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22050">
                <a:tc>
                  <a:txBody>
                    <a:bodyPr/>
                    <a:lstStyle/>
                    <a:p>
                      <a:pPr indent="0" lvl="0" marL="0" rtl="0" algn="l">
                        <a:spcBef>
                          <a:spcPts val="0"/>
                        </a:spcBef>
                        <a:spcAft>
                          <a:spcPts val="0"/>
                        </a:spcAft>
                        <a:buNone/>
                      </a:pPr>
                      <a:r>
                        <a:t/>
                      </a:r>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6">
                            <a:extLst>
                              <a:ext uri="{A12FA001-AC4F-418D-AE19-62706E023703}">
                                <ahyp:hlinkClr val="tx"/>
                              </a:ext>
                            </a:extLst>
                          </a:hlinkClick>
                        </a:rPr>
                        <a:t>Habitat Diversity</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uFill>
                            <a:noFill/>
                          </a:uFill>
                          <a:latin typeface="Poppins"/>
                          <a:ea typeface="Poppins"/>
                          <a:cs typeface="Poppins"/>
                          <a:sym typeface="Poppins"/>
                          <a:hlinkClick r:id="rId17">
                            <a:extLst>
                              <a:ext uri="{A12FA001-AC4F-418D-AE19-62706E023703}">
                                <ahyp:hlinkClr val="tx"/>
                              </a:ext>
                            </a:extLst>
                          </a:hlinkClick>
                        </a:rPr>
                        <a:t>Why would a wild animal visit a playground?</a:t>
                      </a:r>
                      <a:endParaRPr sz="800">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2-LS4-1. </a:t>
                      </a:r>
                      <a:r>
                        <a:rPr lang="en" sz="800">
                          <a:solidFill>
                            <a:schemeClr val="dk1"/>
                          </a:solidFill>
                          <a:latin typeface="Poppins"/>
                          <a:ea typeface="Poppins"/>
                          <a:cs typeface="Poppins"/>
                          <a:sym typeface="Poppins"/>
                        </a:rPr>
                        <a:t>Make observations of plants and animals to compare the diversity of life in different habitats.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LS4.D: </a:t>
                      </a:r>
                      <a:r>
                        <a:rPr lang="en" sz="800">
                          <a:solidFill>
                            <a:schemeClr val="dk1"/>
                          </a:solidFill>
                          <a:latin typeface="Poppins"/>
                          <a:ea typeface="Poppins"/>
                          <a:cs typeface="Poppins"/>
                          <a:sym typeface="Poppins"/>
                        </a:rPr>
                        <a:t>Biodiversity and Humans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50">
                        <a:solidFill>
                          <a:schemeClr val="dk1"/>
                        </a:solidFill>
                        <a:highlight>
                          <a:srgbClr val="F4F4EE"/>
                        </a:highlight>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8">
                            <a:extLst>
                              <a:ext uri="{A12FA001-AC4F-418D-AE19-62706E023703}">
                                <ahyp:hlinkClr val="tx"/>
                              </a:ext>
                            </a:extLst>
                          </a:hlinkClick>
                        </a:rPr>
                        <a:t>Biodiversity, Habitats, &amp; Species</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uFill>
                            <a:noFill/>
                          </a:uFill>
                          <a:latin typeface="Poppins"/>
                          <a:ea typeface="Poppins"/>
                          <a:cs typeface="Poppins"/>
                          <a:sym typeface="Poppins"/>
                          <a:hlinkClick r:id="rId19">
                            <a:extLst>
                              <a:ext uri="{A12FA001-AC4F-418D-AE19-62706E023703}">
                                <ahyp:hlinkClr val="tx"/>
                              </a:ext>
                            </a:extLst>
                          </a:hlinkClick>
                        </a:rPr>
                        <a:t>Why do frogs say “ribbit”?</a:t>
                      </a:r>
                      <a:endParaRPr b="1" sz="800">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2-LS4-1. </a:t>
                      </a:r>
                      <a:r>
                        <a:rPr lang="en" sz="800">
                          <a:solidFill>
                            <a:schemeClr val="dk1"/>
                          </a:solidFill>
                          <a:latin typeface="Poppins"/>
                          <a:ea typeface="Poppins"/>
                          <a:cs typeface="Poppins"/>
                          <a:sym typeface="Poppins"/>
                        </a:rPr>
                        <a:t>Make observations of plants and animals to compare the diversity of life in different habitats.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Engaging in Argument from Evidence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LS4.D: </a:t>
                      </a:r>
                      <a:r>
                        <a:rPr lang="en" sz="800">
                          <a:solidFill>
                            <a:schemeClr val="dk1"/>
                          </a:solidFill>
                          <a:latin typeface="Poppins"/>
                          <a:ea typeface="Poppins"/>
                          <a:cs typeface="Poppins"/>
                          <a:sym typeface="Poppins"/>
                        </a:rPr>
                        <a:t>Biodiversity and Humans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20">
                            <a:extLst>
                              <a:ext uri="{A12FA001-AC4F-418D-AE19-62706E023703}">
                                <ahyp:hlinkClr val="tx"/>
                              </a:ext>
                            </a:extLst>
                          </a:hlinkClick>
                        </a:rPr>
                        <a:t>Biodiversity &amp; Engineering</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uFill>
                            <a:noFill/>
                          </a:uFill>
                          <a:latin typeface="Poppins"/>
                          <a:ea typeface="Poppins"/>
                          <a:cs typeface="Poppins"/>
                          <a:sym typeface="Poppins"/>
                          <a:hlinkClick r:id="rId21">
                            <a:extLst>
                              <a:ext uri="{A12FA001-AC4F-418D-AE19-62706E023703}">
                                <ahyp:hlinkClr val="tx"/>
                              </a:ext>
                            </a:extLst>
                          </a:hlinkClick>
                        </a:rPr>
                        <a:t>How could you get more birds to visit a bird feeder?</a:t>
                      </a:r>
                      <a:endParaRPr sz="800">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2-LS4-1. </a:t>
                      </a:r>
                      <a:r>
                        <a:rPr lang="en" sz="800">
                          <a:solidFill>
                            <a:schemeClr val="dk1"/>
                          </a:solidFill>
                          <a:latin typeface="Poppins"/>
                          <a:ea typeface="Poppins"/>
                          <a:cs typeface="Poppins"/>
                          <a:sym typeface="Poppins"/>
                        </a:rPr>
                        <a:t>Make observations of plants and animals to compare the diversity of life in different habitats.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Asking Questions and Defining Problems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Developing and Using Models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LS4.D: </a:t>
                      </a:r>
                      <a:r>
                        <a:rPr lang="en" sz="800">
                          <a:solidFill>
                            <a:schemeClr val="dk1"/>
                          </a:solidFill>
                          <a:latin typeface="Poppins"/>
                          <a:ea typeface="Poppins"/>
                          <a:cs typeface="Poppins"/>
                          <a:sym typeface="Poppins"/>
                        </a:rPr>
                        <a:t>Biodiversity and Humans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chemeClr val="lt1"/>
                    </a:solidFill>
                  </a:tcPr>
                </a:tc>
              </a:tr>
            </a:tbl>
          </a:graphicData>
        </a:graphic>
      </p:graphicFrame>
      <p:sp>
        <p:nvSpPr>
          <p:cNvPr id="571" name="Google Shape;571;p58"/>
          <p:cNvSpPr/>
          <p:nvPr/>
        </p:nvSpPr>
        <p:spPr>
          <a:xfrm>
            <a:off x="457200" y="2991570"/>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2">
                  <a:extLst>
                    <a:ext uri="{A12FA001-AC4F-418D-AE19-62706E023703}">
                      <ahyp:hlinkClr val="tx"/>
                    </a:ext>
                  </a:extLst>
                </a:hlinkClick>
              </a:rPr>
              <a:t>Lesson 2</a:t>
            </a:r>
            <a:endParaRPr b="1" sz="800">
              <a:solidFill>
                <a:srgbClr val="FFFFFF"/>
              </a:solidFill>
              <a:latin typeface="Poppins"/>
              <a:ea typeface="Poppins"/>
              <a:cs typeface="Poppins"/>
              <a:sym typeface="Poppins"/>
            </a:endParaRPr>
          </a:p>
        </p:txBody>
      </p:sp>
      <p:sp>
        <p:nvSpPr>
          <p:cNvPr id="572" name="Google Shape;572;p58"/>
          <p:cNvSpPr/>
          <p:nvPr/>
        </p:nvSpPr>
        <p:spPr>
          <a:xfrm>
            <a:off x="458551" y="2075694"/>
            <a:ext cx="6879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3">
                  <a:extLst>
                    <a:ext uri="{A12FA001-AC4F-418D-AE19-62706E023703}">
                      <ahyp:hlinkClr val="tx"/>
                    </a:ext>
                  </a:extLst>
                </a:hlinkClick>
              </a:rPr>
              <a:t>Lesson 1</a:t>
            </a:r>
            <a:endParaRPr b="1" sz="800">
              <a:solidFill>
                <a:srgbClr val="FFFFFF"/>
              </a:solidFill>
              <a:latin typeface="Poppins"/>
              <a:ea typeface="Poppins"/>
              <a:cs typeface="Poppins"/>
              <a:sym typeface="Poppins"/>
            </a:endParaRPr>
          </a:p>
        </p:txBody>
      </p:sp>
      <p:sp>
        <p:nvSpPr>
          <p:cNvPr id="573" name="Google Shape;573;p58"/>
          <p:cNvSpPr/>
          <p:nvPr/>
        </p:nvSpPr>
        <p:spPr>
          <a:xfrm>
            <a:off x="457200" y="3916589"/>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4">
                  <a:extLst>
                    <a:ext uri="{A12FA001-AC4F-418D-AE19-62706E023703}">
                      <ahyp:hlinkClr val="tx"/>
                    </a:ext>
                  </a:extLst>
                </a:hlinkClick>
              </a:rPr>
              <a:t>Lesson 3</a:t>
            </a:r>
            <a:endParaRPr b="1" sz="800">
              <a:solidFill>
                <a:srgbClr val="FFFFFF"/>
              </a:solidFill>
              <a:latin typeface="Poppins"/>
              <a:ea typeface="Poppins"/>
              <a:cs typeface="Poppins"/>
              <a:sym typeface="Poppins"/>
            </a:endParaRPr>
          </a:p>
        </p:txBody>
      </p:sp>
      <p:sp>
        <p:nvSpPr>
          <p:cNvPr id="574" name="Google Shape;574;p58"/>
          <p:cNvSpPr/>
          <p:nvPr/>
        </p:nvSpPr>
        <p:spPr>
          <a:xfrm>
            <a:off x="457200" y="4714145"/>
            <a:ext cx="685800" cy="274200"/>
          </a:xfrm>
          <a:prstGeom prst="rect">
            <a:avLst/>
          </a:prstGeom>
          <a:solidFill>
            <a:srgbClr val="000000"/>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5">
                  <a:extLst>
                    <a:ext uri="{A12FA001-AC4F-418D-AE19-62706E023703}">
                      <ahyp:hlinkClr val="tx"/>
                    </a:ext>
                  </a:extLst>
                </a:hlinkClick>
              </a:rPr>
              <a:t>Lesson 4</a:t>
            </a:r>
            <a:endParaRPr b="1" sz="800">
              <a:solidFill>
                <a:srgbClr val="FFFFFF"/>
              </a:solidFill>
              <a:latin typeface="Poppins"/>
              <a:ea typeface="Poppins"/>
              <a:cs typeface="Poppins"/>
              <a:sym typeface="Poppins"/>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8" name="Shape 578"/>
        <p:cNvGrpSpPr/>
        <p:nvPr/>
      </p:nvGrpSpPr>
      <p:grpSpPr>
        <a:xfrm>
          <a:off x="0" y="0"/>
          <a:ext cx="0" cy="0"/>
          <a:chOff x="0" y="0"/>
          <a:chExt cx="0" cy="0"/>
        </a:xfrm>
      </p:grpSpPr>
      <p:pic>
        <p:nvPicPr>
          <p:cNvPr id="579" name="Google Shape;579;p59"/>
          <p:cNvPicPr preferRelativeResize="0"/>
          <p:nvPr/>
        </p:nvPicPr>
        <p:blipFill rotWithShape="1">
          <a:blip r:embed="rId3">
            <a:alphaModFix/>
          </a:blip>
          <a:srcRect b="0" l="12450" r="0" t="0"/>
          <a:stretch/>
        </p:blipFill>
        <p:spPr>
          <a:xfrm>
            <a:off x="448050" y="4853050"/>
            <a:ext cx="1212975" cy="886175"/>
          </a:xfrm>
          <a:prstGeom prst="rect">
            <a:avLst/>
          </a:prstGeom>
          <a:noFill/>
          <a:ln>
            <a:noFill/>
          </a:ln>
        </p:spPr>
      </p:pic>
      <p:pic>
        <p:nvPicPr>
          <p:cNvPr id="580" name="Google Shape;580;p59"/>
          <p:cNvPicPr preferRelativeResize="0"/>
          <p:nvPr/>
        </p:nvPicPr>
        <p:blipFill>
          <a:blip r:embed="rId4">
            <a:alphaModFix/>
          </a:blip>
          <a:stretch>
            <a:fillRect/>
          </a:stretch>
        </p:blipFill>
        <p:spPr>
          <a:xfrm flipH="1">
            <a:off x="458538" y="3268155"/>
            <a:ext cx="1125275" cy="792450"/>
          </a:xfrm>
          <a:prstGeom prst="rect">
            <a:avLst/>
          </a:prstGeom>
          <a:noFill/>
          <a:ln>
            <a:noFill/>
          </a:ln>
        </p:spPr>
      </p:pic>
      <p:pic>
        <p:nvPicPr>
          <p:cNvPr id="581" name="Google Shape;581;p59"/>
          <p:cNvPicPr preferRelativeResize="0"/>
          <p:nvPr/>
        </p:nvPicPr>
        <p:blipFill rotWithShape="1">
          <a:blip r:embed="rId5">
            <a:alphaModFix/>
          </a:blip>
          <a:srcRect b="11396" l="0" r="0" t="11396"/>
          <a:stretch/>
        </p:blipFill>
        <p:spPr>
          <a:xfrm>
            <a:off x="458550" y="4054725"/>
            <a:ext cx="914400" cy="792450"/>
          </a:xfrm>
          <a:prstGeom prst="rect">
            <a:avLst/>
          </a:prstGeom>
          <a:noFill/>
          <a:ln>
            <a:noFill/>
          </a:ln>
        </p:spPr>
      </p:pic>
      <p:pic>
        <p:nvPicPr>
          <p:cNvPr id="582" name="Google Shape;582;p59" title="image 268.png"/>
          <p:cNvPicPr preferRelativeResize="0"/>
          <p:nvPr/>
        </p:nvPicPr>
        <p:blipFill rotWithShape="1">
          <a:blip r:embed="rId6">
            <a:alphaModFix/>
          </a:blip>
          <a:srcRect b="0" l="27001" r="27001" t="0"/>
          <a:stretch/>
        </p:blipFill>
        <p:spPr>
          <a:xfrm>
            <a:off x="448050" y="2066550"/>
            <a:ext cx="982598" cy="1201600"/>
          </a:xfrm>
          <a:prstGeom prst="rect">
            <a:avLst/>
          </a:prstGeom>
          <a:noFill/>
          <a:ln>
            <a:noFill/>
          </a:ln>
        </p:spPr>
      </p:pic>
      <p:sp>
        <p:nvSpPr>
          <p:cNvPr id="583" name="Google Shape;583;p59"/>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hlink"/>
                </a:solidFill>
                <a:uFill>
                  <a:noFill/>
                </a:uFill>
                <a:latin typeface="Poppins"/>
                <a:ea typeface="Poppins"/>
                <a:cs typeface="Poppins"/>
                <a:sym typeface="Poppins"/>
                <a:hlinkClick r:id="rId7"/>
              </a:rPr>
              <a:t>Plant Growth &amp; Interactions </a:t>
            </a:r>
            <a:r>
              <a:rPr lang="en" sz="1200">
                <a:solidFill>
                  <a:schemeClr val="hlink"/>
                </a:solidFill>
                <a:uFill>
                  <a:noFill/>
                </a:uFill>
                <a:latin typeface="Poppins"/>
                <a:ea typeface="Poppins"/>
                <a:cs typeface="Poppins"/>
                <a:sym typeface="Poppins"/>
                <a:hlinkClick r:id="rId8"/>
              </a:rPr>
              <a:t>(Plant Adventures)</a:t>
            </a:r>
            <a:r>
              <a:rPr lang="en" sz="1200"/>
              <a:t> </a:t>
            </a:r>
            <a:endParaRPr sz="1200">
              <a:solidFill>
                <a:srgbClr val="FF0000"/>
              </a:solidFill>
            </a:endParaRPr>
          </a:p>
        </p:txBody>
      </p:sp>
      <p:graphicFrame>
        <p:nvGraphicFramePr>
          <p:cNvPr id="584" name="Google Shape;584;p59"/>
          <p:cNvGraphicFramePr/>
          <p:nvPr/>
        </p:nvGraphicFramePr>
        <p:xfrm>
          <a:off x="457188" y="1589560"/>
          <a:ext cx="3000000" cy="3000000"/>
        </p:xfrm>
        <a:graphic>
          <a:graphicData uri="http://schemas.openxmlformats.org/drawingml/2006/table">
            <a:tbl>
              <a:tblPr>
                <a:noFill/>
                <a:tableStyleId>{06DD5CEC-224F-409E-8D3B-C0D11B126E25}</a:tableStyleId>
              </a:tblPr>
              <a:tblGrid>
                <a:gridCol w="914400"/>
                <a:gridCol w="1491775"/>
                <a:gridCol w="2640475"/>
                <a:gridCol w="1416575"/>
                <a:gridCol w="1328925"/>
                <a:gridCol w="1351850"/>
              </a:tblGrid>
              <a:tr h="48402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11909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9"/>
                        </a:rPr>
                        <a:t>Seed Dispersal</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0"/>
                        </a:rPr>
                        <a:t>How did a tree travel halfway around the world?</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2-LS2-2. </a:t>
                      </a:r>
                      <a:r>
                        <a:rPr lang="en" sz="800">
                          <a:solidFill>
                            <a:schemeClr val="dk1"/>
                          </a:solidFill>
                          <a:latin typeface="Poppins"/>
                          <a:ea typeface="Poppins"/>
                          <a:cs typeface="Poppins"/>
                          <a:sym typeface="Poppins"/>
                        </a:rPr>
                        <a:t>Develop a simple model that illustrates how plants and animals depend on each other for survival.</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Developing and Using Models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LS2.A: </a:t>
                      </a:r>
                      <a:r>
                        <a:rPr lang="en" sz="800">
                          <a:solidFill>
                            <a:schemeClr val="dk1"/>
                          </a:solidFill>
                          <a:latin typeface="Poppins"/>
                          <a:ea typeface="Poppins"/>
                          <a:cs typeface="Poppins"/>
                          <a:sym typeface="Poppins"/>
                        </a:rPr>
                        <a:t>Interdependent Relationships in Ecosystems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865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1"/>
                        </a:rPr>
                        <a:t>Animal Seed Dispersal</a:t>
                      </a:r>
                      <a:endParaRPr b="1"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Why do seeds have so many different shapes?</a:t>
                      </a:r>
                      <a:endParaRPr i="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2-LS2-2. </a:t>
                      </a:r>
                      <a:r>
                        <a:rPr lang="en" sz="800">
                          <a:solidFill>
                            <a:schemeClr val="dk1"/>
                          </a:solidFill>
                          <a:latin typeface="Poppins"/>
                          <a:ea typeface="Poppins"/>
                          <a:cs typeface="Poppins"/>
                          <a:sym typeface="Poppins"/>
                        </a:rPr>
                        <a:t>Develop a simple model that illustrates how plants and animals depend on each other for survival.</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Models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LS2.A: </a:t>
                      </a:r>
                      <a:r>
                        <a:rPr lang="en" sz="800">
                          <a:solidFill>
                            <a:schemeClr val="dk1"/>
                          </a:solidFill>
                          <a:latin typeface="Poppins"/>
                          <a:ea typeface="Poppins"/>
                          <a:cs typeface="Poppins"/>
                          <a:sym typeface="Poppins"/>
                        </a:rPr>
                        <a:t>Interdependent Relationships in Ecosystems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50">
                        <a:solidFill>
                          <a:schemeClr val="dk1"/>
                        </a:solidFill>
                        <a:highlight>
                          <a:srgbClr val="F4F4EE"/>
                        </a:highlight>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865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chemeClr val="hlink"/>
                          </a:solidFill>
                          <a:uFill>
                            <a:noFill/>
                          </a:uFill>
                          <a:latin typeface="Poppins"/>
                          <a:ea typeface="Poppins"/>
                          <a:cs typeface="Poppins"/>
                          <a:sym typeface="Poppins"/>
                          <a:hlinkClick r:id="rId12"/>
                        </a:rPr>
                        <a:t>Water, Sunlight, &amp; Plant Growth</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3"/>
                        </a:rPr>
                        <a:t>Could a plant survive without light?</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2-LS2-1. </a:t>
                      </a:r>
                      <a:r>
                        <a:rPr lang="en" sz="800">
                          <a:solidFill>
                            <a:schemeClr val="dk1"/>
                          </a:solidFill>
                          <a:latin typeface="Poppins"/>
                          <a:ea typeface="Poppins"/>
                          <a:cs typeface="Poppins"/>
                          <a:sym typeface="Poppins"/>
                        </a:rPr>
                        <a:t>Plan and conduct an investigation to determine if plants need sunlight and water to grow.</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LS2.A: </a:t>
                      </a:r>
                      <a:r>
                        <a:rPr lang="en" sz="800">
                          <a:solidFill>
                            <a:schemeClr val="dk1"/>
                          </a:solidFill>
                          <a:latin typeface="Poppins"/>
                          <a:ea typeface="Poppins"/>
                          <a:cs typeface="Poppins"/>
                          <a:sym typeface="Poppins"/>
                        </a:rPr>
                        <a:t>Interdependent Relationships in Ecosystems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50">
                        <a:solidFill>
                          <a:schemeClr val="dk1"/>
                        </a:solidFill>
                        <a:highlight>
                          <a:srgbClr val="F4F4EE"/>
                        </a:highlight>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892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Plant Needs &amp; Habitats</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4"/>
                        </a:rPr>
                        <a:t>How much water should you give a plant?</a:t>
                      </a:r>
                      <a:endParaRPr b="1" i="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2-LS4-1. </a:t>
                      </a:r>
                      <a:r>
                        <a:rPr lang="en" sz="800">
                          <a:solidFill>
                            <a:schemeClr val="dk1"/>
                          </a:solidFill>
                          <a:latin typeface="Poppins"/>
                          <a:ea typeface="Poppins"/>
                          <a:cs typeface="Poppins"/>
                          <a:sym typeface="Poppins"/>
                        </a:rPr>
                        <a:t>Make observations of plants and animals to compare the diversity of life in different habitats.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LS2.A: </a:t>
                      </a:r>
                      <a:r>
                        <a:rPr lang="en" sz="800">
                          <a:solidFill>
                            <a:schemeClr val="dk1"/>
                          </a:solidFill>
                          <a:latin typeface="Poppins"/>
                          <a:ea typeface="Poppins"/>
                          <a:cs typeface="Poppins"/>
                          <a:sym typeface="Poppins"/>
                        </a:rPr>
                        <a:t>Interdependent Relationships in Ecosystems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r>
            </a:tbl>
          </a:graphicData>
        </a:graphic>
      </p:graphicFrame>
      <p:sp>
        <p:nvSpPr>
          <p:cNvPr id="585" name="Google Shape;585;p59"/>
          <p:cNvSpPr/>
          <p:nvPr/>
        </p:nvSpPr>
        <p:spPr>
          <a:xfrm>
            <a:off x="457200" y="326814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586" name="Google Shape;586;p59"/>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587" name="Google Shape;587;p59"/>
          <p:cNvSpPr/>
          <p:nvPr/>
        </p:nvSpPr>
        <p:spPr>
          <a:xfrm>
            <a:off x="457200" y="406060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7">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588" name="Google Shape;588;p59"/>
          <p:cNvSpPr/>
          <p:nvPr/>
        </p:nvSpPr>
        <p:spPr>
          <a:xfrm>
            <a:off x="457200" y="4853056"/>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8">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589" name="Google Shape;589;p59"/>
          <p:cNvSpPr/>
          <p:nvPr/>
        </p:nvSpPr>
        <p:spPr>
          <a:xfrm>
            <a:off x="0" y="0"/>
            <a:ext cx="10080000" cy="914400"/>
          </a:xfrm>
          <a:prstGeom prst="rect">
            <a:avLst/>
          </a:prstGeom>
          <a:solidFill>
            <a:srgbClr val="7FA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590" name="Google Shape;590;p59"/>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2nd Grade • Life Science</a:t>
            </a:r>
            <a:endParaRPr sz="1200">
              <a:latin typeface="Poppins"/>
              <a:ea typeface="Poppins"/>
              <a:cs typeface="Poppins"/>
              <a:sym typeface="Poppins"/>
            </a:endParaRPr>
          </a:p>
        </p:txBody>
      </p:sp>
      <p:sp>
        <p:nvSpPr>
          <p:cNvPr id="591" name="Google Shape;591;p59"/>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592" name="Google Shape;592;p59"/>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9">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593" name="Google Shape;593;p59"/>
          <p:cNvPicPr preferRelativeResize="0"/>
          <p:nvPr/>
        </p:nvPicPr>
        <p:blipFill rotWithShape="1">
          <a:blip r:embed="rId20">
            <a:alphaModFix/>
          </a:blip>
          <a:srcRect b="1663" l="0" r="0" t="1663"/>
          <a:stretch/>
        </p:blipFill>
        <p:spPr>
          <a:xfrm>
            <a:off x="7953375" y="305775"/>
            <a:ext cx="1647825" cy="209550"/>
          </a:xfrm>
          <a:prstGeom prst="rect">
            <a:avLst/>
          </a:prstGeom>
          <a:noFill/>
          <a:ln>
            <a:noFill/>
          </a:ln>
        </p:spPr>
      </p:pic>
      <p:grpSp>
        <p:nvGrpSpPr>
          <p:cNvPr id="594" name="Google Shape;594;p59"/>
          <p:cNvGrpSpPr/>
          <p:nvPr/>
        </p:nvGrpSpPr>
        <p:grpSpPr>
          <a:xfrm>
            <a:off x="527725" y="667512"/>
            <a:ext cx="1684375" cy="117000"/>
            <a:chOff x="527725" y="667512"/>
            <a:chExt cx="1684375" cy="117000"/>
          </a:xfrm>
        </p:grpSpPr>
        <p:sp>
          <p:nvSpPr>
            <p:cNvPr id="595" name="Google Shape;595;p59"/>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1">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596" name="Google Shape;596;p59">
              <a:hlinkClick action="ppaction://hlinksldjump" r:id="rId22"/>
            </p:cNvPr>
            <p:cNvPicPr preferRelativeResize="0"/>
            <p:nvPr/>
          </p:nvPicPr>
          <p:blipFill rotWithShape="1">
            <a:blip r:embed="rId23">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0" name="Shape 600"/>
        <p:cNvGrpSpPr/>
        <p:nvPr/>
      </p:nvGrpSpPr>
      <p:grpSpPr>
        <a:xfrm>
          <a:off x="0" y="0"/>
          <a:ext cx="0" cy="0"/>
          <a:chOff x="0" y="0"/>
          <a:chExt cx="0" cy="0"/>
        </a:xfrm>
      </p:grpSpPr>
      <p:pic>
        <p:nvPicPr>
          <p:cNvPr id="601" name="Google Shape;601;p60" title="treasure.png"/>
          <p:cNvPicPr preferRelativeResize="0"/>
          <p:nvPr/>
        </p:nvPicPr>
        <p:blipFill rotWithShape="1">
          <a:blip r:embed="rId3">
            <a:alphaModFix/>
          </a:blip>
          <a:srcRect b="0" l="7763" r="7763" t="0"/>
          <a:stretch/>
        </p:blipFill>
        <p:spPr>
          <a:xfrm>
            <a:off x="457200" y="2080075"/>
            <a:ext cx="982599" cy="1071575"/>
          </a:xfrm>
          <a:prstGeom prst="rect">
            <a:avLst/>
          </a:prstGeom>
          <a:noFill/>
          <a:ln>
            <a:noFill/>
          </a:ln>
        </p:spPr>
      </p:pic>
      <p:pic>
        <p:nvPicPr>
          <p:cNvPr id="602" name="Google Shape;602;p60"/>
          <p:cNvPicPr preferRelativeResize="0"/>
          <p:nvPr/>
        </p:nvPicPr>
        <p:blipFill rotWithShape="1">
          <a:blip r:embed="rId4">
            <a:alphaModFix/>
          </a:blip>
          <a:srcRect b="4495" l="0" r="0" t="4505"/>
          <a:stretch/>
        </p:blipFill>
        <p:spPr>
          <a:xfrm>
            <a:off x="457200" y="6078775"/>
            <a:ext cx="914400" cy="959500"/>
          </a:xfrm>
          <a:prstGeom prst="rect">
            <a:avLst/>
          </a:prstGeom>
          <a:noFill/>
          <a:ln>
            <a:noFill/>
          </a:ln>
        </p:spPr>
      </p:pic>
      <p:pic>
        <p:nvPicPr>
          <p:cNvPr id="603" name="Google Shape;603;p60"/>
          <p:cNvPicPr preferRelativeResize="0"/>
          <p:nvPr/>
        </p:nvPicPr>
        <p:blipFill rotWithShape="1">
          <a:blip r:embed="rId5">
            <a:alphaModFix/>
          </a:blip>
          <a:srcRect b="2390" l="0" r="0" t="2390"/>
          <a:stretch/>
        </p:blipFill>
        <p:spPr>
          <a:xfrm>
            <a:off x="457200" y="5035300"/>
            <a:ext cx="982600" cy="1037575"/>
          </a:xfrm>
          <a:prstGeom prst="rect">
            <a:avLst/>
          </a:prstGeom>
          <a:noFill/>
          <a:ln>
            <a:noFill/>
          </a:ln>
        </p:spPr>
      </p:pic>
      <p:pic>
        <p:nvPicPr>
          <p:cNvPr id="604" name="Google Shape;604;p60"/>
          <p:cNvPicPr preferRelativeResize="0"/>
          <p:nvPr/>
        </p:nvPicPr>
        <p:blipFill rotWithShape="1">
          <a:blip r:embed="rId6">
            <a:alphaModFix/>
          </a:blip>
          <a:srcRect b="28047" l="0" r="9861" t="514"/>
          <a:stretch/>
        </p:blipFill>
        <p:spPr>
          <a:xfrm>
            <a:off x="457200" y="4194050"/>
            <a:ext cx="914400" cy="841250"/>
          </a:xfrm>
          <a:prstGeom prst="rect">
            <a:avLst/>
          </a:prstGeom>
          <a:noFill/>
          <a:ln>
            <a:noFill/>
          </a:ln>
        </p:spPr>
      </p:pic>
      <p:pic>
        <p:nvPicPr>
          <p:cNvPr id="605" name="Google Shape;605;p60"/>
          <p:cNvPicPr preferRelativeResize="0"/>
          <p:nvPr/>
        </p:nvPicPr>
        <p:blipFill rotWithShape="1">
          <a:blip r:embed="rId7">
            <a:alphaModFix/>
          </a:blip>
          <a:srcRect b="2812" l="0" r="0" t="2822"/>
          <a:stretch/>
        </p:blipFill>
        <p:spPr>
          <a:xfrm>
            <a:off x="457200" y="3133350"/>
            <a:ext cx="982600" cy="1071575"/>
          </a:xfrm>
          <a:prstGeom prst="rect">
            <a:avLst/>
          </a:prstGeom>
          <a:noFill/>
          <a:ln>
            <a:noFill/>
          </a:ln>
        </p:spPr>
      </p:pic>
      <p:sp>
        <p:nvSpPr>
          <p:cNvPr id="606" name="Google Shape;606;p60"/>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hlink"/>
                </a:solidFill>
                <a:uFill>
                  <a:noFill/>
                </a:uFill>
                <a:latin typeface="Poppins"/>
                <a:ea typeface="Poppins"/>
                <a:cs typeface="Poppins"/>
                <a:sym typeface="Poppins"/>
                <a:hlinkClick r:id="rId8"/>
              </a:rPr>
              <a:t>Erosion &amp; Earth’s Surface </a:t>
            </a:r>
            <a:r>
              <a:rPr lang="en" sz="1200">
                <a:solidFill>
                  <a:schemeClr val="hlink"/>
                </a:solidFill>
                <a:uFill>
                  <a:noFill/>
                </a:uFill>
                <a:latin typeface="Poppins"/>
                <a:ea typeface="Poppins"/>
                <a:cs typeface="Poppins"/>
                <a:sym typeface="Poppins"/>
                <a:hlinkClick r:id="rId9"/>
              </a:rPr>
              <a:t>(Work of Water)</a:t>
            </a:r>
            <a:r>
              <a:rPr lang="en" sz="1200">
                <a:latin typeface="Poppins"/>
                <a:ea typeface="Poppins"/>
                <a:cs typeface="Poppins"/>
                <a:sym typeface="Poppins"/>
              </a:rPr>
              <a:t> • Page 1 of 2</a:t>
            </a:r>
            <a:endParaRPr sz="1200">
              <a:latin typeface="Poppins"/>
              <a:ea typeface="Poppins"/>
              <a:cs typeface="Poppins"/>
              <a:sym typeface="Poppins"/>
            </a:endParaRPr>
          </a:p>
        </p:txBody>
      </p:sp>
      <p:graphicFrame>
        <p:nvGraphicFramePr>
          <p:cNvPr id="607" name="Google Shape;607;p60"/>
          <p:cNvGraphicFramePr/>
          <p:nvPr/>
        </p:nvGraphicFramePr>
        <p:xfrm>
          <a:off x="457188" y="1589560"/>
          <a:ext cx="3000000" cy="3000000"/>
        </p:xfrm>
        <a:graphic>
          <a:graphicData uri="http://schemas.openxmlformats.org/drawingml/2006/table">
            <a:tbl>
              <a:tblPr>
                <a:noFill/>
                <a:tableStyleId>{06DD5CEC-224F-409E-8D3B-C0D11B126E25}</a:tableStyleId>
              </a:tblPr>
              <a:tblGrid>
                <a:gridCol w="914400"/>
                <a:gridCol w="1434625"/>
                <a:gridCol w="2592850"/>
                <a:gridCol w="1464200"/>
                <a:gridCol w="1386075"/>
                <a:gridCol w="1351850"/>
              </a:tblGrid>
              <a:tr h="44667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1060925">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✨New!✨</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Mapping Landforms &amp; Bodies of Water</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Where’s the best place to hide a treasure?</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2-ESS2-2. </a:t>
                      </a:r>
                      <a:r>
                        <a:rPr lang="en" sz="800">
                          <a:solidFill>
                            <a:schemeClr val="dk1"/>
                          </a:solidFill>
                          <a:latin typeface="Poppins"/>
                          <a:ea typeface="Poppins"/>
                          <a:cs typeface="Poppins"/>
                          <a:sym typeface="Poppins"/>
                        </a:rPr>
                        <a:t>Develop a model to represent the shapes and kinds of land and bodies of water in an area</a:t>
                      </a:r>
                      <a:endParaRPr b="1" sz="800">
                        <a:solidFill>
                          <a:schemeClr val="dk1"/>
                        </a:solidFill>
                        <a:highlight>
                          <a:srgbClr val="FFFF00"/>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Models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ESS2.B: </a:t>
                      </a:r>
                      <a:r>
                        <a:rPr lang="en" sz="800">
                          <a:solidFill>
                            <a:schemeClr val="dk1"/>
                          </a:solidFill>
                          <a:latin typeface="Poppins"/>
                          <a:ea typeface="Poppins"/>
                          <a:cs typeface="Poppins"/>
                          <a:sym typeface="Poppins"/>
                        </a:rPr>
                        <a:t>Plate Tectonics and Large-Scale System Interactions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1060925">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0"/>
                        </a:rPr>
                        <a:t>Mapping</a:t>
                      </a:r>
                      <a:r>
                        <a:rPr b="1" lang="en" sz="800">
                          <a:solidFill>
                            <a:schemeClr val="dk1"/>
                          </a:solidFill>
                          <a:latin typeface="Poppins"/>
                          <a:ea typeface="Poppins"/>
                          <a:cs typeface="Poppins"/>
                          <a:sym typeface="Poppins"/>
                        </a:rPr>
                        <a:t>: Mountains &amp; Rivers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1"/>
                        </a:rPr>
                        <a:t>If you floated down a river, where would you end up?</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2-ESS2-2. </a:t>
                      </a:r>
                      <a:r>
                        <a:rPr lang="en" sz="800">
                          <a:solidFill>
                            <a:schemeClr val="dk1"/>
                          </a:solidFill>
                          <a:latin typeface="Poppins"/>
                          <a:ea typeface="Poppins"/>
                          <a:cs typeface="Poppins"/>
                          <a:sym typeface="Poppins"/>
                        </a:rPr>
                        <a:t>Develop a model to represent the shapes and kinds of land and bodies of water in an area</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2-ESS2-3. </a:t>
                      </a:r>
                      <a:r>
                        <a:rPr lang="en" sz="800">
                          <a:solidFill>
                            <a:schemeClr val="dk1"/>
                          </a:solidFill>
                          <a:latin typeface="Poppins"/>
                          <a:ea typeface="Poppins"/>
                          <a:cs typeface="Poppins"/>
                          <a:sym typeface="Poppins"/>
                        </a:rPr>
                        <a:t>Obtain information to identify where water is found on Earth and that it can be solid or liquid.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latin typeface="Poppins"/>
                          <a:ea typeface="Poppins"/>
                          <a:cs typeface="Poppins"/>
                          <a:sym typeface="Poppins"/>
                        </a:rPr>
                        <a:t>Developing and Using Models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strike="sngStrike">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ESS2.B: </a:t>
                      </a:r>
                      <a:r>
                        <a:rPr lang="en" sz="800">
                          <a:solidFill>
                            <a:schemeClr val="dk1"/>
                          </a:solidFill>
                          <a:latin typeface="Poppins"/>
                          <a:ea typeface="Poppins"/>
                          <a:cs typeface="Poppins"/>
                          <a:sym typeface="Poppins"/>
                        </a:rPr>
                        <a:t>Plate Tectonics and Large-Scale System Interactions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ESS2.C: </a:t>
                      </a:r>
                      <a:r>
                        <a:rPr lang="en" sz="800">
                          <a:solidFill>
                            <a:schemeClr val="dk1"/>
                          </a:solidFill>
                          <a:latin typeface="Poppins"/>
                          <a:ea typeface="Poppins"/>
                          <a:cs typeface="Poppins"/>
                          <a:sym typeface="Poppins"/>
                        </a:rPr>
                        <a:t>The Roles of Water in Erosion &amp; Earth's Surface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r>
              <a:tr h="8375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chemeClr val="hlink"/>
                          </a:solidFill>
                          <a:uFill>
                            <a:noFill/>
                          </a:uFill>
                          <a:latin typeface="Poppins"/>
                          <a:ea typeface="Poppins"/>
                          <a:cs typeface="Poppins"/>
                          <a:sym typeface="Poppins"/>
                          <a:hlinkClick r:id="rId12"/>
                        </a:rPr>
                        <a:t>Rocks, Sand, &amp; Erosion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3"/>
                        </a:rPr>
                        <a:t>Why is there sand at the beach?</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2-ESS2-2. </a:t>
                      </a:r>
                      <a:r>
                        <a:rPr lang="en" sz="800">
                          <a:solidFill>
                            <a:schemeClr val="dk1"/>
                          </a:solidFill>
                          <a:latin typeface="Poppins"/>
                          <a:ea typeface="Poppins"/>
                          <a:cs typeface="Poppins"/>
                          <a:sym typeface="Poppins"/>
                        </a:rPr>
                        <a:t>Develop a model to represent the shapes and kinds of land and bodies of water in an area</a:t>
                      </a:r>
                      <a:endParaRPr b="1"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Developing and Using Models</a:t>
                      </a:r>
                      <a:endParaRPr sz="800" strike="sngStrike">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ESS2.B: </a:t>
                      </a:r>
                      <a:r>
                        <a:rPr lang="en" sz="800">
                          <a:solidFill>
                            <a:schemeClr val="dk1"/>
                          </a:solidFill>
                          <a:latin typeface="Poppins"/>
                          <a:ea typeface="Poppins"/>
                          <a:cs typeface="Poppins"/>
                          <a:sym typeface="Poppins"/>
                        </a:rPr>
                        <a:t>Plate Tectonics and Large-Scale System Interactions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Stability and Change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492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4"/>
                        </a:rPr>
                        <a:t>Mapping &amp; Severe Weather</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5"/>
                        </a:rPr>
                        <a:t>Where do flash floods happen?</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2-ESS2-2. </a:t>
                      </a:r>
                      <a:r>
                        <a:rPr lang="en" sz="800">
                          <a:solidFill>
                            <a:schemeClr val="dk1"/>
                          </a:solidFill>
                          <a:latin typeface="Poppins"/>
                          <a:ea typeface="Poppins"/>
                          <a:cs typeface="Poppins"/>
                          <a:sym typeface="Poppins"/>
                        </a:rPr>
                        <a:t>Develop a model to represent the shapes and kinds of land and bodies of water in an area</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2-ESS1-1. </a:t>
                      </a:r>
                      <a:r>
                        <a:rPr lang="en" sz="800">
                          <a:solidFill>
                            <a:schemeClr val="dk1"/>
                          </a:solidFill>
                          <a:latin typeface="Poppins"/>
                          <a:ea typeface="Poppins"/>
                          <a:cs typeface="Poppins"/>
                          <a:sym typeface="Poppins"/>
                        </a:rPr>
                        <a:t>Use information from several sources to provide evidence that Earth events can occur quickly or slowly.</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latin typeface="Poppins"/>
                          <a:ea typeface="Poppins"/>
                          <a:cs typeface="Poppins"/>
                          <a:sym typeface="Poppins"/>
                        </a:rPr>
                        <a:t>Developing and Using Models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ESS2.B: </a:t>
                      </a:r>
                      <a:r>
                        <a:rPr lang="en" sz="800">
                          <a:solidFill>
                            <a:schemeClr val="dk1"/>
                          </a:solidFill>
                          <a:latin typeface="Poppins"/>
                          <a:ea typeface="Poppins"/>
                          <a:cs typeface="Poppins"/>
                          <a:sym typeface="Poppins"/>
                        </a:rPr>
                        <a:t>Plate Tectonics and Large-Scale System Interactions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FFFFFF"/>
                    </a:solidFill>
                  </a:tcPr>
                </a:tc>
              </a:tr>
              <a:tr h="9492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chemeClr val="hlink"/>
                          </a:solidFill>
                          <a:uFill>
                            <a:noFill/>
                          </a:uFill>
                          <a:latin typeface="Poppins"/>
                          <a:ea typeface="Poppins"/>
                          <a:cs typeface="Poppins"/>
                          <a:sym typeface="Poppins"/>
                          <a:hlinkClick r:id="rId16"/>
                        </a:rPr>
                        <a:t>Erosion, Earth’s Surface, &amp; Landforms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7"/>
                        </a:rPr>
                        <a:t>What’s strong enough to make a canyon?</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2-ESS1-1. </a:t>
                      </a:r>
                      <a:r>
                        <a:rPr lang="en" sz="800">
                          <a:solidFill>
                            <a:schemeClr val="dk1"/>
                          </a:solidFill>
                          <a:latin typeface="Poppins"/>
                          <a:ea typeface="Poppins"/>
                          <a:cs typeface="Poppins"/>
                          <a:sym typeface="Poppins"/>
                        </a:rPr>
                        <a:t>Use information from several sources to provide evidence that Earth events can occur quickly or slowly.</a:t>
                      </a:r>
                      <a:endParaRPr b="1" sz="800" strike="sngStrike">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ESS1.C: </a:t>
                      </a:r>
                      <a:r>
                        <a:rPr lang="en" sz="800">
                          <a:solidFill>
                            <a:schemeClr val="dk1"/>
                          </a:solidFill>
                          <a:latin typeface="Poppins"/>
                          <a:ea typeface="Poppins"/>
                          <a:cs typeface="Poppins"/>
                          <a:sym typeface="Poppins"/>
                        </a:rPr>
                        <a:t>The History of Planet Earth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ESS2.A: </a:t>
                      </a:r>
                      <a:r>
                        <a:rPr lang="en" sz="800">
                          <a:solidFill>
                            <a:schemeClr val="dk1"/>
                          </a:solidFill>
                          <a:latin typeface="Poppins"/>
                          <a:ea typeface="Poppins"/>
                          <a:cs typeface="Poppins"/>
                          <a:sym typeface="Poppins"/>
                        </a:rPr>
                        <a:t>Earth Materials and Systems</a:t>
                      </a:r>
                      <a:endParaRPr b="1"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Stability and Change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r h="642025">
                <a:tc gridSpan="3">
                  <a:txBody>
                    <a:bodyPr/>
                    <a:lstStyle/>
                    <a:p>
                      <a:pPr indent="0" lvl="0" marL="0" rtl="0" algn="l">
                        <a:spcBef>
                          <a:spcPts val="0"/>
                        </a:spcBef>
                        <a:spcAft>
                          <a:spcPts val="0"/>
                        </a:spcAft>
                        <a:buNone/>
                      </a:pPr>
                      <a:r>
                        <a:rPr b="1" lang="en" sz="800">
                          <a:latin typeface="Poppins"/>
                          <a:ea typeface="Poppins"/>
                          <a:cs typeface="Poppins"/>
                          <a:sym typeface="Poppins"/>
                        </a:rPr>
                        <a:t>Continued on next page</a:t>
                      </a:r>
                      <a:endParaRPr b="1" sz="800">
                        <a:latin typeface="Poppins"/>
                        <a:ea typeface="Poppins"/>
                        <a:cs typeface="Poppins"/>
                        <a:sym typeface="Poppins"/>
                      </a:endParaRPr>
                    </a:p>
                  </a:txBody>
                  <a:tcPr marT="91425" marB="91425" marR="91425" marL="0">
                    <a:lnL cap="flat" cmpd="sng" w="19050">
                      <a:solidFill>
                        <a:schemeClr val="dk1">
                          <a:alpha val="0"/>
                        </a:scheme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hMerge="1"/>
                <a:tc hMerge="1"/>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bl>
          </a:graphicData>
        </a:graphic>
      </p:graphicFrame>
      <p:sp>
        <p:nvSpPr>
          <p:cNvPr id="608" name="Google Shape;608;p60"/>
          <p:cNvSpPr/>
          <p:nvPr/>
        </p:nvSpPr>
        <p:spPr>
          <a:xfrm>
            <a:off x="457200" y="420319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8">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609" name="Google Shape;609;p60"/>
          <p:cNvSpPr/>
          <p:nvPr/>
        </p:nvSpPr>
        <p:spPr>
          <a:xfrm>
            <a:off x="456151" y="313334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610" name="Google Shape;610;p60"/>
          <p:cNvSpPr/>
          <p:nvPr/>
        </p:nvSpPr>
        <p:spPr>
          <a:xfrm>
            <a:off x="457200" y="504444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611" name="Google Shape;611;p60"/>
          <p:cNvSpPr/>
          <p:nvPr/>
        </p:nvSpPr>
        <p:spPr>
          <a:xfrm>
            <a:off x="0" y="0"/>
            <a:ext cx="10080000" cy="914400"/>
          </a:xfrm>
          <a:prstGeom prst="rect">
            <a:avLst/>
          </a:prstGeom>
          <a:solidFill>
            <a:srgbClr val="7FA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612" name="Google Shape;612;p60"/>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2nd Grade • Earth &amp; Space Science</a:t>
            </a:r>
            <a:endParaRPr sz="1200">
              <a:latin typeface="Poppins"/>
              <a:ea typeface="Poppins"/>
              <a:cs typeface="Poppins"/>
              <a:sym typeface="Poppins"/>
            </a:endParaRPr>
          </a:p>
        </p:txBody>
      </p:sp>
      <p:sp>
        <p:nvSpPr>
          <p:cNvPr id="613" name="Google Shape;613;p60"/>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614" name="Google Shape;614;p60"/>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1">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615" name="Google Shape;615;p60"/>
          <p:cNvSpPr/>
          <p:nvPr/>
        </p:nvSpPr>
        <p:spPr>
          <a:xfrm>
            <a:off x="459600" y="607771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2">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pic>
        <p:nvPicPr>
          <p:cNvPr id="616" name="Google Shape;616;p60"/>
          <p:cNvPicPr preferRelativeResize="0"/>
          <p:nvPr/>
        </p:nvPicPr>
        <p:blipFill rotWithShape="1">
          <a:blip r:embed="rId23">
            <a:alphaModFix/>
          </a:blip>
          <a:srcRect b="1663" l="0" r="0" t="1663"/>
          <a:stretch/>
        </p:blipFill>
        <p:spPr>
          <a:xfrm>
            <a:off x="7953375" y="305775"/>
            <a:ext cx="1647825" cy="209550"/>
          </a:xfrm>
          <a:prstGeom prst="rect">
            <a:avLst/>
          </a:prstGeom>
          <a:noFill/>
          <a:ln>
            <a:noFill/>
          </a:ln>
        </p:spPr>
      </p:pic>
      <p:grpSp>
        <p:nvGrpSpPr>
          <p:cNvPr id="617" name="Google Shape;617;p60"/>
          <p:cNvGrpSpPr/>
          <p:nvPr/>
        </p:nvGrpSpPr>
        <p:grpSpPr>
          <a:xfrm>
            <a:off x="527725" y="667512"/>
            <a:ext cx="1684375" cy="117000"/>
            <a:chOff x="527725" y="667512"/>
            <a:chExt cx="1684375" cy="117000"/>
          </a:xfrm>
        </p:grpSpPr>
        <p:sp>
          <p:nvSpPr>
            <p:cNvPr id="618" name="Google Shape;618;p60"/>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4">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619" name="Google Shape;619;p60">
              <a:hlinkClick action="ppaction://hlinksldjump" r:id="rId25"/>
            </p:cNvPr>
            <p:cNvPicPr preferRelativeResize="0"/>
            <p:nvPr/>
          </p:nvPicPr>
          <p:blipFill rotWithShape="1">
            <a:blip r:embed="rId26">
              <a:alphaModFix/>
            </a:blip>
            <a:srcRect b="0" l="9423" r="9415" t="0"/>
            <a:stretch/>
          </p:blipFill>
          <p:spPr>
            <a:xfrm rot="10800000">
              <a:off x="527725" y="680300"/>
              <a:ext cx="147875" cy="86475"/>
            </a:xfrm>
            <a:prstGeom prst="rect">
              <a:avLst/>
            </a:prstGeom>
            <a:noFill/>
            <a:ln>
              <a:noFill/>
            </a:ln>
          </p:spPr>
        </p:pic>
      </p:grpSp>
      <p:sp>
        <p:nvSpPr>
          <p:cNvPr id="620" name="Google Shape;620;p60"/>
          <p:cNvSpPr/>
          <p:nvPr/>
        </p:nvSpPr>
        <p:spPr>
          <a:xfrm>
            <a:off x="458551" y="20771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p:txBody>
      </p:sp>
      <p:sp>
        <p:nvSpPr>
          <p:cNvPr id="621" name="Google Shape;621;p60"/>
          <p:cNvSpPr txBox="1"/>
          <p:nvPr/>
        </p:nvSpPr>
        <p:spPr>
          <a:xfrm>
            <a:off x="5531575" y="6952492"/>
            <a:ext cx="4100100" cy="3078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a:t>
            </a:r>
            <a:r>
              <a:rPr b="1" lang="en" sz="800">
                <a:solidFill>
                  <a:srgbClr val="000000"/>
                </a:solidFill>
                <a:latin typeface="Poppins"/>
                <a:ea typeface="Poppins"/>
                <a:cs typeface="Poppins"/>
                <a:sym typeface="Poppins"/>
              </a:rPr>
              <a:t> </a:t>
            </a:r>
            <a:r>
              <a:rPr lang="en" sz="800">
                <a:solidFill>
                  <a:srgbClr val="000000"/>
                </a:solidFill>
                <a:latin typeface="Poppins"/>
                <a:ea typeface="Poppins"/>
                <a:cs typeface="Poppins"/>
                <a:sym typeface="Poppins"/>
              </a:rPr>
              <a:t>New Lesson</a:t>
            </a:r>
            <a:endParaRPr sz="800">
              <a:latin typeface="Poppins"/>
              <a:ea typeface="Poppins"/>
              <a:cs typeface="Poppins"/>
              <a:sym typeface="Poppins"/>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25" name="Shape 625"/>
        <p:cNvGrpSpPr/>
        <p:nvPr/>
      </p:nvGrpSpPr>
      <p:grpSpPr>
        <a:xfrm>
          <a:off x="0" y="0"/>
          <a:ext cx="0" cy="0"/>
          <a:chOff x="0" y="0"/>
          <a:chExt cx="0" cy="0"/>
        </a:xfrm>
      </p:grpSpPr>
      <p:pic>
        <p:nvPicPr>
          <p:cNvPr id="626" name="Google Shape;626;p61"/>
          <p:cNvPicPr preferRelativeResize="0"/>
          <p:nvPr/>
        </p:nvPicPr>
        <p:blipFill rotWithShape="1">
          <a:blip r:embed="rId3">
            <a:alphaModFix/>
          </a:blip>
          <a:srcRect b="0" l="39183" r="39183" t="0"/>
          <a:stretch/>
        </p:blipFill>
        <p:spPr>
          <a:xfrm>
            <a:off x="448050" y="2077200"/>
            <a:ext cx="914400" cy="2377426"/>
          </a:xfrm>
          <a:prstGeom prst="rect">
            <a:avLst/>
          </a:prstGeom>
          <a:noFill/>
          <a:ln>
            <a:noFill/>
          </a:ln>
        </p:spPr>
      </p:pic>
      <p:graphicFrame>
        <p:nvGraphicFramePr>
          <p:cNvPr id="627" name="Google Shape;627;p61"/>
          <p:cNvGraphicFramePr/>
          <p:nvPr/>
        </p:nvGraphicFramePr>
        <p:xfrm>
          <a:off x="457188" y="1589560"/>
          <a:ext cx="3000000" cy="3000000"/>
        </p:xfrm>
        <a:graphic>
          <a:graphicData uri="http://schemas.openxmlformats.org/drawingml/2006/table">
            <a:tbl>
              <a:tblPr>
                <a:noFill/>
                <a:tableStyleId>{06DD5CEC-224F-409E-8D3B-C0D11B126E25}</a:tableStyleId>
              </a:tblPr>
              <a:tblGrid>
                <a:gridCol w="914400"/>
                <a:gridCol w="1320150"/>
                <a:gridCol w="2957075"/>
                <a:gridCol w="1271600"/>
                <a:gridCol w="1328925"/>
                <a:gridCol w="13518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30"/>
                      </a:srgbClr>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4"/>
                        </a:rPr>
                        <a:t>Erosion &amp; Engineering</a:t>
                      </a:r>
                      <a:br>
                        <a:rPr lang="en" sz="800">
                          <a:solidFill>
                            <a:schemeClr val="hlink"/>
                          </a:solidFill>
                          <a:uFill>
                            <a:noFill/>
                          </a:uFill>
                          <a:latin typeface="Poppins"/>
                          <a:ea typeface="Poppins"/>
                          <a:cs typeface="Poppins"/>
                          <a:sym typeface="Poppins"/>
                          <a:hlinkClick r:id="rId5"/>
                        </a:rPr>
                      </a:br>
                      <a:endParaRPr sz="800">
                        <a:solidFill>
                          <a:schemeClr val="dk1"/>
                        </a:solidFill>
                        <a:latin typeface="Poppins"/>
                        <a:ea typeface="Poppins"/>
                        <a:cs typeface="Poppins"/>
                        <a:sym typeface="Poppins"/>
                      </a:endParaRPr>
                    </a:p>
                    <a:p>
                      <a:pPr indent="0" lvl="0" marL="0" marR="28575" rtl="0" algn="l">
                        <a:spcBef>
                          <a:spcPts val="0"/>
                        </a:spcBef>
                        <a:spcAft>
                          <a:spcPts val="0"/>
                        </a:spcAft>
                        <a:buNone/>
                      </a:pPr>
                      <a:r>
                        <a:rPr lang="en" sz="800">
                          <a:solidFill>
                            <a:schemeClr val="hlink"/>
                          </a:solidFill>
                          <a:uFill>
                            <a:noFill/>
                          </a:uFill>
                          <a:latin typeface="Poppins"/>
                          <a:ea typeface="Poppins"/>
                          <a:cs typeface="Poppins"/>
                          <a:sym typeface="Poppins"/>
                          <a:hlinkClick r:id="rId6"/>
                        </a:rPr>
                        <a:t>How can you stop a landslide?</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2-ESS2-1. </a:t>
                      </a:r>
                      <a:r>
                        <a:rPr lang="en" sz="800">
                          <a:solidFill>
                            <a:schemeClr val="dk1"/>
                          </a:solidFill>
                          <a:latin typeface="Poppins"/>
                          <a:ea typeface="Poppins"/>
                          <a:cs typeface="Poppins"/>
                          <a:sym typeface="Poppins"/>
                        </a:rPr>
                        <a:t>Compare multiple solutions designed to slow or prevent wind or water from changing the shape of the land.</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Asking Questions and Defining Problems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ESS1.C: </a:t>
                      </a:r>
                      <a:r>
                        <a:rPr lang="en" sz="800">
                          <a:solidFill>
                            <a:schemeClr val="dk1"/>
                          </a:solidFill>
                          <a:latin typeface="Poppins"/>
                          <a:ea typeface="Poppins"/>
                          <a:cs typeface="Poppins"/>
                          <a:sym typeface="Poppins"/>
                        </a:rPr>
                        <a:t>The History of Planet Earth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ESS2.A: </a:t>
                      </a:r>
                      <a:r>
                        <a:rPr lang="en" sz="800">
                          <a:solidFill>
                            <a:schemeClr val="dk1"/>
                          </a:solidFill>
                          <a:latin typeface="Poppins"/>
                          <a:ea typeface="Poppins"/>
                          <a:cs typeface="Poppins"/>
                          <a:sym typeface="Poppins"/>
                        </a:rPr>
                        <a:t>Earth Materials and Systems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Stability and Change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r>
            </a:tbl>
          </a:graphicData>
        </a:graphic>
      </p:graphicFrame>
      <p:sp>
        <p:nvSpPr>
          <p:cNvPr id="628" name="Google Shape;628;p61"/>
          <p:cNvSpPr/>
          <p:nvPr/>
        </p:nvSpPr>
        <p:spPr>
          <a:xfrm>
            <a:off x="0" y="0"/>
            <a:ext cx="10080000" cy="914400"/>
          </a:xfrm>
          <a:prstGeom prst="rect">
            <a:avLst/>
          </a:prstGeom>
          <a:solidFill>
            <a:srgbClr val="7FA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629" name="Google Shape;629;p61"/>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2nd Grade • Earth &amp; Space Science</a:t>
            </a:r>
            <a:endParaRPr sz="1200">
              <a:latin typeface="Poppins"/>
              <a:ea typeface="Poppins"/>
              <a:cs typeface="Poppins"/>
              <a:sym typeface="Poppins"/>
            </a:endParaRPr>
          </a:p>
        </p:txBody>
      </p:sp>
      <p:sp>
        <p:nvSpPr>
          <p:cNvPr id="630" name="Google Shape;630;p61"/>
          <p:cNvSpPr/>
          <p:nvPr/>
        </p:nvSpPr>
        <p:spPr>
          <a:xfrm>
            <a:off x="457200" y="2077193"/>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7">
                  <a:extLst>
                    <a:ext uri="{A12FA001-AC4F-418D-AE19-62706E023703}">
                      <ahyp:hlinkClr val="tx"/>
                    </a:ext>
                  </a:extLst>
                </a:hlinkClick>
              </a:rPr>
              <a:t>Lesson 6</a:t>
            </a:r>
            <a:endParaRPr b="1" sz="800">
              <a:solidFill>
                <a:schemeClr val="lt1"/>
              </a:solidFill>
              <a:latin typeface="Poppins"/>
              <a:ea typeface="Poppins"/>
              <a:cs typeface="Poppins"/>
              <a:sym typeface="Poppins"/>
            </a:endParaRPr>
          </a:p>
        </p:txBody>
      </p:sp>
      <p:sp>
        <p:nvSpPr>
          <p:cNvPr id="631" name="Google Shape;631;p61"/>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solidFill>
                  <a:schemeClr val="hlink"/>
                </a:solidFill>
                <a:uFill>
                  <a:noFill/>
                </a:uFill>
                <a:latin typeface="Poppins"/>
                <a:ea typeface="Poppins"/>
                <a:cs typeface="Poppins"/>
                <a:sym typeface="Poppins"/>
                <a:hlinkClick r:id="rId8"/>
              </a:rPr>
              <a:t>Erosion &amp; Earth’s Surface </a:t>
            </a:r>
            <a:r>
              <a:rPr lang="en" sz="1200">
                <a:solidFill>
                  <a:schemeClr val="hlink"/>
                </a:solidFill>
                <a:uFill>
                  <a:noFill/>
                </a:uFill>
                <a:latin typeface="Poppins"/>
                <a:ea typeface="Poppins"/>
                <a:cs typeface="Poppins"/>
                <a:sym typeface="Poppins"/>
                <a:hlinkClick r:id="rId9"/>
              </a:rPr>
              <a:t>(Work of Water)</a:t>
            </a:r>
            <a:r>
              <a:rPr lang="en" sz="1200">
                <a:latin typeface="Poppins"/>
                <a:ea typeface="Poppins"/>
                <a:cs typeface="Poppins"/>
                <a:sym typeface="Poppins"/>
              </a:rPr>
              <a:t> • Page 2 of 2</a:t>
            </a:r>
            <a:endParaRPr sz="1200">
              <a:latin typeface="Poppins"/>
              <a:ea typeface="Poppins"/>
              <a:cs typeface="Poppins"/>
              <a:sym typeface="Poppins"/>
            </a:endParaRPr>
          </a:p>
        </p:txBody>
      </p:sp>
      <p:sp>
        <p:nvSpPr>
          <p:cNvPr id="632" name="Google Shape;632;p61"/>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633" name="Google Shape;633;p61"/>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0">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634" name="Google Shape;634;p61"/>
          <p:cNvPicPr preferRelativeResize="0"/>
          <p:nvPr/>
        </p:nvPicPr>
        <p:blipFill rotWithShape="1">
          <a:blip r:embed="rId11">
            <a:alphaModFix/>
          </a:blip>
          <a:srcRect b="1663" l="0" r="0" t="1663"/>
          <a:stretch/>
        </p:blipFill>
        <p:spPr>
          <a:xfrm>
            <a:off x="7953375" y="305775"/>
            <a:ext cx="1647825" cy="209550"/>
          </a:xfrm>
          <a:prstGeom prst="rect">
            <a:avLst/>
          </a:prstGeom>
          <a:noFill/>
          <a:ln>
            <a:noFill/>
          </a:ln>
        </p:spPr>
      </p:pic>
      <p:grpSp>
        <p:nvGrpSpPr>
          <p:cNvPr id="635" name="Google Shape;635;p61"/>
          <p:cNvGrpSpPr/>
          <p:nvPr/>
        </p:nvGrpSpPr>
        <p:grpSpPr>
          <a:xfrm>
            <a:off x="527725" y="667512"/>
            <a:ext cx="1684375" cy="117000"/>
            <a:chOff x="527725" y="667512"/>
            <a:chExt cx="1684375" cy="117000"/>
          </a:xfrm>
        </p:grpSpPr>
        <p:sp>
          <p:nvSpPr>
            <p:cNvPr id="636" name="Google Shape;636;p61"/>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2">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637" name="Google Shape;637;p61">
              <a:hlinkClick action="ppaction://hlinksldjump" r:id="rId13"/>
            </p:cNvPr>
            <p:cNvPicPr preferRelativeResize="0"/>
            <p:nvPr/>
          </p:nvPicPr>
          <p:blipFill rotWithShape="1">
            <a:blip r:embed="rId14">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41" name="Shape 641"/>
        <p:cNvGrpSpPr/>
        <p:nvPr/>
      </p:nvGrpSpPr>
      <p:grpSpPr>
        <a:xfrm>
          <a:off x="0" y="0"/>
          <a:ext cx="0" cy="0"/>
          <a:chOff x="0" y="0"/>
          <a:chExt cx="0" cy="0"/>
        </a:xfrm>
      </p:grpSpPr>
      <p:pic>
        <p:nvPicPr>
          <p:cNvPr id="642" name="Google Shape;642;p62" title="2_Material_6.png"/>
          <p:cNvPicPr preferRelativeResize="0"/>
          <p:nvPr/>
        </p:nvPicPr>
        <p:blipFill rotWithShape="1">
          <a:blip r:embed="rId3">
            <a:alphaModFix/>
          </a:blip>
          <a:srcRect b="3358" l="0" r="0" t="3367"/>
          <a:stretch/>
        </p:blipFill>
        <p:spPr>
          <a:xfrm>
            <a:off x="457200" y="6039475"/>
            <a:ext cx="1035798" cy="1036300"/>
          </a:xfrm>
          <a:prstGeom prst="rect">
            <a:avLst/>
          </a:prstGeom>
          <a:noFill/>
          <a:ln>
            <a:noFill/>
          </a:ln>
        </p:spPr>
      </p:pic>
      <p:pic>
        <p:nvPicPr>
          <p:cNvPr id="643" name="Google Shape;643;p62"/>
          <p:cNvPicPr preferRelativeResize="0"/>
          <p:nvPr/>
        </p:nvPicPr>
        <p:blipFill rotWithShape="1">
          <a:blip r:embed="rId4">
            <a:alphaModFix/>
          </a:blip>
          <a:srcRect b="0" l="8630" r="8630" t="0"/>
          <a:stretch/>
        </p:blipFill>
        <p:spPr>
          <a:xfrm>
            <a:off x="448050" y="3845025"/>
            <a:ext cx="914400" cy="1036300"/>
          </a:xfrm>
          <a:prstGeom prst="rect">
            <a:avLst/>
          </a:prstGeom>
          <a:noFill/>
          <a:ln>
            <a:noFill/>
          </a:ln>
        </p:spPr>
      </p:pic>
      <p:pic>
        <p:nvPicPr>
          <p:cNvPr id="644" name="Google Shape;644;p62"/>
          <p:cNvPicPr preferRelativeResize="0"/>
          <p:nvPr/>
        </p:nvPicPr>
        <p:blipFill rotWithShape="1">
          <a:blip r:embed="rId5">
            <a:alphaModFix/>
          </a:blip>
          <a:srcRect b="0" l="3698" r="34558" t="0"/>
          <a:stretch/>
        </p:blipFill>
        <p:spPr>
          <a:xfrm>
            <a:off x="448050" y="4881275"/>
            <a:ext cx="914400" cy="1158275"/>
          </a:xfrm>
          <a:prstGeom prst="rect">
            <a:avLst/>
          </a:prstGeom>
          <a:noFill/>
          <a:ln>
            <a:noFill/>
          </a:ln>
        </p:spPr>
      </p:pic>
      <p:pic>
        <p:nvPicPr>
          <p:cNvPr id="645" name="Google Shape;645;p62" title="2_Material_1.png"/>
          <p:cNvPicPr preferRelativeResize="0"/>
          <p:nvPr/>
        </p:nvPicPr>
        <p:blipFill rotWithShape="1">
          <a:blip r:embed="rId6">
            <a:alphaModFix/>
          </a:blip>
          <a:srcRect b="0" l="25653" r="25653" t="0"/>
          <a:stretch/>
        </p:blipFill>
        <p:spPr>
          <a:xfrm>
            <a:off x="448050" y="2066550"/>
            <a:ext cx="923551" cy="1778449"/>
          </a:xfrm>
          <a:prstGeom prst="rect">
            <a:avLst/>
          </a:prstGeom>
          <a:noFill/>
          <a:ln>
            <a:noFill/>
          </a:ln>
        </p:spPr>
      </p:pic>
      <p:sp>
        <p:nvSpPr>
          <p:cNvPr id="646" name="Google Shape;646;p62"/>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1200">
                <a:solidFill>
                  <a:schemeClr val="dk1"/>
                </a:solidFill>
                <a:uFill>
                  <a:noFill/>
                </a:uFill>
                <a:latin typeface="Poppins"/>
                <a:ea typeface="Poppins"/>
                <a:cs typeface="Poppins"/>
                <a:sym typeface="Poppins"/>
                <a:hlinkClick r:id="rId7">
                  <a:extLst>
                    <a:ext uri="{A12FA001-AC4F-418D-AE19-62706E023703}">
                      <ahyp:hlinkClr val="tx"/>
                    </a:ext>
                  </a:extLst>
                </a:hlinkClick>
              </a:rPr>
              <a:t>✔</a:t>
            </a:r>
            <a:r>
              <a:rPr lang="en">
                <a:solidFill>
                  <a:schemeClr val="dk1"/>
                </a:solidFill>
              </a:rPr>
              <a:t> </a:t>
            </a:r>
            <a:r>
              <a:rPr b="1" lang="en">
                <a:solidFill>
                  <a:schemeClr val="hlink"/>
                </a:solidFill>
                <a:uFill>
                  <a:noFill/>
                </a:uFill>
                <a:latin typeface="Poppins"/>
                <a:ea typeface="Poppins"/>
                <a:cs typeface="Poppins"/>
                <a:sym typeface="Poppins"/>
                <a:hlinkClick r:id="rId8"/>
              </a:rPr>
              <a:t>Material Properties </a:t>
            </a:r>
            <a:r>
              <a:rPr lang="en" sz="1200">
                <a:solidFill>
                  <a:schemeClr val="hlink"/>
                </a:solidFill>
                <a:uFill>
                  <a:noFill/>
                </a:uFill>
                <a:latin typeface="Poppins"/>
                <a:ea typeface="Poppins"/>
                <a:cs typeface="Poppins"/>
                <a:sym typeface="Poppins"/>
                <a:hlinkClick r:id="rId9"/>
              </a:rPr>
              <a:t>(Material Magic) </a:t>
            </a:r>
            <a:endParaRPr sz="1200">
              <a:latin typeface="Poppins"/>
              <a:ea typeface="Poppins"/>
              <a:cs typeface="Poppins"/>
              <a:sym typeface="Poppins"/>
            </a:endParaRPr>
          </a:p>
        </p:txBody>
      </p:sp>
      <p:graphicFrame>
        <p:nvGraphicFramePr>
          <p:cNvPr id="647" name="Google Shape;647;p62"/>
          <p:cNvGraphicFramePr/>
          <p:nvPr/>
        </p:nvGraphicFramePr>
        <p:xfrm>
          <a:off x="457188" y="1589560"/>
          <a:ext cx="3000000" cy="3000000"/>
        </p:xfrm>
        <a:graphic>
          <a:graphicData uri="http://schemas.openxmlformats.org/drawingml/2006/table">
            <a:tbl>
              <a:tblPr>
                <a:noFill/>
                <a:tableStyleId>{06DD5CEC-224F-409E-8D3B-C0D11B126E25}</a:tableStyleId>
              </a:tblPr>
              <a:tblGrid>
                <a:gridCol w="914400"/>
                <a:gridCol w="1416200"/>
                <a:gridCol w="3007825"/>
                <a:gridCol w="1210600"/>
                <a:gridCol w="1261075"/>
                <a:gridCol w="1333900"/>
              </a:tblGrid>
              <a:tr h="45882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1251825">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0"/>
                        </a:rPr>
                        <a:t>Material Properties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1"/>
                        </a:rPr>
                        <a:t>Why do we wear clothes?</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2-PS1-1. </a:t>
                      </a:r>
                      <a:r>
                        <a:rPr lang="en" sz="800">
                          <a:solidFill>
                            <a:schemeClr val="dk1"/>
                          </a:solidFill>
                          <a:latin typeface="Poppins"/>
                          <a:ea typeface="Poppins"/>
                          <a:cs typeface="Poppins"/>
                          <a:sym typeface="Poppins"/>
                        </a:rPr>
                        <a:t>Plan and conduct an investigation to describe and classify different kinds of materials by their observable properties.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2-PS1-2. </a:t>
                      </a:r>
                      <a:r>
                        <a:rPr lang="en" sz="800">
                          <a:solidFill>
                            <a:schemeClr val="dk1"/>
                          </a:solidFill>
                          <a:latin typeface="Poppins"/>
                          <a:ea typeface="Poppins"/>
                          <a:cs typeface="Poppins"/>
                          <a:sym typeface="Poppins"/>
                        </a:rPr>
                        <a:t>Analyze data obtained from testing different materials to determine which materials have the properties that are best suited for an intended purpose.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Asking Questions and Defining Problems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PS1.A: </a:t>
                      </a:r>
                      <a:r>
                        <a:rPr lang="en" sz="800">
                          <a:solidFill>
                            <a:schemeClr val="dk1"/>
                          </a:solidFill>
                          <a:latin typeface="Poppins"/>
                          <a:ea typeface="Poppins"/>
                          <a:cs typeface="Poppins"/>
                          <a:sym typeface="Poppins"/>
                        </a:rPr>
                        <a:t>Structure and Properties of Matter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52640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2"/>
                        </a:rPr>
                        <a:t>Classify Materials: Insulator</a:t>
                      </a:r>
                      <a:r>
                        <a:rPr b="1" lang="en" sz="800">
                          <a:solidFill>
                            <a:schemeClr val="dk1"/>
                          </a:solidFill>
                          <a:latin typeface="Poppins"/>
                          <a:ea typeface="Poppins"/>
                          <a:cs typeface="Poppins"/>
                          <a:sym typeface="Poppins"/>
                        </a:rPr>
                        <a:t>s &amp; Conductors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3"/>
                        </a:rPr>
                        <a:t>Can you really fry an egg on a hot sidewalk?</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2-PS1-2. </a:t>
                      </a:r>
                      <a:r>
                        <a:rPr lang="en" sz="800">
                          <a:solidFill>
                            <a:schemeClr val="dk1"/>
                          </a:solidFill>
                          <a:latin typeface="Poppins"/>
                          <a:ea typeface="Poppins"/>
                          <a:cs typeface="Poppins"/>
                          <a:sym typeface="Poppins"/>
                        </a:rPr>
                        <a:t>Analyze data obtained from testing different materials to determine which materials have the properties that are best suited for an intended purpose.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PS1.A: </a:t>
                      </a:r>
                      <a:r>
                        <a:rPr lang="en" sz="800">
                          <a:solidFill>
                            <a:schemeClr val="dk1"/>
                          </a:solidFill>
                          <a:latin typeface="Poppins"/>
                          <a:ea typeface="Poppins"/>
                          <a:cs typeface="Poppins"/>
                          <a:sym typeface="Poppins"/>
                        </a:rPr>
                        <a:t>Structure and Properties of Matter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61390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4"/>
                        </a:rPr>
                        <a:t>Material Building Blocks &amp; Engineering</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5"/>
                        </a:rPr>
                        <a:t>Could you build a house out of paper?</a:t>
                      </a:r>
                      <a:endParaRPr b="1" sz="800">
                        <a:latin typeface="Poppins"/>
                        <a:ea typeface="Poppins"/>
                        <a:cs typeface="Poppins"/>
                        <a:sym typeface="Poppins"/>
                      </a:endParaRPr>
                    </a:p>
                  </a:txBody>
                  <a:tcPr marT="91425" marB="91425" marR="0" marL="91425">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2-PS1-3. </a:t>
                      </a:r>
                      <a:r>
                        <a:rPr lang="en" sz="800">
                          <a:solidFill>
                            <a:schemeClr val="dk1"/>
                          </a:solidFill>
                          <a:latin typeface="Poppins"/>
                          <a:ea typeface="Poppins"/>
                          <a:cs typeface="Poppins"/>
                          <a:sym typeface="Poppins"/>
                        </a:rPr>
                        <a:t>Make observations to construct an evidence-based account of how an object made of a small set of pieces can be disassembled and made into a new object.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0"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latin typeface="Poppins"/>
                        <a:ea typeface="Poppins"/>
                        <a:cs typeface="Poppins"/>
                        <a:sym typeface="Poppins"/>
                      </a:endParaRPr>
                    </a:p>
                  </a:txBody>
                  <a:tcPr marT="91425" marB="91425" marR="0"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PS1.A: </a:t>
                      </a:r>
                      <a:r>
                        <a:rPr lang="en" sz="800">
                          <a:solidFill>
                            <a:schemeClr val="dk1"/>
                          </a:solidFill>
                          <a:latin typeface="Poppins"/>
                          <a:ea typeface="Poppins"/>
                          <a:cs typeface="Poppins"/>
                          <a:sym typeface="Poppins"/>
                        </a:rPr>
                        <a:t>Structure and Properties of Matter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a:t>
                      </a:r>
                      <a:endParaRPr b="1" sz="800">
                        <a:solidFill>
                          <a:schemeClr val="dk1"/>
                        </a:solidFill>
                        <a:latin typeface="Poppins"/>
                        <a:ea typeface="Poppins"/>
                        <a:cs typeface="Poppins"/>
                        <a:sym typeface="Poppins"/>
                      </a:endParaRPr>
                    </a:p>
                  </a:txBody>
                  <a:tcPr marT="91425" marB="91425" marR="0"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0"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0550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6"/>
                        </a:rPr>
                        <a:t>Soil Properties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7"/>
                        </a:rPr>
                        <a:t>How do you build a city out of mud?</a:t>
                      </a:r>
                      <a:endParaRPr b="1" sz="800">
                        <a:latin typeface="Poppins"/>
                        <a:ea typeface="Poppins"/>
                        <a:cs typeface="Poppins"/>
                        <a:sym typeface="Poppins"/>
                      </a:endParaRPr>
                    </a:p>
                  </a:txBody>
                  <a:tcPr marT="91425" marB="91425" marR="0" marL="91425">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2-PS1-1. </a:t>
                      </a:r>
                      <a:r>
                        <a:rPr lang="en" sz="800">
                          <a:solidFill>
                            <a:schemeClr val="dk1"/>
                          </a:solidFill>
                          <a:latin typeface="Poppins"/>
                          <a:ea typeface="Poppins"/>
                          <a:cs typeface="Poppins"/>
                          <a:sym typeface="Poppins"/>
                        </a:rPr>
                        <a:t>Plan and conduct an investigation to describe and classify different kinds of materials by their observable properties.</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2-PS1-2. </a:t>
                      </a:r>
                      <a:r>
                        <a:rPr lang="en" sz="800">
                          <a:solidFill>
                            <a:schemeClr val="dk1"/>
                          </a:solidFill>
                          <a:latin typeface="Poppins"/>
                          <a:ea typeface="Poppins"/>
                          <a:cs typeface="Poppins"/>
                          <a:sym typeface="Poppins"/>
                        </a:rPr>
                        <a:t>Analyze data obtained from testing different materials to determine which materials have the properties that are best suited for an intended purpose.</a:t>
                      </a:r>
                      <a:endParaRPr b="1" sz="800">
                        <a:solidFill>
                          <a:schemeClr val="dk1"/>
                        </a:solidFill>
                        <a:latin typeface="Poppins"/>
                        <a:ea typeface="Poppins"/>
                        <a:cs typeface="Poppins"/>
                        <a:sym typeface="Poppins"/>
                      </a:endParaRPr>
                    </a:p>
                  </a:txBody>
                  <a:tcPr marT="91425" marB="91425" marR="0"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txBody>
                  <a:tcPr marT="91425" marB="91425" marR="0"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PS1.A: </a:t>
                      </a:r>
                      <a:r>
                        <a:rPr lang="en" sz="800">
                          <a:solidFill>
                            <a:schemeClr val="dk1"/>
                          </a:solidFill>
                          <a:latin typeface="Poppins"/>
                          <a:ea typeface="Poppins"/>
                          <a:cs typeface="Poppins"/>
                          <a:sym typeface="Poppins"/>
                        </a:rPr>
                        <a:t>Structure and Properties of Matter</a:t>
                      </a:r>
                      <a:endParaRPr b="1" sz="800">
                        <a:solidFill>
                          <a:schemeClr val="dk1"/>
                        </a:solidFill>
                        <a:latin typeface="Poppins"/>
                        <a:ea typeface="Poppins"/>
                        <a:cs typeface="Poppins"/>
                        <a:sym typeface="Poppins"/>
                      </a:endParaRPr>
                    </a:p>
                  </a:txBody>
                  <a:tcPr marT="91425" marB="91425" marR="0"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b="1" sz="800">
                        <a:solidFill>
                          <a:schemeClr val="dk1"/>
                        </a:solidFill>
                        <a:latin typeface="Poppins"/>
                        <a:ea typeface="Poppins"/>
                        <a:cs typeface="Poppins"/>
                        <a:sym typeface="Poppins"/>
                      </a:endParaRPr>
                    </a:p>
                  </a:txBody>
                  <a:tcPr marT="91425" marB="91425" marR="0"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r>
            </a:tbl>
          </a:graphicData>
        </a:graphic>
      </p:graphicFrame>
      <p:sp>
        <p:nvSpPr>
          <p:cNvPr id="648" name="Google Shape;648;p62"/>
          <p:cNvSpPr/>
          <p:nvPr/>
        </p:nvSpPr>
        <p:spPr>
          <a:xfrm>
            <a:off x="459600" y="385334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8">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649" name="Google Shape;649;p62"/>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650" name="Google Shape;650;p62"/>
          <p:cNvSpPr/>
          <p:nvPr/>
        </p:nvSpPr>
        <p:spPr>
          <a:xfrm>
            <a:off x="459600" y="4881271"/>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651" name="Google Shape;651;p62"/>
          <p:cNvSpPr/>
          <p:nvPr/>
        </p:nvSpPr>
        <p:spPr>
          <a:xfrm>
            <a:off x="0" y="0"/>
            <a:ext cx="10080000" cy="914400"/>
          </a:xfrm>
          <a:prstGeom prst="rect">
            <a:avLst/>
          </a:prstGeom>
          <a:solidFill>
            <a:srgbClr val="7FA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652" name="Google Shape;652;p62"/>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2nd Grade • Physical Science</a:t>
            </a:r>
            <a:endParaRPr sz="1200">
              <a:latin typeface="Poppins"/>
              <a:ea typeface="Poppins"/>
              <a:cs typeface="Poppins"/>
              <a:sym typeface="Poppins"/>
            </a:endParaRPr>
          </a:p>
        </p:txBody>
      </p:sp>
      <p:sp>
        <p:nvSpPr>
          <p:cNvPr id="653" name="Google Shape;653;p62"/>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654" name="Google Shape;654;p62"/>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1">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655" name="Google Shape;655;p62"/>
          <p:cNvPicPr preferRelativeResize="0"/>
          <p:nvPr/>
        </p:nvPicPr>
        <p:blipFill rotWithShape="1">
          <a:blip r:embed="rId22">
            <a:alphaModFix/>
          </a:blip>
          <a:srcRect b="1663" l="0" r="0" t="1663"/>
          <a:stretch/>
        </p:blipFill>
        <p:spPr>
          <a:xfrm>
            <a:off x="7953375" y="305775"/>
            <a:ext cx="1647825" cy="209550"/>
          </a:xfrm>
          <a:prstGeom prst="rect">
            <a:avLst/>
          </a:prstGeom>
          <a:noFill/>
          <a:ln>
            <a:noFill/>
          </a:ln>
        </p:spPr>
      </p:pic>
      <p:grpSp>
        <p:nvGrpSpPr>
          <p:cNvPr id="656" name="Google Shape;656;p62"/>
          <p:cNvGrpSpPr/>
          <p:nvPr/>
        </p:nvGrpSpPr>
        <p:grpSpPr>
          <a:xfrm>
            <a:off x="527725" y="667512"/>
            <a:ext cx="1684375" cy="117000"/>
            <a:chOff x="527725" y="667512"/>
            <a:chExt cx="1684375" cy="117000"/>
          </a:xfrm>
        </p:grpSpPr>
        <p:sp>
          <p:nvSpPr>
            <p:cNvPr id="657" name="Google Shape;657;p62"/>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3">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658" name="Google Shape;658;p62">
              <a:hlinkClick action="ppaction://hlinksldjump" r:id="rId24"/>
            </p:cNvPr>
            <p:cNvPicPr preferRelativeResize="0"/>
            <p:nvPr/>
          </p:nvPicPr>
          <p:blipFill rotWithShape="1">
            <a:blip r:embed="rId25">
              <a:alphaModFix/>
            </a:blip>
            <a:srcRect b="0" l="9423" r="9415" t="0"/>
            <a:stretch/>
          </p:blipFill>
          <p:spPr>
            <a:xfrm rot="10800000">
              <a:off x="527725" y="680300"/>
              <a:ext cx="147875" cy="86475"/>
            </a:xfrm>
            <a:prstGeom prst="rect">
              <a:avLst/>
            </a:prstGeom>
            <a:noFill/>
            <a:ln>
              <a:noFill/>
            </a:ln>
          </p:spPr>
        </p:pic>
      </p:grpSp>
      <p:sp>
        <p:nvSpPr>
          <p:cNvPr id="659" name="Google Shape;659;p62"/>
          <p:cNvSpPr/>
          <p:nvPr/>
        </p:nvSpPr>
        <p:spPr>
          <a:xfrm>
            <a:off x="459600" y="603955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6">
                  <a:extLst>
                    <a:ext uri="{A12FA001-AC4F-418D-AE19-62706E023703}">
                      <ahyp:hlinkClr val="tx"/>
                    </a:ext>
                  </a:extLst>
                </a:hlinkClick>
              </a:rPr>
              <a:t>Lesson </a:t>
            </a:r>
            <a:r>
              <a:rPr b="1" lang="en" sz="800">
                <a:solidFill>
                  <a:schemeClr val="lt1"/>
                </a:solidFill>
                <a:latin typeface="Poppins"/>
                <a:ea typeface="Poppins"/>
                <a:cs typeface="Poppins"/>
                <a:sym typeface="Poppins"/>
              </a:rPr>
              <a:t>4</a:t>
            </a:r>
            <a:endParaRPr b="1" sz="800">
              <a:solidFill>
                <a:schemeClr val="lt1"/>
              </a:solidFill>
              <a:latin typeface="Poppins"/>
              <a:ea typeface="Poppins"/>
              <a:cs typeface="Poppins"/>
              <a:sym typeface="Poppins"/>
            </a:endParaRPr>
          </a:p>
        </p:txBody>
      </p:sp>
      <p:sp>
        <p:nvSpPr>
          <p:cNvPr id="660" name="Google Shape;660;p62"/>
          <p:cNvSpPr txBox="1"/>
          <p:nvPr/>
        </p:nvSpPr>
        <p:spPr>
          <a:xfrm>
            <a:off x="5564275" y="7088097"/>
            <a:ext cx="4100100" cy="274200"/>
          </a:xfrm>
          <a:prstGeom prst="rect">
            <a:avLst/>
          </a:prstGeom>
          <a:noFill/>
          <a:ln>
            <a:noFill/>
          </a:ln>
        </p:spPr>
        <p:txBody>
          <a:bodyPr anchorCtr="0" anchor="b" bIns="91425" lIns="91425" spcFirstLastPara="1" rIns="91425" wrap="square" tIns="91425">
            <a:noAutofit/>
          </a:bodyPr>
          <a:lstStyle/>
          <a:p>
            <a:pPr indent="0" lvl="0" marL="137160" marR="36709" rtl="0" algn="r">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a:t>
            </a:r>
            <a:r>
              <a:rPr b="1" lang="en" sz="800">
                <a:solidFill>
                  <a:srgbClr val="000000"/>
                </a:solidFill>
                <a:latin typeface="Poppins"/>
                <a:ea typeface="Poppins"/>
                <a:cs typeface="Poppins"/>
                <a:sym typeface="Poppins"/>
              </a:rPr>
              <a:t>  </a:t>
            </a:r>
            <a:r>
              <a:rPr lang="en" sz="800">
                <a:solidFill>
                  <a:srgbClr val="000000"/>
                </a:solidFill>
                <a:latin typeface="Poppins"/>
                <a:ea typeface="Poppins"/>
                <a:cs typeface="Poppins"/>
                <a:sym typeface="Poppins"/>
              </a:rPr>
              <a:t>Unit Restructured for the 202</a:t>
            </a:r>
            <a:r>
              <a:rPr lang="en" sz="800">
                <a:latin typeface="Poppins"/>
                <a:ea typeface="Poppins"/>
                <a:cs typeface="Poppins"/>
                <a:sym typeface="Poppins"/>
              </a:rPr>
              <a:t>5</a:t>
            </a:r>
            <a:r>
              <a:rPr lang="en" sz="800">
                <a:solidFill>
                  <a:srgbClr val="000000"/>
                </a:solidFill>
                <a:latin typeface="Poppins"/>
                <a:ea typeface="Poppins"/>
                <a:cs typeface="Poppins"/>
                <a:sym typeface="Poppins"/>
              </a:rPr>
              <a:t>-202</a:t>
            </a:r>
            <a:r>
              <a:rPr lang="en" sz="800">
                <a:latin typeface="Poppins"/>
                <a:ea typeface="Poppins"/>
                <a:cs typeface="Poppins"/>
                <a:sym typeface="Poppins"/>
              </a:rPr>
              <a:t>6</a:t>
            </a:r>
            <a:r>
              <a:rPr lang="en" sz="800">
                <a:solidFill>
                  <a:srgbClr val="000000"/>
                </a:solidFill>
                <a:latin typeface="Poppins"/>
                <a:ea typeface="Poppins"/>
                <a:cs typeface="Poppins"/>
                <a:sym typeface="Poppins"/>
              </a:rPr>
              <a:t> School Year </a:t>
            </a:r>
            <a:endParaRPr sz="800">
              <a:latin typeface="Poppins"/>
              <a:ea typeface="Poppins"/>
              <a:cs typeface="Poppins"/>
              <a:sym typeface="Poppins"/>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4" name="Shape 664"/>
        <p:cNvGrpSpPr/>
        <p:nvPr/>
      </p:nvGrpSpPr>
      <p:grpSpPr>
        <a:xfrm>
          <a:off x="0" y="0"/>
          <a:ext cx="0" cy="0"/>
          <a:chOff x="0" y="0"/>
          <a:chExt cx="0" cy="0"/>
        </a:xfrm>
      </p:grpSpPr>
      <p:pic>
        <p:nvPicPr>
          <p:cNvPr id="665" name="Google Shape;665;p63" title="image2.png"/>
          <p:cNvPicPr preferRelativeResize="0"/>
          <p:nvPr/>
        </p:nvPicPr>
        <p:blipFill rotWithShape="1">
          <a:blip r:embed="rId3">
            <a:alphaModFix/>
          </a:blip>
          <a:srcRect b="0" l="12429" r="12429" t="0"/>
          <a:stretch/>
        </p:blipFill>
        <p:spPr>
          <a:xfrm>
            <a:off x="458550" y="2077200"/>
            <a:ext cx="954030" cy="1158200"/>
          </a:xfrm>
          <a:prstGeom prst="rect">
            <a:avLst/>
          </a:prstGeom>
          <a:noFill/>
          <a:ln>
            <a:noFill/>
          </a:ln>
        </p:spPr>
      </p:pic>
      <p:pic>
        <p:nvPicPr>
          <p:cNvPr id="666" name="Google Shape;666;p63" title="image.png"/>
          <p:cNvPicPr preferRelativeResize="0"/>
          <p:nvPr/>
        </p:nvPicPr>
        <p:blipFill rotWithShape="1">
          <a:blip r:embed="rId4">
            <a:alphaModFix/>
          </a:blip>
          <a:srcRect b="0" l="6853" r="6844" t="0"/>
          <a:stretch/>
        </p:blipFill>
        <p:spPr>
          <a:xfrm>
            <a:off x="458550" y="3235400"/>
            <a:ext cx="1055910" cy="1158200"/>
          </a:xfrm>
          <a:prstGeom prst="rect">
            <a:avLst/>
          </a:prstGeom>
          <a:noFill/>
          <a:ln>
            <a:noFill/>
          </a:ln>
        </p:spPr>
      </p:pic>
      <p:pic>
        <p:nvPicPr>
          <p:cNvPr id="667" name="Google Shape;667;p63"/>
          <p:cNvPicPr preferRelativeResize="0"/>
          <p:nvPr/>
        </p:nvPicPr>
        <p:blipFill rotWithShape="1">
          <a:blip r:embed="rId5">
            <a:alphaModFix/>
          </a:blip>
          <a:srcRect b="1305" l="0" r="0" t="1315"/>
          <a:stretch/>
        </p:blipFill>
        <p:spPr>
          <a:xfrm>
            <a:off x="448050" y="4389300"/>
            <a:ext cx="982600" cy="1041025"/>
          </a:xfrm>
          <a:prstGeom prst="rect">
            <a:avLst/>
          </a:prstGeom>
          <a:noFill/>
          <a:ln>
            <a:noFill/>
          </a:ln>
        </p:spPr>
      </p:pic>
      <p:sp>
        <p:nvSpPr>
          <p:cNvPr id="668" name="Google Shape;668;p63"/>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1200">
                <a:solidFill>
                  <a:schemeClr val="dk1"/>
                </a:solidFill>
                <a:uFill>
                  <a:noFill/>
                </a:uFill>
                <a:latin typeface="Poppins"/>
                <a:ea typeface="Poppins"/>
                <a:cs typeface="Poppins"/>
                <a:sym typeface="Poppins"/>
                <a:hlinkClick r:id="rId6">
                  <a:extLst>
                    <a:ext uri="{A12FA001-AC4F-418D-AE19-62706E023703}">
                      <ahyp:hlinkClr val="tx"/>
                    </a:ext>
                  </a:extLst>
                </a:hlinkClick>
              </a:rPr>
              <a:t>⭐</a:t>
            </a:r>
            <a:r>
              <a:rPr b="1" lang="en">
                <a:solidFill>
                  <a:schemeClr val="dk1"/>
                </a:solidFill>
                <a:latin typeface="Poppins"/>
                <a:ea typeface="Poppins"/>
                <a:cs typeface="Poppins"/>
                <a:sym typeface="Poppins"/>
              </a:rPr>
              <a:t>  </a:t>
            </a:r>
            <a:r>
              <a:rPr b="1" lang="en">
                <a:latin typeface="Poppins"/>
                <a:ea typeface="Poppins"/>
                <a:cs typeface="Poppins"/>
                <a:sym typeface="Poppins"/>
              </a:rPr>
              <a:t>States of Matter</a:t>
            </a:r>
            <a:r>
              <a:rPr lang="en" sz="1200">
                <a:solidFill>
                  <a:schemeClr val="hlink"/>
                </a:solidFill>
                <a:uFill>
                  <a:noFill/>
                </a:uFill>
                <a:latin typeface="Poppins"/>
                <a:ea typeface="Poppins"/>
                <a:cs typeface="Poppins"/>
                <a:sym typeface="Poppins"/>
                <a:hlinkClick r:id="rId7"/>
              </a:rPr>
              <a:t> </a:t>
            </a:r>
            <a:r>
              <a:rPr lang="en" sz="1200">
                <a:solidFill>
                  <a:schemeClr val="dk1"/>
                </a:solidFill>
                <a:uFill>
                  <a:noFill/>
                </a:uFill>
                <a:latin typeface="Poppins"/>
                <a:ea typeface="Poppins"/>
                <a:cs typeface="Poppins"/>
                <a:sym typeface="Poppins"/>
                <a:hlinkClick r:id="rId8">
                  <a:extLst>
                    <a:ext uri="{A12FA001-AC4F-418D-AE19-62706E023703}">
                      <ahyp:hlinkClr val="tx"/>
                    </a:ext>
                  </a:extLst>
                </a:hlinkClick>
              </a:rPr>
              <a:t>(States of Matter) </a:t>
            </a:r>
            <a:endParaRPr sz="1200">
              <a:latin typeface="Poppins"/>
              <a:ea typeface="Poppins"/>
              <a:cs typeface="Poppins"/>
              <a:sym typeface="Poppins"/>
            </a:endParaRPr>
          </a:p>
        </p:txBody>
      </p:sp>
      <p:graphicFrame>
        <p:nvGraphicFramePr>
          <p:cNvPr id="669" name="Google Shape;669;p63"/>
          <p:cNvGraphicFramePr/>
          <p:nvPr/>
        </p:nvGraphicFramePr>
        <p:xfrm>
          <a:off x="457188" y="1589560"/>
          <a:ext cx="3000000" cy="3000000"/>
        </p:xfrm>
        <a:graphic>
          <a:graphicData uri="http://schemas.openxmlformats.org/drawingml/2006/table">
            <a:tbl>
              <a:tblPr>
                <a:noFill/>
                <a:tableStyleId>{06DD5CEC-224F-409E-8D3B-C0D11B126E25}</a:tableStyleId>
              </a:tblPr>
              <a:tblGrid>
                <a:gridCol w="914400"/>
                <a:gridCol w="1280125"/>
                <a:gridCol w="3102050"/>
                <a:gridCol w="1200125"/>
                <a:gridCol w="1261050"/>
                <a:gridCol w="1386250"/>
              </a:tblGrid>
              <a:tr h="45882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11084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✨New!✨</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Liquid Water &amp; Solid Ice</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Where do animals find the water they need?</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2-ESS2-3. </a:t>
                      </a:r>
                      <a:r>
                        <a:rPr lang="en" sz="800">
                          <a:solidFill>
                            <a:schemeClr val="dk1"/>
                          </a:solidFill>
                          <a:latin typeface="Poppins"/>
                          <a:ea typeface="Poppins"/>
                          <a:cs typeface="Poppins"/>
                          <a:sym typeface="Poppins"/>
                        </a:rPr>
                        <a:t>Obtain information to identify where water is found on Earth and that it can be solid or liquid. </a:t>
                      </a:r>
                      <a:endParaRPr>
                        <a:highlight>
                          <a:schemeClr val="accent6"/>
                        </a:highlight>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Obtaining, Evaluating, and Communicating Information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ESS2.C: </a:t>
                      </a:r>
                      <a:r>
                        <a:rPr lang="en" sz="800">
                          <a:solidFill>
                            <a:schemeClr val="dk1"/>
                          </a:solidFill>
                          <a:latin typeface="Poppins"/>
                          <a:ea typeface="Poppins"/>
                          <a:cs typeface="Poppins"/>
                          <a:sym typeface="Poppins"/>
                        </a:rPr>
                        <a:t>The Roles of Water in Earth’s Surface Processes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75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✨New!✨</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Reversible &amp; Irreversible Changes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latin typeface="Poppins"/>
                          <a:ea typeface="Poppins"/>
                          <a:cs typeface="Poppins"/>
                          <a:sym typeface="Poppins"/>
                        </a:rPr>
                        <a:t>How is an ice cube like a crayon?</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2-PS1-4. </a:t>
                      </a:r>
                      <a:r>
                        <a:rPr lang="en" sz="800">
                          <a:solidFill>
                            <a:schemeClr val="dk1"/>
                          </a:solidFill>
                          <a:latin typeface="Poppins"/>
                          <a:ea typeface="Poppins"/>
                          <a:cs typeface="Poppins"/>
                          <a:sym typeface="Poppins"/>
                        </a:rPr>
                        <a:t>Construct an argument with evidence that some changes caused by heating or cooling can be reversed and some can not.</a:t>
                      </a:r>
                      <a:endParaRPr>
                        <a:solidFill>
                          <a:schemeClr val="dk1"/>
                        </a:solidFill>
                        <a:highlight>
                          <a:schemeClr val="accent6"/>
                        </a:highlight>
                      </a:endParaRPr>
                    </a:p>
                    <a:p>
                      <a:pPr indent="0" lvl="0" marL="0" rtl="0" algn="l">
                        <a:spcBef>
                          <a:spcPts val="0"/>
                        </a:spcBef>
                        <a:spcAft>
                          <a:spcPts val="0"/>
                        </a:spcAft>
                        <a:buNone/>
                      </a:pPr>
                      <a:r>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Engaging in Argument from Evidence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PS1.B: </a:t>
                      </a:r>
                      <a:r>
                        <a:rPr lang="en" sz="800">
                          <a:solidFill>
                            <a:schemeClr val="dk1"/>
                          </a:solidFill>
                          <a:latin typeface="Poppins"/>
                          <a:ea typeface="Poppins"/>
                          <a:cs typeface="Poppins"/>
                          <a:sym typeface="Poppins"/>
                        </a:rPr>
                        <a:t>Chemical Reactions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975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9"/>
                        </a:rPr>
                        <a:t>Heating, Cooling, &amp; States of Matter</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0"/>
                        </a:rPr>
                        <a:t>Why are so many toys made out of plastic?</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2-PS1-4. </a:t>
                      </a:r>
                      <a:r>
                        <a:rPr lang="en" sz="800">
                          <a:solidFill>
                            <a:schemeClr val="dk1"/>
                          </a:solidFill>
                          <a:latin typeface="Poppins"/>
                          <a:ea typeface="Poppins"/>
                          <a:cs typeface="Poppins"/>
                          <a:sym typeface="Poppins"/>
                        </a:rPr>
                        <a:t>Construct an argument with evidence that some changes caused by heating or cooling can be reversed and some can not.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2-PS1-2. </a:t>
                      </a:r>
                      <a:r>
                        <a:rPr lang="en" sz="800">
                          <a:solidFill>
                            <a:schemeClr val="dk1"/>
                          </a:solidFill>
                          <a:latin typeface="Poppins"/>
                          <a:ea typeface="Poppins"/>
                          <a:cs typeface="Poppins"/>
                          <a:sym typeface="Poppins"/>
                        </a:rPr>
                        <a:t>Analyze data obtained from testing different materials to determine which materials have the properties that are best suited for an intended purpose.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PS1.A: </a:t>
                      </a:r>
                      <a:r>
                        <a:rPr lang="en" sz="800">
                          <a:solidFill>
                            <a:schemeClr val="dk1"/>
                          </a:solidFill>
                          <a:latin typeface="Poppins"/>
                          <a:ea typeface="Poppins"/>
                          <a:cs typeface="Poppins"/>
                          <a:sym typeface="Poppins"/>
                        </a:rPr>
                        <a:t>Structure and Properties of Matter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PS1.B: </a:t>
                      </a:r>
                      <a:r>
                        <a:rPr lang="en" sz="800">
                          <a:solidFill>
                            <a:schemeClr val="dk1"/>
                          </a:solidFill>
                          <a:latin typeface="Poppins"/>
                          <a:ea typeface="Poppins"/>
                          <a:cs typeface="Poppins"/>
                          <a:sym typeface="Poppins"/>
                        </a:rPr>
                        <a:t>Chemical Reactions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670" name="Google Shape;670;p63"/>
          <p:cNvSpPr/>
          <p:nvPr/>
        </p:nvSpPr>
        <p:spPr>
          <a:xfrm>
            <a:off x="459600" y="323249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latin typeface="Poppins"/>
                <a:ea typeface="Poppins"/>
                <a:cs typeface="Poppins"/>
                <a:sym typeface="Poppins"/>
              </a:rPr>
              <a:t>Lesson 2</a:t>
            </a:r>
            <a:endParaRPr b="1" sz="800">
              <a:solidFill>
                <a:schemeClr val="lt1"/>
              </a:solidFill>
              <a:latin typeface="Poppins"/>
              <a:ea typeface="Poppins"/>
              <a:cs typeface="Poppins"/>
              <a:sym typeface="Poppins"/>
            </a:endParaRPr>
          </a:p>
        </p:txBody>
      </p:sp>
      <p:sp>
        <p:nvSpPr>
          <p:cNvPr id="671" name="Google Shape;671;p63"/>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1">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672" name="Google Shape;672;p63"/>
          <p:cNvSpPr/>
          <p:nvPr/>
        </p:nvSpPr>
        <p:spPr>
          <a:xfrm>
            <a:off x="459600" y="4398196"/>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2">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673" name="Google Shape;673;p63"/>
          <p:cNvSpPr/>
          <p:nvPr/>
        </p:nvSpPr>
        <p:spPr>
          <a:xfrm>
            <a:off x="0" y="0"/>
            <a:ext cx="10080000" cy="914400"/>
          </a:xfrm>
          <a:prstGeom prst="rect">
            <a:avLst/>
          </a:prstGeom>
          <a:solidFill>
            <a:srgbClr val="7FA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674" name="Google Shape;674;p63"/>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2nd Grade • Physical Science</a:t>
            </a:r>
            <a:endParaRPr sz="1200">
              <a:latin typeface="Poppins"/>
              <a:ea typeface="Poppins"/>
              <a:cs typeface="Poppins"/>
              <a:sym typeface="Poppins"/>
            </a:endParaRPr>
          </a:p>
        </p:txBody>
      </p:sp>
      <p:sp>
        <p:nvSpPr>
          <p:cNvPr id="675" name="Google Shape;675;p63"/>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676" name="Google Shape;676;p63"/>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3">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677" name="Google Shape;677;p63"/>
          <p:cNvPicPr preferRelativeResize="0"/>
          <p:nvPr/>
        </p:nvPicPr>
        <p:blipFill rotWithShape="1">
          <a:blip r:embed="rId14">
            <a:alphaModFix/>
          </a:blip>
          <a:srcRect b="1663" l="0" r="0" t="1663"/>
          <a:stretch/>
        </p:blipFill>
        <p:spPr>
          <a:xfrm>
            <a:off x="7953375" y="305775"/>
            <a:ext cx="1647825" cy="209550"/>
          </a:xfrm>
          <a:prstGeom prst="rect">
            <a:avLst/>
          </a:prstGeom>
          <a:noFill/>
          <a:ln>
            <a:noFill/>
          </a:ln>
        </p:spPr>
      </p:pic>
      <p:grpSp>
        <p:nvGrpSpPr>
          <p:cNvPr id="678" name="Google Shape;678;p63"/>
          <p:cNvGrpSpPr/>
          <p:nvPr/>
        </p:nvGrpSpPr>
        <p:grpSpPr>
          <a:xfrm>
            <a:off x="527725" y="667512"/>
            <a:ext cx="1684375" cy="117000"/>
            <a:chOff x="527725" y="667512"/>
            <a:chExt cx="1684375" cy="117000"/>
          </a:xfrm>
        </p:grpSpPr>
        <p:sp>
          <p:nvSpPr>
            <p:cNvPr id="679" name="Google Shape;679;p63"/>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5">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680" name="Google Shape;680;p63">
              <a:hlinkClick/>
            </p:cNvPr>
            <p:cNvPicPr preferRelativeResize="0"/>
            <p:nvPr/>
          </p:nvPicPr>
          <p:blipFill rotWithShape="1">
            <a:blip r:embed="rId16">
              <a:alphaModFix/>
            </a:blip>
            <a:srcRect b="0" l="9423" r="9415" t="0"/>
            <a:stretch/>
          </p:blipFill>
          <p:spPr>
            <a:xfrm rot="10800000">
              <a:off x="527725" y="680300"/>
              <a:ext cx="147875" cy="86475"/>
            </a:xfrm>
            <a:prstGeom prst="rect">
              <a:avLst/>
            </a:prstGeom>
            <a:noFill/>
            <a:ln>
              <a:noFill/>
            </a:ln>
          </p:spPr>
        </p:pic>
      </p:grpSp>
      <p:sp>
        <p:nvSpPr>
          <p:cNvPr id="681" name="Google Shape;681;p63"/>
          <p:cNvSpPr txBox="1"/>
          <p:nvPr/>
        </p:nvSpPr>
        <p:spPr>
          <a:xfrm>
            <a:off x="5568263" y="5483404"/>
            <a:ext cx="4100100" cy="3078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a:t>
            </a:r>
            <a:r>
              <a:rPr b="1" lang="en" sz="800">
                <a:solidFill>
                  <a:srgbClr val="000000"/>
                </a:solidFill>
                <a:latin typeface="Poppins"/>
                <a:ea typeface="Poppins"/>
                <a:cs typeface="Poppins"/>
                <a:sym typeface="Poppins"/>
              </a:rPr>
              <a:t>  </a:t>
            </a:r>
            <a:r>
              <a:rPr lang="en" sz="800">
                <a:solidFill>
                  <a:srgbClr val="000000"/>
                </a:solidFill>
                <a:latin typeface="Poppins"/>
                <a:ea typeface="Poppins"/>
                <a:cs typeface="Poppins"/>
                <a:sym typeface="Poppins"/>
              </a:rPr>
              <a:t>New Unit or Lesson</a:t>
            </a:r>
            <a:endParaRPr sz="800">
              <a:latin typeface="Poppins"/>
              <a:ea typeface="Poppins"/>
              <a:cs typeface="Poppins"/>
              <a:sym typeface="Poppins"/>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86" name="Shape 686"/>
        <p:cNvGrpSpPr/>
        <p:nvPr/>
      </p:nvGrpSpPr>
      <p:grpSpPr>
        <a:xfrm>
          <a:off x="0" y="0"/>
          <a:ext cx="0" cy="0"/>
          <a:chOff x="0" y="0"/>
          <a:chExt cx="0" cy="0"/>
        </a:xfrm>
      </p:grpSpPr>
      <p:pic>
        <p:nvPicPr>
          <p:cNvPr id="687" name="Google Shape;687;p64"/>
          <p:cNvPicPr preferRelativeResize="0"/>
          <p:nvPr/>
        </p:nvPicPr>
        <p:blipFill rotWithShape="1">
          <a:blip r:embed="rId3">
            <a:alphaModFix/>
          </a:blip>
          <a:srcRect b="0" l="26548" r="26548" t="0"/>
          <a:stretch/>
        </p:blipFill>
        <p:spPr>
          <a:xfrm>
            <a:off x="4349091" y="1828813"/>
            <a:ext cx="1352700" cy="1371600"/>
          </a:xfrm>
          <a:prstGeom prst="ellipse">
            <a:avLst/>
          </a:prstGeom>
          <a:noFill/>
          <a:ln>
            <a:noFill/>
          </a:ln>
        </p:spPr>
      </p:pic>
      <p:sp>
        <p:nvSpPr>
          <p:cNvPr id="688" name="Google Shape;688;p64"/>
          <p:cNvSpPr/>
          <p:nvPr/>
        </p:nvSpPr>
        <p:spPr>
          <a:xfrm>
            <a:off x="4339641" y="1828813"/>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4">
                  <a:extLst>
                    <a:ext uri="{A12FA001-AC4F-418D-AE19-62706E023703}">
                      <ahyp:hlinkClr val="tx"/>
                    </a:ext>
                  </a:extLst>
                </a:hlinkClick>
              </a:rPr>
              <a:t>Heredity, Survival, &amp; Selection</a:t>
            </a:r>
            <a:endParaRPr b="1" sz="1200">
              <a:solidFill>
                <a:schemeClr val="lt1"/>
              </a:solidFill>
              <a:latin typeface="Poppins"/>
              <a:ea typeface="Poppins"/>
              <a:cs typeface="Poppins"/>
              <a:sym typeface="Poppins"/>
            </a:endParaRPr>
          </a:p>
        </p:txBody>
      </p:sp>
      <p:pic>
        <p:nvPicPr>
          <p:cNvPr id="689" name="Google Shape;689;p64"/>
          <p:cNvPicPr preferRelativeResize="0"/>
          <p:nvPr/>
        </p:nvPicPr>
        <p:blipFill rotWithShape="1">
          <a:blip r:embed="rId5">
            <a:alphaModFix/>
          </a:blip>
          <a:srcRect b="6148" l="0" r="0" t="6156"/>
          <a:stretch/>
        </p:blipFill>
        <p:spPr>
          <a:xfrm>
            <a:off x="6175976" y="1828825"/>
            <a:ext cx="1352700" cy="1371600"/>
          </a:xfrm>
          <a:prstGeom prst="ellipse">
            <a:avLst/>
          </a:prstGeom>
          <a:noFill/>
          <a:ln>
            <a:noFill/>
          </a:ln>
        </p:spPr>
      </p:pic>
      <p:sp>
        <p:nvSpPr>
          <p:cNvPr id="690" name="Google Shape;690;p64"/>
          <p:cNvSpPr/>
          <p:nvPr/>
        </p:nvSpPr>
        <p:spPr>
          <a:xfrm>
            <a:off x="6166526" y="1828800"/>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6">
                  <a:extLst>
                    <a:ext uri="{A12FA001-AC4F-418D-AE19-62706E023703}">
                      <ahyp:hlinkClr val="tx"/>
                    </a:ext>
                  </a:extLst>
                </a:hlinkClick>
              </a:rPr>
              <a:t>Weather &amp; Climate</a:t>
            </a:r>
            <a:endParaRPr sz="1200">
              <a:solidFill>
                <a:schemeClr val="lt1"/>
              </a:solidFill>
              <a:latin typeface="Poppins"/>
              <a:ea typeface="Poppins"/>
              <a:cs typeface="Poppins"/>
              <a:sym typeface="Poppins"/>
            </a:endParaRPr>
          </a:p>
        </p:txBody>
      </p:sp>
      <p:graphicFrame>
        <p:nvGraphicFramePr>
          <p:cNvPr id="691" name="Google Shape;691;p64"/>
          <p:cNvGraphicFramePr/>
          <p:nvPr/>
        </p:nvGraphicFramePr>
        <p:xfrm>
          <a:off x="457200" y="3562772"/>
          <a:ext cx="3000000" cy="3000000"/>
        </p:xfrm>
        <a:graphic>
          <a:graphicData uri="http://schemas.openxmlformats.org/drawingml/2006/table">
            <a:tbl>
              <a:tblPr>
                <a:noFill/>
                <a:tableStyleId>{06DD5CEC-224F-409E-8D3B-C0D11B126E25}</a:tableStyleId>
              </a:tblPr>
              <a:tblGrid>
                <a:gridCol w="1826875"/>
                <a:gridCol w="1826875"/>
                <a:gridCol w="1826875"/>
                <a:gridCol w="1826875"/>
                <a:gridCol w="1826875"/>
              </a:tblGrid>
              <a:tr h="150050">
                <a:tc>
                  <a:txBody>
                    <a:bodyPr/>
                    <a:lstStyle/>
                    <a:p>
                      <a:pPr indent="0" lvl="0" marL="0" rtl="0" algn="ctr">
                        <a:lnSpc>
                          <a:spcPct val="100000"/>
                        </a:lnSpc>
                        <a:spcBef>
                          <a:spcPts val="0"/>
                        </a:spcBef>
                        <a:spcAft>
                          <a:spcPts val="0"/>
                        </a:spcAft>
                        <a:buNone/>
                      </a:pPr>
                      <a:r>
                        <a:rPr lang="en" sz="1000" u="sng">
                          <a:solidFill>
                            <a:schemeClr val="dk1"/>
                          </a:solidFill>
                          <a:latin typeface="Poppins"/>
                          <a:ea typeface="Poppins"/>
                          <a:cs typeface="Poppins"/>
                          <a:sym typeface="Poppins"/>
                          <a:hlinkClick action="ppaction://hlinksldjump" r:id="rId7">
                            <a:extLst>
                              <a:ext uri="{A12FA001-AC4F-418D-AE19-62706E023703}">
                                <ahyp:hlinkClr val="tx"/>
                              </a:ext>
                            </a:extLst>
                          </a:hlinkClick>
                        </a:rPr>
                        <a:t>Page 26</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8">
                            <a:extLst>
                              <a:ext uri="{A12FA001-AC4F-418D-AE19-62706E023703}">
                                <ahyp:hlinkClr val="tx"/>
                              </a:ext>
                            </a:extLst>
                          </a:hlinkClick>
                        </a:rPr>
                        <a:t>Web Link</a:t>
                      </a:r>
                      <a:endParaRPr sz="1000">
                        <a:solidFill>
                          <a:schemeClr val="dk1"/>
                        </a:solidFill>
                        <a:latin typeface="Poppins"/>
                        <a:ea typeface="Poppins"/>
                        <a:cs typeface="Poppins"/>
                        <a:sym typeface="Poppins"/>
                      </a:endParaRPr>
                    </a:p>
                  </a:txBody>
                  <a:tcPr marT="91425" marB="91425" marR="91425" marL="91425" anchor="ctr">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lnSpc>
                          <a:spcPct val="100000"/>
                        </a:lnSpc>
                        <a:spcBef>
                          <a:spcPts val="0"/>
                        </a:spcBef>
                        <a:spcAft>
                          <a:spcPts val="0"/>
                        </a:spcAft>
                        <a:buNone/>
                      </a:pPr>
                      <a:r>
                        <a:rPr lang="en" sz="1000" u="sng">
                          <a:solidFill>
                            <a:schemeClr val="dk1"/>
                          </a:solidFill>
                          <a:latin typeface="Poppins"/>
                          <a:ea typeface="Poppins"/>
                          <a:cs typeface="Poppins"/>
                          <a:sym typeface="Poppins"/>
                          <a:hlinkClick action="ppaction://hlinksldjump" r:id="rId9">
                            <a:extLst>
                              <a:ext uri="{A12FA001-AC4F-418D-AE19-62706E023703}">
                                <ahyp:hlinkClr val="tx"/>
                              </a:ext>
                            </a:extLst>
                          </a:hlinkClick>
                        </a:rPr>
                        <a:t>Page 27</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10">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lnSpc>
                          <a:spcPct val="100000"/>
                        </a:lnSpc>
                        <a:spcBef>
                          <a:spcPts val="0"/>
                        </a:spcBef>
                        <a:spcAft>
                          <a:spcPts val="0"/>
                        </a:spcAft>
                        <a:buNone/>
                      </a:pPr>
                      <a:r>
                        <a:rPr lang="en" sz="1000" u="sng">
                          <a:solidFill>
                            <a:schemeClr val="dk1"/>
                          </a:solidFill>
                          <a:latin typeface="Poppins"/>
                          <a:ea typeface="Poppins"/>
                          <a:cs typeface="Poppins"/>
                          <a:sym typeface="Poppins"/>
                          <a:hlinkClick action="ppaction://hlinksldjump" r:id="rId11">
                            <a:extLst>
                              <a:ext uri="{A12FA001-AC4F-418D-AE19-62706E023703}">
                                <ahyp:hlinkClr val="tx"/>
                              </a:ext>
                            </a:extLst>
                          </a:hlinkClick>
                        </a:rPr>
                        <a:t>Page 28</a:t>
                      </a:r>
                      <a:r>
                        <a:rPr b="1" lang="en" sz="1000">
                          <a:solidFill>
                            <a:schemeClr val="dk1"/>
                          </a:solidFill>
                          <a:latin typeface="Poppins"/>
                          <a:ea typeface="Poppins"/>
                          <a:cs typeface="Poppins"/>
                          <a:sym typeface="Poppins"/>
                        </a:rPr>
                        <a:t> </a:t>
                      </a:r>
                      <a:r>
                        <a:rPr lang="en" sz="1000">
                          <a:solidFill>
                            <a:schemeClr val="dk1"/>
                          </a:solidFill>
                          <a:latin typeface="Poppins"/>
                          <a:ea typeface="Poppins"/>
                          <a:cs typeface="Poppins"/>
                          <a:sym typeface="Poppins"/>
                        </a:rPr>
                        <a:t>• </a:t>
                      </a:r>
                      <a:r>
                        <a:rPr lang="en" sz="1000" u="sng">
                          <a:solidFill>
                            <a:schemeClr val="dk1"/>
                          </a:solidFill>
                          <a:latin typeface="Poppins"/>
                          <a:ea typeface="Poppins"/>
                          <a:cs typeface="Poppins"/>
                          <a:sym typeface="Poppins"/>
                          <a:hlinkClick r:id="rId12">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lnSpc>
                          <a:spcPct val="100000"/>
                        </a:lnSpc>
                        <a:spcBef>
                          <a:spcPts val="0"/>
                        </a:spcBef>
                        <a:spcAft>
                          <a:spcPts val="0"/>
                        </a:spcAft>
                        <a:buNone/>
                      </a:pPr>
                      <a:r>
                        <a:rPr lang="en" sz="1000" u="sng">
                          <a:solidFill>
                            <a:schemeClr val="dk1"/>
                          </a:solidFill>
                          <a:latin typeface="Poppins"/>
                          <a:ea typeface="Poppins"/>
                          <a:cs typeface="Poppins"/>
                          <a:sym typeface="Poppins"/>
                          <a:hlinkClick action="ppaction://hlinksldjump" r:id="rId13">
                            <a:extLst>
                              <a:ext uri="{A12FA001-AC4F-418D-AE19-62706E023703}">
                                <ahyp:hlinkClr val="tx"/>
                              </a:ext>
                            </a:extLst>
                          </a:hlinkClick>
                        </a:rPr>
                        <a:t>Page 30</a:t>
                      </a:r>
                      <a:r>
                        <a:rPr b="1" lang="en" sz="1000">
                          <a:solidFill>
                            <a:schemeClr val="dk1"/>
                          </a:solidFill>
                          <a:latin typeface="Poppins"/>
                          <a:ea typeface="Poppins"/>
                          <a:cs typeface="Poppins"/>
                          <a:sym typeface="Poppins"/>
                        </a:rPr>
                        <a:t> </a:t>
                      </a:r>
                      <a:r>
                        <a:rPr lang="en" sz="1000">
                          <a:solidFill>
                            <a:schemeClr val="dk1"/>
                          </a:solidFill>
                          <a:latin typeface="Poppins"/>
                          <a:ea typeface="Poppins"/>
                          <a:cs typeface="Poppins"/>
                          <a:sym typeface="Poppins"/>
                        </a:rPr>
                        <a:t>• </a:t>
                      </a:r>
                      <a:r>
                        <a:rPr lang="en" sz="1000" u="sng">
                          <a:solidFill>
                            <a:schemeClr val="dk1"/>
                          </a:solidFill>
                          <a:latin typeface="Poppins"/>
                          <a:ea typeface="Poppins"/>
                          <a:cs typeface="Poppins"/>
                          <a:sym typeface="Poppins"/>
                          <a:hlinkClick r:id="rId14">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lnSpc>
                          <a:spcPct val="100000"/>
                        </a:lnSpc>
                        <a:spcBef>
                          <a:spcPts val="0"/>
                        </a:spcBef>
                        <a:spcAft>
                          <a:spcPts val="0"/>
                        </a:spcAft>
                        <a:buNone/>
                      </a:pPr>
                      <a:r>
                        <a:rPr lang="en" sz="1000" u="sng">
                          <a:solidFill>
                            <a:schemeClr val="dk1"/>
                          </a:solidFill>
                          <a:latin typeface="Poppins"/>
                          <a:ea typeface="Poppins"/>
                          <a:cs typeface="Poppins"/>
                          <a:sym typeface="Poppins"/>
                          <a:hlinkClick action="ppaction://hlinksldjump" r:id="rId15">
                            <a:extLst>
                              <a:ext uri="{A12FA001-AC4F-418D-AE19-62706E023703}">
                                <ahyp:hlinkClr val="tx"/>
                              </a:ext>
                            </a:extLst>
                          </a:hlinkClick>
                        </a:rPr>
                        <a:t>Page 32</a:t>
                      </a:r>
                      <a:r>
                        <a:rPr b="1" lang="en" sz="1000">
                          <a:solidFill>
                            <a:schemeClr val="dk1"/>
                          </a:solidFill>
                          <a:latin typeface="Poppins"/>
                          <a:ea typeface="Poppins"/>
                          <a:cs typeface="Poppins"/>
                          <a:sym typeface="Poppins"/>
                        </a:rPr>
                        <a:t> </a:t>
                      </a:r>
                      <a:r>
                        <a:rPr lang="en" sz="1000">
                          <a:solidFill>
                            <a:schemeClr val="dk1"/>
                          </a:solidFill>
                          <a:latin typeface="Poppins"/>
                          <a:ea typeface="Poppins"/>
                          <a:cs typeface="Poppins"/>
                          <a:sym typeface="Poppins"/>
                        </a:rPr>
                        <a:t>• </a:t>
                      </a:r>
                      <a:r>
                        <a:rPr lang="en" sz="1000" u="sng">
                          <a:solidFill>
                            <a:schemeClr val="dk1"/>
                          </a:solidFill>
                          <a:latin typeface="Poppins"/>
                          <a:ea typeface="Poppins"/>
                          <a:cs typeface="Poppins"/>
                          <a:sym typeface="Poppins"/>
                          <a:hlinkClick r:id="rId16">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301925">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3-LS4-1</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3-LS1-1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3-LS4-4</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3-LS2-1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3-LS3-1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3-LS3-2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3-LS4-2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3-LS4-3</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3-ESS2-1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3-ESS2-2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3-ESS2-3</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3-ESS3-1</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3-PS2-1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3-PS2-2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3-PS2-3</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3-PS2-4</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229325">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7">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Performance Task</a:t>
                      </a:r>
                      <a:endParaRPr sz="800">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5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5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5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8">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5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Performance Task</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5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5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5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9">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5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Performance Task</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5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5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5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20">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5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Performance Task</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5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5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5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21">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5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Performance Task</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bl>
          </a:graphicData>
        </a:graphic>
      </p:graphicFrame>
      <p:sp>
        <p:nvSpPr>
          <p:cNvPr id="692" name="Google Shape;692;p64"/>
          <p:cNvSpPr txBox="1"/>
          <p:nvPr/>
        </p:nvSpPr>
        <p:spPr>
          <a:xfrm>
            <a:off x="457200" y="1143000"/>
            <a:ext cx="91344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latin typeface="Poppins"/>
                <a:ea typeface="Poppins"/>
                <a:cs typeface="Poppins"/>
                <a:sym typeface="Poppins"/>
              </a:rPr>
              <a:t>All </a:t>
            </a:r>
            <a:r>
              <a:rPr b="1" lang="en">
                <a:latin typeface="Poppins"/>
                <a:ea typeface="Poppins"/>
                <a:cs typeface="Poppins"/>
                <a:sym typeface="Poppins"/>
              </a:rPr>
              <a:t>3rd</a:t>
            </a:r>
            <a:r>
              <a:rPr b="1" lang="en">
                <a:latin typeface="Poppins"/>
                <a:ea typeface="Poppins"/>
                <a:cs typeface="Poppins"/>
                <a:sym typeface="Poppins"/>
              </a:rPr>
              <a:t> Grade </a:t>
            </a:r>
            <a:r>
              <a:rPr b="1" lang="en">
                <a:solidFill>
                  <a:schemeClr val="dk1"/>
                </a:solidFill>
                <a:uFill>
                  <a:noFill/>
                </a:uFill>
                <a:latin typeface="Poppins"/>
                <a:ea typeface="Poppins"/>
                <a:cs typeface="Poppins"/>
                <a:sym typeface="Poppins"/>
                <a:hlinkClick r:id="rId22">
                  <a:extLst>
                    <a:ext uri="{A12FA001-AC4F-418D-AE19-62706E023703}">
                      <ahyp:hlinkClr val="tx"/>
                    </a:ext>
                  </a:extLst>
                </a:hlinkClick>
              </a:rPr>
              <a:t>Units</a:t>
            </a:r>
            <a:r>
              <a:rPr lang="en">
                <a:latin typeface="Poppins"/>
                <a:ea typeface="Poppins"/>
                <a:cs typeface="Poppins"/>
                <a:sym typeface="Poppins"/>
              </a:rPr>
              <a:t> • </a:t>
            </a:r>
            <a:r>
              <a:rPr lang="en" sz="1200">
                <a:latin typeface="Poppins"/>
                <a:ea typeface="Poppins"/>
                <a:cs typeface="Poppins"/>
                <a:sym typeface="Poppins"/>
              </a:rPr>
              <a:t>Units may be taught in any order. </a:t>
            </a:r>
            <a:r>
              <a:rPr i="1" lang="en" sz="1200">
                <a:latin typeface="Poppins"/>
                <a:ea typeface="Poppins"/>
                <a:cs typeface="Poppins"/>
                <a:sym typeface="Poppins"/>
              </a:rPr>
              <a:t>Note: 3rd Grade underwent a restructuring Summer 2023. </a:t>
            </a:r>
            <a:endParaRPr i="1" sz="1200">
              <a:latin typeface="Poppins"/>
              <a:ea typeface="Poppins"/>
              <a:cs typeface="Poppins"/>
              <a:sym typeface="Poppins"/>
            </a:endParaRPr>
          </a:p>
        </p:txBody>
      </p:sp>
      <p:pic>
        <p:nvPicPr>
          <p:cNvPr id="693" name="Google Shape;693;p64"/>
          <p:cNvPicPr preferRelativeResize="0"/>
          <p:nvPr/>
        </p:nvPicPr>
        <p:blipFill rotWithShape="1">
          <a:blip r:embed="rId23">
            <a:alphaModFix/>
          </a:blip>
          <a:srcRect b="7424" l="1381" r="0" t="6048"/>
          <a:stretch/>
        </p:blipFill>
        <p:spPr>
          <a:xfrm>
            <a:off x="717463" y="1837706"/>
            <a:ext cx="1352700" cy="1371600"/>
          </a:xfrm>
          <a:prstGeom prst="ellipse">
            <a:avLst/>
          </a:prstGeom>
          <a:noFill/>
          <a:ln>
            <a:noFill/>
          </a:ln>
        </p:spPr>
      </p:pic>
      <p:sp>
        <p:nvSpPr>
          <p:cNvPr id="694" name="Google Shape;694;p64"/>
          <p:cNvSpPr/>
          <p:nvPr/>
        </p:nvSpPr>
        <p:spPr>
          <a:xfrm>
            <a:off x="708025" y="1837700"/>
            <a:ext cx="1371600" cy="1362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695" name="Google Shape;695;p64"/>
          <p:cNvSpPr txBox="1"/>
          <p:nvPr/>
        </p:nvSpPr>
        <p:spPr>
          <a:xfrm>
            <a:off x="626563" y="2177156"/>
            <a:ext cx="1534500" cy="6927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100">
                <a:solidFill>
                  <a:schemeClr val="lt1"/>
                </a:solidFill>
                <a:uFill>
                  <a:noFill/>
                </a:uFill>
                <a:latin typeface="Poppins"/>
                <a:ea typeface="Poppins"/>
                <a:cs typeface="Poppins"/>
                <a:sym typeface="Poppins"/>
                <a:hlinkClick action="ppaction://hlinksldjump" r:id="rId24">
                  <a:extLst>
                    <a:ext uri="{A12FA001-AC4F-418D-AE19-62706E023703}">
                      <ahyp:hlinkClr val="tx"/>
                    </a:ext>
                  </a:extLst>
                </a:hlinkClick>
              </a:rPr>
              <a:t>Fossils </a:t>
            </a:r>
            <a:endParaRPr b="1" sz="1100">
              <a:solidFill>
                <a:schemeClr val="lt1"/>
              </a:solidFill>
              <a:latin typeface="Poppins"/>
              <a:ea typeface="Poppins"/>
              <a:cs typeface="Poppins"/>
              <a:sym typeface="Poppins"/>
            </a:endParaRPr>
          </a:p>
          <a:p>
            <a:pPr indent="0" lvl="0" marL="0" rtl="0" algn="ctr">
              <a:spcBef>
                <a:spcPts val="0"/>
              </a:spcBef>
              <a:spcAft>
                <a:spcPts val="0"/>
              </a:spcAft>
              <a:buNone/>
            </a:pPr>
            <a:r>
              <a:rPr b="1" lang="en" sz="1100">
                <a:solidFill>
                  <a:schemeClr val="lt1"/>
                </a:solidFill>
                <a:uFill>
                  <a:noFill/>
                </a:uFill>
                <a:latin typeface="Poppins"/>
                <a:ea typeface="Poppins"/>
                <a:cs typeface="Poppins"/>
                <a:sym typeface="Poppins"/>
                <a:hlinkClick action="ppaction://hlinksldjump" r:id="rId25">
                  <a:extLst>
                    <a:ext uri="{A12FA001-AC4F-418D-AE19-62706E023703}">
                      <ahyp:hlinkClr val="tx"/>
                    </a:ext>
                  </a:extLst>
                </a:hlinkClick>
              </a:rPr>
              <a:t>&amp; Changing Environments</a:t>
            </a:r>
            <a:endParaRPr sz="1100">
              <a:solidFill>
                <a:schemeClr val="lt1"/>
              </a:solidFill>
              <a:latin typeface="Poppins"/>
              <a:ea typeface="Poppins"/>
              <a:cs typeface="Poppins"/>
              <a:sym typeface="Poppins"/>
            </a:endParaRPr>
          </a:p>
        </p:txBody>
      </p:sp>
      <p:pic>
        <p:nvPicPr>
          <p:cNvPr id="696" name="Google Shape;696;p64"/>
          <p:cNvPicPr preferRelativeResize="0"/>
          <p:nvPr/>
        </p:nvPicPr>
        <p:blipFill rotWithShape="1">
          <a:blip r:embed="rId26">
            <a:alphaModFix/>
          </a:blip>
          <a:srcRect b="5752" l="0" r="0" t="5752"/>
          <a:stretch/>
        </p:blipFill>
        <p:spPr>
          <a:xfrm>
            <a:off x="8050588" y="1855373"/>
            <a:ext cx="1352700" cy="1371600"/>
          </a:xfrm>
          <a:prstGeom prst="ellipse">
            <a:avLst/>
          </a:prstGeom>
          <a:noFill/>
          <a:ln>
            <a:noFill/>
          </a:ln>
        </p:spPr>
      </p:pic>
      <p:sp>
        <p:nvSpPr>
          <p:cNvPr id="697" name="Google Shape;697;p64"/>
          <p:cNvSpPr/>
          <p:nvPr/>
        </p:nvSpPr>
        <p:spPr>
          <a:xfrm>
            <a:off x="8041138" y="1855373"/>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698" name="Google Shape;698;p64"/>
          <p:cNvSpPr txBox="1"/>
          <p:nvPr/>
        </p:nvSpPr>
        <p:spPr>
          <a:xfrm>
            <a:off x="8050588" y="2171723"/>
            <a:ext cx="1352700" cy="738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27">
                  <a:extLst>
                    <a:ext uri="{A12FA001-AC4F-418D-AE19-62706E023703}">
                      <ahyp:hlinkClr val="tx"/>
                    </a:ext>
                  </a:extLst>
                </a:hlinkClick>
              </a:rPr>
              <a:t>Forces, Motion, &amp; Magnets </a:t>
            </a:r>
            <a:endParaRPr>
              <a:solidFill>
                <a:schemeClr val="lt1"/>
              </a:solidFill>
            </a:endParaRPr>
          </a:p>
        </p:txBody>
      </p:sp>
      <p:sp>
        <p:nvSpPr>
          <p:cNvPr id="699" name="Google Shape;699;p64"/>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700" name="Google Shape;700;p64"/>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All Units at a Glance</a:t>
            </a:r>
            <a:endParaRPr sz="1200">
              <a:latin typeface="Poppins"/>
              <a:ea typeface="Poppins"/>
              <a:cs typeface="Poppins"/>
              <a:sym typeface="Poppins"/>
            </a:endParaRPr>
          </a:p>
        </p:txBody>
      </p:sp>
      <p:pic>
        <p:nvPicPr>
          <p:cNvPr id="701" name="Google Shape;701;p64"/>
          <p:cNvPicPr preferRelativeResize="0"/>
          <p:nvPr/>
        </p:nvPicPr>
        <p:blipFill rotWithShape="1">
          <a:blip r:embed="rId28">
            <a:alphaModFix/>
          </a:blip>
          <a:srcRect b="0" l="22239" r="22233" t="0"/>
          <a:stretch/>
        </p:blipFill>
        <p:spPr>
          <a:xfrm>
            <a:off x="2528553" y="1846600"/>
            <a:ext cx="1352700" cy="1371600"/>
          </a:xfrm>
          <a:prstGeom prst="ellipse">
            <a:avLst/>
          </a:prstGeom>
          <a:noFill/>
          <a:ln>
            <a:noFill/>
          </a:ln>
        </p:spPr>
      </p:pic>
      <p:sp>
        <p:nvSpPr>
          <p:cNvPr id="702" name="Google Shape;702;p64"/>
          <p:cNvSpPr/>
          <p:nvPr/>
        </p:nvSpPr>
        <p:spPr>
          <a:xfrm>
            <a:off x="2519103" y="1846600"/>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29">
                  <a:extLst>
                    <a:ext uri="{A12FA001-AC4F-418D-AE19-62706E023703}">
                      <ahyp:hlinkClr val="tx"/>
                    </a:ext>
                  </a:extLst>
                </a:hlinkClick>
              </a:rPr>
              <a:t>Life Cycles</a:t>
            </a:r>
            <a:endParaRPr sz="1200">
              <a:solidFill>
                <a:schemeClr val="lt1"/>
              </a:solidFill>
              <a:latin typeface="Poppins"/>
              <a:ea typeface="Poppins"/>
              <a:cs typeface="Poppins"/>
              <a:sym typeface="Poppins"/>
            </a:endParaRPr>
          </a:p>
        </p:txBody>
      </p:sp>
      <p:sp>
        <p:nvSpPr>
          <p:cNvPr id="703" name="Google Shape;703;p64"/>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30">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704" name="Google Shape;704;p64"/>
          <p:cNvSpPr txBox="1"/>
          <p:nvPr/>
        </p:nvSpPr>
        <p:spPr>
          <a:xfrm>
            <a:off x="717463" y="3288452"/>
            <a:ext cx="1352700" cy="307800"/>
          </a:xfrm>
          <a:prstGeom prst="rect">
            <a:avLst/>
          </a:prstGeom>
          <a:noFill/>
          <a:ln>
            <a:noFill/>
          </a:ln>
        </p:spPr>
        <p:txBody>
          <a:bodyPr anchorCtr="0" anchor="t" bIns="91425" lIns="91425" spcFirstLastPara="1" rIns="91425" wrap="square" tIns="91425">
            <a:spAutoFit/>
          </a:bodyPr>
          <a:lstStyle/>
          <a:p>
            <a:pPr indent="0" lvl="0" marL="0" marR="36709" rtl="0" algn="ctr">
              <a:spcBef>
                <a:spcPts val="0"/>
              </a:spcBef>
              <a:spcAft>
                <a:spcPts val="0"/>
              </a:spcAft>
              <a:buNone/>
            </a:pPr>
            <a:r>
              <a:t/>
            </a:r>
            <a:endParaRPr sz="800"/>
          </a:p>
        </p:txBody>
      </p:sp>
      <p:sp>
        <p:nvSpPr>
          <p:cNvPr id="705" name="Google Shape;705;p64"/>
          <p:cNvSpPr txBox="1"/>
          <p:nvPr/>
        </p:nvSpPr>
        <p:spPr>
          <a:xfrm>
            <a:off x="4363638" y="3288452"/>
            <a:ext cx="1352700" cy="307800"/>
          </a:xfrm>
          <a:prstGeom prst="rect">
            <a:avLst/>
          </a:prstGeom>
          <a:noFill/>
          <a:ln>
            <a:noFill/>
          </a:ln>
        </p:spPr>
        <p:txBody>
          <a:bodyPr anchorCtr="0" anchor="t" bIns="91425" lIns="91425" spcFirstLastPara="1" rIns="91425" wrap="square" tIns="91425">
            <a:spAutoFit/>
          </a:bodyPr>
          <a:lstStyle/>
          <a:p>
            <a:pPr indent="0" lvl="0" marL="0" marR="36709" rtl="0" algn="ctr">
              <a:spcBef>
                <a:spcPts val="0"/>
              </a:spcBef>
              <a:spcAft>
                <a:spcPts val="0"/>
              </a:spcAft>
              <a:buNone/>
            </a:pPr>
            <a:r>
              <a:t/>
            </a:r>
            <a:endParaRPr sz="800"/>
          </a:p>
        </p:txBody>
      </p:sp>
      <p:sp>
        <p:nvSpPr>
          <p:cNvPr id="706" name="Google Shape;706;p64"/>
          <p:cNvSpPr txBox="1"/>
          <p:nvPr/>
        </p:nvSpPr>
        <p:spPr>
          <a:xfrm>
            <a:off x="8050588" y="3227702"/>
            <a:ext cx="1352700" cy="307800"/>
          </a:xfrm>
          <a:prstGeom prst="rect">
            <a:avLst/>
          </a:prstGeom>
          <a:noFill/>
          <a:ln>
            <a:noFill/>
          </a:ln>
        </p:spPr>
        <p:txBody>
          <a:bodyPr anchorCtr="0" anchor="t" bIns="91425" lIns="91425" spcFirstLastPara="1" rIns="91425" wrap="square" tIns="91425">
            <a:spAutoFit/>
          </a:bodyPr>
          <a:lstStyle/>
          <a:p>
            <a:pPr indent="0" lvl="0" marL="0" marR="36709" rtl="0" algn="ctr">
              <a:spcBef>
                <a:spcPts val="0"/>
              </a:spcBef>
              <a:spcAft>
                <a:spcPts val="0"/>
              </a:spcAft>
              <a:buNone/>
            </a:pPr>
            <a:r>
              <a:rPr b="1" lang="en" sz="800">
                <a:solidFill>
                  <a:schemeClr val="dk1"/>
                </a:solidFill>
                <a:latin typeface="Poppins"/>
                <a:ea typeface="Poppins"/>
                <a:cs typeface="Poppins"/>
                <a:sym typeface="Poppins"/>
              </a:rPr>
              <a:t> </a:t>
            </a:r>
            <a:endParaRPr sz="800"/>
          </a:p>
        </p:txBody>
      </p:sp>
      <p:sp>
        <p:nvSpPr>
          <p:cNvPr id="707" name="Google Shape;707;p64"/>
          <p:cNvSpPr txBox="1"/>
          <p:nvPr/>
        </p:nvSpPr>
        <p:spPr>
          <a:xfrm>
            <a:off x="4139525" y="7312200"/>
            <a:ext cx="5591700" cy="3078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None/>
            </a:pPr>
            <a:r>
              <a:t/>
            </a:r>
            <a:endParaRPr sz="800">
              <a:latin typeface="Poppins"/>
              <a:ea typeface="Poppins"/>
              <a:cs typeface="Poppins"/>
              <a:sym typeface="Poppins"/>
            </a:endParaRPr>
          </a:p>
        </p:txBody>
      </p:sp>
      <p:pic>
        <p:nvPicPr>
          <p:cNvPr id="708" name="Google Shape;708;p64"/>
          <p:cNvPicPr preferRelativeResize="0"/>
          <p:nvPr/>
        </p:nvPicPr>
        <p:blipFill rotWithShape="1">
          <a:blip r:embed="rId31">
            <a:alphaModFix/>
          </a:blip>
          <a:srcRect b="1663" l="0" r="0" t="1663"/>
          <a:stretch/>
        </p:blipFill>
        <p:spPr>
          <a:xfrm>
            <a:off x="7953375" y="305775"/>
            <a:ext cx="1647825" cy="209550"/>
          </a:xfrm>
          <a:prstGeom prst="rect">
            <a:avLst/>
          </a:prstGeom>
          <a:noFill/>
          <a:ln>
            <a:noFill/>
          </a:ln>
        </p:spPr>
      </p:pic>
      <p:grpSp>
        <p:nvGrpSpPr>
          <p:cNvPr id="709" name="Google Shape;709;p64"/>
          <p:cNvGrpSpPr/>
          <p:nvPr/>
        </p:nvGrpSpPr>
        <p:grpSpPr>
          <a:xfrm>
            <a:off x="527725" y="667512"/>
            <a:ext cx="1684375" cy="117000"/>
            <a:chOff x="527725" y="667512"/>
            <a:chExt cx="1684375" cy="117000"/>
          </a:xfrm>
        </p:grpSpPr>
        <p:sp>
          <p:nvSpPr>
            <p:cNvPr id="710" name="Google Shape;710;p64"/>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32">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711" name="Google Shape;711;p64">
              <a:hlinkClick action="ppaction://hlinksldjump" r:id="rId33"/>
            </p:cNvPr>
            <p:cNvPicPr preferRelativeResize="0"/>
            <p:nvPr/>
          </p:nvPicPr>
          <p:blipFill rotWithShape="1">
            <a:blip r:embed="rId34">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5" name="Shape 715"/>
        <p:cNvGrpSpPr/>
        <p:nvPr/>
      </p:nvGrpSpPr>
      <p:grpSpPr>
        <a:xfrm>
          <a:off x="0" y="0"/>
          <a:ext cx="0" cy="0"/>
          <a:chOff x="0" y="0"/>
          <a:chExt cx="0" cy="0"/>
        </a:xfrm>
      </p:grpSpPr>
      <p:sp>
        <p:nvSpPr>
          <p:cNvPr id="716" name="Google Shape;716;p65"/>
          <p:cNvSpPr txBox="1"/>
          <p:nvPr/>
        </p:nvSpPr>
        <p:spPr>
          <a:xfrm>
            <a:off x="5623550" y="6793992"/>
            <a:ext cx="4100100" cy="3078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chemeClr val="dk1"/>
              </a:buClr>
              <a:buSzPts val="1100"/>
              <a:buFont typeface="Arial"/>
              <a:buNone/>
            </a:pPr>
            <a:r>
              <a:t/>
            </a:r>
            <a:endParaRPr sz="800">
              <a:latin typeface="Poppins"/>
              <a:ea typeface="Poppins"/>
              <a:cs typeface="Poppins"/>
              <a:sym typeface="Poppins"/>
            </a:endParaRPr>
          </a:p>
        </p:txBody>
      </p:sp>
      <p:pic>
        <p:nvPicPr>
          <p:cNvPr id="717" name="Google Shape;717;p65"/>
          <p:cNvPicPr preferRelativeResize="0"/>
          <p:nvPr/>
        </p:nvPicPr>
        <p:blipFill rotWithShape="1">
          <a:blip r:embed="rId3">
            <a:alphaModFix/>
          </a:blip>
          <a:srcRect b="2607" l="0" r="0" t="2607"/>
          <a:stretch/>
        </p:blipFill>
        <p:spPr>
          <a:xfrm>
            <a:off x="448050" y="3894350"/>
            <a:ext cx="982600" cy="1047900"/>
          </a:xfrm>
          <a:prstGeom prst="rect">
            <a:avLst/>
          </a:prstGeom>
          <a:noFill/>
          <a:ln>
            <a:noFill/>
          </a:ln>
        </p:spPr>
      </p:pic>
      <p:pic>
        <p:nvPicPr>
          <p:cNvPr id="718" name="Google Shape;718;p65"/>
          <p:cNvPicPr preferRelativeResize="0"/>
          <p:nvPr/>
        </p:nvPicPr>
        <p:blipFill rotWithShape="1">
          <a:blip r:embed="rId4">
            <a:alphaModFix/>
          </a:blip>
          <a:srcRect b="0" l="3133" r="40618" t="0"/>
          <a:stretch/>
        </p:blipFill>
        <p:spPr>
          <a:xfrm flipH="1">
            <a:off x="448051" y="2991575"/>
            <a:ext cx="923549" cy="914401"/>
          </a:xfrm>
          <a:prstGeom prst="rect">
            <a:avLst/>
          </a:prstGeom>
          <a:noFill/>
          <a:ln>
            <a:noFill/>
          </a:ln>
        </p:spPr>
      </p:pic>
      <p:pic>
        <p:nvPicPr>
          <p:cNvPr id="719" name="Google Shape;719;p65"/>
          <p:cNvPicPr preferRelativeResize="0"/>
          <p:nvPr/>
        </p:nvPicPr>
        <p:blipFill rotWithShape="1">
          <a:blip r:embed="rId5">
            <a:alphaModFix/>
          </a:blip>
          <a:srcRect b="9735" l="0" r="0" t="9743"/>
          <a:stretch/>
        </p:blipFill>
        <p:spPr>
          <a:xfrm>
            <a:off x="448050" y="2066550"/>
            <a:ext cx="982600" cy="914400"/>
          </a:xfrm>
          <a:prstGeom prst="rect">
            <a:avLst/>
          </a:prstGeom>
          <a:noFill/>
          <a:ln>
            <a:noFill/>
          </a:ln>
        </p:spPr>
      </p:pic>
      <p:graphicFrame>
        <p:nvGraphicFramePr>
          <p:cNvPr id="720" name="Google Shape;720;p65"/>
          <p:cNvGraphicFramePr/>
          <p:nvPr/>
        </p:nvGraphicFramePr>
        <p:xfrm>
          <a:off x="457188" y="1589560"/>
          <a:ext cx="3000000" cy="3000000"/>
        </p:xfrm>
        <a:graphic>
          <a:graphicData uri="http://schemas.openxmlformats.org/drawingml/2006/table">
            <a:tbl>
              <a:tblPr>
                <a:noFill/>
                <a:tableStyleId>{06DD5CEC-224F-409E-8D3B-C0D11B126E25}</a:tableStyleId>
              </a:tblPr>
              <a:tblGrid>
                <a:gridCol w="914400"/>
                <a:gridCol w="1308700"/>
                <a:gridCol w="3037325"/>
                <a:gridCol w="1259175"/>
                <a:gridCol w="1284000"/>
                <a:gridCol w="134040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6">
                            <a:extLst>
                              <a:ext uri="{A12FA001-AC4F-418D-AE19-62706E023703}">
                                <ahyp:hlinkClr val="tx"/>
                              </a:ext>
                            </a:extLst>
                          </a:hlinkClick>
                        </a:rPr>
                        <a:t>Habitats, Fossils, &amp; Environments Over Time</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7">
                            <a:extLst>
                              <a:ext uri="{A12FA001-AC4F-418D-AE19-62706E023703}">
                                <ahyp:hlinkClr val="tx"/>
                              </a:ext>
                            </a:extLst>
                          </a:hlinkClick>
                        </a:rPr>
                        <a:t>Where can you find whales in a desert?</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3-LS4-1. </a:t>
                      </a:r>
                      <a:r>
                        <a:rPr lang="en" sz="800">
                          <a:solidFill>
                            <a:schemeClr val="dk1"/>
                          </a:solidFill>
                          <a:latin typeface="Poppins"/>
                          <a:ea typeface="Poppins"/>
                          <a:cs typeface="Poppins"/>
                          <a:sym typeface="Poppins"/>
                        </a:rPr>
                        <a:t>Analyze and interpret data from fossils to provide evidence of organisms and the environments in which they lived long ago.</a:t>
                      </a:r>
                      <a:endParaRPr b="1"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strike="sngStrike">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LS4.A: </a:t>
                      </a:r>
                      <a:r>
                        <a:rPr lang="en" sz="800">
                          <a:solidFill>
                            <a:schemeClr val="dk1"/>
                          </a:solidFill>
                          <a:latin typeface="Poppins"/>
                          <a:ea typeface="Poppins"/>
                          <a:cs typeface="Poppins"/>
                          <a:sym typeface="Poppins"/>
                        </a:rPr>
                        <a:t>Evidence of Common Ancestry and Diversity</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Scale, Proportion, and Quantity</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6927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 Fossil Evidence &amp; Dinosaurs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How do we know what dinosaurs looked like?</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3-LS4-1. </a:t>
                      </a:r>
                      <a:r>
                        <a:rPr lang="en" sz="800">
                          <a:solidFill>
                            <a:schemeClr val="dk1"/>
                          </a:solidFill>
                          <a:latin typeface="Poppins"/>
                          <a:ea typeface="Poppins"/>
                          <a:cs typeface="Poppins"/>
                          <a:sym typeface="Poppins"/>
                        </a:rPr>
                        <a:t>Analyze and interpret data from fossils to provide evidence of organisms and the environments in which they lived long ago.</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Engaging in Argument from Evidence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LS4.A: </a:t>
                      </a:r>
                      <a:r>
                        <a:rPr lang="en" sz="800">
                          <a:solidFill>
                            <a:schemeClr val="dk1"/>
                          </a:solidFill>
                          <a:latin typeface="Poppins"/>
                          <a:ea typeface="Poppins"/>
                          <a:cs typeface="Poppins"/>
                          <a:sym typeface="Poppins"/>
                        </a:rPr>
                        <a:t>Evidence of Common Ancestry and Diversity</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10">
                            <a:extLst>
                              <a:ext uri="{A12FA001-AC4F-418D-AE19-62706E023703}">
                                <ahyp:hlinkClr val="tx"/>
                              </a:ext>
                            </a:extLst>
                          </a:hlinkClick>
                        </a:rPr>
                        <a:t>Trace Fossil Evidence &amp; Animal </a:t>
                      </a:r>
                      <a:r>
                        <a:rPr b="1" lang="en" sz="800">
                          <a:solidFill>
                            <a:schemeClr val="dk1"/>
                          </a:solidFill>
                          <a:latin typeface="Poppins"/>
                          <a:ea typeface="Poppins"/>
                          <a:cs typeface="Poppins"/>
                          <a:sym typeface="Poppins"/>
                        </a:rPr>
                        <a:t>Movement</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Can you outrun a dinosaur?</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3-LS4-1. </a:t>
                      </a:r>
                      <a:r>
                        <a:rPr lang="en" sz="800">
                          <a:solidFill>
                            <a:schemeClr val="dk1"/>
                          </a:solidFill>
                          <a:latin typeface="Poppins"/>
                          <a:ea typeface="Poppins"/>
                          <a:cs typeface="Poppins"/>
                          <a:sym typeface="Poppins"/>
                        </a:rPr>
                        <a:t>Analyze and interpret data from fossils to provide evidence of organisms and the environments in which they lived long ago.</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Using Mathematics and Computational Thinking</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LS4.A: </a:t>
                      </a:r>
                      <a:r>
                        <a:rPr lang="en" sz="800">
                          <a:solidFill>
                            <a:schemeClr val="dk1"/>
                          </a:solidFill>
                          <a:latin typeface="Poppins"/>
                          <a:ea typeface="Poppins"/>
                          <a:cs typeface="Poppins"/>
                          <a:sym typeface="Poppins"/>
                        </a:rPr>
                        <a:t>Evidence of Common Ancestry and Diversity</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721" name="Google Shape;721;p65"/>
          <p:cNvSpPr/>
          <p:nvPr/>
        </p:nvSpPr>
        <p:spPr>
          <a:xfrm>
            <a:off x="457200" y="299157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1">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722" name="Google Shape;722;p65"/>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2">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723" name="Google Shape;723;p65"/>
          <p:cNvSpPr/>
          <p:nvPr/>
        </p:nvSpPr>
        <p:spPr>
          <a:xfrm>
            <a:off x="457200" y="391660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3">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724" name="Google Shape;724;p65"/>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725" name="Google Shape;725;p65"/>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Life Science</a:t>
            </a:r>
            <a:endParaRPr sz="1200">
              <a:latin typeface="Poppins"/>
              <a:ea typeface="Poppins"/>
              <a:cs typeface="Poppins"/>
              <a:sym typeface="Poppins"/>
            </a:endParaRPr>
          </a:p>
        </p:txBody>
      </p:sp>
      <p:sp>
        <p:nvSpPr>
          <p:cNvPr id="726" name="Google Shape;726;p65"/>
          <p:cNvSpPr txBox="1"/>
          <p:nvPr/>
        </p:nvSpPr>
        <p:spPr>
          <a:xfrm>
            <a:off x="457200" y="1143000"/>
            <a:ext cx="71775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14"/>
              </a:rPr>
              <a:t>Fossils &amp; Changing Environments</a:t>
            </a:r>
            <a:r>
              <a:rPr lang="en" sz="1200">
                <a:solidFill>
                  <a:schemeClr val="hlink"/>
                </a:solidFill>
                <a:uFill>
                  <a:noFill/>
                </a:uFill>
                <a:latin typeface="Poppins"/>
                <a:ea typeface="Poppins"/>
                <a:cs typeface="Poppins"/>
                <a:sym typeface="Poppins"/>
                <a:hlinkClick r:id="rId15"/>
              </a:rPr>
              <a:t>(Animals Through Time)</a:t>
            </a:r>
            <a:r>
              <a:rPr b="1" lang="en">
                <a:solidFill>
                  <a:schemeClr val="hlink"/>
                </a:solidFill>
                <a:uFill>
                  <a:noFill/>
                </a:uFill>
                <a:latin typeface="Poppins"/>
                <a:ea typeface="Poppins"/>
                <a:cs typeface="Poppins"/>
                <a:sym typeface="Poppins"/>
                <a:hlinkClick r:id="rId16"/>
              </a:rPr>
              <a:t> </a:t>
            </a:r>
            <a:endParaRPr sz="1200">
              <a:latin typeface="Poppins"/>
              <a:ea typeface="Poppins"/>
              <a:cs typeface="Poppins"/>
              <a:sym typeface="Poppins"/>
            </a:endParaRPr>
          </a:p>
        </p:txBody>
      </p:sp>
      <p:sp>
        <p:nvSpPr>
          <p:cNvPr id="727" name="Google Shape;727;p65"/>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7">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728" name="Google Shape;728;p65"/>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pic>
        <p:nvPicPr>
          <p:cNvPr id="729" name="Google Shape;729;p65"/>
          <p:cNvPicPr preferRelativeResize="0"/>
          <p:nvPr/>
        </p:nvPicPr>
        <p:blipFill rotWithShape="1">
          <a:blip r:embed="rId18">
            <a:alphaModFix/>
          </a:blip>
          <a:srcRect b="1663" l="0" r="0" t="1663"/>
          <a:stretch/>
        </p:blipFill>
        <p:spPr>
          <a:xfrm>
            <a:off x="7953375" y="305775"/>
            <a:ext cx="1647825" cy="209550"/>
          </a:xfrm>
          <a:prstGeom prst="rect">
            <a:avLst/>
          </a:prstGeom>
          <a:noFill/>
          <a:ln>
            <a:noFill/>
          </a:ln>
        </p:spPr>
      </p:pic>
      <p:grpSp>
        <p:nvGrpSpPr>
          <p:cNvPr id="730" name="Google Shape;730;p65"/>
          <p:cNvGrpSpPr/>
          <p:nvPr/>
        </p:nvGrpSpPr>
        <p:grpSpPr>
          <a:xfrm>
            <a:off x="527725" y="667512"/>
            <a:ext cx="1684375" cy="117000"/>
            <a:chOff x="527725" y="667512"/>
            <a:chExt cx="1684375" cy="117000"/>
          </a:xfrm>
        </p:grpSpPr>
        <p:sp>
          <p:nvSpPr>
            <p:cNvPr id="731" name="Google Shape;731;p65"/>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9">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732" name="Google Shape;732;p65">
              <a:hlinkClick action="ppaction://hlinksldjump" r:id="rId20"/>
            </p:cNvPr>
            <p:cNvPicPr preferRelativeResize="0"/>
            <p:nvPr/>
          </p:nvPicPr>
          <p:blipFill rotWithShape="1">
            <a:blip r:embed="rId21">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36" name="Shape 736"/>
        <p:cNvGrpSpPr/>
        <p:nvPr/>
      </p:nvGrpSpPr>
      <p:grpSpPr>
        <a:xfrm>
          <a:off x="0" y="0"/>
          <a:ext cx="0" cy="0"/>
          <a:chOff x="0" y="0"/>
          <a:chExt cx="0" cy="0"/>
        </a:xfrm>
      </p:grpSpPr>
      <p:pic>
        <p:nvPicPr>
          <p:cNvPr id="737" name="Google Shape;737;p66"/>
          <p:cNvPicPr preferRelativeResize="0"/>
          <p:nvPr/>
        </p:nvPicPr>
        <p:blipFill rotWithShape="1">
          <a:blip r:embed="rId3">
            <a:alphaModFix/>
          </a:blip>
          <a:srcRect b="14759" l="0" r="0" t="14759"/>
          <a:stretch/>
        </p:blipFill>
        <p:spPr>
          <a:xfrm>
            <a:off x="457200" y="5861300"/>
            <a:ext cx="914400" cy="800400"/>
          </a:xfrm>
          <a:prstGeom prst="rect">
            <a:avLst/>
          </a:prstGeom>
          <a:noFill/>
          <a:ln>
            <a:noFill/>
          </a:ln>
        </p:spPr>
      </p:pic>
      <p:pic>
        <p:nvPicPr>
          <p:cNvPr id="738" name="Google Shape;738;p66"/>
          <p:cNvPicPr preferRelativeResize="0"/>
          <p:nvPr/>
        </p:nvPicPr>
        <p:blipFill rotWithShape="1">
          <a:blip r:embed="rId4">
            <a:alphaModFix/>
          </a:blip>
          <a:srcRect b="16189" l="0" r="0" t="16189"/>
          <a:stretch/>
        </p:blipFill>
        <p:spPr>
          <a:xfrm>
            <a:off x="448050" y="4271700"/>
            <a:ext cx="982600" cy="800400"/>
          </a:xfrm>
          <a:prstGeom prst="rect">
            <a:avLst/>
          </a:prstGeom>
          <a:noFill/>
          <a:ln>
            <a:noFill/>
          </a:ln>
        </p:spPr>
      </p:pic>
      <p:pic>
        <p:nvPicPr>
          <p:cNvPr id="739" name="Google Shape;739;p66"/>
          <p:cNvPicPr preferRelativeResize="0"/>
          <p:nvPr/>
        </p:nvPicPr>
        <p:blipFill rotWithShape="1">
          <a:blip r:embed="rId5">
            <a:alphaModFix/>
          </a:blip>
          <a:srcRect b="12808" l="0" r="0" t="12815"/>
          <a:stretch/>
        </p:blipFill>
        <p:spPr>
          <a:xfrm>
            <a:off x="448050" y="5072100"/>
            <a:ext cx="914400" cy="785975"/>
          </a:xfrm>
          <a:prstGeom prst="rect">
            <a:avLst/>
          </a:prstGeom>
          <a:noFill/>
          <a:ln>
            <a:noFill/>
          </a:ln>
        </p:spPr>
      </p:pic>
      <p:pic>
        <p:nvPicPr>
          <p:cNvPr id="740" name="Google Shape;740;p66"/>
          <p:cNvPicPr preferRelativeResize="0"/>
          <p:nvPr/>
        </p:nvPicPr>
        <p:blipFill rotWithShape="1">
          <a:blip r:embed="rId6">
            <a:alphaModFix/>
          </a:blip>
          <a:srcRect b="0" l="33123" r="33126" t="0"/>
          <a:stretch/>
        </p:blipFill>
        <p:spPr>
          <a:xfrm>
            <a:off x="448050" y="2747750"/>
            <a:ext cx="914400" cy="1523950"/>
          </a:xfrm>
          <a:prstGeom prst="rect">
            <a:avLst/>
          </a:prstGeom>
          <a:noFill/>
          <a:ln>
            <a:noFill/>
          </a:ln>
        </p:spPr>
      </p:pic>
      <p:pic>
        <p:nvPicPr>
          <p:cNvPr id="741" name="Google Shape;741;p66"/>
          <p:cNvPicPr preferRelativeResize="0"/>
          <p:nvPr/>
        </p:nvPicPr>
        <p:blipFill rotWithShape="1">
          <a:blip r:embed="rId7">
            <a:alphaModFix/>
          </a:blip>
          <a:srcRect b="40591" l="0" r="0" t="325"/>
          <a:stretch/>
        </p:blipFill>
        <p:spPr>
          <a:xfrm>
            <a:off x="448050" y="2076804"/>
            <a:ext cx="982600" cy="670945"/>
          </a:xfrm>
          <a:prstGeom prst="rect">
            <a:avLst/>
          </a:prstGeom>
          <a:noFill/>
          <a:ln>
            <a:noFill/>
          </a:ln>
        </p:spPr>
      </p:pic>
      <p:graphicFrame>
        <p:nvGraphicFramePr>
          <p:cNvPr id="742" name="Google Shape;742;p66"/>
          <p:cNvGraphicFramePr/>
          <p:nvPr/>
        </p:nvGraphicFramePr>
        <p:xfrm>
          <a:off x="457188" y="1589560"/>
          <a:ext cx="3000000" cy="3000000"/>
        </p:xfrm>
        <a:graphic>
          <a:graphicData uri="http://schemas.openxmlformats.org/drawingml/2006/table">
            <a:tbl>
              <a:tblPr>
                <a:noFill/>
                <a:tableStyleId>{06DD5CEC-224F-409E-8D3B-C0D11B126E25}</a:tableStyleId>
              </a:tblPr>
              <a:tblGrid>
                <a:gridCol w="914400"/>
                <a:gridCol w="1377475"/>
                <a:gridCol w="2468525"/>
                <a:gridCol w="1702825"/>
                <a:gridCol w="1328925"/>
                <a:gridCol w="1351850"/>
              </a:tblGrid>
              <a:tr h="4234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6751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Animal Life Cycles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9"/>
                        </a:rPr>
                        <a:t>How is your life like an alligator’s life?</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3-LS1-1. </a:t>
                      </a:r>
                      <a:r>
                        <a:rPr lang="en" sz="800">
                          <a:solidFill>
                            <a:schemeClr val="dk1"/>
                          </a:solidFill>
                          <a:latin typeface="Poppins"/>
                          <a:ea typeface="Poppins"/>
                          <a:cs typeface="Poppins"/>
                          <a:sym typeface="Poppins"/>
                        </a:rPr>
                        <a:t>Develop models to describe that organisms have unique and diverse life cycles but all have in common birth, growth, reproduction, and death.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rgbClr val="FF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LS1.B:</a:t>
                      </a:r>
                      <a:r>
                        <a:rPr lang="en" sz="800">
                          <a:solidFill>
                            <a:schemeClr val="dk1"/>
                          </a:solidFill>
                          <a:latin typeface="Poppins"/>
                          <a:ea typeface="Poppins"/>
                          <a:cs typeface="Poppins"/>
                          <a:sym typeface="Poppins"/>
                        </a:rPr>
                        <a:t> Growth and Development of Organisms</a:t>
                      </a:r>
                      <a:endParaRPr sz="800">
                        <a:solidFill>
                          <a:srgbClr val="FF0000"/>
                        </a:solidFill>
                        <a:latin typeface="Poppins"/>
                        <a:ea typeface="Poppins"/>
                        <a:cs typeface="Poppins"/>
                        <a:sym typeface="Poppins"/>
                      </a:endParaRPr>
                    </a:p>
                    <a:p>
                      <a:pPr indent="0" lvl="0" marL="0" rtl="0" algn="l">
                        <a:spcBef>
                          <a:spcPts val="0"/>
                        </a:spcBef>
                        <a:spcAft>
                          <a:spcPts val="0"/>
                        </a:spcAft>
                        <a:buNone/>
                      </a:pPr>
                      <a:r>
                        <a:t/>
                      </a:r>
                      <a:endParaRPr b="1" sz="800">
                        <a:solidFill>
                          <a:srgbClr val="FF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rgbClr val="FF0000"/>
                        </a:solidFill>
                        <a:latin typeface="Poppins"/>
                        <a:ea typeface="Poppins"/>
                        <a:cs typeface="Poppins"/>
                        <a:sym typeface="Poppins"/>
                      </a:endParaRPr>
                    </a:p>
                    <a:p>
                      <a:pPr indent="0" lvl="0" marL="0" rtl="0" algn="l">
                        <a:spcBef>
                          <a:spcPts val="0"/>
                        </a:spcBef>
                        <a:spcAft>
                          <a:spcPts val="0"/>
                        </a:spcAft>
                        <a:buNone/>
                      </a:pPr>
                      <a:r>
                        <a:t/>
                      </a:r>
                      <a:endParaRPr sz="800">
                        <a:solidFill>
                          <a:srgbClr val="FF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132320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0"/>
                        </a:rPr>
                        <a:t>Environmental Change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1"/>
                        </a:rPr>
                        <a:t>What’s the best way to get rid of mosquitoes?</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3-LS4-4. </a:t>
                      </a:r>
                      <a:r>
                        <a:rPr lang="en" sz="800">
                          <a:solidFill>
                            <a:schemeClr val="dk1"/>
                          </a:solidFill>
                          <a:latin typeface="Poppins"/>
                          <a:ea typeface="Poppins"/>
                          <a:cs typeface="Poppins"/>
                          <a:sym typeface="Poppins"/>
                        </a:rPr>
                        <a:t>Make a claim about the merit of a solution to a problem caused when the environment changes and the types of plants and animals that live there may change.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Obtaining, Evaluating, and Communicating Information</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LS4.D </a:t>
                      </a:r>
                      <a:r>
                        <a:rPr lang="en" sz="800">
                          <a:solidFill>
                            <a:schemeClr val="dk1"/>
                          </a:solidFill>
                          <a:latin typeface="Poppins"/>
                          <a:ea typeface="Poppins"/>
                          <a:cs typeface="Poppins"/>
                          <a:sym typeface="Poppins"/>
                        </a:rPr>
                        <a:t>Biodiversity and Humans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LS2.C: </a:t>
                      </a:r>
                      <a:r>
                        <a:rPr lang="en" sz="800">
                          <a:solidFill>
                            <a:schemeClr val="dk1"/>
                          </a:solidFill>
                          <a:latin typeface="Poppins"/>
                          <a:ea typeface="Poppins"/>
                          <a:cs typeface="Poppins"/>
                          <a:sym typeface="Poppins"/>
                        </a:rPr>
                        <a:t>Ecosystem Dynamics, Functioning, &amp; Resilience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50">
                        <a:solidFill>
                          <a:schemeClr val="dk1"/>
                        </a:solidFill>
                        <a:highlight>
                          <a:srgbClr val="F4F4EE"/>
                        </a:highlight>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6880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12"/>
                        </a:rPr>
                        <a:t>Pollination &amp; Plant Reproduction</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3"/>
                        </a:rPr>
                        <a:t>Why do plants grow flowers?</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3-LS1-1. </a:t>
                      </a:r>
                      <a:r>
                        <a:rPr lang="en" sz="800">
                          <a:solidFill>
                            <a:schemeClr val="dk1"/>
                          </a:solidFill>
                          <a:latin typeface="Poppins"/>
                          <a:ea typeface="Poppins"/>
                          <a:cs typeface="Poppins"/>
                          <a:sym typeface="Poppins"/>
                        </a:rPr>
                        <a:t>Develop models to describe that organisms have unique and diverse life cycles but all have in common birth, growth, reproduction, and death.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strike="sngStrike">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LS1.B:</a:t>
                      </a:r>
                      <a:r>
                        <a:rPr lang="en" sz="800">
                          <a:solidFill>
                            <a:schemeClr val="dk1"/>
                          </a:solidFill>
                          <a:latin typeface="Poppins"/>
                          <a:ea typeface="Poppins"/>
                          <a:cs typeface="Poppins"/>
                          <a:sym typeface="Poppins"/>
                        </a:rPr>
                        <a:t> Growth and Development of Organisms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9392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4"/>
                        </a:rPr>
                        <a:t>Fruit, Seeds, &amp; Plant Reproduction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5"/>
                        </a:rPr>
                        <a:t>Why do plants give us fruit?</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3-LS1-1. </a:t>
                      </a:r>
                      <a:r>
                        <a:rPr lang="en" sz="800">
                          <a:solidFill>
                            <a:schemeClr val="dk1"/>
                          </a:solidFill>
                          <a:latin typeface="Poppins"/>
                          <a:ea typeface="Poppins"/>
                          <a:cs typeface="Poppins"/>
                          <a:sym typeface="Poppins"/>
                        </a:rPr>
                        <a:t>Develop models to describe that organisms have unique and diverse life cycles but all have in common birth, growth, reproduction, and death.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LS1.B:</a:t>
                      </a:r>
                      <a:r>
                        <a:rPr lang="en" sz="800">
                          <a:solidFill>
                            <a:schemeClr val="dk1"/>
                          </a:solidFill>
                          <a:latin typeface="Poppins"/>
                          <a:ea typeface="Poppins"/>
                          <a:cs typeface="Poppins"/>
                          <a:sym typeface="Poppins"/>
                        </a:rPr>
                        <a:t> Growth and Development of Organisms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r h="79392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6"/>
                        </a:rPr>
                        <a:t>Plant Life Cycles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7"/>
                        </a:rPr>
                        <a:t>Why are there so many different kinds of flowers?</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3-LS1-1. </a:t>
                      </a:r>
                      <a:r>
                        <a:rPr lang="en" sz="800">
                          <a:solidFill>
                            <a:schemeClr val="dk1"/>
                          </a:solidFill>
                          <a:latin typeface="Poppins"/>
                          <a:ea typeface="Poppins"/>
                          <a:cs typeface="Poppins"/>
                          <a:sym typeface="Poppins"/>
                        </a:rPr>
                        <a:t>Develop models to describe that organisms have unique and diverse life cycles but all have in common birth, growth, reproduction, and death.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Models</a:t>
                      </a:r>
                      <a:endParaRPr sz="800">
                        <a:solidFill>
                          <a:srgbClr val="FF0000"/>
                        </a:solidFill>
                        <a:latin typeface="Poppins"/>
                        <a:ea typeface="Poppins"/>
                        <a:cs typeface="Poppins"/>
                        <a:sym typeface="Poppins"/>
                      </a:endParaRPr>
                    </a:p>
                    <a:p>
                      <a:pPr indent="0" lvl="0" marL="0" rtl="0" algn="l">
                        <a:spcBef>
                          <a:spcPts val="0"/>
                        </a:spcBef>
                        <a:spcAft>
                          <a:spcPts val="0"/>
                        </a:spcAft>
                        <a:buNone/>
                      </a:pPr>
                      <a:r>
                        <a:t/>
                      </a:r>
                      <a:endParaRPr sz="800">
                        <a:solidFill>
                          <a:srgbClr val="FF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LS1.B:</a:t>
                      </a:r>
                      <a:r>
                        <a:rPr lang="en" sz="800">
                          <a:solidFill>
                            <a:schemeClr val="dk1"/>
                          </a:solidFill>
                          <a:latin typeface="Poppins"/>
                          <a:ea typeface="Poppins"/>
                          <a:cs typeface="Poppins"/>
                          <a:sym typeface="Poppins"/>
                        </a:rPr>
                        <a:t> Growth and Development of Organisms</a:t>
                      </a:r>
                      <a:endParaRPr sz="800">
                        <a:solidFill>
                          <a:srgbClr val="FF0000"/>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rgbClr val="FF0000"/>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743" name="Google Shape;743;p66"/>
          <p:cNvSpPr/>
          <p:nvPr/>
        </p:nvSpPr>
        <p:spPr>
          <a:xfrm>
            <a:off x="457200" y="2752344"/>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8">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744" name="Google Shape;744;p66"/>
          <p:cNvSpPr/>
          <p:nvPr/>
        </p:nvSpPr>
        <p:spPr>
          <a:xfrm>
            <a:off x="457200" y="2075699"/>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745" name="Google Shape;745;p66"/>
          <p:cNvSpPr/>
          <p:nvPr/>
        </p:nvSpPr>
        <p:spPr>
          <a:xfrm>
            <a:off x="457200" y="4270248"/>
            <a:ext cx="6402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746" name="Google Shape;746;p66"/>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747" name="Google Shape;747;p66"/>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Life Science</a:t>
            </a:r>
            <a:endParaRPr sz="1200">
              <a:latin typeface="Poppins"/>
              <a:ea typeface="Poppins"/>
              <a:cs typeface="Poppins"/>
              <a:sym typeface="Poppins"/>
            </a:endParaRPr>
          </a:p>
        </p:txBody>
      </p:sp>
      <p:sp>
        <p:nvSpPr>
          <p:cNvPr id="748" name="Google Shape;748;p66"/>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21"/>
              </a:rPr>
              <a:t>Life Cycles </a:t>
            </a:r>
            <a:r>
              <a:rPr lang="en" sz="1200">
                <a:solidFill>
                  <a:schemeClr val="hlink"/>
                </a:solidFill>
                <a:uFill>
                  <a:noFill/>
                </a:uFill>
                <a:latin typeface="Poppins"/>
                <a:ea typeface="Poppins"/>
                <a:cs typeface="Poppins"/>
                <a:sym typeface="Poppins"/>
                <a:hlinkClick r:id="rId22"/>
              </a:rPr>
              <a:t>(Circle of Life)</a:t>
            </a:r>
            <a:r>
              <a:rPr b="1" lang="en">
                <a:latin typeface="Poppins"/>
                <a:ea typeface="Poppins"/>
                <a:cs typeface="Poppins"/>
                <a:sym typeface="Poppins"/>
              </a:rPr>
              <a:t> </a:t>
            </a:r>
            <a:endParaRPr b="1">
              <a:latin typeface="Poppins"/>
              <a:ea typeface="Poppins"/>
              <a:cs typeface="Poppins"/>
              <a:sym typeface="Poppins"/>
            </a:endParaRPr>
          </a:p>
        </p:txBody>
      </p:sp>
      <p:sp>
        <p:nvSpPr>
          <p:cNvPr id="749" name="Google Shape;749;p66"/>
          <p:cNvSpPr/>
          <p:nvPr/>
        </p:nvSpPr>
        <p:spPr>
          <a:xfrm>
            <a:off x="457200" y="5065776"/>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3">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750" name="Google Shape;750;p66"/>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4">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751" name="Google Shape;751;p66"/>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sp>
        <p:nvSpPr>
          <p:cNvPr id="752" name="Google Shape;752;p66"/>
          <p:cNvSpPr/>
          <p:nvPr/>
        </p:nvSpPr>
        <p:spPr>
          <a:xfrm>
            <a:off x="457200" y="5861289"/>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5">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sp>
        <p:nvSpPr>
          <p:cNvPr id="753" name="Google Shape;753;p66"/>
          <p:cNvSpPr txBox="1"/>
          <p:nvPr/>
        </p:nvSpPr>
        <p:spPr>
          <a:xfrm>
            <a:off x="5623560" y="6797040"/>
            <a:ext cx="4100100" cy="4311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chemeClr val="dk1"/>
              </a:buClr>
              <a:buSzPts val="1100"/>
              <a:buFont typeface="Arial"/>
              <a:buNone/>
            </a:pPr>
            <a:r>
              <a:rPr lang="en" sz="800">
                <a:latin typeface="Poppins"/>
                <a:ea typeface="Poppins"/>
                <a:cs typeface="Poppins"/>
                <a:sym typeface="Poppins"/>
              </a:rPr>
              <a:t> </a:t>
            </a:r>
            <a:endParaRPr sz="800">
              <a:solidFill>
                <a:schemeClr val="dk1"/>
              </a:solidFill>
              <a:latin typeface="Poppins"/>
              <a:ea typeface="Poppins"/>
              <a:cs typeface="Poppins"/>
              <a:sym typeface="Poppins"/>
            </a:endParaRPr>
          </a:p>
          <a:p>
            <a:pPr indent="0" lvl="0" marL="137160" marR="36709" rtl="0" algn="r">
              <a:spcBef>
                <a:spcPts val="0"/>
              </a:spcBef>
              <a:spcAft>
                <a:spcPts val="0"/>
              </a:spcAft>
              <a:buClr>
                <a:schemeClr val="dk1"/>
              </a:buClr>
              <a:buSzPts val="1100"/>
              <a:buFont typeface="Arial"/>
              <a:buNone/>
            </a:pPr>
            <a:r>
              <a:t/>
            </a:r>
            <a:endParaRPr sz="800">
              <a:latin typeface="Poppins"/>
              <a:ea typeface="Poppins"/>
              <a:cs typeface="Poppins"/>
              <a:sym typeface="Poppins"/>
            </a:endParaRPr>
          </a:p>
        </p:txBody>
      </p:sp>
      <p:pic>
        <p:nvPicPr>
          <p:cNvPr id="754" name="Google Shape;754;p66"/>
          <p:cNvPicPr preferRelativeResize="0"/>
          <p:nvPr/>
        </p:nvPicPr>
        <p:blipFill rotWithShape="1">
          <a:blip r:embed="rId26">
            <a:alphaModFix/>
          </a:blip>
          <a:srcRect b="1663" l="0" r="0" t="1663"/>
          <a:stretch/>
        </p:blipFill>
        <p:spPr>
          <a:xfrm>
            <a:off x="7953375" y="305775"/>
            <a:ext cx="1647825" cy="209550"/>
          </a:xfrm>
          <a:prstGeom prst="rect">
            <a:avLst/>
          </a:prstGeom>
          <a:noFill/>
          <a:ln>
            <a:noFill/>
          </a:ln>
        </p:spPr>
      </p:pic>
      <p:grpSp>
        <p:nvGrpSpPr>
          <p:cNvPr id="755" name="Google Shape;755;p66"/>
          <p:cNvGrpSpPr/>
          <p:nvPr/>
        </p:nvGrpSpPr>
        <p:grpSpPr>
          <a:xfrm>
            <a:off x="527725" y="667512"/>
            <a:ext cx="1684375" cy="117000"/>
            <a:chOff x="527725" y="667512"/>
            <a:chExt cx="1684375" cy="117000"/>
          </a:xfrm>
        </p:grpSpPr>
        <p:sp>
          <p:nvSpPr>
            <p:cNvPr id="756" name="Google Shape;756;p66"/>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7">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757" name="Google Shape;757;p66">
              <a:hlinkClick action="ppaction://hlinksldjump" r:id="rId28"/>
            </p:cNvPr>
            <p:cNvPicPr preferRelativeResize="0"/>
            <p:nvPr/>
          </p:nvPicPr>
          <p:blipFill rotWithShape="1">
            <a:blip r:embed="rId29">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61" name="Shape 761"/>
        <p:cNvGrpSpPr/>
        <p:nvPr/>
      </p:nvGrpSpPr>
      <p:grpSpPr>
        <a:xfrm>
          <a:off x="0" y="0"/>
          <a:ext cx="0" cy="0"/>
          <a:chOff x="0" y="0"/>
          <a:chExt cx="0" cy="0"/>
        </a:xfrm>
      </p:grpSpPr>
      <p:sp>
        <p:nvSpPr>
          <p:cNvPr id="762" name="Google Shape;762;p67"/>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763" name="Google Shape;763;p67"/>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Life Science</a:t>
            </a:r>
            <a:endParaRPr sz="1200">
              <a:latin typeface="Poppins"/>
              <a:ea typeface="Poppins"/>
              <a:cs typeface="Poppins"/>
              <a:sym typeface="Poppins"/>
            </a:endParaRPr>
          </a:p>
        </p:txBody>
      </p:sp>
      <p:sp>
        <p:nvSpPr>
          <p:cNvPr id="764" name="Google Shape;764;p67"/>
          <p:cNvSpPr txBox="1"/>
          <p:nvPr/>
        </p:nvSpPr>
        <p:spPr>
          <a:xfrm>
            <a:off x="457200" y="1143000"/>
            <a:ext cx="6783300" cy="4002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3"/>
              </a:rPr>
              <a:t>Heredity, Survival, &amp; Selection </a:t>
            </a:r>
            <a:r>
              <a:rPr lang="en" sz="1200">
                <a:solidFill>
                  <a:schemeClr val="hlink"/>
                </a:solidFill>
                <a:uFill>
                  <a:noFill/>
                </a:uFill>
                <a:latin typeface="Poppins"/>
                <a:ea typeface="Poppins"/>
                <a:cs typeface="Poppins"/>
                <a:sym typeface="Poppins"/>
                <a:hlinkClick r:id="rId4"/>
              </a:rPr>
              <a:t>(Fates of Traits)</a:t>
            </a:r>
            <a:r>
              <a:rPr lang="en">
                <a:solidFill>
                  <a:schemeClr val="hlink"/>
                </a:solidFill>
                <a:uFill>
                  <a:noFill/>
                </a:uFill>
                <a:latin typeface="Poppins"/>
                <a:ea typeface="Poppins"/>
                <a:cs typeface="Poppins"/>
                <a:sym typeface="Poppins"/>
                <a:hlinkClick r:id="rId5"/>
              </a:rPr>
              <a:t> </a:t>
            </a:r>
            <a:r>
              <a:rPr b="1" lang="en" sz="1200">
                <a:solidFill>
                  <a:schemeClr val="hlink"/>
                </a:solidFill>
                <a:uFill>
                  <a:noFill/>
                </a:uFill>
                <a:latin typeface="Poppins"/>
                <a:ea typeface="Poppins"/>
                <a:cs typeface="Poppins"/>
                <a:sym typeface="Poppins"/>
                <a:hlinkClick r:id="rId6"/>
              </a:rPr>
              <a:t>• </a:t>
            </a:r>
            <a:r>
              <a:rPr lang="en" sz="1200">
                <a:solidFill>
                  <a:schemeClr val="hlink"/>
                </a:solidFill>
                <a:uFill>
                  <a:noFill/>
                </a:uFill>
                <a:latin typeface="Poppins"/>
                <a:ea typeface="Poppins"/>
                <a:cs typeface="Poppins"/>
                <a:sym typeface="Poppins"/>
                <a:hlinkClick r:id="rId7"/>
              </a:rPr>
              <a:t>Page 1 of 2</a:t>
            </a:r>
            <a:endParaRPr>
              <a:latin typeface="Poppins"/>
              <a:ea typeface="Poppins"/>
              <a:cs typeface="Poppins"/>
              <a:sym typeface="Poppins"/>
            </a:endParaRPr>
          </a:p>
        </p:txBody>
      </p:sp>
      <p:sp>
        <p:nvSpPr>
          <p:cNvPr id="765" name="Google Shape;765;p67"/>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8">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766" name="Google Shape;766;p67"/>
          <p:cNvPicPr preferRelativeResize="0"/>
          <p:nvPr/>
        </p:nvPicPr>
        <p:blipFill rotWithShape="1">
          <a:blip r:embed="rId9">
            <a:alphaModFix/>
          </a:blip>
          <a:srcRect b="1663" l="0" r="0" t="1663"/>
          <a:stretch/>
        </p:blipFill>
        <p:spPr>
          <a:xfrm>
            <a:off x="7953375" y="305775"/>
            <a:ext cx="1647825" cy="209550"/>
          </a:xfrm>
          <a:prstGeom prst="rect">
            <a:avLst/>
          </a:prstGeom>
          <a:noFill/>
          <a:ln>
            <a:noFill/>
          </a:ln>
        </p:spPr>
      </p:pic>
      <p:grpSp>
        <p:nvGrpSpPr>
          <p:cNvPr id="767" name="Google Shape;767;p67"/>
          <p:cNvGrpSpPr/>
          <p:nvPr/>
        </p:nvGrpSpPr>
        <p:grpSpPr>
          <a:xfrm>
            <a:off x="527725" y="667512"/>
            <a:ext cx="1684375" cy="117000"/>
            <a:chOff x="527725" y="667512"/>
            <a:chExt cx="1684375" cy="117000"/>
          </a:xfrm>
        </p:grpSpPr>
        <p:sp>
          <p:nvSpPr>
            <p:cNvPr id="768" name="Google Shape;768;p67"/>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0">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769" name="Google Shape;769;p67">
              <a:hlinkClick/>
            </p:cNvPr>
            <p:cNvPicPr preferRelativeResize="0"/>
            <p:nvPr/>
          </p:nvPicPr>
          <p:blipFill rotWithShape="1">
            <a:blip r:embed="rId11">
              <a:alphaModFix/>
            </a:blip>
            <a:srcRect b="0" l="9423" r="9415" t="0"/>
            <a:stretch/>
          </p:blipFill>
          <p:spPr>
            <a:xfrm rot="10800000">
              <a:off x="527725" y="680300"/>
              <a:ext cx="147875" cy="86475"/>
            </a:xfrm>
            <a:prstGeom prst="rect">
              <a:avLst/>
            </a:prstGeom>
            <a:noFill/>
            <a:ln>
              <a:noFill/>
            </a:ln>
          </p:spPr>
        </p:pic>
      </p:grpSp>
      <p:pic>
        <p:nvPicPr>
          <p:cNvPr id="770" name="Google Shape;770;p67"/>
          <p:cNvPicPr preferRelativeResize="0"/>
          <p:nvPr/>
        </p:nvPicPr>
        <p:blipFill rotWithShape="1">
          <a:blip r:embed="rId12">
            <a:alphaModFix/>
          </a:blip>
          <a:srcRect b="0" l="26208" r="34547" t="0"/>
          <a:stretch/>
        </p:blipFill>
        <p:spPr>
          <a:xfrm>
            <a:off x="457200" y="4166475"/>
            <a:ext cx="914400" cy="1862849"/>
          </a:xfrm>
          <a:prstGeom prst="rect">
            <a:avLst/>
          </a:prstGeom>
          <a:noFill/>
          <a:ln>
            <a:noFill/>
          </a:ln>
        </p:spPr>
      </p:pic>
      <p:pic>
        <p:nvPicPr>
          <p:cNvPr id="771" name="Google Shape;771;p67"/>
          <p:cNvPicPr preferRelativeResize="0"/>
          <p:nvPr/>
        </p:nvPicPr>
        <p:blipFill rotWithShape="1">
          <a:blip r:embed="rId13">
            <a:alphaModFix/>
          </a:blip>
          <a:srcRect b="0" l="28483" r="16274" t="0"/>
          <a:stretch/>
        </p:blipFill>
        <p:spPr>
          <a:xfrm>
            <a:off x="449175" y="3052150"/>
            <a:ext cx="1154981" cy="1176050"/>
          </a:xfrm>
          <a:prstGeom prst="rect">
            <a:avLst/>
          </a:prstGeom>
          <a:noFill/>
          <a:ln>
            <a:noFill/>
          </a:ln>
        </p:spPr>
      </p:pic>
      <p:pic>
        <p:nvPicPr>
          <p:cNvPr id="772" name="Google Shape;772;p67"/>
          <p:cNvPicPr preferRelativeResize="0"/>
          <p:nvPr/>
        </p:nvPicPr>
        <p:blipFill rotWithShape="1">
          <a:blip r:embed="rId14">
            <a:alphaModFix/>
          </a:blip>
          <a:srcRect b="0" l="29369" r="13394" t="0"/>
          <a:stretch/>
        </p:blipFill>
        <p:spPr>
          <a:xfrm>
            <a:off x="449163" y="2078700"/>
            <a:ext cx="930475" cy="973450"/>
          </a:xfrm>
          <a:prstGeom prst="rect">
            <a:avLst/>
          </a:prstGeom>
          <a:noFill/>
          <a:ln>
            <a:noFill/>
          </a:ln>
        </p:spPr>
      </p:pic>
      <p:graphicFrame>
        <p:nvGraphicFramePr>
          <p:cNvPr id="773" name="Google Shape;773;p67"/>
          <p:cNvGraphicFramePr/>
          <p:nvPr/>
        </p:nvGraphicFramePr>
        <p:xfrm>
          <a:off x="457188" y="1591056"/>
          <a:ext cx="3000000" cy="3000000"/>
        </p:xfrm>
        <a:graphic>
          <a:graphicData uri="http://schemas.openxmlformats.org/drawingml/2006/table">
            <a:tbl>
              <a:tblPr>
                <a:noFill/>
                <a:tableStyleId>{06DD5CEC-224F-409E-8D3B-C0D11B126E25}</a:tableStyleId>
              </a:tblPr>
              <a:tblGrid>
                <a:gridCol w="914400"/>
                <a:gridCol w="1350650"/>
                <a:gridCol w="3067625"/>
                <a:gridCol w="1197975"/>
                <a:gridCol w="1288975"/>
                <a:gridCol w="1324375"/>
              </a:tblGrid>
              <a:tr h="37217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30"/>
                      </a:srgbClr>
                    </a:solidFill>
                  </a:tcPr>
                </a:tc>
              </a:tr>
              <a:tr h="973450">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15"/>
                        </a:rPr>
                        <a:t>Traits &amp; Inheritance</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How do you identify a mysterious fruit?</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Foundational for 3-LS3-1. </a:t>
                      </a:r>
                      <a:r>
                        <a:rPr lang="en" sz="800">
                          <a:solidFill>
                            <a:schemeClr val="dk1"/>
                          </a:solidFill>
                          <a:latin typeface="Poppins"/>
                          <a:ea typeface="Poppins"/>
                          <a:cs typeface="Poppins"/>
                          <a:sym typeface="Poppins"/>
                        </a:rPr>
                        <a:t>Analyze and interpret data to provide evidence that plants and animals have traits inherited from parents and that variation of these traits exists in a group of similar organisms.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Analyzing and Interpreting Data</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LS3.A:</a:t>
                      </a:r>
                      <a:r>
                        <a:rPr lang="en" sz="800">
                          <a:solidFill>
                            <a:schemeClr val="dk1"/>
                          </a:solidFill>
                          <a:latin typeface="Poppins"/>
                          <a:ea typeface="Poppins"/>
                          <a:cs typeface="Poppins"/>
                          <a:sym typeface="Poppins"/>
                        </a:rPr>
                        <a:t> Inheritance of Traits</a:t>
                      </a:r>
                      <a:endParaRPr b="1" sz="800">
                        <a:solidFill>
                          <a:srgbClr val="FF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rgbClr val="FF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887550">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16"/>
                        </a:rPr>
                        <a:t>Trait Variation, Inheritance, &amp; Artificial Selection</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What do dogs and pigeons have in common?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45700" marB="45700" marR="91425" marL="91425">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3-LS3-1. </a:t>
                      </a:r>
                      <a:r>
                        <a:rPr lang="en" sz="800">
                          <a:solidFill>
                            <a:schemeClr val="dk1"/>
                          </a:solidFill>
                          <a:latin typeface="Poppins"/>
                          <a:ea typeface="Poppins"/>
                          <a:cs typeface="Poppins"/>
                          <a:sym typeface="Poppins"/>
                        </a:rPr>
                        <a:t>Analyze and interpret data to provide evidence that plants and animals have traits inherited from parents and that variation of these traits exists in a group of similar organisms.</a:t>
                      </a:r>
                      <a:endParaRPr b="1" sz="800" strike="sngStrike">
                        <a:solidFill>
                          <a:schemeClr val="dk1"/>
                        </a:solidFill>
                        <a:latin typeface="Poppins"/>
                        <a:ea typeface="Poppins"/>
                        <a:cs typeface="Poppins"/>
                        <a:sym typeface="Poppins"/>
                      </a:endParaRPr>
                    </a:p>
                  </a:txBody>
                  <a:tcPr marT="45700" marB="45700"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txBody>
                  <a:tcPr marT="45700" marB="45700"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LS3.A:</a:t>
                      </a:r>
                      <a:r>
                        <a:rPr lang="en" sz="800">
                          <a:solidFill>
                            <a:schemeClr val="dk1"/>
                          </a:solidFill>
                          <a:latin typeface="Poppins"/>
                          <a:ea typeface="Poppins"/>
                          <a:cs typeface="Poppins"/>
                          <a:sym typeface="Poppins"/>
                        </a:rPr>
                        <a:t> Inheritance of Traits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LS3.B: </a:t>
                      </a:r>
                      <a:r>
                        <a:rPr lang="en" sz="800">
                          <a:solidFill>
                            <a:schemeClr val="dk1"/>
                          </a:solidFill>
                          <a:latin typeface="Poppins"/>
                          <a:ea typeface="Poppins"/>
                          <a:cs typeface="Poppins"/>
                          <a:sym typeface="Poppins"/>
                        </a:rPr>
                        <a:t>Variation of Traits</a:t>
                      </a:r>
                      <a:endParaRPr b="1" sz="800">
                        <a:solidFill>
                          <a:schemeClr val="dk1"/>
                        </a:solidFill>
                        <a:latin typeface="Poppins"/>
                        <a:ea typeface="Poppins"/>
                        <a:cs typeface="Poppins"/>
                        <a:sym typeface="Poppins"/>
                      </a:endParaRPr>
                    </a:p>
                  </a:txBody>
                  <a:tcPr marT="45700" marB="45700"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45700" marB="45700"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18037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7"/>
                        </a:rPr>
                        <a:t>Trait Variation, Survival, &amp; Natural Selection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How could a lizard’s toes help it survive?</a:t>
                      </a:r>
                      <a:endParaRPr b="1" sz="800">
                        <a:solidFill>
                          <a:schemeClr val="dk1"/>
                        </a:solidFill>
                        <a:latin typeface="Poppins"/>
                        <a:ea typeface="Poppins"/>
                        <a:cs typeface="Poppins"/>
                        <a:sym typeface="Poppins"/>
                      </a:endParaRPr>
                    </a:p>
                  </a:txBody>
                  <a:tcPr marT="45700" marB="45700" marR="91425" marL="91425">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3-LS3-1. </a:t>
                      </a:r>
                      <a:r>
                        <a:rPr lang="en" sz="800">
                          <a:solidFill>
                            <a:schemeClr val="dk1"/>
                          </a:solidFill>
                          <a:latin typeface="Poppins"/>
                          <a:ea typeface="Poppins"/>
                          <a:cs typeface="Poppins"/>
                          <a:sym typeface="Poppins"/>
                        </a:rPr>
                        <a:t>Analyze and interpret data to provide evidence that plants and animals have traits inherited from parents and that variation of these traits exists in a group of similar organisms.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3-LS4-2. </a:t>
                      </a:r>
                      <a:r>
                        <a:rPr lang="en" sz="800">
                          <a:solidFill>
                            <a:schemeClr val="dk1"/>
                          </a:solidFill>
                          <a:latin typeface="Poppins"/>
                          <a:ea typeface="Poppins"/>
                          <a:cs typeface="Poppins"/>
                          <a:sym typeface="Poppins"/>
                        </a:rPr>
                        <a:t>Use evidence to construct an explanation for how the variations in characteristics among individuals of the same species may provide advantages in surviving, finding mates, and reproducing.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3-LS4-3. </a:t>
                      </a:r>
                      <a:r>
                        <a:rPr lang="en" sz="800">
                          <a:solidFill>
                            <a:schemeClr val="dk1"/>
                          </a:solidFill>
                          <a:latin typeface="Poppins"/>
                          <a:ea typeface="Poppins"/>
                          <a:cs typeface="Poppins"/>
                          <a:sym typeface="Poppins"/>
                        </a:rPr>
                        <a:t>Construct an argument with evidence that in a particular habitat some organisms can survive well, some survive less well, and some cannot survive at all.</a:t>
                      </a:r>
                      <a:endParaRPr sz="800" strike="sngStrike">
                        <a:solidFill>
                          <a:schemeClr val="dk1"/>
                        </a:solidFill>
                        <a:latin typeface="Poppins"/>
                        <a:ea typeface="Poppins"/>
                        <a:cs typeface="Poppins"/>
                        <a:sym typeface="Poppins"/>
                      </a:endParaRPr>
                    </a:p>
                  </a:txBody>
                  <a:tcPr marT="45700" marB="45700"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Using Mathematics and Computational Thinking</a:t>
                      </a:r>
                      <a:endParaRPr sz="800">
                        <a:latin typeface="Poppins"/>
                        <a:ea typeface="Poppins"/>
                        <a:cs typeface="Poppins"/>
                        <a:sym typeface="Poppins"/>
                      </a:endParaRPr>
                    </a:p>
                  </a:txBody>
                  <a:tcPr marT="45700" marB="45700"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LS3.A:</a:t>
                      </a:r>
                      <a:r>
                        <a:rPr lang="en" sz="800">
                          <a:solidFill>
                            <a:schemeClr val="dk1"/>
                          </a:solidFill>
                          <a:latin typeface="Poppins"/>
                          <a:ea typeface="Poppins"/>
                          <a:cs typeface="Poppins"/>
                          <a:sym typeface="Poppins"/>
                        </a:rPr>
                        <a:t> Inheritance of Traits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LS3.B: </a:t>
                      </a:r>
                      <a:r>
                        <a:rPr lang="en" sz="800">
                          <a:solidFill>
                            <a:schemeClr val="dk1"/>
                          </a:solidFill>
                          <a:latin typeface="Poppins"/>
                          <a:ea typeface="Poppins"/>
                          <a:cs typeface="Poppins"/>
                          <a:sym typeface="Poppins"/>
                        </a:rPr>
                        <a:t>Variation of Traits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LS4.B:</a:t>
                      </a:r>
                      <a:r>
                        <a:rPr lang="en" sz="800">
                          <a:solidFill>
                            <a:schemeClr val="dk1"/>
                          </a:solidFill>
                          <a:latin typeface="Poppins"/>
                          <a:ea typeface="Poppins"/>
                          <a:cs typeface="Poppins"/>
                          <a:sym typeface="Poppins"/>
                        </a:rPr>
                        <a:t> Natural Selection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LS4.C: </a:t>
                      </a:r>
                      <a:r>
                        <a:rPr lang="en" sz="800">
                          <a:solidFill>
                            <a:schemeClr val="dk1"/>
                          </a:solidFill>
                          <a:latin typeface="Poppins"/>
                          <a:ea typeface="Poppins"/>
                          <a:cs typeface="Poppins"/>
                          <a:sym typeface="Poppins"/>
                        </a:rPr>
                        <a:t>Adaptation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strike="sngStrike">
                        <a:solidFill>
                          <a:schemeClr val="dk1"/>
                        </a:solidFill>
                        <a:latin typeface="Poppins"/>
                        <a:ea typeface="Poppins"/>
                        <a:cs typeface="Poppins"/>
                        <a:sym typeface="Poppins"/>
                      </a:endParaRPr>
                    </a:p>
                  </a:txBody>
                  <a:tcPr marT="45700" marB="45700"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Stability and Change</a:t>
                      </a:r>
                      <a:endParaRPr sz="800">
                        <a:solidFill>
                          <a:schemeClr val="dk1"/>
                        </a:solidFill>
                        <a:latin typeface="Poppins"/>
                        <a:ea typeface="Poppins"/>
                        <a:cs typeface="Poppins"/>
                        <a:sym typeface="Poppins"/>
                      </a:endParaRPr>
                    </a:p>
                  </a:txBody>
                  <a:tcPr marT="45700" marB="45700"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r h="488525">
                <a:tc gridSpan="3">
                  <a:txBody>
                    <a:bodyPr/>
                    <a:lstStyle/>
                    <a:p>
                      <a:pPr indent="0" lvl="0" marL="0" rtl="0" algn="l">
                        <a:spcBef>
                          <a:spcPts val="0"/>
                        </a:spcBef>
                        <a:spcAft>
                          <a:spcPts val="0"/>
                        </a:spcAft>
                        <a:buNone/>
                      </a:pPr>
                      <a:r>
                        <a:rPr b="1" lang="en" sz="800">
                          <a:latin typeface="Poppins"/>
                          <a:ea typeface="Poppins"/>
                          <a:cs typeface="Poppins"/>
                          <a:sym typeface="Poppins"/>
                        </a:rPr>
                        <a:t>Continued on next page</a:t>
                      </a:r>
                      <a:endParaRPr b="1" sz="800">
                        <a:latin typeface="Poppins"/>
                        <a:ea typeface="Poppins"/>
                        <a:cs typeface="Poppins"/>
                        <a:sym typeface="Poppins"/>
                      </a:endParaRPr>
                    </a:p>
                  </a:txBody>
                  <a:tcPr marT="91425" marB="91425" marR="91425" marL="0">
                    <a:lnL cap="flat" cmpd="sng" w="19050">
                      <a:solidFill>
                        <a:schemeClr val="dk1">
                          <a:alpha val="0"/>
                        </a:scheme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hMerge="1"/>
                <a:tc hMerge="1"/>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bl>
          </a:graphicData>
        </a:graphic>
      </p:graphicFrame>
      <p:sp>
        <p:nvSpPr>
          <p:cNvPr id="774" name="Google Shape;774;p67"/>
          <p:cNvSpPr/>
          <p:nvPr/>
        </p:nvSpPr>
        <p:spPr>
          <a:xfrm>
            <a:off x="449175" y="2078696"/>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8">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775" name="Google Shape;775;p67"/>
          <p:cNvSpPr/>
          <p:nvPr/>
        </p:nvSpPr>
        <p:spPr>
          <a:xfrm>
            <a:off x="457200" y="3052146"/>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776" name="Google Shape;776;p67"/>
          <p:cNvSpPr/>
          <p:nvPr/>
        </p:nvSpPr>
        <p:spPr>
          <a:xfrm>
            <a:off x="457200" y="4228196"/>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777" name="Google Shape;777;p67"/>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1" name="Shape 781"/>
        <p:cNvGrpSpPr/>
        <p:nvPr/>
      </p:nvGrpSpPr>
      <p:grpSpPr>
        <a:xfrm>
          <a:off x="0" y="0"/>
          <a:ext cx="0" cy="0"/>
          <a:chOff x="0" y="0"/>
          <a:chExt cx="0" cy="0"/>
        </a:xfrm>
      </p:grpSpPr>
      <p:pic>
        <p:nvPicPr>
          <p:cNvPr id="782" name="Google Shape;782;p68"/>
          <p:cNvPicPr preferRelativeResize="0"/>
          <p:nvPr/>
        </p:nvPicPr>
        <p:blipFill rotWithShape="1">
          <a:blip r:embed="rId3">
            <a:alphaModFix/>
          </a:blip>
          <a:srcRect b="3959" l="0" r="0" t="3959"/>
          <a:stretch/>
        </p:blipFill>
        <p:spPr>
          <a:xfrm>
            <a:off x="457200" y="2993100"/>
            <a:ext cx="982600" cy="1036275"/>
          </a:xfrm>
          <a:prstGeom prst="rect">
            <a:avLst/>
          </a:prstGeom>
          <a:noFill/>
          <a:ln>
            <a:noFill/>
          </a:ln>
        </p:spPr>
      </p:pic>
      <p:pic>
        <p:nvPicPr>
          <p:cNvPr id="783" name="Google Shape;783;p68"/>
          <p:cNvPicPr preferRelativeResize="0"/>
          <p:nvPr/>
        </p:nvPicPr>
        <p:blipFill rotWithShape="1">
          <a:blip r:embed="rId4">
            <a:alphaModFix/>
          </a:blip>
          <a:srcRect b="46710" l="38080" r="0" t="-289"/>
          <a:stretch/>
        </p:blipFill>
        <p:spPr>
          <a:xfrm>
            <a:off x="448050" y="2078700"/>
            <a:ext cx="914400" cy="914400"/>
          </a:xfrm>
          <a:prstGeom prst="rect">
            <a:avLst/>
          </a:prstGeom>
          <a:noFill/>
          <a:ln>
            <a:noFill/>
          </a:ln>
        </p:spPr>
      </p:pic>
      <p:graphicFrame>
        <p:nvGraphicFramePr>
          <p:cNvPr id="784" name="Google Shape;784;p68"/>
          <p:cNvGraphicFramePr/>
          <p:nvPr/>
        </p:nvGraphicFramePr>
        <p:xfrm>
          <a:off x="457188" y="1591056"/>
          <a:ext cx="3000000" cy="3000000"/>
        </p:xfrm>
        <a:graphic>
          <a:graphicData uri="http://schemas.openxmlformats.org/drawingml/2006/table">
            <a:tbl>
              <a:tblPr>
                <a:noFill/>
                <a:tableStyleId>{06DD5CEC-224F-409E-8D3B-C0D11B126E25}</a:tableStyleId>
              </a:tblPr>
              <a:tblGrid>
                <a:gridCol w="914400"/>
                <a:gridCol w="1350650"/>
                <a:gridCol w="2869750"/>
                <a:gridCol w="1361450"/>
                <a:gridCol w="1311900"/>
                <a:gridCol w="13358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30"/>
                      </a:srgbClr>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Animal Groups &amp; Survival</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Why do dogs wag their tails?</a:t>
                      </a:r>
                      <a:endParaRPr b="1" sz="800">
                        <a:solidFill>
                          <a:schemeClr val="dk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3-LS2-1. </a:t>
                      </a:r>
                      <a:r>
                        <a:rPr lang="en" sz="800">
                          <a:solidFill>
                            <a:schemeClr val="dk1"/>
                          </a:solidFill>
                          <a:latin typeface="Poppins"/>
                          <a:ea typeface="Poppins"/>
                          <a:cs typeface="Poppins"/>
                          <a:sym typeface="Poppins"/>
                        </a:rPr>
                        <a:t>Construct an argument that some animals form groups that help members survive.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Obtaining, Evaluating, and Communicating Information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Engaging in Argument from Evidence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LS2.D: </a:t>
                      </a:r>
                      <a:r>
                        <a:rPr lang="en" sz="800">
                          <a:solidFill>
                            <a:schemeClr val="dk1"/>
                          </a:solidFill>
                          <a:latin typeface="Poppins"/>
                          <a:ea typeface="Poppins"/>
                          <a:cs typeface="Poppins"/>
                          <a:sym typeface="Poppins"/>
                        </a:rPr>
                        <a:t>Social Interactions and Group Behavior</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6">
                            <a:extLst>
                              <a:ext uri="{A12FA001-AC4F-418D-AE19-62706E023703}">
                                <ahyp:hlinkClr val="tx"/>
                              </a:ext>
                            </a:extLst>
                          </a:hlinkClick>
                        </a:rPr>
                        <a:t>Traits &amp; Environmental Variation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How long can people (and animals) survive in outer space?</a:t>
                      </a:r>
                      <a:endParaRPr b="1" sz="800">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3-LS3-2. </a:t>
                      </a:r>
                      <a:r>
                        <a:rPr lang="en" sz="800">
                          <a:solidFill>
                            <a:schemeClr val="dk1"/>
                          </a:solidFill>
                          <a:latin typeface="Poppins"/>
                          <a:ea typeface="Poppins"/>
                          <a:cs typeface="Poppins"/>
                          <a:sym typeface="Poppins"/>
                        </a:rPr>
                        <a:t>Use evidence to support the explanation that traits can be influenced by the environment.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LS3.A:</a:t>
                      </a:r>
                      <a:r>
                        <a:rPr lang="en" sz="800">
                          <a:solidFill>
                            <a:schemeClr val="dk1"/>
                          </a:solidFill>
                          <a:latin typeface="Poppins"/>
                          <a:ea typeface="Poppins"/>
                          <a:cs typeface="Poppins"/>
                          <a:sym typeface="Poppins"/>
                        </a:rPr>
                        <a:t> Inheritance of Traits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LS3.B: </a:t>
                      </a:r>
                      <a:r>
                        <a:rPr lang="en" sz="800">
                          <a:solidFill>
                            <a:schemeClr val="dk1"/>
                          </a:solidFill>
                          <a:latin typeface="Poppins"/>
                          <a:ea typeface="Poppins"/>
                          <a:cs typeface="Poppins"/>
                          <a:sym typeface="Poppins"/>
                        </a:rPr>
                        <a:t>Variation of Traits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785" name="Google Shape;785;p68"/>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786" name="Google Shape;786;p68"/>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Life Science</a:t>
            </a:r>
            <a:endParaRPr sz="1200">
              <a:latin typeface="Poppins"/>
              <a:ea typeface="Poppins"/>
              <a:cs typeface="Poppins"/>
              <a:sym typeface="Poppins"/>
            </a:endParaRPr>
          </a:p>
        </p:txBody>
      </p:sp>
      <p:sp>
        <p:nvSpPr>
          <p:cNvPr id="787" name="Google Shape;787;p68"/>
          <p:cNvSpPr txBox="1"/>
          <p:nvPr/>
        </p:nvSpPr>
        <p:spPr>
          <a:xfrm>
            <a:off x="457200" y="1143000"/>
            <a:ext cx="6783300" cy="4002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7"/>
              </a:rPr>
              <a:t>Heredity, Survival, &amp; Selection </a:t>
            </a:r>
            <a:r>
              <a:rPr lang="en" sz="1200">
                <a:solidFill>
                  <a:schemeClr val="hlink"/>
                </a:solidFill>
                <a:uFill>
                  <a:noFill/>
                </a:uFill>
                <a:latin typeface="Poppins"/>
                <a:ea typeface="Poppins"/>
                <a:cs typeface="Poppins"/>
                <a:sym typeface="Poppins"/>
                <a:hlinkClick r:id="rId8"/>
              </a:rPr>
              <a:t>(Fates of Traits)</a:t>
            </a:r>
            <a:r>
              <a:rPr lang="en">
                <a:solidFill>
                  <a:schemeClr val="hlink"/>
                </a:solidFill>
                <a:uFill>
                  <a:noFill/>
                </a:uFill>
                <a:latin typeface="Poppins"/>
                <a:ea typeface="Poppins"/>
                <a:cs typeface="Poppins"/>
                <a:sym typeface="Poppins"/>
                <a:hlinkClick r:id="rId9"/>
              </a:rPr>
              <a:t> </a:t>
            </a:r>
            <a:r>
              <a:rPr b="1" lang="en" sz="1200">
                <a:solidFill>
                  <a:schemeClr val="hlink"/>
                </a:solidFill>
                <a:uFill>
                  <a:noFill/>
                </a:uFill>
                <a:latin typeface="Poppins"/>
                <a:ea typeface="Poppins"/>
                <a:cs typeface="Poppins"/>
                <a:sym typeface="Poppins"/>
                <a:hlinkClick r:id="rId10"/>
              </a:rPr>
              <a:t>• </a:t>
            </a:r>
            <a:r>
              <a:rPr lang="en" sz="1200">
                <a:solidFill>
                  <a:schemeClr val="hlink"/>
                </a:solidFill>
                <a:uFill>
                  <a:noFill/>
                </a:uFill>
                <a:latin typeface="Poppins"/>
                <a:ea typeface="Poppins"/>
                <a:cs typeface="Poppins"/>
                <a:sym typeface="Poppins"/>
                <a:hlinkClick r:id="rId11"/>
              </a:rPr>
              <a:t>Page 2 of 2</a:t>
            </a:r>
            <a:endParaRPr>
              <a:latin typeface="Poppins"/>
              <a:ea typeface="Poppins"/>
              <a:cs typeface="Poppins"/>
              <a:sym typeface="Poppins"/>
            </a:endParaRPr>
          </a:p>
        </p:txBody>
      </p:sp>
      <p:sp>
        <p:nvSpPr>
          <p:cNvPr id="788" name="Google Shape;788;p68"/>
          <p:cNvSpPr/>
          <p:nvPr/>
        </p:nvSpPr>
        <p:spPr>
          <a:xfrm>
            <a:off x="457200" y="2078696"/>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2">
                  <a:extLst>
                    <a:ext uri="{A12FA001-AC4F-418D-AE19-62706E023703}">
                      <ahyp:hlinkClr val="tx"/>
                    </a:ext>
                  </a:extLst>
                </a:hlinkClick>
              </a:rPr>
              <a:t>Lesson </a:t>
            </a:r>
            <a:r>
              <a:rPr b="1" lang="en" sz="800">
                <a:solidFill>
                  <a:schemeClr val="lt1"/>
                </a:solidFill>
                <a:latin typeface="Poppins"/>
                <a:ea typeface="Poppins"/>
                <a:cs typeface="Poppins"/>
                <a:sym typeface="Poppins"/>
              </a:rPr>
              <a:t>4</a:t>
            </a:r>
            <a:endParaRPr b="1" sz="800">
              <a:solidFill>
                <a:schemeClr val="lt1"/>
              </a:solidFill>
              <a:latin typeface="Poppins"/>
              <a:ea typeface="Poppins"/>
              <a:cs typeface="Poppins"/>
              <a:sym typeface="Poppins"/>
            </a:endParaRPr>
          </a:p>
        </p:txBody>
      </p:sp>
      <p:sp>
        <p:nvSpPr>
          <p:cNvPr id="789" name="Google Shape;789;p68"/>
          <p:cNvSpPr/>
          <p:nvPr/>
        </p:nvSpPr>
        <p:spPr>
          <a:xfrm>
            <a:off x="457200" y="299309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3">
                  <a:extLst>
                    <a:ext uri="{A12FA001-AC4F-418D-AE19-62706E023703}">
                      <ahyp:hlinkClr val="tx"/>
                    </a:ext>
                  </a:extLst>
                </a:hlinkClick>
              </a:rPr>
              <a:t>Lesson </a:t>
            </a:r>
            <a:r>
              <a:rPr b="1" lang="en" sz="800">
                <a:solidFill>
                  <a:schemeClr val="lt1"/>
                </a:solidFill>
                <a:latin typeface="Poppins"/>
                <a:ea typeface="Poppins"/>
                <a:cs typeface="Poppins"/>
                <a:sym typeface="Poppins"/>
              </a:rPr>
              <a:t>5</a:t>
            </a:r>
            <a:endParaRPr b="1" sz="800">
              <a:solidFill>
                <a:schemeClr val="lt1"/>
              </a:solidFill>
              <a:latin typeface="Poppins"/>
              <a:ea typeface="Poppins"/>
              <a:cs typeface="Poppins"/>
              <a:sym typeface="Poppins"/>
            </a:endParaRPr>
          </a:p>
        </p:txBody>
      </p:sp>
      <p:sp>
        <p:nvSpPr>
          <p:cNvPr id="790" name="Google Shape;790;p68"/>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4">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791" name="Google Shape;791;p68"/>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pic>
        <p:nvPicPr>
          <p:cNvPr id="792" name="Google Shape;792;p68"/>
          <p:cNvPicPr preferRelativeResize="0"/>
          <p:nvPr/>
        </p:nvPicPr>
        <p:blipFill rotWithShape="1">
          <a:blip r:embed="rId15">
            <a:alphaModFix/>
          </a:blip>
          <a:srcRect b="1663" l="0" r="0" t="1663"/>
          <a:stretch/>
        </p:blipFill>
        <p:spPr>
          <a:xfrm>
            <a:off x="7953375" y="305775"/>
            <a:ext cx="1647825" cy="209550"/>
          </a:xfrm>
          <a:prstGeom prst="rect">
            <a:avLst/>
          </a:prstGeom>
          <a:noFill/>
          <a:ln>
            <a:noFill/>
          </a:ln>
        </p:spPr>
      </p:pic>
      <p:grpSp>
        <p:nvGrpSpPr>
          <p:cNvPr id="793" name="Google Shape;793;p68"/>
          <p:cNvGrpSpPr/>
          <p:nvPr/>
        </p:nvGrpSpPr>
        <p:grpSpPr>
          <a:xfrm>
            <a:off x="527725" y="667512"/>
            <a:ext cx="1684375" cy="117000"/>
            <a:chOff x="527725" y="667512"/>
            <a:chExt cx="1684375" cy="117000"/>
          </a:xfrm>
        </p:grpSpPr>
        <p:sp>
          <p:nvSpPr>
            <p:cNvPr id="794" name="Google Shape;794;p68"/>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6">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795" name="Google Shape;795;p68">
              <a:hlinkClick/>
            </p:cNvPr>
            <p:cNvPicPr preferRelativeResize="0"/>
            <p:nvPr/>
          </p:nvPicPr>
          <p:blipFill rotWithShape="1">
            <a:blip r:embed="rId17">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99" name="Shape 799"/>
        <p:cNvGrpSpPr/>
        <p:nvPr/>
      </p:nvGrpSpPr>
      <p:grpSpPr>
        <a:xfrm>
          <a:off x="0" y="0"/>
          <a:ext cx="0" cy="0"/>
          <a:chOff x="0" y="0"/>
          <a:chExt cx="0" cy="0"/>
        </a:xfrm>
      </p:grpSpPr>
      <p:pic>
        <p:nvPicPr>
          <p:cNvPr id="800" name="Google Shape;800;p69"/>
          <p:cNvPicPr preferRelativeResize="0"/>
          <p:nvPr/>
        </p:nvPicPr>
        <p:blipFill rotWithShape="1">
          <a:blip r:embed="rId3">
            <a:alphaModFix/>
          </a:blip>
          <a:srcRect b="2634" l="0" r="0" t="2624"/>
          <a:stretch/>
        </p:blipFill>
        <p:spPr>
          <a:xfrm>
            <a:off x="458550" y="4130000"/>
            <a:ext cx="982600" cy="1036300"/>
          </a:xfrm>
          <a:prstGeom prst="rect">
            <a:avLst/>
          </a:prstGeom>
          <a:noFill/>
          <a:ln>
            <a:noFill/>
          </a:ln>
        </p:spPr>
      </p:pic>
      <p:pic>
        <p:nvPicPr>
          <p:cNvPr id="801" name="Google Shape;801;p69"/>
          <p:cNvPicPr preferRelativeResize="0"/>
          <p:nvPr/>
        </p:nvPicPr>
        <p:blipFill rotWithShape="1">
          <a:blip r:embed="rId4">
            <a:alphaModFix/>
          </a:blip>
          <a:srcRect b="0" l="4354" r="4363" t="0"/>
          <a:stretch/>
        </p:blipFill>
        <p:spPr>
          <a:xfrm>
            <a:off x="448050" y="3102850"/>
            <a:ext cx="914400" cy="1036300"/>
          </a:xfrm>
          <a:prstGeom prst="rect">
            <a:avLst/>
          </a:prstGeom>
          <a:noFill/>
          <a:ln>
            <a:noFill/>
          </a:ln>
        </p:spPr>
      </p:pic>
      <p:pic>
        <p:nvPicPr>
          <p:cNvPr id="802" name="Google Shape;802;p69"/>
          <p:cNvPicPr preferRelativeResize="0"/>
          <p:nvPr/>
        </p:nvPicPr>
        <p:blipFill rotWithShape="1">
          <a:blip r:embed="rId5">
            <a:alphaModFix/>
          </a:blip>
          <a:srcRect b="0" l="9788" r="9788" t="0"/>
          <a:stretch/>
        </p:blipFill>
        <p:spPr>
          <a:xfrm>
            <a:off x="448050" y="2066550"/>
            <a:ext cx="1113592" cy="1036300"/>
          </a:xfrm>
          <a:prstGeom prst="rect">
            <a:avLst/>
          </a:prstGeom>
          <a:noFill/>
          <a:ln>
            <a:noFill/>
          </a:ln>
        </p:spPr>
      </p:pic>
      <p:graphicFrame>
        <p:nvGraphicFramePr>
          <p:cNvPr id="803" name="Google Shape;803;p69"/>
          <p:cNvGraphicFramePr/>
          <p:nvPr/>
        </p:nvGraphicFramePr>
        <p:xfrm>
          <a:off x="467988" y="1600172"/>
          <a:ext cx="3000000" cy="3000000"/>
        </p:xfrm>
        <a:graphic>
          <a:graphicData uri="http://schemas.openxmlformats.org/drawingml/2006/table">
            <a:tbl>
              <a:tblPr>
                <a:noFill/>
                <a:tableStyleId>{06DD5CEC-224F-409E-8D3B-C0D11B126E25}</a:tableStyleId>
              </a:tblPr>
              <a:tblGrid>
                <a:gridCol w="894450"/>
                <a:gridCol w="1328650"/>
                <a:gridCol w="3037325"/>
                <a:gridCol w="1259175"/>
                <a:gridCol w="1272525"/>
                <a:gridCol w="1351875"/>
              </a:tblGrid>
              <a:tr h="42517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797225">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6"/>
                        </a:rPr>
                        <a:t>Water Cycle &amp; States of Matter</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7"/>
                        </a:rPr>
                        <a:t>Where do clouds come from?</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3-ESS2-3. </a:t>
                      </a:r>
                      <a:r>
                        <a:rPr lang="en" sz="800">
                          <a:solidFill>
                            <a:schemeClr val="dk1"/>
                          </a:solidFill>
                          <a:latin typeface="Poppins"/>
                          <a:ea typeface="Poppins"/>
                          <a:cs typeface="Poppins"/>
                          <a:sym typeface="Poppins"/>
                        </a:rPr>
                        <a:t>Plan and conduct an investigation to determine the connections between weather and water processes in Earth systems.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3-ESS2-1. </a:t>
                      </a:r>
                      <a:r>
                        <a:rPr lang="en" sz="800">
                          <a:solidFill>
                            <a:schemeClr val="dk1"/>
                          </a:solidFill>
                          <a:latin typeface="Poppins"/>
                          <a:ea typeface="Poppins"/>
                          <a:cs typeface="Poppins"/>
                          <a:sym typeface="Poppins"/>
                        </a:rPr>
                        <a:t>Represent data in tables and graphical displays to describe typical weather conditions expected during a particular season.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Developing and Using Models</a:t>
                      </a:r>
                      <a:endParaRPr sz="800" strike="sngStrike">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ESS2.D: </a:t>
                      </a:r>
                      <a:r>
                        <a:rPr lang="en" sz="800">
                          <a:solidFill>
                            <a:schemeClr val="dk1"/>
                          </a:solidFill>
                          <a:latin typeface="Poppins"/>
                          <a:ea typeface="Poppins"/>
                          <a:cs typeface="Poppins"/>
                          <a:sym typeface="Poppins"/>
                        </a:rPr>
                        <a:t>Weather and Climate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Stability and Change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0352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Local Weather Patterns &amp; Weather Prediction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How can we predict when it’s going to storm?</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3-ESS2-1. </a:t>
                      </a:r>
                      <a:r>
                        <a:rPr lang="en" sz="800">
                          <a:solidFill>
                            <a:schemeClr val="dk1"/>
                          </a:solidFill>
                          <a:latin typeface="Poppins"/>
                          <a:ea typeface="Poppins"/>
                          <a:cs typeface="Poppins"/>
                          <a:sym typeface="Poppins"/>
                        </a:rPr>
                        <a:t>Represent data in tables and graphical displays to describe typical weather conditions expected during a particular season.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3-ESS2-3. </a:t>
                      </a:r>
                      <a:r>
                        <a:rPr lang="en" sz="800">
                          <a:solidFill>
                            <a:schemeClr val="dk1"/>
                          </a:solidFill>
                          <a:latin typeface="Poppins"/>
                          <a:ea typeface="Poppins"/>
                          <a:cs typeface="Poppins"/>
                          <a:sym typeface="Poppins"/>
                        </a:rPr>
                        <a:t>Plan and conduct an investigation to determine the connections between weather and water processes in Earth systems.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ESS2.D: </a:t>
                      </a:r>
                      <a:r>
                        <a:rPr lang="en" sz="800">
                          <a:solidFill>
                            <a:schemeClr val="dk1"/>
                          </a:solidFill>
                          <a:latin typeface="Poppins"/>
                          <a:ea typeface="Poppins"/>
                          <a:cs typeface="Poppins"/>
                          <a:sym typeface="Poppins"/>
                        </a:rPr>
                        <a:t>Weather and Climate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90352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0"/>
                        </a:rPr>
                        <a:t>Seasonal Weather Patterns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1"/>
                        </a:rPr>
                        <a:t>Where’s the best place to build a snow fort?</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3-ESS2-1. </a:t>
                      </a:r>
                      <a:r>
                        <a:rPr lang="en" sz="800">
                          <a:solidFill>
                            <a:schemeClr val="dk1"/>
                          </a:solidFill>
                          <a:latin typeface="Poppins"/>
                          <a:ea typeface="Poppins"/>
                          <a:cs typeface="Poppins"/>
                          <a:sym typeface="Poppins"/>
                        </a:rPr>
                        <a:t>Represent data in tables and graphical displays to describe typical weather conditions expected during a particular season.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Analyzing and Interpreting Data</a:t>
                      </a:r>
                      <a:endParaRPr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ESS2.D: </a:t>
                      </a:r>
                      <a:r>
                        <a:rPr lang="en" sz="800">
                          <a:solidFill>
                            <a:schemeClr val="dk1"/>
                          </a:solidFill>
                          <a:latin typeface="Poppins"/>
                          <a:ea typeface="Poppins"/>
                          <a:cs typeface="Poppins"/>
                          <a:sym typeface="Poppins"/>
                        </a:rPr>
                        <a:t>Weather and Climate</a:t>
                      </a:r>
                      <a:endParaRPr b="1"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r h="445175">
                <a:tc gridSpan="3">
                  <a:txBody>
                    <a:bodyPr/>
                    <a:lstStyle/>
                    <a:p>
                      <a:pPr indent="0" lvl="0" marL="0" rtl="0" algn="l">
                        <a:spcBef>
                          <a:spcPts val="0"/>
                        </a:spcBef>
                        <a:spcAft>
                          <a:spcPts val="0"/>
                        </a:spcAft>
                        <a:buNone/>
                      </a:pPr>
                      <a:r>
                        <a:rPr b="1" lang="en" sz="800">
                          <a:latin typeface="Poppins"/>
                          <a:ea typeface="Poppins"/>
                          <a:cs typeface="Poppins"/>
                          <a:sym typeface="Poppins"/>
                        </a:rPr>
                        <a:t>Continued on next page</a:t>
                      </a:r>
                      <a:endParaRPr b="1" sz="800">
                        <a:latin typeface="Poppins"/>
                        <a:ea typeface="Poppins"/>
                        <a:cs typeface="Poppins"/>
                        <a:sym typeface="Poppins"/>
                      </a:endParaRPr>
                    </a:p>
                  </a:txBody>
                  <a:tcPr marT="91425" marB="91425" marR="91425" marL="0">
                    <a:lnL cap="flat" cmpd="sng" w="19050">
                      <a:solidFill>
                        <a:schemeClr val="dk1">
                          <a:alpha val="0"/>
                        </a:scheme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hMerge="1"/>
                <a:tc hMerge="1"/>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bl>
          </a:graphicData>
        </a:graphic>
      </p:graphicFrame>
      <p:sp>
        <p:nvSpPr>
          <p:cNvPr id="804" name="Google Shape;804;p69"/>
          <p:cNvSpPr/>
          <p:nvPr/>
        </p:nvSpPr>
        <p:spPr>
          <a:xfrm>
            <a:off x="457200" y="310284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2">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805" name="Google Shape;805;p69"/>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3">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806" name="Google Shape;806;p69"/>
          <p:cNvSpPr/>
          <p:nvPr/>
        </p:nvSpPr>
        <p:spPr>
          <a:xfrm>
            <a:off x="457200" y="413000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4">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807" name="Google Shape;807;p69"/>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808" name="Google Shape;808;p69"/>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Earth &amp; Space Science</a:t>
            </a:r>
            <a:endParaRPr sz="1200">
              <a:latin typeface="Poppins"/>
              <a:ea typeface="Poppins"/>
              <a:cs typeface="Poppins"/>
              <a:sym typeface="Poppins"/>
            </a:endParaRPr>
          </a:p>
        </p:txBody>
      </p:sp>
      <p:sp>
        <p:nvSpPr>
          <p:cNvPr id="809" name="Google Shape;809;p69"/>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15">
                  <a:extLst>
                    <a:ext uri="{A12FA001-AC4F-418D-AE19-62706E023703}">
                      <ahyp:hlinkClr val="tx"/>
                    </a:ext>
                  </a:extLst>
                </a:hlinkClick>
              </a:rPr>
              <a:t>Weather &amp; Climate </a:t>
            </a:r>
            <a:r>
              <a:rPr lang="en" sz="1200">
                <a:solidFill>
                  <a:schemeClr val="dk1"/>
                </a:solidFill>
                <a:uFill>
                  <a:noFill/>
                </a:uFill>
                <a:latin typeface="Poppins"/>
                <a:ea typeface="Poppins"/>
                <a:cs typeface="Poppins"/>
                <a:sym typeface="Poppins"/>
                <a:hlinkClick r:id="rId16">
                  <a:extLst>
                    <a:ext uri="{A12FA001-AC4F-418D-AE19-62706E023703}">
                      <ahyp:hlinkClr val="tx"/>
                    </a:ext>
                  </a:extLst>
                </a:hlinkClick>
              </a:rPr>
              <a:t>(Stormy Skies)</a:t>
            </a:r>
            <a:r>
              <a:rPr b="1" lang="en" sz="1200">
                <a:latin typeface="Poppins"/>
                <a:ea typeface="Poppins"/>
                <a:cs typeface="Poppins"/>
                <a:sym typeface="Poppins"/>
              </a:rPr>
              <a:t> • </a:t>
            </a:r>
            <a:r>
              <a:rPr lang="en" sz="1200">
                <a:latin typeface="Poppins"/>
                <a:ea typeface="Poppins"/>
                <a:cs typeface="Poppins"/>
                <a:sym typeface="Poppins"/>
              </a:rPr>
              <a:t>Page 1 of 2</a:t>
            </a:r>
            <a:endParaRPr sz="1200">
              <a:latin typeface="Poppins"/>
              <a:ea typeface="Poppins"/>
              <a:cs typeface="Poppins"/>
              <a:sym typeface="Poppins"/>
            </a:endParaRPr>
          </a:p>
        </p:txBody>
      </p:sp>
      <p:sp>
        <p:nvSpPr>
          <p:cNvPr id="810" name="Google Shape;810;p69"/>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7">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811" name="Google Shape;811;p69"/>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pic>
        <p:nvPicPr>
          <p:cNvPr id="812" name="Google Shape;812;p69"/>
          <p:cNvPicPr preferRelativeResize="0"/>
          <p:nvPr/>
        </p:nvPicPr>
        <p:blipFill rotWithShape="1">
          <a:blip r:embed="rId18">
            <a:alphaModFix/>
          </a:blip>
          <a:srcRect b="1663" l="0" r="0" t="1663"/>
          <a:stretch/>
        </p:blipFill>
        <p:spPr>
          <a:xfrm>
            <a:off x="7953375" y="305775"/>
            <a:ext cx="1647825" cy="209550"/>
          </a:xfrm>
          <a:prstGeom prst="rect">
            <a:avLst/>
          </a:prstGeom>
          <a:noFill/>
          <a:ln>
            <a:noFill/>
          </a:ln>
        </p:spPr>
      </p:pic>
      <p:grpSp>
        <p:nvGrpSpPr>
          <p:cNvPr id="813" name="Google Shape;813;p69"/>
          <p:cNvGrpSpPr/>
          <p:nvPr/>
        </p:nvGrpSpPr>
        <p:grpSpPr>
          <a:xfrm>
            <a:off x="527725" y="667512"/>
            <a:ext cx="1684375" cy="117000"/>
            <a:chOff x="527725" y="667512"/>
            <a:chExt cx="1684375" cy="117000"/>
          </a:xfrm>
        </p:grpSpPr>
        <p:sp>
          <p:nvSpPr>
            <p:cNvPr id="814" name="Google Shape;814;p69"/>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9">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815" name="Google Shape;815;p69">
              <a:hlinkClick action="ppaction://hlinksldjump" r:id="rId20"/>
            </p:cNvPr>
            <p:cNvPicPr preferRelativeResize="0"/>
            <p:nvPr/>
          </p:nvPicPr>
          <p:blipFill rotWithShape="1">
            <a:blip r:embed="rId21">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19" name="Shape 819"/>
        <p:cNvGrpSpPr/>
        <p:nvPr/>
      </p:nvGrpSpPr>
      <p:grpSpPr>
        <a:xfrm>
          <a:off x="0" y="0"/>
          <a:ext cx="0" cy="0"/>
          <a:chOff x="0" y="0"/>
          <a:chExt cx="0" cy="0"/>
        </a:xfrm>
      </p:grpSpPr>
      <p:pic>
        <p:nvPicPr>
          <p:cNvPr id="820" name="Google Shape;820;p70"/>
          <p:cNvPicPr preferRelativeResize="0"/>
          <p:nvPr/>
        </p:nvPicPr>
        <p:blipFill rotWithShape="1">
          <a:blip r:embed="rId3">
            <a:alphaModFix/>
          </a:blip>
          <a:srcRect b="-6069" l="48290" r="25804" t="35082"/>
          <a:stretch/>
        </p:blipFill>
        <p:spPr>
          <a:xfrm>
            <a:off x="448050" y="2990100"/>
            <a:ext cx="1114900" cy="1672500"/>
          </a:xfrm>
          <a:prstGeom prst="rect">
            <a:avLst/>
          </a:prstGeom>
          <a:noFill/>
          <a:ln>
            <a:noFill/>
          </a:ln>
        </p:spPr>
      </p:pic>
      <p:pic>
        <p:nvPicPr>
          <p:cNvPr id="821" name="Google Shape;821;p70"/>
          <p:cNvPicPr preferRelativeResize="0"/>
          <p:nvPr/>
        </p:nvPicPr>
        <p:blipFill rotWithShape="1">
          <a:blip r:embed="rId4">
            <a:alphaModFix/>
          </a:blip>
          <a:srcRect b="8048" l="0" r="0" t="10737"/>
          <a:stretch/>
        </p:blipFill>
        <p:spPr>
          <a:xfrm>
            <a:off x="448050" y="2075700"/>
            <a:ext cx="982600" cy="914400"/>
          </a:xfrm>
          <a:prstGeom prst="rect">
            <a:avLst/>
          </a:prstGeom>
          <a:noFill/>
          <a:ln>
            <a:noFill/>
          </a:ln>
        </p:spPr>
      </p:pic>
      <p:graphicFrame>
        <p:nvGraphicFramePr>
          <p:cNvPr id="822" name="Google Shape;822;p70"/>
          <p:cNvGraphicFramePr/>
          <p:nvPr/>
        </p:nvGraphicFramePr>
        <p:xfrm>
          <a:off x="457213" y="1596560"/>
          <a:ext cx="3000000" cy="3000000"/>
        </p:xfrm>
        <a:graphic>
          <a:graphicData uri="http://schemas.openxmlformats.org/drawingml/2006/table">
            <a:tbl>
              <a:tblPr>
                <a:noFill/>
                <a:tableStyleId>{06DD5CEC-224F-409E-8D3B-C0D11B126E25}</a:tableStyleId>
              </a:tblPr>
              <a:tblGrid>
                <a:gridCol w="914400"/>
                <a:gridCol w="1308700"/>
                <a:gridCol w="2348925"/>
                <a:gridCol w="1597050"/>
                <a:gridCol w="1653000"/>
                <a:gridCol w="1321925"/>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5"/>
                        </a:rPr>
                        <a:t>Climate &amp; Global Weather Patterns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6"/>
                        </a:rPr>
                        <a:t>Why are some places always hot?</a:t>
                      </a:r>
                      <a:endParaRPr b="1" i="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3-ESS2-2. </a:t>
                      </a:r>
                      <a:r>
                        <a:rPr lang="en" sz="800">
                          <a:solidFill>
                            <a:schemeClr val="dk1"/>
                          </a:solidFill>
                          <a:latin typeface="Poppins"/>
                          <a:ea typeface="Poppins"/>
                          <a:cs typeface="Poppins"/>
                          <a:sym typeface="Poppins"/>
                        </a:rPr>
                        <a:t>Obtain and combine information to describe climates in different regions of the world.</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Obtaining, Evaluating, and Communicating Information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ESS2.D: </a:t>
                      </a:r>
                      <a:r>
                        <a:rPr lang="en" sz="800">
                          <a:solidFill>
                            <a:schemeClr val="dk1"/>
                          </a:solidFill>
                          <a:latin typeface="Poppins"/>
                          <a:ea typeface="Poppins"/>
                          <a:cs typeface="Poppins"/>
                          <a:sym typeface="Poppins"/>
                        </a:rPr>
                        <a:t>Weather and Climate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6927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7"/>
                        </a:rPr>
                        <a:t>Natural Hazards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8"/>
                        </a:rPr>
                        <a:t>How can you keep a house from blowing away in a windstorm?</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3-ESS3-1. </a:t>
                      </a:r>
                      <a:r>
                        <a:rPr lang="en" sz="800">
                          <a:solidFill>
                            <a:schemeClr val="dk1"/>
                          </a:solidFill>
                          <a:latin typeface="Poppins"/>
                          <a:ea typeface="Poppins"/>
                          <a:cs typeface="Poppins"/>
                          <a:sym typeface="Poppins"/>
                        </a:rPr>
                        <a:t>Make a claim about the merit of a design solution that reduces the impacts of a weather-related hazard.</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Asking Questions and Defining Problems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ESS3.B: </a:t>
                      </a:r>
                      <a:r>
                        <a:rPr lang="en" sz="800">
                          <a:solidFill>
                            <a:schemeClr val="dk1"/>
                          </a:solidFill>
                          <a:latin typeface="Poppins"/>
                          <a:ea typeface="Poppins"/>
                          <a:cs typeface="Poppins"/>
                          <a:sym typeface="Poppins"/>
                        </a:rPr>
                        <a:t>Natural Hazards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r>
                        <a:rPr b="1" lang="en" sz="800">
                          <a:solidFill>
                            <a:schemeClr val="dk1"/>
                          </a:solidFill>
                          <a:latin typeface="Poppins"/>
                          <a:ea typeface="Poppins"/>
                          <a:cs typeface="Poppins"/>
                          <a:sym typeface="Poppins"/>
                        </a:rPr>
                        <a:t>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r>
            </a:tbl>
          </a:graphicData>
        </a:graphic>
      </p:graphicFrame>
      <p:sp>
        <p:nvSpPr>
          <p:cNvPr id="823" name="Google Shape;823;p70"/>
          <p:cNvSpPr/>
          <p:nvPr/>
        </p:nvSpPr>
        <p:spPr>
          <a:xfrm>
            <a:off x="459600" y="299009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9">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sp>
        <p:nvSpPr>
          <p:cNvPr id="824" name="Google Shape;824;p70"/>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0">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825" name="Google Shape;825;p70"/>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826" name="Google Shape;826;p70"/>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Earth &amp; Space Science</a:t>
            </a:r>
            <a:endParaRPr sz="1200">
              <a:latin typeface="Poppins"/>
              <a:ea typeface="Poppins"/>
              <a:cs typeface="Poppins"/>
              <a:sym typeface="Poppins"/>
            </a:endParaRPr>
          </a:p>
        </p:txBody>
      </p:sp>
      <p:sp>
        <p:nvSpPr>
          <p:cNvPr id="827" name="Google Shape;827;p70"/>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11">
                  <a:extLst>
                    <a:ext uri="{A12FA001-AC4F-418D-AE19-62706E023703}">
                      <ahyp:hlinkClr val="tx"/>
                    </a:ext>
                  </a:extLst>
                </a:hlinkClick>
              </a:rPr>
              <a:t>Weather &amp; Climate </a:t>
            </a:r>
            <a:r>
              <a:rPr lang="en" sz="1200">
                <a:solidFill>
                  <a:schemeClr val="dk1"/>
                </a:solidFill>
                <a:uFill>
                  <a:noFill/>
                </a:uFill>
                <a:latin typeface="Poppins"/>
                <a:ea typeface="Poppins"/>
                <a:cs typeface="Poppins"/>
                <a:sym typeface="Poppins"/>
                <a:hlinkClick r:id="rId12">
                  <a:extLst>
                    <a:ext uri="{A12FA001-AC4F-418D-AE19-62706E023703}">
                      <ahyp:hlinkClr val="tx"/>
                    </a:ext>
                  </a:extLst>
                </a:hlinkClick>
              </a:rPr>
              <a:t>(Stormy Skies)</a:t>
            </a:r>
            <a:r>
              <a:rPr b="1" lang="en">
                <a:latin typeface="Poppins"/>
                <a:ea typeface="Poppins"/>
                <a:cs typeface="Poppins"/>
                <a:sym typeface="Poppins"/>
              </a:rPr>
              <a:t> • </a:t>
            </a:r>
            <a:r>
              <a:rPr lang="en" sz="1200">
                <a:solidFill>
                  <a:schemeClr val="dk1"/>
                </a:solidFill>
                <a:latin typeface="Poppins"/>
                <a:ea typeface="Poppins"/>
                <a:cs typeface="Poppins"/>
                <a:sym typeface="Poppins"/>
              </a:rPr>
              <a:t>Page 2 of 2</a:t>
            </a:r>
            <a:endParaRPr b="1">
              <a:latin typeface="Poppins"/>
              <a:ea typeface="Poppins"/>
              <a:cs typeface="Poppins"/>
              <a:sym typeface="Poppins"/>
            </a:endParaRPr>
          </a:p>
        </p:txBody>
      </p:sp>
      <p:sp>
        <p:nvSpPr>
          <p:cNvPr id="828" name="Google Shape;828;p70"/>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3">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829" name="Google Shape;829;p70"/>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pic>
        <p:nvPicPr>
          <p:cNvPr id="830" name="Google Shape;830;p70"/>
          <p:cNvPicPr preferRelativeResize="0"/>
          <p:nvPr/>
        </p:nvPicPr>
        <p:blipFill rotWithShape="1">
          <a:blip r:embed="rId14">
            <a:alphaModFix/>
          </a:blip>
          <a:srcRect b="1663" l="0" r="0" t="1663"/>
          <a:stretch/>
        </p:blipFill>
        <p:spPr>
          <a:xfrm>
            <a:off x="7953375" y="305775"/>
            <a:ext cx="1647825" cy="209550"/>
          </a:xfrm>
          <a:prstGeom prst="rect">
            <a:avLst/>
          </a:prstGeom>
          <a:noFill/>
          <a:ln>
            <a:noFill/>
          </a:ln>
        </p:spPr>
      </p:pic>
      <p:grpSp>
        <p:nvGrpSpPr>
          <p:cNvPr id="831" name="Google Shape;831;p70"/>
          <p:cNvGrpSpPr/>
          <p:nvPr/>
        </p:nvGrpSpPr>
        <p:grpSpPr>
          <a:xfrm>
            <a:off x="527725" y="667512"/>
            <a:ext cx="1684375" cy="117000"/>
            <a:chOff x="527725" y="667512"/>
            <a:chExt cx="1684375" cy="117000"/>
          </a:xfrm>
        </p:grpSpPr>
        <p:sp>
          <p:nvSpPr>
            <p:cNvPr id="832" name="Google Shape;832;p70"/>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5">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833" name="Google Shape;833;p70">
              <a:hlinkClick action="ppaction://hlinksldjump" r:id="rId16"/>
            </p:cNvPr>
            <p:cNvPicPr preferRelativeResize="0"/>
            <p:nvPr/>
          </p:nvPicPr>
          <p:blipFill rotWithShape="1">
            <a:blip r:embed="rId17">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7" name="Shape 837"/>
        <p:cNvGrpSpPr/>
        <p:nvPr/>
      </p:nvGrpSpPr>
      <p:grpSpPr>
        <a:xfrm>
          <a:off x="0" y="0"/>
          <a:ext cx="0" cy="0"/>
          <a:chOff x="0" y="0"/>
          <a:chExt cx="0" cy="0"/>
        </a:xfrm>
      </p:grpSpPr>
      <p:pic>
        <p:nvPicPr>
          <p:cNvPr id="838" name="Google Shape;838;p71"/>
          <p:cNvPicPr preferRelativeResize="0"/>
          <p:nvPr/>
        </p:nvPicPr>
        <p:blipFill rotWithShape="1">
          <a:blip r:embed="rId3">
            <a:alphaModFix/>
          </a:blip>
          <a:srcRect b="16798" l="34280" r="21200" t="0"/>
          <a:stretch/>
        </p:blipFill>
        <p:spPr>
          <a:xfrm>
            <a:off x="448050" y="4281300"/>
            <a:ext cx="982598" cy="1078636"/>
          </a:xfrm>
          <a:prstGeom prst="rect">
            <a:avLst/>
          </a:prstGeom>
          <a:noFill/>
          <a:ln>
            <a:noFill/>
          </a:ln>
        </p:spPr>
      </p:pic>
      <p:pic>
        <p:nvPicPr>
          <p:cNvPr id="839" name="Google Shape;839;p71"/>
          <p:cNvPicPr preferRelativeResize="0"/>
          <p:nvPr/>
        </p:nvPicPr>
        <p:blipFill rotWithShape="1">
          <a:blip r:embed="rId4">
            <a:alphaModFix/>
          </a:blip>
          <a:srcRect b="21553" l="34643" r="34646" t="6438"/>
          <a:stretch/>
        </p:blipFill>
        <p:spPr>
          <a:xfrm>
            <a:off x="448050" y="2990100"/>
            <a:ext cx="982598" cy="1300501"/>
          </a:xfrm>
          <a:prstGeom prst="rect">
            <a:avLst/>
          </a:prstGeom>
          <a:noFill/>
          <a:ln>
            <a:noFill/>
          </a:ln>
        </p:spPr>
      </p:pic>
      <p:pic>
        <p:nvPicPr>
          <p:cNvPr id="840" name="Google Shape;840;p71"/>
          <p:cNvPicPr preferRelativeResize="0"/>
          <p:nvPr/>
        </p:nvPicPr>
        <p:blipFill rotWithShape="1">
          <a:blip r:embed="rId5">
            <a:alphaModFix/>
          </a:blip>
          <a:srcRect b="0" l="23949" r="23944" t="12664"/>
          <a:stretch/>
        </p:blipFill>
        <p:spPr>
          <a:xfrm>
            <a:off x="448050" y="2075700"/>
            <a:ext cx="982600" cy="914400"/>
          </a:xfrm>
          <a:prstGeom prst="rect">
            <a:avLst/>
          </a:prstGeom>
          <a:noFill/>
          <a:ln>
            <a:noFill/>
          </a:ln>
        </p:spPr>
      </p:pic>
      <p:graphicFrame>
        <p:nvGraphicFramePr>
          <p:cNvPr id="841" name="Google Shape;841;p71"/>
          <p:cNvGraphicFramePr/>
          <p:nvPr/>
        </p:nvGraphicFramePr>
        <p:xfrm>
          <a:off x="457188" y="1599997"/>
          <a:ext cx="3000000" cy="3000000"/>
        </p:xfrm>
        <a:graphic>
          <a:graphicData uri="http://schemas.openxmlformats.org/drawingml/2006/table">
            <a:tbl>
              <a:tblPr>
                <a:noFill/>
                <a:tableStyleId>{06DD5CEC-224F-409E-8D3B-C0D11B126E25}</a:tableStyleId>
              </a:tblPr>
              <a:tblGrid>
                <a:gridCol w="914400"/>
                <a:gridCol w="1308700"/>
                <a:gridCol w="2299350"/>
                <a:gridCol w="1739975"/>
                <a:gridCol w="1542625"/>
                <a:gridCol w="1338950"/>
              </a:tblGrid>
              <a:tr h="46167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8656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6"/>
                        </a:rPr>
                        <a:t>Balanced &amp; Unbalanced Forces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7"/>
                        </a:rPr>
                        <a:t>How could you win a tug-of-war against a bunch of adults?</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3-PS2-1. </a:t>
                      </a:r>
                      <a:r>
                        <a:rPr lang="en" sz="800">
                          <a:solidFill>
                            <a:schemeClr val="dk1"/>
                          </a:solidFill>
                          <a:latin typeface="Poppins"/>
                          <a:ea typeface="Poppins"/>
                          <a:cs typeface="Poppins"/>
                          <a:sym typeface="Poppins"/>
                        </a:rPr>
                        <a:t>Plan and conduct an investigation to provide evidence of the effects of balanced and unbalanced forces on the motion of an object.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Planning and Carrying Out Investigations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PS2.A: </a:t>
                      </a:r>
                      <a:r>
                        <a:rPr lang="en" sz="800">
                          <a:solidFill>
                            <a:schemeClr val="dk1"/>
                          </a:solidFill>
                          <a:latin typeface="Poppins"/>
                          <a:ea typeface="Poppins"/>
                          <a:cs typeface="Poppins"/>
                          <a:sym typeface="Poppins"/>
                        </a:rPr>
                        <a:t>Forces and Motion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PS2.B: </a:t>
                      </a:r>
                      <a:r>
                        <a:rPr lang="en" sz="800">
                          <a:solidFill>
                            <a:schemeClr val="dk1"/>
                          </a:solidFill>
                          <a:latin typeface="Poppins"/>
                          <a:ea typeface="Poppins"/>
                          <a:cs typeface="Poppins"/>
                          <a:sym typeface="Poppins"/>
                        </a:rPr>
                        <a:t>Types of Interactions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13110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Balanced Forces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What makes bridges so strong?</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3-PS2-1. </a:t>
                      </a:r>
                      <a:r>
                        <a:rPr lang="en" sz="800">
                          <a:solidFill>
                            <a:schemeClr val="dk1"/>
                          </a:solidFill>
                          <a:latin typeface="Poppins"/>
                          <a:ea typeface="Poppins"/>
                          <a:cs typeface="Poppins"/>
                          <a:sym typeface="Poppins"/>
                        </a:rPr>
                        <a:t>Plan and conduct an investigation to provide evidence of the effects of balanced and unbalanced forces on the motion of an object. </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Asking Questions and Defining Problems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r>
                        <a:rPr b="1" lang="en" sz="800">
                          <a:solidFill>
                            <a:schemeClr val="dk1"/>
                          </a:solidFill>
                          <a:latin typeface="Poppins"/>
                          <a:ea typeface="Poppins"/>
                          <a:cs typeface="Poppins"/>
                          <a:sym typeface="Poppins"/>
                        </a:rPr>
                        <a:t>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 </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9810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0"/>
                        </a:rPr>
                        <a:t>Patterns of Motion, Gravity, &amp; Friction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1"/>
                        </a:rPr>
                        <a:t>How </a:t>
                      </a:r>
                      <a:r>
                        <a:rPr lang="en" sz="800">
                          <a:solidFill>
                            <a:schemeClr val="hlink"/>
                          </a:solidFill>
                          <a:uFill>
                            <a:noFill/>
                          </a:uFill>
                          <a:latin typeface="Poppins"/>
                          <a:ea typeface="Poppins"/>
                          <a:cs typeface="Poppins"/>
                          <a:sym typeface="Poppins"/>
                          <a:hlinkClick r:id="rId12"/>
                        </a:rPr>
                        <a:t>high</a:t>
                      </a:r>
                      <a:r>
                        <a:rPr lang="en" sz="800">
                          <a:solidFill>
                            <a:schemeClr val="hlink"/>
                          </a:solidFill>
                          <a:uFill>
                            <a:noFill/>
                          </a:uFill>
                          <a:latin typeface="Poppins"/>
                          <a:ea typeface="Poppins"/>
                          <a:cs typeface="Poppins"/>
                          <a:sym typeface="Poppins"/>
                          <a:hlinkClick r:id="rId13"/>
                        </a:rPr>
                        <a:t> can you swing on a flying trapeze?</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3-PS2-2. </a:t>
                      </a:r>
                      <a:r>
                        <a:rPr lang="en" sz="800">
                          <a:solidFill>
                            <a:schemeClr val="dk1"/>
                          </a:solidFill>
                          <a:latin typeface="Poppins"/>
                          <a:ea typeface="Poppins"/>
                          <a:cs typeface="Poppins"/>
                          <a:sym typeface="Poppins"/>
                        </a:rPr>
                        <a:t>Make observations and/or measurements of an object’s motion to provide evidence that a pattern can be used to predict future motion.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PS2.A: </a:t>
                      </a:r>
                      <a:r>
                        <a:rPr lang="en" sz="800">
                          <a:solidFill>
                            <a:schemeClr val="dk1"/>
                          </a:solidFill>
                          <a:latin typeface="Poppins"/>
                          <a:ea typeface="Poppins"/>
                          <a:cs typeface="Poppins"/>
                          <a:sym typeface="Poppins"/>
                        </a:rPr>
                        <a:t>Forces and Motion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r h="591625">
                <a:tc gridSpan="3">
                  <a:txBody>
                    <a:bodyPr/>
                    <a:lstStyle/>
                    <a:p>
                      <a:pPr indent="0" lvl="0" marL="0" rtl="0" algn="l">
                        <a:spcBef>
                          <a:spcPts val="0"/>
                        </a:spcBef>
                        <a:spcAft>
                          <a:spcPts val="0"/>
                        </a:spcAft>
                        <a:buNone/>
                      </a:pPr>
                      <a:r>
                        <a:rPr b="1" lang="en" sz="800">
                          <a:latin typeface="Poppins"/>
                          <a:ea typeface="Poppins"/>
                          <a:cs typeface="Poppins"/>
                          <a:sym typeface="Poppins"/>
                        </a:rPr>
                        <a:t>Continued on next page</a:t>
                      </a:r>
                      <a:endParaRPr b="1" sz="800">
                        <a:latin typeface="Poppins"/>
                        <a:ea typeface="Poppins"/>
                        <a:cs typeface="Poppins"/>
                        <a:sym typeface="Poppins"/>
                      </a:endParaRPr>
                    </a:p>
                  </a:txBody>
                  <a:tcPr marT="91425" marB="91425" marR="91425" marL="0">
                    <a:lnL cap="flat" cmpd="sng" w="19050">
                      <a:solidFill>
                        <a:schemeClr val="dk1">
                          <a:alpha val="0"/>
                        </a:scheme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hMerge="1"/>
                <a:tc hMerge="1"/>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bl>
          </a:graphicData>
        </a:graphic>
      </p:graphicFrame>
      <p:sp>
        <p:nvSpPr>
          <p:cNvPr id="842" name="Google Shape;842;p71"/>
          <p:cNvSpPr/>
          <p:nvPr/>
        </p:nvSpPr>
        <p:spPr>
          <a:xfrm>
            <a:off x="459600" y="2990104"/>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4">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843" name="Google Shape;843;p71"/>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844" name="Google Shape;844;p71"/>
          <p:cNvSpPr/>
          <p:nvPr/>
        </p:nvSpPr>
        <p:spPr>
          <a:xfrm>
            <a:off x="459600" y="4290609"/>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845" name="Google Shape;845;p71"/>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846" name="Google Shape;846;p71"/>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Physical Science</a:t>
            </a:r>
            <a:endParaRPr sz="1200">
              <a:latin typeface="Poppins"/>
              <a:ea typeface="Poppins"/>
              <a:cs typeface="Poppins"/>
              <a:sym typeface="Poppins"/>
            </a:endParaRPr>
          </a:p>
        </p:txBody>
      </p:sp>
      <p:sp>
        <p:nvSpPr>
          <p:cNvPr id="847" name="Google Shape;847;p71"/>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17"/>
              </a:rPr>
              <a:t>Forces, Motion, &amp; Magnets </a:t>
            </a:r>
            <a:r>
              <a:rPr lang="en" sz="1200">
                <a:solidFill>
                  <a:schemeClr val="hlink"/>
                </a:solidFill>
                <a:uFill>
                  <a:noFill/>
                </a:uFill>
                <a:latin typeface="Poppins"/>
                <a:ea typeface="Poppins"/>
                <a:cs typeface="Poppins"/>
                <a:sym typeface="Poppins"/>
                <a:hlinkClick r:id="rId18"/>
              </a:rPr>
              <a:t>(Invisible Forces)</a:t>
            </a:r>
            <a:r>
              <a:rPr b="1" lang="en" sz="1200">
                <a:solidFill>
                  <a:schemeClr val="hlink"/>
                </a:solidFill>
                <a:uFill>
                  <a:noFill/>
                </a:uFill>
                <a:latin typeface="Poppins"/>
                <a:ea typeface="Poppins"/>
                <a:cs typeface="Poppins"/>
                <a:sym typeface="Poppins"/>
                <a:hlinkClick r:id="rId19"/>
              </a:rPr>
              <a:t> • </a:t>
            </a:r>
            <a:r>
              <a:rPr lang="en" sz="1200">
                <a:solidFill>
                  <a:schemeClr val="hlink"/>
                </a:solidFill>
                <a:uFill>
                  <a:noFill/>
                </a:uFill>
                <a:latin typeface="Poppins"/>
                <a:ea typeface="Poppins"/>
                <a:cs typeface="Poppins"/>
                <a:sym typeface="Poppins"/>
                <a:hlinkClick r:id="rId20"/>
              </a:rPr>
              <a:t>Page 1 of 2</a:t>
            </a:r>
            <a:endParaRPr sz="1200">
              <a:latin typeface="Poppins"/>
              <a:ea typeface="Poppins"/>
              <a:cs typeface="Poppins"/>
              <a:sym typeface="Poppins"/>
            </a:endParaRPr>
          </a:p>
        </p:txBody>
      </p:sp>
      <p:sp>
        <p:nvSpPr>
          <p:cNvPr id="848" name="Google Shape;848;p71"/>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1">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849" name="Google Shape;849;p71"/>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sp>
        <p:nvSpPr>
          <p:cNvPr id="850" name="Google Shape;850;p71"/>
          <p:cNvSpPr txBox="1"/>
          <p:nvPr/>
        </p:nvSpPr>
        <p:spPr>
          <a:xfrm>
            <a:off x="5623560" y="6949440"/>
            <a:ext cx="4100100" cy="3078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chemeClr val="dk1"/>
              </a:buClr>
              <a:buSzPts val="1100"/>
              <a:buFont typeface="Arial"/>
              <a:buNone/>
            </a:pPr>
            <a:r>
              <a:t/>
            </a:r>
            <a:endParaRPr sz="800">
              <a:latin typeface="Poppins"/>
              <a:ea typeface="Poppins"/>
              <a:cs typeface="Poppins"/>
              <a:sym typeface="Poppins"/>
            </a:endParaRPr>
          </a:p>
        </p:txBody>
      </p:sp>
      <p:pic>
        <p:nvPicPr>
          <p:cNvPr id="851" name="Google Shape;851;p71"/>
          <p:cNvPicPr preferRelativeResize="0"/>
          <p:nvPr/>
        </p:nvPicPr>
        <p:blipFill rotWithShape="1">
          <a:blip r:embed="rId22">
            <a:alphaModFix/>
          </a:blip>
          <a:srcRect b="1663" l="0" r="0" t="1663"/>
          <a:stretch/>
        </p:blipFill>
        <p:spPr>
          <a:xfrm>
            <a:off x="7953375" y="305775"/>
            <a:ext cx="1647825" cy="209550"/>
          </a:xfrm>
          <a:prstGeom prst="rect">
            <a:avLst/>
          </a:prstGeom>
          <a:noFill/>
          <a:ln>
            <a:noFill/>
          </a:ln>
        </p:spPr>
      </p:pic>
      <p:grpSp>
        <p:nvGrpSpPr>
          <p:cNvPr id="852" name="Google Shape;852;p71"/>
          <p:cNvGrpSpPr/>
          <p:nvPr/>
        </p:nvGrpSpPr>
        <p:grpSpPr>
          <a:xfrm>
            <a:off x="527725" y="667512"/>
            <a:ext cx="1684375" cy="117000"/>
            <a:chOff x="527725" y="667512"/>
            <a:chExt cx="1684375" cy="117000"/>
          </a:xfrm>
        </p:grpSpPr>
        <p:sp>
          <p:nvSpPr>
            <p:cNvPr id="853" name="Google Shape;853;p71"/>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3">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854" name="Google Shape;854;p71">
              <a:hlinkClick action="ppaction://hlinksldjump" r:id="rId24"/>
            </p:cNvPr>
            <p:cNvPicPr preferRelativeResize="0"/>
            <p:nvPr/>
          </p:nvPicPr>
          <p:blipFill rotWithShape="1">
            <a:blip r:embed="rId25">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8" name="Shape 858"/>
        <p:cNvGrpSpPr/>
        <p:nvPr/>
      </p:nvGrpSpPr>
      <p:grpSpPr>
        <a:xfrm>
          <a:off x="0" y="0"/>
          <a:ext cx="0" cy="0"/>
          <a:chOff x="0" y="0"/>
          <a:chExt cx="0" cy="0"/>
        </a:xfrm>
      </p:grpSpPr>
      <p:pic>
        <p:nvPicPr>
          <p:cNvPr id="859" name="Google Shape;859;p72"/>
          <p:cNvPicPr preferRelativeResize="0"/>
          <p:nvPr/>
        </p:nvPicPr>
        <p:blipFill rotWithShape="1">
          <a:blip r:embed="rId3">
            <a:alphaModFix/>
          </a:blip>
          <a:srcRect b="13631" l="23345" r="49033" t="13631"/>
          <a:stretch/>
        </p:blipFill>
        <p:spPr>
          <a:xfrm>
            <a:off x="448050" y="2980950"/>
            <a:ext cx="982598" cy="1402026"/>
          </a:xfrm>
          <a:prstGeom prst="rect">
            <a:avLst/>
          </a:prstGeom>
          <a:noFill/>
          <a:ln>
            <a:noFill/>
          </a:ln>
        </p:spPr>
      </p:pic>
      <p:pic>
        <p:nvPicPr>
          <p:cNvPr id="860" name="Google Shape;860;p72"/>
          <p:cNvPicPr preferRelativeResize="0"/>
          <p:nvPr/>
        </p:nvPicPr>
        <p:blipFill rotWithShape="1">
          <a:blip r:embed="rId4">
            <a:alphaModFix/>
          </a:blip>
          <a:srcRect b="0" l="19778" r="19778" t="0"/>
          <a:stretch/>
        </p:blipFill>
        <p:spPr>
          <a:xfrm>
            <a:off x="448050" y="2066550"/>
            <a:ext cx="982600" cy="914400"/>
          </a:xfrm>
          <a:prstGeom prst="rect">
            <a:avLst/>
          </a:prstGeom>
          <a:noFill/>
          <a:ln>
            <a:noFill/>
          </a:ln>
        </p:spPr>
      </p:pic>
      <p:graphicFrame>
        <p:nvGraphicFramePr>
          <p:cNvPr id="861" name="Google Shape;861;p72"/>
          <p:cNvGraphicFramePr/>
          <p:nvPr/>
        </p:nvGraphicFramePr>
        <p:xfrm>
          <a:off x="457188" y="1589560"/>
          <a:ext cx="3000000" cy="3000000"/>
        </p:xfrm>
        <a:graphic>
          <a:graphicData uri="http://schemas.openxmlformats.org/drawingml/2006/table">
            <a:tbl>
              <a:tblPr>
                <a:noFill/>
                <a:tableStyleId>{06DD5CEC-224F-409E-8D3B-C0D11B126E25}</a:tableStyleId>
              </a:tblPr>
              <a:tblGrid>
                <a:gridCol w="914400"/>
                <a:gridCol w="1308700"/>
                <a:gridCol w="2348925"/>
                <a:gridCol w="1475150"/>
                <a:gridCol w="1763575"/>
                <a:gridCol w="13332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5"/>
                        </a:rPr>
                        <a:t>Magnets &amp; Forces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6"/>
                        </a:rPr>
                        <a:t>What can magnets do?</a:t>
                      </a:r>
                      <a:endParaRPr b="1" i="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3-PS2-3. </a:t>
                      </a:r>
                      <a:r>
                        <a:rPr lang="en" sz="800">
                          <a:solidFill>
                            <a:schemeClr val="dk1"/>
                          </a:solidFill>
                          <a:latin typeface="Poppins"/>
                          <a:ea typeface="Poppins"/>
                          <a:cs typeface="Poppins"/>
                          <a:sym typeface="Poppins"/>
                        </a:rPr>
                        <a:t>Ask questions to determine cause and effect relationships of electric or magnetic interactions between two objects not in contact with each other. </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Asking Questions and Defining Problems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PS2.B: </a:t>
                      </a:r>
                      <a:r>
                        <a:rPr lang="en" sz="800">
                          <a:solidFill>
                            <a:schemeClr val="dk1"/>
                          </a:solidFill>
                          <a:latin typeface="Poppins"/>
                          <a:ea typeface="Poppins"/>
                          <a:cs typeface="Poppins"/>
                          <a:sym typeface="Poppins"/>
                        </a:rPr>
                        <a:t>Types of Interactions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6927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7"/>
                        </a:rPr>
                        <a:t>Magnets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8"/>
                        </a:rPr>
                        <a:t>How can you unlock a door using a magnet?</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3-PS2-4. </a:t>
                      </a:r>
                      <a:r>
                        <a:rPr lang="en" sz="800">
                          <a:solidFill>
                            <a:schemeClr val="dk1"/>
                          </a:solidFill>
                          <a:latin typeface="Poppins"/>
                          <a:ea typeface="Poppins"/>
                          <a:cs typeface="Poppins"/>
                          <a:sym typeface="Poppins"/>
                        </a:rPr>
                        <a:t>Define a simple design problem that can be solved by applying scientific ideas about magnets.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latin typeface="Poppins"/>
                          <a:ea typeface="Poppins"/>
                          <a:cs typeface="Poppins"/>
                          <a:sym typeface="Poppins"/>
                        </a:rPr>
                        <a:t>Asking Questions and Defining Problems</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latin typeface="Poppins"/>
                        <a:ea typeface="Poppins"/>
                        <a:cs typeface="Poppins"/>
                        <a:sym typeface="Poppins"/>
                      </a:endParaRPr>
                    </a:p>
                    <a:p>
                      <a:pPr indent="0" lvl="0" marL="0" rtl="0" algn="l">
                        <a:spcBef>
                          <a:spcPts val="0"/>
                        </a:spcBef>
                        <a:spcAft>
                          <a:spcPts val="0"/>
                        </a:spcAft>
                        <a:buNone/>
                      </a:pPr>
                      <a:r>
                        <a:t/>
                      </a:r>
                      <a:endParaRPr sz="800" strike="sngStrike">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PS2.B: </a:t>
                      </a:r>
                      <a:r>
                        <a:rPr lang="en" sz="800">
                          <a:solidFill>
                            <a:schemeClr val="dk1"/>
                          </a:solidFill>
                          <a:latin typeface="Poppins"/>
                          <a:ea typeface="Poppins"/>
                          <a:cs typeface="Poppins"/>
                          <a:sym typeface="Poppins"/>
                        </a:rPr>
                        <a:t>Types of Interactions</a:t>
                      </a:r>
                      <a:endParaRPr b="1"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r>
                        <a:rPr b="1" lang="en" sz="800">
                          <a:solidFill>
                            <a:schemeClr val="dk1"/>
                          </a:solidFill>
                          <a:latin typeface="Poppins"/>
                          <a:ea typeface="Poppins"/>
                          <a:cs typeface="Poppins"/>
                          <a:sym typeface="Poppins"/>
                        </a:rPr>
                        <a:t>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r>
            </a:tbl>
          </a:graphicData>
        </a:graphic>
      </p:graphicFrame>
      <p:sp>
        <p:nvSpPr>
          <p:cNvPr id="862" name="Google Shape;862;p72"/>
          <p:cNvSpPr/>
          <p:nvPr/>
        </p:nvSpPr>
        <p:spPr>
          <a:xfrm>
            <a:off x="457200" y="2980944"/>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9">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sp>
        <p:nvSpPr>
          <p:cNvPr id="863" name="Google Shape;863;p72"/>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0">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864" name="Google Shape;864;p72"/>
          <p:cNvSpPr/>
          <p:nvPr/>
        </p:nvSpPr>
        <p:spPr>
          <a:xfrm>
            <a:off x="0" y="0"/>
            <a:ext cx="10080000" cy="914400"/>
          </a:xfrm>
          <a:prstGeom prst="rect">
            <a:avLst/>
          </a:prstGeom>
          <a:solidFill>
            <a:srgbClr val="F26C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865" name="Google Shape;865;p72"/>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3rd Grade • Physical Science</a:t>
            </a:r>
            <a:endParaRPr sz="1200">
              <a:latin typeface="Poppins"/>
              <a:ea typeface="Poppins"/>
              <a:cs typeface="Poppins"/>
              <a:sym typeface="Poppins"/>
            </a:endParaRPr>
          </a:p>
        </p:txBody>
      </p:sp>
      <p:sp>
        <p:nvSpPr>
          <p:cNvPr id="866" name="Google Shape;866;p72"/>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11"/>
              </a:rPr>
              <a:t>Forces, Motion, &amp; Magnets </a:t>
            </a:r>
            <a:r>
              <a:rPr lang="en" sz="1200">
                <a:solidFill>
                  <a:schemeClr val="hlink"/>
                </a:solidFill>
                <a:uFill>
                  <a:noFill/>
                </a:uFill>
                <a:latin typeface="Poppins"/>
                <a:ea typeface="Poppins"/>
                <a:cs typeface="Poppins"/>
                <a:sym typeface="Poppins"/>
                <a:hlinkClick r:id="rId12"/>
              </a:rPr>
              <a:t>(Invisible Forces)</a:t>
            </a:r>
            <a:r>
              <a:rPr b="1" lang="en" sz="1200">
                <a:solidFill>
                  <a:schemeClr val="hlink"/>
                </a:solidFill>
                <a:uFill>
                  <a:noFill/>
                </a:uFill>
                <a:latin typeface="Poppins"/>
                <a:ea typeface="Poppins"/>
                <a:cs typeface="Poppins"/>
                <a:sym typeface="Poppins"/>
                <a:hlinkClick r:id="rId13"/>
              </a:rPr>
              <a:t> • </a:t>
            </a:r>
            <a:r>
              <a:rPr lang="en" sz="1200">
                <a:solidFill>
                  <a:schemeClr val="hlink"/>
                </a:solidFill>
                <a:uFill>
                  <a:noFill/>
                </a:uFill>
                <a:latin typeface="Poppins"/>
                <a:ea typeface="Poppins"/>
                <a:cs typeface="Poppins"/>
                <a:sym typeface="Poppins"/>
                <a:hlinkClick r:id="rId14"/>
              </a:rPr>
              <a:t>Page 2 of 2</a:t>
            </a:r>
            <a:endParaRPr sz="1200">
              <a:latin typeface="Poppins"/>
              <a:ea typeface="Poppins"/>
              <a:cs typeface="Poppins"/>
              <a:sym typeface="Poppins"/>
            </a:endParaRPr>
          </a:p>
        </p:txBody>
      </p:sp>
      <p:sp>
        <p:nvSpPr>
          <p:cNvPr id="867" name="Google Shape;867;p72"/>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5">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868" name="Google Shape;868;p72"/>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pic>
        <p:nvPicPr>
          <p:cNvPr id="869" name="Google Shape;869;p72"/>
          <p:cNvPicPr preferRelativeResize="0"/>
          <p:nvPr/>
        </p:nvPicPr>
        <p:blipFill rotWithShape="1">
          <a:blip r:embed="rId16">
            <a:alphaModFix/>
          </a:blip>
          <a:srcRect b="1663" l="0" r="0" t="1663"/>
          <a:stretch/>
        </p:blipFill>
        <p:spPr>
          <a:xfrm>
            <a:off x="7953375" y="305775"/>
            <a:ext cx="1647825" cy="209550"/>
          </a:xfrm>
          <a:prstGeom prst="rect">
            <a:avLst/>
          </a:prstGeom>
          <a:noFill/>
          <a:ln>
            <a:noFill/>
          </a:ln>
        </p:spPr>
      </p:pic>
      <p:grpSp>
        <p:nvGrpSpPr>
          <p:cNvPr id="870" name="Google Shape;870;p72"/>
          <p:cNvGrpSpPr/>
          <p:nvPr/>
        </p:nvGrpSpPr>
        <p:grpSpPr>
          <a:xfrm>
            <a:off x="527725" y="667512"/>
            <a:ext cx="1684375" cy="117000"/>
            <a:chOff x="527725" y="667512"/>
            <a:chExt cx="1684375" cy="117000"/>
          </a:xfrm>
        </p:grpSpPr>
        <p:sp>
          <p:nvSpPr>
            <p:cNvPr id="871" name="Google Shape;871;p72"/>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7">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872" name="Google Shape;872;p72">
              <a:hlinkClick action="ppaction://hlinksldjump" r:id="rId18"/>
            </p:cNvPr>
            <p:cNvPicPr preferRelativeResize="0"/>
            <p:nvPr/>
          </p:nvPicPr>
          <p:blipFill rotWithShape="1">
            <a:blip r:embed="rId19">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877" name="Shape 877"/>
        <p:cNvGrpSpPr/>
        <p:nvPr/>
      </p:nvGrpSpPr>
      <p:grpSpPr>
        <a:xfrm>
          <a:off x="0" y="0"/>
          <a:ext cx="0" cy="0"/>
          <a:chOff x="0" y="0"/>
          <a:chExt cx="0" cy="0"/>
        </a:xfrm>
      </p:grpSpPr>
      <p:graphicFrame>
        <p:nvGraphicFramePr>
          <p:cNvPr id="878" name="Google Shape;878;p73"/>
          <p:cNvGraphicFramePr/>
          <p:nvPr/>
        </p:nvGraphicFramePr>
        <p:xfrm>
          <a:off x="457800" y="3562772"/>
          <a:ext cx="3000000" cy="3000000"/>
        </p:xfrm>
        <a:graphic>
          <a:graphicData uri="http://schemas.openxmlformats.org/drawingml/2006/table">
            <a:tbl>
              <a:tblPr>
                <a:noFill/>
                <a:tableStyleId>{06DD5CEC-224F-409E-8D3B-C0D11B126E25}</a:tableStyleId>
              </a:tblPr>
              <a:tblGrid>
                <a:gridCol w="1527400"/>
                <a:gridCol w="1527400"/>
                <a:gridCol w="1527400"/>
                <a:gridCol w="1527400"/>
                <a:gridCol w="1527400"/>
                <a:gridCol w="1527400"/>
              </a:tblGrid>
              <a:tr h="100000">
                <a:tc>
                  <a:txBody>
                    <a:bodyPr/>
                    <a:lstStyle/>
                    <a:p>
                      <a:pPr indent="0" lvl="0" marL="0" rtl="0" algn="ctr">
                        <a:spcBef>
                          <a:spcPts val="0"/>
                        </a:spcBef>
                        <a:spcAft>
                          <a:spcPts val="0"/>
                        </a:spcAft>
                        <a:buClr>
                          <a:schemeClr val="dk1"/>
                        </a:buClr>
                        <a:buSzPts val="1100"/>
                        <a:buFont typeface="Arial"/>
                        <a:buNone/>
                      </a:pPr>
                      <a:r>
                        <a:rPr lang="en" sz="1000" u="sng">
                          <a:solidFill>
                            <a:schemeClr val="hlink"/>
                          </a:solidFill>
                          <a:latin typeface="Poppins"/>
                          <a:ea typeface="Poppins"/>
                          <a:cs typeface="Poppins"/>
                          <a:sym typeface="Poppins"/>
                          <a:hlinkClick action="ppaction://hlinksldjump" r:id="rId3"/>
                        </a:rPr>
                        <a:t>Page 35</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4">
                            <a:extLst>
                              <a:ext uri="{A12FA001-AC4F-418D-AE19-62706E023703}">
                                <ahyp:hlinkClr val="tx"/>
                              </a:ext>
                            </a:extLst>
                          </a:hlinkClick>
                        </a:rPr>
                        <a:t>Web Link</a:t>
                      </a:r>
                      <a:endParaRPr sz="1000" u="sng">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hlink"/>
                          </a:solidFill>
                          <a:latin typeface="Poppins"/>
                          <a:ea typeface="Poppins"/>
                          <a:cs typeface="Poppins"/>
                          <a:sym typeface="Poppins"/>
                          <a:hlinkClick action="ppaction://hlinksldjump" r:id="rId5"/>
                        </a:rPr>
                        <a:t>Page 36</a:t>
                      </a:r>
                      <a:r>
                        <a:rPr lang="en" sz="1000">
                          <a:solidFill>
                            <a:schemeClr val="dk1"/>
                          </a:solidFill>
                          <a:latin typeface="Poppins"/>
                          <a:ea typeface="Poppins"/>
                          <a:cs typeface="Poppins"/>
                          <a:sym typeface="Poppins"/>
                        </a:rPr>
                        <a:t> • </a:t>
                      </a:r>
                      <a:r>
                        <a:rPr lang="en" sz="1000" u="sng">
                          <a:solidFill>
                            <a:schemeClr val="hlink"/>
                          </a:solidFill>
                          <a:latin typeface="Poppins"/>
                          <a:ea typeface="Poppins"/>
                          <a:cs typeface="Poppins"/>
                          <a:sym typeface="Poppins"/>
                          <a:hlinkClick r:id="rId6"/>
                        </a:rPr>
                        <a:t>Web Link</a:t>
                      </a:r>
                      <a:endParaRPr sz="1000" u="sng">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hlink"/>
                          </a:solidFill>
                          <a:latin typeface="Poppins"/>
                          <a:ea typeface="Poppins"/>
                          <a:cs typeface="Poppins"/>
                          <a:sym typeface="Poppins"/>
                          <a:hlinkClick action="ppaction://hlinksldjump" r:id="rId7"/>
                        </a:rPr>
                        <a:t>Page 37</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8">
                            <a:extLst>
                              <a:ext uri="{A12FA001-AC4F-418D-AE19-62706E023703}">
                                <ahyp:hlinkClr val="tx"/>
                              </a:ext>
                            </a:extLst>
                          </a:hlinkClick>
                        </a:rPr>
                        <a:t>Web Link</a:t>
                      </a:r>
                      <a:endParaRPr b="1" sz="1000">
                        <a:solidFill>
                          <a:srgbClr val="000000"/>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hlink"/>
                          </a:solidFill>
                          <a:latin typeface="Poppins"/>
                          <a:ea typeface="Poppins"/>
                          <a:cs typeface="Poppins"/>
                          <a:sym typeface="Poppins"/>
                          <a:hlinkClick action="ppaction://hlinksldjump" r:id="rId9"/>
                        </a:rPr>
                        <a:t>Page 38</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10">
                            <a:extLst>
                              <a:ext uri="{A12FA001-AC4F-418D-AE19-62706E023703}">
                                <ahyp:hlinkClr val="tx"/>
                              </a:ext>
                            </a:extLst>
                          </a:hlinkClick>
                        </a:rPr>
                        <a:t>Web Link</a:t>
                      </a:r>
                      <a:endParaRPr b="1" sz="1000">
                        <a:solidFill>
                          <a:srgbClr val="000000"/>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hlink"/>
                          </a:solidFill>
                          <a:latin typeface="Poppins"/>
                          <a:ea typeface="Poppins"/>
                          <a:cs typeface="Poppins"/>
                          <a:sym typeface="Poppins"/>
                          <a:hlinkClick action="ppaction://hlinksldjump" r:id="rId11"/>
                        </a:rPr>
                        <a:t>Page 39</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12">
                            <a:extLst>
                              <a:ext uri="{A12FA001-AC4F-418D-AE19-62706E023703}">
                                <ahyp:hlinkClr val="tx"/>
                              </a:ext>
                            </a:extLst>
                          </a:hlinkClick>
                        </a:rPr>
                        <a:t>Web Link</a:t>
                      </a:r>
                      <a:endParaRPr b="1" sz="1000">
                        <a:solidFill>
                          <a:srgbClr val="000000"/>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lnSpc>
                          <a:spcPct val="100000"/>
                        </a:lnSpc>
                        <a:spcBef>
                          <a:spcPts val="0"/>
                        </a:spcBef>
                        <a:spcAft>
                          <a:spcPts val="0"/>
                        </a:spcAft>
                        <a:buNone/>
                      </a:pPr>
                      <a:r>
                        <a:rPr lang="en" sz="1000" u="sng">
                          <a:solidFill>
                            <a:schemeClr val="hlink"/>
                          </a:solidFill>
                          <a:latin typeface="Poppins"/>
                          <a:ea typeface="Poppins"/>
                          <a:cs typeface="Poppins"/>
                          <a:sym typeface="Poppins"/>
                          <a:hlinkClick action="ppaction://hlinksldjump" r:id="rId13"/>
                        </a:rPr>
                        <a:t>Page 41</a:t>
                      </a:r>
                      <a:r>
                        <a:rPr b="1" lang="en" sz="1000">
                          <a:solidFill>
                            <a:srgbClr val="000000"/>
                          </a:solidFill>
                          <a:latin typeface="Poppins"/>
                          <a:ea typeface="Poppins"/>
                          <a:cs typeface="Poppins"/>
                          <a:sym typeface="Poppins"/>
                        </a:rPr>
                        <a:t> </a:t>
                      </a:r>
                      <a:r>
                        <a:rPr lang="en" sz="1000">
                          <a:solidFill>
                            <a:srgbClr val="000000"/>
                          </a:solidFill>
                          <a:latin typeface="Poppins"/>
                          <a:ea typeface="Poppins"/>
                          <a:cs typeface="Poppins"/>
                          <a:sym typeface="Poppins"/>
                        </a:rPr>
                        <a:t>• </a:t>
                      </a:r>
                      <a:r>
                        <a:rPr lang="en" sz="1000" u="sng">
                          <a:solidFill>
                            <a:schemeClr val="hlink"/>
                          </a:solidFill>
                          <a:latin typeface="Poppins"/>
                          <a:ea typeface="Poppins"/>
                          <a:cs typeface="Poppins"/>
                          <a:sym typeface="Poppins"/>
                          <a:hlinkClick r:id="rId14"/>
                        </a:rPr>
                        <a:t>Web Link</a:t>
                      </a:r>
                      <a:endParaRPr b="1" sz="1000">
                        <a:solidFill>
                          <a:srgbClr val="000000"/>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00000">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t/>
                      </a:r>
                      <a:endParaRPr b="1" sz="4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142975">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4-LS1-1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4-LS1-2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4-PS4-2</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4-LS1-1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4-LS1-2</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New York State Science Learning Standards: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4-ESS1-1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4-ESS2-1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4-ESS2-2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4-ESS3-2</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4-PS4-1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4-PS4-3</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b="1" sz="1000">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4-PS3-1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4-PS3-3</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4-PS3-4</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1000">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New York State Science Learning Standards:</a:t>
                      </a:r>
                      <a:endParaRPr b="1" sz="10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 </a:t>
                      </a:r>
                      <a:r>
                        <a:rPr lang="en" sz="800">
                          <a:latin typeface="Poppins"/>
                          <a:ea typeface="Poppins"/>
                          <a:cs typeface="Poppins"/>
                          <a:sym typeface="Poppins"/>
                        </a:rPr>
                        <a:t>4-ESS3-1</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 </a:t>
                      </a:r>
                      <a:r>
                        <a:rPr lang="en" sz="800">
                          <a:latin typeface="Poppins"/>
                          <a:ea typeface="Poppins"/>
                          <a:cs typeface="Poppins"/>
                          <a:sym typeface="Poppins"/>
                        </a:rPr>
                        <a:t>4-PS3-2</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 </a:t>
                      </a:r>
                      <a:r>
                        <a:rPr lang="en" sz="800">
                          <a:latin typeface="Poppins"/>
                          <a:ea typeface="Poppins"/>
                          <a:cs typeface="Poppins"/>
                          <a:sym typeface="Poppins"/>
                        </a:rPr>
                        <a:t>4-PS3-4</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320000">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5">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4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b="1" sz="1000">
                        <a:solidFill>
                          <a:schemeClr val="dk1"/>
                        </a:solidFill>
                        <a:latin typeface="Poppins"/>
                        <a:ea typeface="Poppins"/>
                        <a:cs typeface="Poppins"/>
                        <a:sym typeface="Poppins"/>
                      </a:endParaRPr>
                    </a:p>
                  </a:txBody>
                  <a:tcPr marT="91425" marB="91425" marR="91425" marL="91425">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br>
                        <a:rPr lang="en" sz="1000">
                          <a:solidFill>
                            <a:schemeClr val="dk1"/>
                          </a:solidFill>
                          <a:latin typeface="Poppins"/>
                          <a:ea typeface="Poppins"/>
                          <a:cs typeface="Poppins"/>
                          <a:sym typeface="Poppins"/>
                        </a:rPr>
                      </a:br>
                      <a:r>
                        <a:rPr lang="en" sz="800">
                          <a:solidFill>
                            <a:schemeClr val="dk1"/>
                          </a:solidFill>
                          <a:latin typeface="Poppins"/>
                          <a:ea typeface="Poppins"/>
                          <a:cs typeface="Poppins"/>
                          <a:sym typeface="Poppins"/>
                        </a:rPr>
                        <a:t>• 3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6">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7">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5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b="1" sz="1000">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4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8">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b="1" sz="1000">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9">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5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b="1" sz="1000">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rgbClr val="000000"/>
                          </a:solidFill>
                          <a:latin typeface="Poppins"/>
                          <a:ea typeface="Poppins"/>
                          <a:cs typeface="Poppins"/>
                          <a:sym typeface="Poppins"/>
                        </a:rPr>
                        <a:t>Unit Breakdown:</a:t>
                      </a:r>
                      <a:endParaRPr b="1" sz="10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 </a:t>
                      </a:r>
                      <a:r>
                        <a:rPr lang="en" sz="800">
                          <a:latin typeface="Poppins"/>
                          <a:ea typeface="Poppins"/>
                          <a:cs typeface="Poppins"/>
                          <a:sym typeface="Poppins"/>
                        </a:rPr>
                        <a:t>3</a:t>
                      </a:r>
                      <a:r>
                        <a:rPr lang="en" sz="800">
                          <a:solidFill>
                            <a:srgbClr val="000000"/>
                          </a:solidFill>
                          <a:latin typeface="Poppins"/>
                          <a:ea typeface="Poppins"/>
                          <a:cs typeface="Poppins"/>
                          <a:sym typeface="Poppins"/>
                        </a:rPr>
                        <a:t> Lessons &amp; Activities</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 </a:t>
                      </a:r>
                      <a:r>
                        <a:rPr lang="en" sz="800">
                          <a:latin typeface="Poppins"/>
                          <a:ea typeface="Poppins"/>
                          <a:cs typeface="Poppins"/>
                          <a:sym typeface="Poppins"/>
                        </a:rPr>
                        <a:t>3</a:t>
                      </a:r>
                      <a:r>
                        <a:rPr lang="en" sz="800">
                          <a:solidFill>
                            <a:srgbClr val="000000"/>
                          </a:solidFill>
                          <a:latin typeface="Poppins"/>
                          <a:ea typeface="Poppins"/>
                          <a:cs typeface="Poppins"/>
                          <a:sym typeface="Poppins"/>
                        </a:rPr>
                        <a:t> Lesson Assessments</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 </a:t>
                      </a:r>
                      <a:r>
                        <a:rPr lang="en" sz="800">
                          <a:latin typeface="Poppins"/>
                          <a:ea typeface="Poppins"/>
                          <a:cs typeface="Poppins"/>
                          <a:sym typeface="Poppins"/>
                        </a:rPr>
                        <a:t>3</a:t>
                      </a:r>
                      <a:r>
                        <a:rPr lang="en" sz="800">
                          <a:solidFill>
                            <a:srgbClr val="000000"/>
                          </a:solidFill>
                          <a:latin typeface="Poppins"/>
                          <a:ea typeface="Poppins"/>
                          <a:cs typeface="Poppins"/>
                          <a:sym typeface="Poppins"/>
                        </a:rPr>
                        <a:t> Extension Blocks</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 Unit Assessment</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20">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bl>
          </a:graphicData>
        </a:graphic>
      </p:graphicFrame>
      <p:sp>
        <p:nvSpPr>
          <p:cNvPr id="879" name="Google Shape;879;p73"/>
          <p:cNvSpPr txBox="1"/>
          <p:nvPr/>
        </p:nvSpPr>
        <p:spPr>
          <a:xfrm>
            <a:off x="457200" y="1143000"/>
            <a:ext cx="91344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latin typeface="Poppins"/>
                <a:ea typeface="Poppins"/>
                <a:cs typeface="Poppins"/>
                <a:sym typeface="Poppins"/>
              </a:rPr>
              <a:t>All 4th Grade Units</a:t>
            </a:r>
            <a:r>
              <a:rPr lang="en">
                <a:latin typeface="Poppins"/>
                <a:ea typeface="Poppins"/>
                <a:cs typeface="Poppins"/>
                <a:sym typeface="Poppins"/>
              </a:rPr>
              <a:t> • </a:t>
            </a:r>
            <a:r>
              <a:rPr lang="en" sz="1200">
                <a:latin typeface="Poppins"/>
                <a:ea typeface="Poppins"/>
                <a:cs typeface="Poppins"/>
                <a:sym typeface="Poppins"/>
              </a:rPr>
              <a:t>Units may be taught in any order </a:t>
            </a:r>
            <a:endParaRPr sz="1200">
              <a:latin typeface="Poppins"/>
              <a:ea typeface="Poppins"/>
              <a:cs typeface="Poppins"/>
              <a:sym typeface="Poppins"/>
            </a:endParaRPr>
          </a:p>
        </p:txBody>
      </p:sp>
      <p:sp>
        <p:nvSpPr>
          <p:cNvPr id="880" name="Google Shape;880;p73"/>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1">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grpSp>
        <p:nvGrpSpPr>
          <p:cNvPr id="881" name="Google Shape;881;p73"/>
          <p:cNvGrpSpPr/>
          <p:nvPr/>
        </p:nvGrpSpPr>
        <p:grpSpPr>
          <a:xfrm>
            <a:off x="3582766" y="1867181"/>
            <a:ext cx="1371600" cy="1371600"/>
            <a:chOff x="3602393" y="1867188"/>
            <a:chExt cx="1371600" cy="1371600"/>
          </a:xfrm>
        </p:grpSpPr>
        <p:pic>
          <p:nvPicPr>
            <p:cNvPr id="882" name="Google Shape;882;p73"/>
            <p:cNvPicPr preferRelativeResize="0"/>
            <p:nvPr/>
          </p:nvPicPr>
          <p:blipFill rotWithShape="1">
            <a:blip r:embed="rId22">
              <a:alphaModFix/>
            </a:blip>
            <a:srcRect b="6148" l="0" r="0" t="6156"/>
            <a:stretch/>
          </p:blipFill>
          <p:spPr>
            <a:xfrm>
              <a:off x="3611843" y="1867188"/>
              <a:ext cx="1352700" cy="1371600"/>
            </a:xfrm>
            <a:prstGeom prst="ellipse">
              <a:avLst/>
            </a:prstGeom>
            <a:noFill/>
            <a:ln>
              <a:noFill/>
            </a:ln>
          </p:spPr>
        </p:pic>
        <p:sp>
          <p:nvSpPr>
            <p:cNvPr id="883" name="Google Shape;883;p73"/>
            <p:cNvSpPr/>
            <p:nvPr/>
          </p:nvSpPr>
          <p:spPr>
            <a:xfrm>
              <a:off x="3602393" y="1867188"/>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884" name="Google Shape;884;p73"/>
            <p:cNvSpPr txBox="1"/>
            <p:nvPr/>
          </p:nvSpPr>
          <p:spPr>
            <a:xfrm>
              <a:off x="3667943" y="2183538"/>
              <a:ext cx="1240500" cy="738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23">
                    <a:extLst>
                      <a:ext uri="{A12FA001-AC4F-418D-AE19-62706E023703}">
                        <ahyp:hlinkClr val="tx"/>
                      </a:ext>
                    </a:extLst>
                  </a:hlinkClick>
                </a:rPr>
                <a:t>Earth’s Features &amp; Processes </a:t>
              </a:r>
              <a:endParaRPr sz="1200">
                <a:solidFill>
                  <a:schemeClr val="lt1"/>
                </a:solidFill>
                <a:latin typeface="Poppins"/>
                <a:ea typeface="Poppins"/>
                <a:cs typeface="Poppins"/>
                <a:sym typeface="Poppins"/>
              </a:endParaRPr>
            </a:p>
          </p:txBody>
        </p:sp>
      </p:grpSp>
      <p:grpSp>
        <p:nvGrpSpPr>
          <p:cNvPr id="885" name="Google Shape;885;p73"/>
          <p:cNvGrpSpPr/>
          <p:nvPr/>
        </p:nvGrpSpPr>
        <p:grpSpPr>
          <a:xfrm>
            <a:off x="8213288" y="1867181"/>
            <a:ext cx="1371600" cy="1371600"/>
            <a:chOff x="8213288" y="1867186"/>
            <a:chExt cx="1371600" cy="1371600"/>
          </a:xfrm>
        </p:grpSpPr>
        <p:pic>
          <p:nvPicPr>
            <p:cNvPr id="886" name="Google Shape;886;p73"/>
            <p:cNvPicPr preferRelativeResize="0"/>
            <p:nvPr/>
          </p:nvPicPr>
          <p:blipFill rotWithShape="1">
            <a:blip r:embed="rId24">
              <a:alphaModFix/>
            </a:blip>
            <a:srcRect b="0" l="690" r="690" t="0"/>
            <a:stretch/>
          </p:blipFill>
          <p:spPr>
            <a:xfrm>
              <a:off x="8222738" y="1867186"/>
              <a:ext cx="1352700" cy="1371600"/>
            </a:xfrm>
            <a:prstGeom prst="ellipse">
              <a:avLst/>
            </a:prstGeom>
            <a:noFill/>
            <a:ln>
              <a:noFill/>
            </a:ln>
          </p:spPr>
        </p:pic>
        <p:sp>
          <p:nvSpPr>
            <p:cNvPr id="887" name="Google Shape;887;p73"/>
            <p:cNvSpPr/>
            <p:nvPr/>
          </p:nvSpPr>
          <p:spPr>
            <a:xfrm>
              <a:off x="8213288" y="1867186"/>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888" name="Google Shape;888;p73"/>
            <p:cNvSpPr txBox="1"/>
            <p:nvPr/>
          </p:nvSpPr>
          <p:spPr>
            <a:xfrm>
              <a:off x="8222738" y="2183536"/>
              <a:ext cx="1352700" cy="738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25">
                    <a:extLst>
                      <a:ext uri="{A12FA001-AC4F-418D-AE19-62706E023703}">
                        <ahyp:hlinkClr val="tx"/>
                      </a:ext>
                    </a:extLst>
                  </a:hlinkClick>
                </a:rPr>
                <a:t>Electricity, Light, &amp;</a:t>
              </a:r>
              <a:endParaRPr b="1" sz="1200">
                <a:solidFill>
                  <a:schemeClr val="lt1"/>
                </a:solidFill>
                <a:latin typeface="Poppins"/>
                <a:ea typeface="Poppins"/>
                <a:cs typeface="Poppins"/>
                <a:sym typeface="Poppins"/>
              </a:endParaRPr>
            </a:p>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26">
                    <a:extLst>
                      <a:ext uri="{A12FA001-AC4F-418D-AE19-62706E023703}">
                        <ahyp:hlinkClr val="tx"/>
                      </a:ext>
                    </a:extLst>
                  </a:hlinkClick>
                </a:rPr>
                <a:t>Heat</a:t>
              </a:r>
              <a:endParaRPr>
                <a:solidFill>
                  <a:schemeClr val="lt1"/>
                </a:solidFill>
              </a:endParaRPr>
            </a:p>
          </p:txBody>
        </p:sp>
      </p:grpSp>
      <p:grpSp>
        <p:nvGrpSpPr>
          <p:cNvPr id="889" name="Google Shape;889;p73"/>
          <p:cNvGrpSpPr/>
          <p:nvPr/>
        </p:nvGrpSpPr>
        <p:grpSpPr>
          <a:xfrm>
            <a:off x="527728" y="1867181"/>
            <a:ext cx="1371600" cy="1371600"/>
            <a:chOff x="527728" y="1867175"/>
            <a:chExt cx="1371600" cy="1371600"/>
          </a:xfrm>
        </p:grpSpPr>
        <p:pic>
          <p:nvPicPr>
            <p:cNvPr id="890" name="Google Shape;890;p73"/>
            <p:cNvPicPr preferRelativeResize="0"/>
            <p:nvPr/>
          </p:nvPicPr>
          <p:blipFill rotWithShape="1">
            <a:blip r:embed="rId27">
              <a:alphaModFix/>
            </a:blip>
            <a:srcRect b="6148" l="0" r="0" t="6156"/>
            <a:stretch/>
          </p:blipFill>
          <p:spPr>
            <a:xfrm>
              <a:off x="537178" y="1867175"/>
              <a:ext cx="1352700" cy="1371600"/>
            </a:xfrm>
            <a:prstGeom prst="ellipse">
              <a:avLst/>
            </a:prstGeom>
            <a:noFill/>
            <a:ln>
              <a:noFill/>
            </a:ln>
          </p:spPr>
        </p:pic>
        <p:sp>
          <p:nvSpPr>
            <p:cNvPr id="891" name="Google Shape;891;p73"/>
            <p:cNvSpPr/>
            <p:nvPr/>
          </p:nvSpPr>
          <p:spPr>
            <a:xfrm>
              <a:off x="527728" y="1867175"/>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b="1" lang="en" sz="1200">
                  <a:solidFill>
                    <a:schemeClr val="lt1"/>
                  </a:solidFill>
                  <a:uFill>
                    <a:noFill/>
                  </a:uFill>
                  <a:latin typeface="Poppins"/>
                  <a:ea typeface="Poppins"/>
                  <a:cs typeface="Poppins"/>
                  <a:sym typeface="Poppins"/>
                  <a:hlinkClick action="ppaction://hlinksldjump" r:id="rId28">
                    <a:extLst>
                      <a:ext uri="{A12FA001-AC4F-418D-AE19-62706E023703}">
                        <ahyp:hlinkClr val="tx"/>
                      </a:ext>
                    </a:extLst>
                  </a:hlinkClick>
                </a:rPr>
                <a:t>Human Body, Vision, &amp; The Brain</a:t>
              </a:r>
              <a:endParaRPr b="1" sz="1200">
                <a:solidFill>
                  <a:schemeClr val="lt1"/>
                </a:solidFill>
                <a:latin typeface="Poppins"/>
                <a:ea typeface="Poppins"/>
                <a:cs typeface="Poppins"/>
                <a:sym typeface="Poppins"/>
              </a:endParaRPr>
            </a:p>
          </p:txBody>
        </p:sp>
      </p:grpSp>
      <p:grpSp>
        <p:nvGrpSpPr>
          <p:cNvPr id="892" name="Google Shape;892;p73"/>
          <p:cNvGrpSpPr/>
          <p:nvPr/>
        </p:nvGrpSpPr>
        <p:grpSpPr>
          <a:xfrm>
            <a:off x="5110284" y="1867181"/>
            <a:ext cx="1412100" cy="1371600"/>
            <a:chOff x="5120294" y="1867188"/>
            <a:chExt cx="1412100" cy="1371600"/>
          </a:xfrm>
        </p:grpSpPr>
        <p:pic>
          <p:nvPicPr>
            <p:cNvPr id="893" name="Google Shape;893;p73"/>
            <p:cNvPicPr preferRelativeResize="0"/>
            <p:nvPr/>
          </p:nvPicPr>
          <p:blipFill rotWithShape="1">
            <a:blip r:embed="rId29">
              <a:alphaModFix/>
            </a:blip>
            <a:srcRect b="0" l="22397" r="22397" t="0"/>
            <a:stretch/>
          </p:blipFill>
          <p:spPr>
            <a:xfrm>
              <a:off x="5149994" y="1867188"/>
              <a:ext cx="1352700" cy="1371600"/>
            </a:xfrm>
            <a:prstGeom prst="ellipse">
              <a:avLst/>
            </a:prstGeom>
            <a:noFill/>
            <a:ln>
              <a:noFill/>
            </a:ln>
          </p:spPr>
        </p:pic>
        <p:sp>
          <p:nvSpPr>
            <p:cNvPr id="894" name="Google Shape;894;p73"/>
            <p:cNvSpPr/>
            <p:nvPr/>
          </p:nvSpPr>
          <p:spPr>
            <a:xfrm>
              <a:off x="5140544" y="1867188"/>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895" name="Google Shape;895;p73"/>
            <p:cNvSpPr txBox="1"/>
            <p:nvPr/>
          </p:nvSpPr>
          <p:spPr>
            <a:xfrm>
              <a:off x="5120294" y="2191338"/>
              <a:ext cx="1412100" cy="7233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30">
                    <a:extLst>
                      <a:ext uri="{A12FA001-AC4F-418D-AE19-62706E023703}">
                        <ahyp:hlinkClr val="tx"/>
                      </a:ext>
                    </a:extLst>
                  </a:hlinkClick>
                </a:rPr>
                <a:t>Sound, Waves, &amp; </a:t>
              </a:r>
              <a:r>
                <a:rPr b="1" lang="en" sz="1100">
                  <a:solidFill>
                    <a:schemeClr val="lt1"/>
                  </a:solidFill>
                  <a:uFill>
                    <a:noFill/>
                  </a:uFill>
                  <a:latin typeface="Poppins"/>
                  <a:ea typeface="Poppins"/>
                  <a:cs typeface="Poppins"/>
                  <a:sym typeface="Poppins"/>
                  <a:hlinkClick action="ppaction://hlinksldjump" r:id="rId31">
                    <a:extLst>
                      <a:ext uri="{A12FA001-AC4F-418D-AE19-62706E023703}">
                        <ahyp:hlinkClr val="tx"/>
                      </a:ext>
                    </a:extLst>
                  </a:hlinkClick>
                </a:rPr>
                <a:t>Communication</a:t>
              </a:r>
              <a:endParaRPr sz="1100">
                <a:solidFill>
                  <a:schemeClr val="lt1"/>
                </a:solidFill>
              </a:endParaRPr>
            </a:p>
          </p:txBody>
        </p:sp>
      </p:grpSp>
      <p:grpSp>
        <p:nvGrpSpPr>
          <p:cNvPr id="896" name="Google Shape;896;p73"/>
          <p:cNvGrpSpPr/>
          <p:nvPr/>
        </p:nvGrpSpPr>
        <p:grpSpPr>
          <a:xfrm>
            <a:off x="6678303" y="1867181"/>
            <a:ext cx="1379066" cy="1371600"/>
            <a:chOff x="6679576" y="1867188"/>
            <a:chExt cx="1379066" cy="1371600"/>
          </a:xfrm>
        </p:grpSpPr>
        <p:pic>
          <p:nvPicPr>
            <p:cNvPr id="897" name="Google Shape;897;p73"/>
            <p:cNvPicPr preferRelativeResize="0"/>
            <p:nvPr/>
          </p:nvPicPr>
          <p:blipFill rotWithShape="1">
            <a:blip r:embed="rId32">
              <a:alphaModFix/>
            </a:blip>
            <a:srcRect b="0" l="22021" r="22016" t="0"/>
            <a:stretch/>
          </p:blipFill>
          <p:spPr>
            <a:xfrm>
              <a:off x="6689026" y="1867188"/>
              <a:ext cx="1352700" cy="1371600"/>
            </a:xfrm>
            <a:prstGeom prst="ellipse">
              <a:avLst/>
            </a:prstGeom>
            <a:noFill/>
            <a:ln>
              <a:noFill/>
            </a:ln>
          </p:spPr>
        </p:pic>
        <p:sp>
          <p:nvSpPr>
            <p:cNvPr id="898" name="Google Shape;898;p73"/>
            <p:cNvSpPr/>
            <p:nvPr/>
          </p:nvSpPr>
          <p:spPr>
            <a:xfrm>
              <a:off x="6679576" y="1867188"/>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899" name="Google Shape;899;p73"/>
            <p:cNvSpPr txBox="1"/>
            <p:nvPr/>
          </p:nvSpPr>
          <p:spPr>
            <a:xfrm>
              <a:off x="6687042" y="2183538"/>
              <a:ext cx="1371600" cy="738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33">
                    <a:extLst>
                      <a:ext uri="{A12FA001-AC4F-418D-AE19-62706E023703}">
                        <ahyp:hlinkClr val="tx"/>
                      </a:ext>
                    </a:extLst>
                  </a:hlinkClick>
                </a:rPr>
                <a:t>Energy &amp;  Energy Transfer </a:t>
              </a:r>
              <a:endParaRPr>
                <a:solidFill>
                  <a:schemeClr val="lt1"/>
                </a:solidFill>
              </a:endParaRPr>
            </a:p>
          </p:txBody>
        </p:sp>
      </p:grpSp>
      <p:grpSp>
        <p:nvGrpSpPr>
          <p:cNvPr id="900" name="Google Shape;900;p73"/>
          <p:cNvGrpSpPr/>
          <p:nvPr/>
        </p:nvGrpSpPr>
        <p:grpSpPr>
          <a:xfrm>
            <a:off x="2055247" y="1867181"/>
            <a:ext cx="1371600" cy="1371600"/>
            <a:chOff x="2060331" y="1867175"/>
            <a:chExt cx="1371600" cy="1371600"/>
          </a:xfrm>
        </p:grpSpPr>
        <p:pic>
          <p:nvPicPr>
            <p:cNvPr id="901" name="Google Shape;901;p73"/>
            <p:cNvPicPr preferRelativeResize="0"/>
            <p:nvPr/>
          </p:nvPicPr>
          <p:blipFill rotWithShape="1">
            <a:blip r:embed="rId34">
              <a:alphaModFix/>
            </a:blip>
            <a:srcRect b="0" l="690" r="690" t="0"/>
            <a:stretch/>
          </p:blipFill>
          <p:spPr>
            <a:xfrm>
              <a:off x="2069781" y="1867175"/>
              <a:ext cx="1352700" cy="1371600"/>
            </a:xfrm>
            <a:prstGeom prst="ellipse">
              <a:avLst/>
            </a:prstGeom>
            <a:noFill/>
            <a:ln>
              <a:noFill/>
            </a:ln>
          </p:spPr>
        </p:pic>
        <p:sp>
          <p:nvSpPr>
            <p:cNvPr id="902" name="Google Shape;902;p73"/>
            <p:cNvSpPr/>
            <p:nvPr/>
          </p:nvSpPr>
          <p:spPr>
            <a:xfrm>
              <a:off x="2060331" y="1867175"/>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903" name="Google Shape;903;p73"/>
            <p:cNvSpPr txBox="1"/>
            <p:nvPr/>
          </p:nvSpPr>
          <p:spPr>
            <a:xfrm>
              <a:off x="2125881" y="2183525"/>
              <a:ext cx="1240500" cy="738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ction="ppaction://hlinksldjump" r:id="rId35">
                    <a:extLst>
                      <a:ext uri="{A12FA001-AC4F-418D-AE19-62706E023703}">
                        <ahyp:hlinkClr val="tx"/>
                      </a:ext>
                    </a:extLst>
                  </a:hlinkClick>
                </a:rPr>
                <a:t>Animal &amp; Plant Adaptations</a:t>
              </a:r>
              <a:endParaRPr sz="1200">
                <a:solidFill>
                  <a:schemeClr val="lt1"/>
                </a:solidFill>
                <a:latin typeface="Poppins"/>
                <a:ea typeface="Poppins"/>
                <a:cs typeface="Poppins"/>
                <a:sym typeface="Poppins"/>
              </a:endParaRPr>
            </a:p>
          </p:txBody>
        </p:sp>
      </p:grpSp>
      <p:sp>
        <p:nvSpPr>
          <p:cNvPr id="904" name="Google Shape;904;p73"/>
          <p:cNvSpPr/>
          <p:nvPr/>
        </p:nvSpPr>
        <p:spPr>
          <a:xfrm>
            <a:off x="0" y="0"/>
            <a:ext cx="10080000" cy="9144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905" name="Google Shape;905;p73"/>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4th Grade • All Units at a Glance</a:t>
            </a:r>
            <a:endParaRPr sz="1200">
              <a:latin typeface="Poppins"/>
              <a:ea typeface="Poppins"/>
              <a:cs typeface="Poppins"/>
              <a:sym typeface="Poppins"/>
            </a:endParaRPr>
          </a:p>
        </p:txBody>
      </p:sp>
      <p:pic>
        <p:nvPicPr>
          <p:cNvPr id="906" name="Google Shape;906;p73"/>
          <p:cNvPicPr preferRelativeResize="0"/>
          <p:nvPr/>
        </p:nvPicPr>
        <p:blipFill rotWithShape="1">
          <a:blip r:embed="rId36">
            <a:alphaModFix/>
          </a:blip>
          <a:srcRect b="1663" l="0" r="0" t="1663"/>
          <a:stretch/>
        </p:blipFill>
        <p:spPr>
          <a:xfrm>
            <a:off x="7953375" y="305775"/>
            <a:ext cx="1647825" cy="209550"/>
          </a:xfrm>
          <a:prstGeom prst="rect">
            <a:avLst/>
          </a:prstGeom>
          <a:noFill/>
          <a:ln>
            <a:noFill/>
          </a:ln>
        </p:spPr>
      </p:pic>
      <p:grpSp>
        <p:nvGrpSpPr>
          <p:cNvPr id="907" name="Google Shape;907;p73"/>
          <p:cNvGrpSpPr/>
          <p:nvPr/>
        </p:nvGrpSpPr>
        <p:grpSpPr>
          <a:xfrm>
            <a:off x="527725" y="667512"/>
            <a:ext cx="1684375" cy="117000"/>
            <a:chOff x="527725" y="667512"/>
            <a:chExt cx="1684375" cy="117000"/>
          </a:xfrm>
        </p:grpSpPr>
        <p:sp>
          <p:nvSpPr>
            <p:cNvPr id="908" name="Google Shape;908;p73"/>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37">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909" name="Google Shape;909;p73">
              <a:hlinkClick/>
            </p:cNvPr>
            <p:cNvPicPr preferRelativeResize="0"/>
            <p:nvPr/>
          </p:nvPicPr>
          <p:blipFill rotWithShape="1">
            <a:blip r:embed="rId38">
              <a:alphaModFix/>
            </a:blip>
            <a:srcRect b="0" l="9423" r="9415" t="0"/>
            <a:stretch/>
          </p:blipFill>
          <p:spPr>
            <a:xfrm rot="10800000">
              <a:off x="527725" y="680300"/>
              <a:ext cx="147875" cy="86475"/>
            </a:xfrm>
            <a:prstGeom prst="rect">
              <a:avLst/>
            </a:prstGeom>
            <a:noFill/>
            <a:ln>
              <a:noFill/>
            </a:ln>
          </p:spPr>
        </p:pic>
      </p:grpSp>
      <p:sp>
        <p:nvSpPr>
          <p:cNvPr id="910" name="Google Shape;910;p73"/>
          <p:cNvSpPr txBox="1"/>
          <p:nvPr/>
        </p:nvSpPr>
        <p:spPr>
          <a:xfrm>
            <a:off x="1977350" y="3254975"/>
            <a:ext cx="1535100" cy="307800"/>
          </a:xfrm>
          <a:prstGeom prst="rect">
            <a:avLst/>
          </a:prstGeom>
          <a:noFill/>
          <a:ln>
            <a:noFill/>
          </a:ln>
        </p:spPr>
        <p:txBody>
          <a:bodyPr anchorCtr="0" anchor="t" bIns="91425" lIns="91425" spcFirstLastPara="1" rIns="91425" wrap="square" tIns="91425">
            <a:spAutoFit/>
          </a:bodyPr>
          <a:lstStyle/>
          <a:p>
            <a:pPr indent="0" lvl="0" marL="0" rtl="0" algn="l">
              <a:spcBef>
                <a:spcPts val="1000"/>
              </a:spcBef>
              <a:spcAft>
                <a:spcPts val="0"/>
              </a:spcAft>
              <a:buNone/>
            </a:pPr>
            <a:r>
              <a:rPr b="1" lang="en" sz="800">
                <a:solidFill>
                  <a:schemeClr val="dk1"/>
                </a:solidFill>
                <a:latin typeface="Poppins"/>
                <a:ea typeface="Poppins"/>
                <a:cs typeface="Poppins"/>
                <a:sym typeface="Poppins"/>
              </a:rPr>
              <a:t> </a:t>
            </a:r>
            <a:endParaRPr/>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4" name="Shape 914"/>
        <p:cNvGrpSpPr/>
        <p:nvPr/>
      </p:nvGrpSpPr>
      <p:grpSpPr>
        <a:xfrm>
          <a:off x="0" y="0"/>
          <a:ext cx="0" cy="0"/>
          <a:chOff x="0" y="0"/>
          <a:chExt cx="0" cy="0"/>
        </a:xfrm>
      </p:grpSpPr>
      <p:pic>
        <p:nvPicPr>
          <p:cNvPr id="915" name="Google Shape;915;p74"/>
          <p:cNvPicPr preferRelativeResize="0"/>
          <p:nvPr/>
        </p:nvPicPr>
        <p:blipFill rotWithShape="1">
          <a:blip r:embed="rId3">
            <a:alphaModFix/>
          </a:blip>
          <a:srcRect b="9397" l="0" r="0" t="9388"/>
          <a:stretch/>
        </p:blipFill>
        <p:spPr>
          <a:xfrm>
            <a:off x="448050" y="5429900"/>
            <a:ext cx="982600" cy="914400"/>
          </a:xfrm>
          <a:prstGeom prst="rect">
            <a:avLst/>
          </a:prstGeom>
          <a:noFill/>
          <a:ln>
            <a:noFill/>
          </a:ln>
        </p:spPr>
      </p:pic>
      <p:pic>
        <p:nvPicPr>
          <p:cNvPr id="916" name="Google Shape;916;p74"/>
          <p:cNvPicPr preferRelativeResize="0"/>
          <p:nvPr/>
        </p:nvPicPr>
        <p:blipFill rotWithShape="1">
          <a:blip r:embed="rId4">
            <a:alphaModFix/>
          </a:blip>
          <a:srcRect b="0" l="6025" r="6025" t="0"/>
          <a:stretch/>
        </p:blipFill>
        <p:spPr>
          <a:xfrm>
            <a:off x="448050" y="4149800"/>
            <a:ext cx="914400" cy="1280125"/>
          </a:xfrm>
          <a:prstGeom prst="rect">
            <a:avLst/>
          </a:prstGeom>
          <a:noFill/>
          <a:ln>
            <a:noFill/>
          </a:ln>
        </p:spPr>
      </p:pic>
      <p:pic>
        <p:nvPicPr>
          <p:cNvPr id="917" name="Google Shape;917;p74"/>
          <p:cNvPicPr preferRelativeResize="0"/>
          <p:nvPr/>
        </p:nvPicPr>
        <p:blipFill rotWithShape="1">
          <a:blip r:embed="rId5">
            <a:alphaModFix/>
          </a:blip>
          <a:srcRect b="0" l="38992" r="17003" t="0"/>
          <a:stretch/>
        </p:blipFill>
        <p:spPr>
          <a:xfrm>
            <a:off x="448050" y="2980950"/>
            <a:ext cx="914401" cy="1168851"/>
          </a:xfrm>
          <a:prstGeom prst="rect">
            <a:avLst/>
          </a:prstGeom>
          <a:noFill/>
          <a:ln>
            <a:noFill/>
          </a:ln>
        </p:spPr>
      </p:pic>
      <p:pic>
        <p:nvPicPr>
          <p:cNvPr id="918" name="Google Shape;918;p74"/>
          <p:cNvPicPr preferRelativeResize="0"/>
          <p:nvPr/>
        </p:nvPicPr>
        <p:blipFill rotWithShape="1">
          <a:blip r:embed="rId6">
            <a:alphaModFix/>
          </a:blip>
          <a:srcRect b="9763" l="0" r="0" t="9755"/>
          <a:stretch/>
        </p:blipFill>
        <p:spPr>
          <a:xfrm>
            <a:off x="448050" y="2066550"/>
            <a:ext cx="982600" cy="914400"/>
          </a:xfrm>
          <a:prstGeom prst="rect">
            <a:avLst/>
          </a:prstGeom>
          <a:noFill/>
          <a:ln>
            <a:noFill/>
          </a:ln>
        </p:spPr>
      </p:pic>
      <p:graphicFrame>
        <p:nvGraphicFramePr>
          <p:cNvPr id="919" name="Google Shape;919;p74"/>
          <p:cNvGraphicFramePr/>
          <p:nvPr/>
        </p:nvGraphicFramePr>
        <p:xfrm>
          <a:off x="457188" y="1589560"/>
          <a:ext cx="3000000" cy="3000000"/>
        </p:xfrm>
        <a:graphic>
          <a:graphicData uri="http://schemas.openxmlformats.org/drawingml/2006/table">
            <a:tbl>
              <a:tblPr>
                <a:noFill/>
                <a:tableStyleId>{06DD5CEC-224F-409E-8D3B-C0D11B126E25}</a:tableStyleId>
              </a:tblPr>
              <a:tblGrid>
                <a:gridCol w="914400"/>
                <a:gridCol w="1308700"/>
                <a:gridCol w="2785125"/>
                <a:gridCol w="1396725"/>
                <a:gridCol w="1352800"/>
                <a:gridCol w="138625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7"/>
                        </a:rPr>
                        <a:t>Muscles &amp; Skeleton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8"/>
                        </a:rPr>
                        <a:t>Why do your biceps bulge?</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4-LS1-1. </a:t>
                      </a:r>
                      <a:r>
                        <a:rPr lang="en" sz="800">
                          <a:solidFill>
                            <a:schemeClr val="dk1"/>
                          </a:solidFill>
                          <a:latin typeface="Poppins"/>
                          <a:ea typeface="Poppins"/>
                          <a:cs typeface="Poppins"/>
                          <a:sym typeface="Poppins"/>
                        </a:rPr>
                        <a:t>Construct an argument that plants and animals have internal and external structures that function to support survival, growth, behavior, and reproduction.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LS1.A: </a:t>
                      </a: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6927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9"/>
                        </a:rPr>
                        <a:t>Light, Eyes, &amp; Vision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0"/>
                        </a:rPr>
                        <a:t>What do people who are blind see?</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4-PS4-2. </a:t>
                      </a:r>
                      <a:r>
                        <a:rPr lang="en" sz="800">
                          <a:solidFill>
                            <a:schemeClr val="dk1"/>
                          </a:solidFill>
                          <a:latin typeface="Poppins"/>
                          <a:ea typeface="Poppins"/>
                          <a:cs typeface="Poppins"/>
                          <a:sym typeface="Poppins"/>
                        </a:rPr>
                        <a:t>Develop a model to describe that light reflecting from objects and entering the eye allows objects to be seen.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4-LS1-1. </a:t>
                      </a:r>
                      <a:r>
                        <a:rPr lang="en" sz="800">
                          <a:solidFill>
                            <a:schemeClr val="dk1"/>
                          </a:solidFill>
                          <a:latin typeface="Poppins"/>
                          <a:ea typeface="Poppins"/>
                          <a:cs typeface="Poppins"/>
                          <a:sym typeface="Poppins"/>
                        </a:rPr>
                        <a:t>Construct an argument that plants and animals have internal and external structures that function to support survival, growth, behavior, and reproduction.</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LS1.A: </a:t>
                      </a: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PS4.B:</a:t>
                      </a:r>
                      <a:r>
                        <a:rPr lang="en" sz="800">
                          <a:solidFill>
                            <a:schemeClr val="dk1"/>
                          </a:solidFill>
                          <a:latin typeface="Poppins"/>
                          <a:ea typeface="Poppins"/>
                          <a:cs typeface="Poppins"/>
                          <a:sym typeface="Poppins"/>
                        </a:rPr>
                        <a:t> Electromagnetic Radiation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1"/>
                        </a:rPr>
                        <a:t>Structure &amp; Function of Eyes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2"/>
                        </a:rPr>
                        <a:t>How can some animals see in the dark?</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4-PS4-2. </a:t>
                      </a:r>
                      <a:r>
                        <a:rPr lang="en" sz="800">
                          <a:solidFill>
                            <a:schemeClr val="dk1"/>
                          </a:solidFill>
                          <a:latin typeface="Poppins"/>
                          <a:ea typeface="Poppins"/>
                          <a:cs typeface="Poppins"/>
                          <a:sym typeface="Poppins"/>
                        </a:rPr>
                        <a:t>Develop a model to describe that light reflecting from objects and entering the eye allows objects to be seen.</a:t>
                      </a:r>
                      <a:endParaRPr b="1"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4-LS1-1. </a:t>
                      </a:r>
                      <a:r>
                        <a:rPr lang="en" sz="800">
                          <a:solidFill>
                            <a:schemeClr val="dk1"/>
                          </a:solidFill>
                          <a:latin typeface="Poppins"/>
                          <a:ea typeface="Poppins"/>
                          <a:cs typeface="Poppins"/>
                          <a:sym typeface="Poppins"/>
                        </a:rPr>
                        <a:t>Construct an argument that plants and animals have internal and external structures that function to support survival, growth, behavior, and reproduction.</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LS1.A: </a:t>
                      </a: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PS4.B:</a:t>
                      </a:r>
                      <a:r>
                        <a:rPr lang="en" sz="800">
                          <a:solidFill>
                            <a:schemeClr val="dk1"/>
                          </a:solidFill>
                          <a:latin typeface="Poppins"/>
                          <a:ea typeface="Poppins"/>
                          <a:cs typeface="Poppins"/>
                          <a:sym typeface="Poppins"/>
                        </a:rPr>
                        <a:t> Electromagnetic Radiation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3"/>
                        </a:rPr>
                        <a:t>Brain, Nerves, &amp; Information Processing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4"/>
                        </a:rPr>
                        <a:t>How does your brain control your body?</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4-LS1-2. </a:t>
                      </a:r>
                      <a:r>
                        <a:rPr lang="en" sz="800">
                          <a:solidFill>
                            <a:schemeClr val="dk1"/>
                          </a:solidFill>
                          <a:latin typeface="Poppins"/>
                          <a:ea typeface="Poppins"/>
                          <a:cs typeface="Poppins"/>
                          <a:sym typeface="Poppins"/>
                        </a:rPr>
                        <a:t>Use a model to describe that animals receive different types of information through their senses, process the information in their brain, and respond to the information in different ways.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LS1.D: </a:t>
                      </a:r>
                      <a:r>
                        <a:rPr lang="en" sz="800">
                          <a:solidFill>
                            <a:schemeClr val="dk1"/>
                          </a:solidFill>
                          <a:latin typeface="Poppins"/>
                          <a:ea typeface="Poppins"/>
                          <a:cs typeface="Poppins"/>
                          <a:sym typeface="Poppins"/>
                        </a:rPr>
                        <a:t>Information Processing</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r>
            </a:tbl>
          </a:graphicData>
        </a:graphic>
      </p:graphicFrame>
      <p:sp>
        <p:nvSpPr>
          <p:cNvPr id="920" name="Google Shape;920;p74"/>
          <p:cNvSpPr/>
          <p:nvPr/>
        </p:nvSpPr>
        <p:spPr>
          <a:xfrm>
            <a:off x="457200" y="299923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921" name="Google Shape;921;p74"/>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922" name="Google Shape;922;p74"/>
          <p:cNvSpPr/>
          <p:nvPr/>
        </p:nvSpPr>
        <p:spPr>
          <a:xfrm>
            <a:off x="457200" y="4149801"/>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7">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923" name="Google Shape;923;p74"/>
          <p:cNvSpPr/>
          <p:nvPr/>
        </p:nvSpPr>
        <p:spPr>
          <a:xfrm>
            <a:off x="0" y="0"/>
            <a:ext cx="10080000" cy="9144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924" name="Google Shape;924;p74"/>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4th Grade • Life Science</a:t>
            </a:r>
            <a:endParaRPr sz="1200">
              <a:latin typeface="Poppins"/>
              <a:ea typeface="Poppins"/>
              <a:cs typeface="Poppins"/>
              <a:sym typeface="Poppins"/>
            </a:endParaRPr>
          </a:p>
        </p:txBody>
      </p:sp>
      <p:sp>
        <p:nvSpPr>
          <p:cNvPr id="925" name="Google Shape;925;p74"/>
          <p:cNvSpPr txBox="1"/>
          <p:nvPr/>
        </p:nvSpPr>
        <p:spPr>
          <a:xfrm>
            <a:off x="457200" y="1143000"/>
            <a:ext cx="71775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18"/>
              </a:rPr>
              <a:t>Human Body, Vision, &amp; The Brain </a:t>
            </a:r>
            <a:r>
              <a:rPr lang="en" sz="1200">
                <a:solidFill>
                  <a:schemeClr val="hlink"/>
                </a:solidFill>
                <a:uFill>
                  <a:noFill/>
                </a:uFill>
                <a:latin typeface="Poppins"/>
                <a:ea typeface="Poppins"/>
                <a:cs typeface="Poppins"/>
                <a:sym typeface="Poppins"/>
                <a:hlinkClick r:id="rId19"/>
              </a:rPr>
              <a:t>(Human Machine)</a:t>
            </a:r>
            <a:endParaRPr sz="1200">
              <a:latin typeface="Poppins"/>
              <a:ea typeface="Poppins"/>
              <a:cs typeface="Poppins"/>
              <a:sym typeface="Poppins"/>
            </a:endParaRPr>
          </a:p>
        </p:txBody>
      </p:sp>
      <p:sp>
        <p:nvSpPr>
          <p:cNvPr id="926" name="Google Shape;926;p74"/>
          <p:cNvSpPr/>
          <p:nvPr/>
        </p:nvSpPr>
        <p:spPr>
          <a:xfrm>
            <a:off x="457200" y="542991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927" name="Google Shape;927;p74"/>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928" name="Google Shape;928;p74"/>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1">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929" name="Google Shape;929;p74"/>
          <p:cNvPicPr preferRelativeResize="0"/>
          <p:nvPr/>
        </p:nvPicPr>
        <p:blipFill rotWithShape="1">
          <a:blip r:embed="rId22">
            <a:alphaModFix/>
          </a:blip>
          <a:srcRect b="1663" l="0" r="0" t="1663"/>
          <a:stretch/>
        </p:blipFill>
        <p:spPr>
          <a:xfrm>
            <a:off x="7953375" y="305775"/>
            <a:ext cx="1647825" cy="209550"/>
          </a:xfrm>
          <a:prstGeom prst="rect">
            <a:avLst/>
          </a:prstGeom>
          <a:noFill/>
          <a:ln>
            <a:noFill/>
          </a:ln>
        </p:spPr>
      </p:pic>
      <p:grpSp>
        <p:nvGrpSpPr>
          <p:cNvPr id="930" name="Google Shape;930;p74"/>
          <p:cNvGrpSpPr/>
          <p:nvPr/>
        </p:nvGrpSpPr>
        <p:grpSpPr>
          <a:xfrm>
            <a:off x="527725" y="667512"/>
            <a:ext cx="1684375" cy="117000"/>
            <a:chOff x="527725" y="667512"/>
            <a:chExt cx="1684375" cy="117000"/>
          </a:xfrm>
        </p:grpSpPr>
        <p:sp>
          <p:nvSpPr>
            <p:cNvPr id="931" name="Google Shape;931;p74"/>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3">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932" name="Google Shape;932;p74">
              <a:hlinkClick action="ppaction://hlinksldjump" r:id="rId24"/>
            </p:cNvPr>
            <p:cNvPicPr preferRelativeResize="0"/>
            <p:nvPr/>
          </p:nvPicPr>
          <p:blipFill rotWithShape="1">
            <a:blip r:embed="rId25">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36" name="Shape 936"/>
        <p:cNvGrpSpPr/>
        <p:nvPr/>
      </p:nvGrpSpPr>
      <p:grpSpPr>
        <a:xfrm>
          <a:off x="0" y="0"/>
          <a:ext cx="0" cy="0"/>
          <a:chOff x="0" y="0"/>
          <a:chExt cx="0" cy="0"/>
        </a:xfrm>
      </p:grpSpPr>
      <p:pic>
        <p:nvPicPr>
          <p:cNvPr id="937" name="Google Shape;937;p75"/>
          <p:cNvPicPr preferRelativeResize="0"/>
          <p:nvPr/>
        </p:nvPicPr>
        <p:blipFill rotWithShape="1">
          <a:blip r:embed="rId3">
            <a:alphaModFix/>
          </a:blip>
          <a:srcRect b="0" l="13280" r="16717" t="0"/>
          <a:stretch/>
        </p:blipFill>
        <p:spPr>
          <a:xfrm>
            <a:off x="468000" y="4506175"/>
            <a:ext cx="1126725" cy="1044849"/>
          </a:xfrm>
          <a:prstGeom prst="rect">
            <a:avLst/>
          </a:prstGeom>
          <a:noFill/>
          <a:ln>
            <a:noFill/>
          </a:ln>
        </p:spPr>
      </p:pic>
      <p:pic>
        <p:nvPicPr>
          <p:cNvPr id="938" name="Google Shape;938;p75"/>
          <p:cNvPicPr preferRelativeResize="0"/>
          <p:nvPr/>
        </p:nvPicPr>
        <p:blipFill rotWithShape="1">
          <a:blip r:embed="rId4">
            <a:alphaModFix/>
          </a:blip>
          <a:srcRect b="0" l="44840" r="0" t="0"/>
          <a:stretch/>
        </p:blipFill>
        <p:spPr>
          <a:xfrm>
            <a:off x="468000" y="3347975"/>
            <a:ext cx="1126726" cy="1149857"/>
          </a:xfrm>
          <a:prstGeom prst="rect">
            <a:avLst/>
          </a:prstGeom>
          <a:noFill/>
          <a:ln>
            <a:noFill/>
          </a:ln>
        </p:spPr>
      </p:pic>
      <p:pic>
        <p:nvPicPr>
          <p:cNvPr id="939" name="Google Shape;939;p75"/>
          <p:cNvPicPr preferRelativeResize="0"/>
          <p:nvPr/>
        </p:nvPicPr>
        <p:blipFill rotWithShape="1">
          <a:blip r:embed="rId5">
            <a:alphaModFix/>
          </a:blip>
          <a:srcRect b="0" l="25573" r="0" t="0"/>
          <a:stretch/>
        </p:blipFill>
        <p:spPr>
          <a:xfrm>
            <a:off x="468000" y="2189775"/>
            <a:ext cx="1371600" cy="1154488"/>
          </a:xfrm>
          <a:prstGeom prst="rect">
            <a:avLst/>
          </a:prstGeom>
          <a:noFill/>
          <a:ln>
            <a:noFill/>
          </a:ln>
        </p:spPr>
      </p:pic>
      <p:sp>
        <p:nvSpPr>
          <p:cNvPr id="940" name="Google Shape;940;p75"/>
          <p:cNvSpPr/>
          <p:nvPr/>
        </p:nvSpPr>
        <p:spPr>
          <a:xfrm>
            <a:off x="0" y="0"/>
            <a:ext cx="10080000" cy="9144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941" name="Google Shape;941;p75"/>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4th Grade • </a:t>
            </a:r>
            <a:r>
              <a:rPr lang="en" sz="1200">
                <a:solidFill>
                  <a:schemeClr val="dk1"/>
                </a:solidFill>
                <a:latin typeface="Poppins"/>
                <a:ea typeface="Poppins"/>
                <a:cs typeface="Poppins"/>
                <a:sym typeface="Poppins"/>
              </a:rPr>
              <a:t>Life Science</a:t>
            </a:r>
            <a:endParaRPr sz="1200">
              <a:latin typeface="Poppins"/>
              <a:ea typeface="Poppins"/>
              <a:cs typeface="Poppins"/>
              <a:sym typeface="Poppins"/>
            </a:endParaRPr>
          </a:p>
        </p:txBody>
      </p:sp>
      <p:graphicFrame>
        <p:nvGraphicFramePr>
          <p:cNvPr id="942" name="Google Shape;942;p75"/>
          <p:cNvGraphicFramePr/>
          <p:nvPr/>
        </p:nvGraphicFramePr>
        <p:xfrm>
          <a:off x="467988" y="1606185"/>
          <a:ext cx="3000000" cy="3000000"/>
        </p:xfrm>
        <a:graphic>
          <a:graphicData uri="http://schemas.openxmlformats.org/drawingml/2006/table">
            <a:tbl>
              <a:tblPr>
                <a:noFill/>
                <a:tableStyleId>{06DD5CEC-224F-409E-8D3B-C0D11B126E25}</a:tableStyleId>
              </a:tblPr>
              <a:tblGrid>
                <a:gridCol w="914400"/>
                <a:gridCol w="1308700"/>
                <a:gridCol w="2731175"/>
                <a:gridCol w="1370025"/>
                <a:gridCol w="1483350"/>
                <a:gridCol w="1336350"/>
              </a:tblGrid>
              <a:tr h="5836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48375">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6"/>
                        </a:rPr>
                        <a:t>Animal Adaptations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Why do some sea creatures look so strange?</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4-LS1-1.</a:t>
                      </a:r>
                      <a:r>
                        <a:rPr lang="en" sz="800">
                          <a:solidFill>
                            <a:schemeClr val="dk1"/>
                          </a:solidFill>
                          <a:latin typeface="Poppins"/>
                          <a:ea typeface="Poppins"/>
                          <a:cs typeface="Poppins"/>
                          <a:sym typeface="Poppins"/>
                        </a:rPr>
                        <a:t> Construct an argument that plants and animals have internal and external structures that function to support survival, growth, behavior, and reproduction.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Engaging in Argument from Evidence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LS1.A: </a:t>
                      </a:r>
                      <a:r>
                        <a:rPr lang="en" sz="800">
                          <a:solidFill>
                            <a:schemeClr val="dk1"/>
                          </a:solidFill>
                          <a:latin typeface="Poppins"/>
                          <a:ea typeface="Poppins"/>
                          <a:cs typeface="Poppins"/>
                          <a:sym typeface="Poppins"/>
                        </a:rPr>
                        <a:t>Structure and Function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483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7"/>
                        </a:rPr>
                        <a:t>Learned Behavior &amp; Instinct</a:t>
                      </a:r>
                      <a:endParaRPr b="1" sz="800" strike="sngStrike">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Why would a sea turtle eat a plastic bag?</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4-LS1-2. </a:t>
                      </a:r>
                      <a:r>
                        <a:rPr lang="en" sz="800">
                          <a:solidFill>
                            <a:schemeClr val="dk1"/>
                          </a:solidFill>
                          <a:latin typeface="Poppins"/>
                          <a:ea typeface="Poppins"/>
                          <a:cs typeface="Poppins"/>
                          <a:sym typeface="Poppins"/>
                        </a:rPr>
                        <a:t>Use a model to describe that animals receive different types of information through their senses, process the information in their brain, and respond to the information in different ways.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LS1.D: </a:t>
                      </a:r>
                      <a:r>
                        <a:rPr lang="en" sz="800">
                          <a:solidFill>
                            <a:schemeClr val="dk1"/>
                          </a:solidFill>
                          <a:latin typeface="Poppins"/>
                          <a:ea typeface="Poppins"/>
                          <a:cs typeface="Poppins"/>
                          <a:sym typeface="Poppins"/>
                        </a:rPr>
                        <a:t>Information Processing</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10448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Plant Adaptations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Why don’t the same trees grow everywhere?</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4-LS1-1.</a:t>
                      </a:r>
                      <a:r>
                        <a:rPr lang="en" sz="800">
                          <a:solidFill>
                            <a:schemeClr val="dk1"/>
                          </a:solidFill>
                          <a:latin typeface="Poppins"/>
                          <a:ea typeface="Poppins"/>
                          <a:cs typeface="Poppins"/>
                          <a:sym typeface="Poppins"/>
                        </a:rPr>
                        <a:t> Construct an argument that plants and animals have internal and external structures that function to support survival, growth, behavior, and reproduction.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Engaging in Argument from Evidence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LS1.A: </a:t>
                      </a:r>
                      <a:r>
                        <a:rPr lang="en" sz="800">
                          <a:solidFill>
                            <a:schemeClr val="dk1"/>
                          </a:solidFill>
                          <a:latin typeface="Poppins"/>
                          <a:ea typeface="Poppins"/>
                          <a:cs typeface="Poppins"/>
                          <a:sym typeface="Poppins"/>
                        </a:rPr>
                        <a:t>Structure and Function</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943" name="Google Shape;943;p75"/>
          <p:cNvSpPr/>
          <p:nvPr/>
        </p:nvSpPr>
        <p:spPr>
          <a:xfrm>
            <a:off x="468000" y="3347976"/>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9">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944" name="Google Shape;944;p75"/>
          <p:cNvSpPr/>
          <p:nvPr/>
        </p:nvSpPr>
        <p:spPr>
          <a:xfrm>
            <a:off x="468001" y="2189781"/>
            <a:ext cx="6879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0">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945" name="Google Shape;945;p75"/>
          <p:cNvSpPr/>
          <p:nvPr/>
        </p:nvSpPr>
        <p:spPr>
          <a:xfrm>
            <a:off x="468000" y="4506167"/>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1">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946" name="Google Shape;946;p75"/>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12"/>
              </a:rPr>
              <a:t>Animal &amp; Plant Adaptations </a:t>
            </a:r>
            <a:r>
              <a:rPr lang="en" sz="1200">
                <a:solidFill>
                  <a:schemeClr val="hlink"/>
                </a:solidFill>
                <a:uFill>
                  <a:noFill/>
                </a:uFill>
                <a:latin typeface="Poppins"/>
                <a:ea typeface="Poppins"/>
                <a:cs typeface="Poppins"/>
                <a:sym typeface="Poppins"/>
                <a:hlinkClick r:id="rId13"/>
              </a:rPr>
              <a:t>(Animal &amp; Plant Adaptations) </a:t>
            </a:r>
            <a:endParaRPr sz="1200">
              <a:solidFill>
                <a:schemeClr val="dk1"/>
              </a:solidFill>
              <a:latin typeface="Poppins"/>
              <a:ea typeface="Poppins"/>
              <a:cs typeface="Poppins"/>
              <a:sym typeface="Poppins"/>
            </a:endParaRPr>
          </a:p>
        </p:txBody>
      </p:sp>
      <p:sp>
        <p:nvSpPr>
          <p:cNvPr id="947" name="Google Shape;947;p75"/>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4">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948" name="Google Shape;948;p75"/>
          <p:cNvPicPr preferRelativeResize="0"/>
          <p:nvPr/>
        </p:nvPicPr>
        <p:blipFill rotWithShape="1">
          <a:blip r:embed="rId15">
            <a:alphaModFix/>
          </a:blip>
          <a:srcRect b="1663" l="0" r="0" t="1663"/>
          <a:stretch/>
        </p:blipFill>
        <p:spPr>
          <a:xfrm>
            <a:off x="7953375" y="305775"/>
            <a:ext cx="1647825" cy="209550"/>
          </a:xfrm>
          <a:prstGeom prst="rect">
            <a:avLst/>
          </a:prstGeom>
          <a:noFill/>
          <a:ln>
            <a:noFill/>
          </a:ln>
        </p:spPr>
      </p:pic>
      <p:grpSp>
        <p:nvGrpSpPr>
          <p:cNvPr id="949" name="Google Shape;949;p75"/>
          <p:cNvGrpSpPr/>
          <p:nvPr/>
        </p:nvGrpSpPr>
        <p:grpSpPr>
          <a:xfrm>
            <a:off x="527725" y="667512"/>
            <a:ext cx="1684375" cy="117000"/>
            <a:chOff x="527725" y="667512"/>
            <a:chExt cx="1684375" cy="117000"/>
          </a:xfrm>
        </p:grpSpPr>
        <p:sp>
          <p:nvSpPr>
            <p:cNvPr id="950" name="Google Shape;950;p75"/>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6">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951" name="Google Shape;951;p75">
              <a:hlinkClick/>
            </p:cNvPr>
            <p:cNvPicPr preferRelativeResize="0"/>
            <p:nvPr/>
          </p:nvPicPr>
          <p:blipFill rotWithShape="1">
            <a:blip r:embed="rId17">
              <a:alphaModFix/>
            </a:blip>
            <a:srcRect b="0" l="9423" r="9415" t="0"/>
            <a:stretch/>
          </p:blipFill>
          <p:spPr>
            <a:xfrm rot="10800000">
              <a:off x="527725" y="680300"/>
              <a:ext cx="147875" cy="86475"/>
            </a:xfrm>
            <a:prstGeom prst="rect">
              <a:avLst/>
            </a:prstGeom>
            <a:noFill/>
            <a:ln>
              <a:noFill/>
            </a:ln>
          </p:spPr>
        </p:pic>
      </p:grpSp>
      <p:sp>
        <p:nvSpPr>
          <p:cNvPr id="952" name="Google Shape;952;p75"/>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56" name="Shape 956"/>
        <p:cNvGrpSpPr/>
        <p:nvPr/>
      </p:nvGrpSpPr>
      <p:grpSpPr>
        <a:xfrm>
          <a:off x="0" y="0"/>
          <a:ext cx="0" cy="0"/>
          <a:chOff x="0" y="0"/>
          <a:chExt cx="0" cy="0"/>
        </a:xfrm>
      </p:grpSpPr>
      <p:pic>
        <p:nvPicPr>
          <p:cNvPr id="957" name="Google Shape;957;p76"/>
          <p:cNvPicPr preferRelativeResize="0"/>
          <p:nvPr/>
        </p:nvPicPr>
        <p:blipFill rotWithShape="1">
          <a:blip r:embed="rId3">
            <a:alphaModFix/>
          </a:blip>
          <a:srcRect b="0" l="5524" r="5516" t="9198"/>
          <a:stretch/>
        </p:blipFill>
        <p:spPr>
          <a:xfrm>
            <a:off x="448050" y="5605425"/>
            <a:ext cx="914400" cy="1043550"/>
          </a:xfrm>
          <a:prstGeom prst="rect">
            <a:avLst/>
          </a:prstGeom>
          <a:noFill/>
          <a:ln>
            <a:noFill/>
          </a:ln>
        </p:spPr>
      </p:pic>
      <p:pic>
        <p:nvPicPr>
          <p:cNvPr id="958" name="Google Shape;958;p76"/>
          <p:cNvPicPr preferRelativeResize="0"/>
          <p:nvPr/>
        </p:nvPicPr>
        <p:blipFill rotWithShape="1">
          <a:blip r:embed="rId4">
            <a:alphaModFix/>
          </a:blip>
          <a:srcRect b="9397" l="0" r="0" t="9388"/>
          <a:stretch/>
        </p:blipFill>
        <p:spPr>
          <a:xfrm>
            <a:off x="448050" y="4689375"/>
            <a:ext cx="982600" cy="914400"/>
          </a:xfrm>
          <a:prstGeom prst="rect">
            <a:avLst/>
          </a:prstGeom>
          <a:noFill/>
          <a:ln>
            <a:noFill/>
          </a:ln>
        </p:spPr>
      </p:pic>
      <p:sp>
        <p:nvSpPr>
          <p:cNvPr id="959" name="Google Shape;959;p76"/>
          <p:cNvSpPr/>
          <p:nvPr/>
        </p:nvSpPr>
        <p:spPr>
          <a:xfrm>
            <a:off x="0" y="0"/>
            <a:ext cx="10080000" cy="9144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960" name="Google Shape;960;p76"/>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4th Grade • Earth &amp; Space Science</a:t>
            </a:r>
            <a:endParaRPr sz="1200">
              <a:latin typeface="Poppins"/>
              <a:ea typeface="Poppins"/>
              <a:cs typeface="Poppins"/>
              <a:sym typeface="Poppins"/>
            </a:endParaRPr>
          </a:p>
        </p:txBody>
      </p:sp>
      <p:pic>
        <p:nvPicPr>
          <p:cNvPr id="961" name="Google Shape;961;p76"/>
          <p:cNvPicPr preferRelativeResize="0"/>
          <p:nvPr/>
        </p:nvPicPr>
        <p:blipFill rotWithShape="1">
          <a:blip r:embed="rId5">
            <a:alphaModFix/>
          </a:blip>
          <a:srcRect b="14750" l="0" r="0" t="1631"/>
          <a:stretch/>
        </p:blipFill>
        <p:spPr>
          <a:xfrm>
            <a:off x="448050" y="3738350"/>
            <a:ext cx="982600" cy="972050"/>
          </a:xfrm>
          <a:prstGeom prst="rect">
            <a:avLst/>
          </a:prstGeom>
          <a:noFill/>
          <a:ln>
            <a:noFill/>
          </a:ln>
        </p:spPr>
      </p:pic>
      <p:pic>
        <p:nvPicPr>
          <p:cNvPr id="962" name="Google Shape;962;p76"/>
          <p:cNvPicPr preferRelativeResize="0"/>
          <p:nvPr/>
        </p:nvPicPr>
        <p:blipFill rotWithShape="1">
          <a:blip r:embed="rId6">
            <a:alphaModFix/>
          </a:blip>
          <a:srcRect b="11234" l="0" r="0" t="11234"/>
          <a:stretch/>
        </p:blipFill>
        <p:spPr>
          <a:xfrm>
            <a:off x="448050" y="2964275"/>
            <a:ext cx="914400" cy="819750"/>
          </a:xfrm>
          <a:prstGeom prst="rect">
            <a:avLst/>
          </a:prstGeom>
          <a:noFill/>
          <a:ln>
            <a:noFill/>
          </a:ln>
        </p:spPr>
      </p:pic>
      <p:pic>
        <p:nvPicPr>
          <p:cNvPr id="963" name="Google Shape;963;p76"/>
          <p:cNvPicPr preferRelativeResize="0"/>
          <p:nvPr/>
        </p:nvPicPr>
        <p:blipFill rotWithShape="1">
          <a:blip r:embed="rId7">
            <a:alphaModFix/>
          </a:blip>
          <a:srcRect b="9763" l="0" r="0" t="9755"/>
          <a:stretch/>
        </p:blipFill>
        <p:spPr>
          <a:xfrm>
            <a:off x="448050" y="2066550"/>
            <a:ext cx="982600" cy="914400"/>
          </a:xfrm>
          <a:prstGeom prst="rect">
            <a:avLst/>
          </a:prstGeom>
          <a:noFill/>
          <a:ln>
            <a:noFill/>
          </a:ln>
        </p:spPr>
      </p:pic>
      <p:graphicFrame>
        <p:nvGraphicFramePr>
          <p:cNvPr id="964" name="Google Shape;964;p76"/>
          <p:cNvGraphicFramePr/>
          <p:nvPr/>
        </p:nvGraphicFramePr>
        <p:xfrm>
          <a:off x="457188" y="1589560"/>
          <a:ext cx="3000000" cy="3000000"/>
        </p:xfrm>
        <a:graphic>
          <a:graphicData uri="http://schemas.openxmlformats.org/drawingml/2006/table">
            <a:tbl>
              <a:tblPr>
                <a:noFill/>
                <a:tableStyleId>{06DD5CEC-224F-409E-8D3B-C0D11B126E25}</a:tableStyleId>
              </a:tblPr>
              <a:tblGrid>
                <a:gridCol w="914400"/>
                <a:gridCol w="1337275"/>
                <a:gridCol w="2887950"/>
                <a:gridCol w="1379975"/>
                <a:gridCol w="1284000"/>
                <a:gridCol w="1340400"/>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Volcanoes &amp; Patterns of Earth’s Features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Could a volcano pop up where you live?</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4-ESS2-2. </a:t>
                      </a:r>
                      <a:r>
                        <a:rPr lang="en" sz="800">
                          <a:solidFill>
                            <a:schemeClr val="dk1"/>
                          </a:solidFill>
                          <a:latin typeface="Poppins"/>
                          <a:ea typeface="Poppins"/>
                          <a:cs typeface="Poppins"/>
                          <a:sym typeface="Poppins"/>
                        </a:rPr>
                        <a:t>Analyze and interpret data from maps to describe patterns of Earth’s features.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Analyzing and Interpreting Data</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Engaging in Argument from Evidence</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ESS2.B: </a:t>
                      </a:r>
                      <a:r>
                        <a:rPr lang="en" sz="800">
                          <a:solidFill>
                            <a:schemeClr val="dk1"/>
                          </a:solidFill>
                          <a:latin typeface="Poppins"/>
                          <a:ea typeface="Poppins"/>
                          <a:cs typeface="Poppins"/>
                          <a:sym typeface="Poppins"/>
                        </a:rPr>
                        <a:t>Plate Tectonics and Large-Scale System Interactions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6927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0"/>
                        </a:rPr>
                        <a:t>Volcanoes &amp; Rock Cycle</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1"/>
                        </a:rPr>
                        <a:t>Why do some volcanoes explode?</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4-ESS1-1. </a:t>
                      </a:r>
                      <a:r>
                        <a:rPr lang="en" sz="800">
                          <a:solidFill>
                            <a:schemeClr val="dk1"/>
                          </a:solidFill>
                          <a:latin typeface="Poppins"/>
                          <a:ea typeface="Poppins"/>
                          <a:cs typeface="Poppins"/>
                          <a:sym typeface="Poppins"/>
                        </a:rPr>
                        <a:t>Identify evidence from patterns in rock formations and fossils in rock layers to support an explanation for changes in a landscape over time.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lnSpc>
                          <a:spcPct val="75000"/>
                        </a:lnSpc>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12">
                            <a:extLst>
                              <a:ext uri="{A12FA001-AC4F-418D-AE19-62706E023703}">
                                <ahyp:hlinkClr val="tx"/>
                              </a:ext>
                            </a:extLst>
                          </a:hlinkClick>
                        </a:rPr>
                        <a:t>ESS1.C: </a:t>
                      </a:r>
                      <a:r>
                        <a:rPr lang="en" sz="800">
                          <a:solidFill>
                            <a:schemeClr val="dk1"/>
                          </a:solidFill>
                          <a:latin typeface="Poppins"/>
                          <a:ea typeface="Poppins"/>
                          <a:cs typeface="Poppins"/>
                          <a:sym typeface="Poppins"/>
                        </a:rPr>
                        <a:t>The History of Planet Earth</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3"/>
                        </a:rPr>
                        <a:t>Weathering &amp; Erosion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4"/>
                        </a:rPr>
                        <a:t>Will a mountain last forever?</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4-ESS2-1. </a:t>
                      </a:r>
                      <a:r>
                        <a:rPr lang="en" sz="800">
                          <a:solidFill>
                            <a:schemeClr val="dk1"/>
                          </a:solidFill>
                          <a:latin typeface="Poppins"/>
                          <a:ea typeface="Poppins"/>
                          <a:cs typeface="Poppins"/>
                          <a:sym typeface="Poppins"/>
                        </a:rPr>
                        <a:t>Make observations and/or measurements to provide evidence of the effects of weathering or the rate of erosion by water, ice, wind, or vegetation.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ESS2.A: </a:t>
                      </a:r>
                      <a:r>
                        <a:rPr lang="en" sz="800">
                          <a:solidFill>
                            <a:schemeClr val="dk1"/>
                          </a:solidFill>
                          <a:latin typeface="Poppins"/>
                          <a:ea typeface="Poppins"/>
                          <a:cs typeface="Poppins"/>
                          <a:sym typeface="Poppins"/>
                        </a:rPr>
                        <a:t>Earth Materials and Systems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ESS2.E: </a:t>
                      </a:r>
                      <a:r>
                        <a:rPr lang="en" sz="800">
                          <a:solidFill>
                            <a:schemeClr val="dk1"/>
                          </a:solidFill>
                          <a:latin typeface="Poppins"/>
                          <a:ea typeface="Poppins"/>
                          <a:cs typeface="Poppins"/>
                          <a:sym typeface="Poppins"/>
                        </a:rPr>
                        <a:t>Biogeology</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5"/>
                        </a:rPr>
                        <a:t>Sedimentary Rock &amp; Fossils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6"/>
                        </a:rPr>
                        <a:t>What did your town look like 100 million years ago?</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4-ESS1-1. </a:t>
                      </a:r>
                      <a:r>
                        <a:rPr lang="en" sz="800">
                          <a:solidFill>
                            <a:schemeClr val="dk1"/>
                          </a:solidFill>
                          <a:latin typeface="Poppins"/>
                          <a:ea typeface="Poppins"/>
                          <a:cs typeface="Poppins"/>
                          <a:sym typeface="Poppins"/>
                        </a:rPr>
                        <a:t>Identify evidence from patterns in rock formations and fossils in rock layers to support an explanation for changes in a landscape over time.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lnSpc>
                          <a:spcPct val="75000"/>
                        </a:lnSpc>
                        <a:spcBef>
                          <a:spcPts val="0"/>
                        </a:spcBef>
                        <a:spcAft>
                          <a:spcPts val="0"/>
                        </a:spcAft>
                        <a:buNone/>
                      </a:pPr>
                      <a:r>
                        <a:rPr b="1" lang="en" sz="800">
                          <a:solidFill>
                            <a:schemeClr val="dk1"/>
                          </a:solidFill>
                          <a:uFill>
                            <a:noFill/>
                          </a:uFill>
                          <a:latin typeface="Poppins"/>
                          <a:ea typeface="Poppins"/>
                          <a:cs typeface="Poppins"/>
                          <a:sym typeface="Poppins"/>
                          <a:hlinkClick r:id="rId17">
                            <a:extLst>
                              <a:ext uri="{A12FA001-AC4F-418D-AE19-62706E023703}">
                                <ahyp:hlinkClr val="tx"/>
                              </a:ext>
                            </a:extLst>
                          </a:hlinkClick>
                        </a:rPr>
                        <a:t>ESS1.C: </a:t>
                      </a:r>
                      <a:r>
                        <a:rPr lang="en" sz="800">
                          <a:solidFill>
                            <a:schemeClr val="dk1"/>
                          </a:solidFill>
                          <a:latin typeface="Poppins"/>
                          <a:ea typeface="Poppins"/>
                          <a:cs typeface="Poppins"/>
                          <a:sym typeface="Poppins"/>
                        </a:rPr>
                        <a:t>The History of Planet Earth</a:t>
                      </a:r>
                      <a:endParaRPr sz="800">
                        <a:solidFill>
                          <a:schemeClr val="dk1"/>
                        </a:solidFill>
                        <a:latin typeface="Poppins"/>
                        <a:ea typeface="Poppins"/>
                        <a:cs typeface="Poppins"/>
                        <a:sym typeface="Poppins"/>
                      </a:endParaRPr>
                    </a:p>
                    <a:p>
                      <a:pPr indent="0" lvl="0" marL="0" rtl="0" algn="l">
                        <a:lnSpc>
                          <a:spcPct val="75000"/>
                        </a:lnSpc>
                        <a:spcBef>
                          <a:spcPts val="0"/>
                        </a:spcBef>
                        <a:spcAft>
                          <a:spcPts val="0"/>
                        </a:spcAft>
                        <a:buClr>
                          <a:schemeClr val="dk1"/>
                        </a:buClr>
                        <a:buSzPts val="1100"/>
                        <a:buFont typeface="Arial"/>
                        <a:buNone/>
                      </a:pPr>
                      <a:r>
                        <a:t/>
                      </a:r>
                      <a:endParaRPr b="1"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8"/>
                        </a:rPr>
                        <a:t>Erosion, Natural Hazards,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9"/>
                        </a:rPr>
                        <a:t>How could you survive a landslide?</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4-ESS3-2. </a:t>
                      </a:r>
                      <a:r>
                        <a:rPr lang="en" sz="800">
                          <a:solidFill>
                            <a:schemeClr val="dk1"/>
                          </a:solidFill>
                          <a:latin typeface="Poppins"/>
                          <a:ea typeface="Poppins"/>
                          <a:cs typeface="Poppins"/>
                          <a:sym typeface="Poppins"/>
                        </a:rPr>
                        <a:t>Generate and compare multiple solutions to reduce the impacts of natural Earth processes on humans.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latin typeface="Poppins"/>
                          <a:ea typeface="Poppins"/>
                          <a:cs typeface="Poppins"/>
                          <a:sym typeface="Poppins"/>
                        </a:rPr>
                        <a:t>Constructing Explanations and Designing Solutions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lnSpc>
                          <a:spcPct val="75000"/>
                        </a:lnSpc>
                        <a:spcBef>
                          <a:spcPts val="0"/>
                        </a:spcBef>
                        <a:spcAft>
                          <a:spcPts val="0"/>
                        </a:spcAft>
                        <a:buNone/>
                      </a:pPr>
                      <a:r>
                        <a:rPr b="1" lang="en" sz="800">
                          <a:solidFill>
                            <a:schemeClr val="dk1"/>
                          </a:solidFill>
                          <a:uFill>
                            <a:noFill/>
                          </a:uFill>
                          <a:latin typeface="Poppins"/>
                          <a:ea typeface="Poppins"/>
                          <a:cs typeface="Poppins"/>
                          <a:sym typeface="Poppins"/>
                          <a:hlinkClick r:id="rId20">
                            <a:extLst>
                              <a:ext uri="{A12FA001-AC4F-418D-AE19-62706E023703}">
                                <ahyp:hlinkClr val="tx"/>
                              </a:ext>
                            </a:extLst>
                          </a:hlinkClick>
                        </a:rPr>
                        <a:t>ESS3.B: </a:t>
                      </a:r>
                      <a:r>
                        <a:rPr lang="en" sz="800">
                          <a:solidFill>
                            <a:schemeClr val="dk1"/>
                          </a:solidFill>
                          <a:uFill>
                            <a:noFill/>
                          </a:uFill>
                          <a:latin typeface="Poppins"/>
                          <a:ea typeface="Poppins"/>
                          <a:cs typeface="Poppins"/>
                          <a:sym typeface="Poppins"/>
                          <a:hlinkClick r:id="rId21">
                            <a:extLst>
                              <a:ext uri="{A12FA001-AC4F-418D-AE19-62706E023703}">
                                <ahyp:hlinkClr val="tx"/>
                              </a:ext>
                            </a:extLst>
                          </a:hlinkClick>
                        </a:rPr>
                        <a:t>Natural Hazards</a:t>
                      </a:r>
                      <a:endParaRPr sz="800">
                        <a:solidFill>
                          <a:schemeClr val="dk1"/>
                        </a:solidFill>
                        <a:latin typeface="Poppins"/>
                        <a:ea typeface="Poppins"/>
                        <a:cs typeface="Poppins"/>
                        <a:sym typeface="Poppins"/>
                      </a:endParaRPr>
                    </a:p>
                    <a:p>
                      <a:pPr indent="0" lvl="0" marL="0" rtl="0" algn="l">
                        <a:lnSpc>
                          <a:spcPct val="75000"/>
                        </a:lnSpc>
                        <a:spcBef>
                          <a:spcPts val="0"/>
                        </a:spcBef>
                        <a:spcAft>
                          <a:spcPts val="0"/>
                        </a:spcAft>
                        <a:buNone/>
                      </a:pPr>
                      <a:r>
                        <a:t/>
                      </a:r>
                      <a:endParaRPr sz="800">
                        <a:solidFill>
                          <a:schemeClr val="dk1"/>
                        </a:solidFill>
                        <a:latin typeface="Poppins"/>
                        <a:ea typeface="Poppins"/>
                        <a:cs typeface="Poppins"/>
                        <a:sym typeface="Poppins"/>
                      </a:endParaRPr>
                    </a:p>
                    <a:p>
                      <a:pPr indent="0" lvl="0" marL="0" rtl="0" algn="l">
                        <a:lnSpc>
                          <a:spcPct val="75000"/>
                        </a:lnSpc>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22">
                            <a:extLst>
                              <a:ext uri="{A12FA001-AC4F-418D-AE19-62706E023703}">
                                <ahyp:hlinkClr val="tx"/>
                              </a:ext>
                            </a:extLst>
                          </a:hlinkClick>
                        </a:rPr>
                        <a:t>ETS1.B: </a:t>
                      </a:r>
                      <a:r>
                        <a:rPr lang="en" sz="800">
                          <a:solidFill>
                            <a:schemeClr val="dk1"/>
                          </a:solidFill>
                          <a:latin typeface="Poppins"/>
                          <a:ea typeface="Poppins"/>
                          <a:cs typeface="Poppins"/>
                          <a:sym typeface="Poppins"/>
                        </a:rPr>
                        <a:t>Designing Solutions to Engineering Problems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965" name="Google Shape;965;p76"/>
          <p:cNvSpPr/>
          <p:nvPr/>
        </p:nvSpPr>
        <p:spPr>
          <a:xfrm>
            <a:off x="457200" y="298937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3">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966" name="Google Shape;966;p76"/>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4">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967" name="Google Shape;967;p76"/>
          <p:cNvSpPr/>
          <p:nvPr/>
        </p:nvSpPr>
        <p:spPr>
          <a:xfrm>
            <a:off x="457200" y="379476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5">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968" name="Google Shape;968;p76"/>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26"/>
              </a:rPr>
              <a:t>Earth’s Features &amp; Processes </a:t>
            </a:r>
            <a:r>
              <a:rPr lang="en" sz="1200">
                <a:solidFill>
                  <a:schemeClr val="hlink"/>
                </a:solidFill>
                <a:uFill>
                  <a:noFill/>
                </a:uFill>
                <a:latin typeface="Poppins"/>
                <a:ea typeface="Poppins"/>
                <a:cs typeface="Poppins"/>
                <a:sym typeface="Poppins"/>
                <a:hlinkClick r:id="rId27"/>
              </a:rPr>
              <a:t>(Birth of Rocks)</a:t>
            </a:r>
            <a:r>
              <a:rPr b="1" lang="en" sz="1200">
                <a:solidFill>
                  <a:schemeClr val="hlink"/>
                </a:solidFill>
                <a:uFill>
                  <a:noFill/>
                </a:uFill>
                <a:latin typeface="Poppins"/>
                <a:ea typeface="Poppins"/>
                <a:cs typeface="Poppins"/>
                <a:sym typeface="Poppins"/>
                <a:hlinkClick r:id="rId28"/>
              </a:rPr>
              <a:t> </a:t>
            </a:r>
            <a:endParaRPr sz="1200">
              <a:latin typeface="Poppins"/>
              <a:ea typeface="Poppins"/>
              <a:cs typeface="Poppins"/>
              <a:sym typeface="Poppins"/>
            </a:endParaRPr>
          </a:p>
        </p:txBody>
      </p:sp>
      <p:sp>
        <p:nvSpPr>
          <p:cNvPr id="969" name="Google Shape;969;p76"/>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970" name="Google Shape;970;p76"/>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9">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971" name="Google Shape;971;p76"/>
          <p:cNvSpPr/>
          <p:nvPr/>
        </p:nvSpPr>
        <p:spPr>
          <a:xfrm>
            <a:off x="456150" y="469394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30">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972" name="Google Shape;972;p76"/>
          <p:cNvSpPr/>
          <p:nvPr/>
        </p:nvSpPr>
        <p:spPr>
          <a:xfrm>
            <a:off x="457200" y="5614416"/>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31">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pic>
        <p:nvPicPr>
          <p:cNvPr id="973" name="Google Shape;973;p76"/>
          <p:cNvPicPr preferRelativeResize="0"/>
          <p:nvPr/>
        </p:nvPicPr>
        <p:blipFill rotWithShape="1">
          <a:blip r:embed="rId32">
            <a:alphaModFix/>
          </a:blip>
          <a:srcRect b="1663" l="0" r="0" t="1663"/>
          <a:stretch/>
        </p:blipFill>
        <p:spPr>
          <a:xfrm>
            <a:off x="7953375" y="305775"/>
            <a:ext cx="1647825" cy="209550"/>
          </a:xfrm>
          <a:prstGeom prst="rect">
            <a:avLst/>
          </a:prstGeom>
          <a:noFill/>
          <a:ln>
            <a:noFill/>
          </a:ln>
        </p:spPr>
      </p:pic>
      <p:grpSp>
        <p:nvGrpSpPr>
          <p:cNvPr id="974" name="Google Shape;974;p76"/>
          <p:cNvGrpSpPr/>
          <p:nvPr/>
        </p:nvGrpSpPr>
        <p:grpSpPr>
          <a:xfrm>
            <a:off x="527725" y="667512"/>
            <a:ext cx="1684375" cy="117000"/>
            <a:chOff x="527725" y="667512"/>
            <a:chExt cx="1684375" cy="117000"/>
          </a:xfrm>
        </p:grpSpPr>
        <p:sp>
          <p:nvSpPr>
            <p:cNvPr id="975" name="Google Shape;975;p76"/>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33">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976" name="Google Shape;976;p76">
              <a:hlinkClick action="ppaction://hlinksldjump" r:id="rId34"/>
            </p:cNvPr>
            <p:cNvPicPr preferRelativeResize="0"/>
            <p:nvPr/>
          </p:nvPicPr>
          <p:blipFill rotWithShape="1">
            <a:blip r:embed="rId35">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80" name="Shape 980"/>
        <p:cNvGrpSpPr/>
        <p:nvPr/>
      </p:nvGrpSpPr>
      <p:grpSpPr>
        <a:xfrm>
          <a:off x="0" y="0"/>
          <a:ext cx="0" cy="0"/>
          <a:chOff x="0" y="0"/>
          <a:chExt cx="0" cy="0"/>
        </a:xfrm>
      </p:grpSpPr>
      <p:pic>
        <p:nvPicPr>
          <p:cNvPr id="981" name="Google Shape;981;p77"/>
          <p:cNvPicPr preferRelativeResize="0"/>
          <p:nvPr/>
        </p:nvPicPr>
        <p:blipFill rotWithShape="1">
          <a:blip r:embed="rId3">
            <a:alphaModFix/>
          </a:blip>
          <a:srcRect b="4132" l="17333" r="33662" t="0"/>
          <a:stretch/>
        </p:blipFill>
        <p:spPr>
          <a:xfrm>
            <a:off x="448050" y="2062475"/>
            <a:ext cx="914400" cy="1049574"/>
          </a:xfrm>
          <a:prstGeom prst="rect">
            <a:avLst/>
          </a:prstGeom>
          <a:noFill/>
          <a:ln>
            <a:noFill/>
          </a:ln>
        </p:spPr>
      </p:pic>
      <p:sp>
        <p:nvSpPr>
          <p:cNvPr id="982" name="Google Shape;982;p77"/>
          <p:cNvSpPr/>
          <p:nvPr/>
        </p:nvSpPr>
        <p:spPr>
          <a:xfrm>
            <a:off x="0" y="0"/>
            <a:ext cx="10080000" cy="9144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983" name="Google Shape;983;p77"/>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4th Grade • Physical Science</a:t>
            </a:r>
            <a:endParaRPr sz="1200">
              <a:latin typeface="Poppins"/>
              <a:ea typeface="Poppins"/>
              <a:cs typeface="Poppins"/>
              <a:sym typeface="Poppins"/>
            </a:endParaRPr>
          </a:p>
        </p:txBody>
      </p:sp>
      <p:pic>
        <p:nvPicPr>
          <p:cNvPr id="984" name="Google Shape;984;p77"/>
          <p:cNvPicPr preferRelativeResize="0"/>
          <p:nvPr/>
        </p:nvPicPr>
        <p:blipFill rotWithShape="1">
          <a:blip r:embed="rId4">
            <a:alphaModFix/>
          </a:blip>
          <a:srcRect b="15129" l="0" r="0" t="15122"/>
          <a:stretch/>
        </p:blipFill>
        <p:spPr>
          <a:xfrm>
            <a:off x="448050" y="4163075"/>
            <a:ext cx="982600" cy="792450"/>
          </a:xfrm>
          <a:prstGeom prst="rect">
            <a:avLst/>
          </a:prstGeom>
          <a:noFill/>
          <a:ln>
            <a:noFill/>
          </a:ln>
        </p:spPr>
      </p:pic>
      <p:pic>
        <p:nvPicPr>
          <p:cNvPr id="985" name="Google Shape;985;p77"/>
          <p:cNvPicPr preferRelativeResize="0"/>
          <p:nvPr/>
        </p:nvPicPr>
        <p:blipFill rotWithShape="1">
          <a:blip r:embed="rId5">
            <a:alphaModFix/>
          </a:blip>
          <a:srcRect b="18650" l="23216" r="36604" t="-3540"/>
          <a:stretch/>
        </p:blipFill>
        <p:spPr>
          <a:xfrm>
            <a:off x="448050" y="3113500"/>
            <a:ext cx="914401" cy="1049576"/>
          </a:xfrm>
          <a:prstGeom prst="rect">
            <a:avLst/>
          </a:prstGeom>
          <a:noFill/>
          <a:ln>
            <a:noFill/>
          </a:ln>
        </p:spPr>
      </p:pic>
      <p:pic>
        <p:nvPicPr>
          <p:cNvPr id="986" name="Google Shape;986;p77"/>
          <p:cNvPicPr preferRelativeResize="0"/>
          <p:nvPr/>
        </p:nvPicPr>
        <p:blipFill rotWithShape="1">
          <a:blip r:embed="rId6">
            <a:alphaModFix/>
          </a:blip>
          <a:srcRect b="3985" l="0" r="0" t="3976"/>
          <a:stretch/>
        </p:blipFill>
        <p:spPr>
          <a:xfrm>
            <a:off x="448050" y="4948900"/>
            <a:ext cx="982600" cy="1049575"/>
          </a:xfrm>
          <a:prstGeom prst="rect">
            <a:avLst/>
          </a:prstGeom>
          <a:noFill/>
          <a:ln>
            <a:noFill/>
          </a:ln>
        </p:spPr>
      </p:pic>
      <p:graphicFrame>
        <p:nvGraphicFramePr>
          <p:cNvPr id="987" name="Google Shape;987;p77"/>
          <p:cNvGraphicFramePr/>
          <p:nvPr/>
        </p:nvGraphicFramePr>
        <p:xfrm>
          <a:off x="457188" y="1576035"/>
          <a:ext cx="3000000" cy="3000000"/>
        </p:xfrm>
        <a:graphic>
          <a:graphicData uri="http://schemas.openxmlformats.org/drawingml/2006/table">
            <a:tbl>
              <a:tblPr>
                <a:noFill/>
                <a:tableStyleId>{06DD5CEC-224F-409E-8D3B-C0D11B126E25}</a:tableStyleId>
              </a:tblPr>
              <a:tblGrid>
                <a:gridCol w="914400"/>
                <a:gridCol w="1308700"/>
                <a:gridCol w="2916525"/>
                <a:gridCol w="1379975"/>
                <a:gridCol w="1277750"/>
                <a:gridCol w="1346650"/>
              </a:tblGrid>
              <a:tr h="46765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1021050">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7"/>
                        </a:rPr>
                        <a:t>Pattern Transfer &amp; Technology</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8"/>
                        </a:rPr>
                        <a:t>How do you send a secret code?</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4-PS4-3. </a:t>
                      </a:r>
                      <a:r>
                        <a:rPr lang="en" sz="800">
                          <a:solidFill>
                            <a:schemeClr val="dk1"/>
                          </a:solidFill>
                          <a:latin typeface="Poppins"/>
                          <a:ea typeface="Poppins"/>
                          <a:cs typeface="Poppins"/>
                          <a:sym typeface="Poppins"/>
                        </a:rPr>
                        <a:t>Generate and compare multiple solutions that use patterns to transfer information.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PS4.C: </a:t>
                      </a:r>
                      <a:r>
                        <a:rPr lang="en" sz="800">
                          <a:solidFill>
                            <a:schemeClr val="dk1"/>
                          </a:solidFill>
                          <a:latin typeface="Poppins"/>
                          <a:ea typeface="Poppins"/>
                          <a:cs typeface="Poppins"/>
                          <a:sym typeface="Poppins"/>
                        </a:rPr>
                        <a:t>Information Technologies and Instrumentation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106312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9">
                            <a:extLst>
                              <a:ext uri="{A12FA001-AC4F-418D-AE19-62706E023703}">
                                <ahyp:hlinkClr val="tx"/>
                              </a:ext>
                            </a:extLst>
                          </a:hlinkClick>
                        </a:rPr>
                        <a:t>Sound, Vibration,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How far can a whisper travel?</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4-PS4-1. </a:t>
                      </a:r>
                      <a:r>
                        <a:rPr lang="en" sz="800">
                          <a:solidFill>
                            <a:schemeClr val="dk1"/>
                          </a:solidFill>
                          <a:latin typeface="Poppins"/>
                          <a:ea typeface="Poppins"/>
                          <a:cs typeface="Poppins"/>
                          <a:sym typeface="Poppins"/>
                        </a:rPr>
                        <a:t>Develop a model of waves to describe patterns in terms of amplitude and wavelength and that waves can cause objects to move.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PS4.A: </a:t>
                      </a:r>
                      <a:r>
                        <a:rPr lang="en" sz="800">
                          <a:solidFill>
                            <a:schemeClr val="dk1"/>
                          </a:solidFill>
                          <a:latin typeface="Poppins"/>
                          <a:ea typeface="Poppins"/>
                          <a:cs typeface="Poppins"/>
                          <a:sym typeface="Poppins"/>
                        </a:rPr>
                        <a:t>Wave Properties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7410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0"/>
                        </a:rPr>
                        <a:t>Sound &amp; Vibrations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1"/>
                        </a:rPr>
                        <a:t>What would happen if you screamed in outer space?</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4-PS4-1. </a:t>
                      </a:r>
                      <a:r>
                        <a:rPr lang="en" sz="800">
                          <a:solidFill>
                            <a:schemeClr val="dk1"/>
                          </a:solidFill>
                          <a:latin typeface="Poppins"/>
                          <a:ea typeface="Poppins"/>
                          <a:cs typeface="Poppins"/>
                          <a:sym typeface="Poppins"/>
                        </a:rPr>
                        <a:t>Develop a model of waves to describe patterns in terms of amplitude and wavelength and that waves can cause objects to move.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PS4.A: </a:t>
                      </a:r>
                      <a:r>
                        <a:rPr lang="en" sz="800">
                          <a:solidFill>
                            <a:schemeClr val="dk1"/>
                          </a:solidFill>
                          <a:latin typeface="Poppins"/>
                          <a:ea typeface="Poppins"/>
                          <a:cs typeface="Poppins"/>
                          <a:sym typeface="Poppins"/>
                        </a:rPr>
                        <a:t>Wave Properties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2"/>
                        </a:rPr>
                        <a:t>Sound Waves &amp; Wavelength</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3"/>
                        </a:rPr>
                        <a:t>Why are some sounds high and some sounds low?</a:t>
                      </a:r>
                      <a:endParaRPr b="1"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4-PS4-1. </a:t>
                      </a:r>
                      <a:r>
                        <a:rPr lang="en" sz="800">
                          <a:solidFill>
                            <a:schemeClr val="dk1"/>
                          </a:solidFill>
                          <a:latin typeface="Poppins"/>
                          <a:ea typeface="Poppins"/>
                          <a:cs typeface="Poppins"/>
                          <a:sym typeface="Poppins"/>
                        </a:rPr>
                        <a:t>Develop a model of waves to describe patterns in terms of amplitude and wavelength and that waves can cause objects to move.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PS4.A: </a:t>
                      </a:r>
                      <a:r>
                        <a:rPr lang="en" sz="800">
                          <a:solidFill>
                            <a:schemeClr val="dk1"/>
                          </a:solidFill>
                          <a:latin typeface="Poppins"/>
                          <a:ea typeface="Poppins"/>
                          <a:cs typeface="Poppins"/>
                          <a:sym typeface="Poppins"/>
                        </a:rPr>
                        <a:t>Wave Properties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r>
            </a:tbl>
          </a:graphicData>
        </a:graphic>
      </p:graphicFrame>
      <p:sp>
        <p:nvSpPr>
          <p:cNvPr id="988" name="Google Shape;988;p77"/>
          <p:cNvSpPr/>
          <p:nvPr/>
        </p:nvSpPr>
        <p:spPr>
          <a:xfrm>
            <a:off x="457200" y="416307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4">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989" name="Google Shape;989;p77"/>
          <p:cNvSpPr/>
          <p:nvPr/>
        </p:nvSpPr>
        <p:spPr>
          <a:xfrm>
            <a:off x="456150" y="3099960"/>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a:t>
            </a: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2</a:t>
            </a:r>
            <a:endParaRPr b="1" sz="800">
              <a:solidFill>
                <a:schemeClr val="lt1"/>
              </a:solidFill>
              <a:latin typeface="Poppins"/>
              <a:ea typeface="Poppins"/>
              <a:cs typeface="Poppins"/>
              <a:sym typeface="Poppins"/>
            </a:endParaRPr>
          </a:p>
        </p:txBody>
      </p:sp>
      <p:sp>
        <p:nvSpPr>
          <p:cNvPr id="990" name="Google Shape;990;p77"/>
          <p:cNvSpPr/>
          <p:nvPr/>
        </p:nvSpPr>
        <p:spPr>
          <a:xfrm>
            <a:off x="448050" y="4967248"/>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7">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991" name="Google Shape;991;p77"/>
          <p:cNvSpPr txBox="1"/>
          <p:nvPr/>
        </p:nvSpPr>
        <p:spPr>
          <a:xfrm>
            <a:off x="448050" y="1246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18">
                  <a:extLst>
                    <a:ext uri="{A12FA001-AC4F-418D-AE19-62706E023703}">
                      <ahyp:hlinkClr val="tx"/>
                    </a:ext>
                  </a:extLst>
                </a:hlinkClick>
              </a:rPr>
              <a:t>Sound, Waves, &amp; Communication </a:t>
            </a:r>
            <a:r>
              <a:rPr lang="en" sz="1200">
                <a:solidFill>
                  <a:schemeClr val="dk1"/>
                </a:solidFill>
                <a:uFill>
                  <a:noFill/>
                </a:uFill>
                <a:latin typeface="Poppins"/>
                <a:ea typeface="Poppins"/>
                <a:cs typeface="Poppins"/>
                <a:sym typeface="Poppins"/>
                <a:hlinkClick r:id="rId19">
                  <a:extLst>
                    <a:ext uri="{A12FA001-AC4F-418D-AE19-62706E023703}">
                      <ahyp:hlinkClr val="tx"/>
                    </a:ext>
                  </a:extLst>
                </a:hlinkClick>
              </a:rPr>
              <a:t>(Waves of Sound)</a:t>
            </a:r>
            <a:endParaRPr b="1">
              <a:latin typeface="Poppins"/>
              <a:ea typeface="Poppins"/>
              <a:cs typeface="Poppins"/>
              <a:sym typeface="Poppins"/>
            </a:endParaRPr>
          </a:p>
        </p:txBody>
      </p:sp>
      <p:sp>
        <p:nvSpPr>
          <p:cNvPr id="992" name="Google Shape;992;p77"/>
          <p:cNvSpPr/>
          <p:nvPr/>
        </p:nvSpPr>
        <p:spPr>
          <a:xfrm>
            <a:off x="447001" y="2075688"/>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a:t>
            </a:r>
            <a:r>
              <a:rPr b="1" lang="en" sz="800">
                <a:solidFill>
                  <a:schemeClr val="lt1"/>
                </a:solidFill>
                <a:uFill>
                  <a:noFill/>
                </a:uFill>
                <a:latin typeface="Poppins"/>
                <a:ea typeface="Poppins"/>
                <a:cs typeface="Poppins"/>
                <a:sym typeface="Poppins"/>
                <a:hlinkClick r:id="rId21">
                  <a:extLst>
                    <a:ext uri="{A12FA001-AC4F-418D-AE19-62706E023703}">
                      <ahyp:hlinkClr val="tx"/>
                    </a:ext>
                  </a:extLst>
                </a:hlinkClick>
              </a:rPr>
              <a:t> 1</a:t>
            </a:r>
            <a:endParaRPr b="1" sz="800">
              <a:solidFill>
                <a:schemeClr val="lt1"/>
              </a:solidFill>
              <a:latin typeface="Poppins"/>
              <a:ea typeface="Poppins"/>
              <a:cs typeface="Poppins"/>
              <a:sym typeface="Poppins"/>
            </a:endParaRPr>
          </a:p>
        </p:txBody>
      </p:sp>
      <p:sp>
        <p:nvSpPr>
          <p:cNvPr id="993" name="Google Shape;993;p77"/>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994" name="Google Shape;994;p77"/>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2">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995" name="Google Shape;995;p77"/>
          <p:cNvSpPr txBox="1"/>
          <p:nvPr/>
        </p:nvSpPr>
        <p:spPr>
          <a:xfrm>
            <a:off x="5623560" y="6949440"/>
            <a:ext cx="4100100" cy="3078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chemeClr val="dk1"/>
              </a:buClr>
              <a:buSzPts val="1100"/>
              <a:buFont typeface="Arial"/>
              <a:buNone/>
            </a:pPr>
            <a:r>
              <a:t/>
            </a:r>
            <a:endParaRPr sz="800">
              <a:latin typeface="Poppins"/>
              <a:ea typeface="Poppins"/>
              <a:cs typeface="Poppins"/>
              <a:sym typeface="Poppins"/>
            </a:endParaRPr>
          </a:p>
        </p:txBody>
      </p:sp>
      <p:pic>
        <p:nvPicPr>
          <p:cNvPr id="996" name="Google Shape;996;p77"/>
          <p:cNvPicPr preferRelativeResize="0"/>
          <p:nvPr/>
        </p:nvPicPr>
        <p:blipFill rotWithShape="1">
          <a:blip r:embed="rId23">
            <a:alphaModFix/>
          </a:blip>
          <a:srcRect b="1663" l="0" r="0" t="1663"/>
          <a:stretch/>
        </p:blipFill>
        <p:spPr>
          <a:xfrm>
            <a:off x="7953375" y="305775"/>
            <a:ext cx="1647825" cy="209550"/>
          </a:xfrm>
          <a:prstGeom prst="rect">
            <a:avLst/>
          </a:prstGeom>
          <a:noFill/>
          <a:ln>
            <a:noFill/>
          </a:ln>
        </p:spPr>
      </p:pic>
      <p:grpSp>
        <p:nvGrpSpPr>
          <p:cNvPr id="997" name="Google Shape;997;p77"/>
          <p:cNvGrpSpPr/>
          <p:nvPr/>
        </p:nvGrpSpPr>
        <p:grpSpPr>
          <a:xfrm>
            <a:off x="527725" y="667512"/>
            <a:ext cx="1684375" cy="117000"/>
            <a:chOff x="527725" y="667512"/>
            <a:chExt cx="1684375" cy="117000"/>
          </a:xfrm>
        </p:grpSpPr>
        <p:sp>
          <p:nvSpPr>
            <p:cNvPr id="998" name="Google Shape;998;p77"/>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4">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999" name="Google Shape;999;p77">
              <a:hlinkClick action="ppaction://hlinksldjump" r:id="rId25"/>
            </p:cNvPr>
            <p:cNvPicPr preferRelativeResize="0"/>
            <p:nvPr/>
          </p:nvPicPr>
          <p:blipFill rotWithShape="1">
            <a:blip r:embed="rId26">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03" name="Shape 1003"/>
        <p:cNvGrpSpPr/>
        <p:nvPr/>
      </p:nvGrpSpPr>
      <p:grpSpPr>
        <a:xfrm>
          <a:off x="0" y="0"/>
          <a:ext cx="0" cy="0"/>
          <a:chOff x="0" y="0"/>
          <a:chExt cx="0" cy="0"/>
        </a:xfrm>
      </p:grpSpPr>
      <p:pic>
        <p:nvPicPr>
          <p:cNvPr id="1004" name="Google Shape;1004;p78"/>
          <p:cNvPicPr preferRelativeResize="0"/>
          <p:nvPr/>
        </p:nvPicPr>
        <p:blipFill rotWithShape="1">
          <a:blip r:embed="rId3">
            <a:alphaModFix/>
          </a:blip>
          <a:srcRect b="0" l="4979" r="4979" t="0"/>
          <a:stretch/>
        </p:blipFill>
        <p:spPr>
          <a:xfrm>
            <a:off x="468000" y="5442975"/>
            <a:ext cx="1070492" cy="1527475"/>
          </a:xfrm>
          <a:prstGeom prst="rect">
            <a:avLst/>
          </a:prstGeom>
          <a:noFill/>
          <a:ln>
            <a:noFill/>
          </a:ln>
        </p:spPr>
      </p:pic>
      <p:sp>
        <p:nvSpPr>
          <p:cNvPr id="1005" name="Google Shape;1005;p78"/>
          <p:cNvSpPr/>
          <p:nvPr/>
        </p:nvSpPr>
        <p:spPr>
          <a:xfrm>
            <a:off x="0" y="0"/>
            <a:ext cx="10080000" cy="9144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006" name="Google Shape;1006;p78"/>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4th Grade • Physical Science</a:t>
            </a:r>
            <a:endParaRPr sz="1200">
              <a:latin typeface="Poppins"/>
              <a:ea typeface="Poppins"/>
              <a:cs typeface="Poppins"/>
              <a:sym typeface="Poppins"/>
            </a:endParaRPr>
          </a:p>
        </p:txBody>
      </p:sp>
      <p:pic>
        <p:nvPicPr>
          <p:cNvPr id="1007" name="Google Shape;1007;p78"/>
          <p:cNvPicPr preferRelativeResize="0"/>
          <p:nvPr/>
        </p:nvPicPr>
        <p:blipFill rotWithShape="1">
          <a:blip r:embed="rId4">
            <a:alphaModFix/>
          </a:blip>
          <a:srcRect b="0" l="45563" r="15016" t="0"/>
          <a:stretch/>
        </p:blipFill>
        <p:spPr>
          <a:xfrm>
            <a:off x="459300" y="4043925"/>
            <a:ext cx="982968" cy="1402574"/>
          </a:xfrm>
          <a:prstGeom prst="rect">
            <a:avLst/>
          </a:prstGeom>
          <a:noFill/>
          <a:ln>
            <a:noFill/>
          </a:ln>
        </p:spPr>
      </p:pic>
      <p:pic>
        <p:nvPicPr>
          <p:cNvPr id="1008" name="Google Shape;1008;p78"/>
          <p:cNvPicPr preferRelativeResize="0"/>
          <p:nvPr/>
        </p:nvPicPr>
        <p:blipFill rotWithShape="1">
          <a:blip r:embed="rId5">
            <a:alphaModFix/>
          </a:blip>
          <a:srcRect b="6956" l="0" r="0" t="6956"/>
          <a:stretch/>
        </p:blipFill>
        <p:spPr>
          <a:xfrm>
            <a:off x="459325" y="3004350"/>
            <a:ext cx="923075" cy="1046134"/>
          </a:xfrm>
          <a:prstGeom prst="rect">
            <a:avLst/>
          </a:prstGeom>
          <a:noFill/>
          <a:ln>
            <a:noFill/>
          </a:ln>
        </p:spPr>
      </p:pic>
      <p:pic>
        <p:nvPicPr>
          <p:cNvPr id="1009" name="Google Shape;1009;p78"/>
          <p:cNvPicPr preferRelativeResize="0"/>
          <p:nvPr/>
        </p:nvPicPr>
        <p:blipFill rotWithShape="1">
          <a:blip r:embed="rId6">
            <a:alphaModFix/>
          </a:blip>
          <a:srcRect b="1974" l="0" r="0" t="25980"/>
          <a:stretch/>
        </p:blipFill>
        <p:spPr>
          <a:xfrm>
            <a:off x="459325" y="2093825"/>
            <a:ext cx="971340" cy="914400"/>
          </a:xfrm>
          <a:prstGeom prst="rect">
            <a:avLst/>
          </a:prstGeom>
          <a:noFill/>
          <a:ln>
            <a:noFill/>
          </a:ln>
        </p:spPr>
      </p:pic>
      <p:graphicFrame>
        <p:nvGraphicFramePr>
          <p:cNvPr id="1010" name="Google Shape;1010;p78"/>
          <p:cNvGraphicFramePr/>
          <p:nvPr/>
        </p:nvGraphicFramePr>
        <p:xfrm>
          <a:off x="467988" y="1606185"/>
          <a:ext cx="3000000" cy="3000000"/>
        </p:xfrm>
        <a:graphic>
          <a:graphicData uri="http://schemas.openxmlformats.org/drawingml/2006/table">
            <a:tbl>
              <a:tblPr>
                <a:noFill/>
                <a:tableStyleId>{06DD5CEC-224F-409E-8D3B-C0D11B126E25}</a:tableStyleId>
              </a:tblPr>
              <a:tblGrid>
                <a:gridCol w="914400"/>
                <a:gridCol w="1308700"/>
                <a:gridCol w="2731175"/>
                <a:gridCol w="1370025"/>
                <a:gridCol w="1483350"/>
                <a:gridCol w="1336350"/>
              </a:tblGrid>
              <a:tr h="4674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834275">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7">
                            <a:extLst>
                              <a:ext uri="{A12FA001-AC4F-418D-AE19-62706E023703}">
                                <ahyp:hlinkClr val="tx"/>
                              </a:ext>
                            </a:extLst>
                          </a:hlinkClick>
                        </a:rPr>
                        <a:t>Speed &amp; Energy</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8">
                            <a:extLst>
                              <a:ext uri="{A12FA001-AC4F-418D-AE19-62706E023703}">
                                <ahyp:hlinkClr val="tx"/>
                              </a:ext>
                            </a:extLst>
                          </a:hlinkClick>
                        </a:rPr>
                        <a:t>How is your body similar to a car?</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4-PS3-1. </a:t>
                      </a:r>
                      <a:r>
                        <a:rPr lang="en" sz="800">
                          <a:solidFill>
                            <a:schemeClr val="dk1"/>
                          </a:solidFill>
                          <a:latin typeface="Poppins"/>
                          <a:ea typeface="Poppins"/>
                          <a:cs typeface="Poppins"/>
                          <a:sym typeface="Poppins"/>
                        </a:rPr>
                        <a:t>Use evidence to construct an explanation relating the speed of an object to the energy of that object.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b="1" lang="en" sz="800">
                          <a:solidFill>
                            <a:schemeClr val="dk1"/>
                          </a:solidFill>
                          <a:latin typeface="Poppins"/>
                          <a:ea typeface="Poppins"/>
                          <a:cs typeface="Poppins"/>
                          <a:sym typeface="Poppins"/>
                        </a:rPr>
                        <a:t>PS3.A: </a:t>
                      </a:r>
                      <a:r>
                        <a:rPr lang="en" sz="800">
                          <a:solidFill>
                            <a:schemeClr val="dk1"/>
                          </a:solidFill>
                          <a:latin typeface="Poppins"/>
                          <a:ea typeface="Poppins"/>
                          <a:cs typeface="Poppins"/>
                          <a:sym typeface="Poppins"/>
                        </a:rPr>
                        <a:t>Definitions of Energy</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932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9">
                            <a:extLst>
                              <a:ext uri="{A12FA001-AC4F-418D-AE19-62706E023703}">
                                <ahyp:hlinkClr val="tx"/>
                              </a:ext>
                            </a:extLst>
                          </a:hlinkClick>
                        </a:rPr>
                        <a:t>Gravitational Energy, Speed, &amp; Collisions</a:t>
                      </a:r>
                      <a:endParaRPr b="1" sz="800" strike="sngStrike">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0">
                            <a:extLst>
                              <a:ext uri="{A12FA001-AC4F-418D-AE19-62706E023703}">
                                <ahyp:hlinkClr val="tx"/>
                              </a:ext>
                            </a:extLst>
                          </a:hlinkClick>
                        </a:rPr>
                        <a:t>What makes roller coasters go so fast?</a:t>
                      </a:r>
                      <a:endParaRPr>
                        <a:solidFill>
                          <a:schemeClr val="dk1"/>
                        </a:solidFill>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4-PS3-1. </a:t>
                      </a:r>
                      <a:r>
                        <a:rPr lang="en" sz="800">
                          <a:solidFill>
                            <a:schemeClr val="dk1"/>
                          </a:solidFill>
                          <a:latin typeface="Poppins"/>
                          <a:ea typeface="Poppins"/>
                          <a:cs typeface="Poppins"/>
                          <a:sym typeface="Poppins"/>
                        </a:rPr>
                        <a:t>Use evidence to construct an explanation relating the speed of an object to the energy of that object.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4-PS3-3. </a:t>
                      </a:r>
                      <a:r>
                        <a:rPr lang="en" sz="800">
                          <a:solidFill>
                            <a:schemeClr val="dk1"/>
                          </a:solidFill>
                          <a:latin typeface="Poppins"/>
                          <a:ea typeface="Poppins"/>
                          <a:cs typeface="Poppins"/>
                          <a:sym typeface="Poppins"/>
                        </a:rPr>
                        <a:t>Ask questions and predict outcomes about the changes in energy that occur when objects collide.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PS3.A: </a:t>
                      </a:r>
                      <a:r>
                        <a:rPr lang="en" sz="800">
                          <a:solidFill>
                            <a:schemeClr val="dk1"/>
                          </a:solidFill>
                          <a:latin typeface="Poppins"/>
                          <a:ea typeface="Poppins"/>
                          <a:cs typeface="Poppins"/>
                          <a:sym typeface="Poppins"/>
                        </a:rPr>
                        <a:t>Definitions of Energy</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PS3.B: </a:t>
                      </a:r>
                      <a:r>
                        <a:rPr lang="en" sz="800">
                          <a:solidFill>
                            <a:schemeClr val="dk1"/>
                          </a:solidFill>
                          <a:latin typeface="Poppins"/>
                          <a:ea typeface="Poppins"/>
                          <a:cs typeface="Poppins"/>
                          <a:sym typeface="Poppins"/>
                        </a:rPr>
                        <a:t>Conservation of Energy and Energy Transfer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13438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36709"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11">
                            <a:extLst>
                              <a:ext uri="{A12FA001-AC4F-418D-AE19-62706E023703}">
                                <ahyp:hlinkClr val="tx"/>
                              </a:ext>
                            </a:extLst>
                          </a:hlinkClick>
                        </a:rPr>
                        <a:t>Collisions &amp; Energy Transfer</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2">
                            <a:extLst>
                              <a:ext uri="{A12FA001-AC4F-418D-AE19-62706E023703}">
                                <ahyp:hlinkClr val="tx"/>
                              </a:ext>
                            </a:extLst>
                          </a:hlinkClick>
                        </a:rPr>
                        <a:t>How can marbles save the world?</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4-PS3-3. </a:t>
                      </a:r>
                      <a:r>
                        <a:rPr lang="en" sz="800">
                          <a:solidFill>
                            <a:schemeClr val="dk1"/>
                          </a:solidFill>
                          <a:latin typeface="Poppins"/>
                          <a:ea typeface="Poppins"/>
                          <a:cs typeface="Poppins"/>
                          <a:sym typeface="Poppins"/>
                        </a:rPr>
                        <a:t>Ask questions and predict outcomes about the changes in energy that occur when objects collide.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Asking Questions and Defining Problems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PS3.A: </a:t>
                      </a:r>
                      <a:r>
                        <a:rPr lang="en" sz="800">
                          <a:solidFill>
                            <a:schemeClr val="dk1"/>
                          </a:solidFill>
                          <a:latin typeface="Poppins"/>
                          <a:ea typeface="Poppins"/>
                          <a:cs typeface="Poppins"/>
                          <a:sym typeface="Poppins"/>
                        </a:rPr>
                        <a:t>Definitions of Energy</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PS3.B: </a:t>
                      </a:r>
                      <a:r>
                        <a:rPr lang="en" sz="800">
                          <a:solidFill>
                            <a:schemeClr val="dk1"/>
                          </a:solidFill>
                          <a:latin typeface="Poppins"/>
                          <a:ea typeface="Poppins"/>
                          <a:cs typeface="Poppins"/>
                          <a:sym typeface="Poppins"/>
                        </a:rPr>
                        <a:t>Conservation of Energy and Energy Transfer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PS3.C: </a:t>
                      </a:r>
                      <a:r>
                        <a:rPr lang="en" sz="800">
                          <a:solidFill>
                            <a:schemeClr val="dk1"/>
                          </a:solidFill>
                          <a:latin typeface="Poppins"/>
                          <a:ea typeface="Poppins"/>
                          <a:cs typeface="Poppins"/>
                          <a:sym typeface="Poppins"/>
                        </a:rPr>
                        <a:t>Relationship Between Energy and Forces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13438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13">
                            <a:extLst>
                              <a:ext uri="{A12FA001-AC4F-418D-AE19-62706E023703}">
                                <ahyp:hlinkClr val="tx"/>
                              </a:ext>
                            </a:extLst>
                          </a:hlinkClick>
                        </a:rPr>
                        <a:t>Energy Transfer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uFill>
                            <a:noFill/>
                          </a:uFill>
                          <a:latin typeface="Poppins"/>
                          <a:ea typeface="Poppins"/>
                          <a:cs typeface="Poppins"/>
                          <a:sym typeface="Poppins"/>
                          <a:hlinkClick r:id="rId14">
                            <a:extLst>
                              <a:ext uri="{A12FA001-AC4F-418D-AE19-62706E023703}">
                                <ahyp:hlinkClr val="tx"/>
                              </a:ext>
                            </a:extLst>
                          </a:hlinkClick>
                        </a:rPr>
                        <a:t>Could you knock down a building using only dominoes?</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4-PS3-4. </a:t>
                      </a:r>
                      <a:r>
                        <a:rPr lang="en" sz="800">
                          <a:solidFill>
                            <a:schemeClr val="dk1"/>
                          </a:solidFill>
                          <a:latin typeface="Poppins"/>
                          <a:ea typeface="Poppins"/>
                          <a:cs typeface="Poppins"/>
                          <a:sym typeface="Poppins"/>
                        </a:rPr>
                        <a:t>Apply scientific ideas to design, test, and refine a device that converts energy from one form to another</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PS3.B: </a:t>
                      </a:r>
                      <a:r>
                        <a:rPr lang="en" sz="800">
                          <a:solidFill>
                            <a:schemeClr val="dk1"/>
                          </a:solidFill>
                          <a:latin typeface="Poppins"/>
                          <a:ea typeface="Poppins"/>
                          <a:cs typeface="Poppins"/>
                          <a:sym typeface="Poppins"/>
                        </a:rPr>
                        <a:t>Conservation of Energy and Energy Transfer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PS3.C: </a:t>
                      </a:r>
                      <a:r>
                        <a:rPr lang="en" sz="800">
                          <a:solidFill>
                            <a:schemeClr val="dk1"/>
                          </a:solidFill>
                          <a:latin typeface="Poppins"/>
                          <a:ea typeface="Poppins"/>
                          <a:cs typeface="Poppins"/>
                          <a:sym typeface="Poppins"/>
                        </a:rPr>
                        <a:t>Relationship Between Energy and Forces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r>
              <a:tr h="464100">
                <a:tc gridSpan="3">
                  <a:txBody>
                    <a:bodyPr/>
                    <a:lstStyle/>
                    <a:p>
                      <a:pPr indent="0" lvl="0" marL="0" rtl="0" algn="l">
                        <a:spcBef>
                          <a:spcPts val="0"/>
                        </a:spcBef>
                        <a:spcAft>
                          <a:spcPts val="0"/>
                        </a:spcAft>
                        <a:buNone/>
                      </a:pPr>
                      <a:r>
                        <a:rPr b="1" lang="en" sz="800">
                          <a:latin typeface="Poppins"/>
                          <a:ea typeface="Poppins"/>
                          <a:cs typeface="Poppins"/>
                          <a:sym typeface="Poppins"/>
                        </a:rPr>
                        <a:t>Continued on next page</a:t>
                      </a:r>
                      <a:endParaRPr b="1" sz="800">
                        <a:latin typeface="Poppins"/>
                        <a:ea typeface="Poppins"/>
                        <a:cs typeface="Poppins"/>
                        <a:sym typeface="Poppins"/>
                      </a:endParaRPr>
                    </a:p>
                  </a:txBody>
                  <a:tcPr marT="91425" marB="91425" marR="91425" marL="0">
                    <a:lnL cap="flat" cmpd="sng" w="19050">
                      <a:solidFill>
                        <a:schemeClr val="dk1">
                          <a:alpha val="0"/>
                        </a:scheme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hMerge="1"/>
                <a:tc hMerge="1"/>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bl>
          </a:graphicData>
        </a:graphic>
      </p:graphicFrame>
      <p:sp>
        <p:nvSpPr>
          <p:cNvPr id="1011" name="Google Shape;1011;p78"/>
          <p:cNvSpPr/>
          <p:nvPr/>
        </p:nvSpPr>
        <p:spPr>
          <a:xfrm>
            <a:off x="457200" y="3008176"/>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1012" name="Google Shape;1012;p78"/>
          <p:cNvSpPr/>
          <p:nvPr/>
        </p:nvSpPr>
        <p:spPr>
          <a:xfrm>
            <a:off x="466951" y="2093819"/>
            <a:ext cx="6879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1013" name="Google Shape;1013;p78"/>
          <p:cNvSpPr/>
          <p:nvPr/>
        </p:nvSpPr>
        <p:spPr>
          <a:xfrm>
            <a:off x="468000" y="4050467"/>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7">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1014" name="Google Shape;1014;p78"/>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18">
                  <a:extLst>
                    <a:ext uri="{A12FA001-AC4F-418D-AE19-62706E023703}">
                      <ahyp:hlinkClr val="tx"/>
                    </a:ext>
                  </a:extLst>
                </a:hlinkClick>
              </a:rPr>
              <a:t>Energy &amp;  Energy Transfer </a:t>
            </a:r>
            <a:r>
              <a:rPr lang="en" sz="1200">
                <a:solidFill>
                  <a:schemeClr val="dk1"/>
                </a:solidFill>
                <a:uFill>
                  <a:noFill/>
                </a:uFill>
                <a:latin typeface="Poppins"/>
                <a:ea typeface="Poppins"/>
                <a:cs typeface="Poppins"/>
                <a:sym typeface="Poppins"/>
                <a:hlinkClick r:id="rId19">
                  <a:extLst>
                    <a:ext uri="{A12FA001-AC4F-418D-AE19-62706E023703}">
                      <ahyp:hlinkClr val="tx"/>
                    </a:ext>
                  </a:extLst>
                </a:hlinkClick>
              </a:rPr>
              <a:t>(Energizing Everything)</a:t>
            </a:r>
            <a:r>
              <a:rPr lang="en" sz="1200">
                <a:solidFill>
                  <a:schemeClr val="dk1"/>
                </a:solidFill>
                <a:latin typeface="Poppins"/>
                <a:ea typeface="Poppins"/>
                <a:cs typeface="Poppins"/>
                <a:sym typeface="Poppins"/>
              </a:rPr>
              <a:t> • Page 1 of 2</a:t>
            </a:r>
            <a:endParaRPr sz="1200">
              <a:solidFill>
                <a:schemeClr val="dk1"/>
              </a:solidFill>
              <a:latin typeface="Poppins"/>
              <a:ea typeface="Poppins"/>
              <a:cs typeface="Poppins"/>
              <a:sym typeface="Poppins"/>
            </a:endParaRPr>
          </a:p>
        </p:txBody>
      </p:sp>
      <p:sp>
        <p:nvSpPr>
          <p:cNvPr id="1015" name="Google Shape;1015;p78"/>
          <p:cNvSpPr/>
          <p:nvPr/>
        </p:nvSpPr>
        <p:spPr>
          <a:xfrm>
            <a:off x="468000" y="5446505"/>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1016" name="Google Shape;1016;p78"/>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1017" name="Google Shape;1017;p78"/>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1">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1018" name="Google Shape;1018;p78"/>
          <p:cNvPicPr preferRelativeResize="0"/>
          <p:nvPr/>
        </p:nvPicPr>
        <p:blipFill rotWithShape="1">
          <a:blip r:embed="rId22">
            <a:alphaModFix/>
          </a:blip>
          <a:srcRect b="1663" l="0" r="0" t="1663"/>
          <a:stretch/>
        </p:blipFill>
        <p:spPr>
          <a:xfrm>
            <a:off x="7953375" y="305775"/>
            <a:ext cx="1647825" cy="209550"/>
          </a:xfrm>
          <a:prstGeom prst="rect">
            <a:avLst/>
          </a:prstGeom>
          <a:noFill/>
          <a:ln>
            <a:noFill/>
          </a:ln>
        </p:spPr>
      </p:pic>
      <p:grpSp>
        <p:nvGrpSpPr>
          <p:cNvPr id="1019" name="Google Shape;1019;p78"/>
          <p:cNvGrpSpPr/>
          <p:nvPr/>
        </p:nvGrpSpPr>
        <p:grpSpPr>
          <a:xfrm>
            <a:off x="527725" y="667512"/>
            <a:ext cx="1684375" cy="117000"/>
            <a:chOff x="527725" y="667512"/>
            <a:chExt cx="1684375" cy="117000"/>
          </a:xfrm>
        </p:grpSpPr>
        <p:sp>
          <p:nvSpPr>
            <p:cNvPr id="1020" name="Google Shape;1020;p78"/>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3">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1021" name="Google Shape;1021;p78">
              <a:hlinkClick/>
            </p:cNvPr>
            <p:cNvPicPr preferRelativeResize="0"/>
            <p:nvPr/>
          </p:nvPicPr>
          <p:blipFill rotWithShape="1">
            <a:blip r:embed="rId24">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5" name="Shape 1025"/>
        <p:cNvGrpSpPr/>
        <p:nvPr/>
      </p:nvGrpSpPr>
      <p:grpSpPr>
        <a:xfrm>
          <a:off x="0" y="0"/>
          <a:ext cx="0" cy="0"/>
          <a:chOff x="0" y="0"/>
          <a:chExt cx="0" cy="0"/>
        </a:xfrm>
      </p:grpSpPr>
      <p:sp>
        <p:nvSpPr>
          <p:cNvPr id="1026" name="Google Shape;1026;p79"/>
          <p:cNvSpPr/>
          <p:nvPr/>
        </p:nvSpPr>
        <p:spPr>
          <a:xfrm>
            <a:off x="0" y="0"/>
            <a:ext cx="10080000" cy="9144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027" name="Google Shape;1027;p79"/>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4th Grade • Physical Science</a:t>
            </a:r>
            <a:endParaRPr sz="1200">
              <a:latin typeface="Poppins"/>
              <a:ea typeface="Poppins"/>
              <a:cs typeface="Poppins"/>
              <a:sym typeface="Poppins"/>
            </a:endParaRPr>
          </a:p>
        </p:txBody>
      </p:sp>
      <p:pic>
        <p:nvPicPr>
          <p:cNvPr id="1028" name="Google Shape;1028;p79"/>
          <p:cNvPicPr preferRelativeResize="0"/>
          <p:nvPr/>
        </p:nvPicPr>
        <p:blipFill rotWithShape="1">
          <a:blip r:embed="rId3">
            <a:alphaModFix/>
          </a:blip>
          <a:srcRect b="0" l="37831" r="37828" t="0"/>
          <a:stretch/>
        </p:blipFill>
        <p:spPr>
          <a:xfrm>
            <a:off x="457200" y="2075700"/>
            <a:ext cx="985128" cy="2276551"/>
          </a:xfrm>
          <a:prstGeom prst="rect">
            <a:avLst/>
          </a:prstGeom>
          <a:noFill/>
          <a:ln>
            <a:noFill/>
          </a:ln>
        </p:spPr>
      </p:pic>
      <p:graphicFrame>
        <p:nvGraphicFramePr>
          <p:cNvPr id="1029" name="Google Shape;1029;p79"/>
          <p:cNvGraphicFramePr/>
          <p:nvPr/>
        </p:nvGraphicFramePr>
        <p:xfrm>
          <a:off x="457188" y="1589560"/>
          <a:ext cx="3000000" cy="3000000"/>
        </p:xfrm>
        <a:graphic>
          <a:graphicData uri="http://schemas.openxmlformats.org/drawingml/2006/table">
            <a:tbl>
              <a:tblPr>
                <a:noFill/>
                <a:tableStyleId>{06DD5CEC-224F-409E-8D3B-C0D11B126E25}</a:tableStyleId>
              </a:tblPr>
              <a:tblGrid>
                <a:gridCol w="914400"/>
                <a:gridCol w="1232500"/>
                <a:gridCol w="3064100"/>
                <a:gridCol w="1308600"/>
                <a:gridCol w="1272800"/>
                <a:gridCol w="1351600"/>
              </a:tblGrid>
              <a:tr h="46665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30"/>
                      </a:srgbClr>
                    </a:solidFill>
                  </a:tcPr>
                </a:tc>
              </a:tr>
              <a:tr h="2275050">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4">
                            <a:extLst>
                              <a:ext uri="{A12FA001-AC4F-418D-AE19-62706E023703}">
                                <ahyp:hlinkClr val="tx"/>
                              </a:ext>
                            </a:extLst>
                          </a:hlinkClick>
                        </a:rPr>
                        <a:t>Energy Transfer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5">
                            <a:extLst>
                              <a:ext uri="{A12FA001-AC4F-418D-AE19-62706E023703}">
                                <ahyp:hlinkClr val="tx"/>
                              </a:ext>
                            </a:extLst>
                          </a:hlinkClick>
                        </a:rPr>
                        <a:t>Can you build a chain reaction machine?</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4-PS3-4. </a:t>
                      </a:r>
                      <a:r>
                        <a:rPr lang="en" sz="800">
                          <a:solidFill>
                            <a:schemeClr val="dk1"/>
                          </a:solidFill>
                          <a:latin typeface="Poppins"/>
                          <a:ea typeface="Poppins"/>
                          <a:cs typeface="Poppins"/>
                          <a:sym typeface="Poppins"/>
                        </a:rPr>
                        <a:t>Apply scientific ideas to design, test, and refine a device that converts energy from one form to another</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PS3.A: </a:t>
                      </a:r>
                      <a:r>
                        <a:rPr lang="en" sz="800">
                          <a:solidFill>
                            <a:schemeClr val="dk1"/>
                          </a:solidFill>
                          <a:latin typeface="Poppins"/>
                          <a:ea typeface="Poppins"/>
                          <a:cs typeface="Poppins"/>
                          <a:sym typeface="Poppins"/>
                        </a:rPr>
                        <a:t>Definitions of Energy</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PS3.C: </a:t>
                      </a:r>
                      <a:r>
                        <a:rPr lang="en" sz="800">
                          <a:solidFill>
                            <a:schemeClr val="dk1"/>
                          </a:solidFill>
                          <a:latin typeface="Poppins"/>
                          <a:ea typeface="Poppins"/>
                          <a:cs typeface="Poppins"/>
                          <a:sym typeface="Poppins"/>
                        </a:rPr>
                        <a:t>Relationship Between Energy and Forces</a:t>
                      </a:r>
                      <a:endParaRPr b="1"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1030" name="Google Shape;1030;p79"/>
          <p:cNvSpPr/>
          <p:nvPr/>
        </p:nvSpPr>
        <p:spPr>
          <a:xfrm>
            <a:off x="457201" y="2075694"/>
            <a:ext cx="6879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6">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sp>
        <p:nvSpPr>
          <p:cNvPr id="1031" name="Google Shape;1031;p79"/>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7">
                  <a:extLst>
                    <a:ext uri="{A12FA001-AC4F-418D-AE19-62706E023703}">
                      <ahyp:hlinkClr val="tx"/>
                    </a:ext>
                  </a:extLst>
                </a:hlinkClick>
              </a:rPr>
              <a:t>Energy &amp;  Energy Transfer </a:t>
            </a:r>
            <a:r>
              <a:rPr lang="en" sz="1200">
                <a:solidFill>
                  <a:schemeClr val="dk1"/>
                </a:solidFill>
                <a:uFill>
                  <a:noFill/>
                </a:uFill>
                <a:latin typeface="Poppins"/>
                <a:ea typeface="Poppins"/>
                <a:cs typeface="Poppins"/>
                <a:sym typeface="Poppins"/>
                <a:hlinkClick r:id="rId8">
                  <a:extLst>
                    <a:ext uri="{A12FA001-AC4F-418D-AE19-62706E023703}">
                      <ahyp:hlinkClr val="tx"/>
                    </a:ext>
                  </a:extLst>
                </a:hlinkClick>
              </a:rPr>
              <a:t>(Energizing Everything)</a:t>
            </a:r>
            <a:r>
              <a:rPr lang="en" sz="1200">
                <a:latin typeface="Poppins"/>
                <a:ea typeface="Poppins"/>
                <a:cs typeface="Poppins"/>
                <a:sym typeface="Poppins"/>
              </a:rPr>
              <a:t> • Page 2 of 2</a:t>
            </a:r>
            <a:endParaRPr sz="1200">
              <a:latin typeface="Poppins"/>
              <a:ea typeface="Poppins"/>
              <a:cs typeface="Poppins"/>
              <a:sym typeface="Poppins"/>
            </a:endParaRPr>
          </a:p>
        </p:txBody>
      </p:sp>
      <p:sp>
        <p:nvSpPr>
          <p:cNvPr id="1032" name="Google Shape;1032;p79"/>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9">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1033" name="Google Shape;1033;p79"/>
          <p:cNvPicPr preferRelativeResize="0"/>
          <p:nvPr/>
        </p:nvPicPr>
        <p:blipFill rotWithShape="1">
          <a:blip r:embed="rId10">
            <a:alphaModFix/>
          </a:blip>
          <a:srcRect b="1663" l="0" r="0" t="1663"/>
          <a:stretch/>
        </p:blipFill>
        <p:spPr>
          <a:xfrm>
            <a:off x="7953375" y="305775"/>
            <a:ext cx="1647825" cy="209550"/>
          </a:xfrm>
          <a:prstGeom prst="rect">
            <a:avLst/>
          </a:prstGeom>
          <a:noFill/>
          <a:ln>
            <a:noFill/>
          </a:ln>
        </p:spPr>
      </p:pic>
      <p:grpSp>
        <p:nvGrpSpPr>
          <p:cNvPr id="1034" name="Google Shape;1034;p79"/>
          <p:cNvGrpSpPr/>
          <p:nvPr/>
        </p:nvGrpSpPr>
        <p:grpSpPr>
          <a:xfrm>
            <a:off x="527725" y="667512"/>
            <a:ext cx="1684375" cy="117000"/>
            <a:chOff x="527725" y="667512"/>
            <a:chExt cx="1684375" cy="117000"/>
          </a:xfrm>
        </p:grpSpPr>
        <p:sp>
          <p:nvSpPr>
            <p:cNvPr id="1035" name="Google Shape;1035;p79"/>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1">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1036" name="Google Shape;1036;p79">
              <a:hlinkClick/>
            </p:cNvPr>
            <p:cNvPicPr preferRelativeResize="0"/>
            <p:nvPr/>
          </p:nvPicPr>
          <p:blipFill rotWithShape="1">
            <a:blip r:embed="rId12">
              <a:alphaModFix/>
            </a:blip>
            <a:srcRect b="0" l="9423" r="9415" t="0"/>
            <a:stretch/>
          </p:blipFill>
          <p:spPr>
            <a:xfrm rot="10800000">
              <a:off x="527725" y="680300"/>
              <a:ext cx="147875" cy="86475"/>
            </a:xfrm>
            <a:prstGeom prst="rect">
              <a:avLst/>
            </a:prstGeom>
            <a:noFill/>
            <a:ln>
              <a:noFill/>
            </a:ln>
          </p:spPr>
        </p:pic>
      </p:grpSp>
      <p:sp>
        <p:nvSpPr>
          <p:cNvPr id="1037" name="Google Shape;1037;p79"/>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1" name="Shape 1041"/>
        <p:cNvGrpSpPr/>
        <p:nvPr/>
      </p:nvGrpSpPr>
      <p:grpSpPr>
        <a:xfrm>
          <a:off x="0" y="0"/>
          <a:ext cx="0" cy="0"/>
          <a:chOff x="0" y="0"/>
          <a:chExt cx="0" cy="0"/>
        </a:xfrm>
      </p:grpSpPr>
      <p:pic>
        <p:nvPicPr>
          <p:cNvPr id="1042" name="Google Shape;1042;p80"/>
          <p:cNvPicPr preferRelativeResize="0"/>
          <p:nvPr/>
        </p:nvPicPr>
        <p:blipFill rotWithShape="1">
          <a:blip r:embed="rId3">
            <a:alphaModFix/>
          </a:blip>
          <a:srcRect b="0" l="52983" r="22161" t="0"/>
          <a:stretch/>
        </p:blipFill>
        <p:spPr>
          <a:xfrm>
            <a:off x="457200" y="3235400"/>
            <a:ext cx="914400" cy="2069304"/>
          </a:xfrm>
          <a:prstGeom prst="rect">
            <a:avLst/>
          </a:prstGeom>
          <a:noFill/>
          <a:ln>
            <a:noFill/>
          </a:ln>
        </p:spPr>
      </p:pic>
      <p:pic>
        <p:nvPicPr>
          <p:cNvPr id="1043" name="Google Shape;1043;p80"/>
          <p:cNvPicPr preferRelativeResize="0"/>
          <p:nvPr/>
        </p:nvPicPr>
        <p:blipFill rotWithShape="1">
          <a:blip r:embed="rId4">
            <a:alphaModFix/>
          </a:blip>
          <a:srcRect b="4111" l="0" r="0" t="4120"/>
          <a:stretch/>
        </p:blipFill>
        <p:spPr>
          <a:xfrm>
            <a:off x="457199" y="5247050"/>
            <a:ext cx="982569" cy="1036275"/>
          </a:xfrm>
          <a:prstGeom prst="rect">
            <a:avLst/>
          </a:prstGeom>
          <a:noFill/>
          <a:ln>
            <a:noFill/>
          </a:ln>
        </p:spPr>
      </p:pic>
      <p:sp>
        <p:nvSpPr>
          <p:cNvPr id="1044" name="Google Shape;1044;p80"/>
          <p:cNvSpPr/>
          <p:nvPr/>
        </p:nvSpPr>
        <p:spPr>
          <a:xfrm>
            <a:off x="0" y="0"/>
            <a:ext cx="10080000" cy="914400"/>
          </a:xfrm>
          <a:prstGeom prst="rect">
            <a:avLst/>
          </a:prstGeom>
          <a:solidFill>
            <a:srgbClr val="4999E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045" name="Google Shape;1045;p80"/>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4th Grade • Physical Science</a:t>
            </a:r>
            <a:endParaRPr sz="1200">
              <a:latin typeface="Poppins"/>
              <a:ea typeface="Poppins"/>
              <a:cs typeface="Poppins"/>
              <a:sym typeface="Poppins"/>
            </a:endParaRPr>
          </a:p>
        </p:txBody>
      </p:sp>
      <p:sp>
        <p:nvSpPr>
          <p:cNvPr id="1046" name="Google Shape;1046;p80"/>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hlink"/>
                </a:solidFill>
                <a:uFill>
                  <a:noFill/>
                </a:uFill>
                <a:latin typeface="Poppins"/>
                <a:ea typeface="Poppins"/>
                <a:cs typeface="Poppins"/>
                <a:sym typeface="Poppins"/>
                <a:hlinkClick r:id="rId5"/>
              </a:rPr>
              <a:t>Electricity, Light, &amp; Heat </a:t>
            </a:r>
            <a:r>
              <a:rPr lang="en" sz="1200">
                <a:solidFill>
                  <a:schemeClr val="hlink"/>
                </a:solidFill>
                <a:uFill>
                  <a:noFill/>
                </a:uFill>
                <a:latin typeface="Poppins"/>
                <a:ea typeface="Poppins"/>
                <a:cs typeface="Poppins"/>
                <a:sym typeface="Poppins"/>
                <a:hlinkClick r:id="rId6"/>
              </a:rPr>
              <a:t>(Electricity, Light &amp; Heat)</a:t>
            </a:r>
            <a:endParaRPr sz="1200">
              <a:latin typeface="Poppins"/>
              <a:ea typeface="Poppins"/>
              <a:cs typeface="Poppins"/>
              <a:sym typeface="Poppins"/>
            </a:endParaRPr>
          </a:p>
        </p:txBody>
      </p:sp>
      <p:sp>
        <p:nvSpPr>
          <p:cNvPr id="1047" name="Google Shape;1047;p80"/>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7">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1048" name="Google Shape;1048;p80"/>
          <p:cNvPicPr preferRelativeResize="0"/>
          <p:nvPr/>
        </p:nvPicPr>
        <p:blipFill rotWithShape="1">
          <a:blip r:embed="rId8">
            <a:alphaModFix/>
          </a:blip>
          <a:srcRect b="1663" l="0" r="0" t="1663"/>
          <a:stretch/>
        </p:blipFill>
        <p:spPr>
          <a:xfrm>
            <a:off x="7953375" y="305775"/>
            <a:ext cx="1647825" cy="209550"/>
          </a:xfrm>
          <a:prstGeom prst="rect">
            <a:avLst/>
          </a:prstGeom>
          <a:noFill/>
          <a:ln>
            <a:noFill/>
          </a:ln>
        </p:spPr>
      </p:pic>
      <p:grpSp>
        <p:nvGrpSpPr>
          <p:cNvPr id="1049" name="Google Shape;1049;p80"/>
          <p:cNvGrpSpPr/>
          <p:nvPr/>
        </p:nvGrpSpPr>
        <p:grpSpPr>
          <a:xfrm>
            <a:off x="527725" y="667512"/>
            <a:ext cx="1684375" cy="117000"/>
            <a:chOff x="527725" y="667512"/>
            <a:chExt cx="1684375" cy="117000"/>
          </a:xfrm>
        </p:grpSpPr>
        <p:sp>
          <p:nvSpPr>
            <p:cNvPr id="1050" name="Google Shape;1050;p80"/>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9">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1051" name="Google Shape;1051;p80">
              <a:hlinkClick/>
            </p:cNvPr>
            <p:cNvPicPr preferRelativeResize="0"/>
            <p:nvPr/>
          </p:nvPicPr>
          <p:blipFill rotWithShape="1">
            <a:blip r:embed="rId10">
              <a:alphaModFix/>
            </a:blip>
            <a:srcRect b="0" l="9423" r="9415" t="0"/>
            <a:stretch/>
          </p:blipFill>
          <p:spPr>
            <a:xfrm rot="10800000">
              <a:off x="527725" y="680300"/>
              <a:ext cx="147875" cy="86475"/>
            </a:xfrm>
            <a:prstGeom prst="rect">
              <a:avLst/>
            </a:prstGeom>
            <a:noFill/>
            <a:ln>
              <a:noFill/>
            </a:ln>
          </p:spPr>
        </p:pic>
      </p:grpSp>
      <p:pic>
        <p:nvPicPr>
          <p:cNvPr id="1052" name="Google Shape;1052;p80"/>
          <p:cNvPicPr preferRelativeResize="0"/>
          <p:nvPr/>
        </p:nvPicPr>
        <p:blipFill rotWithShape="1">
          <a:blip r:embed="rId11">
            <a:alphaModFix/>
          </a:blip>
          <a:srcRect b="17157" l="0" r="0" t="0"/>
          <a:stretch/>
        </p:blipFill>
        <p:spPr>
          <a:xfrm>
            <a:off x="457200" y="2077200"/>
            <a:ext cx="1487269" cy="1158201"/>
          </a:xfrm>
          <a:prstGeom prst="rect">
            <a:avLst/>
          </a:prstGeom>
          <a:noFill/>
          <a:ln>
            <a:noFill/>
          </a:ln>
        </p:spPr>
      </p:pic>
      <p:graphicFrame>
        <p:nvGraphicFramePr>
          <p:cNvPr id="1053" name="Google Shape;1053;p80"/>
          <p:cNvGraphicFramePr/>
          <p:nvPr/>
        </p:nvGraphicFramePr>
        <p:xfrm>
          <a:off x="457188" y="1589560"/>
          <a:ext cx="3000000" cy="3000000"/>
        </p:xfrm>
        <a:graphic>
          <a:graphicData uri="http://schemas.openxmlformats.org/drawingml/2006/table">
            <a:tbl>
              <a:tblPr>
                <a:noFill/>
                <a:tableStyleId>{06DD5CEC-224F-409E-8D3B-C0D11B126E25}</a:tableStyleId>
              </a:tblPr>
              <a:tblGrid>
                <a:gridCol w="914400"/>
                <a:gridCol w="1321425"/>
                <a:gridCol w="2975175"/>
                <a:gridCol w="1308600"/>
                <a:gridCol w="1272800"/>
                <a:gridCol w="1351600"/>
              </a:tblGrid>
              <a:tr h="6015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30"/>
                      </a:srgbClr>
                    </a:solidFill>
                  </a:tcPr>
                </a:tc>
              </a:tr>
              <a:tr h="280625">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2"/>
                        </a:rPr>
                        <a:t>Renewable Energy &amp; Natural Resources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What’s the best way to light up a city?</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4-ESS3-1. </a:t>
                      </a:r>
                      <a:r>
                        <a:rPr lang="en" sz="800">
                          <a:solidFill>
                            <a:schemeClr val="dk1"/>
                          </a:solidFill>
                          <a:latin typeface="Poppins"/>
                          <a:ea typeface="Poppins"/>
                          <a:cs typeface="Poppins"/>
                          <a:sym typeface="Poppins"/>
                        </a:rPr>
                        <a:t>Obtain and combine information to describe that energy and fuels are derived from natural resources and their uses affect the environment.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Obtaining, Evaluating, and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Communicating Information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Using Mathematics and Computational Thinking</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ESS3.A: </a:t>
                      </a:r>
                      <a:r>
                        <a:rPr lang="en" sz="800">
                          <a:solidFill>
                            <a:schemeClr val="dk1"/>
                          </a:solidFill>
                          <a:latin typeface="Poppins"/>
                          <a:ea typeface="Poppins"/>
                          <a:cs typeface="Poppins"/>
                          <a:sym typeface="Poppins"/>
                        </a:rPr>
                        <a:t>Natural Resources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27820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3"/>
                        </a:rPr>
                        <a:t>Electrical Energy</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4">
                            <a:extLst>
                              <a:ext uri="{A12FA001-AC4F-418D-AE19-62706E023703}">
                                <ahyp:hlinkClr val="tx"/>
                              </a:ext>
                            </a:extLst>
                          </a:hlinkClick>
                        </a:rPr>
                        <a:t>What if there were no electricity?</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4-PS3-2.</a:t>
                      </a:r>
                      <a:r>
                        <a:rPr lang="en" sz="800">
                          <a:solidFill>
                            <a:schemeClr val="dk1"/>
                          </a:solidFill>
                          <a:latin typeface="Poppins"/>
                          <a:ea typeface="Poppins"/>
                          <a:cs typeface="Poppins"/>
                          <a:sym typeface="Poppins"/>
                        </a:rPr>
                        <a:t> Make observations to provide evidence that energy can be transferred from place to place by sound, light, heat, and electric currents.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4-PS3-4. </a:t>
                      </a:r>
                      <a:r>
                        <a:rPr lang="en" sz="800">
                          <a:solidFill>
                            <a:schemeClr val="dk1"/>
                          </a:solidFill>
                          <a:latin typeface="Poppins"/>
                          <a:ea typeface="Poppins"/>
                          <a:cs typeface="Poppins"/>
                          <a:sym typeface="Poppins"/>
                        </a:rPr>
                        <a:t>Apply scientific ideas to design, test, and refine a device that converts energy from one form to another.</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PS3.D: </a:t>
                      </a:r>
                      <a:r>
                        <a:rPr lang="en" sz="800">
                          <a:solidFill>
                            <a:schemeClr val="dk1"/>
                          </a:solidFill>
                          <a:latin typeface="Poppins"/>
                          <a:ea typeface="Poppins"/>
                          <a:cs typeface="Poppins"/>
                          <a:sym typeface="Poppins"/>
                        </a:rPr>
                        <a:t>Energy in Chemical Processes and Everyday Life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ETS1.C: </a:t>
                      </a:r>
                      <a:r>
                        <a:rPr lang="en" sz="800">
                          <a:solidFill>
                            <a:schemeClr val="dk1"/>
                          </a:solidFill>
                          <a:latin typeface="Poppins"/>
                          <a:ea typeface="Poppins"/>
                          <a:cs typeface="Poppins"/>
                          <a:sym typeface="Poppins"/>
                        </a:rPr>
                        <a:t>Optimizing the Design Solution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1428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5"/>
                        </a:rPr>
                        <a:t>Heat Energy &amp; Energy Transfer</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6">
                            <a:extLst>
                              <a:ext uri="{A12FA001-AC4F-418D-AE19-62706E023703}">
                                <ahyp:hlinkClr val="tx"/>
                              </a:ext>
                            </a:extLst>
                          </a:hlinkClick>
                        </a:rPr>
                        <a:t>How long did it take to travel across the country before cars and planes?</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4-PS3-2.</a:t>
                      </a:r>
                      <a:r>
                        <a:rPr lang="en" sz="800">
                          <a:solidFill>
                            <a:schemeClr val="dk1"/>
                          </a:solidFill>
                          <a:latin typeface="Poppins"/>
                          <a:ea typeface="Poppins"/>
                          <a:cs typeface="Poppins"/>
                          <a:sym typeface="Poppins"/>
                        </a:rPr>
                        <a:t> Make observations to provide evidence that energy can be transferred from place to place by sound, light, heat, and electric currents.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4-PS3-4. </a:t>
                      </a:r>
                      <a:r>
                        <a:rPr lang="en" sz="800">
                          <a:solidFill>
                            <a:schemeClr val="dk1"/>
                          </a:solidFill>
                          <a:latin typeface="Poppins"/>
                          <a:ea typeface="Poppins"/>
                          <a:cs typeface="Poppins"/>
                          <a:sym typeface="Poppins"/>
                        </a:rPr>
                        <a:t>Apply scientific ideas to design, test, and refine a device that converts energy from one form to another.</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PS3.B: </a:t>
                      </a:r>
                      <a:r>
                        <a:rPr lang="en" sz="800">
                          <a:solidFill>
                            <a:schemeClr val="dk1"/>
                          </a:solidFill>
                          <a:latin typeface="Poppins"/>
                          <a:ea typeface="Poppins"/>
                          <a:cs typeface="Poppins"/>
                          <a:sym typeface="Poppins"/>
                        </a:rPr>
                        <a:t>Conservation of Energy and Energy Transfer</a:t>
                      </a:r>
                      <a:br>
                        <a:rPr lang="en" sz="800">
                          <a:solidFill>
                            <a:schemeClr val="dk1"/>
                          </a:solidFill>
                          <a:latin typeface="Poppins"/>
                          <a:ea typeface="Poppins"/>
                          <a:cs typeface="Poppins"/>
                          <a:sym typeface="Poppins"/>
                        </a:rPr>
                      </a:br>
                      <a:br>
                        <a:rPr lang="en" sz="800">
                          <a:solidFill>
                            <a:schemeClr val="dk1"/>
                          </a:solidFill>
                          <a:latin typeface="Poppins"/>
                          <a:ea typeface="Poppins"/>
                          <a:cs typeface="Poppins"/>
                          <a:sym typeface="Poppins"/>
                        </a:rPr>
                      </a:br>
                      <a:r>
                        <a:rPr b="1" lang="en" sz="800">
                          <a:solidFill>
                            <a:schemeClr val="dk1"/>
                          </a:solidFill>
                          <a:latin typeface="Poppins"/>
                          <a:ea typeface="Poppins"/>
                          <a:cs typeface="Poppins"/>
                          <a:sym typeface="Poppins"/>
                        </a:rPr>
                        <a:t>PS3.D: </a:t>
                      </a:r>
                      <a:r>
                        <a:rPr lang="en" sz="800">
                          <a:solidFill>
                            <a:schemeClr val="dk1"/>
                          </a:solidFill>
                          <a:latin typeface="Poppins"/>
                          <a:ea typeface="Poppins"/>
                          <a:cs typeface="Poppins"/>
                          <a:sym typeface="Poppins"/>
                        </a:rPr>
                        <a:t>Energy in Chemical Processes and Everyday Life</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1054" name="Google Shape;1054;p80"/>
          <p:cNvSpPr/>
          <p:nvPr/>
        </p:nvSpPr>
        <p:spPr>
          <a:xfrm>
            <a:off x="457201" y="2077194"/>
            <a:ext cx="6879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7">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1055" name="Google Shape;1055;p80"/>
          <p:cNvSpPr/>
          <p:nvPr/>
        </p:nvSpPr>
        <p:spPr>
          <a:xfrm>
            <a:off x="457200" y="3235409"/>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8">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1056" name="Google Shape;1056;p80"/>
          <p:cNvSpPr/>
          <p:nvPr/>
        </p:nvSpPr>
        <p:spPr>
          <a:xfrm>
            <a:off x="457200" y="5247056"/>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1057" name="Google Shape;1057;p80"/>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62" name="Shape 1062"/>
        <p:cNvGrpSpPr/>
        <p:nvPr/>
      </p:nvGrpSpPr>
      <p:grpSpPr>
        <a:xfrm>
          <a:off x="0" y="0"/>
          <a:ext cx="0" cy="0"/>
          <a:chOff x="0" y="0"/>
          <a:chExt cx="0" cy="0"/>
        </a:xfrm>
      </p:grpSpPr>
      <p:graphicFrame>
        <p:nvGraphicFramePr>
          <p:cNvPr id="1063" name="Google Shape;1063;p81"/>
          <p:cNvGraphicFramePr/>
          <p:nvPr/>
        </p:nvGraphicFramePr>
        <p:xfrm>
          <a:off x="457200" y="3562772"/>
          <a:ext cx="3000000" cy="3000000"/>
        </p:xfrm>
        <a:graphic>
          <a:graphicData uri="http://schemas.openxmlformats.org/drawingml/2006/table">
            <a:tbl>
              <a:tblPr>
                <a:noFill/>
                <a:tableStyleId>{06DD5CEC-224F-409E-8D3B-C0D11B126E25}</a:tableStyleId>
              </a:tblPr>
              <a:tblGrid>
                <a:gridCol w="1826875"/>
                <a:gridCol w="1826875"/>
                <a:gridCol w="1826875"/>
                <a:gridCol w="1826875"/>
                <a:gridCol w="1826875"/>
              </a:tblGrid>
              <a:tr h="150050">
                <a:tc>
                  <a:txBody>
                    <a:bodyPr/>
                    <a:lstStyle/>
                    <a:p>
                      <a:pPr indent="0" lvl="0" marL="0" rtl="0" algn="ctr">
                        <a:spcBef>
                          <a:spcPts val="0"/>
                        </a:spcBef>
                        <a:spcAft>
                          <a:spcPts val="0"/>
                        </a:spcAft>
                        <a:buNone/>
                      </a:pPr>
                      <a:r>
                        <a:rPr lang="en" sz="1000" u="sng">
                          <a:solidFill>
                            <a:schemeClr val="hlink"/>
                          </a:solidFill>
                          <a:latin typeface="Poppins"/>
                          <a:ea typeface="Poppins"/>
                          <a:cs typeface="Poppins"/>
                          <a:sym typeface="Poppins"/>
                          <a:hlinkClick/>
                        </a:rPr>
                        <a:t>Page 43</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3">
                            <a:extLst>
                              <a:ext uri="{A12FA001-AC4F-418D-AE19-62706E023703}">
                                <ahyp:hlinkClr val="tx"/>
                              </a:ext>
                            </a:extLst>
                          </a:hlinkClick>
                        </a:rPr>
                        <a:t>Web Link</a:t>
                      </a:r>
                      <a:endParaRPr sz="1000">
                        <a:solidFill>
                          <a:schemeClr val="dk1"/>
                        </a:solidFill>
                        <a:latin typeface="Poppins"/>
                        <a:ea typeface="Poppins"/>
                        <a:cs typeface="Poppins"/>
                        <a:sym typeface="Poppins"/>
                      </a:endParaRPr>
                    </a:p>
                  </a:txBody>
                  <a:tcPr marT="91425" marB="91425" marR="91425" marL="91425" anchor="ctr">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Clr>
                          <a:schemeClr val="dk1"/>
                        </a:buClr>
                        <a:buSzPts val="1100"/>
                        <a:buFont typeface="Arial"/>
                        <a:buNone/>
                      </a:pPr>
                      <a:r>
                        <a:rPr lang="en" sz="1000" u="sng">
                          <a:solidFill>
                            <a:schemeClr val="hlink"/>
                          </a:solidFill>
                          <a:latin typeface="Poppins"/>
                          <a:ea typeface="Poppins"/>
                          <a:cs typeface="Poppins"/>
                          <a:sym typeface="Poppins"/>
                          <a:hlinkClick/>
                        </a:rPr>
                        <a:t>Page 45</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4">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None/>
                      </a:pPr>
                      <a:r>
                        <a:rPr lang="en" sz="1000" u="sng">
                          <a:solidFill>
                            <a:schemeClr val="hlink"/>
                          </a:solidFill>
                          <a:latin typeface="Poppins"/>
                          <a:ea typeface="Poppins"/>
                          <a:cs typeface="Poppins"/>
                          <a:sym typeface="Poppins"/>
                          <a:hlinkClick/>
                        </a:rPr>
                        <a:t>Page 46</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5">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lnSpc>
                          <a:spcPct val="100000"/>
                        </a:lnSpc>
                        <a:spcBef>
                          <a:spcPts val="0"/>
                        </a:spcBef>
                        <a:spcAft>
                          <a:spcPts val="0"/>
                        </a:spcAft>
                        <a:buNone/>
                      </a:pPr>
                      <a:r>
                        <a:rPr lang="en" sz="1000" u="sng">
                          <a:solidFill>
                            <a:schemeClr val="hlink"/>
                          </a:solidFill>
                          <a:latin typeface="Poppins"/>
                          <a:ea typeface="Poppins"/>
                          <a:cs typeface="Poppins"/>
                          <a:sym typeface="Poppins"/>
                          <a:hlinkClick/>
                        </a:rPr>
                        <a:t>Page 47</a:t>
                      </a:r>
                      <a:r>
                        <a:rPr b="1" lang="en" sz="1000">
                          <a:solidFill>
                            <a:schemeClr val="dk1"/>
                          </a:solidFill>
                          <a:latin typeface="Poppins"/>
                          <a:ea typeface="Poppins"/>
                          <a:cs typeface="Poppins"/>
                          <a:sym typeface="Poppins"/>
                        </a:rPr>
                        <a:t> </a:t>
                      </a:r>
                      <a:r>
                        <a:rPr lang="en" sz="1000">
                          <a:solidFill>
                            <a:schemeClr val="dk1"/>
                          </a:solidFill>
                          <a:latin typeface="Poppins"/>
                          <a:ea typeface="Poppins"/>
                          <a:cs typeface="Poppins"/>
                          <a:sym typeface="Poppins"/>
                        </a:rPr>
                        <a:t>• </a:t>
                      </a:r>
                      <a:r>
                        <a:rPr lang="en" sz="1000" u="sng">
                          <a:solidFill>
                            <a:schemeClr val="hlink"/>
                          </a:solidFill>
                          <a:latin typeface="Poppins"/>
                          <a:ea typeface="Poppins"/>
                          <a:cs typeface="Poppins"/>
                          <a:sym typeface="Poppins"/>
                          <a:hlinkClick r:id="rId6"/>
                        </a:rPr>
                        <a:t>Web Link</a:t>
                      </a:r>
                      <a:endParaRPr b="1" sz="1000">
                        <a:solidFill>
                          <a:schemeClr val="dk1"/>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ctr">
                        <a:spcBef>
                          <a:spcPts val="0"/>
                        </a:spcBef>
                        <a:spcAft>
                          <a:spcPts val="0"/>
                        </a:spcAft>
                        <a:buClr>
                          <a:schemeClr val="dk1"/>
                        </a:buClr>
                        <a:buSzPts val="1100"/>
                        <a:buFont typeface="Arial"/>
                        <a:buNone/>
                      </a:pPr>
                      <a:r>
                        <a:rPr lang="en" sz="1000" u="sng">
                          <a:solidFill>
                            <a:schemeClr val="hlink"/>
                          </a:solidFill>
                          <a:latin typeface="Poppins"/>
                          <a:ea typeface="Poppins"/>
                          <a:cs typeface="Poppins"/>
                          <a:sym typeface="Poppins"/>
                          <a:hlinkClick/>
                        </a:rPr>
                        <a:t>Page 48</a:t>
                      </a:r>
                      <a:r>
                        <a:rPr lang="en" sz="1000">
                          <a:solidFill>
                            <a:schemeClr val="dk1"/>
                          </a:solidFill>
                          <a:latin typeface="Poppins"/>
                          <a:ea typeface="Poppins"/>
                          <a:cs typeface="Poppins"/>
                          <a:sym typeface="Poppins"/>
                        </a:rPr>
                        <a:t> • </a:t>
                      </a:r>
                      <a:r>
                        <a:rPr lang="en" sz="1000" u="sng">
                          <a:solidFill>
                            <a:schemeClr val="dk1"/>
                          </a:solidFill>
                          <a:latin typeface="Poppins"/>
                          <a:ea typeface="Poppins"/>
                          <a:cs typeface="Poppins"/>
                          <a:sym typeface="Poppins"/>
                          <a:hlinkClick r:id="rId7">
                            <a:extLst>
                              <a:ext uri="{A12FA001-AC4F-418D-AE19-62706E023703}">
                                <ahyp:hlinkClr val="tx"/>
                              </a:ext>
                            </a:extLst>
                          </a:hlinkClick>
                        </a:rPr>
                        <a:t>Web Link</a:t>
                      </a:r>
                      <a:endParaRPr b="1" sz="1000">
                        <a:solidFill>
                          <a:schemeClr val="dk1"/>
                        </a:solidFill>
                        <a:latin typeface="Poppins"/>
                        <a:ea typeface="Poppins"/>
                        <a:cs typeface="Poppins"/>
                        <a:sym typeface="Poppins"/>
                      </a:endParaRPr>
                    </a:p>
                  </a:txBody>
                  <a:tcPr marT="91425" marB="91425" marR="91425" marL="91425" anchor="ctr">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301925">
                <a:tc>
                  <a:txBody>
                    <a:bodyPr/>
                    <a:lstStyle/>
                    <a:p>
                      <a:pPr indent="0" lvl="0" marL="0" rtl="0" algn="l">
                        <a:spcBef>
                          <a:spcPts val="0"/>
                        </a:spcBef>
                        <a:spcAft>
                          <a:spcPts val="0"/>
                        </a:spcAft>
                        <a:buClr>
                          <a:srgbClr val="000000"/>
                        </a:buClr>
                        <a:buSzPts val="1100"/>
                        <a:buFont typeface="Arial"/>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5-LS1-1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5-LS2-1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5-ESS3-1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5-PS3-1</a:t>
                      </a:r>
                      <a:endParaRPr sz="800">
                        <a:solidFill>
                          <a:schemeClr val="dk1"/>
                        </a:solidFill>
                        <a:latin typeface="Poppins"/>
                        <a:ea typeface="Poppins"/>
                        <a:cs typeface="Poppins"/>
                        <a:sym typeface="Poppins"/>
                      </a:endParaRPr>
                    </a:p>
                  </a:txBody>
                  <a:tcPr marT="91425" marB="91425" marR="91425" marL="457200">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5-ESS2-1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5-ESS2-2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5-PS1-2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3-5-ETS1-1</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3-5-ETS1-2</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3-5-ETS1-3</a:t>
                      </a:r>
                      <a:endParaRPr sz="800">
                        <a:solidFill>
                          <a:schemeClr val="dk1"/>
                        </a:solidFill>
                        <a:latin typeface="Poppins"/>
                        <a:ea typeface="Poppins"/>
                        <a:cs typeface="Poppins"/>
                        <a:sym typeface="Poppins"/>
                      </a:endParaRPr>
                    </a:p>
                  </a:txBody>
                  <a:tcPr marT="91425" marB="91425" marR="91425" marL="4572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New York State Science Learning Standards: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5-ESS1-2</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4572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New York State Science Learning Standards:</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5-ESS1-1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5-PS2-1</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New York State Science Learning Standards:</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5-PS1-1</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5-PS1-2</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5-PS1-3</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5-PS1-4</a:t>
                      </a:r>
                      <a:endParaRPr sz="800">
                        <a:solidFill>
                          <a:schemeClr val="dk1"/>
                        </a:solidFill>
                        <a:latin typeface="Poppins"/>
                        <a:ea typeface="Poppins"/>
                        <a:cs typeface="Poppins"/>
                        <a:sym typeface="Poppins"/>
                      </a:endParaRPr>
                    </a:p>
                  </a:txBody>
                  <a:tcPr marT="91425" marB="91425" marR="91425" marL="457200">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r h="1193425">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7 Lessons &amp; Activities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7 Lesson Assessments</a:t>
                      </a:r>
                      <a:endParaRPr sz="800">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 7 Extension Blocks</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8">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7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latin typeface="Poppins"/>
                        <a:ea typeface="Poppins"/>
                        <a:cs typeface="Poppins"/>
                        <a:sym typeface="Poppins"/>
                      </a:endParaRPr>
                    </a:p>
                  </a:txBody>
                  <a:tcPr marT="91425" marB="91425" marR="91425" marL="457200">
                    <a:lnL cap="flat" cmpd="sng" w="9525">
                      <a:solidFill>
                        <a:srgbClr val="CFCFBE">
                          <a:alpha val="0"/>
                        </a:srgbClr>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9">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5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4572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0">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5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457200">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3 Extension Blocks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1">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3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91425">
                    <a:lnL cap="flat" cmpd="sng" w="9525">
                      <a:solidFill>
                        <a:srgbClr val="CFCFBE"/>
                      </a:solidFill>
                      <a:prstDash val="solid"/>
                      <a:round/>
                      <a:headEnd len="sm" w="sm" type="none"/>
                      <a:tailEnd len="sm" w="sm" type="none"/>
                    </a:lnL>
                    <a:lnR cap="flat" cmpd="sng" w="9525">
                      <a:solidFill>
                        <a:srgbClr val="CFCFBE"/>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c>
                  <a:txBody>
                    <a:bodyPr/>
                    <a:lstStyle/>
                    <a:p>
                      <a:pPr indent="0" lvl="0" marL="0" rtl="0" algn="l">
                        <a:spcBef>
                          <a:spcPts val="0"/>
                        </a:spcBef>
                        <a:spcAft>
                          <a:spcPts val="0"/>
                        </a:spcAft>
                        <a:buNone/>
                      </a:pPr>
                      <a:r>
                        <a:rPr b="1" lang="en" sz="1000">
                          <a:solidFill>
                            <a:schemeClr val="dk1"/>
                          </a:solidFill>
                          <a:latin typeface="Poppins"/>
                          <a:ea typeface="Poppins"/>
                          <a:cs typeface="Poppins"/>
                          <a:sym typeface="Poppins"/>
                        </a:rPr>
                        <a:t>Unit Breakdown:</a:t>
                      </a:r>
                      <a:endParaRPr b="1" sz="10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Lessons &amp; Activities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Lesson Assessments</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 5 Extension Blocks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1 Unit Assessment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2">
                            <a:extLst>
                              <a:ext uri="{A12FA001-AC4F-418D-AE19-62706E023703}">
                                <ahyp:hlinkClr val="tx"/>
                              </a:ext>
                            </a:extLst>
                          </a:hlinkClick>
                        </a:rPr>
                        <a:t>Anchor Layer</a:t>
                      </a:r>
                      <a:r>
                        <a:rPr lang="en" sz="800">
                          <a:solidFill>
                            <a:schemeClr val="dk1"/>
                          </a:solidFill>
                          <a:latin typeface="Poppins"/>
                          <a:ea typeface="Poppins"/>
                          <a:cs typeface="Poppins"/>
                          <a:sym typeface="Poppins"/>
                        </a:rPr>
                        <a:t> Adds: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Anchor Phenomenon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5 Anchor Connections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 </a:t>
                      </a:r>
                      <a:r>
                        <a:rPr lang="en" sz="800">
                          <a:solidFill>
                            <a:schemeClr val="dk1"/>
                          </a:solidFill>
                          <a:latin typeface="Poppins"/>
                          <a:ea typeface="Poppins"/>
                          <a:cs typeface="Poppins"/>
                          <a:sym typeface="Poppins"/>
                        </a:rPr>
                        <a:t>1 Performance Task</a:t>
                      </a:r>
                      <a:endParaRPr sz="800">
                        <a:solidFill>
                          <a:schemeClr val="dk1"/>
                        </a:solidFill>
                        <a:latin typeface="Poppins"/>
                        <a:ea typeface="Poppins"/>
                        <a:cs typeface="Poppins"/>
                        <a:sym typeface="Poppins"/>
                      </a:endParaRPr>
                    </a:p>
                  </a:txBody>
                  <a:tcPr marT="91425" marB="91425" marR="91425" marL="457200">
                    <a:lnL cap="flat" cmpd="sng" w="9525">
                      <a:solidFill>
                        <a:srgbClr val="CFCFBE"/>
                      </a:solidFill>
                      <a:prstDash val="solid"/>
                      <a:round/>
                      <a:headEnd len="sm" w="sm" type="none"/>
                      <a:tailEnd len="sm" w="sm" type="none"/>
                    </a:lnL>
                    <a:lnR cap="flat" cmpd="sng" w="9525">
                      <a:solidFill>
                        <a:srgbClr val="CFCFBE">
                          <a:alpha val="0"/>
                        </a:srgbClr>
                      </a:solidFill>
                      <a:prstDash val="solid"/>
                      <a:round/>
                      <a:headEnd len="sm" w="sm" type="none"/>
                      <a:tailEnd len="sm" w="sm" type="none"/>
                    </a:lnR>
                    <a:lnT cap="flat" cmpd="sng" w="9525">
                      <a:solidFill>
                        <a:srgbClr val="CFCFBE">
                          <a:alpha val="0"/>
                        </a:srgbClr>
                      </a:solidFill>
                      <a:prstDash val="solid"/>
                      <a:round/>
                      <a:headEnd len="sm" w="sm" type="none"/>
                      <a:tailEnd len="sm" w="sm" type="none"/>
                    </a:lnT>
                    <a:lnB cap="flat" cmpd="sng" w="9525">
                      <a:solidFill>
                        <a:srgbClr val="CFCFBE">
                          <a:alpha val="0"/>
                        </a:srgbClr>
                      </a:solidFill>
                      <a:prstDash val="solid"/>
                      <a:round/>
                      <a:headEnd len="sm" w="sm" type="none"/>
                      <a:tailEnd len="sm" w="sm" type="none"/>
                    </a:lnB>
                  </a:tcPr>
                </a:tc>
              </a:tr>
            </a:tbl>
          </a:graphicData>
        </a:graphic>
      </p:graphicFrame>
      <p:sp>
        <p:nvSpPr>
          <p:cNvPr id="1064" name="Google Shape;1064;p81"/>
          <p:cNvSpPr txBox="1"/>
          <p:nvPr/>
        </p:nvSpPr>
        <p:spPr>
          <a:xfrm>
            <a:off x="457200" y="1143000"/>
            <a:ext cx="91344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a:latin typeface="Poppins"/>
                <a:ea typeface="Poppins"/>
                <a:cs typeface="Poppins"/>
                <a:sym typeface="Poppins"/>
              </a:rPr>
              <a:t>All 5th Grade </a:t>
            </a:r>
            <a:r>
              <a:rPr b="1" lang="en">
                <a:solidFill>
                  <a:schemeClr val="dk1"/>
                </a:solidFill>
                <a:uFill>
                  <a:noFill/>
                </a:uFill>
                <a:latin typeface="Poppins"/>
                <a:ea typeface="Poppins"/>
                <a:cs typeface="Poppins"/>
                <a:sym typeface="Poppins"/>
                <a:hlinkClick r:id="rId13">
                  <a:extLst>
                    <a:ext uri="{A12FA001-AC4F-418D-AE19-62706E023703}">
                      <ahyp:hlinkClr val="tx"/>
                    </a:ext>
                  </a:extLst>
                </a:hlinkClick>
              </a:rPr>
              <a:t>Units</a:t>
            </a:r>
            <a:r>
              <a:rPr lang="en">
                <a:latin typeface="Poppins"/>
                <a:ea typeface="Poppins"/>
                <a:cs typeface="Poppins"/>
                <a:sym typeface="Poppins"/>
              </a:rPr>
              <a:t> • </a:t>
            </a:r>
            <a:r>
              <a:rPr lang="en" sz="1200">
                <a:latin typeface="Poppins"/>
                <a:ea typeface="Poppins"/>
                <a:cs typeface="Poppins"/>
                <a:sym typeface="Poppins"/>
              </a:rPr>
              <a:t>Units may be taught in any order </a:t>
            </a:r>
            <a:endParaRPr i="1" sz="1200">
              <a:latin typeface="Poppins"/>
              <a:ea typeface="Poppins"/>
              <a:cs typeface="Poppins"/>
              <a:sym typeface="Poppins"/>
            </a:endParaRPr>
          </a:p>
        </p:txBody>
      </p:sp>
      <p:sp>
        <p:nvSpPr>
          <p:cNvPr id="1065" name="Google Shape;1065;p81"/>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4">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grpSp>
        <p:nvGrpSpPr>
          <p:cNvPr id="1066" name="Google Shape;1066;p81"/>
          <p:cNvGrpSpPr/>
          <p:nvPr/>
        </p:nvGrpSpPr>
        <p:grpSpPr>
          <a:xfrm>
            <a:off x="680118" y="1856888"/>
            <a:ext cx="1371600" cy="1371600"/>
            <a:chOff x="527718" y="1867175"/>
            <a:chExt cx="1371600" cy="1371600"/>
          </a:xfrm>
        </p:grpSpPr>
        <p:pic>
          <p:nvPicPr>
            <p:cNvPr id="1067" name="Google Shape;1067;p81"/>
            <p:cNvPicPr preferRelativeResize="0"/>
            <p:nvPr/>
          </p:nvPicPr>
          <p:blipFill rotWithShape="1">
            <a:blip r:embed="rId15">
              <a:alphaModFix/>
            </a:blip>
            <a:srcRect b="0" l="5822" r="5831" t="0"/>
            <a:stretch/>
          </p:blipFill>
          <p:spPr>
            <a:xfrm>
              <a:off x="537168" y="1867175"/>
              <a:ext cx="1352700" cy="1371600"/>
            </a:xfrm>
            <a:prstGeom prst="ellipse">
              <a:avLst/>
            </a:prstGeom>
            <a:noFill/>
            <a:ln>
              <a:noFill/>
            </a:ln>
          </p:spPr>
        </p:pic>
        <p:sp>
          <p:nvSpPr>
            <p:cNvPr id="1068" name="Google Shape;1068;p81"/>
            <p:cNvSpPr/>
            <p:nvPr/>
          </p:nvSpPr>
          <p:spPr>
            <a:xfrm>
              <a:off x="527718" y="1867175"/>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1069" name="Google Shape;1069;p81"/>
            <p:cNvSpPr txBox="1"/>
            <p:nvPr/>
          </p:nvSpPr>
          <p:spPr>
            <a:xfrm>
              <a:off x="593268" y="2183525"/>
              <a:ext cx="1240500" cy="738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Ecosystems &amp; The Food Web </a:t>
              </a:r>
              <a:endParaRPr b="1" sz="1200">
                <a:solidFill>
                  <a:schemeClr val="lt1"/>
                </a:solidFill>
                <a:latin typeface="Poppins"/>
                <a:ea typeface="Poppins"/>
                <a:cs typeface="Poppins"/>
                <a:sym typeface="Poppins"/>
              </a:endParaRPr>
            </a:p>
          </p:txBody>
        </p:sp>
      </p:grpSp>
      <p:grpSp>
        <p:nvGrpSpPr>
          <p:cNvPr id="1070" name="Google Shape;1070;p81"/>
          <p:cNvGrpSpPr/>
          <p:nvPr/>
        </p:nvGrpSpPr>
        <p:grpSpPr>
          <a:xfrm>
            <a:off x="2471873" y="1856888"/>
            <a:ext cx="1371600" cy="1371600"/>
            <a:chOff x="2517493" y="1846600"/>
            <a:chExt cx="1371600" cy="1371600"/>
          </a:xfrm>
        </p:grpSpPr>
        <p:pic>
          <p:nvPicPr>
            <p:cNvPr id="1071" name="Google Shape;1071;p81"/>
            <p:cNvPicPr preferRelativeResize="0"/>
            <p:nvPr/>
          </p:nvPicPr>
          <p:blipFill rotWithShape="1">
            <a:blip r:embed="rId16">
              <a:alphaModFix/>
            </a:blip>
            <a:srcRect b="6148" l="0" r="0" t="6156"/>
            <a:stretch/>
          </p:blipFill>
          <p:spPr>
            <a:xfrm>
              <a:off x="2526943" y="1846600"/>
              <a:ext cx="1352700" cy="1371600"/>
            </a:xfrm>
            <a:prstGeom prst="ellipse">
              <a:avLst/>
            </a:prstGeom>
            <a:noFill/>
            <a:ln>
              <a:noFill/>
            </a:ln>
          </p:spPr>
        </p:pic>
        <p:sp>
          <p:nvSpPr>
            <p:cNvPr id="1072" name="Google Shape;1072;p81"/>
            <p:cNvSpPr/>
            <p:nvPr/>
          </p:nvSpPr>
          <p:spPr>
            <a:xfrm>
              <a:off x="2517493" y="1846600"/>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1073" name="Google Shape;1073;p81"/>
            <p:cNvSpPr txBox="1"/>
            <p:nvPr/>
          </p:nvSpPr>
          <p:spPr>
            <a:xfrm>
              <a:off x="2583043" y="2162950"/>
              <a:ext cx="1240500" cy="738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Water Cycle &amp; Earth’s Systems</a:t>
              </a:r>
              <a:endParaRPr sz="1200">
                <a:solidFill>
                  <a:schemeClr val="lt1"/>
                </a:solidFill>
                <a:latin typeface="Poppins"/>
                <a:ea typeface="Poppins"/>
                <a:cs typeface="Poppins"/>
                <a:sym typeface="Poppins"/>
              </a:endParaRPr>
            </a:p>
          </p:txBody>
        </p:sp>
      </p:grpSp>
      <p:grpSp>
        <p:nvGrpSpPr>
          <p:cNvPr id="1074" name="Google Shape;1074;p81"/>
          <p:cNvGrpSpPr/>
          <p:nvPr/>
        </p:nvGrpSpPr>
        <p:grpSpPr>
          <a:xfrm>
            <a:off x="4263628" y="1856887"/>
            <a:ext cx="1412100" cy="1371601"/>
            <a:chOff x="4270544" y="1846600"/>
            <a:chExt cx="1412100" cy="1371601"/>
          </a:xfrm>
        </p:grpSpPr>
        <p:pic>
          <p:nvPicPr>
            <p:cNvPr id="1075" name="Google Shape;1075;p81"/>
            <p:cNvPicPr preferRelativeResize="0"/>
            <p:nvPr/>
          </p:nvPicPr>
          <p:blipFill>
            <a:blip r:embed="rId17">
              <a:alphaModFix/>
            </a:blip>
            <a:stretch>
              <a:fillRect/>
            </a:stretch>
          </p:blipFill>
          <p:spPr>
            <a:xfrm>
              <a:off x="4290799" y="1846600"/>
              <a:ext cx="1371601" cy="1371601"/>
            </a:xfrm>
            <a:prstGeom prst="rect">
              <a:avLst/>
            </a:prstGeom>
            <a:noFill/>
            <a:ln>
              <a:noFill/>
            </a:ln>
          </p:spPr>
        </p:pic>
        <p:sp>
          <p:nvSpPr>
            <p:cNvPr id="1076" name="Google Shape;1076;p81"/>
            <p:cNvSpPr/>
            <p:nvPr/>
          </p:nvSpPr>
          <p:spPr>
            <a:xfrm>
              <a:off x="4290794" y="1846600"/>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1077" name="Google Shape;1077;p81"/>
            <p:cNvSpPr txBox="1"/>
            <p:nvPr/>
          </p:nvSpPr>
          <p:spPr>
            <a:xfrm>
              <a:off x="4270544" y="2255350"/>
              <a:ext cx="1412100" cy="554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Earth &amp; Space Patterns</a:t>
              </a:r>
              <a:endParaRPr sz="1200">
                <a:solidFill>
                  <a:schemeClr val="lt1"/>
                </a:solidFill>
              </a:endParaRPr>
            </a:p>
          </p:txBody>
        </p:sp>
      </p:grpSp>
      <p:grpSp>
        <p:nvGrpSpPr>
          <p:cNvPr id="1078" name="Google Shape;1078;p81"/>
          <p:cNvGrpSpPr/>
          <p:nvPr/>
        </p:nvGrpSpPr>
        <p:grpSpPr>
          <a:xfrm>
            <a:off x="6095883" y="1856887"/>
            <a:ext cx="1412100" cy="1371601"/>
            <a:chOff x="6099344" y="1846606"/>
            <a:chExt cx="1412100" cy="1371601"/>
          </a:xfrm>
        </p:grpSpPr>
        <p:pic>
          <p:nvPicPr>
            <p:cNvPr id="1079" name="Google Shape;1079;p81"/>
            <p:cNvPicPr preferRelativeResize="0"/>
            <p:nvPr/>
          </p:nvPicPr>
          <p:blipFill>
            <a:blip r:embed="rId18">
              <a:alphaModFix/>
            </a:blip>
            <a:stretch>
              <a:fillRect/>
            </a:stretch>
          </p:blipFill>
          <p:spPr>
            <a:xfrm>
              <a:off x="6119596" y="1846606"/>
              <a:ext cx="1371601" cy="1371601"/>
            </a:xfrm>
            <a:prstGeom prst="rect">
              <a:avLst/>
            </a:prstGeom>
            <a:noFill/>
            <a:ln>
              <a:noFill/>
            </a:ln>
          </p:spPr>
        </p:pic>
        <p:sp>
          <p:nvSpPr>
            <p:cNvPr id="1080" name="Google Shape;1080;p81"/>
            <p:cNvSpPr/>
            <p:nvPr/>
          </p:nvSpPr>
          <p:spPr>
            <a:xfrm>
              <a:off x="6119597" y="1846606"/>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1081" name="Google Shape;1081;p81"/>
            <p:cNvSpPr txBox="1"/>
            <p:nvPr/>
          </p:nvSpPr>
          <p:spPr>
            <a:xfrm>
              <a:off x="6099344" y="2273188"/>
              <a:ext cx="1412100" cy="554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Stars &amp;</a:t>
              </a:r>
              <a:endParaRPr b="1" sz="1200">
                <a:solidFill>
                  <a:schemeClr val="lt1"/>
                </a:solidFill>
                <a:latin typeface="Poppins"/>
                <a:ea typeface="Poppins"/>
                <a:cs typeface="Poppins"/>
                <a:sym typeface="Poppins"/>
              </a:endParaRPr>
            </a:p>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Planets</a:t>
              </a:r>
              <a:endParaRPr sz="1200">
                <a:solidFill>
                  <a:schemeClr val="lt1"/>
                </a:solidFill>
              </a:endParaRPr>
            </a:p>
          </p:txBody>
        </p:sp>
      </p:grpSp>
      <p:grpSp>
        <p:nvGrpSpPr>
          <p:cNvPr id="1082" name="Google Shape;1082;p81"/>
          <p:cNvGrpSpPr/>
          <p:nvPr/>
        </p:nvGrpSpPr>
        <p:grpSpPr>
          <a:xfrm>
            <a:off x="7928138" y="1856888"/>
            <a:ext cx="1379066" cy="1371600"/>
            <a:chOff x="7928138" y="1846600"/>
            <a:chExt cx="1379066" cy="1371600"/>
          </a:xfrm>
        </p:grpSpPr>
        <p:pic>
          <p:nvPicPr>
            <p:cNvPr id="1083" name="Google Shape;1083;p81"/>
            <p:cNvPicPr preferRelativeResize="0"/>
            <p:nvPr/>
          </p:nvPicPr>
          <p:blipFill rotWithShape="1">
            <a:blip r:embed="rId19">
              <a:alphaModFix/>
            </a:blip>
            <a:srcRect b="6148" l="0" r="0" t="6156"/>
            <a:stretch/>
          </p:blipFill>
          <p:spPr>
            <a:xfrm>
              <a:off x="7937588" y="1846600"/>
              <a:ext cx="1352700" cy="1371600"/>
            </a:xfrm>
            <a:prstGeom prst="ellipse">
              <a:avLst/>
            </a:prstGeom>
            <a:noFill/>
            <a:ln>
              <a:noFill/>
            </a:ln>
          </p:spPr>
        </p:pic>
        <p:sp>
          <p:nvSpPr>
            <p:cNvPr id="1084" name="Google Shape;1084;p81"/>
            <p:cNvSpPr/>
            <p:nvPr/>
          </p:nvSpPr>
          <p:spPr>
            <a:xfrm>
              <a:off x="7928138" y="1846600"/>
              <a:ext cx="1371600" cy="1371600"/>
            </a:xfrm>
            <a:prstGeom prst="ellipse">
              <a:avLst/>
            </a:prstGeom>
            <a:gradFill>
              <a:gsLst>
                <a:gs pos="0">
                  <a:srgbClr val="BEBEBE">
                    <a:alpha val="10588"/>
                  </a:srgbClr>
                </a:gs>
                <a:gs pos="43000">
                  <a:srgbClr val="000000">
                    <a:alpha val="38431"/>
                  </a:srgbClr>
                </a:gs>
                <a:gs pos="100000">
                  <a:srgbClr val="000000">
                    <a:alpha val="38431"/>
                  </a:srgbClr>
                </a:gs>
              </a:gsLst>
              <a:lin ang="10800025" scaled="0"/>
            </a:gra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200">
                <a:solidFill>
                  <a:srgbClr val="FFFFFF"/>
                </a:solidFill>
                <a:latin typeface="Poppins"/>
                <a:ea typeface="Poppins"/>
                <a:cs typeface="Poppins"/>
                <a:sym typeface="Poppins"/>
              </a:endParaRPr>
            </a:p>
          </p:txBody>
        </p:sp>
        <p:sp>
          <p:nvSpPr>
            <p:cNvPr id="1085" name="Google Shape;1085;p81"/>
            <p:cNvSpPr txBox="1"/>
            <p:nvPr/>
          </p:nvSpPr>
          <p:spPr>
            <a:xfrm>
              <a:off x="7935604" y="2070700"/>
              <a:ext cx="1371600" cy="9234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200">
                  <a:solidFill>
                    <a:schemeClr val="lt1"/>
                  </a:solidFill>
                  <a:uFill>
                    <a:noFill/>
                  </a:uFill>
                  <a:latin typeface="Poppins"/>
                  <a:ea typeface="Poppins"/>
                  <a:cs typeface="Poppins"/>
                  <a:sym typeface="Poppins"/>
                  <a:hlinkClick>
                    <a:extLst>
                      <a:ext uri="{A12FA001-AC4F-418D-AE19-62706E023703}">
                        <ahyp:hlinkClr val="tx"/>
                      </a:ext>
                    </a:extLst>
                  </a:hlinkClick>
                </a:rPr>
                <a:t>Chemical Reactions &amp; Properties of Matter</a:t>
              </a:r>
              <a:endParaRPr>
                <a:solidFill>
                  <a:schemeClr val="lt1"/>
                </a:solidFill>
              </a:endParaRPr>
            </a:p>
          </p:txBody>
        </p:sp>
      </p:grpSp>
      <p:sp>
        <p:nvSpPr>
          <p:cNvPr id="1086" name="Google Shape;1086;p81"/>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087" name="Google Shape;1087;p81"/>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5th Grade • All Units at a Glance</a:t>
            </a:r>
            <a:endParaRPr sz="1200">
              <a:latin typeface="Poppins"/>
              <a:ea typeface="Poppins"/>
              <a:cs typeface="Poppins"/>
              <a:sym typeface="Poppins"/>
            </a:endParaRPr>
          </a:p>
        </p:txBody>
      </p:sp>
      <p:pic>
        <p:nvPicPr>
          <p:cNvPr id="1088" name="Google Shape;1088;p81"/>
          <p:cNvPicPr preferRelativeResize="0"/>
          <p:nvPr/>
        </p:nvPicPr>
        <p:blipFill rotWithShape="1">
          <a:blip r:embed="rId20">
            <a:alphaModFix/>
          </a:blip>
          <a:srcRect b="1663" l="0" r="0" t="1663"/>
          <a:stretch/>
        </p:blipFill>
        <p:spPr>
          <a:xfrm>
            <a:off x="7953375" y="305775"/>
            <a:ext cx="1647825" cy="209550"/>
          </a:xfrm>
          <a:prstGeom prst="rect">
            <a:avLst/>
          </a:prstGeom>
          <a:noFill/>
          <a:ln>
            <a:noFill/>
          </a:ln>
        </p:spPr>
      </p:pic>
      <p:grpSp>
        <p:nvGrpSpPr>
          <p:cNvPr id="1089" name="Google Shape;1089;p81"/>
          <p:cNvGrpSpPr/>
          <p:nvPr/>
        </p:nvGrpSpPr>
        <p:grpSpPr>
          <a:xfrm>
            <a:off x="527725" y="667512"/>
            <a:ext cx="1684375" cy="117000"/>
            <a:chOff x="527725" y="667512"/>
            <a:chExt cx="1684375" cy="117000"/>
          </a:xfrm>
        </p:grpSpPr>
        <p:sp>
          <p:nvSpPr>
            <p:cNvPr id="1090" name="Google Shape;1090;p81"/>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1091" name="Google Shape;1091;p81">
              <a:hlinkClick/>
            </p:cNvPr>
            <p:cNvPicPr preferRelativeResize="0"/>
            <p:nvPr/>
          </p:nvPicPr>
          <p:blipFill rotWithShape="1">
            <a:blip r:embed="rId21">
              <a:alphaModFix/>
            </a:blip>
            <a:srcRect b="0" l="9423" r="9415" t="0"/>
            <a:stretch/>
          </p:blipFill>
          <p:spPr>
            <a:xfrm rot="10800000">
              <a:off x="527725" y="680300"/>
              <a:ext cx="147875" cy="86475"/>
            </a:xfrm>
            <a:prstGeom prst="rect">
              <a:avLst/>
            </a:prstGeom>
            <a:noFill/>
            <a:ln>
              <a:noFill/>
            </a:ln>
          </p:spPr>
        </p:pic>
      </p:grpSp>
      <p:sp>
        <p:nvSpPr>
          <p:cNvPr id="1092" name="Google Shape;1092;p81"/>
          <p:cNvSpPr txBox="1"/>
          <p:nvPr/>
        </p:nvSpPr>
        <p:spPr>
          <a:xfrm>
            <a:off x="447563" y="3254975"/>
            <a:ext cx="1844700" cy="307800"/>
          </a:xfrm>
          <a:prstGeom prst="rect">
            <a:avLst/>
          </a:prstGeom>
          <a:noFill/>
          <a:ln>
            <a:noFill/>
          </a:ln>
        </p:spPr>
        <p:txBody>
          <a:bodyPr anchorCtr="0" anchor="t" bIns="91425" lIns="91425" spcFirstLastPara="1" rIns="91425" wrap="square" tIns="91425">
            <a:spAutoFit/>
          </a:bodyPr>
          <a:lstStyle/>
          <a:p>
            <a:pPr indent="0" lvl="0" marL="0" rtl="0" algn="ctr">
              <a:spcBef>
                <a:spcPts val="1000"/>
              </a:spcBef>
              <a:spcAft>
                <a:spcPts val="0"/>
              </a:spcAft>
              <a:buNone/>
            </a:pPr>
            <a:r>
              <a:rPr lang="en" sz="800">
                <a:latin typeface="Poppins"/>
                <a:ea typeface="Poppins"/>
                <a:cs typeface="Poppins"/>
                <a:sym typeface="Poppins"/>
              </a:rPr>
              <a:t>⭐</a:t>
            </a:r>
            <a:r>
              <a:rPr b="1" lang="en" sz="800">
                <a:solidFill>
                  <a:srgbClr val="000000"/>
                </a:solidFill>
                <a:latin typeface="Poppins"/>
                <a:ea typeface="Poppins"/>
                <a:cs typeface="Poppins"/>
                <a:sym typeface="Poppins"/>
              </a:rPr>
              <a:t> </a:t>
            </a:r>
            <a:endParaRPr/>
          </a:p>
        </p:txBody>
      </p:sp>
      <p:sp>
        <p:nvSpPr>
          <p:cNvPr id="1093" name="Google Shape;1093;p81"/>
          <p:cNvSpPr txBox="1"/>
          <p:nvPr/>
        </p:nvSpPr>
        <p:spPr>
          <a:xfrm>
            <a:off x="5564275" y="7312192"/>
            <a:ext cx="4100100" cy="307800"/>
          </a:xfrm>
          <a:prstGeom prst="rect">
            <a:avLst/>
          </a:prstGeom>
          <a:noFill/>
          <a:ln>
            <a:noFill/>
          </a:ln>
        </p:spPr>
        <p:txBody>
          <a:bodyPr anchorCtr="0" anchor="t" bIns="91425" lIns="91425" spcFirstLastPara="1" rIns="91425" wrap="square" tIns="91425">
            <a:spAutoFit/>
          </a:bodyPr>
          <a:lstStyle/>
          <a:p>
            <a:pPr indent="0" lvl="0" marL="137160" marR="36709" rtl="0" algn="r">
              <a:spcBef>
                <a:spcPts val="0"/>
              </a:spcBef>
              <a:spcAft>
                <a:spcPts val="0"/>
              </a:spcAft>
              <a:buClr>
                <a:srgbClr val="000000"/>
              </a:buClr>
              <a:buSzPts val="1100"/>
              <a:buFont typeface="Arial"/>
              <a:buNone/>
            </a:pPr>
            <a:r>
              <a:rPr lang="en" sz="800">
                <a:latin typeface="Poppins"/>
                <a:ea typeface="Poppins"/>
                <a:cs typeface="Poppins"/>
                <a:sym typeface="Poppins"/>
              </a:rPr>
              <a:t>⭐</a:t>
            </a:r>
            <a:r>
              <a:rPr b="1" lang="en" sz="800">
                <a:solidFill>
                  <a:srgbClr val="000000"/>
                </a:solidFill>
                <a:latin typeface="Poppins"/>
                <a:ea typeface="Poppins"/>
                <a:cs typeface="Poppins"/>
                <a:sym typeface="Poppins"/>
              </a:rPr>
              <a:t> </a:t>
            </a:r>
            <a:r>
              <a:rPr lang="en" sz="800">
                <a:solidFill>
                  <a:srgbClr val="000000"/>
                </a:solidFill>
                <a:latin typeface="Poppins"/>
                <a:ea typeface="Poppins"/>
                <a:cs typeface="Poppins"/>
                <a:sym typeface="Poppins"/>
              </a:rPr>
              <a:t>New Lessons</a:t>
            </a:r>
            <a:endParaRPr sz="800">
              <a:latin typeface="Poppins"/>
              <a:ea typeface="Poppins"/>
              <a:cs typeface="Poppins"/>
              <a:sym typeface="Poppins"/>
            </a:endParaRPr>
          </a:p>
        </p:txBody>
      </p:sp>
    </p:spTree>
  </p:cSld>
  <p:clrMapOvr>
    <a:masterClrMapping/>
  </p:clrMapOvr>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97" name="Shape 1097"/>
        <p:cNvGrpSpPr/>
        <p:nvPr/>
      </p:nvGrpSpPr>
      <p:grpSpPr>
        <a:xfrm>
          <a:off x="0" y="0"/>
          <a:ext cx="0" cy="0"/>
          <a:chOff x="0" y="0"/>
          <a:chExt cx="0" cy="0"/>
        </a:xfrm>
      </p:grpSpPr>
      <p:pic>
        <p:nvPicPr>
          <p:cNvPr id="1098" name="Google Shape;1098;p82" title="5_Life_4.png"/>
          <p:cNvPicPr preferRelativeResize="0"/>
          <p:nvPr/>
        </p:nvPicPr>
        <p:blipFill rotWithShape="1">
          <a:blip r:embed="rId3">
            <a:alphaModFix/>
          </a:blip>
          <a:srcRect b="0" l="20945" r="10294" t="0"/>
          <a:stretch/>
        </p:blipFill>
        <p:spPr>
          <a:xfrm>
            <a:off x="457200" y="5765175"/>
            <a:ext cx="982600" cy="1280125"/>
          </a:xfrm>
          <a:prstGeom prst="rect">
            <a:avLst/>
          </a:prstGeom>
          <a:noFill/>
          <a:ln>
            <a:noFill/>
          </a:ln>
        </p:spPr>
      </p:pic>
      <p:sp>
        <p:nvSpPr>
          <p:cNvPr id="1099" name="Google Shape;1099;p82"/>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100" name="Google Shape;1100;p82"/>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5th Grade • Life Science</a:t>
            </a:r>
            <a:endParaRPr sz="1200">
              <a:latin typeface="Poppins"/>
              <a:ea typeface="Poppins"/>
              <a:cs typeface="Poppins"/>
              <a:sym typeface="Poppins"/>
            </a:endParaRPr>
          </a:p>
        </p:txBody>
      </p:sp>
      <p:pic>
        <p:nvPicPr>
          <p:cNvPr id="1101" name="Google Shape;1101;p82" title="image (11).png"/>
          <p:cNvPicPr preferRelativeResize="0"/>
          <p:nvPr/>
        </p:nvPicPr>
        <p:blipFill rotWithShape="1">
          <a:blip r:embed="rId4">
            <a:alphaModFix/>
          </a:blip>
          <a:srcRect b="0" l="28433" r="-19624" t="0"/>
          <a:stretch/>
        </p:blipFill>
        <p:spPr>
          <a:xfrm>
            <a:off x="448050" y="4466100"/>
            <a:ext cx="1396812" cy="1329550"/>
          </a:xfrm>
          <a:prstGeom prst="rect">
            <a:avLst/>
          </a:prstGeom>
          <a:noFill/>
          <a:ln>
            <a:noFill/>
          </a:ln>
        </p:spPr>
      </p:pic>
      <p:pic>
        <p:nvPicPr>
          <p:cNvPr id="1102" name="Google Shape;1102;p82" title="image (10).png"/>
          <p:cNvPicPr preferRelativeResize="0"/>
          <p:nvPr/>
        </p:nvPicPr>
        <p:blipFill rotWithShape="1">
          <a:blip r:embed="rId5">
            <a:alphaModFix/>
          </a:blip>
          <a:srcRect b="0" l="3141" r="32888" t="0"/>
          <a:stretch/>
        </p:blipFill>
        <p:spPr>
          <a:xfrm>
            <a:off x="448050" y="3235400"/>
            <a:ext cx="975278" cy="1280125"/>
          </a:xfrm>
          <a:prstGeom prst="rect">
            <a:avLst/>
          </a:prstGeom>
          <a:noFill/>
          <a:ln>
            <a:noFill/>
          </a:ln>
        </p:spPr>
      </p:pic>
      <p:pic>
        <p:nvPicPr>
          <p:cNvPr id="1103" name="Google Shape;1103;p82" title="image (9).png"/>
          <p:cNvPicPr preferRelativeResize="0"/>
          <p:nvPr/>
        </p:nvPicPr>
        <p:blipFill rotWithShape="1">
          <a:blip r:embed="rId6">
            <a:alphaModFix/>
          </a:blip>
          <a:srcRect b="0" l="26312" r="-13931" t="0"/>
          <a:stretch/>
        </p:blipFill>
        <p:spPr>
          <a:xfrm>
            <a:off x="448050" y="2066550"/>
            <a:ext cx="1201268" cy="1168850"/>
          </a:xfrm>
          <a:prstGeom prst="rect">
            <a:avLst/>
          </a:prstGeom>
          <a:noFill/>
          <a:ln>
            <a:noFill/>
          </a:ln>
        </p:spPr>
      </p:pic>
      <p:graphicFrame>
        <p:nvGraphicFramePr>
          <p:cNvPr id="1104" name="Google Shape;1104;p82"/>
          <p:cNvGraphicFramePr/>
          <p:nvPr/>
        </p:nvGraphicFramePr>
        <p:xfrm>
          <a:off x="457188" y="1589560"/>
          <a:ext cx="3000000" cy="3000000"/>
        </p:xfrm>
        <a:graphic>
          <a:graphicData uri="http://schemas.openxmlformats.org/drawingml/2006/table">
            <a:tbl>
              <a:tblPr>
                <a:noFill/>
                <a:tableStyleId>{06DD5CEC-224F-409E-8D3B-C0D11B126E25}</a:tableStyleId>
              </a:tblPr>
              <a:tblGrid>
                <a:gridCol w="914400"/>
                <a:gridCol w="1308700"/>
                <a:gridCol w="2916525"/>
                <a:gridCol w="1379975"/>
                <a:gridCol w="1310850"/>
                <a:gridCol w="1313550"/>
              </a:tblGrid>
              <a:tr h="41367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879075">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✨New!✨</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Food Chains &amp; Matter Flow</a:t>
                      </a:r>
                      <a:endParaRPr b="1" sz="800" strike="sngStrike">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What if all the ants disappeared?</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5-LS2-1. </a:t>
                      </a:r>
                      <a:r>
                        <a:rPr lang="en" sz="800">
                          <a:solidFill>
                            <a:schemeClr val="dk1"/>
                          </a:solidFill>
                          <a:latin typeface="Poppins"/>
                          <a:ea typeface="Poppins"/>
                          <a:cs typeface="Poppins"/>
                          <a:sym typeface="Poppins"/>
                        </a:rPr>
                        <a:t>Develop a model to describe the movement of matter among plants (producers), animals (consumers), decomposers, and the environment.</a:t>
                      </a:r>
                      <a:endParaRPr sz="800">
                        <a:solidFill>
                          <a:schemeClr val="dk1"/>
                        </a:solidFill>
                        <a:highlight>
                          <a:schemeClr val="accent6"/>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Models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LS2.A: </a:t>
                      </a:r>
                      <a:r>
                        <a:rPr lang="en" sz="800">
                          <a:solidFill>
                            <a:schemeClr val="dk1"/>
                          </a:solidFill>
                          <a:latin typeface="Poppins"/>
                          <a:ea typeface="Poppins"/>
                          <a:cs typeface="Poppins"/>
                          <a:sym typeface="Poppins"/>
                        </a:rPr>
                        <a:t>Interdependent Relationships in Ecosystems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LS2.B: </a:t>
                      </a:r>
                      <a:r>
                        <a:rPr lang="en" sz="800">
                          <a:solidFill>
                            <a:schemeClr val="dk1"/>
                          </a:solidFill>
                          <a:latin typeface="Poppins"/>
                          <a:ea typeface="Poppins"/>
                          <a:cs typeface="Poppins"/>
                          <a:sym typeface="Poppins"/>
                        </a:rPr>
                        <a:t>Cycles of Matter and Energy Transfer in Ecosystems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Systems and System Models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120502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✨New!✨</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None/>
                      </a:pPr>
                      <a:r>
                        <a:rPr b="1" lang="en" sz="800">
                          <a:solidFill>
                            <a:schemeClr val="dk1"/>
                          </a:solidFill>
                          <a:latin typeface="Poppins"/>
                          <a:ea typeface="Poppins"/>
                          <a:cs typeface="Poppins"/>
                          <a:sym typeface="Poppins"/>
                        </a:rPr>
                        <a:t>Plant Growth &amp; Matter</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latin typeface="Poppins"/>
                          <a:ea typeface="Poppins"/>
                          <a:cs typeface="Poppins"/>
                          <a:sym typeface="Poppins"/>
                        </a:rPr>
                        <a:t>How does a tiny seed become one of the heaviest trees on Earth?</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5-LS1-1. </a:t>
                      </a:r>
                      <a:r>
                        <a:rPr lang="en" sz="800">
                          <a:solidFill>
                            <a:schemeClr val="dk1"/>
                          </a:solidFill>
                          <a:latin typeface="Poppins"/>
                          <a:ea typeface="Poppins"/>
                          <a:cs typeface="Poppins"/>
                          <a:sym typeface="Poppins"/>
                        </a:rPr>
                        <a:t>Support an argument with evidence that plants obtain materials they need for growth chiefly from air and water.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5-LS2-1. </a:t>
                      </a:r>
                      <a:r>
                        <a:rPr lang="en" sz="800">
                          <a:solidFill>
                            <a:schemeClr val="dk1"/>
                          </a:solidFill>
                          <a:latin typeface="Poppins"/>
                          <a:ea typeface="Poppins"/>
                          <a:cs typeface="Poppins"/>
                          <a:sym typeface="Poppins"/>
                        </a:rPr>
                        <a:t>Develop a model to describe the movement of matter among plants (producers), animals (consumers), decomposers, and the environment.</a:t>
                      </a:r>
                      <a:endParaRPr b="1" sz="800">
                        <a:solidFill>
                          <a:schemeClr val="dk1"/>
                        </a:solidFill>
                        <a:highlight>
                          <a:schemeClr val="accent6"/>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Engaging in Argument from Evidence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LS1.C. </a:t>
                      </a:r>
                      <a:r>
                        <a:rPr lang="en" sz="800">
                          <a:solidFill>
                            <a:schemeClr val="dk1"/>
                          </a:solidFill>
                          <a:latin typeface="Poppins"/>
                          <a:ea typeface="Poppins"/>
                          <a:cs typeface="Poppins"/>
                          <a:sym typeface="Poppins"/>
                        </a:rPr>
                        <a:t>Organization for Matter and Energy Flow in Organisms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LS2.B: </a:t>
                      </a:r>
                      <a:r>
                        <a:rPr lang="en" sz="800">
                          <a:solidFill>
                            <a:schemeClr val="dk1"/>
                          </a:solidFill>
                          <a:latin typeface="Poppins"/>
                          <a:ea typeface="Poppins"/>
                          <a:cs typeface="Poppins"/>
                          <a:sym typeface="Poppins"/>
                        </a:rPr>
                        <a:t>Cycles of Matter and Energy Transfer in Ecosystems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Energy and Matter</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8790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✨New!✨</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7"/>
                        </a:rPr>
                        <a:t>Decomposers &amp; Matter </a:t>
                      </a:r>
                      <a:r>
                        <a:rPr b="1" lang="en" sz="800">
                          <a:solidFill>
                            <a:schemeClr val="dk1"/>
                          </a:solidFill>
                          <a:latin typeface="Poppins"/>
                          <a:ea typeface="Poppins"/>
                          <a:cs typeface="Poppins"/>
                          <a:sym typeface="Poppins"/>
                        </a:rPr>
                        <a:t>Flow</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8"/>
                        </a:rPr>
                        <a:t>Where do fallen leaves go?</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5-LS2-1. </a:t>
                      </a:r>
                      <a:r>
                        <a:rPr lang="en" sz="800">
                          <a:solidFill>
                            <a:schemeClr val="dk1"/>
                          </a:solidFill>
                          <a:latin typeface="Poppins"/>
                          <a:ea typeface="Poppins"/>
                          <a:cs typeface="Poppins"/>
                          <a:sym typeface="Poppins"/>
                        </a:rPr>
                        <a:t>Develop a model to describe the movement of matter among plants (producers), animals (consumers), decomposers, and the environment.</a:t>
                      </a:r>
                      <a:endParaRPr b="1" sz="800">
                        <a:solidFill>
                          <a:schemeClr val="dk1"/>
                        </a:solidFill>
                        <a:highlight>
                          <a:schemeClr val="accent6"/>
                        </a:highlight>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LS2.A: </a:t>
                      </a:r>
                      <a:r>
                        <a:rPr lang="en" sz="800">
                          <a:solidFill>
                            <a:schemeClr val="dk1"/>
                          </a:solidFill>
                          <a:latin typeface="Poppins"/>
                          <a:ea typeface="Poppins"/>
                          <a:cs typeface="Poppins"/>
                          <a:sym typeface="Poppins"/>
                        </a:rPr>
                        <a:t>Interdependent Relationships in Ecosystems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LS2.B: </a:t>
                      </a:r>
                      <a:r>
                        <a:rPr lang="en" sz="800">
                          <a:solidFill>
                            <a:schemeClr val="dk1"/>
                          </a:solidFill>
                          <a:latin typeface="Poppins"/>
                          <a:ea typeface="Poppins"/>
                          <a:cs typeface="Poppins"/>
                          <a:sym typeface="Poppins"/>
                        </a:rPr>
                        <a:t>Cycles of Matter and Energy Transfer in Ecosystems</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Energy and Matter</a:t>
                      </a:r>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rgbClr val="EAEADF"/>
                    </a:solidFill>
                  </a:tcPr>
                </a:tc>
              </a:tr>
              <a:tr h="8790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9">
                            <a:extLst>
                              <a:ext uri="{A12FA001-AC4F-418D-AE19-62706E023703}">
                                <ahyp:hlinkClr val="tx"/>
                              </a:ext>
                            </a:extLst>
                          </a:hlinkClick>
                        </a:rPr>
                        <a:t>Decomposer</a:t>
                      </a:r>
                      <a:r>
                        <a:rPr b="1" lang="en" sz="800">
                          <a:solidFill>
                            <a:schemeClr val="dk1"/>
                          </a:solidFill>
                          <a:latin typeface="Poppins"/>
                          <a:ea typeface="Poppins"/>
                          <a:cs typeface="Poppins"/>
                          <a:sym typeface="Poppins"/>
                        </a:rPr>
                        <a:t>s &amp; Soil Nutrients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0">
                            <a:extLst>
                              <a:ext uri="{A12FA001-AC4F-418D-AE19-62706E023703}">
                                <ahyp:hlinkClr val="tx"/>
                              </a:ext>
                            </a:extLst>
                          </a:hlinkClick>
                        </a:rPr>
                        <a:t>Do worms really eat dirt?</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5-LS2-1. </a:t>
                      </a:r>
                      <a:r>
                        <a:rPr lang="en" sz="800">
                          <a:solidFill>
                            <a:schemeClr val="dk1"/>
                          </a:solidFill>
                          <a:latin typeface="Poppins"/>
                          <a:ea typeface="Poppins"/>
                          <a:cs typeface="Poppins"/>
                          <a:sym typeface="Poppins"/>
                        </a:rPr>
                        <a:t>Develop a model to describe the movement of matter among plants (producers), animals (consumers), decomposers, and the environment.</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LS2.A: </a:t>
                      </a:r>
                      <a:r>
                        <a:rPr lang="en" sz="800">
                          <a:solidFill>
                            <a:schemeClr val="dk1"/>
                          </a:solidFill>
                          <a:latin typeface="Poppins"/>
                          <a:ea typeface="Poppins"/>
                          <a:cs typeface="Poppins"/>
                          <a:sym typeface="Poppins"/>
                        </a:rPr>
                        <a:t>Interdependent Relationships in Ecosystems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LS2.B: </a:t>
                      </a:r>
                      <a:r>
                        <a:rPr lang="en" sz="800">
                          <a:solidFill>
                            <a:schemeClr val="dk1"/>
                          </a:solidFill>
                          <a:latin typeface="Poppins"/>
                          <a:ea typeface="Poppins"/>
                          <a:cs typeface="Poppins"/>
                          <a:sym typeface="Poppins"/>
                        </a:rPr>
                        <a:t>Cycles of Matter and Energy Transfer in Ecosystems</a:t>
                      </a:r>
                      <a:endParaRPr b="1"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FFFFF"/>
                    </a:solidFill>
                  </a:tcPr>
                </a:tc>
              </a:tr>
              <a:tr h="582625">
                <a:tc gridSpan="3">
                  <a:txBody>
                    <a:bodyPr/>
                    <a:lstStyle/>
                    <a:p>
                      <a:pPr indent="0" lvl="0" marL="0" rtl="0" algn="l">
                        <a:spcBef>
                          <a:spcPts val="0"/>
                        </a:spcBef>
                        <a:spcAft>
                          <a:spcPts val="0"/>
                        </a:spcAft>
                        <a:buNone/>
                      </a:pPr>
                      <a:r>
                        <a:rPr b="1" lang="en" sz="800">
                          <a:latin typeface="Poppins"/>
                          <a:ea typeface="Poppins"/>
                          <a:cs typeface="Poppins"/>
                          <a:sym typeface="Poppins"/>
                        </a:rPr>
                        <a:t>Continued on next page</a:t>
                      </a:r>
                      <a:endParaRPr b="1" sz="800">
                        <a:latin typeface="Poppins"/>
                        <a:ea typeface="Poppins"/>
                        <a:cs typeface="Poppins"/>
                        <a:sym typeface="Poppins"/>
                      </a:endParaRPr>
                    </a:p>
                  </a:txBody>
                  <a:tcPr marT="91425" marB="91425" marR="91425" marL="0">
                    <a:lnL cap="flat" cmpd="sng" w="19050">
                      <a:solidFill>
                        <a:schemeClr val="dk1">
                          <a:alpha val="0"/>
                        </a:scheme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hMerge="1"/>
                <a:tc hMerge="1"/>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bl>
          </a:graphicData>
        </a:graphic>
      </p:graphicFrame>
      <p:sp>
        <p:nvSpPr>
          <p:cNvPr id="1105" name="Google Shape;1105;p82"/>
          <p:cNvSpPr/>
          <p:nvPr/>
        </p:nvSpPr>
        <p:spPr>
          <a:xfrm>
            <a:off x="459600" y="323539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1">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1106" name="Google Shape;1106;p82"/>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2">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1107" name="Google Shape;1107;p82"/>
          <p:cNvSpPr/>
          <p:nvPr/>
        </p:nvSpPr>
        <p:spPr>
          <a:xfrm>
            <a:off x="459600" y="4517458"/>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3">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1108" name="Google Shape;1108;p82"/>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rgbClr val="000000"/>
                </a:solidFill>
                <a:uFill>
                  <a:noFill/>
                </a:uFill>
                <a:latin typeface="Poppins"/>
                <a:ea typeface="Poppins"/>
                <a:cs typeface="Poppins"/>
                <a:sym typeface="Poppins"/>
                <a:hlinkClick r:id="rId14">
                  <a:extLst>
                    <a:ext uri="{A12FA001-AC4F-418D-AE19-62706E023703}">
                      <ahyp:hlinkClr val="tx"/>
                    </a:ext>
                  </a:extLst>
                </a:hlinkClick>
              </a:rPr>
              <a:t>Ecosystems &amp; The Food Web </a:t>
            </a:r>
            <a:r>
              <a:rPr lang="en" sz="1200">
                <a:solidFill>
                  <a:srgbClr val="000000"/>
                </a:solidFill>
                <a:uFill>
                  <a:noFill/>
                </a:uFill>
                <a:latin typeface="Poppins"/>
                <a:ea typeface="Poppins"/>
                <a:cs typeface="Poppins"/>
                <a:sym typeface="Poppins"/>
                <a:hlinkClick r:id="rId15">
                  <a:extLst>
                    <a:ext uri="{A12FA001-AC4F-418D-AE19-62706E023703}">
                      <ahyp:hlinkClr val="tx"/>
                    </a:ext>
                  </a:extLst>
                </a:hlinkClick>
              </a:rPr>
              <a:t>(Web of Life)</a:t>
            </a:r>
            <a:r>
              <a:rPr lang="en" sz="1200">
                <a:latin typeface="Poppins"/>
                <a:ea typeface="Poppins"/>
                <a:cs typeface="Poppins"/>
                <a:sym typeface="Poppins"/>
              </a:rPr>
              <a:t> • Page 1 of 2</a:t>
            </a:r>
            <a:endParaRPr sz="1200">
              <a:solidFill>
                <a:srgbClr val="000000"/>
              </a:solidFill>
              <a:latin typeface="Poppins"/>
              <a:ea typeface="Poppins"/>
              <a:cs typeface="Poppins"/>
              <a:sym typeface="Poppins"/>
            </a:endParaRPr>
          </a:p>
        </p:txBody>
      </p:sp>
      <p:sp>
        <p:nvSpPr>
          <p:cNvPr id="1109" name="Google Shape;1109;p82"/>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1110" name="Google Shape;1110;p82"/>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6">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1111" name="Google Shape;1111;p82"/>
          <p:cNvPicPr preferRelativeResize="0"/>
          <p:nvPr/>
        </p:nvPicPr>
        <p:blipFill rotWithShape="1">
          <a:blip r:embed="rId17">
            <a:alphaModFix/>
          </a:blip>
          <a:srcRect b="1663" l="0" r="0" t="1663"/>
          <a:stretch/>
        </p:blipFill>
        <p:spPr>
          <a:xfrm>
            <a:off x="7953375" y="305775"/>
            <a:ext cx="1647825" cy="209550"/>
          </a:xfrm>
          <a:prstGeom prst="rect">
            <a:avLst/>
          </a:prstGeom>
          <a:noFill/>
          <a:ln>
            <a:noFill/>
          </a:ln>
        </p:spPr>
      </p:pic>
      <p:grpSp>
        <p:nvGrpSpPr>
          <p:cNvPr id="1112" name="Google Shape;1112;p82"/>
          <p:cNvGrpSpPr/>
          <p:nvPr/>
        </p:nvGrpSpPr>
        <p:grpSpPr>
          <a:xfrm>
            <a:off x="527725" y="667512"/>
            <a:ext cx="1684375" cy="117000"/>
            <a:chOff x="527725" y="667512"/>
            <a:chExt cx="1684375" cy="117000"/>
          </a:xfrm>
        </p:grpSpPr>
        <p:sp>
          <p:nvSpPr>
            <p:cNvPr id="1113" name="Google Shape;1113;p82"/>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8">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1114" name="Google Shape;1114;p82">
              <a:hlinkClick action="ppaction://hlinksldjump" r:id="rId19"/>
            </p:cNvPr>
            <p:cNvPicPr preferRelativeResize="0"/>
            <p:nvPr/>
          </p:nvPicPr>
          <p:blipFill rotWithShape="1">
            <a:blip r:embed="rId20">
              <a:alphaModFix/>
            </a:blip>
            <a:srcRect b="0" l="9423" r="9415" t="0"/>
            <a:stretch/>
          </p:blipFill>
          <p:spPr>
            <a:xfrm rot="10800000">
              <a:off x="527725" y="680300"/>
              <a:ext cx="147875" cy="86475"/>
            </a:xfrm>
            <a:prstGeom prst="rect">
              <a:avLst/>
            </a:prstGeom>
            <a:noFill/>
            <a:ln>
              <a:noFill/>
            </a:ln>
          </p:spPr>
        </p:pic>
      </p:grpSp>
      <p:sp>
        <p:nvSpPr>
          <p:cNvPr id="1115" name="Google Shape;1115;p82"/>
          <p:cNvSpPr/>
          <p:nvPr/>
        </p:nvSpPr>
        <p:spPr>
          <a:xfrm>
            <a:off x="459600" y="579950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1">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Tree>
  </p:cSld>
  <p:clrMapOvr>
    <a:masterClrMapping/>
  </p:clrMapOvr>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19" name="Shape 1119"/>
        <p:cNvGrpSpPr/>
        <p:nvPr/>
      </p:nvGrpSpPr>
      <p:grpSpPr>
        <a:xfrm>
          <a:off x="0" y="0"/>
          <a:ext cx="0" cy="0"/>
          <a:chOff x="0" y="0"/>
          <a:chExt cx="0" cy="0"/>
        </a:xfrm>
      </p:grpSpPr>
      <p:pic>
        <p:nvPicPr>
          <p:cNvPr id="1120" name="Google Shape;1120;p83"/>
          <p:cNvPicPr preferRelativeResize="0"/>
          <p:nvPr/>
        </p:nvPicPr>
        <p:blipFill rotWithShape="1">
          <a:blip r:embed="rId3">
            <a:alphaModFix/>
          </a:blip>
          <a:srcRect b="5805" l="0" r="5714" t="104"/>
          <a:stretch/>
        </p:blipFill>
        <p:spPr>
          <a:xfrm>
            <a:off x="446700" y="4110575"/>
            <a:ext cx="982600" cy="1071250"/>
          </a:xfrm>
          <a:prstGeom prst="rect">
            <a:avLst/>
          </a:prstGeom>
          <a:noFill/>
          <a:ln>
            <a:noFill/>
          </a:ln>
        </p:spPr>
      </p:pic>
      <p:sp>
        <p:nvSpPr>
          <p:cNvPr id="1121" name="Google Shape;1121;p83"/>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122" name="Google Shape;1122;p83"/>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5th Grade • Life Science</a:t>
            </a:r>
            <a:endParaRPr sz="1200">
              <a:latin typeface="Poppins"/>
              <a:ea typeface="Poppins"/>
              <a:cs typeface="Poppins"/>
              <a:sym typeface="Poppins"/>
            </a:endParaRPr>
          </a:p>
        </p:txBody>
      </p:sp>
      <p:pic>
        <p:nvPicPr>
          <p:cNvPr id="1123" name="Google Shape;1123;p83"/>
          <p:cNvPicPr preferRelativeResize="0"/>
          <p:nvPr/>
        </p:nvPicPr>
        <p:blipFill rotWithShape="1">
          <a:blip r:embed="rId4">
            <a:alphaModFix/>
          </a:blip>
          <a:srcRect b="0" l="5962" r="5971" t="0"/>
          <a:stretch/>
        </p:blipFill>
        <p:spPr>
          <a:xfrm>
            <a:off x="446700" y="2077199"/>
            <a:ext cx="982600" cy="1032050"/>
          </a:xfrm>
          <a:prstGeom prst="rect">
            <a:avLst/>
          </a:prstGeom>
          <a:noFill/>
          <a:ln>
            <a:noFill/>
          </a:ln>
        </p:spPr>
      </p:pic>
      <p:pic>
        <p:nvPicPr>
          <p:cNvPr id="1124" name="Google Shape;1124;p83"/>
          <p:cNvPicPr preferRelativeResize="0"/>
          <p:nvPr/>
        </p:nvPicPr>
        <p:blipFill rotWithShape="1">
          <a:blip r:embed="rId5">
            <a:alphaModFix/>
          </a:blip>
          <a:srcRect b="0" l="20629" r="0" t="0"/>
          <a:stretch/>
        </p:blipFill>
        <p:spPr>
          <a:xfrm>
            <a:off x="446700" y="3109250"/>
            <a:ext cx="914400" cy="1032050"/>
          </a:xfrm>
          <a:prstGeom prst="rect">
            <a:avLst/>
          </a:prstGeom>
          <a:noFill/>
          <a:ln>
            <a:noFill/>
          </a:ln>
        </p:spPr>
      </p:pic>
      <p:graphicFrame>
        <p:nvGraphicFramePr>
          <p:cNvPr id="1125" name="Google Shape;1125;p83"/>
          <p:cNvGraphicFramePr/>
          <p:nvPr/>
        </p:nvGraphicFramePr>
        <p:xfrm>
          <a:off x="457188" y="1589560"/>
          <a:ext cx="3000000" cy="3000000"/>
        </p:xfrm>
        <a:graphic>
          <a:graphicData uri="http://schemas.openxmlformats.org/drawingml/2006/table">
            <a:tbl>
              <a:tblPr>
                <a:noFill/>
                <a:tableStyleId>{06DD5CEC-224F-409E-8D3B-C0D11B126E25}</a:tableStyleId>
              </a:tblPr>
              <a:tblGrid>
                <a:gridCol w="914400"/>
                <a:gridCol w="1308700"/>
                <a:gridCol w="2916525"/>
                <a:gridCol w="1305825"/>
                <a:gridCol w="1363225"/>
                <a:gridCol w="1335325"/>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30"/>
                      </a:srgbClr>
                    </a:solidFill>
                  </a:tcPr>
                </a:tc>
              </a:tr>
              <a:tr h="6927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None/>
                      </a:pPr>
                      <a:r>
                        <a:rPr b="1" lang="en" sz="800">
                          <a:solidFill>
                            <a:schemeClr val="hlink"/>
                          </a:solidFill>
                          <a:uFill>
                            <a:noFill/>
                          </a:uFill>
                          <a:latin typeface="Poppins"/>
                          <a:ea typeface="Poppins"/>
                          <a:cs typeface="Poppins"/>
                          <a:sym typeface="Poppins"/>
                          <a:hlinkClick r:id="rId6"/>
                        </a:rPr>
                        <a:t>Ecosystems &amp; Matter Cycle</a:t>
                      </a:r>
                      <a:endParaRPr b="1"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7"/>
                        </a:rPr>
                        <a:t>Why do you have to clean a fish tank but not a pond?</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5-LS2-1. </a:t>
                      </a:r>
                      <a:r>
                        <a:rPr lang="en" sz="800">
                          <a:solidFill>
                            <a:schemeClr val="dk1"/>
                          </a:solidFill>
                          <a:latin typeface="Poppins"/>
                          <a:ea typeface="Poppins"/>
                          <a:cs typeface="Poppins"/>
                          <a:sym typeface="Poppins"/>
                        </a:rPr>
                        <a:t>Develop a model to describe the movement of matter among plants (producers), animals (consumers), decomposers, and the environment.</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LS2.A: </a:t>
                      </a:r>
                      <a:r>
                        <a:rPr lang="en" sz="800">
                          <a:solidFill>
                            <a:schemeClr val="dk1"/>
                          </a:solidFill>
                          <a:latin typeface="Poppins"/>
                          <a:ea typeface="Poppins"/>
                          <a:cs typeface="Poppins"/>
                          <a:sym typeface="Poppins"/>
                        </a:rPr>
                        <a:t>Interdependent Relationships in Ecosystems  </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LS2.B: </a:t>
                      </a:r>
                      <a:r>
                        <a:rPr lang="en" sz="800">
                          <a:solidFill>
                            <a:schemeClr val="dk1"/>
                          </a:solidFill>
                          <a:latin typeface="Poppins"/>
                          <a:ea typeface="Poppins"/>
                          <a:cs typeface="Poppins"/>
                          <a:sym typeface="Poppins"/>
                        </a:rPr>
                        <a:t>Cycles of Matter and Energy Transfer in Ecosystems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Protecting Environments</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How can we protect Earth’s environments?</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5-ESS3-1. </a:t>
                      </a:r>
                      <a:r>
                        <a:rPr lang="en" sz="800">
                          <a:solidFill>
                            <a:schemeClr val="dk1"/>
                          </a:solidFill>
                          <a:latin typeface="Poppins"/>
                          <a:ea typeface="Poppins"/>
                          <a:cs typeface="Poppins"/>
                          <a:sym typeface="Poppins"/>
                        </a:rPr>
                        <a:t>Obtain and combine information about ways individual communities use science ideas to protect Earth’s resources and environment.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Obtaining, Evaluating, and Communicating Information</a:t>
                      </a:r>
                      <a:endParaRPr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50">
                          <a:solidFill>
                            <a:schemeClr val="dk1"/>
                          </a:solidFill>
                          <a:uFill>
                            <a:noFill/>
                          </a:uFill>
                          <a:hlinkClick r:id="rId10">
                            <a:extLst>
                              <a:ext uri="{A12FA001-AC4F-418D-AE19-62706E023703}">
                                <ahyp:hlinkClr val="tx"/>
                              </a:ext>
                            </a:extLst>
                          </a:hlinkClick>
                        </a:rPr>
                        <a:t>ESS3.C: </a:t>
                      </a:r>
                      <a:r>
                        <a:rPr lang="en" sz="850">
                          <a:solidFill>
                            <a:schemeClr val="dk1"/>
                          </a:solidFill>
                          <a:uFill>
                            <a:noFill/>
                          </a:uFill>
                          <a:hlinkClick r:id="rId11">
                            <a:extLst>
                              <a:ext uri="{A12FA001-AC4F-418D-AE19-62706E023703}">
                                <ahyp:hlinkClr val="tx"/>
                              </a:ext>
                            </a:extLst>
                          </a:hlinkClick>
                        </a:rPr>
                        <a:t>Human Impacts on Earth Systems</a:t>
                      </a:r>
                      <a:endParaRPr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rgbClr val="F26C55"/>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10000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12"/>
                        </a:rPr>
                        <a:t>Food Webs &amp; Flow of Energy</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3"/>
                        </a:rPr>
                        <a:t>Why did the dinosaurs go extinct?</a:t>
                      </a:r>
                      <a:endParaRPr b="1"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5-PS3-1. </a:t>
                      </a:r>
                      <a:r>
                        <a:rPr lang="en" sz="800">
                          <a:solidFill>
                            <a:schemeClr val="dk1"/>
                          </a:solidFill>
                          <a:latin typeface="Poppins"/>
                          <a:ea typeface="Poppins"/>
                          <a:cs typeface="Poppins"/>
                          <a:sym typeface="Poppins"/>
                        </a:rPr>
                        <a:t>Use models to describe that energy in animals’ food (used for body repair, growth, motion, and to maintain body warmth) was once energy from the sun.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PS3.D: </a:t>
                      </a:r>
                      <a:r>
                        <a:rPr lang="en" sz="800">
                          <a:solidFill>
                            <a:schemeClr val="dk1"/>
                          </a:solidFill>
                          <a:latin typeface="Poppins"/>
                          <a:ea typeface="Poppins"/>
                          <a:cs typeface="Poppins"/>
                          <a:sym typeface="Poppins"/>
                        </a:rPr>
                        <a:t>Energy in Chemical Processes and Everyday Life</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LS1.C. </a:t>
                      </a:r>
                      <a:r>
                        <a:rPr lang="en" sz="800">
                          <a:solidFill>
                            <a:schemeClr val="dk1"/>
                          </a:solidFill>
                          <a:latin typeface="Poppins"/>
                          <a:ea typeface="Poppins"/>
                          <a:cs typeface="Poppins"/>
                          <a:sym typeface="Poppins"/>
                        </a:rPr>
                        <a:t>Organization for Matter and Energy Flow in Organisms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chemeClr val="lt1"/>
                    </a:solidFill>
                  </a:tcPr>
                </a:tc>
              </a:tr>
            </a:tbl>
          </a:graphicData>
        </a:graphic>
      </p:graphicFrame>
      <p:sp>
        <p:nvSpPr>
          <p:cNvPr id="1126" name="Google Shape;1126;p83"/>
          <p:cNvSpPr/>
          <p:nvPr/>
        </p:nvSpPr>
        <p:spPr>
          <a:xfrm>
            <a:off x="455850" y="2080602"/>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4">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sp>
        <p:nvSpPr>
          <p:cNvPr id="1127" name="Google Shape;1127;p83"/>
          <p:cNvSpPr/>
          <p:nvPr/>
        </p:nvSpPr>
        <p:spPr>
          <a:xfrm>
            <a:off x="454800" y="4145520"/>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5">
                  <a:extLst>
                    <a:ext uri="{A12FA001-AC4F-418D-AE19-62706E023703}">
                      <ahyp:hlinkClr val="tx"/>
                    </a:ext>
                  </a:extLst>
                </a:hlinkClick>
              </a:rPr>
              <a:t>Lesson 7</a:t>
            </a:r>
            <a:endParaRPr b="1" sz="800">
              <a:solidFill>
                <a:schemeClr val="lt1"/>
              </a:solidFill>
              <a:latin typeface="Poppins"/>
              <a:ea typeface="Poppins"/>
              <a:cs typeface="Poppins"/>
              <a:sym typeface="Poppins"/>
            </a:endParaRPr>
          </a:p>
        </p:txBody>
      </p:sp>
      <p:sp>
        <p:nvSpPr>
          <p:cNvPr id="1128" name="Google Shape;1128;p83"/>
          <p:cNvSpPr/>
          <p:nvPr/>
        </p:nvSpPr>
        <p:spPr>
          <a:xfrm>
            <a:off x="455850" y="310473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6">
                  <a:extLst>
                    <a:ext uri="{A12FA001-AC4F-418D-AE19-62706E023703}">
                      <ahyp:hlinkClr val="tx"/>
                    </a:ext>
                  </a:extLst>
                </a:hlinkClick>
              </a:rPr>
              <a:t>Lesson 6</a:t>
            </a:r>
            <a:endParaRPr b="1" sz="800">
              <a:solidFill>
                <a:schemeClr val="lt1"/>
              </a:solidFill>
              <a:latin typeface="Poppins"/>
              <a:ea typeface="Poppins"/>
              <a:cs typeface="Poppins"/>
              <a:sym typeface="Poppins"/>
            </a:endParaRPr>
          </a:p>
        </p:txBody>
      </p:sp>
      <p:sp>
        <p:nvSpPr>
          <p:cNvPr id="1129" name="Google Shape;1129;p83"/>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rgbClr val="000000"/>
                </a:solidFill>
                <a:uFill>
                  <a:noFill/>
                </a:uFill>
                <a:latin typeface="Poppins"/>
                <a:ea typeface="Poppins"/>
                <a:cs typeface="Poppins"/>
                <a:sym typeface="Poppins"/>
                <a:hlinkClick r:id="rId17">
                  <a:extLst>
                    <a:ext uri="{A12FA001-AC4F-418D-AE19-62706E023703}">
                      <ahyp:hlinkClr val="tx"/>
                    </a:ext>
                  </a:extLst>
                </a:hlinkClick>
              </a:rPr>
              <a:t>Ecosystems &amp; The Food Web </a:t>
            </a:r>
            <a:r>
              <a:rPr lang="en" sz="1200">
                <a:solidFill>
                  <a:srgbClr val="000000"/>
                </a:solidFill>
                <a:uFill>
                  <a:noFill/>
                </a:uFill>
                <a:latin typeface="Poppins"/>
                <a:ea typeface="Poppins"/>
                <a:cs typeface="Poppins"/>
                <a:sym typeface="Poppins"/>
                <a:hlinkClick r:id="rId18">
                  <a:extLst>
                    <a:ext uri="{A12FA001-AC4F-418D-AE19-62706E023703}">
                      <ahyp:hlinkClr val="tx"/>
                    </a:ext>
                  </a:extLst>
                </a:hlinkClick>
              </a:rPr>
              <a:t>(Web of Life)</a:t>
            </a:r>
            <a:r>
              <a:rPr lang="en" sz="1200">
                <a:latin typeface="Poppins"/>
                <a:ea typeface="Poppins"/>
                <a:cs typeface="Poppins"/>
                <a:sym typeface="Poppins"/>
              </a:rPr>
              <a:t> • Page 2 of 2</a:t>
            </a:r>
            <a:endParaRPr sz="1200">
              <a:solidFill>
                <a:srgbClr val="000000"/>
              </a:solidFill>
              <a:latin typeface="Poppins"/>
              <a:ea typeface="Poppins"/>
              <a:cs typeface="Poppins"/>
              <a:sym typeface="Poppins"/>
            </a:endParaRPr>
          </a:p>
        </p:txBody>
      </p:sp>
      <p:sp>
        <p:nvSpPr>
          <p:cNvPr id="1130" name="Google Shape;1130;p83"/>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1131" name="Google Shape;1131;p83"/>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19">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1132" name="Google Shape;1132;p83"/>
          <p:cNvPicPr preferRelativeResize="0"/>
          <p:nvPr/>
        </p:nvPicPr>
        <p:blipFill rotWithShape="1">
          <a:blip r:embed="rId20">
            <a:alphaModFix/>
          </a:blip>
          <a:srcRect b="1663" l="0" r="0" t="1663"/>
          <a:stretch/>
        </p:blipFill>
        <p:spPr>
          <a:xfrm>
            <a:off x="7953375" y="305775"/>
            <a:ext cx="1647825" cy="209550"/>
          </a:xfrm>
          <a:prstGeom prst="rect">
            <a:avLst/>
          </a:prstGeom>
          <a:noFill/>
          <a:ln>
            <a:noFill/>
          </a:ln>
        </p:spPr>
      </p:pic>
      <p:grpSp>
        <p:nvGrpSpPr>
          <p:cNvPr id="1133" name="Google Shape;1133;p83"/>
          <p:cNvGrpSpPr/>
          <p:nvPr/>
        </p:nvGrpSpPr>
        <p:grpSpPr>
          <a:xfrm>
            <a:off x="527725" y="667512"/>
            <a:ext cx="1684375" cy="117000"/>
            <a:chOff x="527725" y="667512"/>
            <a:chExt cx="1684375" cy="117000"/>
          </a:xfrm>
        </p:grpSpPr>
        <p:sp>
          <p:nvSpPr>
            <p:cNvPr id="1134" name="Google Shape;1134;p83"/>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1">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1135" name="Google Shape;1135;p83">
              <a:hlinkClick action="ppaction://hlinksldjump" r:id="rId22"/>
            </p:cNvPr>
            <p:cNvPicPr preferRelativeResize="0"/>
            <p:nvPr/>
          </p:nvPicPr>
          <p:blipFill rotWithShape="1">
            <a:blip r:embed="rId23">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9" name="Shape 1139"/>
        <p:cNvGrpSpPr/>
        <p:nvPr/>
      </p:nvGrpSpPr>
      <p:grpSpPr>
        <a:xfrm>
          <a:off x="0" y="0"/>
          <a:ext cx="0" cy="0"/>
          <a:chOff x="0" y="0"/>
          <a:chExt cx="0" cy="0"/>
        </a:xfrm>
      </p:grpSpPr>
      <p:pic>
        <p:nvPicPr>
          <p:cNvPr id="1140" name="Google Shape;1140;p84"/>
          <p:cNvPicPr preferRelativeResize="0"/>
          <p:nvPr/>
        </p:nvPicPr>
        <p:blipFill rotWithShape="1">
          <a:blip r:embed="rId3">
            <a:alphaModFix/>
          </a:blip>
          <a:srcRect b="25811" l="51238" r="19678" t="0"/>
          <a:stretch/>
        </p:blipFill>
        <p:spPr>
          <a:xfrm>
            <a:off x="448050" y="5368925"/>
            <a:ext cx="982598" cy="1401999"/>
          </a:xfrm>
          <a:prstGeom prst="rect">
            <a:avLst/>
          </a:prstGeom>
          <a:noFill/>
          <a:ln>
            <a:noFill/>
          </a:ln>
        </p:spPr>
      </p:pic>
      <p:pic>
        <p:nvPicPr>
          <p:cNvPr id="1141" name="Google Shape;1141;p84"/>
          <p:cNvPicPr preferRelativeResize="0"/>
          <p:nvPr/>
        </p:nvPicPr>
        <p:blipFill rotWithShape="1">
          <a:blip r:embed="rId4">
            <a:alphaModFix/>
          </a:blip>
          <a:srcRect b="14459" l="0" r="0" t="14452"/>
          <a:stretch/>
        </p:blipFill>
        <p:spPr>
          <a:xfrm>
            <a:off x="448050" y="4576500"/>
            <a:ext cx="982600" cy="800400"/>
          </a:xfrm>
          <a:prstGeom prst="rect">
            <a:avLst/>
          </a:prstGeom>
          <a:noFill/>
          <a:ln>
            <a:noFill/>
          </a:ln>
        </p:spPr>
      </p:pic>
      <p:sp>
        <p:nvSpPr>
          <p:cNvPr id="1142" name="Google Shape;1142;p84"/>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143" name="Google Shape;1143;p84"/>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5th Grade • Earth &amp; Space Science</a:t>
            </a:r>
            <a:endParaRPr sz="1200">
              <a:latin typeface="Poppins"/>
              <a:ea typeface="Poppins"/>
              <a:cs typeface="Poppins"/>
              <a:sym typeface="Poppins"/>
            </a:endParaRPr>
          </a:p>
        </p:txBody>
      </p:sp>
      <p:pic>
        <p:nvPicPr>
          <p:cNvPr id="1144" name="Google Shape;1144;p84"/>
          <p:cNvPicPr preferRelativeResize="0"/>
          <p:nvPr/>
        </p:nvPicPr>
        <p:blipFill rotWithShape="1">
          <a:blip r:embed="rId5">
            <a:alphaModFix/>
          </a:blip>
          <a:srcRect b="9397" l="0" r="0" t="9388"/>
          <a:stretch/>
        </p:blipFill>
        <p:spPr>
          <a:xfrm>
            <a:off x="448050" y="3662100"/>
            <a:ext cx="982600" cy="914400"/>
          </a:xfrm>
          <a:prstGeom prst="rect">
            <a:avLst/>
          </a:prstGeom>
          <a:noFill/>
          <a:ln>
            <a:noFill/>
          </a:ln>
        </p:spPr>
      </p:pic>
      <p:pic>
        <p:nvPicPr>
          <p:cNvPr id="1145" name="Google Shape;1145;p84"/>
          <p:cNvPicPr preferRelativeResize="0"/>
          <p:nvPr/>
        </p:nvPicPr>
        <p:blipFill rotWithShape="1">
          <a:blip r:embed="rId6">
            <a:alphaModFix/>
          </a:blip>
          <a:srcRect b="11083" l="0" r="0" t="11083"/>
          <a:stretch/>
        </p:blipFill>
        <p:spPr>
          <a:xfrm>
            <a:off x="448050" y="2839175"/>
            <a:ext cx="914400" cy="822925"/>
          </a:xfrm>
          <a:prstGeom prst="rect">
            <a:avLst/>
          </a:prstGeom>
          <a:noFill/>
          <a:ln>
            <a:noFill/>
          </a:ln>
        </p:spPr>
      </p:pic>
      <p:pic>
        <p:nvPicPr>
          <p:cNvPr id="1146" name="Google Shape;1146;p84"/>
          <p:cNvPicPr preferRelativeResize="0"/>
          <p:nvPr/>
        </p:nvPicPr>
        <p:blipFill rotWithShape="1">
          <a:blip r:embed="rId7">
            <a:alphaModFix/>
          </a:blip>
          <a:srcRect b="14780" l="0" r="0" t="14773"/>
          <a:stretch/>
        </p:blipFill>
        <p:spPr>
          <a:xfrm>
            <a:off x="448050" y="2066550"/>
            <a:ext cx="982600" cy="800400"/>
          </a:xfrm>
          <a:prstGeom prst="rect">
            <a:avLst/>
          </a:prstGeom>
          <a:noFill/>
          <a:ln>
            <a:noFill/>
          </a:ln>
        </p:spPr>
      </p:pic>
      <p:graphicFrame>
        <p:nvGraphicFramePr>
          <p:cNvPr id="1147" name="Google Shape;1147;p84"/>
          <p:cNvGraphicFramePr/>
          <p:nvPr/>
        </p:nvGraphicFramePr>
        <p:xfrm>
          <a:off x="457188" y="1589560"/>
          <a:ext cx="3000000" cy="3000000"/>
        </p:xfrm>
        <a:graphic>
          <a:graphicData uri="http://schemas.openxmlformats.org/drawingml/2006/table">
            <a:tbl>
              <a:tblPr>
                <a:noFill/>
                <a:tableStyleId>{06DD5CEC-224F-409E-8D3B-C0D11B126E25}</a:tableStyleId>
              </a:tblPr>
              <a:tblGrid>
                <a:gridCol w="914400"/>
                <a:gridCol w="1398875"/>
                <a:gridCol w="2531100"/>
                <a:gridCol w="1692900"/>
                <a:gridCol w="1262725"/>
                <a:gridCol w="1344000"/>
              </a:tblGrid>
              <a:tr h="45837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5215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Hydrosphere &amp; </a:t>
                      </a:r>
                      <a:r>
                        <a:rPr b="1" lang="en" sz="800">
                          <a:solidFill>
                            <a:schemeClr val="dk1"/>
                          </a:solidFill>
                          <a:latin typeface="Poppins"/>
                          <a:ea typeface="Poppins"/>
                          <a:cs typeface="Poppins"/>
                          <a:sym typeface="Poppins"/>
                        </a:rPr>
                        <a:t>Water Distribution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How much water is in the world?</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5-ESS2-2. </a:t>
                      </a:r>
                      <a:r>
                        <a:rPr lang="en" sz="800">
                          <a:solidFill>
                            <a:schemeClr val="dk1"/>
                          </a:solidFill>
                          <a:latin typeface="Poppins"/>
                          <a:ea typeface="Poppins"/>
                          <a:cs typeface="Poppins"/>
                          <a:sym typeface="Poppins"/>
                        </a:rPr>
                        <a:t>Describe and graph the amounts of saltwater and fresh water in various reservoirs to provide evidence about the distribution of water on Earth.</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Using Mathematics and Computational Thinking</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ESS2.C: </a:t>
                      </a:r>
                      <a:r>
                        <a:rPr lang="en" sz="800">
                          <a:solidFill>
                            <a:schemeClr val="dk1"/>
                          </a:solidFill>
                          <a:latin typeface="Poppins"/>
                          <a:ea typeface="Poppins"/>
                          <a:cs typeface="Poppins"/>
                          <a:sym typeface="Poppins"/>
                        </a:rPr>
                        <a:t>The Roles of Water in Earth’s Surface Processes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Scale, Proportion, and Quantity</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58412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None/>
                      </a:pPr>
                      <a:r>
                        <a:rPr b="1" lang="en" sz="800">
                          <a:solidFill>
                            <a:schemeClr val="hlink"/>
                          </a:solidFill>
                          <a:uFill>
                            <a:noFill/>
                          </a:uFill>
                          <a:latin typeface="Poppins"/>
                          <a:ea typeface="Poppins"/>
                          <a:cs typeface="Poppins"/>
                          <a:sym typeface="Poppins"/>
                          <a:hlinkClick r:id="rId10"/>
                        </a:rPr>
                        <a:t>Mixtures &amp; Solutions</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1"/>
                        </a:rPr>
                        <a:t>How much salt is in the ocean?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5-PS1-2. </a:t>
                      </a:r>
                      <a:r>
                        <a:rPr lang="en" sz="800">
                          <a:solidFill>
                            <a:schemeClr val="dk1"/>
                          </a:solidFill>
                          <a:latin typeface="Poppins"/>
                          <a:ea typeface="Poppins"/>
                          <a:cs typeface="Poppins"/>
                          <a:sym typeface="Poppins"/>
                        </a:rPr>
                        <a:t>Measure and graph quantities to provide evidence that regardless of the type of change that occurs when heating, cooling, or mixing substances, the total weight of matter is conserved.</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Using Mathematics and Computational Thinking</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PS1.A</a:t>
                      </a:r>
                      <a:r>
                        <a:rPr lang="en" sz="800">
                          <a:solidFill>
                            <a:schemeClr val="dk1"/>
                          </a:solidFill>
                          <a:latin typeface="Poppins"/>
                          <a:ea typeface="Poppins"/>
                          <a:cs typeface="Poppins"/>
                          <a:sym typeface="Poppins"/>
                        </a:rPr>
                        <a:t>: Structure and Properties of Matter</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Scale, Proportion, and Quantity</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6486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2"/>
                        </a:rPr>
                        <a:t>Groundwater as a Natural Resource</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3"/>
                        </a:rPr>
                        <a:t>When you turn on the faucet, where does the water come from?</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5-ESS2-2. </a:t>
                      </a:r>
                      <a:r>
                        <a:rPr lang="en" sz="800">
                          <a:solidFill>
                            <a:schemeClr val="dk1"/>
                          </a:solidFill>
                          <a:latin typeface="Poppins"/>
                          <a:ea typeface="Poppins"/>
                          <a:cs typeface="Poppins"/>
                          <a:sym typeface="Poppins"/>
                        </a:rPr>
                        <a:t>Describe and graph the amounts of saltwater and fresh water in various reservoirs to provide evidence about the distribution of water on Earth.</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Obtaining, Evaluating, and Communicating Information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Engaging in Argument from Evidence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ESS2.C: </a:t>
                      </a:r>
                      <a:r>
                        <a:rPr lang="en" sz="800">
                          <a:solidFill>
                            <a:schemeClr val="dk1"/>
                          </a:solidFill>
                          <a:latin typeface="Poppins"/>
                          <a:ea typeface="Poppins"/>
                          <a:cs typeface="Poppins"/>
                          <a:sym typeface="Poppins"/>
                        </a:rPr>
                        <a:t>The Roles of Water in Earth’s Surface Processes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17200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4"/>
                        </a:rPr>
                        <a:t>Water Cycle</a:t>
                      </a:r>
                      <a:endParaRPr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None/>
                      </a:pPr>
                      <a:r>
                        <a:rPr lang="en" sz="800">
                          <a:solidFill>
                            <a:schemeClr val="hlink"/>
                          </a:solidFill>
                          <a:uFill>
                            <a:noFill/>
                          </a:uFill>
                          <a:latin typeface="Poppins"/>
                          <a:ea typeface="Poppins"/>
                          <a:cs typeface="Poppins"/>
                          <a:sym typeface="Poppins"/>
                          <a:hlinkClick r:id="rId15"/>
                        </a:rPr>
                        <a:t>Can we make it rain?</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5-ESS2-1. </a:t>
                      </a:r>
                      <a:r>
                        <a:rPr lang="en" sz="800">
                          <a:solidFill>
                            <a:schemeClr val="dk1"/>
                          </a:solidFill>
                          <a:latin typeface="Poppins"/>
                          <a:ea typeface="Poppins"/>
                          <a:cs typeface="Poppins"/>
                          <a:sym typeface="Poppins"/>
                        </a:rPr>
                        <a:t>Develop a model using an example to describe ways the geosphere, biosphere, hydrosphere, and/or atmosphere interact.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ESS2.A: </a:t>
                      </a:r>
                      <a:r>
                        <a:rPr lang="en" sz="800">
                          <a:solidFill>
                            <a:schemeClr val="dk1"/>
                          </a:solidFill>
                          <a:latin typeface="Poppins"/>
                          <a:ea typeface="Poppins"/>
                          <a:cs typeface="Poppins"/>
                          <a:sym typeface="Poppins"/>
                        </a:rPr>
                        <a:t>Earth Materials and Systems</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alpha val="0"/>
                        </a:schemeClr>
                      </a:solidFill>
                      <a:prstDash val="solid"/>
                      <a:round/>
                      <a:headEnd len="sm" w="sm" type="none"/>
                      <a:tailEnd len="sm" w="sm" type="none"/>
                    </a:lnB>
                    <a:solidFill>
                      <a:schemeClr val="lt1"/>
                    </a:solidFill>
                  </a:tcPr>
                </a:tc>
              </a:tr>
              <a:tr h="744875">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dk1"/>
                          </a:solidFill>
                          <a:uFill>
                            <a:noFill/>
                          </a:uFill>
                          <a:latin typeface="Poppins"/>
                          <a:ea typeface="Poppins"/>
                          <a:cs typeface="Poppins"/>
                          <a:sym typeface="Poppins"/>
                          <a:hlinkClick r:id="rId16">
                            <a:extLst>
                              <a:ext uri="{A12FA001-AC4F-418D-AE19-62706E023703}">
                                <ahyp:hlinkClr val="tx"/>
                              </a:ext>
                            </a:extLst>
                          </a:hlinkClick>
                        </a:rPr>
                        <a:t>Natural Disasters &amp; Engineering</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uFill>
                            <a:noFill/>
                          </a:uFill>
                          <a:latin typeface="Poppins"/>
                          <a:ea typeface="Poppins"/>
                          <a:cs typeface="Poppins"/>
                          <a:sym typeface="Poppins"/>
                          <a:hlinkClick r:id="rId17">
                            <a:extLst>
                              <a:ext uri="{A12FA001-AC4F-418D-AE19-62706E023703}">
                                <ahyp:hlinkClr val="tx"/>
                              </a:ext>
                            </a:extLst>
                          </a:hlinkClick>
                        </a:rPr>
                        <a:t>How can you save a town from a hurricane?</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5-ESS3-1. </a:t>
                      </a:r>
                      <a:r>
                        <a:rPr lang="en" sz="800">
                          <a:solidFill>
                            <a:schemeClr val="dk1"/>
                          </a:solidFill>
                          <a:latin typeface="Poppins"/>
                          <a:ea typeface="Poppins"/>
                          <a:cs typeface="Poppins"/>
                          <a:sym typeface="Poppins"/>
                        </a:rPr>
                        <a:t>Obtain and combine information about ways individual communities use science ideas to protect Earth’s resources and environment.</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Asking Questions and Defining Problems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Obtaining, Evaluating, and Communicating Information</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Using Mathematics and Computational Thinking</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ETS1.A: </a:t>
                      </a:r>
                      <a:r>
                        <a:rPr lang="en" sz="800">
                          <a:solidFill>
                            <a:schemeClr val="dk1"/>
                          </a:solidFill>
                          <a:latin typeface="Poppins"/>
                          <a:ea typeface="Poppins"/>
                          <a:cs typeface="Poppins"/>
                          <a:sym typeface="Poppins"/>
                        </a:rPr>
                        <a:t>Defining and Delimiting Engineering Problems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ETS1.B: </a:t>
                      </a:r>
                      <a:r>
                        <a:rPr lang="en" sz="800">
                          <a:solidFill>
                            <a:schemeClr val="dk1"/>
                          </a:solidFill>
                          <a:latin typeface="Poppins"/>
                          <a:ea typeface="Poppins"/>
                          <a:cs typeface="Poppins"/>
                          <a:sym typeface="Poppins"/>
                        </a:rPr>
                        <a:t>Developing Possible Solutions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ETS1.C:</a:t>
                      </a:r>
                      <a:r>
                        <a:rPr lang="en" sz="800">
                          <a:solidFill>
                            <a:schemeClr val="dk1"/>
                          </a:solidFill>
                          <a:latin typeface="Poppins"/>
                          <a:ea typeface="Poppins"/>
                          <a:cs typeface="Poppins"/>
                          <a:sym typeface="Poppins"/>
                        </a:rPr>
                        <a:t> Optimizing the Design Solution</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Systems and System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alpha val="0"/>
                        </a:scheme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1148" name="Google Shape;1148;p84"/>
          <p:cNvSpPr/>
          <p:nvPr/>
        </p:nvSpPr>
        <p:spPr>
          <a:xfrm>
            <a:off x="457200" y="2882401"/>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8">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1149" name="Google Shape;1149;p84"/>
          <p:cNvSpPr/>
          <p:nvPr/>
        </p:nvSpPr>
        <p:spPr>
          <a:xfrm>
            <a:off x="458551"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1150" name="Google Shape;1150;p84"/>
          <p:cNvSpPr/>
          <p:nvPr/>
        </p:nvSpPr>
        <p:spPr>
          <a:xfrm>
            <a:off x="457200" y="365760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1151" name="Google Shape;1151;p84"/>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21">
                  <a:extLst>
                    <a:ext uri="{A12FA001-AC4F-418D-AE19-62706E023703}">
                      <ahyp:hlinkClr val="tx"/>
                    </a:ext>
                  </a:extLst>
                </a:hlinkClick>
              </a:rPr>
              <a:t>Water Cycle &amp; Earth’s Systems </a:t>
            </a:r>
            <a:r>
              <a:rPr lang="en" sz="1200">
                <a:solidFill>
                  <a:schemeClr val="dk1"/>
                </a:solidFill>
                <a:uFill>
                  <a:noFill/>
                </a:uFill>
                <a:latin typeface="Poppins"/>
                <a:ea typeface="Poppins"/>
                <a:cs typeface="Poppins"/>
                <a:sym typeface="Poppins"/>
                <a:hlinkClick r:id="rId22">
                  <a:extLst>
                    <a:ext uri="{A12FA001-AC4F-418D-AE19-62706E023703}">
                      <ahyp:hlinkClr val="tx"/>
                    </a:ext>
                  </a:extLst>
                </a:hlinkClick>
              </a:rPr>
              <a:t>(Watery Planet)</a:t>
            </a:r>
            <a:r>
              <a:rPr lang="en" sz="1200">
                <a:solidFill>
                  <a:schemeClr val="dk1"/>
                </a:solidFill>
                <a:latin typeface="Poppins"/>
                <a:ea typeface="Poppins"/>
                <a:cs typeface="Poppins"/>
                <a:sym typeface="Poppins"/>
              </a:rPr>
              <a:t> </a:t>
            </a:r>
            <a:endParaRPr sz="1200">
              <a:solidFill>
                <a:schemeClr val="dk1"/>
              </a:solidFill>
              <a:latin typeface="Poppins"/>
              <a:ea typeface="Poppins"/>
              <a:cs typeface="Poppins"/>
              <a:sym typeface="Poppins"/>
            </a:endParaRPr>
          </a:p>
        </p:txBody>
      </p:sp>
      <p:sp>
        <p:nvSpPr>
          <p:cNvPr id="1152" name="Google Shape;1152;p84"/>
          <p:cNvSpPr/>
          <p:nvPr/>
        </p:nvSpPr>
        <p:spPr>
          <a:xfrm>
            <a:off x="459600" y="4572000"/>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3">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1153" name="Google Shape;1153;p84"/>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1154" name="Google Shape;1154;p84"/>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4">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1155" name="Google Shape;1155;p84"/>
          <p:cNvSpPr/>
          <p:nvPr/>
        </p:nvSpPr>
        <p:spPr>
          <a:xfrm>
            <a:off x="457200" y="5367528"/>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5">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pic>
        <p:nvPicPr>
          <p:cNvPr id="1156" name="Google Shape;1156;p84"/>
          <p:cNvPicPr preferRelativeResize="0"/>
          <p:nvPr/>
        </p:nvPicPr>
        <p:blipFill rotWithShape="1">
          <a:blip r:embed="rId26">
            <a:alphaModFix/>
          </a:blip>
          <a:srcRect b="1663" l="0" r="0" t="1663"/>
          <a:stretch/>
        </p:blipFill>
        <p:spPr>
          <a:xfrm>
            <a:off x="7953375" y="305775"/>
            <a:ext cx="1647825" cy="209550"/>
          </a:xfrm>
          <a:prstGeom prst="rect">
            <a:avLst/>
          </a:prstGeom>
          <a:noFill/>
          <a:ln>
            <a:noFill/>
          </a:ln>
        </p:spPr>
      </p:pic>
      <p:grpSp>
        <p:nvGrpSpPr>
          <p:cNvPr id="1157" name="Google Shape;1157;p84"/>
          <p:cNvGrpSpPr/>
          <p:nvPr/>
        </p:nvGrpSpPr>
        <p:grpSpPr>
          <a:xfrm>
            <a:off x="527725" y="667512"/>
            <a:ext cx="1684375" cy="117000"/>
            <a:chOff x="527725" y="667512"/>
            <a:chExt cx="1684375" cy="117000"/>
          </a:xfrm>
        </p:grpSpPr>
        <p:sp>
          <p:nvSpPr>
            <p:cNvPr id="1158" name="Google Shape;1158;p84"/>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7">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1159" name="Google Shape;1159;p84">
              <a:hlinkClick action="ppaction://hlinksldjump" r:id="rId28"/>
            </p:cNvPr>
            <p:cNvPicPr preferRelativeResize="0"/>
            <p:nvPr/>
          </p:nvPicPr>
          <p:blipFill rotWithShape="1">
            <a:blip r:embed="rId29">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63" name="Shape 1163"/>
        <p:cNvGrpSpPr/>
        <p:nvPr/>
      </p:nvGrpSpPr>
      <p:grpSpPr>
        <a:xfrm>
          <a:off x="0" y="0"/>
          <a:ext cx="0" cy="0"/>
          <a:chOff x="0" y="0"/>
          <a:chExt cx="0" cy="0"/>
        </a:xfrm>
      </p:grpSpPr>
      <p:pic>
        <p:nvPicPr>
          <p:cNvPr id="1164" name="Google Shape;1164;p85"/>
          <p:cNvPicPr preferRelativeResize="0"/>
          <p:nvPr/>
        </p:nvPicPr>
        <p:blipFill rotWithShape="1">
          <a:blip r:embed="rId3">
            <a:alphaModFix/>
          </a:blip>
          <a:srcRect b="9763" l="0" r="0" t="9755"/>
          <a:stretch/>
        </p:blipFill>
        <p:spPr>
          <a:xfrm>
            <a:off x="458550" y="5856525"/>
            <a:ext cx="914400" cy="850925"/>
          </a:xfrm>
          <a:prstGeom prst="rect">
            <a:avLst/>
          </a:prstGeom>
          <a:noFill/>
          <a:ln>
            <a:noFill/>
          </a:ln>
        </p:spPr>
      </p:pic>
      <p:pic>
        <p:nvPicPr>
          <p:cNvPr id="1165" name="Google Shape;1165;p85"/>
          <p:cNvPicPr preferRelativeResize="0"/>
          <p:nvPr/>
        </p:nvPicPr>
        <p:blipFill rotWithShape="1">
          <a:blip r:embed="rId4">
            <a:alphaModFix/>
          </a:blip>
          <a:srcRect b="0" l="2669" r="2669" t="0"/>
          <a:stretch/>
        </p:blipFill>
        <p:spPr>
          <a:xfrm>
            <a:off x="448050" y="4888775"/>
            <a:ext cx="982600" cy="967825"/>
          </a:xfrm>
          <a:prstGeom prst="rect">
            <a:avLst/>
          </a:prstGeom>
          <a:noFill/>
          <a:ln>
            <a:noFill/>
          </a:ln>
        </p:spPr>
      </p:pic>
      <p:sp>
        <p:nvSpPr>
          <p:cNvPr id="1166" name="Google Shape;1166;p85"/>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167" name="Google Shape;1167;p85"/>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5th Grade • Earth &amp; Space Science</a:t>
            </a:r>
            <a:endParaRPr sz="1200">
              <a:latin typeface="Poppins"/>
              <a:ea typeface="Poppins"/>
              <a:cs typeface="Poppins"/>
              <a:sym typeface="Poppins"/>
            </a:endParaRPr>
          </a:p>
        </p:txBody>
      </p:sp>
      <p:pic>
        <p:nvPicPr>
          <p:cNvPr id="1168" name="Google Shape;1168;p85"/>
          <p:cNvPicPr preferRelativeResize="0"/>
          <p:nvPr/>
        </p:nvPicPr>
        <p:blipFill rotWithShape="1">
          <a:blip r:embed="rId5">
            <a:alphaModFix/>
          </a:blip>
          <a:srcRect b="13366" l="0" r="0" t="13358"/>
          <a:stretch/>
        </p:blipFill>
        <p:spPr>
          <a:xfrm>
            <a:off x="448050" y="4020575"/>
            <a:ext cx="982600" cy="925025"/>
          </a:xfrm>
          <a:prstGeom prst="rect">
            <a:avLst/>
          </a:prstGeom>
          <a:noFill/>
          <a:ln>
            <a:noFill/>
          </a:ln>
        </p:spPr>
      </p:pic>
      <p:pic>
        <p:nvPicPr>
          <p:cNvPr id="1169" name="Google Shape;1169;p85"/>
          <p:cNvPicPr preferRelativeResize="0"/>
          <p:nvPr/>
        </p:nvPicPr>
        <p:blipFill rotWithShape="1">
          <a:blip r:embed="rId6">
            <a:alphaModFix/>
          </a:blip>
          <a:srcRect b="6101" l="0" r="0" t="6110"/>
          <a:stretch/>
        </p:blipFill>
        <p:spPr>
          <a:xfrm>
            <a:off x="448050" y="2991575"/>
            <a:ext cx="914400" cy="1039625"/>
          </a:xfrm>
          <a:prstGeom prst="rect">
            <a:avLst/>
          </a:prstGeom>
          <a:noFill/>
          <a:ln>
            <a:noFill/>
          </a:ln>
        </p:spPr>
      </p:pic>
      <p:pic>
        <p:nvPicPr>
          <p:cNvPr id="1170" name="Google Shape;1170;p85"/>
          <p:cNvPicPr preferRelativeResize="0"/>
          <p:nvPr/>
        </p:nvPicPr>
        <p:blipFill rotWithShape="1">
          <a:blip r:embed="rId7">
            <a:alphaModFix/>
          </a:blip>
          <a:srcRect b="13563" l="0" r="0" t="13556"/>
          <a:stretch/>
        </p:blipFill>
        <p:spPr>
          <a:xfrm>
            <a:off x="448050" y="2066550"/>
            <a:ext cx="982600" cy="925025"/>
          </a:xfrm>
          <a:prstGeom prst="rect">
            <a:avLst/>
          </a:prstGeom>
          <a:noFill/>
          <a:ln>
            <a:noFill/>
          </a:ln>
        </p:spPr>
      </p:pic>
      <p:graphicFrame>
        <p:nvGraphicFramePr>
          <p:cNvPr id="1171" name="Google Shape;1171;p85"/>
          <p:cNvGraphicFramePr/>
          <p:nvPr/>
        </p:nvGraphicFramePr>
        <p:xfrm>
          <a:off x="457188" y="1589560"/>
          <a:ext cx="3000000" cy="3000000"/>
        </p:xfrm>
        <a:graphic>
          <a:graphicData uri="http://schemas.openxmlformats.org/drawingml/2006/table">
            <a:tbl>
              <a:tblPr>
                <a:noFill/>
                <a:tableStyleId>{06DD5CEC-224F-409E-8D3B-C0D11B126E25}</a:tableStyleId>
              </a:tblPr>
              <a:tblGrid>
                <a:gridCol w="914400"/>
                <a:gridCol w="1308700"/>
                <a:gridCol w="2916525"/>
                <a:gridCol w="1379975"/>
                <a:gridCol w="1277750"/>
                <a:gridCol w="1346650"/>
              </a:tblGrid>
              <a:tr h="45452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a:t>
                      </a:r>
                      <a:r>
                        <a:rPr lang="en" sz="1000">
                          <a:solidFill>
                            <a:schemeClr val="dk1"/>
                          </a:solidFill>
                          <a:latin typeface="Poppins"/>
                          <a:ea typeface="Poppins"/>
                          <a:cs typeface="Poppins"/>
                          <a:sym typeface="Poppins"/>
                        </a:rPr>
                        <a:t>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852250">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Day, Night, &amp; Earth’s Rotation</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How fast does the Earth spin?</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5-ESS1-2. </a:t>
                      </a:r>
                      <a:r>
                        <a:rPr lang="en" sz="800">
                          <a:solidFill>
                            <a:schemeClr val="dk1"/>
                          </a:solidFill>
                          <a:latin typeface="Poppins"/>
                          <a:ea typeface="Poppins"/>
                          <a:cs typeface="Poppins"/>
                          <a:sym typeface="Poppins"/>
                        </a:rPr>
                        <a:t>Represent data in graphical displays to reveal patterns of daily changes in length and direction of shadows, day and night, and the seasonal appearance of some stars in the night sky.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Using Mathematics and Computational Thinking</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ESS1.B: </a:t>
                      </a:r>
                      <a:r>
                        <a:rPr lang="en" sz="800">
                          <a:solidFill>
                            <a:schemeClr val="dk1"/>
                          </a:solidFill>
                          <a:latin typeface="Poppins"/>
                          <a:ea typeface="Poppins"/>
                          <a:cs typeface="Poppins"/>
                          <a:sym typeface="Poppins"/>
                        </a:rPr>
                        <a:t>Earth and the Solar System</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658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10"/>
                        </a:rPr>
                        <a:t>Earth’s Rotation &amp; Daily Shadow Patterns</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1"/>
                        </a:rPr>
                        <a:t>Who set the first clock?</a:t>
                      </a:r>
                      <a:endParaRPr sz="800">
                        <a:latin typeface="Poppins"/>
                        <a:ea typeface="Poppins"/>
                        <a:cs typeface="Poppins"/>
                        <a:sym typeface="Poppins"/>
                      </a:endParaRPr>
                    </a:p>
                    <a:p>
                      <a:pPr indent="0" lvl="0" marL="0" rtl="0" algn="l">
                        <a:spcBef>
                          <a:spcPts val="0"/>
                        </a:spcBef>
                        <a:spcAft>
                          <a:spcPts val="0"/>
                        </a:spcAft>
                        <a:buNone/>
                      </a:pPr>
                      <a:r>
                        <a:t/>
                      </a:r>
                      <a:endParaRPr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5-ESS1-2. </a:t>
                      </a:r>
                      <a:r>
                        <a:rPr lang="en" sz="800">
                          <a:solidFill>
                            <a:schemeClr val="dk1"/>
                          </a:solidFill>
                          <a:latin typeface="Poppins"/>
                          <a:ea typeface="Poppins"/>
                          <a:cs typeface="Poppins"/>
                          <a:sym typeface="Poppins"/>
                        </a:rPr>
                        <a:t>Represent data in graphical displays to reveal patterns of daily changes in length and direction of shadows, day and night, and the seasonal appearance of some stars in the night sky.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ESS1.B: </a:t>
                      </a:r>
                      <a:r>
                        <a:rPr lang="en" sz="800">
                          <a:solidFill>
                            <a:schemeClr val="dk1"/>
                          </a:solidFill>
                          <a:latin typeface="Poppins"/>
                          <a:ea typeface="Poppins"/>
                          <a:cs typeface="Poppins"/>
                          <a:sym typeface="Poppins"/>
                        </a:rPr>
                        <a:t>Earth and the Solar System</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8522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2"/>
                        </a:rPr>
                        <a:t>Seasonal Changes &amp; Shadow Length</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3"/>
                        </a:rPr>
                        <a:t>How can the Sun tell you the season?</a:t>
                      </a:r>
                      <a:endParaRPr b="1" sz="800">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5-ESS1-2. </a:t>
                      </a:r>
                      <a:r>
                        <a:rPr lang="en" sz="800">
                          <a:solidFill>
                            <a:schemeClr val="dk1"/>
                          </a:solidFill>
                          <a:latin typeface="Poppins"/>
                          <a:ea typeface="Poppins"/>
                          <a:cs typeface="Poppins"/>
                          <a:sym typeface="Poppins"/>
                        </a:rPr>
                        <a:t>Represent data in graphical displays to reveal patterns of daily changes in length and direction of shadows, day and night, and the seasonal appearance of some stars in the night sky.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Engaging in Argument from Evidence</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ESS1.B: </a:t>
                      </a:r>
                      <a:r>
                        <a:rPr lang="en" sz="800">
                          <a:solidFill>
                            <a:schemeClr val="dk1"/>
                          </a:solidFill>
                          <a:latin typeface="Poppins"/>
                          <a:ea typeface="Poppins"/>
                          <a:cs typeface="Poppins"/>
                          <a:sym typeface="Poppins"/>
                        </a:rPr>
                        <a:t>Earth and the Solar System</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8522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14"/>
                        </a:rPr>
                        <a:t>Seasonal Patterns &amp; Earth’s Orbit</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5"/>
                        </a:rPr>
                        <a:t>Why do the stars change with the seasons?</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5-ESS1-2. </a:t>
                      </a:r>
                      <a:r>
                        <a:rPr lang="en" sz="800">
                          <a:solidFill>
                            <a:schemeClr val="dk1"/>
                          </a:solidFill>
                          <a:latin typeface="Poppins"/>
                          <a:ea typeface="Poppins"/>
                          <a:cs typeface="Poppins"/>
                          <a:sym typeface="Poppins"/>
                        </a:rPr>
                        <a:t>Represent data in graphical displays to reveal patterns of daily changes in length and direction of shadows, day and night, and the seasonal appearance of some stars in the night sky.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ESS1.B: </a:t>
                      </a:r>
                      <a:r>
                        <a:rPr lang="en" sz="800">
                          <a:solidFill>
                            <a:schemeClr val="dk1"/>
                          </a:solidFill>
                          <a:latin typeface="Poppins"/>
                          <a:ea typeface="Poppins"/>
                          <a:cs typeface="Poppins"/>
                          <a:sym typeface="Poppins"/>
                        </a:rPr>
                        <a:t>Earth and the Solar System</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Patterns</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852250">
                <a:tc>
                  <a:txBody>
                    <a:bodyPr/>
                    <a:lstStyle/>
                    <a:p>
                      <a:pPr indent="0" lvl="0" marL="0" rtl="0" algn="l">
                        <a:lnSpc>
                          <a:spcPct val="100000"/>
                        </a:lnSpc>
                        <a:spcBef>
                          <a:spcPts val="0"/>
                        </a:spcBef>
                        <a:spcAft>
                          <a:spcPts val="0"/>
                        </a:spcAft>
                        <a:buNone/>
                      </a:pPr>
                      <a:r>
                        <a:t/>
                      </a:r>
                      <a:endParaRPr b="1" sz="800">
                        <a:solidFill>
                          <a:srgbClr val="FFFFFF"/>
                        </a:solidFill>
                        <a:latin typeface="Poppins"/>
                        <a:ea typeface="Poppins"/>
                        <a:cs typeface="Poppins"/>
                        <a:sym typeface="Poppin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16">
                            <a:extLst>
                              <a:ext uri="{A12FA001-AC4F-418D-AE19-62706E023703}">
                                <ahyp:hlinkClr val="tx"/>
                              </a:ext>
                            </a:extLst>
                          </a:hlinkClick>
                        </a:rPr>
                        <a:t>Moon Phases, Lunar Cycle</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uFill>
                            <a:noFill/>
                          </a:uFill>
                          <a:latin typeface="Poppins"/>
                          <a:ea typeface="Poppins"/>
                          <a:cs typeface="Poppins"/>
                          <a:sym typeface="Poppins"/>
                          <a:hlinkClick r:id="rId17">
                            <a:extLst>
                              <a:ext uri="{A12FA001-AC4F-418D-AE19-62706E023703}">
                                <ahyp:hlinkClr val="tx"/>
                              </a:ext>
                            </a:extLst>
                          </a:hlinkClick>
                        </a:rPr>
                        <a:t>Why does the Moon change shape?</a:t>
                      </a:r>
                      <a:endParaRPr b="1" sz="800">
                        <a:solidFill>
                          <a:srgbClr val="000000"/>
                        </a:solidFill>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b="1" lang="en" sz="800">
                          <a:solidFill>
                            <a:srgbClr val="000000"/>
                          </a:solidFill>
                          <a:latin typeface="Poppins"/>
                          <a:ea typeface="Poppins"/>
                          <a:cs typeface="Poppins"/>
                          <a:sym typeface="Poppins"/>
                        </a:rPr>
                        <a:t>5-ESS1-2. </a:t>
                      </a:r>
                      <a:r>
                        <a:rPr lang="en" sz="800">
                          <a:solidFill>
                            <a:srgbClr val="000000"/>
                          </a:solidFill>
                          <a:latin typeface="Poppins"/>
                          <a:ea typeface="Poppins"/>
                          <a:cs typeface="Poppins"/>
                          <a:sym typeface="Poppins"/>
                        </a:rPr>
                        <a:t>Represent data in graphical displays to reveal patterns of daily changes in length and direction of shadows, day and night, and the seasonal appearance of some stars in the night sky.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Developing and Using Models</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Planning and Carrying Out Investigations</a:t>
                      </a:r>
                      <a:endParaRPr sz="800" strike="sngStrike">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rgbClr val="000000"/>
                          </a:solidFill>
                          <a:latin typeface="Poppins"/>
                          <a:ea typeface="Poppins"/>
                          <a:cs typeface="Poppins"/>
                          <a:sym typeface="Poppins"/>
                        </a:rPr>
                        <a:t>ESS1.B: </a:t>
                      </a:r>
                      <a:r>
                        <a:rPr lang="en" sz="800">
                          <a:solidFill>
                            <a:srgbClr val="000000"/>
                          </a:solidFill>
                          <a:latin typeface="Poppins"/>
                          <a:ea typeface="Poppins"/>
                          <a:cs typeface="Poppins"/>
                          <a:sym typeface="Poppins"/>
                        </a:rPr>
                        <a:t>Earth and the Solar System</a:t>
                      </a:r>
                      <a:endParaRPr b="1"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Patterns</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Cause and Effect</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1172" name="Google Shape;1172;p85"/>
          <p:cNvSpPr/>
          <p:nvPr/>
        </p:nvSpPr>
        <p:spPr>
          <a:xfrm>
            <a:off x="457200" y="2991576"/>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8">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1173" name="Google Shape;1173;p85"/>
          <p:cNvSpPr/>
          <p:nvPr/>
        </p:nvSpPr>
        <p:spPr>
          <a:xfrm>
            <a:off x="456151" y="2077206"/>
            <a:ext cx="6879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1174" name="Google Shape;1174;p85"/>
          <p:cNvSpPr/>
          <p:nvPr/>
        </p:nvSpPr>
        <p:spPr>
          <a:xfrm>
            <a:off x="457200" y="4023360"/>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1175" name="Google Shape;1175;p85"/>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21">
                  <a:extLst>
                    <a:ext uri="{A12FA001-AC4F-418D-AE19-62706E023703}">
                      <ahyp:hlinkClr val="tx"/>
                    </a:ext>
                  </a:extLst>
                </a:hlinkClick>
              </a:rPr>
              <a:t>Earth &amp; Space Patterns </a:t>
            </a:r>
            <a:r>
              <a:rPr lang="en" sz="1200">
                <a:solidFill>
                  <a:schemeClr val="dk1"/>
                </a:solidFill>
                <a:uFill>
                  <a:noFill/>
                </a:uFill>
                <a:latin typeface="Poppins"/>
                <a:ea typeface="Poppins"/>
                <a:cs typeface="Poppins"/>
                <a:sym typeface="Poppins"/>
                <a:hlinkClick r:id="rId22">
                  <a:extLst>
                    <a:ext uri="{A12FA001-AC4F-418D-AE19-62706E023703}">
                      <ahyp:hlinkClr val="tx"/>
                    </a:ext>
                  </a:extLst>
                </a:hlinkClick>
              </a:rPr>
              <a:t>(Spaceship Earth)</a:t>
            </a:r>
            <a:endParaRPr sz="1200">
              <a:solidFill>
                <a:schemeClr val="dk1"/>
              </a:solidFill>
              <a:latin typeface="Poppins"/>
              <a:ea typeface="Poppins"/>
              <a:cs typeface="Poppins"/>
              <a:sym typeface="Poppins"/>
            </a:endParaRPr>
          </a:p>
        </p:txBody>
      </p:sp>
      <p:sp>
        <p:nvSpPr>
          <p:cNvPr id="1176" name="Google Shape;1176;p85"/>
          <p:cNvSpPr/>
          <p:nvPr/>
        </p:nvSpPr>
        <p:spPr>
          <a:xfrm>
            <a:off x="457200" y="4942261"/>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3">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pic>
        <p:nvPicPr>
          <p:cNvPr id="1177" name="Google Shape;1177;p85"/>
          <p:cNvPicPr preferRelativeResize="0"/>
          <p:nvPr/>
        </p:nvPicPr>
        <p:blipFill rotWithShape="1">
          <a:blip r:embed="rId24">
            <a:alphaModFix/>
          </a:blip>
          <a:srcRect b="1663" l="0" r="0" t="1663"/>
          <a:stretch/>
        </p:blipFill>
        <p:spPr>
          <a:xfrm>
            <a:off x="7953375" y="305775"/>
            <a:ext cx="1647825" cy="209550"/>
          </a:xfrm>
          <a:prstGeom prst="rect">
            <a:avLst/>
          </a:prstGeom>
          <a:noFill/>
          <a:ln>
            <a:noFill/>
          </a:ln>
        </p:spPr>
      </p:pic>
      <p:grpSp>
        <p:nvGrpSpPr>
          <p:cNvPr id="1178" name="Google Shape;1178;p85"/>
          <p:cNvGrpSpPr/>
          <p:nvPr/>
        </p:nvGrpSpPr>
        <p:grpSpPr>
          <a:xfrm>
            <a:off x="527725" y="667512"/>
            <a:ext cx="1684375" cy="117000"/>
            <a:chOff x="527725" y="667512"/>
            <a:chExt cx="1684375" cy="117000"/>
          </a:xfrm>
        </p:grpSpPr>
        <p:sp>
          <p:nvSpPr>
            <p:cNvPr id="1179" name="Google Shape;1179;p85"/>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5">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1180" name="Google Shape;1180;p85">
              <a:hlinkClick/>
            </p:cNvPr>
            <p:cNvPicPr preferRelativeResize="0"/>
            <p:nvPr/>
          </p:nvPicPr>
          <p:blipFill rotWithShape="1">
            <a:blip r:embed="rId26">
              <a:alphaModFix/>
            </a:blip>
            <a:srcRect b="0" l="9423" r="9415" t="0"/>
            <a:stretch/>
          </p:blipFill>
          <p:spPr>
            <a:xfrm rot="10800000">
              <a:off x="527725" y="680300"/>
              <a:ext cx="147875" cy="86475"/>
            </a:xfrm>
            <a:prstGeom prst="rect">
              <a:avLst/>
            </a:prstGeom>
            <a:noFill/>
            <a:ln>
              <a:noFill/>
            </a:ln>
          </p:spPr>
        </p:pic>
      </p:grpSp>
      <p:sp>
        <p:nvSpPr>
          <p:cNvPr id="1181" name="Google Shape;1181;p85"/>
          <p:cNvSpPr/>
          <p:nvPr/>
        </p:nvSpPr>
        <p:spPr>
          <a:xfrm>
            <a:off x="448051" y="5856519"/>
            <a:ext cx="687900" cy="2742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rgbClr val="FFFFFF"/>
                </a:solidFill>
                <a:uFill>
                  <a:noFill/>
                </a:uFill>
                <a:latin typeface="Poppins"/>
                <a:ea typeface="Poppins"/>
                <a:cs typeface="Poppins"/>
                <a:sym typeface="Poppins"/>
                <a:hlinkClick r:id="rId27">
                  <a:extLst>
                    <a:ext uri="{A12FA001-AC4F-418D-AE19-62706E023703}">
                      <ahyp:hlinkClr val="tx"/>
                    </a:ext>
                  </a:extLst>
                </a:hlinkClick>
              </a:rPr>
              <a:t>Lesson 5</a:t>
            </a:r>
            <a:endParaRPr b="1" sz="800">
              <a:solidFill>
                <a:srgbClr val="FFFFFF"/>
              </a:solidFill>
              <a:latin typeface="Poppins"/>
              <a:ea typeface="Poppins"/>
              <a:cs typeface="Poppins"/>
              <a:sym typeface="Poppins"/>
            </a:endParaRPr>
          </a:p>
        </p:txBody>
      </p:sp>
      <p:sp>
        <p:nvSpPr>
          <p:cNvPr id="1182" name="Google Shape;1182;p85"/>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8">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1183" name="Google Shape;1183;p85"/>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spTree>
  </p:cSld>
  <p:clrMapOvr>
    <a:masterClrMapping/>
  </p:clrMapOvr>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87" name="Shape 1187"/>
        <p:cNvGrpSpPr/>
        <p:nvPr/>
      </p:nvGrpSpPr>
      <p:grpSpPr>
        <a:xfrm>
          <a:off x="0" y="0"/>
          <a:ext cx="0" cy="0"/>
          <a:chOff x="0" y="0"/>
          <a:chExt cx="0" cy="0"/>
        </a:xfrm>
      </p:grpSpPr>
      <p:pic>
        <p:nvPicPr>
          <p:cNvPr id="1188" name="Google Shape;1188;p86"/>
          <p:cNvPicPr preferRelativeResize="0"/>
          <p:nvPr/>
        </p:nvPicPr>
        <p:blipFill rotWithShape="1">
          <a:blip r:embed="rId3">
            <a:alphaModFix/>
          </a:blip>
          <a:srcRect b="28361" l="0" r="0" t="6305"/>
          <a:stretch/>
        </p:blipFill>
        <p:spPr>
          <a:xfrm>
            <a:off x="457187" y="3957425"/>
            <a:ext cx="982600" cy="902775"/>
          </a:xfrm>
          <a:prstGeom prst="rect">
            <a:avLst/>
          </a:prstGeom>
          <a:noFill/>
          <a:ln>
            <a:noFill/>
          </a:ln>
        </p:spPr>
      </p:pic>
      <p:pic>
        <p:nvPicPr>
          <p:cNvPr id="1189" name="Google Shape;1189;p86"/>
          <p:cNvPicPr preferRelativeResize="0"/>
          <p:nvPr/>
        </p:nvPicPr>
        <p:blipFill rotWithShape="1">
          <a:blip r:embed="rId4">
            <a:alphaModFix/>
          </a:blip>
          <a:srcRect b="25980" l="0" r="0" t="1974"/>
          <a:stretch/>
        </p:blipFill>
        <p:spPr>
          <a:xfrm>
            <a:off x="458550" y="2991575"/>
            <a:ext cx="1037887" cy="965850"/>
          </a:xfrm>
          <a:prstGeom prst="rect">
            <a:avLst/>
          </a:prstGeom>
          <a:noFill/>
          <a:ln>
            <a:noFill/>
          </a:ln>
        </p:spPr>
      </p:pic>
      <p:pic>
        <p:nvPicPr>
          <p:cNvPr id="1190" name="Google Shape;1190;p86"/>
          <p:cNvPicPr preferRelativeResize="0"/>
          <p:nvPr/>
        </p:nvPicPr>
        <p:blipFill rotWithShape="1">
          <a:blip r:embed="rId5">
            <a:alphaModFix/>
          </a:blip>
          <a:srcRect b="10981" l="0" r="0" t="10973"/>
          <a:stretch/>
        </p:blipFill>
        <p:spPr>
          <a:xfrm>
            <a:off x="457200" y="2077200"/>
            <a:ext cx="914400" cy="914400"/>
          </a:xfrm>
          <a:prstGeom prst="rect">
            <a:avLst/>
          </a:prstGeom>
          <a:noFill/>
          <a:ln>
            <a:noFill/>
          </a:ln>
        </p:spPr>
      </p:pic>
      <p:sp>
        <p:nvSpPr>
          <p:cNvPr id="1191" name="Google Shape;1191;p86"/>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192" name="Google Shape;1192;p86"/>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5th Grade • Earth &amp; Space Science</a:t>
            </a:r>
            <a:endParaRPr sz="1200">
              <a:latin typeface="Poppins"/>
              <a:ea typeface="Poppins"/>
              <a:cs typeface="Poppins"/>
              <a:sym typeface="Poppins"/>
            </a:endParaRPr>
          </a:p>
        </p:txBody>
      </p:sp>
      <p:graphicFrame>
        <p:nvGraphicFramePr>
          <p:cNvPr id="1193" name="Google Shape;1193;p86"/>
          <p:cNvGraphicFramePr/>
          <p:nvPr/>
        </p:nvGraphicFramePr>
        <p:xfrm>
          <a:off x="457188" y="1589560"/>
          <a:ext cx="3000000" cy="3000000"/>
        </p:xfrm>
        <a:graphic>
          <a:graphicData uri="http://schemas.openxmlformats.org/drawingml/2006/table">
            <a:tbl>
              <a:tblPr>
                <a:noFill/>
                <a:tableStyleId>{06DD5CEC-224F-409E-8D3B-C0D11B126E25}</a:tableStyleId>
              </a:tblPr>
              <a:tblGrid>
                <a:gridCol w="914400"/>
                <a:gridCol w="1308700"/>
                <a:gridCol w="2916525"/>
                <a:gridCol w="1379975"/>
                <a:gridCol w="1277750"/>
                <a:gridCol w="1346650"/>
              </a:tblGrid>
              <a:tr h="454525">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a:t>
                      </a:r>
                      <a:r>
                        <a:rPr lang="en" sz="1000">
                          <a:solidFill>
                            <a:schemeClr val="dk1"/>
                          </a:solidFill>
                          <a:latin typeface="Poppins"/>
                          <a:ea typeface="Poppins"/>
                          <a:cs typeface="Poppins"/>
                          <a:sym typeface="Poppins"/>
                        </a:rPr>
                        <a:t>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7FAF44">
                        <a:alpha val="13730"/>
                      </a:srgbClr>
                    </a:solidFill>
                  </a:tcPr>
                </a:tc>
              </a:tr>
              <a:tr h="852250">
                <a:tc>
                  <a:txBody>
                    <a:bodyPr/>
                    <a:lstStyle/>
                    <a:p>
                      <a:pPr indent="0" lvl="0" marL="0" rtl="0" algn="l">
                        <a:lnSpc>
                          <a:spcPct val="100000"/>
                        </a:lnSpc>
                        <a:spcBef>
                          <a:spcPts val="0"/>
                        </a:spcBef>
                        <a:spcAft>
                          <a:spcPts val="0"/>
                        </a:spcAft>
                        <a:buNone/>
                      </a:pPr>
                      <a:r>
                        <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None/>
                      </a:pPr>
                      <a:r>
                        <a:rPr b="1" lang="en" sz="800">
                          <a:solidFill>
                            <a:srgbClr val="000000"/>
                          </a:solidFill>
                          <a:uFill>
                            <a:noFill/>
                          </a:uFill>
                          <a:latin typeface="Poppins"/>
                          <a:ea typeface="Poppins"/>
                          <a:cs typeface="Poppins"/>
                          <a:sym typeface="Poppins"/>
                          <a:hlinkClick r:id="rId6">
                            <a:extLst>
                              <a:ext uri="{A12FA001-AC4F-418D-AE19-62706E023703}">
                                <ahyp:hlinkClr val="tx"/>
                              </a:ext>
                            </a:extLst>
                          </a:hlinkClick>
                        </a:rPr>
                        <a:t>Solar System &amp; Sun Brightness</a:t>
                      </a:r>
                      <a:endParaRPr b="1" sz="800">
                        <a:solidFill>
                          <a:srgbClr val="000000"/>
                        </a:solidFill>
                        <a:latin typeface="Poppins"/>
                        <a:ea typeface="Poppins"/>
                        <a:cs typeface="Poppins"/>
                        <a:sym typeface="Poppins"/>
                      </a:endParaRPr>
                    </a:p>
                    <a:p>
                      <a:pPr indent="0" lvl="0" marL="0" marR="28575" rtl="0" algn="l">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uFill>
                            <a:noFill/>
                          </a:uFill>
                          <a:latin typeface="Poppins"/>
                          <a:ea typeface="Poppins"/>
                          <a:cs typeface="Poppins"/>
                          <a:sym typeface="Poppins"/>
                          <a:hlinkClick r:id="rId7">
                            <a:extLst>
                              <a:ext uri="{A12FA001-AC4F-418D-AE19-62706E023703}">
                                <ahyp:hlinkClr val="tx"/>
                              </a:ext>
                            </a:extLst>
                          </a:hlinkClick>
                        </a:rPr>
                        <a:t>How can the Sun help us explore other planets?</a:t>
                      </a:r>
                      <a:endParaRPr b="1" sz="800">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rgbClr val="000000"/>
                          </a:solidFill>
                          <a:latin typeface="Poppins"/>
                          <a:ea typeface="Poppins"/>
                          <a:cs typeface="Poppins"/>
                          <a:sym typeface="Poppins"/>
                        </a:rPr>
                        <a:t>5-ESS1-1. </a:t>
                      </a:r>
                      <a:r>
                        <a:rPr lang="en" sz="800">
                          <a:solidFill>
                            <a:srgbClr val="000000"/>
                          </a:solidFill>
                          <a:latin typeface="Poppins"/>
                          <a:ea typeface="Poppins"/>
                          <a:cs typeface="Poppins"/>
                          <a:sym typeface="Poppins"/>
                        </a:rPr>
                        <a:t>Support an argument that differences in the apparent brightness of the sun compared to other stars is due to their relative distances from Earth.</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Developing and Using Models</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Engaging in Argument from Evidence</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rgbClr val="000000"/>
                        </a:buClr>
                        <a:buSzPts val="1100"/>
                        <a:buFont typeface="Arial"/>
                        <a:buNone/>
                      </a:pPr>
                      <a:r>
                        <a:rPr b="1" lang="en" sz="800">
                          <a:solidFill>
                            <a:srgbClr val="000000"/>
                          </a:solidFill>
                          <a:latin typeface="Poppins"/>
                          <a:ea typeface="Poppins"/>
                          <a:cs typeface="Poppins"/>
                          <a:sym typeface="Poppins"/>
                        </a:rPr>
                        <a:t>ESS1.A: </a:t>
                      </a:r>
                      <a:r>
                        <a:rPr lang="en" sz="800">
                          <a:solidFill>
                            <a:srgbClr val="000000"/>
                          </a:solidFill>
                          <a:latin typeface="Poppins"/>
                          <a:ea typeface="Poppins"/>
                          <a:cs typeface="Poppins"/>
                          <a:sym typeface="Poppins"/>
                        </a:rPr>
                        <a:t>The Universe and its Stars</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Scale, Proportion, and Quantity</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latin typeface="Poppins"/>
                          <a:ea typeface="Poppins"/>
                          <a:cs typeface="Poppins"/>
                          <a:sym typeface="Poppins"/>
                        </a:rPr>
                        <a:t>Systems and System Models</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96587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rgbClr val="000000"/>
                        </a:buClr>
                        <a:buSzPts val="1100"/>
                        <a:buFont typeface="Arial"/>
                        <a:buNone/>
                      </a:pPr>
                      <a:r>
                        <a:rPr b="1" lang="en" sz="800">
                          <a:solidFill>
                            <a:srgbClr val="000000"/>
                          </a:solidFill>
                          <a:uFill>
                            <a:noFill/>
                          </a:uFill>
                          <a:latin typeface="Poppins"/>
                          <a:ea typeface="Poppins"/>
                          <a:cs typeface="Poppins"/>
                          <a:sym typeface="Poppins"/>
                          <a:hlinkClick r:id="rId8">
                            <a:extLst>
                              <a:ext uri="{A12FA001-AC4F-418D-AE19-62706E023703}">
                                <ahyp:hlinkClr val="tx"/>
                              </a:ext>
                            </a:extLst>
                          </a:hlinkClick>
                        </a:rPr>
                        <a:t>Gravity</a:t>
                      </a:r>
                      <a:endParaRPr b="1" sz="800">
                        <a:solidFill>
                          <a:srgbClr val="000000"/>
                        </a:solidFill>
                        <a:latin typeface="Poppins"/>
                        <a:ea typeface="Poppins"/>
                        <a:cs typeface="Poppins"/>
                        <a:sym typeface="Poppins"/>
                      </a:endParaRPr>
                    </a:p>
                    <a:p>
                      <a:pPr indent="0" lvl="0" marL="0" marR="28575" rtl="0" algn="l">
                        <a:spcBef>
                          <a:spcPts val="0"/>
                        </a:spcBef>
                        <a:spcAft>
                          <a:spcPts val="0"/>
                        </a:spcAft>
                        <a:buClr>
                          <a:srgbClr val="000000"/>
                        </a:buClr>
                        <a:buSzPts val="1100"/>
                        <a:buFont typeface="Arial"/>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Clr>
                          <a:srgbClr val="000000"/>
                        </a:buClr>
                        <a:buSzPts val="1100"/>
                        <a:buFont typeface="Arial"/>
                        <a:buNone/>
                      </a:pPr>
                      <a:r>
                        <a:rPr lang="en" sz="800">
                          <a:solidFill>
                            <a:srgbClr val="000000"/>
                          </a:solidFill>
                          <a:uFill>
                            <a:noFill/>
                          </a:uFill>
                          <a:latin typeface="Poppins"/>
                          <a:ea typeface="Poppins"/>
                          <a:cs typeface="Poppins"/>
                          <a:sym typeface="Poppins"/>
                          <a:hlinkClick r:id="rId9">
                            <a:extLst>
                              <a:ext uri="{A12FA001-AC4F-418D-AE19-62706E023703}">
                                <ahyp:hlinkClr val="tx"/>
                              </a:ext>
                            </a:extLst>
                          </a:hlinkClick>
                        </a:rPr>
                        <a:t>Why is gravity different on other planets?</a:t>
                      </a:r>
                      <a:endParaRPr b="1" sz="800">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rgbClr val="000000"/>
                          </a:solidFill>
                          <a:latin typeface="Poppins"/>
                          <a:ea typeface="Poppins"/>
                          <a:cs typeface="Poppins"/>
                          <a:sym typeface="Poppins"/>
                        </a:rPr>
                        <a:t>5-PS2-1. </a:t>
                      </a:r>
                      <a:r>
                        <a:rPr lang="en" sz="800">
                          <a:solidFill>
                            <a:srgbClr val="000000"/>
                          </a:solidFill>
                          <a:latin typeface="Poppins"/>
                          <a:ea typeface="Poppins"/>
                          <a:cs typeface="Poppins"/>
                          <a:sym typeface="Poppins"/>
                        </a:rPr>
                        <a:t>Support an argument that the gravitational force exerted by Earth on objects is directed down.</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Using Mathematics and Computational Thinking</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Analyzing and Interpreting Data</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rgbClr val="000000"/>
                          </a:solidFill>
                          <a:latin typeface="Poppins"/>
                          <a:ea typeface="Poppins"/>
                          <a:cs typeface="Poppins"/>
                          <a:sym typeface="Poppins"/>
                        </a:rPr>
                        <a:t>PS2.B: </a:t>
                      </a:r>
                      <a:r>
                        <a:rPr lang="en" sz="800">
                          <a:solidFill>
                            <a:srgbClr val="000000"/>
                          </a:solidFill>
                          <a:latin typeface="Poppins"/>
                          <a:ea typeface="Poppins"/>
                          <a:cs typeface="Poppins"/>
                          <a:sym typeface="Poppins"/>
                        </a:rPr>
                        <a:t>Types of Interactions  </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Patterns</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Cause and Effect</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8522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rgbClr val="000000"/>
                          </a:solidFill>
                          <a:uFill>
                            <a:noFill/>
                          </a:uFill>
                          <a:latin typeface="Poppins"/>
                          <a:ea typeface="Poppins"/>
                          <a:cs typeface="Poppins"/>
                          <a:sym typeface="Poppins"/>
                          <a:hlinkClick r:id="rId10">
                            <a:extLst>
                              <a:ext uri="{A12FA001-AC4F-418D-AE19-62706E023703}">
                                <ahyp:hlinkClr val="tx"/>
                              </a:ext>
                            </a:extLst>
                          </a:hlinkClick>
                        </a:rPr>
                        <a:t>Star Brightness &amp; Habitable Planets</a:t>
                      </a:r>
                      <a:endParaRPr b="1" sz="800">
                        <a:solidFill>
                          <a:srgbClr val="000000"/>
                        </a:solidFill>
                        <a:latin typeface="Poppins"/>
                        <a:ea typeface="Poppins"/>
                        <a:cs typeface="Poppins"/>
                        <a:sym typeface="Poppins"/>
                      </a:endParaRPr>
                    </a:p>
                    <a:p>
                      <a:pPr indent="0" lvl="0" marL="0" marR="28575" rtl="0" algn="l">
                        <a:spcBef>
                          <a:spcPts val="0"/>
                        </a:spcBef>
                        <a:spcAft>
                          <a:spcPts val="0"/>
                        </a:spcAft>
                        <a:buNone/>
                      </a:pPr>
                      <a:r>
                        <a:t/>
                      </a:r>
                      <a:endParaRPr b="1"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uFill>
                            <a:noFill/>
                          </a:uFill>
                          <a:latin typeface="Poppins"/>
                          <a:ea typeface="Poppins"/>
                          <a:cs typeface="Poppins"/>
                          <a:sym typeface="Poppins"/>
                          <a:hlinkClick r:id="rId11">
                            <a:extLst>
                              <a:ext uri="{A12FA001-AC4F-418D-AE19-62706E023703}">
                                <ahyp:hlinkClr val="tx"/>
                              </a:ext>
                            </a:extLst>
                          </a:hlinkClick>
                        </a:rPr>
                        <a:t>Could there be life on other planets?</a:t>
                      </a:r>
                      <a:endParaRPr b="1" sz="800">
                        <a:latin typeface="Poppins"/>
                        <a:ea typeface="Poppins"/>
                        <a:cs typeface="Poppins"/>
                        <a:sym typeface="Poppins"/>
                      </a:endParaRPr>
                    </a:p>
                  </a:txBody>
                  <a:tcPr marT="91425" marB="91425" marR="91425" marL="137150">
                    <a:lnL cap="flat" cmpd="sng" w="19050">
                      <a:solidFill>
                        <a:srgbClr val="000000"/>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rgbClr val="000000"/>
                          </a:solidFill>
                          <a:latin typeface="Poppins"/>
                          <a:ea typeface="Poppins"/>
                          <a:cs typeface="Poppins"/>
                          <a:sym typeface="Poppins"/>
                        </a:rPr>
                        <a:t>5-ESS1-1. </a:t>
                      </a:r>
                      <a:r>
                        <a:rPr lang="en" sz="800">
                          <a:solidFill>
                            <a:srgbClr val="000000"/>
                          </a:solidFill>
                          <a:latin typeface="Poppins"/>
                          <a:ea typeface="Poppins"/>
                          <a:cs typeface="Poppins"/>
                          <a:sym typeface="Poppins"/>
                        </a:rPr>
                        <a:t>Support an argument that differences in the apparent brightness of the sun compared to other stars is due to their relative distances from Earth.</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Obtaining, Evaluating, and Communicating Information</a:t>
                      </a:r>
                      <a:endParaRPr sz="800">
                        <a:solidFill>
                          <a:srgbClr val="000000"/>
                        </a:solidFill>
                        <a:latin typeface="Poppins"/>
                        <a:ea typeface="Poppins"/>
                        <a:cs typeface="Poppins"/>
                        <a:sym typeface="Poppins"/>
                      </a:endParaRPr>
                    </a:p>
                    <a:p>
                      <a:pPr indent="0" lvl="0" marL="0" rtl="0" algn="l">
                        <a:spcBef>
                          <a:spcPts val="0"/>
                        </a:spcBef>
                        <a:spcAft>
                          <a:spcPts val="0"/>
                        </a:spcAft>
                        <a:buNone/>
                      </a:pPr>
                      <a:r>
                        <a:t/>
                      </a:r>
                      <a:endParaRPr sz="800">
                        <a:solidFill>
                          <a:srgbClr val="000000"/>
                        </a:solidFill>
                        <a:latin typeface="Poppins"/>
                        <a:ea typeface="Poppins"/>
                        <a:cs typeface="Poppins"/>
                        <a:sym typeface="Poppins"/>
                      </a:endParaRPr>
                    </a:p>
                    <a:p>
                      <a:pPr indent="0" lvl="0" marL="0" rtl="0" algn="l">
                        <a:spcBef>
                          <a:spcPts val="0"/>
                        </a:spcBef>
                        <a:spcAft>
                          <a:spcPts val="0"/>
                        </a:spcAft>
                        <a:buNone/>
                      </a:pPr>
                      <a:r>
                        <a:rPr lang="en" sz="800">
                          <a:solidFill>
                            <a:srgbClr val="000000"/>
                          </a:solidFill>
                          <a:latin typeface="Poppins"/>
                          <a:ea typeface="Poppins"/>
                          <a:cs typeface="Poppins"/>
                          <a:sym typeface="Poppins"/>
                        </a:rPr>
                        <a:t>Engaging in Argument from Evidence</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rgbClr val="000000"/>
                          </a:solidFill>
                          <a:latin typeface="Poppins"/>
                          <a:ea typeface="Poppins"/>
                          <a:cs typeface="Poppins"/>
                          <a:sym typeface="Poppins"/>
                        </a:rPr>
                        <a:t>ESS1.A: </a:t>
                      </a:r>
                      <a:r>
                        <a:rPr lang="en" sz="800">
                          <a:solidFill>
                            <a:srgbClr val="000000"/>
                          </a:solidFill>
                          <a:latin typeface="Poppins"/>
                          <a:ea typeface="Poppins"/>
                          <a:cs typeface="Poppins"/>
                          <a:sym typeface="Poppins"/>
                        </a:rPr>
                        <a:t>The Universe and its Stars</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rgbClr val="000000"/>
                          </a:solidFill>
                          <a:latin typeface="Poppins"/>
                          <a:ea typeface="Poppins"/>
                          <a:cs typeface="Poppins"/>
                          <a:sym typeface="Poppins"/>
                        </a:rPr>
                        <a:t>Scale, Proportion, and Quantity</a:t>
                      </a:r>
                      <a:endParaRPr sz="800">
                        <a:solidFill>
                          <a:srgbClr val="000000"/>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EAEADF"/>
                    </a:solidFill>
                  </a:tcPr>
                </a:tc>
              </a:tr>
            </a:tbl>
          </a:graphicData>
        </a:graphic>
      </p:graphicFrame>
      <p:sp>
        <p:nvSpPr>
          <p:cNvPr id="1194" name="Google Shape;1194;p86"/>
          <p:cNvSpPr/>
          <p:nvPr/>
        </p:nvSpPr>
        <p:spPr>
          <a:xfrm>
            <a:off x="457200" y="2991576"/>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2">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1195" name="Google Shape;1195;p86"/>
          <p:cNvSpPr/>
          <p:nvPr/>
        </p:nvSpPr>
        <p:spPr>
          <a:xfrm>
            <a:off x="456151" y="2077194"/>
            <a:ext cx="6879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3">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1196" name="Google Shape;1196;p86"/>
          <p:cNvSpPr/>
          <p:nvPr/>
        </p:nvSpPr>
        <p:spPr>
          <a:xfrm>
            <a:off x="457200" y="3957435"/>
            <a:ext cx="685800" cy="27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4">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1197" name="Google Shape;1197;p86"/>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15">
                  <a:extLst>
                    <a:ext uri="{A12FA001-AC4F-418D-AE19-62706E023703}">
                      <ahyp:hlinkClr val="tx"/>
                    </a:ext>
                  </a:extLst>
                </a:hlinkClick>
              </a:rPr>
              <a:t>Stars &amp; Planets </a:t>
            </a:r>
            <a:r>
              <a:rPr lang="en" sz="1200">
                <a:solidFill>
                  <a:schemeClr val="dk1"/>
                </a:solidFill>
                <a:uFill>
                  <a:noFill/>
                </a:uFill>
                <a:latin typeface="Poppins"/>
                <a:ea typeface="Poppins"/>
                <a:cs typeface="Poppins"/>
                <a:sym typeface="Poppins"/>
                <a:hlinkClick r:id="rId16">
                  <a:extLst>
                    <a:ext uri="{A12FA001-AC4F-418D-AE19-62706E023703}">
                      <ahyp:hlinkClr val="tx"/>
                    </a:ext>
                  </a:extLst>
                </a:hlinkClick>
              </a:rPr>
              <a:t>(Stars &amp; Planets)</a:t>
            </a:r>
            <a:endParaRPr sz="1200">
              <a:solidFill>
                <a:schemeClr val="dk1"/>
              </a:solidFill>
              <a:latin typeface="Poppins"/>
              <a:ea typeface="Poppins"/>
              <a:cs typeface="Poppins"/>
              <a:sym typeface="Poppins"/>
            </a:endParaRPr>
          </a:p>
        </p:txBody>
      </p:sp>
      <p:pic>
        <p:nvPicPr>
          <p:cNvPr id="1198" name="Google Shape;1198;p86"/>
          <p:cNvPicPr preferRelativeResize="0"/>
          <p:nvPr/>
        </p:nvPicPr>
        <p:blipFill rotWithShape="1">
          <a:blip r:embed="rId17">
            <a:alphaModFix/>
          </a:blip>
          <a:srcRect b="1663" l="0" r="0" t="1663"/>
          <a:stretch/>
        </p:blipFill>
        <p:spPr>
          <a:xfrm>
            <a:off x="7953375" y="305775"/>
            <a:ext cx="1647825" cy="209550"/>
          </a:xfrm>
          <a:prstGeom prst="rect">
            <a:avLst/>
          </a:prstGeom>
          <a:noFill/>
          <a:ln>
            <a:noFill/>
          </a:ln>
        </p:spPr>
      </p:pic>
      <p:grpSp>
        <p:nvGrpSpPr>
          <p:cNvPr id="1199" name="Google Shape;1199;p86"/>
          <p:cNvGrpSpPr/>
          <p:nvPr/>
        </p:nvGrpSpPr>
        <p:grpSpPr>
          <a:xfrm>
            <a:off x="527725" y="667512"/>
            <a:ext cx="1684375" cy="117000"/>
            <a:chOff x="527725" y="667512"/>
            <a:chExt cx="1684375" cy="117000"/>
          </a:xfrm>
        </p:grpSpPr>
        <p:sp>
          <p:nvSpPr>
            <p:cNvPr id="1200" name="Google Shape;1200;p86"/>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rtl="0" algn="l">
                <a:lnSpc>
                  <a:spcPct val="130000"/>
                </a:lnSpc>
                <a:spcBef>
                  <a:spcPts val="0"/>
                </a:spcBef>
                <a:spcAft>
                  <a:spcPts val="0"/>
                </a:spcAft>
                <a:buClr>
                  <a:schemeClr val="dk1"/>
                </a:buClr>
                <a:buFont typeface="Arial"/>
                <a:buNone/>
              </a:pPr>
              <a:r>
                <a:rPr lang="en" sz="800">
                  <a:solidFill>
                    <a:schemeClr val="dk1"/>
                  </a:solidFill>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18">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1201" name="Google Shape;1201;p86">
              <a:hlinkClick/>
            </p:cNvPr>
            <p:cNvPicPr preferRelativeResize="0"/>
            <p:nvPr/>
          </p:nvPicPr>
          <p:blipFill rotWithShape="1">
            <a:blip r:embed="rId19">
              <a:alphaModFix/>
            </a:blip>
            <a:srcRect b="0" l="9423" r="9415" t="0"/>
            <a:stretch/>
          </p:blipFill>
          <p:spPr>
            <a:xfrm rot="10800000">
              <a:off x="527725" y="680300"/>
              <a:ext cx="147875" cy="86475"/>
            </a:xfrm>
            <a:prstGeom prst="rect">
              <a:avLst/>
            </a:prstGeom>
            <a:noFill/>
            <a:ln>
              <a:noFill/>
            </a:ln>
          </p:spPr>
        </p:pic>
      </p:grpSp>
      <p:sp>
        <p:nvSpPr>
          <p:cNvPr id="1202" name="Google Shape;1202;p86"/>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0">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sp>
        <p:nvSpPr>
          <p:cNvPr id="1203" name="Google Shape;1203;p86"/>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sz="800">
                <a:latin typeface="Poppins"/>
                <a:ea typeface="Poppins"/>
                <a:cs typeface="Poppins"/>
                <a:sym typeface="Poppins"/>
              </a:rPr>
              <a:t>‹#›</a:t>
            </a:fld>
            <a:endParaRPr sz="800">
              <a:latin typeface="Poppins"/>
              <a:ea typeface="Poppins"/>
              <a:cs typeface="Poppins"/>
              <a:sym typeface="Poppins"/>
            </a:endParaRPr>
          </a:p>
        </p:txBody>
      </p:sp>
    </p:spTree>
  </p:cSld>
  <p:clrMapOvr>
    <a:masterClrMapping/>
  </p:clrMapOvr>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7" name="Shape 1207"/>
        <p:cNvGrpSpPr/>
        <p:nvPr/>
      </p:nvGrpSpPr>
      <p:grpSpPr>
        <a:xfrm>
          <a:off x="0" y="0"/>
          <a:ext cx="0" cy="0"/>
          <a:chOff x="0" y="0"/>
          <a:chExt cx="0" cy="0"/>
        </a:xfrm>
      </p:grpSpPr>
      <p:pic>
        <p:nvPicPr>
          <p:cNvPr id="1208" name="Google Shape;1208;p87"/>
          <p:cNvPicPr preferRelativeResize="0"/>
          <p:nvPr/>
        </p:nvPicPr>
        <p:blipFill rotWithShape="1">
          <a:blip r:embed="rId3">
            <a:alphaModFix/>
          </a:blip>
          <a:srcRect b="14803" l="0" r="0" t="14810"/>
          <a:stretch/>
        </p:blipFill>
        <p:spPr>
          <a:xfrm>
            <a:off x="448050" y="6220900"/>
            <a:ext cx="1125125" cy="907422"/>
          </a:xfrm>
          <a:prstGeom prst="rect">
            <a:avLst/>
          </a:prstGeom>
          <a:noFill/>
          <a:ln>
            <a:noFill/>
          </a:ln>
        </p:spPr>
      </p:pic>
      <p:pic>
        <p:nvPicPr>
          <p:cNvPr id="1209" name="Google Shape;1209;p87"/>
          <p:cNvPicPr preferRelativeResize="0"/>
          <p:nvPr/>
        </p:nvPicPr>
        <p:blipFill rotWithShape="1">
          <a:blip r:embed="rId4">
            <a:alphaModFix/>
          </a:blip>
          <a:srcRect b="0" l="19778" r="19778" t="0"/>
          <a:stretch/>
        </p:blipFill>
        <p:spPr>
          <a:xfrm>
            <a:off x="448050" y="5167975"/>
            <a:ext cx="1125115" cy="1047024"/>
          </a:xfrm>
          <a:prstGeom prst="rect">
            <a:avLst/>
          </a:prstGeom>
          <a:noFill/>
          <a:ln>
            <a:noFill/>
          </a:ln>
        </p:spPr>
      </p:pic>
      <p:sp>
        <p:nvSpPr>
          <p:cNvPr id="1210" name="Google Shape;1210;p87"/>
          <p:cNvSpPr/>
          <p:nvPr/>
        </p:nvSpPr>
        <p:spPr>
          <a:xfrm>
            <a:off x="0" y="0"/>
            <a:ext cx="10080000" cy="914400"/>
          </a:xfrm>
          <a:prstGeom prst="rect">
            <a:avLst/>
          </a:prstGeom>
          <a:solidFill>
            <a:srgbClr val="CAAFF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211" name="Google Shape;1211;p87"/>
          <p:cNvSpPr txBox="1"/>
          <p:nvPr/>
        </p:nvSpPr>
        <p:spPr>
          <a:xfrm>
            <a:off x="457200" y="152400"/>
            <a:ext cx="6324300" cy="5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Poppins"/>
                <a:ea typeface="Poppins"/>
                <a:cs typeface="Poppins"/>
                <a:sym typeface="Poppins"/>
              </a:rPr>
              <a:t>New York Science Standards Alignment</a:t>
            </a:r>
            <a:endParaRPr b="1">
              <a:latin typeface="Poppins"/>
              <a:ea typeface="Poppins"/>
              <a:cs typeface="Poppins"/>
              <a:sym typeface="Poppins"/>
            </a:endParaRPr>
          </a:p>
          <a:p>
            <a:pPr indent="0" lvl="0" marL="0" rtl="0" algn="l">
              <a:spcBef>
                <a:spcPts val="0"/>
              </a:spcBef>
              <a:spcAft>
                <a:spcPts val="0"/>
              </a:spcAft>
              <a:buNone/>
            </a:pPr>
            <a:r>
              <a:rPr lang="en" sz="1200">
                <a:latin typeface="Poppins"/>
                <a:ea typeface="Poppins"/>
                <a:cs typeface="Poppins"/>
                <a:sym typeface="Poppins"/>
              </a:rPr>
              <a:t>5th Grade • Physical Science</a:t>
            </a:r>
            <a:endParaRPr sz="1200">
              <a:latin typeface="Poppins"/>
              <a:ea typeface="Poppins"/>
              <a:cs typeface="Poppins"/>
              <a:sym typeface="Poppins"/>
            </a:endParaRPr>
          </a:p>
        </p:txBody>
      </p:sp>
      <p:pic>
        <p:nvPicPr>
          <p:cNvPr id="1212" name="Google Shape;1212;p87"/>
          <p:cNvPicPr preferRelativeResize="0"/>
          <p:nvPr/>
        </p:nvPicPr>
        <p:blipFill rotWithShape="1">
          <a:blip r:embed="rId5">
            <a:alphaModFix/>
          </a:blip>
          <a:srcRect b="0" l="19778" r="19778" t="0"/>
          <a:stretch/>
        </p:blipFill>
        <p:spPr>
          <a:xfrm>
            <a:off x="448050" y="4270962"/>
            <a:ext cx="982598" cy="914401"/>
          </a:xfrm>
          <a:prstGeom prst="rect">
            <a:avLst/>
          </a:prstGeom>
          <a:noFill/>
          <a:ln>
            <a:noFill/>
          </a:ln>
        </p:spPr>
      </p:pic>
      <p:pic>
        <p:nvPicPr>
          <p:cNvPr id="1213" name="Google Shape;1213;p87"/>
          <p:cNvPicPr preferRelativeResize="0"/>
          <p:nvPr/>
        </p:nvPicPr>
        <p:blipFill rotWithShape="1">
          <a:blip r:embed="rId6">
            <a:alphaModFix/>
          </a:blip>
          <a:srcRect b="9600" l="952" r="952" t="0"/>
          <a:stretch/>
        </p:blipFill>
        <p:spPr>
          <a:xfrm>
            <a:off x="448050" y="3235425"/>
            <a:ext cx="982600" cy="1047025"/>
          </a:xfrm>
          <a:prstGeom prst="rect">
            <a:avLst/>
          </a:prstGeom>
          <a:noFill/>
          <a:ln>
            <a:noFill/>
          </a:ln>
        </p:spPr>
      </p:pic>
      <p:pic>
        <p:nvPicPr>
          <p:cNvPr id="1214" name="Google Shape;1214;p87"/>
          <p:cNvPicPr preferRelativeResize="0"/>
          <p:nvPr/>
        </p:nvPicPr>
        <p:blipFill rotWithShape="1">
          <a:blip r:embed="rId7">
            <a:alphaModFix/>
          </a:blip>
          <a:srcRect b="0" l="11699" r="41016" t="0"/>
          <a:stretch/>
        </p:blipFill>
        <p:spPr>
          <a:xfrm>
            <a:off x="448050" y="2066550"/>
            <a:ext cx="982600" cy="1168874"/>
          </a:xfrm>
          <a:prstGeom prst="rect">
            <a:avLst/>
          </a:prstGeom>
          <a:noFill/>
          <a:ln>
            <a:noFill/>
          </a:ln>
        </p:spPr>
      </p:pic>
      <p:graphicFrame>
        <p:nvGraphicFramePr>
          <p:cNvPr id="1215" name="Google Shape;1215;p87"/>
          <p:cNvGraphicFramePr/>
          <p:nvPr/>
        </p:nvGraphicFramePr>
        <p:xfrm>
          <a:off x="467988" y="1580460"/>
          <a:ext cx="3000000" cy="3000000"/>
        </p:xfrm>
        <a:graphic>
          <a:graphicData uri="http://schemas.openxmlformats.org/drawingml/2006/table">
            <a:tbl>
              <a:tblPr>
                <a:noFill/>
                <a:tableStyleId>{06DD5CEC-224F-409E-8D3B-C0D11B126E25}</a:tableStyleId>
              </a:tblPr>
              <a:tblGrid>
                <a:gridCol w="914400"/>
                <a:gridCol w="1344525"/>
                <a:gridCol w="3036350"/>
                <a:gridCol w="1265750"/>
                <a:gridCol w="1269150"/>
                <a:gridCol w="1313825"/>
              </a:tblGrid>
              <a:tr h="183700">
                <a:tc>
                  <a:txBody>
                    <a:bodyPr/>
                    <a:lstStyle/>
                    <a:p>
                      <a:pPr indent="0" lvl="0" marL="0" rtl="0" algn="l">
                        <a:lnSpc>
                          <a:spcPct val="100000"/>
                        </a:lnSpc>
                        <a:spcBef>
                          <a:spcPts val="0"/>
                        </a:spcBef>
                        <a:spcAft>
                          <a:spcPts val="0"/>
                        </a:spcAft>
                        <a:buNone/>
                      </a:pPr>
                      <a:r>
                        <a:t/>
                      </a:r>
                      <a:endParaRPr>
                        <a:solidFill>
                          <a:srgbClr val="000000"/>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lnSpc>
                          <a:spcPct val="100000"/>
                        </a:lnSpc>
                        <a:spcBef>
                          <a:spcPts val="0"/>
                        </a:spcBef>
                        <a:spcAft>
                          <a:spcPts val="0"/>
                        </a:spcAft>
                        <a:buNone/>
                      </a:pPr>
                      <a:r>
                        <a:rPr lang="en" sz="1000">
                          <a:solidFill>
                            <a:srgbClr val="000000"/>
                          </a:solidFill>
                          <a:latin typeface="Poppins"/>
                          <a:ea typeface="Poppins"/>
                          <a:cs typeface="Poppins"/>
                          <a:sym typeface="Poppins"/>
                        </a:rPr>
                        <a:t>Topic &amp; Guiding Question</a:t>
                      </a:r>
                      <a:endParaRPr sz="1000">
                        <a:solidFill>
                          <a:srgbClr val="000000"/>
                        </a:solidFill>
                        <a:latin typeface="Poppins"/>
                        <a:ea typeface="Poppins"/>
                        <a:cs typeface="Poppins"/>
                        <a:sym typeface="Poppins"/>
                      </a:endParaRPr>
                    </a:p>
                  </a:txBody>
                  <a:tcPr marT="91425" marB="91425" marR="91425" marL="137150"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New York State Science Learning Standards (2016)</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AFAF6"/>
                    </a:solidFill>
                  </a:tcPr>
                </a:tc>
                <a:tc>
                  <a:txBody>
                    <a:bodyPr/>
                    <a:lstStyle/>
                    <a:p>
                      <a:pPr indent="0" lvl="0" marL="0" rtl="0" algn="l">
                        <a:spcBef>
                          <a:spcPts val="0"/>
                        </a:spcBef>
                        <a:spcAft>
                          <a:spcPts val="0"/>
                        </a:spcAft>
                        <a:buClr>
                          <a:schemeClr val="dk1"/>
                        </a:buClr>
                        <a:buSzPts val="1100"/>
                        <a:buFont typeface="Arial"/>
                        <a:buNone/>
                      </a:pPr>
                      <a:r>
                        <a:rPr lang="en" sz="1000">
                          <a:solidFill>
                            <a:schemeClr val="dk1"/>
                          </a:solidFill>
                          <a:latin typeface="Poppins"/>
                          <a:ea typeface="Poppins"/>
                          <a:cs typeface="Poppins"/>
                          <a:sym typeface="Poppins"/>
                        </a:rPr>
                        <a:t>Science &amp; Eng. Practices (SEPs) </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4999ED">
                        <a:alpha val="2157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Disciplinary Core Ideas (DCIs)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F26C55">
                        <a:alpha val="17650"/>
                      </a:srgbClr>
                    </a:solidFill>
                  </a:tcPr>
                </a:tc>
                <a:tc>
                  <a:txBody>
                    <a:bodyPr/>
                    <a:lstStyle/>
                    <a:p>
                      <a:pPr indent="0" lvl="0" marL="0" rtl="0" algn="l">
                        <a:spcBef>
                          <a:spcPts val="0"/>
                        </a:spcBef>
                        <a:spcAft>
                          <a:spcPts val="0"/>
                        </a:spcAft>
                        <a:buNone/>
                      </a:pPr>
                      <a:r>
                        <a:rPr lang="en" sz="1000">
                          <a:solidFill>
                            <a:schemeClr val="dk1"/>
                          </a:solidFill>
                          <a:latin typeface="Poppins"/>
                          <a:ea typeface="Poppins"/>
                          <a:cs typeface="Poppins"/>
                          <a:sym typeface="Poppins"/>
                        </a:rPr>
                        <a:t>Crosscutting Concepts (CCCs)</a:t>
                      </a:r>
                      <a:endParaRPr sz="1000">
                        <a:solidFill>
                          <a:schemeClr val="dk1"/>
                        </a:solidFill>
                        <a:latin typeface="Poppins"/>
                        <a:ea typeface="Poppins"/>
                        <a:cs typeface="Poppins"/>
                        <a:sym typeface="Poppins"/>
                      </a:endParaRPr>
                    </a:p>
                  </a:txBody>
                  <a:tcPr marT="91425" marB="91425" marR="91425" marL="91425" anchor="ctr">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solidFill>
                      <a:prstDash val="solid"/>
                      <a:round/>
                      <a:headEnd len="sm" w="sm" type="none"/>
                      <a:tailEnd len="sm" w="sm" type="none"/>
                    </a:lnB>
                    <a:solidFill>
                      <a:srgbClr val="7FAF44">
                        <a:alpha val="13730"/>
                      </a:srgbClr>
                    </a:solidFill>
                  </a:tcPr>
                </a:tc>
              </a:tr>
              <a:tr h="903750">
                <a:tc>
                  <a:txBody>
                    <a:bodyPr/>
                    <a:lstStyle/>
                    <a:p>
                      <a:pPr indent="0" lvl="0" marL="0" rtl="0" algn="l">
                        <a:lnSpc>
                          <a:spcPct val="100000"/>
                        </a:lnSpc>
                        <a:spcBef>
                          <a:spcPts val="0"/>
                        </a:spcBef>
                        <a:spcAft>
                          <a:spcPts val="0"/>
                        </a:spcAft>
                        <a:buNone/>
                      </a:pPr>
                      <a:r>
                        <a:rPr b="1" lang="en" sz="800">
                          <a:solidFill>
                            <a:schemeClr val="lt1"/>
                          </a:solidFill>
                          <a:latin typeface="Poppins"/>
                          <a:ea typeface="Poppins"/>
                          <a:cs typeface="Poppins"/>
                          <a:sym typeface="Poppins"/>
                        </a:rPr>
                        <a:t>Lesson 1</a:t>
                      </a:r>
                      <a:endParaRPr b="1" sz="800">
                        <a:solidFill>
                          <a:schemeClr val="lt1"/>
                        </a:solidFill>
                        <a:latin typeface="Poppins"/>
                        <a:ea typeface="Poppins"/>
                        <a:cs typeface="Poppins"/>
                        <a:sym typeface="Poppins"/>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8"/>
                        </a:rPr>
                        <a:t>Conservation of Matter</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9"/>
                        </a:rPr>
                        <a:t>Are magic potions real?</a:t>
                      </a:r>
                      <a:endParaRPr b="1" sz="800">
                        <a:solidFill>
                          <a:schemeClr val="dk1"/>
                        </a:solidFill>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5-PS1-1. </a:t>
                      </a:r>
                      <a:r>
                        <a:rPr lang="en" sz="800">
                          <a:solidFill>
                            <a:schemeClr val="dk1"/>
                          </a:solidFill>
                          <a:latin typeface="Poppins"/>
                          <a:ea typeface="Poppins"/>
                          <a:cs typeface="Poppins"/>
                          <a:sym typeface="Poppins"/>
                        </a:rPr>
                        <a:t>Develop a model to describe that matter is made of particles too small to be seen.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Foundational for 5-PS1-2. </a:t>
                      </a:r>
                      <a:r>
                        <a:rPr lang="en" sz="800">
                          <a:solidFill>
                            <a:schemeClr val="dk1"/>
                          </a:solidFill>
                          <a:latin typeface="Poppins"/>
                          <a:ea typeface="Poppins"/>
                          <a:cs typeface="Poppins"/>
                          <a:sym typeface="Poppins"/>
                        </a:rPr>
                        <a:t>Measure and graph quantities to provide evidence that regardless of the type of change that occurs when heating, cooling, or mixing substances, the total weight of matter is conserved.</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PS1.A</a:t>
                      </a:r>
                      <a:r>
                        <a:rPr lang="en" sz="800">
                          <a:solidFill>
                            <a:schemeClr val="dk1"/>
                          </a:solidFill>
                          <a:latin typeface="Poppins"/>
                          <a:ea typeface="Poppins"/>
                          <a:cs typeface="Poppins"/>
                          <a:sym typeface="Poppins"/>
                        </a:rPr>
                        <a:t>: Structure and Properties of Matter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PS1.B: </a:t>
                      </a:r>
                      <a:r>
                        <a:rPr lang="en" sz="800">
                          <a:solidFill>
                            <a:schemeClr val="dk1"/>
                          </a:solidFill>
                          <a:latin typeface="Poppins"/>
                          <a:ea typeface="Poppins"/>
                          <a:cs typeface="Poppins"/>
                          <a:sym typeface="Poppins"/>
                        </a:rPr>
                        <a:t>Chemical Reactions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Scale, Proportion, and Quantity</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1049525">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10"/>
                        </a:rPr>
                        <a:t>Dissolving &amp; Particulate Nature of Matter</a:t>
                      </a:r>
                      <a:endParaRPr b="1"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1"/>
                        </a:rPr>
                        <a:t>Could you transform something worthless into gold?</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5-PS1-1. </a:t>
                      </a:r>
                      <a:r>
                        <a:rPr lang="en" sz="800">
                          <a:solidFill>
                            <a:schemeClr val="dk1"/>
                          </a:solidFill>
                          <a:latin typeface="Poppins"/>
                          <a:ea typeface="Poppins"/>
                          <a:cs typeface="Poppins"/>
                          <a:sym typeface="Poppins"/>
                        </a:rPr>
                        <a:t>Develop a model to describe that matter is made of particles too small to be seen.</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t/>
                      </a:r>
                      <a:endParaRPr sz="800">
                        <a:solidFill>
                          <a:schemeClr val="dk1"/>
                        </a:solidFill>
                        <a:highlight>
                          <a:srgbClr val="FFDF41"/>
                        </a:highlight>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5-PS1-2. </a:t>
                      </a:r>
                      <a:r>
                        <a:rPr lang="en" sz="800">
                          <a:solidFill>
                            <a:schemeClr val="dk1"/>
                          </a:solidFill>
                          <a:latin typeface="Poppins"/>
                          <a:ea typeface="Poppins"/>
                          <a:cs typeface="Poppins"/>
                          <a:sym typeface="Poppins"/>
                        </a:rPr>
                        <a:t>Measure and graph quantities to provide evidence that regardless of the type of change that occurs when heating, cooling, or mixing substances, the total weight of matter is conserved.</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Using Mathematics and Computational Thinking</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PS1.A</a:t>
                      </a:r>
                      <a:r>
                        <a:rPr lang="en" sz="800">
                          <a:solidFill>
                            <a:schemeClr val="dk1"/>
                          </a:solidFill>
                          <a:latin typeface="Poppins"/>
                          <a:ea typeface="Poppins"/>
                          <a:cs typeface="Poppins"/>
                          <a:sym typeface="Poppins"/>
                        </a:rPr>
                        <a:t>: Structure and Properties of Matter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b="1" lang="en" sz="800">
                          <a:solidFill>
                            <a:schemeClr val="dk1"/>
                          </a:solidFill>
                          <a:latin typeface="Poppins"/>
                          <a:ea typeface="Poppins"/>
                          <a:cs typeface="Poppins"/>
                          <a:sym typeface="Poppins"/>
                        </a:rPr>
                        <a:t>PS1.B: </a:t>
                      </a:r>
                      <a:r>
                        <a:rPr lang="en" sz="800">
                          <a:solidFill>
                            <a:schemeClr val="dk1"/>
                          </a:solidFill>
                          <a:latin typeface="Poppins"/>
                          <a:ea typeface="Poppins"/>
                          <a:cs typeface="Poppins"/>
                          <a:sym typeface="Poppins"/>
                        </a:rPr>
                        <a:t>Chemical Reactions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Energy and Matter</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Scale, Proportion, and Quantity</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2"/>
                        </a:rPr>
                        <a:t>Properties of Matter</a:t>
                      </a:r>
                      <a:r>
                        <a:rPr b="1" lang="en" sz="800">
                          <a:solidFill>
                            <a:schemeClr val="dk1"/>
                          </a:solidFill>
                          <a:latin typeface="Poppins"/>
                          <a:ea typeface="Poppins"/>
                          <a:cs typeface="Poppins"/>
                          <a:sym typeface="Poppins"/>
                        </a:rPr>
                        <a:t>: Acids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hlink"/>
                          </a:solidFill>
                          <a:uFill>
                            <a:noFill/>
                          </a:uFill>
                          <a:latin typeface="Poppins"/>
                          <a:ea typeface="Poppins"/>
                          <a:cs typeface="Poppins"/>
                          <a:sym typeface="Poppins"/>
                          <a:hlinkClick r:id="rId13"/>
                        </a:rPr>
                        <a:t>What would happen if you drank a glass of acid?</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5-PS1-3. </a:t>
                      </a:r>
                      <a:r>
                        <a:rPr lang="en" sz="800">
                          <a:solidFill>
                            <a:schemeClr val="dk1"/>
                          </a:solidFill>
                          <a:latin typeface="Poppins"/>
                          <a:ea typeface="Poppins"/>
                          <a:cs typeface="Poppins"/>
                          <a:sym typeface="Poppins"/>
                        </a:rPr>
                        <a:t>Make observations and measurements to identify materials based on their properties.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Analyzing and Interpreting Data</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PS1.A</a:t>
                      </a:r>
                      <a:r>
                        <a:rPr lang="en" sz="800">
                          <a:solidFill>
                            <a:schemeClr val="dk1"/>
                          </a:solidFill>
                          <a:latin typeface="Poppins"/>
                          <a:ea typeface="Poppins"/>
                          <a:cs typeface="Poppins"/>
                          <a:sym typeface="Poppins"/>
                        </a:rPr>
                        <a:t>: Structure and Properties of Matter</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rgbClr val="EAEADF"/>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None/>
                      </a:pPr>
                      <a:r>
                        <a:rPr b="1" lang="en" sz="800">
                          <a:solidFill>
                            <a:schemeClr val="hlink"/>
                          </a:solidFill>
                          <a:uFill>
                            <a:noFill/>
                          </a:uFill>
                          <a:latin typeface="Poppins"/>
                          <a:ea typeface="Poppins"/>
                          <a:cs typeface="Poppins"/>
                          <a:sym typeface="Poppins"/>
                          <a:hlinkClick r:id="rId14"/>
                        </a:rPr>
                        <a:t>Chemical Reactions</a:t>
                      </a:r>
                      <a:endParaRPr sz="800">
                        <a:solidFill>
                          <a:schemeClr val="dk1"/>
                        </a:solidFill>
                        <a:latin typeface="Poppins"/>
                        <a:ea typeface="Poppins"/>
                        <a:cs typeface="Poppins"/>
                        <a:sym typeface="Poppins"/>
                      </a:endParaRPr>
                    </a:p>
                    <a:p>
                      <a:pPr indent="0" lvl="0" marL="0" marR="28575" rtl="0" algn="l">
                        <a:spcBef>
                          <a:spcPts val="0"/>
                        </a:spcBef>
                        <a:spcAft>
                          <a:spcPts val="0"/>
                        </a:spcAft>
                        <a:buNone/>
                      </a:pPr>
                      <a:r>
                        <a:t/>
                      </a:r>
                      <a:endParaRPr sz="800">
                        <a:solidFill>
                          <a:schemeClr val="dk1"/>
                        </a:solidFill>
                        <a:latin typeface="Poppins"/>
                        <a:ea typeface="Poppins"/>
                        <a:cs typeface="Poppins"/>
                        <a:sym typeface="Poppins"/>
                      </a:endParaRPr>
                    </a:p>
                    <a:p>
                      <a:pPr indent="0" lvl="0" marL="0" marR="28575" rtl="0" algn="l">
                        <a:spcBef>
                          <a:spcPts val="0"/>
                        </a:spcBef>
                        <a:spcAft>
                          <a:spcPts val="0"/>
                        </a:spcAft>
                        <a:buNone/>
                      </a:pPr>
                      <a:r>
                        <a:rPr lang="en" sz="800">
                          <a:solidFill>
                            <a:schemeClr val="hlink"/>
                          </a:solidFill>
                          <a:uFill>
                            <a:noFill/>
                          </a:uFill>
                          <a:latin typeface="Poppins"/>
                          <a:ea typeface="Poppins"/>
                          <a:cs typeface="Poppins"/>
                          <a:sym typeface="Poppins"/>
                          <a:hlinkClick r:id="rId15"/>
                        </a:rPr>
                        <a:t>What do fireworks, rubber, and Silly Putty have in common?</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5-PS1-4. </a:t>
                      </a:r>
                      <a:r>
                        <a:rPr lang="en" sz="800">
                          <a:solidFill>
                            <a:schemeClr val="dk1"/>
                          </a:solidFill>
                          <a:latin typeface="Poppins"/>
                          <a:ea typeface="Poppins"/>
                          <a:cs typeface="Poppins"/>
                          <a:sym typeface="Poppins"/>
                        </a:rPr>
                        <a:t>Conduct an investigation to determine whether the mixing of two or more substances results in new substances.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dk1"/>
                          </a:solidFill>
                          <a:latin typeface="Poppins"/>
                          <a:ea typeface="Poppins"/>
                          <a:cs typeface="Poppins"/>
                          <a:sym typeface="Poppins"/>
                        </a:rPr>
                        <a:t>Constructing Explanations and Designing Solutions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PS1.B: </a:t>
                      </a:r>
                      <a:r>
                        <a:rPr lang="en" sz="800">
                          <a:solidFill>
                            <a:schemeClr val="dk1"/>
                          </a:solidFill>
                          <a:latin typeface="Poppins"/>
                          <a:ea typeface="Poppins"/>
                          <a:cs typeface="Poppins"/>
                          <a:sym typeface="Poppins"/>
                        </a:rPr>
                        <a:t>Chemical Reactions  </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Cause and Effect</a:t>
                      </a:r>
                      <a:endParaRPr sz="800" strike="sngStrike">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rgbClr val="000000">
                          <a:alpha val="0"/>
                        </a:srgbClr>
                      </a:solidFill>
                      <a:prstDash val="solid"/>
                      <a:round/>
                      <a:headEnd len="sm" w="sm" type="none"/>
                      <a:tailEnd len="sm" w="sm" type="none"/>
                    </a:lnB>
                    <a:solidFill>
                      <a:schemeClr val="lt1"/>
                    </a:solidFill>
                  </a:tcPr>
                </a:tc>
              </a:tr>
              <a:tr h="792450">
                <a:tc>
                  <a:txBody>
                    <a:bodyPr/>
                    <a:lstStyle/>
                    <a:p>
                      <a:pPr indent="0" lvl="0" marL="0" rtl="0" algn="l">
                        <a:spcBef>
                          <a:spcPts val="0"/>
                        </a:spcBef>
                        <a:spcAft>
                          <a:spcPts val="0"/>
                        </a:spcAft>
                        <a:buNone/>
                      </a:pPr>
                      <a:r>
                        <a:t/>
                      </a:r>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marR="28575" rtl="0" algn="l">
                        <a:spcBef>
                          <a:spcPts val="0"/>
                        </a:spcBef>
                        <a:spcAft>
                          <a:spcPts val="0"/>
                        </a:spcAft>
                        <a:buClr>
                          <a:schemeClr val="dk1"/>
                        </a:buClr>
                        <a:buSzPts val="1100"/>
                        <a:buFont typeface="Arial"/>
                        <a:buNone/>
                      </a:pPr>
                      <a:r>
                        <a:rPr b="1" lang="en" sz="800">
                          <a:solidFill>
                            <a:schemeClr val="hlink"/>
                          </a:solidFill>
                          <a:uFill>
                            <a:noFill/>
                          </a:uFill>
                          <a:latin typeface="Poppins"/>
                          <a:ea typeface="Poppins"/>
                          <a:cs typeface="Poppins"/>
                          <a:sym typeface="Poppins"/>
                          <a:hlinkClick r:id="rId16"/>
                        </a:rPr>
                        <a:t>Gases &amp; Particle Models</a:t>
                      </a:r>
                      <a:endParaRPr b="1" sz="800">
                        <a:solidFill>
                          <a:schemeClr val="dk1"/>
                        </a:solidFill>
                        <a:latin typeface="Poppins"/>
                        <a:ea typeface="Poppins"/>
                        <a:cs typeface="Poppins"/>
                        <a:sym typeface="Poppins"/>
                      </a:endParaRPr>
                    </a:p>
                    <a:p>
                      <a:pPr indent="0" lvl="0" marL="0" marR="28575" rtl="0" algn="l">
                        <a:spcBef>
                          <a:spcPts val="0"/>
                        </a:spcBef>
                        <a:spcAft>
                          <a:spcPts val="0"/>
                        </a:spcAft>
                        <a:buClr>
                          <a:schemeClr val="dk1"/>
                        </a:buClr>
                        <a:buSzPts val="1100"/>
                        <a:buFont typeface="Arial"/>
                        <a:buNone/>
                      </a:pPr>
                      <a:r>
                        <a:t/>
                      </a:r>
                      <a:endParaRPr b="1" sz="800">
                        <a:solidFill>
                          <a:schemeClr val="dk1"/>
                        </a:solidFill>
                        <a:latin typeface="Poppins"/>
                        <a:ea typeface="Poppins"/>
                        <a:cs typeface="Poppins"/>
                        <a:sym typeface="Poppins"/>
                      </a:endParaRPr>
                    </a:p>
                    <a:p>
                      <a:pPr indent="0" lvl="0" marL="0" rtl="0" algn="l">
                        <a:spcBef>
                          <a:spcPts val="0"/>
                        </a:spcBef>
                        <a:spcAft>
                          <a:spcPts val="0"/>
                        </a:spcAft>
                        <a:buNone/>
                      </a:pPr>
                      <a:r>
                        <a:rPr lang="en" sz="800">
                          <a:solidFill>
                            <a:schemeClr val="hlink"/>
                          </a:solidFill>
                          <a:uFill>
                            <a:noFill/>
                          </a:uFill>
                          <a:latin typeface="Poppins"/>
                          <a:ea typeface="Poppins"/>
                          <a:cs typeface="Poppins"/>
                          <a:sym typeface="Poppins"/>
                          <a:hlinkClick r:id="rId17"/>
                        </a:rPr>
                        <a:t>Why do some things explode?</a:t>
                      </a:r>
                      <a:endParaRPr b="1" sz="800">
                        <a:latin typeface="Poppins"/>
                        <a:ea typeface="Poppins"/>
                        <a:cs typeface="Poppins"/>
                        <a:sym typeface="Poppins"/>
                      </a:endParaRPr>
                    </a:p>
                  </a:txBody>
                  <a:tcPr marT="91425" marB="91425" marR="91425" marL="137150">
                    <a:lnL cap="flat" cmpd="sng" w="19050">
                      <a:solidFill>
                        <a:schemeClr val="dk1"/>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b="1" lang="en" sz="800">
                          <a:solidFill>
                            <a:schemeClr val="dk1"/>
                          </a:solidFill>
                          <a:latin typeface="Poppins"/>
                          <a:ea typeface="Poppins"/>
                          <a:cs typeface="Poppins"/>
                          <a:sym typeface="Poppins"/>
                        </a:rPr>
                        <a:t>5-PS1-1. </a:t>
                      </a:r>
                      <a:r>
                        <a:rPr lang="en" sz="800">
                          <a:solidFill>
                            <a:schemeClr val="dk1"/>
                          </a:solidFill>
                          <a:latin typeface="Poppins"/>
                          <a:ea typeface="Poppins"/>
                          <a:cs typeface="Poppins"/>
                          <a:sym typeface="Poppins"/>
                        </a:rPr>
                        <a:t>Develop a model to describe that matter is made of particles too small to be seen.</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lang="en" sz="800">
                          <a:solidFill>
                            <a:schemeClr val="dk1"/>
                          </a:solidFill>
                          <a:latin typeface="Poppins"/>
                          <a:ea typeface="Poppins"/>
                          <a:cs typeface="Poppins"/>
                          <a:sym typeface="Poppins"/>
                        </a:rPr>
                        <a:t>Planning and Carrying Out Investigations</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Developing and Using Models</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None/>
                      </a:pPr>
                      <a:r>
                        <a:rPr b="1" lang="en" sz="800">
                          <a:solidFill>
                            <a:schemeClr val="dk1"/>
                          </a:solidFill>
                          <a:latin typeface="Poppins"/>
                          <a:ea typeface="Poppins"/>
                          <a:cs typeface="Poppins"/>
                          <a:sym typeface="Poppins"/>
                        </a:rPr>
                        <a:t>PS1.A</a:t>
                      </a:r>
                      <a:r>
                        <a:rPr lang="en" sz="800">
                          <a:solidFill>
                            <a:schemeClr val="dk1"/>
                          </a:solidFill>
                          <a:latin typeface="Poppins"/>
                          <a:ea typeface="Poppins"/>
                          <a:cs typeface="Poppins"/>
                          <a:sym typeface="Poppins"/>
                        </a:rPr>
                        <a:t>: Structure and Properties of Matter</a:t>
                      </a:r>
                      <a:endParaRPr b="1"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alpha val="0"/>
                        </a:srgbClr>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c>
                  <a:txBody>
                    <a:bodyPr/>
                    <a:lstStyle/>
                    <a:p>
                      <a:pPr indent="0" lvl="0" marL="0" rtl="0" algn="l">
                        <a:spcBef>
                          <a:spcPts val="0"/>
                        </a:spcBef>
                        <a:spcAft>
                          <a:spcPts val="0"/>
                        </a:spcAft>
                        <a:buClr>
                          <a:schemeClr val="dk1"/>
                        </a:buClr>
                        <a:buSzPts val="1100"/>
                        <a:buFont typeface="Arial"/>
                        <a:buNone/>
                      </a:pPr>
                      <a:r>
                        <a:rPr lang="en" sz="800">
                          <a:solidFill>
                            <a:schemeClr val="dk1"/>
                          </a:solidFill>
                          <a:latin typeface="Poppins"/>
                          <a:ea typeface="Poppins"/>
                          <a:cs typeface="Poppins"/>
                          <a:sym typeface="Poppins"/>
                        </a:rPr>
                        <a:t>Scale, Proportion, and Quantity</a:t>
                      </a:r>
                      <a:endParaRPr sz="800">
                        <a:solidFill>
                          <a:schemeClr val="dk1"/>
                        </a:solidFill>
                        <a:latin typeface="Poppins"/>
                        <a:ea typeface="Poppins"/>
                        <a:cs typeface="Poppins"/>
                        <a:sym typeface="Poppins"/>
                      </a:endParaRPr>
                    </a:p>
                    <a:p>
                      <a:pPr indent="0" lvl="0" marL="0" rtl="0" algn="l">
                        <a:spcBef>
                          <a:spcPts val="0"/>
                        </a:spcBef>
                        <a:spcAft>
                          <a:spcPts val="0"/>
                        </a:spcAft>
                        <a:buNone/>
                      </a:pPr>
                      <a:r>
                        <a:t/>
                      </a:r>
                      <a:endParaRPr sz="800">
                        <a:solidFill>
                          <a:schemeClr val="dk1"/>
                        </a:solidFill>
                        <a:latin typeface="Poppins"/>
                        <a:ea typeface="Poppins"/>
                        <a:cs typeface="Poppins"/>
                        <a:sym typeface="Poppins"/>
                      </a:endParaRPr>
                    </a:p>
                  </a:txBody>
                  <a:tcPr marT="91425" marB="91425" marR="91425" marL="91425">
                    <a:lnL cap="flat" cmpd="sng" w="19050">
                      <a:solidFill>
                        <a:srgbClr val="000000">
                          <a:alpha val="0"/>
                        </a:srgbClr>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alpha val="0"/>
                        </a:srgbClr>
                      </a:solidFill>
                      <a:prstDash val="solid"/>
                      <a:round/>
                      <a:headEnd len="sm" w="sm" type="none"/>
                      <a:tailEnd len="sm" w="sm" type="none"/>
                    </a:lnT>
                    <a:lnB cap="flat" cmpd="sng" w="19050">
                      <a:solidFill>
                        <a:schemeClr val="dk1"/>
                      </a:solidFill>
                      <a:prstDash val="solid"/>
                      <a:round/>
                      <a:headEnd len="sm" w="sm" type="none"/>
                      <a:tailEnd len="sm" w="sm" type="none"/>
                    </a:lnB>
                    <a:solidFill>
                      <a:srgbClr val="EAEADF"/>
                    </a:solidFill>
                  </a:tcPr>
                </a:tc>
              </a:tr>
            </a:tbl>
          </a:graphicData>
        </a:graphic>
      </p:graphicFrame>
      <p:sp>
        <p:nvSpPr>
          <p:cNvPr id="1216" name="Google Shape;1216;p87"/>
          <p:cNvSpPr/>
          <p:nvPr/>
        </p:nvSpPr>
        <p:spPr>
          <a:xfrm>
            <a:off x="458250" y="3235413"/>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8">
                  <a:extLst>
                    <a:ext uri="{A12FA001-AC4F-418D-AE19-62706E023703}">
                      <ahyp:hlinkClr val="tx"/>
                    </a:ext>
                  </a:extLst>
                </a:hlinkClick>
              </a:rPr>
              <a:t>Lesson 2</a:t>
            </a:r>
            <a:endParaRPr b="1" sz="800">
              <a:solidFill>
                <a:schemeClr val="lt1"/>
              </a:solidFill>
              <a:latin typeface="Poppins"/>
              <a:ea typeface="Poppins"/>
              <a:cs typeface="Poppins"/>
              <a:sym typeface="Poppins"/>
            </a:endParaRPr>
          </a:p>
        </p:txBody>
      </p:sp>
      <p:sp>
        <p:nvSpPr>
          <p:cNvPr id="1217" name="Google Shape;1217;p87"/>
          <p:cNvSpPr/>
          <p:nvPr/>
        </p:nvSpPr>
        <p:spPr>
          <a:xfrm>
            <a:off x="457200" y="2075694"/>
            <a:ext cx="6879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19">
                  <a:extLst>
                    <a:ext uri="{A12FA001-AC4F-418D-AE19-62706E023703}">
                      <ahyp:hlinkClr val="tx"/>
                    </a:ext>
                  </a:extLst>
                </a:hlinkClick>
              </a:rPr>
              <a:t>Lesson 1</a:t>
            </a:r>
            <a:endParaRPr b="1" sz="800">
              <a:solidFill>
                <a:schemeClr val="lt1"/>
              </a:solidFill>
              <a:latin typeface="Poppins"/>
              <a:ea typeface="Poppins"/>
              <a:cs typeface="Poppins"/>
              <a:sym typeface="Poppins"/>
            </a:endParaRPr>
          </a:p>
        </p:txBody>
      </p:sp>
      <p:sp>
        <p:nvSpPr>
          <p:cNvPr id="1218" name="Google Shape;1218;p87"/>
          <p:cNvSpPr/>
          <p:nvPr/>
        </p:nvSpPr>
        <p:spPr>
          <a:xfrm>
            <a:off x="448050" y="4271735"/>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0">
                  <a:extLst>
                    <a:ext uri="{A12FA001-AC4F-418D-AE19-62706E023703}">
                      <ahyp:hlinkClr val="tx"/>
                    </a:ext>
                  </a:extLst>
                </a:hlinkClick>
              </a:rPr>
              <a:t>Lesson 3</a:t>
            </a:r>
            <a:endParaRPr b="1" sz="800">
              <a:solidFill>
                <a:schemeClr val="lt1"/>
              </a:solidFill>
              <a:latin typeface="Poppins"/>
              <a:ea typeface="Poppins"/>
              <a:cs typeface="Poppins"/>
              <a:sym typeface="Poppins"/>
            </a:endParaRPr>
          </a:p>
        </p:txBody>
      </p:sp>
      <p:sp>
        <p:nvSpPr>
          <p:cNvPr id="1219" name="Google Shape;1219;p87"/>
          <p:cNvSpPr/>
          <p:nvPr/>
        </p:nvSpPr>
        <p:spPr>
          <a:xfrm>
            <a:off x="458250" y="5201849"/>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1">
                  <a:extLst>
                    <a:ext uri="{A12FA001-AC4F-418D-AE19-62706E023703}">
                      <ahyp:hlinkClr val="tx"/>
                    </a:ext>
                  </a:extLst>
                </a:hlinkClick>
              </a:rPr>
              <a:t>Lesson 4</a:t>
            </a:r>
            <a:endParaRPr b="1" sz="800">
              <a:solidFill>
                <a:schemeClr val="lt1"/>
              </a:solidFill>
              <a:latin typeface="Poppins"/>
              <a:ea typeface="Poppins"/>
              <a:cs typeface="Poppins"/>
              <a:sym typeface="Poppins"/>
            </a:endParaRPr>
          </a:p>
        </p:txBody>
      </p:sp>
      <p:sp>
        <p:nvSpPr>
          <p:cNvPr id="1220" name="Google Shape;1220;p87"/>
          <p:cNvSpPr txBox="1"/>
          <p:nvPr/>
        </p:nvSpPr>
        <p:spPr>
          <a:xfrm>
            <a:off x="457200" y="1143000"/>
            <a:ext cx="67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dk1"/>
                </a:solidFill>
                <a:uFill>
                  <a:noFill/>
                </a:uFill>
                <a:latin typeface="Poppins"/>
                <a:ea typeface="Poppins"/>
                <a:cs typeface="Poppins"/>
                <a:sym typeface="Poppins"/>
                <a:hlinkClick r:id="rId22">
                  <a:extLst>
                    <a:ext uri="{A12FA001-AC4F-418D-AE19-62706E023703}">
                      <ahyp:hlinkClr val="tx"/>
                    </a:ext>
                  </a:extLst>
                </a:hlinkClick>
              </a:rPr>
              <a:t>Chemic</a:t>
            </a:r>
            <a:r>
              <a:rPr b="1" lang="en">
                <a:solidFill>
                  <a:schemeClr val="dk1"/>
                </a:solidFill>
                <a:uFill>
                  <a:noFill/>
                </a:uFill>
                <a:latin typeface="Poppins"/>
                <a:ea typeface="Poppins"/>
                <a:cs typeface="Poppins"/>
                <a:sym typeface="Poppins"/>
                <a:hlinkClick r:id="rId23">
                  <a:extLst>
                    <a:ext uri="{A12FA001-AC4F-418D-AE19-62706E023703}">
                      <ahyp:hlinkClr val="tx"/>
                    </a:ext>
                  </a:extLst>
                </a:hlinkClick>
              </a:rPr>
              <a:t>al Reactions &amp; Properties of Matter </a:t>
            </a:r>
            <a:r>
              <a:rPr lang="en" sz="1200">
                <a:solidFill>
                  <a:schemeClr val="dk1"/>
                </a:solidFill>
                <a:uFill>
                  <a:noFill/>
                </a:uFill>
                <a:latin typeface="Poppins"/>
                <a:ea typeface="Poppins"/>
                <a:cs typeface="Poppins"/>
                <a:sym typeface="Poppins"/>
                <a:hlinkClick r:id="rId24">
                  <a:extLst>
                    <a:ext uri="{A12FA001-AC4F-418D-AE19-62706E023703}">
                      <ahyp:hlinkClr val="tx"/>
                    </a:ext>
                  </a:extLst>
                </a:hlinkClick>
              </a:rPr>
              <a:t>(Chemical Magic)</a:t>
            </a:r>
            <a:endParaRPr b="1">
              <a:solidFill>
                <a:schemeClr val="dk1"/>
              </a:solidFill>
              <a:latin typeface="Poppins"/>
              <a:ea typeface="Poppins"/>
              <a:cs typeface="Poppins"/>
              <a:sym typeface="Poppins"/>
            </a:endParaRPr>
          </a:p>
        </p:txBody>
      </p:sp>
      <p:sp>
        <p:nvSpPr>
          <p:cNvPr id="1221" name="Google Shape;1221;p87"/>
          <p:cNvSpPr/>
          <p:nvPr/>
        </p:nvSpPr>
        <p:spPr>
          <a:xfrm>
            <a:off x="458250" y="6220911"/>
            <a:ext cx="685800" cy="274200"/>
          </a:xfrm>
          <a:prstGeom prst="rect">
            <a:avLst/>
          </a:prstGeom>
          <a:solidFill>
            <a:schemeClr val="dk1"/>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b="1" lang="en" sz="800">
                <a:solidFill>
                  <a:schemeClr val="lt1"/>
                </a:solidFill>
                <a:uFill>
                  <a:noFill/>
                </a:uFill>
                <a:latin typeface="Poppins"/>
                <a:ea typeface="Poppins"/>
                <a:cs typeface="Poppins"/>
                <a:sym typeface="Poppins"/>
                <a:hlinkClick r:id="rId25">
                  <a:extLst>
                    <a:ext uri="{A12FA001-AC4F-418D-AE19-62706E023703}">
                      <ahyp:hlinkClr val="tx"/>
                    </a:ext>
                  </a:extLst>
                </a:hlinkClick>
              </a:rPr>
              <a:t>Lesson 5</a:t>
            </a:r>
            <a:endParaRPr b="1" sz="800">
              <a:solidFill>
                <a:schemeClr val="lt1"/>
              </a:solidFill>
              <a:latin typeface="Poppins"/>
              <a:ea typeface="Poppins"/>
              <a:cs typeface="Poppins"/>
              <a:sym typeface="Poppins"/>
            </a:endParaRPr>
          </a:p>
        </p:txBody>
      </p:sp>
      <p:sp>
        <p:nvSpPr>
          <p:cNvPr id="1222" name="Google Shape;1222;p87"/>
          <p:cNvSpPr txBox="1"/>
          <p:nvPr>
            <p:ph idx="12" type="sldNum"/>
          </p:nvPr>
        </p:nvSpPr>
        <p:spPr>
          <a:xfrm>
            <a:off x="9089136" y="7178040"/>
            <a:ext cx="603600" cy="5949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1223" name="Google Shape;1223;p87"/>
          <p:cNvSpPr txBox="1"/>
          <p:nvPr/>
        </p:nvSpPr>
        <p:spPr>
          <a:xfrm>
            <a:off x="381000" y="7312200"/>
            <a:ext cx="52110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 sz="800">
                <a:solidFill>
                  <a:srgbClr val="333333"/>
                </a:solidFill>
                <a:uFill>
                  <a:noFill/>
                </a:uFill>
                <a:latin typeface="Poppins"/>
                <a:ea typeface="Poppins"/>
                <a:cs typeface="Poppins"/>
                <a:sym typeface="Poppins"/>
                <a:hlinkClick r:id="rId26">
                  <a:extLst>
                    <a:ext uri="{A12FA001-AC4F-418D-AE19-62706E023703}">
                      <ahyp:hlinkClr val="tx"/>
                    </a:ext>
                  </a:extLst>
                </a:hlinkClick>
              </a:rPr>
              <a:t>www.mysteryscience.com/docs/new-york</a:t>
            </a:r>
            <a:endParaRPr sz="800">
              <a:solidFill>
                <a:schemeClr val="dk1"/>
              </a:solidFill>
              <a:latin typeface="Poppins"/>
              <a:ea typeface="Poppins"/>
              <a:cs typeface="Poppins"/>
              <a:sym typeface="Poppins"/>
            </a:endParaRPr>
          </a:p>
        </p:txBody>
      </p:sp>
      <p:pic>
        <p:nvPicPr>
          <p:cNvPr id="1224" name="Google Shape;1224;p87"/>
          <p:cNvPicPr preferRelativeResize="0"/>
          <p:nvPr/>
        </p:nvPicPr>
        <p:blipFill rotWithShape="1">
          <a:blip r:embed="rId27">
            <a:alphaModFix/>
          </a:blip>
          <a:srcRect b="1663" l="0" r="0" t="1663"/>
          <a:stretch/>
        </p:blipFill>
        <p:spPr>
          <a:xfrm>
            <a:off x="7953375" y="305775"/>
            <a:ext cx="1647825" cy="209550"/>
          </a:xfrm>
          <a:prstGeom prst="rect">
            <a:avLst/>
          </a:prstGeom>
          <a:noFill/>
          <a:ln>
            <a:noFill/>
          </a:ln>
        </p:spPr>
      </p:pic>
      <p:grpSp>
        <p:nvGrpSpPr>
          <p:cNvPr id="1225" name="Google Shape;1225;p87"/>
          <p:cNvGrpSpPr/>
          <p:nvPr/>
        </p:nvGrpSpPr>
        <p:grpSpPr>
          <a:xfrm>
            <a:off x="527725" y="667512"/>
            <a:ext cx="1684375" cy="117000"/>
            <a:chOff x="527725" y="667512"/>
            <a:chExt cx="1684375" cy="117000"/>
          </a:xfrm>
        </p:grpSpPr>
        <p:sp>
          <p:nvSpPr>
            <p:cNvPr id="1226" name="Google Shape;1226;p87"/>
            <p:cNvSpPr/>
            <p:nvPr/>
          </p:nvSpPr>
          <p:spPr>
            <a:xfrm>
              <a:off x="584600" y="667512"/>
              <a:ext cx="1627500" cy="117000"/>
            </a:xfrm>
            <a:prstGeom prst="rect">
              <a:avLst/>
            </a:prstGeom>
            <a:noFill/>
            <a:ln>
              <a:noFill/>
            </a:ln>
          </p:spPr>
          <p:txBody>
            <a:bodyPr anchorCtr="0" anchor="ctr" bIns="0" lIns="0" spcFirstLastPara="1" rIns="0" wrap="square" tIns="0">
              <a:noAutofit/>
            </a:bodyPr>
            <a:lstStyle/>
            <a:p>
              <a:pPr indent="0" lvl="0" marL="0" marR="0" rtl="0" algn="l">
                <a:lnSpc>
                  <a:spcPct val="130000"/>
                </a:lnSpc>
                <a:spcBef>
                  <a:spcPts val="0"/>
                </a:spcBef>
                <a:spcAft>
                  <a:spcPts val="0"/>
                </a:spcAft>
                <a:buNone/>
              </a:pPr>
              <a:r>
                <a:rPr lang="en" sz="800">
                  <a:latin typeface="Poppins"/>
                  <a:ea typeface="Poppins"/>
                  <a:cs typeface="Poppins"/>
                  <a:sym typeface="Poppins"/>
                </a:rPr>
                <a:t>     T</a:t>
              </a:r>
              <a:r>
                <a:rPr lang="en" sz="800">
                  <a:solidFill>
                    <a:schemeClr val="dk1"/>
                  </a:solidFill>
                  <a:uFill>
                    <a:noFill/>
                  </a:uFill>
                  <a:latin typeface="Poppins"/>
                  <a:ea typeface="Poppins"/>
                  <a:cs typeface="Poppins"/>
                  <a:sym typeface="Poppins"/>
                  <a:hlinkClick action="ppaction://hlinksldjump" r:id="rId28">
                    <a:extLst>
                      <a:ext uri="{A12FA001-AC4F-418D-AE19-62706E023703}">
                        <ahyp:hlinkClr val="tx"/>
                      </a:ext>
                    </a:extLst>
                  </a:hlinkClick>
                </a:rPr>
                <a:t>able of Contents</a:t>
              </a:r>
              <a:endParaRPr sz="800">
                <a:solidFill>
                  <a:schemeClr val="dk1"/>
                </a:solidFill>
                <a:latin typeface="Poppins"/>
                <a:ea typeface="Poppins"/>
                <a:cs typeface="Poppins"/>
                <a:sym typeface="Poppins"/>
              </a:endParaRPr>
            </a:p>
          </p:txBody>
        </p:sp>
        <p:pic>
          <p:nvPicPr>
            <p:cNvPr id="1227" name="Google Shape;1227;p87">
              <a:hlinkClick action="ppaction://hlinksldjump" r:id="rId29"/>
            </p:cNvPr>
            <p:cNvPicPr preferRelativeResize="0"/>
            <p:nvPr/>
          </p:nvPicPr>
          <p:blipFill rotWithShape="1">
            <a:blip r:embed="rId30">
              <a:alphaModFix/>
            </a:blip>
            <a:srcRect b="0" l="9423" r="9415" t="0"/>
            <a:stretch/>
          </p:blipFill>
          <p:spPr>
            <a:xfrm rot="10800000">
              <a:off x="527725" y="680300"/>
              <a:ext cx="147875" cy="86475"/>
            </a:xfrm>
            <a:prstGeom prst="rect">
              <a:avLst/>
            </a:prstGeom>
            <a:noFill/>
            <a:ln>
              <a:noFill/>
            </a:ln>
          </p:spPr>
        </p:pic>
      </p:gr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08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5.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