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Slackey"/>
      <p:regular r:id="rId29"/>
    </p:embeddedFont>
    <p:embeddedFont>
      <p:font typeface="Poppins"/>
      <p:regular r:id="rId30"/>
      <p:bold r:id="rId31"/>
      <p:italic r:id="rId32"/>
      <p:boldItalic r:id="rId33"/>
    </p:embeddedFont>
    <p:embeddedFont>
      <p:font typeface="Lato"/>
      <p:regular r:id="rId34"/>
      <p:bold r:id="rId35"/>
      <p:italic r:id="rId36"/>
      <p:boldItalic r:id="rId37"/>
    </p:embeddedFont>
    <p:embeddedFont>
      <p:font typeface="Inter"/>
      <p:regular r:id="rId38"/>
      <p:bold r:id="rId39"/>
    </p:embeddedFont>
    <p:embeddedFont>
      <p:font typeface="Poppins SemiBol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gCcjODZZqCwbxAwrP5AVOSeTdq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regular.fntdata"/><Relationship Id="rId20" Type="http://schemas.openxmlformats.org/officeDocument/2006/relationships/slide" Target="slides/slide16.xml"/><Relationship Id="rId42" Type="http://schemas.openxmlformats.org/officeDocument/2006/relationships/font" Target="fonts/PoppinsSemiBold-italic.fntdata"/><Relationship Id="rId41" Type="http://schemas.openxmlformats.org/officeDocument/2006/relationships/font" Target="fonts/PoppinsSemiBold-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PoppinsSemiBold-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Slackey-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2e970cec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2e970cec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2e970cec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e2e970cece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e2e970cece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e2e970cece_0_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e2e970cece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e2e970cece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2e2e970cece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e2e970cece_0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2e2e970cece_0_2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g2e2e970cece_0_2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e2e970cece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2e2e970cece_0_2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2e2e970cece_0_2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e2e970cece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e2e970cece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e2e970cece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e2e970cece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e2e970cece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2e2e970cece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e2e970cece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e2e970cece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2e2e970cece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e2e970cece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e2e970cece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e2e970cece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e2e970cece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e2e970cece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e2e970cece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e2e970cece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e2e970cece_0_4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e2e970cece_0_4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e2e970cece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e2e970cece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e2e970cece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e2e970cece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e2e970cece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2e2e970cece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e2e970cece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e2e970cece_0_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2e2e970cece_0_4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e2e970cece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e2e970cece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2e2e970cece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e2e970cece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2e2e970cece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2e2e970cece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e2e970cece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2e2e970cece_0_6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2e2e970cece_0_6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e2e970cece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e2e970cece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e2e970cece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e2e970cece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e2e970cece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e2e970cece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2e970cece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e2e970cece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e2e970cece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e2e970cece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e2e970cece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e2e970cece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2e970cece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e2e970cece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e2e970cece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2e970cece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e2e970cece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2e2e970cece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e2e970cece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e2e970cece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g2e2e970cece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1.png"/><Relationship Id="rId7" Type="http://schemas.openxmlformats.org/officeDocument/2006/relationships/image" Target="../media/image11.png"/></Relationships>
</file>

<file path=ppt/slides/_rels/slide10.xml.rels><?xml version="1.0" encoding="UTF-8" standalone="yes"?><Relationships xmlns="http://schemas.openxmlformats.org/package/2006/relationships"><Relationship Id="rId11" Type="http://schemas.openxmlformats.org/officeDocument/2006/relationships/image" Target="../media/image80.png"/><Relationship Id="rId10" Type="http://schemas.openxmlformats.org/officeDocument/2006/relationships/image" Target="../media/image76.png"/><Relationship Id="rId13" Type="http://schemas.openxmlformats.org/officeDocument/2006/relationships/image" Target="../media/image77.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68.png"/><Relationship Id="rId15" Type="http://schemas.openxmlformats.org/officeDocument/2006/relationships/image" Target="../media/image58.png"/><Relationship Id="rId14" Type="http://schemas.openxmlformats.org/officeDocument/2006/relationships/image" Target="../media/image83.png"/><Relationship Id="rId17" Type="http://schemas.openxmlformats.org/officeDocument/2006/relationships/image" Target="../media/image62.png"/><Relationship Id="rId16" Type="http://schemas.openxmlformats.org/officeDocument/2006/relationships/image" Target="../media/image91.png"/><Relationship Id="rId5" Type="http://schemas.openxmlformats.org/officeDocument/2006/relationships/image" Target="../media/image4.png"/><Relationship Id="rId19" Type="http://schemas.openxmlformats.org/officeDocument/2006/relationships/image" Target="../media/image95.png"/><Relationship Id="rId6" Type="http://schemas.openxmlformats.org/officeDocument/2006/relationships/image" Target="../media/image1.png"/><Relationship Id="rId18" Type="http://schemas.openxmlformats.org/officeDocument/2006/relationships/image" Target="../media/image56.png"/><Relationship Id="rId7" Type="http://schemas.openxmlformats.org/officeDocument/2006/relationships/image" Target="../media/image63.png"/><Relationship Id="rId8" Type="http://schemas.openxmlformats.org/officeDocument/2006/relationships/image" Target="../media/image7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1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106.png"/><Relationship Id="rId22" Type="http://schemas.openxmlformats.org/officeDocument/2006/relationships/image" Target="../media/image104.png"/><Relationship Id="rId21" Type="http://schemas.openxmlformats.org/officeDocument/2006/relationships/image" Target="../media/image107.png"/><Relationship Id="rId24" Type="http://schemas.openxmlformats.org/officeDocument/2006/relationships/image" Target="../media/image125.png"/><Relationship Id="rId23"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93.png"/><Relationship Id="rId26" Type="http://schemas.openxmlformats.org/officeDocument/2006/relationships/image" Target="../media/image169.png"/><Relationship Id="rId25" Type="http://schemas.openxmlformats.org/officeDocument/2006/relationships/image" Target="../media/image127.png"/><Relationship Id="rId28" Type="http://schemas.openxmlformats.org/officeDocument/2006/relationships/image" Target="../media/image115.png"/><Relationship Id="rId27" Type="http://schemas.openxmlformats.org/officeDocument/2006/relationships/image" Target="../media/image111.png"/><Relationship Id="rId5" Type="http://schemas.openxmlformats.org/officeDocument/2006/relationships/image" Target="../media/image24.png"/><Relationship Id="rId6" Type="http://schemas.openxmlformats.org/officeDocument/2006/relationships/image" Target="../media/image1.png"/><Relationship Id="rId29" Type="http://schemas.openxmlformats.org/officeDocument/2006/relationships/image" Target="../media/image99.png"/><Relationship Id="rId7" Type="http://schemas.openxmlformats.org/officeDocument/2006/relationships/image" Target="../media/image94.png"/><Relationship Id="rId8" Type="http://schemas.openxmlformats.org/officeDocument/2006/relationships/image" Target="../media/image85.png"/><Relationship Id="rId30" Type="http://schemas.openxmlformats.org/officeDocument/2006/relationships/image" Target="../media/image153.png"/><Relationship Id="rId11" Type="http://schemas.openxmlformats.org/officeDocument/2006/relationships/image" Target="../media/image88.png"/><Relationship Id="rId10" Type="http://schemas.openxmlformats.org/officeDocument/2006/relationships/image" Target="../media/image86.png"/><Relationship Id="rId13" Type="http://schemas.openxmlformats.org/officeDocument/2006/relationships/image" Target="../media/image89.png"/><Relationship Id="rId12" Type="http://schemas.openxmlformats.org/officeDocument/2006/relationships/image" Target="../media/image101.png"/><Relationship Id="rId15" Type="http://schemas.openxmlformats.org/officeDocument/2006/relationships/image" Target="../media/image98.png"/><Relationship Id="rId14" Type="http://schemas.openxmlformats.org/officeDocument/2006/relationships/image" Target="../media/image96.png"/><Relationship Id="rId17" Type="http://schemas.openxmlformats.org/officeDocument/2006/relationships/image" Target="../media/image113.png"/><Relationship Id="rId16" Type="http://schemas.openxmlformats.org/officeDocument/2006/relationships/image" Target="../media/image97.png"/><Relationship Id="rId19" Type="http://schemas.openxmlformats.org/officeDocument/2006/relationships/image" Target="../media/image100.png"/><Relationship Id="rId18" Type="http://schemas.openxmlformats.org/officeDocument/2006/relationships/image" Target="../media/image1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154.png"/><Relationship Id="rId8" Type="http://schemas.openxmlformats.org/officeDocument/2006/relationships/image" Target="../media/image1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20.png"/><Relationship Id="rId8" Type="http://schemas.openxmlformats.org/officeDocument/2006/relationships/image" Target="../media/image1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130.png"/><Relationship Id="rId8" Type="http://schemas.openxmlformats.org/officeDocument/2006/relationships/image" Target="../media/image1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1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3.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162.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146.png"/><Relationship Id="rId8"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84.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164.png"/><Relationship Id="rId8" Type="http://schemas.openxmlformats.org/officeDocument/2006/relationships/image" Target="../media/image166.png"/></Relationships>
</file>

<file path=ppt/slides/_rels/slide23.xml.rels><?xml version="1.0" encoding="UTF-8" standalone="yes"?><Relationships xmlns="http://schemas.openxmlformats.org/package/2006/relationships"><Relationship Id="rId20" Type="http://schemas.openxmlformats.org/officeDocument/2006/relationships/image" Target="../media/image187.png"/><Relationship Id="rId22" Type="http://schemas.openxmlformats.org/officeDocument/2006/relationships/hyperlink" Target="https://eatemp.com/powerpoint-org-chart-template/" TargetMode="External"/><Relationship Id="rId21" Type="http://schemas.openxmlformats.org/officeDocument/2006/relationships/image" Target="../media/image191.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157.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193.png"/><Relationship Id="rId8" Type="http://schemas.openxmlformats.org/officeDocument/2006/relationships/image" Target="../media/image192.png"/><Relationship Id="rId11" Type="http://schemas.openxmlformats.org/officeDocument/2006/relationships/image" Target="../media/image170.png"/><Relationship Id="rId10" Type="http://schemas.openxmlformats.org/officeDocument/2006/relationships/image" Target="../media/image179.png"/><Relationship Id="rId13" Type="http://schemas.openxmlformats.org/officeDocument/2006/relationships/image" Target="../media/image180.png"/><Relationship Id="rId12" Type="http://schemas.openxmlformats.org/officeDocument/2006/relationships/image" Target="../media/image173.png"/><Relationship Id="rId15" Type="http://schemas.openxmlformats.org/officeDocument/2006/relationships/image" Target="../media/image185.png"/><Relationship Id="rId14" Type="http://schemas.openxmlformats.org/officeDocument/2006/relationships/image" Target="../media/image181.png"/><Relationship Id="rId17" Type="http://schemas.openxmlformats.org/officeDocument/2006/relationships/image" Target="../media/image163.png"/><Relationship Id="rId16" Type="http://schemas.openxmlformats.org/officeDocument/2006/relationships/image" Target="../media/image168.png"/><Relationship Id="rId19" Type="http://schemas.openxmlformats.org/officeDocument/2006/relationships/image" Target="../media/image183.png"/><Relationship Id="rId18" Type="http://schemas.openxmlformats.org/officeDocument/2006/relationships/image" Target="../media/image1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hyperlink" Target="https://unsplash.com/" TargetMode="External"/><Relationship Id="rId8" Type="http://schemas.openxmlformats.org/officeDocument/2006/relationships/image" Target="../media/image1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3.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2.png"/><Relationship Id="rId4" Type="http://schemas.openxmlformats.org/officeDocument/2006/relationships/image" Target="../media/image15.png"/><Relationship Id="rId5" Type="http://schemas.openxmlformats.org/officeDocument/2006/relationships/image" Target="../media/image24.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49.png"/><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7.png"/><Relationship Id="rId10"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35.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60.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44.png"/><Relationship Id="rId8"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50.png"/><Relationship Id="rId8"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5" name="Shape 15"/>
        <p:cNvGrpSpPr/>
        <p:nvPr/>
      </p:nvGrpSpPr>
      <p:grpSpPr>
        <a:xfrm>
          <a:off x="0" y="0"/>
          <a:ext cx="0" cy="0"/>
          <a:chOff x="0" y="0"/>
          <a:chExt cx="0" cy="0"/>
        </a:xfrm>
      </p:grpSpPr>
      <p:pic>
        <p:nvPicPr>
          <p:cNvPr descr=" " id="16" name="Google Shape;16;g2e2e970cece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e2e970cece_0_0"/>
          <p:cNvPicPr preferRelativeResize="0"/>
          <p:nvPr/>
        </p:nvPicPr>
        <p:blipFill rotWithShape="1">
          <a:blip r:embed="rId4">
            <a:alphaModFix/>
          </a:blip>
          <a:srcRect b="0" l="0" r="0" t="0"/>
          <a:stretch/>
        </p:blipFill>
        <p:spPr>
          <a:xfrm>
            <a:off x="736692" y="0"/>
            <a:ext cx="8344943" cy="7480300"/>
          </a:xfrm>
          <a:prstGeom prst="rect">
            <a:avLst/>
          </a:prstGeom>
          <a:noFill/>
          <a:ln>
            <a:noFill/>
          </a:ln>
        </p:spPr>
      </p:pic>
      <p:pic>
        <p:nvPicPr>
          <p:cNvPr descr=" " id="18" name="Google Shape;18;g2e2e970cece_0_0"/>
          <p:cNvPicPr preferRelativeResize="0"/>
          <p:nvPr/>
        </p:nvPicPr>
        <p:blipFill rotWithShape="1">
          <a:blip r:embed="rId5">
            <a:alphaModFix/>
          </a:blip>
          <a:srcRect b="0" l="0" r="0" t="0"/>
          <a:stretch/>
        </p:blipFill>
        <p:spPr>
          <a:xfrm>
            <a:off x="10656632" y="1419938"/>
            <a:ext cx="15443066" cy="12922410"/>
          </a:xfrm>
          <a:prstGeom prst="rect">
            <a:avLst/>
          </a:prstGeom>
          <a:noFill/>
          <a:ln>
            <a:noFill/>
          </a:ln>
        </p:spPr>
      </p:pic>
      <p:sp>
        <p:nvSpPr>
          <p:cNvPr id="19" name="Google Shape;19;g2e2e970cece_0_0"/>
          <p:cNvSpPr/>
          <p:nvPr/>
        </p:nvSpPr>
        <p:spPr>
          <a:xfrm>
            <a:off x="4039105" y="635000"/>
            <a:ext cx="16308900" cy="534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5758F"/>
              </a:buClr>
              <a:buSzPts val="24000"/>
              <a:buFont typeface="Slackey"/>
              <a:buNone/>
            </a:pPr>
            <a:r>
              <a:rPr b="0" i="0" lang="en-US" sz="24000" u="none" cap="none" strike="noStrike">
                <a:solidFill>
                  <a:srgbClr val="55758F"/>
                </a:solidFill>
                <a:latin typeface="Slackey"/>
                <a:ea typeface="Slackey"/>
                <a:cs typeface="Slackey"/>
                <a:sym typeface="Slackey"/>
              </a:rPr>
              <a:t>Dyslexia </a:t>
            </a:r>
            <a:endParaRPr b="0" i="0" sz="24000" u="none" cap="none" strike="noStrike">
              <a:solidFill>
                <a:schemeClr val="dk1"/>
              </a:solidFill>
              <a:latin typeface="Calibri"/>
              <a:ea typeface="Calibri"/>
              <a:cs typeface="Calibri"/>
              <a:sym typeface="Calibri"/>
            </a:endParaRPr>
          </a:p>
        </p:txBody>
      </p:sp>
      <p:sp>
        <p:nvSpPr>
          <p:cNvPr id="20" name="Google Shape;20;g2e2e970cec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e2e970cece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2" name="Google Shape;22;g2e2e970cece_0_0"/>
          <p:cNvPicPr preferRelativeResize="0"/>
          <p:nvPr/>
        </p:nvPicPr>
        <p:blipFill rotWithShape="1">
          <a:blip r:embed="rId7">
            <a:alphaModFix/>
          </a:blip>
          <a:srcRect b="0" l="0" r="0" t="0"/>
          <a:stretch/>
        </p:blipFill>
        <p:spPr>
          <a:xfrm>
            <a:off x="6134867" y="2667000"/>
            <a:ext cx="12117314" cy="10693400"/>
          </a:xfrm>
          <a:prstGeom prst="rect">
            <a:avLst/>
          </a:prstGeom>
          <a:noFill/>
          <a:ln>
            <a:noFill/>
          </a:ln>
        </p:spPr>
      </p:pic>
      <p:sp>
        <p:nvSpPr>
          <p:cNvPr id="23" name="Google Shape;23;g2e2e970cece_0_0"/>
          <p:cNvSpPr/>
          <p:nvPr/>
        </p:nvSpPr>
        <p:spPr>
          <a:xfrm>
            <a:off x="3264308" y="5080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9085"/>
              </a:buClr>
              <a:buSzPts val="6400"/>
              <a:buFont typeface="Poppins SemiBold"/>
              <a:buNone/>
            </a:pPr>
            <a:r>
              <a:rPr b="0" i="0" lang="en-US" sz="6400" u="none" cap="none" strike="noStrike">
                <a:solidFill>
                  <a:srgbClr val="FE9085"/>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17" name="Shape 217"/>
        <p:cNvGrpSpPr/>
        <p:nvPr/>
      </p:nvGrpSpPr>
      <p:grpSpPr>
        <a:xfrm>
          <a:off x="0" y="0"/>
          <a:ext cx="0" cy="0"/>
          <a:chOff x="0" y="0"/>
          <a:chExt cx="0" cy="0"/>
        </a:xfrm>
      </p:grpSpPr>
      <p:pic>
        <p:nvPicPr>
          <p:cNvPr descr=" " id="218" name="Google Shape;218;g2e2e970cece_0_19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9" name="Google Shape;219;g2e2e970cece_0_193"/>
          <p:cNvPicPr preferRelativeResize="0"/>
          <p:nvPr/>
        </p:nvPicPr>
        <p:blipFill rotWithShape="1">
          <a:blip r:embed="rId4">
            <a:alphaModFix/>
          </a:blip>
          <a:srcRect b="0" l="0" r="0" t="0"/>
          <a:stretch/>
        </p:blipFill>
        <p:spPr>
          <a:xfrm>
            <a:off x="-726589" y="791443"/>
            <a:ext cx="13287618" cy="14107580"/>
          </a:xfrm>
          <a:prstGeom prst="rect">
            <a:avLst/>
          </a:prstGeom>
          <a:noFill/>
          <a:ln>
            <a:noFill/>
          </a:ln>
        </p:spPr>
      </p:pic>
      <p:pic>
        <p:nvPicPr>
          <p:cNvPr descr=" " id="220" name="Google Shape;220;g2e2e970cece_0_193"/>
          <p:cNvPicPr preferRelativeResize="0"/>
          <p:nvPr/>
        </p:nvPicPr>
        <p:blipFill rotWithShape="1">
          <a:blip r:embed="rId5">
            <a:alphaModFix/>
          </a:blip>
          <a:srcRect b="0" l="0" r="0" t="0"/>
          <a:stretch/>
        </p:blipFill>
        <p:spPr>
          <a:xfrm>
            <a:off x="17004216" y="68052"/>
            <a:ext cx="7254839" cy="14759831"/>
          </a:xfrm>
          <a:prstGeom prst="rect">
            <a:avLst/>
          </a:prstGeom>
          <a:noFill/>
          <a:ln>
            <a:noFill/>
          </a:ln>
        </p:spPr>
      </p:pic>
      <p:sp>
        <p:nvSpPr>
          <p:cNvPr id="221" name="Google Shape;221;g2e2e970cece_0_1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e2e970cece_0_19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23" name="Google Shape;223;g2e2e970cece_0_193"/>
          <p:cNvPicPr preferRelativeResize="0"/>
          <p:nvPr/>
        </p:nvPicPr>
        <p:blipFill rotWithShape="1">
          <a:blip r:embed="rId7">
            <a:alphaModFix/>
          </a:blip>
          <a:srcRect b="0" l="0" r="0" t="0"/>
          <a:stretch/>
        </p:blipFill>
        <p:spPr>
          <a:xfrm>
            <a:off x="3327816" y="1079500"/>
            <a:ext cx="17718715" cy="11569700"/>
          </a:xfrm>
          <a:prstGeom prst="rect">
            <a:avLst/>
          </a:prstGeom>
          <a:noFill/>
          <a:ln>
            <a:noFill/>
          </a:ln>
        </p:spPr>
      </p:pic>
      <p:pic>
        <p:nvPicPr>
          <p:cNvPr descr=" " id="224" name="Google Shape;224;g2e2e970cece_0_193"/>
          <p:cNvPicPr preferRelativeResize="0"/>
          <p:nvPr/>
        </p:nvPicPr>
        <p:blipFill rotWithShape="1">
          <a:blip r:embed="rId8">
            <a:alphaModFix/>
          </a:blip>
          <a:srcRect b="0" l="0" r="0" t="0"/>
          <a:stretch/>
        </p:blipFill>
        <p:spPr>
          <a:xfrm>
            <a:off x="12041105" y="1612888"/>
            <a:ext cx="5220352" cy="5232412"/>
          </a:xfrm>
          <a:prstGeom prst="rect">
            <a:avLst/>
          </a:prstGeom>
          <a:noFill/>
          <a:ln>
            <a:noFill/>
          </a:ln>
        </p:spPr>
      </p:pic>
      <p:pic>
        <p:nvPicPr>
          <p:cNvPr descr=" " id="225" name="Google Shape;225;g2e2e970cece_0_193"/>
          <p:cNvPicPr preferRelativeResize="0"/>
          <p:nvPr/>
        </p:nvPicPr>
        <p:blipFill rotWithShape="1">
          <a:blip r:embed="rId9">
            <a:alphaModFix/>
          </a:blip>
          <a:srcRect b="0" l="0" r="0" t="0"/>
          <a:stretch/>
        </p:blipFill>
        <p:spPr>
          <a:xfrm>
            <a:off x="6808051" y="1612888"/>
            <a:ext cx="5220352" cy="5232412"/>
          </a:xfrm>
          <a:prstGeom prst="rect">
            <a:avLst/>
          </a:prstGeom>
          <a:noFill/>
          <a:ln>
            <a:noFill/>
          </a:ln>
        </p:spPr>
      </p:pic>
      <p:pic>
        <p:nvPicPr>
          <p:cNvPr descr=" " id="226" name="Google Shape;226;g2e2e970cece_0_193"/>
          <p:cNvPicPr preferRelativeResize="0"/>
          <p:nvPr/>
        </p:nvPicPr>
        <p:blipFill rotWithShape="1">
          <a:blip r:embed="rId10">
            <a:alphaModFix/>
          </a:blip>
          <a:srcRect b="0" l="0" r="0" t="0"/>
          <a:stretch/>
        </p:blipFill>
        <p:spPr>
          <a:xfrm>
            <a:off x="6808051" y="6858000"/>
            <a:ext cx="5220352" cy="5232412"/>
          </a:xfrm>
          <a:prstGeom prst="rect">
            <a:avLst/>
          </a:prstGeom>
          <a:noFill/>
          <a:ln>
            <a:noFill/>
          </a:ln>
        </p:spPr>
      </p:pic>
      <p:pic>
        <p:nvPicPr>
          <p:cNvPr descr=" " id="227" name="Google Shape;227;g2e2e970cece_0_193"/>
          <p:cNvPicPr preferRelativeResize="0"/>
          <p:nvPr/>
        </p:nvPicPr>
        <p:blipFill rotWithShape="1">
          <a:blip r:embed="rId11">
            <a:alphaModFix/>
          </a:blip>
          <a:srcRect b="0" l="0" r="0" t="0"/>
          <a:stretch/>
        </p:blipFill>
        <p:spPr>
          <a:xfrm>
            <a:off x="12041105" y="6858000"/>
            <a:ext cx="5220352" cy="5232412"/>
          </a:xfrm>
          <a:prstGeom prst="rect">
            <a:avLst/>
          </a:prstGeom>
          <a:noFill/>
          <a:ln>
            <a:noFill/>
          </a:ln>
        </p:spPr>
      </p:pic>
      <p:pic>
        <p:nvPicPr>
          <p:cNvPr descr=" " id="228" name="Google Shape;228;g2e2e970cece_0_193"/>
          <p:cNvPicPr preferRelativeResize="0"/>
          <p:nvPr/>
        </p:nvPicPr>
        <p:blipFill rotWithShape="1">
          <a:blip r:embed="rId12">
            <a:alphaModFix/>
          </a:blip>
          <a:srcRect b="0" l="0" r="0" t="0"/>
          <a:stretch/>
        </p:blipFill>
        <p:spPr>
          <a:xfrm>
            <a:off x="12676184" y="4597400"/>
            <a:ext cx="1702013" cy="1447800"/>
          </a:xfrm>
          <a:prstGeom prst="rect">
            <a:avLst/>
          </a:prstGeom>
          <a:noFill/>
          <a:ln>
            <a:noFill/>
          </a:ln>
        </p:spPr>
      </p:pic>
      <p:pic>
        <p:nvPicPr>
          <p:cNvPr descr=" " id="229" name="Google Shape;229;g2e2e970cece_0_193"/>
          <p:cNvPicPr preferRelativeResize="0"/>
          <p:nvPr/>
        </p:nvPicPr>
        <p:blipFill rotWithShape="1">
          <a:blip r:embed="rId12">
            <a:alphaModFix/>
          </a:blip>
          <a:srcRect b="0" l="0" r="0" t="0"/>
          <a:stretch/>
        </p:blipFill>
        <p:spPr>
          <a:xfrm>
            <a:off x="12676184" y="7810500"/>
            <a:ext cx="1702013" cy="1435100"/>
          </a:xfrm>
          <a:prstGeom prst="rect">
            <a:avLst/>
          </a:prstGeom>
          <a:noFill/>
          <a:ln>
            <a:noFill/>
          </a:ln>
        </p:spPr>
      </p:pic>
      <p:pic>
        <p:nvPicPr>
          <p:cNvPr descr=" " id="230" name="Google Shape;230;g2e2e970cece_0_193"/>
          <p:cNvPicPr preferRelativeResize="0"/>
          <p:nvPr/>
        </p:nvPicPr>
        <p:blipFill rotWithShape="1">
          <a:blip r:embed="rId13">
            <a:alphaModFix/>
          </a:blip>
          <a:srcRect b="0" l="0" r="0" t="0"/>
          <a:stretch/>
        </p:blipFill>
        <p:spPr>
          <a:xfrm>
            <a:off x="12028403" y="1079500"/>
            <a:ext cx="12702" cy="11569700"/>
          </a:xfrm>
          <a:prstGeom prst="rect">
            <a:avLst/>
          </a:prstGeom>
          <a:noFill/>
          <a:ln>
            <a:noFill/>
          </a:ln>
        </p:spPr>
      </p:pic>
      <p:pic>
        <p:nvPicPr>
          <p:cNvPr descr=" " id="231" name="Google Shape;231;g2e2e970cece_0_193"/>
          <p:cNvPicPr preferRelativeResize="0"/>
          <p:nvPr/>
        </p:nvPicPr>
        <p:blipFill rotWithShape="1">
          <a:blip r:embed="rId14">
            <a:alphaModFix/>
          </a:blip>
          <a:srcRect b="0" l="0" r="0" t="0"/>
          <a:stretch/>
        </p:blipFill>
        <p:spPr>
          <a:xfrm>
            <a:off x="3327816" y="6845300"/>
            <a:ext cx="17401175" cy="12700"/>
          </a:xfrm>
          <a:prstGeom prst="rect">
            <a:avLst/>
          </a:prstGeom>
          <a:noFill/>
          <a:ln>
            <a:noFill/>
          </a:ln>
        </p:spPr>
      </p:pic>
      <p:sp>
        <p:nvSpPr>
          <p:cNvPr id="232" name="Google Shape;232;g2e2e970cece_0_193"/>
          <p:cNvSpPr/>
          <p:nvPr/>
        </p:nvSpPr>
        <p:spPr>
          <a:xfrm>
            <a:off x="9996149" y="4102100"/>
            <a:ext cx="19011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Slackey"/>
              <a:buNone/>
            </a:pPr>
            <a:r>
              <a:rPr b="0" i="0" lang="en-US" sz="12800" u="none" cap="none" strike="noStrike">
                <a:solidFill>
                  <a:srgbClr val="0E0E0E"/>
                </a:solidFill>
                <a:latin typeface="Slackey"/>
                <a:ea typeface="Slackey"/>
                <a:cs typeface="Slackey"/>
                <a:sym typeface="Slackey"/>
              </a:rPr>
              <a:t>S</a:t>
            </a:r>
            <a:endParaRPr b="0" i="0" sz="12800" u="none" cap="none" strike="noStrike">
              <a:solidFill>
                <a:schemeClr val="dk1"/>
              </a:solidFill>
              <a:latin typeface="Calibri"/>
              <a:ea typeface="Calibri"/>
              <a:cs typeface="Calibri"/>
              <a:sym typeface="Calibri"/>
            </a:endParaRPr>
          </a:p>
        </p:txBody>
      </p:sp>
      <p:sp>
        <p:nvSpPr>
          <p:cNvPr id="233" name="Google Shape;233;g2e2e970cece_0_193"/>
          <p:cNvSpPr/>
          <p:nvPr/>
        </p:nvSpPr>
        <p:spPr>
          <a:xfrm>
            <a:off x="12663483" y="4102100"/>
            <a:ext cx="20787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lackey"/>
              <a:buNone/>
            </a:pPr>
            <a:r>
              <a:rPr b="0" i="0" lang="en-US" sz="12800" u="none" cap="none" strike="noStrike">
                <a:solidFill>
                  <a:srgbClr val="FFFFFF"/>
                </a:solidFill>
                <a:latin typeface="Slackey"/>
                <a:ea typeface="Slackey"/>
                <a:cs typeface="Slackey"/>
                <a:sym typeface="Slackey"/>
              </a:rPr>
              <a:t>W</a:t>
            </a:r>
            <a:endParaRPr b="0" i="0" sz="12800" u="none" cap="none" strike="noStrike">
              <a:solidFill>
                <a:schemeClr val="dk1"/>
              </a:solidFill>
              <a:latin typeface="Calibri"/>
              <a:ea typeface="Calibri"/>
              <a:cs typeface="Calibri"/>
              <a:sym typeface="Calibri"/>
            </a:endParaRPr>
          </a:p>
        </p:txBody>
      </p:sp>
      <p:sp>
        <p:nvSpPr>
          <p:cNvPr id="234" name="Google Shape;234;g2e2e970cece_0_193"/>
          <p:cNvSpPr/>
          <p:nvPr/>
        </p:nvSpPr>
        <p:spPr>
          <a:xfrm>
            <a:off x="9856432" y="7518400"/>
            <a:ext cx="20661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lackey"/>
              <a:buNone/>
            </a:pPr>
            <a:r>
              <a:rPr b="0" i="0" lang="en-US" sz="12800" u="none" cap="none" strike="noStrike">
                <a:solidFill>
                  <a:srgbClr val="FFFFFF"/>
                </a:solidFill>
                <a:latin typeface="Slackey"/>
                <a:ea typeface="Slackey"/>
                <a:cs typeface="Slackey"/>
                <a:sym typeface="Slackey"/>
              </a:rPr>
              <a:t>O</a:t>
            </a:r>
            <a:endParaRPr b="0" i="0" sz="12800" u="none" cap="none" strike="noStrike">
              <a:solidFill>
                <a:schemeClr val="dk1"/>
              </a:solidFill>
              <a:latin typeface="Calibri"/>
              <a:ea typeface="Calibri"/>
              <a:cs typeface="Calibri"/>
              <a:sym typeface="Calibri"/>
            </a:endParaRPr>
          </a:p>
        </p:txBody>
      </p:sp>
      <p:sp>
        <p:nvSpPr>
          <p:cNvPr id="235" name="Google Shape;235;g2e2e970cece_0_193"/>
          <p:cNvSpPr/>
          <p:nvPr/>
        </p:nvSpPr>
        <p:spPr>
          <a:xfrm>
            <a:off x="12917514" y="7518400"/>
            <a:ext cx="16344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Slackey"/>
              <a:buNone/>
            </a:pPr>
            <a:r>
              <a:rPr b="0" i="0" lang="en-US" sz="12800" u="none" cap="none" strike="noStrike">
                <a:solidFill>
                  <a:srgbClr val="0E0E0E"/>
                </a:solidFill>
                <a:latin typeface="Slackey"/>
                <a:ea typeface="Slackey"/>
                <a:cs typeface="Slackey"/>
                <a:sym typeface="Slackey"/>
              </a:rPr>
              <a:t>T</a:t>
            </a:r>
            <a:endParaRPr b="0" i="0" sz="12800" u="none" cap="none" strike="noStrike">
              <a:solidFill>
                <a:schemeClr val="dk1"/>
              </a:solidFill>
              <a:latin typeface="Calibri"/>
              <a:ea typeface="Calibri"/>
              <a:cs typeface="Calibri"/>
              <a:sym typeface="Calibri"/>
            </a:endParaRPr>
          </a:p>
        </p:txBody>
      </p:sp>
      <p:pic>
        <p:nvPicPr>
          <p:cNvPr descr=" " id="236" name="Google Shape;236;g2e2e970cece_0_193"/>
          <p:cNvPicPr preferRelativeResize="0"/>
          <p:nvPr/>
        </p:nvPicPr>
        <p:blipFill rotWithShape="1">
          <a:blip r:embed="rId15">
            <a:alphaModFix/>
          </a:blip>
          <a:srcRect b="0" l="0" r="0" t="0"/>
          <a:stretch/>
        </p:blipFill>
        <p:spPr>
          <a:xfrm>
            <a:off x="3327816" y="1079500"/>
            <a:ext cx="1625803" cy="1625600"/>
          </a:xfrm>
          <a:prstGeom prst="rect">
            <a:avLst/>
          </a:prstGeom>
          <a:noFill/>
          <a:ln>
            <a:noFill/>
          </a:ln>
        </p:spPr>
      </p:pic>
      <p:pic>
        <p:nvPicPr>
          <p:cNvPr descr=" " id="237" name="Google Shape;237;g2e2e970cece_0_193"/>
          <p:cNvPicPr preferRelativeResize="0"/>
          <p:nvPr/>
        </p:nvPicPr>
        <p:blipFill rotWithShape="1">
          <a:blip r:embed="rId16">
            <a:alphaModFix/>
          </a:blip>
          <a:srcRect b="0" l="0" r="0" t="0"/>
          <a:stretch/>
        </p:blipFill>
        <p:spPr>
          <a:xfrm>
            <a:off x="3412504" y="1164183"/>
            <a:ext cx="1456422" cy="1456246"/>
          </a:xfrm>
          <a:prstGeom prst="rect">
            <a:avLst/>
          </a:prstGeom>
          <a:noFill/>
          <a:ln>
            <a:noFill/>
          </a:ln>
        </p:spPr>
      </p:pic>
      <p:pic>
        <p:nvPicPr>
          <p:cNvPr descr=" " id="238" name="Google Shape;238;g2e2e970cece_0_193"/>
          <p:cNvPicPr preferRelativeResize="0"/>
          <p:nvPr/>
        </p:nvPicPr>
        <p:blipFill rotWithShape="1">
          <a:blip r:embed="rId15">
            <a:alphaModFix/>
          </a:blip>
          <a:srcRect b="0" l="0" r="0" t="0"/>
          <a:stretch/>
        </p:blipFill>
        <p:spPr>
          <a:xfrm>
            <a:off x="3327816" y="8128000"/>
            <a:ext cx="1625803" cy="1625600"/>
          </a:xfrm>
          <a:prstGeom prst="rect">
            <a:avLst/>
          </a:prstGeom>
          <a:noFill/>
          <a:ln>
            <a:noFill/>
          </a:ln>
        </p:spPr>
      </p:pic>
      <p:pic>
        <p:nvPicPr>
          <p:cNvPr descr=" " id="239" name="Google Shape;239;g2e2e970cece_0_193"/>
          <p:cNvPicPr preferRelativeResize="0"/>
          <p:nvPr/>
        </p:nvPicPr>
        <p:blipFill rotWithShape="1">
          <a:blip r:embed="rId17">
            <a:alphaModFix/>
          </a:blip>
          <a:srcRect b="0" l="0" r="0" t="0"/>
          <a:stretch/>
        </p:blipFill>
        <p:spPr>
          <a:xfrm>
            <a:off x="3429404" y="8132763"/>
            <a:ext cx="1519452" cy="1519262"/>
          </a:xfrm>
          <a:prstGeom prst="rect">
            <a:avLst/>
          </a:prstGeom>
          <a:noFill/>
          <a:ln>
            <a:noFill/>
          </a:ln>
        </p:spPr>
      </p:pic>
      <p:pic>
        <p:nvPicPr>
          <p:cNvPr descr=" " id="240" name="Google Shape;240;g2e2e970cece_0_193"/>
          <p:cNvPicPr preferRelativeResize="0"/>
          <p:nvPr/>
        </p:nvPicPr>
        <p:blipFill rotWithShape="1">
          <a:blip r:embed="rId15">
            <a:alphaModFix/>
          </a:blip>
          <a:srcRect b="0" l="0" r="0" t="0"/>
          <a:stretch/>
        </p:blipFill>
        <p:spPr>
          <a:xfrm>
            <a:off x="16473959" y="1079500"/>
            <a:ext cx="1625803" cy="1625600"/>
          </a:xfrm>
          <a:prstGeom prst="rect">
            <a:avLst/>
          </a:prstGeom>
          <a:noFill/>
          <a:ln>
            <a:noFill/>
          </a:ln>
        </p:spPr>
      </p:pic>
      <p:pic>
        <p:nvPicPr>
          <p:cNvPr descr=" " id="241" name="Google Shape;241;g2e2e970cece_0_193"/>
          <p:cNvPicPr preferRelativeResize="0"/>
          <p:nvPr/>
        </p:nvPicPr>
        <p:blipFill rotWithShape="1">
          <a:blip r:embed="rId18">
            <a:alphaModFix/>
          </a:blip>
          <a:srcRect b="0" l="0" r="0" t="0"/>
          <a:stretch/>
        </p:blipFill>
        <p:spPr>
          <a:xfrm>
            <a:off x="16677184" y="1282700"/>
            <a:ext cx="1192256" cy="1190414"/>
          </a:xfrm>
          <a:prstGeom prst="rect">
            <a:avLst/>
          </a:prstGeom>
          <a:noFill/>
          <a:ln>
            <a:noFill/>
          </a:ln>
        </p:spPr>
      </p:pic>
      <p:pic>
        <p:nvPicPr>
          <p:cNvPr descr=" " id="242" name="Google Shape;242;g2e2e970cece_0_193"/>
          <p:cNvPicPr preferRelativeResize="0"/>
          <p:nvPr/>
        </p:nvPicPr>
        <p:blipFill rotWithShape="1">
          <a:blip r:embed="rId15">
            <a:alphaModFix/>
          </a:blip>
          <a:srcRect b="0" l="0" r="0" t="0"/>
          <a:stretch/>
        </p:blipFill>
        <p:spPr>
          <a:xfrm>
            <a:off x="16473959" y="8128000"/>
            <a:ext cx="1625803" cy="1625600"/>
          </a:xfrm>
          <a:prstGeom prst="rect">
            <a:avLst/>
          </a:prstGeom>
          <a:noFill/>
          <a:ln>
            <a:noFill/>
          </a:ln>
        </p:spPr>
      </p:pic>
      <p:pic>
        <p:nvPicPr>
          <p:cNvPr descr=" " id="243" name="Google Shape;243;g2e2e970cece_0_193"/>
          <p:cNvPicPr preferRelativeResize="0"/>
          <p:nvPr/>
        </p:nvPicPr>
        <p:blipFill rotWithShape="1">
          <a:blip r:embed="rId19">
            <a:alphaModFix/>
          </a:blip>
          <a:srcRect b="0" l="0" r="0" t="0"/>
          <a:stretch/>
        </p:blipFill>
        <p:spPr>
          <a:xfrm>
            <a:off x="16541703" y="8128000"/>
            <a:ext cx="1490319" cy="1625600"/>
          </a:xfrm>
          <a:prstGeom prst="rect">
            <a:avLst/>
          </a:prstGeom>
          <a:noFill/>
          <a:ln>
            <a:noFill/>
          </a:ln>
        </p:spPr>
      </p:pic>
      <p:sp>
        <p:nvSpPr>
          <p:cNvPr id="244" name="Google Shape;244;g2e2e970cece_0_193"/>
          <p:cNvSpPr/>
          <p:nvPr/>
        </p:nvSpPr>
        <p:spPr>
          <a:xfrm>
            <a:off x="3327816" y="34988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e2e970cece_0_193"/>
          <p:cNvSpPr/>
          <p:nvPr/>
        </p:nvSpPr>
        <p:spPr>
          <a:xfrm>
            <a:off x="3327816" y="34988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e2e970cece_0_193"/>
          <p:cNvSpPr/>
          <p:nvPr/>
        </p:nvSpPr>
        <p:spPr>
          <a:xfrm>
            <a:off x="3327816" y="34988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e2e970cece_0_193"/>
          <p:cNvSpPr/>
          <p:nvPr/>
        </p:nvSpPr>
        <p:spPr>
          <a:xfrm>
            <a:off x="3327816" y="349885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Strengths</a:t>
            </a:r>
            <a:endParaRPr b="0" i="0" sz="3600" u="none" cap="none" strike="noStrike">
              <a:solidFill>
                <a:schemeClr val="dk1"/>
              </a:solidFill>
              <a:latin typeface="Calibri"/>
              <a:ea typeface="Calibri"/>
              <a:cs typeface="Calibri"/>
              <a:sym typeface="Calibri"/>
            </a:endParaRPr>
          </a:p>
        </p:txBody>
      </p:sp>
      <p:sp>
        <p:nvSpPr>
          <p:cNvPr id="248" name="Google Shape;248;g2e2e970cece_0_193"/>
          <p:cNvSpPr/>
          <p:nvPr/>
        </p:nvSpPr>
        <p:spPr>
          <a:xfrm>
            <a:off x="3327816" y="43497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9" name="Google Shape;249;g2e2e970cece_0_193"/>
          <p:cNvSpPr/>
          <p:nvPr/>
        </p:nvSpPr>
        <p:spPr>
          <a:xfrm>
            <a:off x="3327816" y="105473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e2e970cece_0_193"/>
          <p:cNvSpPr/>
          <p:nvPr/>
        </p:nvSpPr>
        <p:spPr>
          <a:xfrm>
            <a:off x="3327816" y="105473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2e970cece_0_193"/>
          <p:cNvSpPr/>
          <p:nvPr/>
        </p:nvSpPr>
        <p:spPr>
          <a:xfrm>
            <a:off x="3327816" y="105473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e2e970cece_0_193"/>
          <p:cNvSpPr/>
          <p:nvPr/>
        </p:nvSpPr>
        <p:spPr>
          <a:xfrm>
            <a:off x="3327816" y="1054735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Opportunities</a:t>
            </a:r>
            <a:endParaRPr b="0" i="0" sz="3600" u="none" cap="none" strike="noStrike">
              <a:solidFill>
                <a:schemeClr val="dk1"/>
              </a:solidFill>
              <a:latin typeface="Calibri"/>
              <a:ea typeface="Calibri"/>
              <a:cs typeface="Calibri"/>
              <a:sym typeface="Calibri"/>
            </a:endParaRPr>
          </a:p>
        </p:txBody>
      </p:sp>
      <p:sp>
        <p:nvSpPr>
          <p:cNvPr id="253" name="Google Shape;253;g2e2e970cece_0_193"/>
          <p:cNvSpPr/>
          <p:nvPr/>
        </p:nvSpPr>
        <p:spPr>
          <a:xfrm>
            <a:off x="3327816" y="11398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4" name="Google Shape;254;g2e2e970cece_0_193"/>
          <p:cNvSpPr/>
          <p:nvPr/>
        </p:nvSpPr>
        <p:spPr>
          <a:xfrm>
            <a:off x="16473959" y="34988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e2e970cece_0_193"/>
          <p:cNvSpPr/>
          <p:nvPr/>
        </p:nvSpPr>
        <p:spPr>
          <a:xfrm>
            <a:off x="16473959" y="34988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2e970cece_0_193"/>
          <p:cNvSpPr/>
          <p:nvPr/>
        </p:nvSpPr>
        <p:spPr>
          <a:xfrm>
            <a:off x="16473959" y="34988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2e970cece_0_193"/>
          <p:cNvSpPr/>
          <p:nvPr/>
        </p:nvSpPr>
        <p:spPr>
          <a:xfrm>
            <a:off x="16473959" y="349885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Weaknesses</a:t>
            </a:r>
            <a:endParaRPr b="0" i="0" sz="3600" u="none" cap="none" strike="noStrike">
              <a:solidFill>
                <a:schemeClr val="dk1"/>
              </a:solidFill>
              <a:latin typeface="Calibri"/>
              <a:ea typeface="Calibri"/>
              <a:cs typeface="Calibri"/>
              <a:sym typeface="Calibri"/>
            </a:endParaRPr>
          </a:p>
        </p:txBody>
      </p:sp>
      <p:sp>
        <p:nvSpPr>
          <p:cNvPr id="258" name="Google Shape;258;g2e2e970cece_0_193"/>
          <p:cNvSpPr/>
          <p:nvPr/>
        </p:nvSpPr>
        <p:spPr>
          <a:xfrm>
            <a:off x="16473959" y="43497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9" name="Google Shape;259;g2e2e970cece_0_193"/>
          <p:cNvSpPr/>
          <p:nvPr/>
        </p:nvSpPr>
        <p:spPr>
          <a:xfrm>
            <a:off x="16473959" y="105473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e2e970cece_0_193"/>
          <p:cNvSpPr/>
          <p:nvPr/>
        </p:nvSpPr>
        <p:spPr>
          <a:xfrm>
            <a:off x="16473959" y="105473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2e970cece_0_193"/>
          <p:cNvSpPr/>
          <p:nvPr/>
        </p:nvSpPr>
        <p:spPr>
          <a:xfrm>
            <a:off x="16473959" y="10547350"/>
            <a:ext cx="4572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e2e970cece_0_193"/>
          <p:cNvSpPr/>
          <p:nvPr/>
        </p:nvSpPr>
        <p:spPr>
          <a:xfrm>
            <a:off x="16473959" y="10547350"/>
            <a:ext cx="47250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Threats</a:t>
            </a:r>
            <a:endParaRPr b="0" i="0" sz="3600" u="none" cap="none" strike="noStrike">
              <a:solidFill>
                <a:schemeClr val="dk1"/>
              </a:solidFill>
              <a:latin typeface="Calibri"/>
              <a:ea typeface="Calibri"/>
              <a:cs typeface="Calibri"/>
              <a:sym typeface="Calibri"/>
            </a:endParaRPr>
          </a:p>
        </p:txBody>
      </p:sp>
      <p:sp>
        <p:nvSpPr>
          <p:cNvPr id="263" name="Google Shape;263;g2e2e970cece_0_193"/>
          <p:cNvSpPr/>
          <p:nvPr/>
        </p:nvSpPr>
        <p:spPr>
          <a:xfrm>
            <a:off x="16473959" y="11398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68" name="Shape 268"/>
        <p:cNvGrpSpPr/>
        <p:nvPr/>
      </p:nvGrpSpPr>
      <p:grpSpPr>
        <a:xfrm>
          <a:off x="0" y="0"/>
          <a:ext cx="0" cy="0"/>
          <a:chOff x="0" y="0"/>
          <a:chExt cx="0" cy="0"/>
        </a:xfrm>
      </p:grpSpPr>
      <p:pic>
        <p:nvPicPr>
          <p:cNvPr descr=" " id="269" name="Google Shape;269;g2e2e970cece_0_24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70" name="Google Shape;270;g2e2e970cece_0_243"/>
          <p:cNvPicPr preferRelativeResize="0"/>
          <p:nvPr/>
        </p:nvPicPr>
        <p:blipFill rotWithShape="1">
          <a:blip r:embed="rId4">
            <a:alphaModFix/>
          </a:blip>
          <a:srcRect b="0" l="0" r="0" t="0"/>
          <a:stretch/>
        </p:blipFill>
        <p:spPr>
          <a:xfrm>
            <a:off x="736692" y="0"/>
            <a:ext cx="8344943" cy="7480300"/>
          </a:xfrm>
          <a:prstGeom prst="rect">
            <a:avLst/>
          </a:prstGeom>
          <a:noFill/>
          <a:ln>
            <a:noFill/>
          </a:ln>
        </p:spPr>
      </p:pic>
      <p:pic>
        <p:nvPicPr>
          <p:cNvPr descr=" " id="271" name="Google Shape;271;g2e2e970cece_0_243"/>
          <p:cNvPicPr preferRelativeResize="0"/>
          <p:nvPr/>
        </p:nvPicPr>
        <p:blipFill rotWithShape="1">
          <a:blip r:embed="rId5">
            <a:alphaModFix/>
          </a:blip>
          <a:srcRect b="0" l="0" r="0" t="0"/>
          <a:stretch/>
        </p:blipFill>
        <p:spPr>
          <a:xfrm>
            <a:off x="10656632" y="1419932"/>
            <a:ext cx="15443066" cy="12922410"/>
          </a:xfrm>
          <a:prstGeom prst="rect">
            <a:avLst/>
          </a:prstGeom>
          <a:noFill/>
          <a:ln>
            <a:noFill/>
          </a:ln>
        </p:spPr>
      </p:pic>
      <p:sp>
        <p:nvSpPr>
          <p:cNvPr id="272" name="Google Shape;272;g2e2e970cece_0_2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3" name="Google Shape;273;g2e2e970cece_0_24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74" name="Google Shape;274;g2e2e970cece_0_243"/>
          <p:cNvPicPr preferRelativeResize="0"/>
          <p:nvPr/>
        </p:nvPicPr>
        <p:blipFill rotWithShape="1">
          <a:blip r:embed="rId7">
            <a:alphaModFix/>
          </a:blip>
          <a:srcRect b="0" l="0" r="0" t="0"/>
          <a:stretch/>
        </p:blipFill>
        <p:spPr>
          <a:xfrm>
            <a:off x="9818327" y="1333500"/>
            <a:ext cx="12993724" cy="11722100"/>
          </a:xfrm>
          <a:prstGeom prst="rect">
            <a:avLst/>
          </a:prstGeom>
          <a:noFill/>
          <a:ln>
            <a:noFill/>
          </a:ln>
        </p:spPr>
      </p:pic>
      <p:sp>
        <p:nvSpPr>
          <p:cNvPr id="275" name="Google Shape;275;g2e2e970cece_0_243"/>
          <p:cNvSpPr/>
          <p:nvPr/>
        </p:nvSpPr>
        <p:spPr>
          <a:xfrm>
            <a:off x="1397175" y="1143000"/>
            <a:ext cx="10690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lackey"/>
              <a:buNone/>
            </a:pPr>
            <a:r>
              <a:rPr b="0" i="0" lang="en-US" sz="8000" u="none" cap="none" strike="noStrike">
                <a:solidFill>
                  <a:srgbClr val="0E0E0E"/>
                </a:solidFill>
                <a:latin typeface="Slackey"/>
                <a:ea typeface="Slackey"/>
                <a:cs typeface="Slackey"/>
                <a:sym typeface="Slackey"/>
              </a:rPr>
              <a:t>Some Data</a:t>
            </a:r>
            <a:endParaRPr b="0" i="0" sz="8000" u="none" cap="none" strike="noStrike">
              <a:solidFill>
                <a:schemeClr val="dk1"/>
              </a:solidFill>
              <a:latin typeface="Calibri"/>
              <a:ea typeface="Calibri"/>
              <a:cs typeface="Calibri"/>
              <a:sym typeface="Calibri"/>
            </a:endParaRPr>
          </a:p>
        </p:txBody>
      </p:sp>
      <p:sp>
        <p:nvSpPr>
          <p:cNvPr id="276" name="Google Shape;276;g2e2e970cece_0_243"/>
          <p:cNvSpPr/>
          <p:nvPr/>
        </p:nvSpPr>
        <p:spPr>
          <a:xfrm>
            <a:off x="1244756" y="5029200"/>
            <a:ext cx="8573700" cy="716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e2e970cece_0_243"/>
          <p:cNvSpPr/>
          <p:nvPr/>
        </p:nvSpPr>
        <p:spPr>
          <a:xfrm>
            <a:off x="1244756" y="5029200"/>
            <a:ext cx="8573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e2e970cece_0_243"/>
          <p:cNvSpPr/>
          <p:nvPr/>
        </p:nvSpPr>
        <p:spPr>
          <a:xfrm>
            <a:off x="1244756" y="5289550"/>
            <a:ext cx="20703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e2e970cece_0_243"/>
          <p:cNvSpPr/>
          <p:nvPr/>
        </p:nvSpPr>
        <p:spPr>
          <a:xfrm>
            <a:off x="1244756" y="5289550"/>
            <a:ext cx="24090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75%</a:t>
            </a:r>
            <a:endParaRPr b="0" i="0" sz="8000" u="none" cap="none" strike="noStrike">
              <a:solidFill>
                <a:schemeClr val="dk1"/>
              </a:solidFill>
              <a:latin typeface="Calibri"/>
              <a:ea typeface="Calibri"/>
              <a:cs typeface="Calibri"/>
              <a:sym typeface="Calibri"/>
            </a:endParaRPr>
          </a:p>
        </p:txBody>
      </p:sp>
      <p:sp>
        <p:nvSpPr>
          <p:cNvPr id="280" name="Google Shape;280;g2e2e970cece_0_243"/>
          <p:cNvSpPr/>
          <p:nvPr/>
        </p:nvSpPr>
        <p:spPr>
          <a:xfrm>
            <a:off x="3518340" y="5029200"/>
            <a:ext cx="63000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2e970cece_0_243"/>
          <p:cNvSpPr/>
          <p:nvPr/>
        </p:nvSpPr>
        <p:spPr>
          <a:xfrm>
            <a:off x="3518340" y="5029200"/>
            <a:ext cx="64524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Enchanted Creatures</a:t>
            </a:r>
            <a:endParaRPr b="0" i="0" sz="3600" u="none" cap="none" strike="noStrike">
              <a:solidFill>
                <a:schemeClr val="dk1"/>
              </a:solidFill>
              <a:latin typeface="Calibri"/>
              <a:ea typeface="Calibri"/>
              <a:cs typeface="Calibri"/>
              <a:sym typeface="Calibri"/>
            </a:endParaRPr>
          </a:p>
        </p:txBody>
      </p:sp>
      <p:sp>
        <p:nvSpPr>
          <p:cNvPr id="282" name="Google Shape;282;g2e2e970cece_0_243"/>
          <p:cNvSpPr/>
          <p:nvPr/>
        </p:nvSpPr>
        <p:spPr>
          <a:xfrm>
            <a:off x="3518340" y="5778500"/>
            <a:ext cx="6435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3" name="Google Shape;283;g2e2e970cece_0_243"/>
          <p:cNvSpPr/>
          <p:nvPr/>
        </p:nvSpPr>
        <p:spPr>
          <a:xfrm>
            <a:off x="1244756" y="76073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e2e970cece_0_243"/>
          <p:cNvSpPr/>
          <p:nvPr/>
        </p:nvSpPr>
        <p:spPr>
          <a:xfrm>
            <a:off x="1244756" y="7886700"/>
            <a:ext cx="2210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e2e970cece_0_243"/>
          <p:cNvSpPr/>
          <p:nvPr/>
        </p:nvSpPr>
        <p:spPr>
          <a:xfrm>
            <a:off x="1244756" y="7886700"/>
            <a:ext cx="25488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60%</a:t>
            </a:r>
            <a:endParaRPr b="0" i="0" sz="8000" u="none" cap="none" strike="noStrike">
              <a:solidFill>
                <a:schemeClr val="dk1"/>
              </a:solidFill>
              <a:latin typeface="Calibri"/>
              <a:ea typeface="Calibri"/>
              <a:cs typeface="Calibri"/>
              <a:sym typeface="Calibri"/>
            </a:endParaRPr>
          </a:p>
        </p:txBody>
      </p:sp>
      <p:sp>
        <p:nvSpPr>
          <p:cNvPr id="286" name="Google Shape;286;g2e2e970cece_0_243"/>
          <p:cNvSpPr/>
          <p:nvPr/>
        </p:nvSpPr>
        <p:spPr>
          <a:xfrm>
            <a:off x="3658057" y="7607300"/>
            <a:ext cx="61602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e2e970cece_0_243"/>
          <p:cNvSpPr/>
          <p:nvPr/>
        </p:nvSpPr>
        <p:spPr>
          <a:xfrm>
            <a:off x="3658057" y="7607300"/>
            <a:ext cx="6312600" cy="144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Magic-Wielding Individuals</a:t>
            </a:r>
            <a:endParaRPr b="0" i="0" sz="3600" u="none" cap="none" strike="noStrike">
              <a:solidFill>
                <a:schemeClr val="dk1"/>
              </a:solidFill>
              <a:latin typeface="Calibri"/>
              <a:ea typeface="Calibri"/>
              <a:cs typeface="Calibri"/>
              <a:sym typeface="Calibri"/>
            </a:endParaRPr>
          </a:p>
        </p:txBody>
      </p:sp>
      <p:sp>
        <p:nvSpPr>
          <p:cNvPr id="288" name="Google Shape;288;g2e2e970cece_0_243"/>
          <p:cNvSpPr/>
          <p:nvPr/>
        </p:nvSpPr>
        <p:spPr>
          <a:xfrm>
            <a:off x="3658057" y="9004300"/>
            <a:ext cx="6295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9" name="Google Shape;289;g2e2e970cece_0_243"/>
          <p:cNvSpPr/>
          <p:nvPr/>
        </p:nvSpPr>
        <p:spPr>
          <a:xfrm>
            <a:off x="1244756" y="10223500"/>
            <a:ext cx="8573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2e970cece_0_243"/>
          <p:cNvSpPr/>
          <p:nvPr/>
        </p:nvSpPr>
        <p:spPr>
          <a:xfrm>
            <a:off x="1244756" y="10483850"/>
            <a:ext cx="2210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e2e970cece_0_243"/>
          <p:cNvSpPr/>
          <p:nvPr/>
        </p:nvSpPr>
        <p:spPr>
          <a:xfrm>
            <a:off x="1244756" y="10483850"/>
            <a:ext cx="25488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90%</a:t>
            </a:r>
            <a:endParaRPr b="0" i="0" sz="8000" u="none" cap="none" strike="noStrike">
              <a:solidFill>
                <a:schemeClr val="dk1"/>
              </a:solidFill>
              <a:latin typeface="Calibri"/>
              <a:ea typeface="Calibri"/>
              <a:cs typeface="Calibri"/>
              <a:sym typeface="Calibri"/>
            </a:endParaRPr>
          </a:p>
        </p:txBody>
      </p:sp>
      <p:sp>
        <p:nvSpPr>
          <p:cNvPr id="292" name="Google Shape;292;g2e2e970cece_0_243"/>
          <p:cNvSpPr/>
          <p:nvPr/>
        </p:nvSpPr>
        <p:spPr>
          <a:xfrm>
            <a:off x="3658057" y="10223500"/>
            <a:ext cx="61602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e2e970cece_0_243"/>
          <p:cNvSpPr/>
          <p:nvPr/>
        </p:nvSpPr>
        <p:spPr>
          <a:xfrm>
            <a:off x="3658057" y="10223500"/>
            <a:ext cx="6312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Spells Cast</a:t>
            </a:r>
            <a:endParaRPr b="0" i="0" sz="3600" u="none" cap="none" strike="noStrike">
              <a:solidFill>
                <a:schemeClr val="dk1"/>
              </a:solidFill>
              <a:latin typeface="Calibri"/>
              <a:ea typeface="Calibri"/>
              <a:cs typeface="Calibri"/>
              <a:sym typeface="Calibri"/>
            </a:endParaRPr>
          </a:p>
        </p:txBody>
      </p:sp>
      <p:sp>
        <p:nvSpPr>
          <p:cNvPr id="294" name="Google Shape;294;g2e2e970cece_0_243"/>
          <p:cNvSpPr/>
          <p:nvPr/>
        </p:nvSpPr>
        <p:spPr>
          <a:xfrm>
            <a:off x="3658057" y="10972800"/>
            <a:ext cx="6295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99" name="Shape 299"/>
        <p:cNvGrpSpPr/>
        <p:nvPr/>
      </p:nvGrpSpPr>
      <p:grpSpPr>
        <a:xfrm>
          <a:off x="0" y="0"/>
          <a:ext cx="0" cy="0"/>
          <a:chOff x="0" y="0"/>
          <a:chExt cx="0" cy="0"/>
        </a:xfrm>
      </p:grpSpPr>
      <p:pic>
        <p:nvPicPr>
          <p:cNvPr descr=" " id="300" name="Google Shape;300;g2e2e970cece_0_27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1" name="Google Shape;301;g2e2e970cece_0_273"/>
          <p:cNvPicPr preferRelativeResize="0"/>
          <p:nvPr/>
        </p:nvPicPr>
        <p:blipFill rotWithShape="1">
          <a:blip r:embed="rId4">
            <a:alphaModFix/>
          </a:blip>
          <a:srcRect b="0" l="0" r="0" t="0"/>
          <a:stretch/>
        </p:blipFill>
        <p:spPr>
          <a:xfrm>
            <a:off x="-1409876" y="-1041400"/>
            <a:ext cx="14496905" cy="12707232"/>
          </a:xfrm>
          <a:prstGeom prst="rect">
            <a:avLst/>
          </a:prstGeom>
          <a:noFill/>
          <a:ln>
            <a:noFill/>
          </a:ln>
        </p:spPr>
      </p:pic>
      <p:pic>
        <p:nvPicPr>
          <p:cNvPr descr=" " id="302" name="Google Shape;302;g2e2e970cece_0_273"/>
          <p:cNvPicPr preferRelativeResize="0"/>
          <p:nvPr/>
        </p:nvPicPr>
        <p:blipFill rotWithShape="1">
          <a:blip r:embed="rId5">
            <a:alphaModFix/>
          </a:blip>
          <a:srcRect b="0" l="0" r="0" t="0"/>
          <a:stretch/>
        </p:blipFill>
        <p:spPr>
          <a:xfrm>
            <a:off x="15660443" y="2321607"/>
            <a:ext cx="11894689" cy="13268139"/>
          </a:xfrm>
          <a:prstGeom prst="rect">
            <a:avLst/>
          </a:prstGeom>
          <a:noFill/>
          <a:ln>
            <a:noFill/>
          </a:ln>
        </p:spPr>
      </p:pic>
      <p:sp>
        <p:nvSpPr>
          <p:cNvPr id="303" name="Google Shape;303;g2e2e970cece_0_2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4" name="Google Shape;304;g2e2e970cece_0_27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05" name="Google Shape;305;g2e2e970cece_0_273"/>
          <p:cNvSpPr/>
          <p:nvPr/>
        </p:nvSpPr>
        <p:spPr>
          <a:xfrm>
            <a:off x="4305838" y="3403600"/>
            <a:ext cx="15762600" cy="737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e2e970cece_0_273"/>
          <p:cNvSpPr/>
          <p:nvPr/>
        </p:nvSpPr>
        <p:spPr>
          <a:xfrm>
            <a:off x="4305838" y="3403600"/>
            <a:ext cx="15762600" cy="575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e2e970cece_0_273"/>
          <p:cNvSpPr/>
          <p:nvPr/>
        </p:nvSpPr>
        <p:spPr>
          <a:xfrm>
            <a:off x="5220352" y="3403600"/>
            <a:ext cx="13933500" cy="534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Slackey"/>
              <a:buNone/>
            </a:pPr>
            <a:r>
              <a:rPr b="0" i="0" lang="en-US" sz="24000" u="none" cap="none" strike="noStrike">
                <a:solidFill>
                  <a:srgbClr val="272727"/>
                </a:solidFill>
                <a:latin typeface="Slackey"/>
                <a:ea typeface="Slackey"/>
                <a:cs typeface="Slackey"/>
                <a:sym typeface="Slackey"/>
              </a:rPr>
              <a:t>234,567</a:t>
            </a:r>
            <a:endParaRPr b="0" i="0" sz="24000" u="none" cap="none" strike="noStrike">
              <a:solidFill>
                <a:schemeClr val="dk1"/>
              </a:solidFill>
              <a:latin typeface="Calibri"/>
              <a:ea typeface="Calibri"/>
              <a:cs typeface="Calibri"/>
              <a:sym typeface="Calibri"/>
            </a:endParaRPr>
          </a:p>
        </p:txBody>
      </p:sp>
      <p:sp>
        <p:nvSpPr>
          <p:cNvPr id="308" name="Google Shape;308;g2e2e970cece_0_273"/>
          <p:cNvSpPr/>
          <p:nvPr/>
        </p:nvSpPr>
        <p:spPr>
          <a:xfrm>
            <a:off x="4170355" y="79375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09" name="Google Shape;309;g2e2e970cece_0_273"/>
          <p:cNvSpPr/>
          <p:nvPr/>
        </p:nvSpPr>
        <p:spPr>
          <a:xfrm>
            <a:off x="7483352" y="95631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314" name="Shape 314"/>
        <p:cNvGrpSpPr/>
        <p:nvPr/>
      </p:nvGrpSpPr>
      <p:grpSpPr>
        <a:xfrm>
          <a:off x="0" y="0"/>
          <a:ext cx="0" cy="0"/>
          <a:chOff x="0" y="0"/>
          <a:chExt cx="0" cy="0"/>
        </a:xfrm>
      </p:grpSpPr>
      <p:pic>
        <p:nvPicPr>
          <p:cNvPr descr=" " id="315" name="Google Shape;315;g2e2e970cece_0_28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6" name="Google Shape;316;g2e2e970cece_0_287"/>
          <p:cNvPicPr preferRelativeResize="0"/>
          <p:nvPr/>
        </p:nvPicPr>
        <p:blipFill rotWithShape="1">
          <a:blip r:embed="rId4">
            <a:alphaModFix/>
          </a:blip>
          <a:srcRect b="0" l="0" r="0" t="0"/>
          <a:stretch/>
        </p:blipFill>
        <p:spPr>
          <a:xfrm>
            <a:off x="-726589" y="791443"/>
            <a:ext cx="13287618" cy="14107591"/>
          </a:xfrm>
          <a:prstGeom prst="rect">
            <a:avLst/>
          </a:prstGeom>
          <a:noFill/>
          <a:ln>
            <a:noFill/>
          </a:ln>
        </p:spPr>
      </p:pic>
      <p:pic>
        <p:nvPicPr>
          <p:cNvPr descr=" " id="317" name="Google Shape;317;g2e2e970cece_0_287"/>
          <p:cNvPicPr preferRelativeResize="0"/>
          <p:nvPr/>
        </p:nvPicPr>
        <p:blipFill rotWithShape="1">
          <a:blip r:embed="rId5">
            <a:alphaModFix/>
          </a:blip>
          <a:srcRect b="0" l="0" r="0" t="0"/>
          <a:stretch/>
        </p:blipFill>
        <p:spPr>
          <a:xfrm>
            <a:off x="17004216" y="68039"/>
            <a:ext cx="7254839" cy="14759831"/>
          </a:xfrm>
          <a:prstGeom prst="rect">
            <a:avLst/>
          </a:prstGeom>
          <a:noFill/>
          <a:ln>
            <a:noFill/>
          </a:ln>
        </p:spPr>
      </p:pic>
      <p:sp>
        <p:nvSpPr>
          <p:cNvPr id="318" name="Google Shape;318;g2e2e970cece_0_2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9" name="Google Shape;319;g2e2e970cece_0_28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0" name="Google Shape;320;g2e2e970cece_0_287"/>
          <p:cNvSpPr/>
          <p:nvPr/>
        </p:nvSpPr>
        <p:spPr>
          <a:xfrm>
            <a:off x="3391324" y="3263900"/>
            <a:ext cx="78750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e2e970cece_0_287"/>
          <p:cNvSpPr/>
          <p:nvPr/>
        </p:nvSpPr>
        <p:spPr>
          <a:xfrm>
            <a:off x="2813402" y="3263900"/>
            <a:ext cx="90309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e2e970cece_0_287"/>
          <p:cNvSpPr/>
          <p:nvPr/>
        </p:nvSpPr>
        <p:spPr>
          <a:xfrm>
            <a:off x="2813402" y="3263900"/>
            <a:ext cx="95727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233 Coins</a:t>
            </a:r>
            <a:endParaRPr b="0" i="0" sz="12800" u="none" cap="none" strike="noStrike">
              <a:solidFill>
                <a:schemeClr val="dk1"/>
              </a:solidFill>
              <a:latin typeface="Calibri"/>
              <a:ea typeface="Calibri"/>
              <a:cs typeface="Calibri"/>
              <a:sym typeface="Calibri"/>
            </a:endParaRPr>
          </a:p>
        </p:txBody>
      </p:sp>
      <p:sp>
        <p:nvSpPr>
          <p:cNvPr id="323" name="Google Shape;323;g2e2e970cece_0_287"/>
          <p:cNvSpPr/>
          <p:nvPr/>
        </p:nvSpPr>
        <p:spPr>
          <a:xfrm>
            <a:off x="3391324" y="5575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e2e970cece_0_287"/>
          <p:cNvSpPr/>
          <p:nvPr/>
        </p:nvSpPr>
        <p:spPr>
          <a:xfrm>
            <a:off x="3323582" y="5575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5" name="Google Shape;325;g2e2e970cece_0_287"/>
          <p:cNvSpPr/>
          <p:nvPr/>
        </p:nvSpPr>
        <p:spPr>
          <a:xfrm>
            <a:off x="3391324" y="6985000"/>
            <a:ext cx="78750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e2e970cece_0_287"/>
          <p:cNvSpPr/>
          <p:nvPr/>
        </p:nvSpPr>
        <p:spPr>
          <a:xfrm>
            <a:off x="2400600" y="6985000"/>
            <a:ext cx="98565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e2e970cece_0_287"/>
          <p:cNvSpPr/>
          <p:nvPr/>
        </p:nvSpPr>
        <p:spPr>
          <a:xfrm>
            <a:off x="2400600" y="6985000"/>
            <a:ext cx="103983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456 Hours</a:t>
            </a:r>
            <a:endParaRPr b="0" i="0" sz="12800" u="none" cap="none" strike="noStrike">
              <a:solidFill>
                <a:schemeClr val="dk1"/>
              </a:solidFill>
              <a:latin typeface="Calibri"/>
              <a:ea typeface="Calibri"/>
              <a:cs typeface="Calibri"/>
              <a:sym typeface="Calibri"/>
            </a:endParaRPr>
          </a:p>
        </p:txBody>
      </p:sp>
      <p:sp>
        <p:nvSpPr>
          <p:cNvPr id="328" name="Google Shape;328;g2e2e970cece_0_287"/>
          <p:cNvSpPr/>
          <p:nvPr/>
        </p:nvSpPr>
        <p:spPr>
          <a:xfrm>
            <a:off x="3391324" y="9296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e2e970cece_0_287"/>
          <p:cNvSpPr/>
          <p:nvPr/>
        </p:nvSpPr>
        <p:spPr>
          <a:xfrm>
            <a:off x="3323582" y="9296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0" name="Google Shape;330;g2e2e970cece_0_287"/>
          <p:cNvSpPr/>
          <p:nvPr/>
        </p:nvSpPr>
        <p:spPr>
          <a:xfrm>
            <a:off x="13552594" y="3263900"/>
            <a:ext cx="78750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e2e970cece_0_287"/>
          <p:cNvSpPr/>
          <p:nvPr/>
        </p:nvSpPr>
        <p:spPr>
          <a:xfrm>
            <a:off x="15737267" y="3263900"/>
            <a:ext cx="35055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2e970cece_0_287"/>
          <p:cNvSpPr/>
          <p:nvPr/>
        </p:nvSpPr>
        <p:spPr>
          <a:xfrm>
            <a:off x="15737267" y="3263900"/>
            <a:ext cx="40476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85%</a:t>
            </a:r>
            <a:endParaRPr b="0" i="0" sz="12800" u="none" cap="none" strike="noStrike">
              <a:solidFill>
                <a:schemeClr val="dk1"/>
              </a:solidFill>
              <a:latin typeface="Calibri"/>
              <a:ea typeface="Calibri"/>
              <a:cs typeface="Calibri"/>
              <a:sym typeface="Calibri"/>
            </a:endParaRPr>
          </a:p>
        </p:txBody>
      </p:sp>
      <p:sp>
        <p:nvSpPr>
          <p:cNvPr id="333" name="Google Shape;333;g2e2e970cece_0_287"/>
          <p:cNvSpPr/>
          <p:nvPr/>
        </p:nvSpPr>
        <p:spPr>
          <a:xfrm>
            <a:off x="13552594" y="5575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e2e970cece_0_287"/>
          <p:cNvSpPr/>
          <p:nvPr/>
        </p:nvSpPr>
        <p:spPr>
          <a:xfrm>
            <a:off x="13484852" y="5575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5" name="Google Shape;335;g2e2e970cece_0_287"/>
          <p:cNvSpPr/>
          <p:nvPr/>
        </p:nvSpPr>
        <p:spPr>
          <a:xfrm>
            <a:off x="13552594" y="6985000"/>
            <a:ext cx="78750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e2e970cece_0_287"/>
          <p:cNvSpPr/>
          <p:nvPr/>
        </p:nvSpPr>
        <p:spPr>
          <a:xfrm>
            <a:off x="14086061" y="6985000"/>
            <a:ext cx="68082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e2e970cece_0_287"/>
          <p:cNvSpPr/>
          <p:nvPr/>
        </p:nvSpPr>
        <p:spPr>
          <a:xfrm>
            <a:off x="14086061" y="6985000"/>
            <a:ext cx="73500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765 Km</a:t>
            </a:r>
            <a:endParaRPr b="0" i="0" sz="12800" u="none" cap="none" strike="noStrike">
              <a:solidFill>
                <a:schemeClr val="dk1"/>
              </a:solidFill>
              <a:latin typeface="Calibri"/>
              <a:ea typeface="Calibri"/>
              <a:cs typeface="Calibri"/>
              <a:sym typeface="Calibri"/>
            </a:endParaRPr>
          </a:p>
        </p:txBody>
      </p:sp>
      <p:sp>
        <p:nvSpPr>
          <p:cNvPr id="338" name="Google Shape;338;g2e2e970cece_0_287"/>
          <p:cNvSpPr/>
          <p:nvPr/>
        </p:nvSpPr>
        <p:spPr>
          <a:xfrm>
            <a:off x="13552594" y="9296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e2e970cece_0_287"/>
          <p:cNvSpPr/>
          <p:nvPr/>
        </p:nvSpPr>
        <p:spPr>
          <a:xfrm>
            <a:off x="13484852" y="9296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344" name="Shape 344"/>
        <p:cNvGrpSpPr/>
        <p:nvPr/>
      </p:nvGrpSpPr>
      <p:grpSpPr>
        <a:xfrm>
          <a:off x="0" y="0"/>
          <a:ext cx="0" cy="0"/>
          <a:chOff x="0" y="0"/>
          <a:chExt cx="0" cy="0"/>
        </a:xfrm>
      </p:grpSpPr>
      <p:pic>
        <p:nvPicPr>
          <p:cNvPr descr=" " id="345" name="Google Shape;345;g2e2e970cece_0_3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6" name="Google Shape;346;g2e2e970cece_0_316"/>
          <p:cNvPicPr preferRelativeResize="0"/>
          <p:nvPr/>
        </p:nvPicPr>
        <p:blipFill rotWithShape="1">
          <a:blip r:embed="rId4">
            <a:alphaModFix/>
          </a:blip>
          <a:srcRect b="0" l="0" r="0" t="0"/>
          <a:stretch/>
        </p:blipFill>
        <p:spPr>
          <a:xfrm>
            <a:off x="11539929" y="-2555056"/>
            <a:ext cx="15284046" cy="14208471"/>
          </a:xfrm>
          <a:prstGeom prst="rect">
            <a:avLst/>
          </a:prstGeom>
          <a:noFill/>
          <a:ln>
            <a:noFill/>
          </a:ln>
        </p:spPr>
      </p:pic>
      <p:pic>
        <p:nvPicPr>
          <p:cNvPr descr=" " id="347" name="Google Shape;347;g2e2e970cece_0_316"/>
          <p:cNvPicPr preferRelativeResize="0"/>
          <p:nvPr/>
        </p:nvPicPr>
        <p:blipFill rotWithShape="1">
          <a:blip r:embed="rId5">
            <a:alphaModFix/>
          </a:blip>
          <a:srcRect b="0" l="0" r="0" t="0"/>
          <a:stretch/>
        </p:blipFill>
        <p:spPr>
          <a:xfrm>
            <a:off x="-978022" y="5588000"/>
            <a:ext cx="11609251" cy="9398000"/>
          </a:xfrm>
          <a:prstGeom prst="rect">
            <a:avLst/>
          </a:prstGeom>
          <a:noFill/>
          <a:ln>
            <a:noFill/>
          </a:ln>
        </p:spPr>
      </p:pic>
      <p:sp>
        <p:nvSpPr>
          <p:cNvPr id="348" name="Google Shape;348;g2e2e970cece_0_3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e2e970cece_0_3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0" name="Google Shape;350;g2e2e970cece_0_316"/>
          <p:cNvSpPr/>
          <p:nvPr/>
        </p:nvSpPr>
        <p:spPr>
          <a:xfrm>
            <a:off x="6841922" y="1143000"/>
            <a:ext cx="106905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Some Graph</a:t>
            </a:r>
            <a:endParaRPr b="0" i="0" sz="8000" u="none" cap="none" strike="noStrike">
              <a:solidFill>
                <a:schemeClr val="dk1"/>
              </a:solidFill>
              <a:latin typeface="Calibri"/>
              <a:ea typeface="Calibri"/>
              <a:cs typeface="Calibri"/>
              <a:sym typeface="Calibri"/>
            </a:endParaRPr>
          </a:p>
        </p:txBody>
      </p:sp>
      <p:sp>
        <p:nvSpPr>
          <p:cNvPr id="351" name="Google Shape;351;g2e2e970cece_0_31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e2e970cece_0_31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3" name="Google Shape;353;g2e2e970cece_0_31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2185"/>
              <a:buFont typeface="Lato"/>
              <a:buNone/>
            </a:pPr>
            <a:r>
              <a:rPr b="0" i="0" lang="en-US" sz="2185" u="none" cap="none" strike="noStrike">
                <a:solidFill>
                  <a:srgbClr val="83999D"/>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4" name="Google Shape;354;g2e2e970cece_0_31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2185"/>
              <a:buFont typeface="Lato"/>
              <a:buNone/>
            </a:pPr>
            <a:r>
              <a:rPr b="0" i="0" lang="en-US" sz="2185" u="none" cap="none" strike="noStrike">
                <a:solidFill>
                  <a:srgbClr val="83999D"/>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5" name="Google Shape;355;g2e2e970cece_0_31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2185"/>
              <a:buFont typeface="Lato"/>
              <a:buNone/>
            </a:pPr>
            <a:r>
              <a:rPr b="0" i="0" lang="en-US" sz="2185" u="none" cap="none" strike="noStrike">
                <a:solidFill>
                  <a:srgbClr val="83999D"/>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6" name="Google Shape;356;g2e2e970cece_0_31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2185"/>
              <a:buFont typeface="Lato"/>
              <a:buNone/>
            </a:pPr>
            <a:r>
              <a:rPr b="0" i="0" lang="en-US" sz="2185" u="none" cap="none" strike="noStrike">
                <a:solidFill>
                  <a:srgbClr val="83999D"/>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7" name="Google Shape;357;g2e2e970cece_0_31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2185"/>
              <a:buFont typeface="Lato"/>
              <a:buNone/>
            </a:pPr>
            <a:r>
              <a:rPr b="0" i="0" lang="en-US" sz="2185" u="none" cap="none" strike="noStrike">
                <a:solidFill>
                  <a:srgbClr val="83999D"/>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8" name="Google Shape;358;g2e2e970cece_0_31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2185"/>
              <a:buFont typeface="Lato"/>
              <a:buNone/>
            </a:pPr>
            <a:r>
              <a:rPr b="0" i="0" lang="en-US" sz="2185" u="none" cap="none" strike="noStrike">
                <a:solidFill>
                  <a:srgbClr val="83999D"/>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9" name="Google Shape;359;g2e2e970cece_0_31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2185"/>
              <a:buFont typeface="Lato"/>
              <a:buNone/>
            </a:pPr>
            <a:r>
              <a:rPr b="0" i="0" lang="en-US" sz="2185" u="none" cap="none" strike="noStrike">
                <a:solidFill>
                  <a:srgbClr val="83999D"/>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0" name="Google Shape;360;g2e2e970cece_0_31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2185"/>
              <a:buFont typeface="Lato"/>
              <a:buNone/>
            </a:pPr>
            <a:r>
              <a:rPr b="0" i="0" lang="en-US" sz="2185" u="none" cap="none" strike="noStrike">
                <a:solidFill>
                  <a:srgbClr val="83999D"/>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1" name="Google Shape;361;g2e2e970cece_0_31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2" name="Google Shape;362;g2e2e970cece_0_31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3" name="Google Shape;363;g2e2e970cece_0_31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4" name="Google Shape;364;g2e2e970cece_0_31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5" name="Google Shape;365;g2e2e970cece_0_31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6" name="Google Shape;366;g2e2e970cece_0_31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7" name="Google Shape;367;g2e2e970cece_0_31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8" name="Google Shape;368;g2e2e970cece_0_31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9" name="Google Shape;369;g2e2e970cece_0_31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0" name="Google Shape;370;g2e2e970cece_0_31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3999D"/>
              </a:buClr>
              <a:buSzPts val="1820"/>
              <a:buFont typeface="Lato"/>
              <a:buNone/>
            </a:pPr>
            <a:r>
              <a:rPr b="0" i="0" lang="en-US" sz="1820" u="none" cap="none" strike="noStrike">
                <a:solidFill>
                  <a:srgbClr val="83999D"/>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1" name="Google Shape;371;g2e2e970cece_0_316"/>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72" name="Google Shape;372;g2e2e970cece_0_316"/>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73" name="Google Shape;373;g2e2e970cece_0_316"/>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74" name="Google Shape;374;g2e2e970cece_0_316"/>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75" name="Google Shape;375;g2e2e970cece_0_316"/>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76" name="Google Shape;376;g2e2e970cece_0_316"/>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77" name="Google Shape;377;g2e2e970cece_0_316"/>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78" name="Google Shape;378;g2e2e970cece_0_316"/>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79" name="Google Shape;379;g2e2e970cece_0_316"/>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380" name="Google Shape;380;g2e2e970cece_0_316"/>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381" name="Google Shape;381;g2e2e970cece_0_316"/>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82" name="Google Shape;382;g2e2e970cece_0_316"/>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383" name="Google Shape;383;g2e2e970cece_0_316"/>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384" name="Google Shape;384;g2e2e970cece_0_316"/>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385" name="Google Shape;385;g2e2e970cece_0_316"/>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386" name="Google Shape;386;g2e2e970cece_0_316"/>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387" name="Google Shape;387;g2e2e970cece_0_316"/>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388" name="Google Shape;388;g2e2e970cece_0_316"/>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389" name="Google Shape;389;g2e2e970cece_0_316"/>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390" name="Google Shape;390;g2e2e970cece_0_316"/>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391" name="Google Shape;391;g2e2e970cece_0_316"/>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392" name="Google Shape;392;g2e2e970cece_0_316"/>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393" name="Google Shape;393;g2e2e970cece_0_31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e2e970cece_0_31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g2e2e970cece_0_31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396" name="Google Shape;396;g2e2e970cece_0_316"/>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397" name="Google Shape;397;g2e2e970cece_0_316"/>
          <p:cNvSpPr/>
          <p:nvPr/>
        </p:nvSpPr>
        <p:spPr>
          <a:xfrm>
            <a:off x="16111964" y="6365379"/>
            <a:ext cx="2172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e2e970cece_0_316"/>
          <p:cNvSpPr/>
          <p:nvPr/>
        </p:nvSpPr>
        <p:spPr>
          <a:xfrm>
            <a:off x="16111964" y="6242050"/>
            <a:ext cx="23751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34.574</a:t>
            </a:r>
            <a:endParaRPr b="0" i="0" sz="4800" u="none" cap="none" strike="noStrike">
              <a:solidFill>
                <a:schemeClr val="dk1"/>
              </a:solidFill>
              <a:latin typeface="Calibri"/>
              <a:ea typeface="Calibri"/>
              <a:cs typeface="Calibri"/>
              <a:sym typeface="Calibri"/>
            </a:endParaRPr>
          </a:p>
        </p:txBody>
      </p:sp>
      <p:sp>
        <p:nvSpPr>
          <p:cNvPr id="399" name="Google Shape;399;g2e2e970cece_0_316"/>
          <p:cNvSpPr/>
          <p:nvPr/>
        </p:nvSpPr>
        <p:spPr>
          <a:xfrm>
            <a:off x="16696237" y="71056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0" name="Google Shape;400;g2e2e970cece_0_316"/>
          <p:cNvSpPr/>
          <p:nvPr/>
        </p:nvSpPr>
        <p:spPr>
          <a:xfrm>
            <a:off x="13260457" y="10515600"/>
            <a:ext cx="78750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e2e970cece_0_316"/>
          <p:cNvSpPr/>
          <p:nvPr/>
        </p:nvSpPr>
        <p:spPr>
          <a:xfrm>
            <a:off x="13260457" y="10515600"/>
            <a:ext cx="78750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e2e970cece_0_316"/>
          <p:cNvSpPr/>
          <p:nvPr/>
        </p:nvSpPr>
        <p:spPr>
          <a:xfrm>
            <a:off x="13158845" y="10515600"/>
            <a:ext cx="80781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Treasure Found</a:t>
            </a:r>
            <a:endParaRPr b="0" i="0" sz="4800" u="none" cap="none" strike="noStrike">
              <a:solidFill>
                <a:schemeClr val="dk1"/>
              </a:solidFill>
              <a:latin typeface="Calibri"/>
              <a:ea typeface="Calibri"/>
              <a:cs typeface="Calibri"/>
              <a:sym typeface="Calibri"/>
            </a:endParaRPr>
          </a:p>
        </p:txBody>
      </p:sp>
      <p:sp>
        <p:nvSpPr>
          <p:cNvPr id="403" name="Google Shape;403;g2e2e970cece_0_316"/>
          <p:cNvSpPr/>
          <p:nvPr/>
        </p:nvSpPr>
        <p:spPr>
          <a:xfrm>
            <a:off x="13192716" y="11480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4" name="Google Shape;404;g2e2e970cece_0_316"/>
          <p:cNvSpPr/>
          <p:nvPr/>
        </p:nvSpPr>
        <p:spPr>
          <a:xfrm>
            <a:off x="3251606" y="10515600"/>
            <a:ext cx="78750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e2e970cece_0_316"/>
          <p:cNvSpPr/>
          <p:nvPr/>
        </p:nvSpPr>
        <p:spPr>
          <a:xfrm>
            <a:off x="3251606" y="10515600"/>
            <a:ext cx="78750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e2e970cece_0_316"/>
          <p:cNvSpPr/>
          <p:nvPr/>
        </p:nvSpPr>
        <p:spPr>
          <a:xfrm>
            <a:off x="3149994" y="10515600"/>
            <a:ext cx="80781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Spellcasting</a:t>
            </a:r>
            <a:endParaRPr b="0" i="0" sz="4800" u="none" cap="none" strike="noStrike">
              <a:solidFill>
                <a:schemeClr val="dk1"/>
              </a:solidFill>
              <a:latin typeface="Calibri"/>
              <a:ea typeface="Calibri"/>
              <a:cs typeface="Calibri"/>
              <a:sym typeface="Calibri"/>
            </a:endParaRPr>
          </a:p>
        </p:txBody>
      </p:sp>
      <p:sp>
        <p:nvSpPr>
          <p:cNvPr id="407" name="Google Shape;407;g2e2e970cece_0_316"/>
          <p:cNvSpPr/>
          <p:nvPr/>
        </p:nvSpPr>
        <p:spPr>
          <a:xfrm>
            <a:off x="3183865" y="11480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12" name="Shape 412"/>
        <p:cNvGrpSpPr/>
        <p:nvPr/>
      </p:nvGrpSpPr>
      <p:grpSpPr>
        <a:xfrm>
          <a:off x="0" y="0"/>
          <a:ext cx="0" cy="0"/>
          <a:chOff x="0" y="0"/>
          <a:chExt cx="0" cy="0"/>
        </a:xfrm>
      </p:grpSpPr>
      <p:pic>
        <p:nvPicPr>
          <p:cNvPr descr=" " id="413" name="Google Shape;413;g2e2e970cece_0_38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14" name="Google Shape;414;g2e2e970cece_0_383"/>
          <p:cNvPicPr preferRelativeResize="0"/>
          <p:nvPr/>
        </p:nvPicPr>
        <p:blipFill rotWithShape="1">
          <a:blip r:embed="rId4">
            <a:alphaModFix/>
          </a:blip>
          <a:srcRect b="0" l="0" r="0" t="0"/>
          <a:stretch/>
        </p:blipFill>
        <p:spPr>
          <a:xfrm>
            <a:off x="736692" y="0"/>
            <a:ext cx="8344943" cy="7480300"/>
          </a:xfrm>
          <a:prstGeom prst="rect">
            <a:avLst/>
          </a:prstGeom>
          <a:noFill/>
          <a:ln>
            <a:noFill/>
          </a:ln>
        </p:spPr>
      </p:pic>
      <p:pic>
        <p:nvPicPr>
          <p:cNvPr descr=" " id="415" name="Google Shape;415;g2e2e970cece_0_383"/>
          <p:cNvPicPr preferRelativeResize="0"/>
          <p:nvPr/>
        </p:nvPicPr>
        <p:blipFill rotWithShape="1">
          <a:blip r:embed="rId5">
            <a:alphaModFix/>
          </a:blip>
          <a:srcRect b="0" l="0" r="0" t="0"/>
          <a:stretch/>
        </p:blipFill>
        <p:spPr>
          <a:xfrm>
            <a:off x="10656632" y="1419944"/>
            <a:ext cx="15443066" cy="12922400"/>
          </a:xfrm>
          <a:prstGeom prst="rect">
            <a:avLst/>
          </a:prstGeom>
          <a:noFill/>
          <a:ln>
            <a:noFill/>
          </a:ln>
        </p:spPr>
      </p:pic>
      <p:sp>
        <p:nvSpPr>
          <p:cNvPr id="416" name="Google Shape;416;g2e2e970cece_0_3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g2e2e970cece_0_38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18" name="Google Shape;418;g2e2e970cece_0_383"/>
          <p:cNvSpPr/>
          <p:nvPr/>
        </p:nvSpPr>
        <p:spPr>
          <a:xfrm>
            <a:off x="13450981" y="5753100"/>
            <a:ext cx="87387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e2e970cece_0_383"/>
          <p:cNvSpPr/>
          <p:nvPr/>
        </p:nvSpPr>
        <p:spPr>
          <a:xfrm>
            <a:off x="13450981" y="5753100"/>
            <a:ext cx="87387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e2e970cece_0_383"/>
          <p:cNvSpPr/>
          <p:nvPr/>
        </p:nvSpPr>
        <p:spPr>
          <a:xfrm>
            <a:off x="13450981" y="5753100"/>
            <a:ext cx="89418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A web application</a:t>
            </a:r>
            <a:endParaRPr b="0" i="0" sz="4800" u="none" cap="none" strike="noStrike">
              <a:solidFill>
                <a:schemeClr val="dk1"/>
              </a:solidFill>
              <a:latin typeface="Calibri"/>
              <a:ea typeface="Calibri"/>
              <a:cs typeface="Calibri"/>
              <a:sym typeface="Calibri"/>
            </a:endParaRPr>
          </a:p>
        </p:txBody>
      </p:sp>
      <p:sp>
        <p:nvSpPr>
          <p:cNvPr id="421" name="Google Shape;421;g2e2e970cece_0_383"/>
          <p:cNvSpPr/>
          <p:nvPr/>
        </p:nvSpPr>
        <p:spPr>
          <a:xfrm>
            <a:off x="13450981" y="68199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2" name="Google Shape;422;g2e2e970cece_0_383"/>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23" name="Google Shape;423;g2e2e970cece_0_383"/>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24" name="Google Shape;424;g2e2e970cece_0_383"/>
          <p:cNvSpPr/>
          <p:nvPr/>
        </p:nvSpPr>
        <p:spPr>
          <a:xfrm>
            <a:off x="3336284" y="1219200"/>
            <a:ext cx="177144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29" name="Shape 429"/>
        <p:cNvGrpSpPr/>
        <p:nvPr/>
      </p:nvGrpSpPr>
      <p:grpSpPr>
        <a:xfrm>
          <a:off x="0" y="0"/>
          <a:ext cx="0" cy="0"/>
          <a:chOff x="0" y="0"/>
          <a:chExt cx="0" cy="0"/>
        </a:xfrm>
      </p:grpSpPr>
      <p:pic>
        <p:nvPicPr>
          <p:cNvPr descr=" " id="430" name="Google Shape;430;g2e2e970cece_0_39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1" name="Google Shape;431;g2e2e970cece_0_399"/>
          <p:cNvPicPr preferRelativeResize="0"/>
          <p:nvPr/>
        </p:nvPicPr>
        <p:blipFill rotWithShape="1">
          <a:blip r:embed="rId4">
            <a:alphaModFix/>
          </a:blip>
          <a:srcRect b="0" l="0" r="0" t="0"/>
          <a:stretch/>
        </p:blipFill>
        <p:spPr>
          <a:xfrm>
            <a:off x="-726589" y="791443"/>
            <a:ext cx="13287618" cy="14107591"/>
          </a:xfrm>
          <a:prstGeom prst="rect">
            <a:avLst/>
          </a:prstGeom>
          <a:noFill/>
          <a:ln>
            <a:noFill/>
          </a:ln>
        </p:spPr>
      </p:pic>
      <p:pic>
        <p:nvPicPr>
          <p:cNvPr descr=" " id="432" name="Google Shape;432;g2e2e970cece_0_399"/>
          <p:cNvPicPr preferRelativeResize="0"/>
          <p:nvPr/>
        </p:nvPicPr>
        <p:blipFill rotWithShape="1">
          <a:blip r:embed="rId5">
            <a:alphaModFix/>
          </a:blip>
          <a:srcRect b="0" l="0" r="0" t="0"/>
          <a:stretch/>
        </p:blipFill>
        <p:spPr>
          <a:xfrm>
            <a:off x="17004216" y="68039"/>
            <a:ext cx="7254839" cy="14759831"/>
          </a:xfrm>
          <a:prstGeom prst="rect">
            <a:avLst/>
          </a:prstGeom>
          <a:noFill/>
          <a:ln>
            <a:noFill/>
          </a:ln>
        </p:spPr>
      </p:pic>
      <p:sp>
        <p:nvSpPr>
          <p:cNvPr id="433" name="Google Shape;433;g2e2e970cece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e2e970cece_0_39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5" name="Google Shape;435;g2e2e970cece_0_399"/>
          <p:cNvSpPr/>
          <p:nvPr/>
        </p:nvSpPr>
        <p:spPr>
          <a:xfrm>
            <a:off x="2946768" y="4787900"/>
            <a:ext cx="8738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e2e970cece_0_399"/>
          <p:cNvSpPr/>
          <p:nvPr/>
        </p:nvSpPr>
        <p:spPr>
          <a:xfrm>
            <a:off x="2946768" y="4787900"/>
            <a:ext cx="8738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e2e970cece_0_399"/>
          <p:cNvSpPr/>
          <p:nvPr/>
        </p:nvSpPr>
        <p:spPr>
          <a:xfrm>
            <a:off x="2946768" y="4787900"/>
            <a:ext cx="89418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An mobile app</a:t>
            </a:r>
            <a:endParaRPr b="0" i="0" sz="4800" u="none" cap="none" strike="noStrike">
              <a:solidFill>
                <a:schemeClr val="dk1"/>
              </a:solidFill>
              <a:latin typeface="Calibri"/>
              <a:ea typeface="Calibri"/>
              <a:cs typeface="Calibri"/>
              <a:sym typeface="Calibri"/>
            </a:endParaRPr>
          </a:p>
        </p:txBody>
      </p:sp>
      <p:sp>
        <p:nvSpPr>
          <p:cNvPr id="438" name="Google Shape;438;g2e2e970cece_0_399"/>
          <p:cNvSpPr/>
          <p:nvPr/>
        </p:nvSpPr>
        <p:spPr>
          <a:xfrm>
            <a:off x="2946768" y="58547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2e2e970cece_0_399"/>
          <p:cNvSpPr/>
          <p:nvPr/>
        </p:nvSpPr>
        <p:spPr>
          <a:xfrm>
            <a:off x="2946768" y="8166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2e2e970cece_0_399"/>
          <p:cNvSpPr/>
          <p:nvPr/>
        </p:nvSpPr>
        <p:spPr>
          <a:xfrm>
            <a:off x="2895962" y="1854200"/>
            <a:ext cx="12900600" cy="323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2e2e970cece_0_399"/>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42" name="Google Shape;442;g2e2e970cece_0_399"/>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47" name="Shape 447"/>
        <p:cNvGrpSpPr/>
        <p:nvPr/>
      </p:nvGrpSpPr>
      <p:grpSpPr>
        <a:xfrm>
          <a:off x="0" y="0"/>
          <a:ext cx="0" cy="0"/>
          <a:chOff x="0" y="0"/>
          <a:chExt cx="0" cy="0"/>
        </a:xfrm>
      </p:grpSpPr>
      <p:pic>
        <p:nvPicPr>
          <p:cNvPr descr=" " id="448" name="Google Shape;448;g2e2e970cece_0_4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9" name="Google Shape;449;g2e2e970cece_0_416"/>
          <p:cNvPicPr preferRelativeResize="0"/>
          <p:nvPr/>
        </p:nvPicPr>
        <p:blipFill rotWithShape="1">
          <a:blip r:embed="rId4">
            <a:alphaModFix/>
          </a:blip>
          <a:srcRect b="0" l="0" r="0" t="0"/>
          <a:stretch/>
        </p:blipFill>
        <p:spPr>
          <a:xfrm>
            <a:off x="11539929" y="-2555056"/>
            <a:ext cx="15284046" cy="14208471"/>
          </a:xfrm>
          <a:prstGeom prst="rect">
            <a:avLst/>
          </a:prstGeom>
          <a:noFill/>
          <a:ln>
            <a:noFill/>
          </a:ln>
        </p:spPr>
      </p:pic>
      <p:pic>
        <p:nvPicPr>
          <p:cNvPr descr=" " id="450" name="Google Shape;450;g2e2e970cece_0_416"/>
          <p:cNvPicPr preferRelativeResize="0"/>
          <p:nvPr/>
        </p:nvPicPr>
        <p:blipFill rotWithShape="1">
          <a:blip r:embed="rId5">
            <a:alphaModFix/>
          </a:blip>
          <a:srcRect b="0" l="0" r="0" t="0"/>
          <a:stretch/>
        </p:blipFill>
        <p:spPr>
          <a:xfrm>
            <a:off x="-978022" y="5588000"/>
            <a:ext cx="11609251" cy="9398000"/>
          </a:xfrm>
          <a:prstGeom prst="rect">
            <a:avLst/>
          </a:prstGeom>
          <a:noFill/>
          <a:ln>
            <a:noFill/>
          </a:ln>
        </p:spPr>
      </p:pic>
      <p:sp>
        <p:nvSpPr>
          <p:cNvPr id="451" name="Google Shape;451;g2e2e970cece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g2e2e970cece_0_4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3" name="Google Shape;453;g2e2e970cece_0_416"/>
          <p:cNvSpPr/>
          <p:nvPr/>
        </p:nvSpPr>
        <p:spPr>
          <a:xfrm>
            <a:off x="876410" y="8305800"/>
            <a:ext cx="57156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e2e970cece_0_416"/>
          <p:cNvSpPr/>
          <p:nvPr/>
        </p:nvSpPr>
        <p:spPr>
          <a:xfrm>
            <a:off x="876410" y="8305800"/>
            <a:ext cx="57156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e2e970cece_0_416"/>
          <p:cNvSpPr/>
          <p:nvPr/>
        </p:nvSpPr>
        <p:spPr>
          <a:xfrm>
            <a:off x="876410" y="8305800"/>
            <a:ext cx="5919000" cy="193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A web application</a:t>
            </a:r>
            <a:endParaRPr b="0" i="0" sz="4800" u="none" cap="none" strike="noStrike">
              <a:solidFill>
                <a:schemeClr val="dk1"/>
              </a:solidFill>
              <a:latin typeface="Calibri"/>
              <a:ea typeface="Calibri"/>
              <a:cs typeface="Calibri"/>
              <a:sym typeface="Calibri"/>
            </a:endParaRPr>
          </a:p>
        </p:txBody>
      </p:sp>
      <p:sp>
        <p:nvSpPr>
          <p:cNvPr id="456" name="Google Shape;456;g2e2e970cece_0_416"/>
          <p:cNvSpPr/>
          <p:nvPr/>
        </p:nvSpPr>
        <p:spPr>
          <a:xfrm>
            <a:off x="876410" y="102362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7" name="Google Shape;457;g2e2e970cece_0_416"/>
          <p:cNvSpPr/>
          <p:nvPr/>
        </p:nvSpPr>
        <p:spPr>
          <a:xfrm>
            <a:off x="825603" y="1231900"/>
            <a:ext cx="7007100" cy="757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8" name="Google Shape;458;g2e2e970cece_0_41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9" name="Google Shape;459;g2e2e970cece_0_416"/>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60" name="Google Shape;460;g2e2e970cece_0_416"/>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65" name="Shape 465"/>
        <p:cNvGrpSpPr/>
        <p:nvPr/>
      </p:nvGrpSpPr>
      <p:grpSpPr>
        <a:xfrm>
          <a:off x="0" y="0"/>
          <a:ext cx="0" cy="0"/>
          <a:chOff x="0" y="0"/>
          <a:chExt cx="0" cy="0"/>
        </a:xfrm>
      </p:grpSpPr>
      <p:pic>
        <p:nvPicPr>
          <p:cNvPr descr=" " id="466" name="Google Shape;466;g2e2e970cece_0_43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7" name="Google Shape;467;g2e2e970cece_0_4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e2e970cece_0_43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9" name="Google Shape;469;g2e2e970cece_0_433"/>
          <p:cNvSpPr/>
          <p:nvPr/>
        </p:nvSpPr>
        <p:spPr>
          <a:xfrm>
            <a:off x="15690694" y="698500"/>
            <a:ext cx="7464300" cy="3234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74" name="Shape 474"/>
        <p:cNvGrpSpPr/>
        <p:nvPr/>
      </p:nvGrpSpPr>
      <p:grpSpPr>
        <a:xfrm>
          <a:off x="0" y="0"/>
          <a:ext cx="0" cy="0"/>
          <a:chOff x="0" y="0"/>
          <a:chExt cx="0" cy="0"/>
        </a:xfrm>
      </p:grpSpPr>
      <p:pic>
        <p:nvPicPr>
          <p:cNvPr descr=" " id="475" name="Google Shape;475;g2e2e970cece_0_44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76" name="Google Shape;476;g2e2e970cece_0_441"/>
          <p:cNvPicPr preferRelativeResize="0"/>
          <p:nvPr/>
        </p:nvPicPr>
        <p:blipFill rotWithShape="1">
          <a:blip r:embed="rId4">
            <a:alphaModFix/>
          </a:blip>
          <a:srcRect b="0" l="0" r="0" t="0"/>
          <a:stretch/>
        </p:blipFill>
        <p:spPr>
          <a:xfrm>
            <a:off x="736692" y="0"/>
            <a:ext cx="8344943" cy="7480300"/>
          </a:xfrm>
          <a:prstGeom prst="rect">
            <a:avLst/>
          </a:prstGeom>
          <a:noFill/>
          <a:ln>
            <a:noFill/>
          </a:ln>
        </p:spPr>
      </p:pic>
      <p:pic>
        <p:nvPicPr>
          <p:cNvPr descr=" " id="477" name="Google Shape;477;g2e2e970cece_0_441"/>
          <p:cNvPicPr preferRelativeResize="0"/>
          <p:nvPr/>
        </p:nvPicPr>
        <p:blipFill rotWithShape="1">
          <a:blip r:embed="rId5">
            <a:alphaModFix/>
          </a:blip>
          <a:srcRect b="0" l="0" r="0" t="0"/>
          <a:stretch/>
        </p:blipFill>
        <p:spPr>
          <a:xfrm>
            <a:off x="10656632" y="1419944"/>
            <a:ext cx="15443066" cy="12922400"/>
          </a:xfrm>
          <a:prstGeom prst="rect">
            <a:avLst/>
          </a:prstGeom>
          <a:noFill/>
          <a:ln>
            <a:noFill/>
          </a:ln>
        </p:spPr>
      </p:pic>
      <p:sp>
        <p:nvSpPr>
          <p:cNvPr id="478" name="Google Shape;478;g2e2e970cece_0_4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g2e2e970cece_0_44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0" name="Google Shape;480;g2e2e970cece_0_441"/>
          <p:cNvSpPr/>
          <p:nvPr/>
        </p:nvSpPr>
        <p:spPr>
          <a:xfrm>
            <a:off x="736692" y="2578100"/>
            <a:ext cx="66048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e2e970cece_0_441"/>
          <p:cNvSpPr/>
          <p:nvPr/>
        </p:nvSpPr>
        <p:spPr>
          <a:xfrm>
            <a:off x="736692" y="3251200"/>
            <a:ext cx="685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e2e970cece_0_441"/>
          <p:cNvSpPr/>
          <p:nvPr/>
        </p:nvSpPr>
        <p:spPr>
          <a:xfrm>
            <a:off x="736692" y="3251200"/>
            <a:ext cx="12279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1</a:t>
            </a:r>
            <a:endParaRPr b="0" i="0" sz="12800" u="none" cap="none" strike="noStrike">
              <a:solidFill>
                <a:schemeClr val="dk1"/>
              </a:solidFill>
              <a:latin typeface="Calibri"/>
              <a:ea typeface="Calibri"/>
              <a:cs typeface="Calibri"/>
              <a:sym typeface="Calibri"/>
            </a:endParaRPr>
          </a:p>
        </p:txBody>
      </p:sp>
      <p:sp>
        <p:nvSpPr>
          <p:cNvPr id="483" name="Google Shape;483;g2e2e970cece_0_441"/>
          <p:cNvSpPr/>
          <p:nvPr/>
        </p:nvSpPr>
        <p:spPr>
          <a:xfrm>
            <a:off x="1625803" y="2578100"/>
            <a:ext cx="57156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e2e970cece_0_441"/>
          <p:cNvSpPr/>
          <p:nvPr/>
        </p:nvSpPr>
        <p:spPr>
          <a:xfrm>
            <a:off x="1625803" y="2578100"/>
            <a:ext cx="5919000" cy="193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Discover the secrets</a:t>
            </a:r>
            <a:endParaRPr b="0" i="0" sz="4800" u="none" cap="none" strike="noStrike">
              <a:solidFill>
                <a:schemeClr val="dk1"/>
              </a:solidFill>
              <a:latin typeface="Calibri"/>
              <a:ea typeface="Calibri"/>
              <a:cs typeface="Calibri"/>
              <a:sym typeface="Calibri"/>
            </a:endParaRPr>
          </a:p>
        </p:txBody>
      </p:sp>
      <p:sp>
        <p:nvSpPr>
          <p:cNvPr id="485" name="Google Shape;485;g2e2e970cece_0_441"/>
          <p:cNvSpPr/>
          <p:nvPr/>
        </p:nvSpPr>
        <p:spPr>
          <a:xfrm>
            <a:off x="1625803" y="44069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6" name="Google Shape;486;g2e2e970cece_0_441"/>
          <p:cNvSpPr/>
          <p:nvPr/>
        </p:nvSpPr>
        <p:spPr>
          <a:xfrm>
            <a:off x="736692" y="6997700"/>
            <a:ext cx="66048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e2e970cece_0_441"/>
          <p:cNvSpPr/>
          <p:nvPr/>
        </p:nvSpPr>
        <p:spPr>
          <a:xfrm>
            <a:off x="736692" y="7975600"/>
            <a:ext cx="10923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e2e970cece_0_441"/>
          <p:cNvSpPr/>
          <p:nvPr/>
        </p:nvSpPr>
        <p:spPr>
          <a:xfrm>
            <a:off x="736692" y="7975600"/>
            <a:ext cx="16344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3</a:t>
            </a:r>
            <a:endParaRPr b="0" i="0" sz="12800" u="none" cap="none" strike="noStrike">
              <a:solidFill>
                <a:schemeClr val="dk1"/>
              </a:solidFill>
              <a:latin typeface="Calibri"/>
              <a:ea typeface="Calibri"/>
              <a:cs typeface="Calibri"/>
              <a:sym typeface="Calibri"/>
            </a:endParaRPr>
          </a:p>
        </p:txBody>
      </p:sp>
      <p:sp>
        <p:nvSpPr>
          <p:cNvPr id="489" name="Google Shape;489;g2e2e970cece_0_441"/>
          <p:cNvSpPr/>
          <p:nvPr/>
        </p:nvSpPr>
        <p:spPr>
          <a:xfrm>
            <a:off x="2032254" y="6997700"/>
            <a:ext cx="5309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e2e970cece_0_441"/>
          <p:cNvSpPr/>
          <p:nvPr/>
        </p:nvSpPr>
        <p:spPr>
          <a:xfrm>
            <a:off x="2032254" y="6997700"/>
            <a:ext cx="5512500" cy="193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Meet the creatures</a:t>
            </a:r>
            <a:endParaRPr b="0" i="0" sz="4800" u="none" cap="none" strike="noStrike">
              <a:solidFill>
                <a:schemeClr val="dk1"/>
              </a:solidFill>
              <a:latin typeface="Calibri"/>
              <a:ea typeface="Calibri"/>
              <a:cs typeface="Calibri"/>
              <a:sym typeface="Calibri"/>
            </a:endParaRPr>
          </a:p>
        </p:txBody>
      </p:sp>
      <p:sp>
        <p:nvSpPr>
          <p:cNvPr id="491" name="Google Shape;491;g2e2e970cece_0_441"/>
          <p:cNvSpPr/>
          <p:nvPr/>
        </p:nvSpPr>
        <p:spPr>
          <a:xfrm>
            <a:off x="2032254" y="8826500"/>
            <a:ext cx="5444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2" name="Google Shape;492;g2e2e970cece_0_441"/>
          <p:cNvSpPr/>
          <p:nvPr/>
        </p:nvSpPr>
        <p:spPr>
          <a:xfrm>
            <a:off x="8243330" y="6997700"/>
            <a:ext cx="66048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e2e970cece_0_441"/>
          <p:cNvSpPr/>
          <p:nvPr/>
        </p:nvSpPr>
        <p:spPr>
          <a:xfrm>
            <a:off x="8243330" y="7975600"/>
            <a:ext cx="11049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e2e970cece_0_441"/>
          <p:cNvSpPr/>
          <p:nvPr/>
        </p:nvSpPr>
        <p:spPr>
          <a:xfrm>
            <a:off x="8243330" y="7975600"/>
            <a:ext cx="16470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4</a:t>
            </a:r>
            <a:endParaRPr b="0" i="0" sz="12800" u="none" cap="none" strike="noStrike">
              <a:solidFill>
                <a:schemeClr val="dk1"/>
              </a:solidFill>
              <a:latin typeface="Calibri"/>
              <a:ea typeface="Calibri"/>
              <a:cs typeface="Calibri"/>
              <a:sym typeface="Calibri"/>
            </a:endParaRPr>
          </a:p>
        </p:txBody>
      </p:sp>
      <p:sp>
        <p:nvSpPr>
          <p:cNvPr id="495" name="Google Shape;495;g2e2e970cece_0_441"/>
          <p:cNvSpPr/>
          <p:nvPr/>
        </p:nvSpPr>
        <p:spPr>
          <a:xfrm>
            <a:off x="9551594" y="6997700"/>
            <a:ext cx="52965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e2e970cece_0_441"/>
          <p:cNvSpPr/>
          <p:nvPr/>
        </p:nvSpPr>
        <p:spPr>
          <a:xfrm>
            <a:off x="9551594" y="6997700"/>
            <a:ext cx="5499900" cy="193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Uncover the magic</a:t>
            </a:r>
            <a:endParaRPr b="0" i="0" sz="4800" u="none" cap="none" strike="noStrike">
              <a:solidFill>
                <a:schemeClr val="dk1"/>
              </a:solidFill>
              <a:latin typeface="Calibri"/>
              <a:ea typeface="Calibri"/>
              <a:cs typeface="Calibri"/>
              <a:sym typeface="Calibri"/>
            </a:endParaRPr>
          </a:p>
        </p:txBody>
      </p:sp>
      <p:sp>
        <p:nvSpPr>
          <p:cNvPr id="497" name="Google Shape;497;g2e2e970cece_0_441"/>
          <p:cNvSpPr/>
          <p:nvPr/>
        </p:nvSpPr>
        <p:spPr>
          <a:xfrm>
            <a:off x="9551594" y="8826500"/>
            <a:ext cx="5432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8" name="Google Shape;498;g2e2e970cece_0_441"/>
          <p:cNvSpPr/>
          <p:nvPr/>
        </p:nvSpPr>
        <p:spPr>
          <a:xfrm>
            <a:off x="8243330" y="2578100"/>
            <a:ext cx="66048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e2e970cece_0_441"/>
          <p:cNvSpPr/>
          <p:nvPr/>
        </p:nvSpPr>
        <p:spPr>
          <a:xfrm>
            <a:off x="8243330" y="3251200"/>
            <a:ext cx="1066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e2e970cece_0_441"/>
          <p:cNvSpPr/>
          <p:nvPr/>
        </p:nvSpPr>
        <p:spPr>
          <a:xfrm>
            <a:off x="8243330" y="3251200"/>
            <a:ext cx="16089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2</a:t>
            </a:r>
            <a:endParaRPr b="0" i="0" sz="12800" u="none" cap="none" strike="noStrike">
              <a:solidFill>
                <a:schemeClr val="dk1"/>
              </a:solidFill>
              <a:latin typeface="Calibri"/>
              <a:ea typeface="Calibri"/>
              <a:cs typeface="Calibri"/>
              <a:sym typeface="Calibri"/>
            </a:endParaRPr>
          </a:p>
        </p:txBody>
      </p:sp>
      <p:sp>
        <p:nvSpPr>
          <p:cNvPr id="501" name="Google Shape;501;g2e2e970cece_0_441"/>
          <p:cNvSpPr/>
          <p:nvPr/>
        </p:nvSpPr>
        <p:spPr>
          <a:xfrm>
            <a:off x="9513489" y="2578100"/>
            <a:ext cx="53346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e2e970cece_0_441"/>
          <p:cNvSpPr/>
          <p:nvPr/>
        </p:nvSpPr>
        <p:spPr>
          <a:xfrm>
            <a:off x="9513489" y="2578100"/>
            <a:ext cx="5538000" cy="193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Find your own path</a:t>
            </a:r>
            <a:endParaRPr b="0" i="0" sz="4800" u="none" cap="none" strike="noStrike">
              <a:solidFill>
                <a:schemeClr val="dk1"/>
              </a:solidFill>
              <a:latin typeface="Calibri"/>
              <a:ea typeface="Calibri"/>
              <a:cs typeface="Calibri"/>
              <a:sym typeface="Calibri"/>
            </a:endParaRPr>
          </a:p>
        </p:txBody>
      </p:sp>
      <p:sp>
        <p:nvSpPr>
          <p:cNvPr id="503" name="Google Shape;503;g2e2e970cece_0_441"/>
          <p:cNvSpPr/>
          <p:nvPr/>
        </p:nvSpPr>
        <p:spPr>
          <a:xfrm>
            <a:off x="9513489" y="4406900"/>
            <a:ext cx="5470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pic>
        <p:nvPicPr>
          <p:cNvPr descr=" " id="504" name="Google Shape;504;g2e2e970cece_0_441"/>
          <p:cNvPicPr preferRelativeResize="0"/>
          <p:nvPr/>
        </p:nvPicPr>
        <p:blipFill rotWithShape="1">
          <a:blip r:embed="rId7">
            <a:alphaModFix/>
          </a:blip>
          <a:srcRect b="0" l="0" r="0" t="0"/>
          <a:stretch/>
        </p:blipFill>
        <p:spPr>
          <a:xfrm>
            <a:off x="14759245" y="1117600"/>
            <a:ext cx="9284860" cy="1148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8" name="Shape 28"/>
        <p:cNvGrpSpPr/>
        <p:nvPr/>
      </p:nvGrpSpPr>
      <p:grpSpPr>
        <a:xfrm>
          <a:off x="0" y="0"/>
          <a:ext cx="0" cy="0"/>
          <a:chOff x="0" y="0"/>
          <a:chExt cx="0" cy="0"/>
        </a:xfrm>
      </p:grpSpPr>
      <p:pic>
        <p:nvPicPr>
          <p:cNvPr descr=" " id="29" name="Google Shape;29;g2e2e970cece_0_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 name="Google Shape;30;g2e2e970cece_0_12"/>
          <p:cNvPicPr preferRelativeResize="0"/>
          <p:nvPr/>
        </p:nvPicPr>
        <p:blipFill rotWithShape="1">
          <a:blip r:embed="rId4">
            <a:alphaModFix/>
          </a:blip>
          <a:srcRect b="0" l="0" r="0" t="0"/>
          <a:stretch/>
        </p:blipFill>
        <p:spPr>
          <a:xfrm>
            <a:off x="-1409876" y="-1041400"/>
            <a:ext cx="14496905" cy="12707237"/>
          </a:xfrm>
          <a:prstGeom prst="rect">
            <a:avLst/>
          </a:prstGeom>
          <a:noFill/>
          <a:ln>
            <a:noFill/>
          </a:ln>
        </p:spPr>
      </p:pic>
      <p:pic>
        <p:nvPicPr>
          <p:cNvPr descr=" " id="31" name="Google Shape;31;g2e2e970cece_0_12"/>
          <p:cNvPicPr preferRelativeResize="0"/>
          <p:nvPr/>
        </p:nvPicPr>
        <p:blipFill rotWithShape="1">
          <a:blip r:embed="rId5">
            <a:alphaModFix/>
          </a:blip>
          <a:srcRect b="0" l="0" r="0" t="0"/>
          <a:stretch/>
        </p:blipFill>
        <p:spPr>
          <a:xfrm>
            <a:off x="15660443" y="2321604"/>
            <a:ext cx="11894689" cy="13268136"/>
          </a:xfrm>
          <a:prstGeom prst="rect">
            <a:avLst/>
          </a:prstGeom>
          <a:noFill/>
          <a:ln>
            <a:noFill/>
          </a:ln>
        </p:spPr>
      </p:pic>
      <p:sp>
        <p:nvSpPr>
          <p:cNvPr id="32" name="Google Shape;32;g2e2e970cece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e2e970cece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e2e970cece_0_12"/>
          <p:cNvSpPr/>
          <p:nvPr/>
        </p:nvSpPr>
        <p:spPr>
          <a:xfrm>
            <a:off x="7629420" y="4394200"/>
            <a:ext cx="9128100" cy="285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Welcome</a:t>
            </a:r>
            <a:endParaRPr b="0" i="0" sz="12800" u="none" cap="none" strike="noStrike">
              <a:solidFill>
                <a:schemeClr val="dk1"/>
              </a:solidFill>
              <a:latin typeface="Calibri"/>
              <a:ea typeface="Calibri"/>
              <a:cs typeface="Calibri"/>
              <a:sym typeface="Calibri"/>
            </a:endParaRPr>
          </a:p>
        </p:txBody>
      </p:sp>
      <p:sp>
        <p:nvSpPr>
          <p:cNvPr id="35" name="Google Shape;35;g2e2e970cece_0_12"/>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509" name="Shape 509"/>
        <p:cNvGrpSpPr/>
        <p:nvPr/>
      </p:nvGrpSpPr>
      <p:grpSpPr>
        <a:xfrm>
          <a:off x="0" y="0"/>
          <a:ext cx="0" cy="0"/>
          <a:chOff x="0" y="0"/>
          <a:chExt cx="0" cy="0"/>
        </a:xfrm>
      </p:grpSpPr>
      <p:pic>
        <p:nvPicPr>
          <p:cNvPr descr=" " id="510" name="Google Shape;510;g2e2e970cece_0_47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1" name="Google Shape;511;g2e2e970cece_0_475"/>
          <p:cNvPicPr preferRelativeResize="0"/>
          <p:nvPr/>
        </p:nvPicPr>
        <p:blipFill rotWithShape="1">
          <a:blip r:embed="rId4">
            <a:alphaModFix/>
          </a:blip>
          <a:srcRect b="0" l="0" r="0" t="0"/>
          <a:stretch/>
        </p:blipFill>
        <p:spPr>
          <a:xfrm>
            <a:off x="-726589" y="791443"/>
            <a:ext cx="13287618" cy="14107591"/>
          </a:xfrm>
          <a:prstGeom prst="rect">
            <a:avLst/>
          </a:prstGeom>
          <a:noFill/>
          <a:ln>
            <a:noFill/>
          </a:ln>
        </p:spPr>
      </p:pic>
      <p:pic>
        <p:nvPicPr>
          <p:cNvPr descr=" " id="512" name="Google Shape;512;g2e2e970cece_0_475"/>
          <p:cNvPicPr preferRelativeResize="0"/>
          <p:nvPr/>
        </p:nvPicPr>
        <p:blipFill rotWithShape="1">
          <a:blip r:embed="rId5">
            <a:alphaModFix/>
          </a:blip>
          <a:srcRect b="0" l="0" r="0" t="0"/>
          <a:stretch/>
        </p:blipFill>
        <p:spPr>
          <a:xfrm>
            <a:off x="17004216" y="68039"/>
            <a:ext cx="7254839" cy="14759831"/>
          </a:xfrm>
          <a:prstGeom prst="rect">
            <a:avLst/>
          </a:prstGeom>
          <a:noFill/>
          <a:ln>
            <a:noFill/>
          </a:ln>
        </p:spPr>
      </p:pic>
      <p:sp>
        <p:nvSpPr>
          <p:cNvPr id="513" name="Google Shape;513;g2e2e970cece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e2e970cece_0_47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15" name="Google Shape;515;g2e2e970cece_0_475"/>
          <p:cNvPicPr preferRelativeResize="0"/>
          <p:nvPr/>
        </p:nvPicPr>
        <p:blipFill rotWithShape="1">
          <a:blip r:embed="rId7">
            <a:alphaModFix/>
          </a:blip>
          <a:srcRect b="0" l="0" r="0" t="0"/>
          <a:stretch/>
        </p:blipFill>
        <p:spPr>
          <a:xfrm>
            <a:off x="508063" y="2933700"/>
            <a:ext cx="14479810" cy="7861300"/>
          </a:xfrm>
          <a:prstGeom prst="rect">
            <a:avLst/>
          </a:prstGeom>
          <a:noFill/>
          <a:ln>
            <a:noFill/>
          </a:ln>
        </p:spPr>
      </p:pic>
      <p:sp>
        <p:nvSpPr>
          <p:cNvPr id="516" name="Google Shape;516;g2e2e970cece_0_475"/>
          <p:cNvSpPr/>
          <p:nvPr/>
        </p:nvSpPr>
        <p:spPr>
          <a:xfrm>
            <a:off x="3120357" y="11696700"/>
            <a:ext cx="181464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Fantasy Realm at a Glance</a:t>
            </a:r>
            <a:endParaRPr b="0" i="0" sz="8000" u="none" cap="none" strike="noStrike">
              <a:solidFill>
                <a:schemeClr val="dk1"/>
              </a:solidFill>
              <a:latin typeface="Calibri"/>
              <a:ea typeface="Calibri"/>
              <a:cs typeface="Calibri"/>
              <a:sym typeface="Calibri"/>
            </a:endParaRPr>
          </a:p>
        </p:txBody>
      </p:sp>
      <p:sp>
        <p:nvSpPr>
          <p:cNvPr id="517" name="Google Shape;517;g2e2e970cece_0_475"/>
          <p:cNvSpPr/>
          <p:nvPr/>
        </p:nvSpPr>
        <p:spPr>
          <a:xfrm>
            <a:off x="15724565" y="1892300"/>
            <a:ext cx="69351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e2e970cece_0_475"/>
          <p:cNvSpPr/>
          <p:nvPr/>
        </p:nvSpPr>
        <p:spPr>
          <a:xfrm>
            <a:off x="15724565" y="1892300"/>
            <a:ext cx="69351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e2e970cece_0_475"/>
          <p:cNvSpPr/>
          <p:nvPr/>
        </p:nvSpPr>
        <p:spPr>
          <a:xfrm>
            <a:off x="15724565" y="1892300"/>
            <a:ext cx="7138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The Forest</a:t>
            </a:r>
            <a:endParaRPr b="0" i="0" sz="4800" u="none" cap="none" strike="noStrike">
              <a:solidFill>
                <a:schemeClr val="dk1"/>
              </a:solidFill>
              <a:latin typeface="Calibri"/>
              <a:ea typeface="Calibri"/>
              <a:cs typeface="Calibri"/>
              <a:sym typeface="Calibri"/>
            </a:endParaRPr>
          </a:p>
        </p:txBody>
      </p:sp>
      <p:sp>
        <p:nvSpPr>
          <p:cNvPr id="520" name="Google Shape;520;g2e2e970cece_0_475"/>
          <p:cNvSpPr/>
          <p:nvPr/>
        </p:nvSpPr>
        <p:spPr>
          <a:xfrm>
            <a:off x="15724565" y="28575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21" name="Google Shape;521;g2e2e970cece_0_475"/>
          <p:cNvSpPr/>
          <p:nvPr/>
        </p:nvSpPr>
        <p:spPr>
          <a:xfrm>
            <a:off x="15724565" y="5194300"/>
            <a:ext cx="69351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e2e970cece_0_475"/>
          <p:cNvSpPr/>
          <p:nvPr/>
        </p:nvSpPr>
        <p:spPr>
          <a:xfrm>
            <a:off x="15724565" y="5194300"/>
            <a:ext cx="69351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e2e970cece_0_475"/>
          <p:cNvSpPr/>
          <p:nvPr/>
        </p:nvSpPr>
        <p:spPr>
          <a:xfrm>
            <a:off x="15724565" y="5194300"/>
            <a:ext cx="7138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The Caves</a:t>
            </a:r>
            <a:endParaRPr b="0" i="0" sz="4800" u="none" cap="none" strike="noStrike">
              <a:solidFill>
                <a:schemeClr val="dk1"/>
              </a:solidFill>
              <a:latin typeface="Calibri"/>
              <a:ea typeface="Calibri"/>
              <a:cs typeface="Calibri"/>
              <a:sym typeface="Calibri"/>
            </a:endParaRPr>
          </a:p>
        </p:txBody>
      </p:sp>
      <p:sp>
        <p:nvSpPr>
          <p:cNvPr id="524" name="Google Shape;524;g2e2e970cece_0_475"/>
          <p:cNvSpPr/>
          <p:nvPr/>
        </p:nvSpPr>
        <p:spPr>
          <a:xfrm>
            <a:off x="15724565" y="61595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25" name="Google Shape;525;g2e2e970cece_0_475"/>
          <p:cNvSpPr/>
          <p:nvPr/>
        </p:nvSpPr>
        <p:spPr>
          <a:xfrm>
            <a:off x="15724565" y="8216900"/>
            <a:ext cx="69351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e2e970cece_0_475"/>
          <p:cNvSpPr/>
          <p:nvPr/>
        </p:nvSpPr>
        <p:spPr>
          <a:xfrm>
            <a:off x="15724565" y="8216900"/>
            <a:ext cx="69351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e2e970cece_0_475"/>
          <p:cNvSpPr/>
          <p:nvPr/>
        </p:nvSpPr>
        <p:spPr>
          <a:xfrm>
            <a:off x="15724565" y="8216900"/>
            <a:ext cx="7138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The Lair</a:t>
            </a:r>
            <a:endParaRPr b="0" i="0" sz="4800" u="none" cap="none" strike="noStrike">
              <a:solidFill>
                <a:schemeClr val="dk1"/>
              </a:solidFill>
              <a:latin typeface="Calibri"/>
              <a:ea typeface="Calibri"/>
              <a:cs typeface="Calibri"/>
              <a:sym typeface="Calibri"/>
            </a:endParaRPr>
          </a:p>
        </p:txBody>
      </p:sp>
      <p:sp>
        <p:nvSpPr>
          <p:cNvPr id="528" name="Google Shape;528;g2e2e970cece_0_475"/>
          <p:cNvSpPr/>
          <p:nvPr/>
        </p:nvSpPr>
        <p:spPr>
          <a:xfrm>
            <a:off x="15724565" y="91821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533" name="Shape 533"/>
        <p:cNvGrpSpPr/>
        <p:nvPr/>
      </p:nvGrpSpPr>
      <p:grpSpPr>
        <a:xfrm>
          <a:off x="0" y="0"/>
          <a:ext cx="0" cy="0"/>
          <a:chOff x="0" y="0"/>
          <a:chExt cx="0" cy="0"/>
        </a:xfrm>
      </p:grpSpPr>
      <p:pic>
        <p:nvPicPr>
          <p:cNvPr descr=" " id="534" name="Google Shape;534;g2e2e970cece_0_49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35" name="Google Shape;535;g2e2e970cece_0_498"/>
          <p:cNvPicPr preferRelativeResize="0"/>
          <p:nvPr/>
        </p:nvPicPr>
        <p:blipFill rotWithShape="1">
          <a:blip r:embed="rId4">
            <a:alphaModFix/>
          </a:blip>
          <a:srcRect b="0" l="0" r="0" t="0"/>
          <a:stretch/>
        </p:blipFill>
        <p:spPr>
          <a:xfrm>
            <a:off x="11539929" y="-2555056"/>
            <a:ext cx="15284046" cy="14208471"/>
          </a:xfrm>
          <a:prstGeom prst="rect">
            <a:avLst/>
          </a:prstGeom>
          <a:noFill/>
          <a:ln>
            <a:noFill/>
          </a:ln>
        </p:spPr>
      </p:pic>
      <p:pic>
        <p:nvPicPr>
          <p:cNvPr descr=" " id="536" name="Google Shape;536;g2e2e970cece_0_498"/>
          <p:cNvPicPr preferRelativeResize="0"/>
          <p:nvPr/>
        </p:nvPicPr>
        <p:blipFill rotWithShape="1">
          <a:blip r:embed="rId5">
            <a:alphaModFix/>
          </a:blip>
          <a:srcRect b="0" l="0" r="0" t="0"/>
          <a:stretch/>
        </p:blipFill>
        <p:spPr>
          <a:xfrm>
            <a:off x="-978022" y="5588000"/>
            <a:ext cx="11609251" cy="9398000"/>
          </a:xfrm>
          <a:prstGeom prst="rect">
            <a:avLst/>
          </a:prstGeom>
          <a:noFill/>
          <a:ln>
            <a:noFill/>
          </a:ln>
        </p:spPr>
      </p:pic>
      <p:sp>
        <p:nvSpPr>
          <p:cNvPr id="537" name="Google Shape;537;g2e2e970cece_0_4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e2e970cece_0_49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39" name="Google Shape;539;g2e2e970cece_0_498"/>
          <p:cNvSpPr/>
          <p:nvPr/>
        </p:nvSpPr>
        <p:spPr>
          <a:xfrm>
            <a:off x="6054423" y="965200"/>
            <a:ext cx="122781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The Timeline</a:t>
            </a:r>
            <a:endParaRPr b="0" i="0" sz="8000" u="none" cap="none" strike="noStrike">
              <a:solidFill>
                <a:schemeClr val="dk1"/>
              </a:solidFill>
              <a:latin typeface="Calibri"/>
              <a:ea typeface="Calibri"/>
              <a:cs typeface="Calibri"/>
              <a:sym typeface="Calibri"/>
            </a:endParaRPr>
          </a:p>
        </p:txBody>
      </p:sp>
      <p:pic>
        <p:nvPicPr>
          <p:cNvPr descr=" " id="540" name="Google Shape;540;g2e2e970cece_0_498"/>
          <p:cNvPicPr preferRelativeResize="0"/>
          <p:nvPr/>
        </p:nvPicPr>
        <p:blipFill rotWithShape="1">
          <a:blip r:embed="rId7">
            <a:alphaModFix/>
          </a:blip>
          <a:srcRect b="0" l="0" r="0" t="0"/>
          <a:stretch/>
        </p:blipFill>
        <p:spPr>
          <a:xfrm>
            <a:off x="927216" y="4470400"/>
            <a:ext cx="22532616" cy="7251700"/>
          </a:xfrm>
          <a:prstGeom prst="rect">
            <a:avLst/>
          </a:prstGeom>
          <a:noFill/>
          <a:ln>
            <a:noFill/>
          </a:ln>
        </p:spPr>
      </p:pic>
      <p:sp>
        <p:nvSpPr>
          <p:cNvPr id="541" name="Google Shape;541;g2e2e970cece_0_498"/>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e2e970cece_0_498"/>
          <p:cNvPicPr preferRelativeResize="0"/>
          <p:nvPr/>
        </p:nvPicPr>
        <p:blipFill rotWithShape="1">
          <a:blip r:embed="rId8">
            <a:alphaModFix/>
          </a:blip>
          <a:srcRect b="0" l="0" r="0" t="0"/>
          <a:stretch/>
        </p:blipFill>
        <p:spPr>
          <a:xfrm>
            <a:off x="3035679" y="7200900"/>
            <a:ext cx="1625803" cy="1625600"/>
          </a:xfrm>
          <a:prstGeom prst="rect">
            <a:avLst/>
          </a:prstGeom>
          <a:noFill/>
          <a:ln>
            <a:noFill/>
          </a:ln>
        </p:spPr>
      </p:pic>
      <p:sp>
        <p:nvSpPr>
          <p:cNvPr id="543" name="Google Shape;543;g2e2e970cece_0_498"/>
          <p:cNvSpPr/>
          <p:nvPr/>
        </p:nvSpPr>
        <p:spPr>
          <a:xfrm>
            <a:off x="3035679" y="7200900"/>
            <a:ext cx="1625700" cy="1625700"/>
          </a:xfrm>
          <a:prstGeom prst="roundRect">
            <a:avLst>
              <a:gd fmla="val 781313" name="adj"/>
            </a:avLst>
          </a:prstGeom>
          <a:noFill/>
          <a:ln cap="flat" cmpd="sng" w="12700">
            <a:solidFill>
              <a:srgbClr val="8399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e2e970cece_0_498"/>
          <p:cNvSpPr/>
          <p:nvPr/>
        </p:nvSpPr>
        <p:spPr>
          <a:xfrm>
            <a:off x="2934067" y="7480300"/>
            <a:ext cx="18291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3999D"/>
              </a:buClr>
              <a:buSzPts val="4800"/>
              <a:buFont typeface="Slackey"/>
              <a:buNone/>
            </a:pPr>
            <a:r>
              <a:rPr b="0" i="0" lang="en-US" sz="4800" u="none" cap="none" strike="noStrike">
                <a:solidFill>
                  <a:srgbClr val="83999D"/>
                </a:solidFill>
                <a:latin typeface="Slackey"/>
                <a:ea typeface="Slackey"/>
                <a:cs typeface="Slackey"/>
                <a:sym typeface="Slackey"/>
              </a:rPr>
              <a:t>2022</a:t>
            </a:r>
            <a:endParaRPr b="0" i="0" sz="4800" u="none" cap="none" strike="noStrike">
              <a:solidFill>
                <a:schemeClr val="dk1"/>
              </a:solidFill>
              <a:latin typeface="Calibri"/>
              <a:ea typeface="Calibri"/>
              <a:cs typeface="Calibri"/>
              <a:sym typeface="Calibri"/>
            </a:endParaRPr>
          </a:p>
        </p:txBody>
      </p:sp>
      <p:sp>
        <p:nvSpPr>
          <p:cNvPr id="545" name="Google Shape;545;g2e2e970cece_0_498"/>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e2e970cece_0_498"/>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pic>
        <p:nvPicPr>
          <p:cNvPr descr=" " id="547" name="Google Shape;547;g2e2e970cece_0_498"/>
          <p:cNvPicPr preferRelativeResize="0"/>
          <p:nvPr/>
        </p:nvPicPr>
        <p:blipFill rotWithShape="1">
          <a:blip r:embed="rId8">
            <a:alphaModFix/>
          </a:blip>
          <a:srcRect b="0" l="0" r="0" t="0"/>
          <a:stretch/>
        </p:blipFill>
        <p:spPr>
          <a:xfrm>
            <a:off x="8522765" y="7200900"/>
            <a:ext cx="1625803" cy="1625600"/>
          </a:xfrm>
          <a:prstGeom prst="rect">
            <a:avLst/>
          </a:prstGeom>
          <a:noFill/>
          <a:ln>
            <a:noFill/>
          </a:ln>
        </p:spPr>
      </p:pic>
      <p:sp>
        <p:nvSpPr>
          <p:cNvPr id="548" name="Google Shape;548;g2e2e970cece_0_498"/>
          <p:cNvSpPr/>
          <p:nvPr/>
        </p:nvSpPr>
        <p:spPr>
          <a:xfrm>
            <a:off x="8522765" y="7200900"/>
            <a:ext cx="1625700" cy="1625700"/>
          </a:xfrm>
          <a:prstGeom prst="roundRect">
            <a:avLst>
              <a:gd fmla="val 781313" name="adj"/>
            </a:avLst>
          </a:prstGeom>
          <a:noFill/>
          <a:ln cap="flat" cmpd="sng" w="12700">
            <a:solidFill>
              <a:srgbClr val="8399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e2e970cece_0_498"/>
          <p:cNvSpPr/>
          <p:nvPr/>
        </p:nvSpPr>
        <p:spPr>
          <a:xfrm>
            <a:off x="8414802" y="7480300"/>
            <a:ext cx="18417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3999D"/>
              </a:buClr>
              <a:buSzPts val="4800"/>
              <a:buFont typeface="Slackey"/>
              <a:buNone/>
            </a:pPr>
            <a:r>
              <a:rPr b="0" i="0" lang="en-US" sz="4800" u="none" cap="none" strike="noStrike">
                <a:solidFill>
                  <a:srgbClr val="83999D"/>
                </a:solidFill>
                <a:latin typeface="Slackey"/>
                <a:ea typeface="Slackey"/>
                <a:cs typeface="Slackey"/>
                <a:sym typeface="Slackey"/>
              </a:rPr>
              <a:t>2023</a:t>
            </a:r>
            <a:endParaRPr b="0" i="0" sz="4800" u="none" cap="none" strike="noStrike">
              <a:solidFill>
                <a:schemeClr val="dk1"/>
              </a:solidFill>
              <a:latin typeface="Calibri"/>
              <a:ea typeface="Calibri"/>
              <a:cs typeface="Calibri"/>
              <a:sym typeface="Calibri"/>
            </a:endParaRPr>
          </a:p>
        </p:txBody>
      </p:sp>
      <p:sp>
        <p:nvSpPr>
          <p:cNvPr id="550" name="Google Shape;550;g2e2e970cece_0_498"/>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e2e970cece_0_498"/>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pic>
        <p:nvPicPr>
          <p:cNvPr descr=" " id="552" name="Google Shape;552;g2e2e970cece_0_498"/>
          <p:cNvPicPr preferRelativeResize="0"/>
          <p:nvPr/>
        </p:nvPicPr>
        <p:blipFill rotWithShape="1">
          <a:blip r:embed="rId8">
            <a:alphaModFix/>
          </a:blip>
          <a:srcRect b="0" l="0" r="0" t="0"/>
          <a:stretch/>
        </p:blipFill>
        <p:spPr>
          <a:xfrm>
            <a:off x="14009851" y="7200900"/>
            <a:ext cx="1625803" cy="1625600"/>
          </a:xfrm>
          <a:prstGeom prst="rect">
            <a:avLst/>
          </a:prstGeom>
          <a:noFill/>
          <a:ln>
            <a:noFill/>
          </a:ln>
        </p:spPr>
      </p:pic>
      <p:sp>
        <p:nvSpPr>
          <p:cNvPr id="553" name="Google Shape;553;g2e2e970cece_0_498"/>
          <p:cNvSpPr/>
          <p:nvPr/>
        </p:nvSpPr>
        <p:spPr>
          <a:xfrm>
            <a:off x="14009851" y="7200900"/>
            <a:ext cx="1625700" cy="1625700"/>
          </a:xfrm>
          <a:prstGeom prst="roundRect">
            <a:avLst>
              <a:gd fmla="val 781313" name="adj"/>
            </a:avLst>
          </a:prstGeom>
          <a:noFill/>
          <a:ln cap="flat" cmpd="sng" w="12700">
            <a:solidFill>
              <a:srgbClr val="8399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e2e970cece_0_498"/>
          <p:cNvSpPr/>
          <p:nvPr/>
        </p:nvSpPr>
        <p:spPr>
          <a:xfrm>
            <a:off x="13895537" y="7480300"/>
            <a:ext cx="18543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3999D"/>
              </a:buClr>
              <a:buSzPts val="4800"/>
              <a:buFont typeface="Slackey"/>
              <a:buNone/>
            </a:pPr>
            <a:r>
              <a:rPr b="0" i="0" lang="en-US" sz="4800" u="none" cap="none" strike="noStrike">
                <a:solidFill>
                  <a:srgbClr val="83999D"/>
                </a:solidFill>
                <a:latin typeface="Slackey"/>
                <a:ea typeface="Slackey"/>
                <a:cs typeface="Slackey"/>
                <a:sym typeface="Slackey"/>
              </a:rPr>
              <a:t>2024</a:t>
            </a:r>
            <a:endParaRPr b="0" i="0" sz="4800" u="none" cap="none" strike="noStrike">
              <a:solidFill>
                <a:schemeClr val="dk1"/>
              </a:solidFill>
              <a:latin typeface="Calibri"/>
              <a:ea typeface="Calibri"/>
              <a:cs typeface="Calibri"/>
              <a:sym typeface="Calibri"/>
            </a:endParaRPr>
          </a:p>
        </p:txBody>
      </p:sp>
      <p:sp>
        <p:nvSpPr>
          <p:cNvPr id="555" name="Google Shape;555;g2e2e970cece_0_498"/>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g2e2e970cece_0_498"/>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pic>
        <p:nvPicPr>
          <p:cNvPr descr=" " id="557" name="Google Shape;557;g2e2e970cece_0_498"/>
          <p:cNvPicPr preferRelativeResize="0"/>
          <p:nvPr/>
        </p:nvPicPr>
        <p:blipFill rotWithShape="1">
          <a:blip r:embed="rId8">
            <a:alphaModFix/>
          </a:blip>
          <a:srcRect b="0" l="0" r="0" t="0"/>
          <a:stretch/>
        </p:blipFill>
        <p:spPr>
          <a:xfrm>
            <a:off x="19496937" y="7200900"/>
            <a:ext cx="1625803" cy="1625600"/>
          </a:xfrm>
          <a:prstGeom prst="rect">
            <a:avLst/>
          </a:prstGeom>
          <a:noFill/>
          <a:ln>
            <a:noFill/>
          </a:ln>
        </p:spPr>
      </p:pic>
      <p:sp>
        <p:nvSpPr>
          <p:cNvPr id="558" name="Google Shape;558;g2e2e970cece_0_498"/>
          <p:cNvSpPr/>
          <p:nvPr/>
        </p:nvSpPr>
        <p:spPr>
          <a:xfrm>
            <a:off x="19496937" y="7200900"/>
            <a:ext cx="1625700" cy="1625700"/>
          </a:xfrm>
          <a:prstGeom prst="roundRect">
            <a:avLst>
              <a:gd fmla="val 781313" name="adj"/>
            </a:avLst>
          </a:prstGeom>
          <a:noFill/>
          <a:ln cap="flat" cmpd="sng" w="12700">
            <a:solidFill>
              <a:srgbClr val="8399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e2e970cece_0_498"/>
          <p:cNvSpPr/>
          <p:nvPr/>
        </p:nvSpPr>
        <p:spPr>
          <a:xfrm>
            <a:off x="19382623" y="7480300"/>
            <a:ext cx="18543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3999D"/>
              </a:buClr>
              <a:buSzPts val="4800"/>
              <a:buFont typeface="Slackey"/>
              <a:buNone/>
            </a:pPr>
            <a:r>
              <a:rPr b="0" i="0" lang="en-US" sz="4800" u="none" cap="none" strike="noStrike">
                <a:solidFill>
                  <a:srgbClr val="83999D"/>
                </a:solidFill>
                <a:latin typeface="Slackey"/>
                <a:ea typeface="Slackey"/>
                <a:cs typeface="Slackey"/>
                <a:sym typeface="Slackey"/>
              </a:rPr>
              <a:t>2025</a:t>
            </a:r>
            <a:endParaRPr b="0" i="0" sz="4800" u="none" cap="none" strike="noStrike">
              <a:solidFill>
                <a:schemeClr val="dk1"/>
              </a:solidFill>
              <a:latin typeface="Calibri"/>
              <a:ea typeface="Calibri"/>
              <a:cs typeface="Calibri"/>
              <a:sym typeface="Calibri"/>
            </a:endParaRPr>
          </a:p>
        </p:txBody>
      </p:sp>
      <p:sp>
        <p:nvSpPr>
          <p:cNvPr id="560" name="Google Shape;560;g2e2e970cece_0_498"/>
          <p:cNvSpPr/>
          <p:nvPr/>
        </p:nvSpPr>
        <p:spPr>
          <a:xfrm>
            <a:off x="927216" y="4495800"/>
            <a:ext cx="60969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e2e970cece_0_498"/>
          <p:cNvSpPr/>
          <p:nvPr/>
        </p:nvSpPr>
        <p:spPr>
          <a:xfrm>
            <a:off x="927216" y="4495800"/>
            <a:ext cx="60969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e2e970cece_0_498"/>
          <p:cNvSpPr/>
          <p:nvPr/>
        </p:nvSpPr>
        <p:spPr>
          <a:xfrm>
            <a:off x="825603" y="44958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Dragon</a:t>
            </a:r>
            <a:endParaRPr b="0" i="0" sz="4800" u="none" cap="none" strike="noStrike">
              <a:solidFill>
                <a:schemeClr val="dk1"/>
              </a:solidFill>
              <a:latin typeface="Calibri"/>
              <a:ea typeface="Calibri"/>
              <a:cs typeface="Calibri"/>
              <a:sym typeface="Calibri"/>
            </a:endParaRPr>
          </a:p>
        </p:txBody>
      </p:sp>
      <p:sp>
        <p:nvSpPr>
          <p:cNvPr id="563" name="Google Shape;563;g2e2e970cece_0_498"/>
          <p:cNvSpPr/>
          <p:nvPr/>
        </p:nvSpPr>
        <p:spPr>
          <a:xfrm>
            <a:off x="859474" y="54610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4" name="Google Shape;564;g2e2e970cece_0_498"/>
          <p:cNvSpPr/>
          <p:nvPr/>
        </p:nvSpPr>
        <p:spPr>
          <a:xfrm>
            <a:off x="11926791" y="4495800"/>
            <a:ext cx="60969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e2e970cece_0_498"/>
          <p:cNvSpPr/>
          <p:nvPr/>
        </p:nvSpPr>
        <p:spPr>
          <a:xfrm>
            <a:off x="11926791" y="4495800"/>
            <a:ext cx="60969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e2e970cece_0_498"/>
          <p:cNvSpPr/>
          <p:nvPr/>
        </p:nvSpPr>
        <p:spPr>
          <a:xfrm>
            <a:off x="11825178" y="44958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Unicorn</a:t>
            </a:r>
            <a:endParaRPr b="0" i="0" sz="4800" u="none" cap="none" strike="noStrike">
              <a:solidFill>
                <a:schemeClr val="dk1"/>
              </a:solidFill>
              <a:latin typeface="Calibri"/>
              <a:ea typeface="Calibri"/>
              <a:cs typeface="Calibri"/>
              <a:sym typeface="Calibri"/>
            </a:endParaRPr>
          </a:p>
        </p:txBody>
      </p:sp>
      <p:sp>
        <p:nvSpPr>
          <p:cNvPr id="567" name="Google Shape;567;g2e2e970cece_0_498"/>
          <p:cNvSpPr/>
          <p:nvPr/>
        </p:nvSpPr>
        <p:spPr>
          <a:xfrm>
            <a:off x="11859049" y="54610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8" name="Google Shape;568;g2e2e970cece_0_498"/>
          <p:cNvSpPr/>
          <p:nvPr/>
        </p:nvSpPr>
        <p:spPr>
          <a:xfrm>
            <a:off x="17363070" y="9512300"/>
            <a:ext cx="60969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e2e970cece_0_498"/>
          <p:cNvSpPr/>
          <p:nvPr/>
        </p:nvSpPr>
        <p:spPr>
          <a:xfrm>
            <a:off x="17363070" y="9512300"/>
            <a:ext cx="60969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e2e970cece_0_498"/>
          <p:cNvSpPr/>
          <p:nvPr/>
        </p:nvSpPr>
        <p:spPr>
          <a:xfrm>
            <a:off x="17261457" y="95123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Rainbow</a:t>
            </a:r>
            <a:endParaRPr b="0" i="0" sz="4800" u="none" cap="none" strike="noStrike">
              <a:solidFill>
                <a:schemeClr val="dk1"/>
              </a:solidFill>
              <a:latin typeface="Calibri"/>
              <a:ea typeface="Calibri"/>
              <a:cs typeface="Calibri"/>
              <a:sym typeface="Calibri"/>
            </a:endParaRPr>
          </a:p>
        </p:txBody>
      </p:sp>
      <p:sp>
        <p:nvSpPr>
          <p:cNvPr id="571" name="Google Shape;571;g2e2e970cece_0_498"/>
          <p:cNvSpPr/>
          <p:nvPr/>
        </p:nvSpPr>
        <p:spPr>
          <a:xfrm>
            <a:off x="17295328" y="104775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72" name="Google Shape;572;g2e2e970cece_0_498"/>
          <p:cNvSpPr/>
          <p:nvPr/>
        </p:nvSpPr>
        <p:spPr>
          <a:xfrm>
            <a:off x="6490511" y="9512300"/>
            <a:ext cx="60969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e2e970cece_0_498"/>
          <p:cNvSpPr/>
          <p:nvPr/>
        </p:nvSpPr>
        <p:spPr>
          <a:xfrm>
            <a:off x="6490511" y="9512300"/>
            <a:ext cx="60969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e2e970cece_0_498"/>
          <p:cNvSpPr/>
          <p:nvPr/>
        </p:nvSpPr>
        <p:spPr>
          <a:xfrm>
            <a:off x="6388899" y="95123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Enchanted</a:t>
            </a:r>
            <a:endParaRPr b="0" i="0" sz="4800" u="none" cap="none" strike="noStrike">
              <a:solidFill>
                <a:schemeClr val="dk1"/>
              </a:solidFill>
              <a:latin typeface="Calibri"/>
              <a:ea typeface="Calibri"/>
              <a:cs typeface="Calibri"/>
              <a:sym typeface="Calibri"/>
            </a:endParaRPr>
          </a:p>
        </p:txBody>
      </p:sp>
      <p:sp>
        <p:nvSpPr>
          <p:cNvPr id="575" name="Google Shape;575;g2e2e970cece_0_498"/>
          <p:cNvSpPr/>
          <p:nvPr/>
        </p:nvSpPr>
        <p:spPr>
          <a:xfrm>
            <a:off x="6422769" y="104775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580" name="Shape 580"/>
        <p:cNvGrpSpPr/>
        <p:nvPr/>
      </p:nvGrpSpPr>
      <p:grpSpPr>
        <a:xfrm>
          <a:off x="0" y="0"/>
          <a:ext cx="0" cy="0"/>
          <a:chOff x="0" y="0"/>
          <a:chExt cx="0" cy="0"/>
        </a:xfrm>
      </p:grpSpPr>
      <p:pic>
        <p:nvPicPr>
          <p:cNvPr descr=" " id="581" name="Google Shape;581;g2e2e970cece_0_54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82" name="Google Shape;582;g2e2e970cece_0_544"/>
          <p:cNvPicPr preferRelativeResize="0"/>
          <p:nvPr/>
        </p:nvPicPr>
        <p:blipFill rotWithShape="1">
          <a:blip r:embed="rId4">
            <a:alphaModFix/>
          </a:blip>
          <a:srcRect b="0" l="0" r="0" t="0"/>
          <a:stretch/>
        </p:blipFill>
        <p:spPr>
          <a:xfrm>
            <a:off x="736692" y="0"/>
            <a:ext cx="8344943" cy="7480300"/>
          </a:xfrm>
          <a:prstGeom prst="rect">
            <a:avLst/>
          </a:prstGeom>
          <a:noFill/>
          <a:ln>
            <a:noFill/>
          </a:ln>
        </p:spPr>
      </p:pic>
      <p:pic>
        <p:nvPicPr>
          <p:cNvPr descr=" " id="583" name="Google Shape;583;g2e2e970cece_0_544"/>
          <p:cNvPicPr preferRelativeResize="0"/>
          <p:nvPr/>
        </p:nvPicPr>
        <p:blipFill rotWithShape="1">
          <a:blip r:embed="rId5">
            <a:alphaModFix/>
          </a:blip>
          <a:srcRect b="0" l="0" r="0" t="0"/>
          <a:stretch/>
        </p:blipFill>
        <p:spPr>
          <a:xfrm>
            <a:off x="10656632" y="1419944"/>
            <a:ext cx="15443066" cy="12922400"/>
          </a:xfrm>
          <a:prstGeom prst="rect">
            <a:avLst/>
          </a:prstGeom>
          <a:noFill/>
          <a:ln>
            <a:noFill/>
          </a:ln>
        </p:spPr>
      </p:pic>
      <p:sp>
        <p:nvSpPr>
          <p:cNvPr id="584" name="Google Shape;584;g2e2e970cece_0_5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e2e970cece_0_5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6" name="Google Shape;586;g2e2e970cece_0_544"/>
          <p:cNvSpPr/>
          <p:nvPr/>
        </p:nvSpPr>
        <p:spPr>
          <a:xfrm>
            <a:off x="3581848" y="711200"/>
            <a:ext cx="8620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Our Team</a:t>
            </a:r>
            <a:endParaRPr b="0" i="0" sz="8000" u="none" cap="none" strike="noStrike">
              <a:solidFill>
                <a:schemeClr val="dk1"/>
              </a:solidFill>
              <a:latin typeface="Calibri"/>
              <a:ea typeface="Calibri"/>
              <a:cs typeface="Calibri"/>
              <a:sym typeface="Calibri"/>
            </a:endParaRPr>
          </a:p>
        </p:txBody>
      </p:sp>
      <p:sp>
        <p:nvSpPr>
          <p:cNvPr id="587" name="Google Shape;587;g2e2e970cece_0_544"/>
          <p:cNvSpPr/>
          <p:nvPr/>
        </p:nvSpPr>
        <p:spPr>
          <a:xfrm>
            <a:off x="3556445" y="2781300"/>
            <a:ext cx="4788600" cy="1005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e2e970cece_0_544"/>
          <p:cNvPicPr preferRelativeResize="0"/>
          <p:nvPr/>
        </p:nvPicPr>
        <p:blipFill rotWithShape="1">
          <a:blip r:embed="rId7">
            <a:alphaModFix/>
          </a:blip>
          <a:srcRect b="0" l="0" r="0" t="0"/>
          <a:stretch/>
        </p:blipFill>
        <p:spPr>
          <a:xfrm>
            <a:off x="3556445" y="2781300"/>
            <a:ext cx="4788498" cy="8229600"/>
          </a:xfrm>
          <a:prstGeom prst="rect">
            <a:avLst/>
          </a:prstGeom>
          <a:noFill/>
          <a:ln>
            <a:noFill/>
          </a:ln>
        </p:spPr>
      </p:pic>
      <p:sp>
        <p:nvSpPr>
          <p:cNvPr id="589" name="Google Shape;589;g2e2e970cece_0_544"/>
          <p:cNvSpPr/>
          <p:nvPr/>
        </p:nvSpPr>
        <p:spPr>
          <a:xfrm>
            <a:off x="3556445" y="11214100"/>
            <a:ext cx="4788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e2e970cece_0_544"/>
          <p:cNvSpPr/>
          <p:nvPr/>
        </p:nvSpPr>
        <p:spPr>
          <a:xfrm>
            <a:off x="3556445" y="11214100"/>
            <a:ext cx="4788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e2e970cece_0_544"/>
          <p:cNvSpPr/>
          <p:nvPr/>
        </p:nvSpPr>
        <p:spPr>
          <a:xfrm>
            <a:off x="3454832" y="11214100"/>
            <a:ext cx="49917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Eldruin</a:t>
            </a:r>
            <a:endParaRPr b="0" i="0" sz="4800" u="none" cap="none" strike="noStrike">
              <a:solidFill>
                <a:schemeClr val="dk1"/>
              </a:solidFill>
              <a:latin typeface="Calibri"/>
              <a:ea typeface="Calibri"/>
              <a:cs typeface="Calibri"/>
              <a:sym typeface="Calibri"/>
            </a:endParaRPr>
          </a:p>
        </p:txBody>
      </p:sp>
      <p:sp>
        <p:nvSpPr>
          <p:cNvPr id="592" name="Google Shape;592;g2e2e970cece_0_544"/>
          <p:cNvSpPr/>
          <p:nvPr/>
        </p:nvSpPr>
        <p:spPr>
          <a:xfrm>
            <a:off x="3488703" y="122301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93" name="Google Shape;593;g2e2e970cece_0_544"/>
          <p:cNvSpPr/>
          <p:nvPr/>
        </p:nvSpPr>
        <p:spPr>
          <a:xfrm>
            <a:off x="9157845" y="2781300"/>
            <a:ext cx="4788600" cy="1005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e2e970cece_0_544"/>
          <p:cNvPicPr preferRelativeResize="0"/>
          <p:nvPr/>
        </p:nvPicPr>
        <p:blipFill rotWithShape="1">
          <a:blip r:embed="rId8">
            <a:alphaModFix/>
          </a:blip>
          <a:srcRect b="0" l="0" r="0" t="0"/>
          <a:stretch/>
        </p:blipFill>
        <p:spPr>
          <a:xfrm>
            <a:off x="9157845" y="2781300"/>
            <a:ext cx="4788498" cy="8229600"/>
          </a:xfrm>
          <a:prstGeom prst="rect">
            <a:avLst/>
          </a:prstGeom>
          <a:noFill/>
          <a:ln>
            <a:noFill/>
          </a:ln>
        </p:spPr>
      </p:pic>
      <p:sp>
        <p:nvSpPr>
          <p:cNvPr id="595" name="Google Shape;595;g2e2e970cece_0_544"/>
          <p:cNvSpPr/>
          <p:nvPr/>
        </p:nvSpPr>
        <p:spPr>
          <a:xfrm>
            <a:off x="9157845" y="11214100"/>
            <a:ext cx="4788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e2e970cece_0_544"/>
          <p:cNvSpPr/>
          <p:nvPr/>
        </p:nvSpPr>
        <p:spPr>
          <a:xfrm>
            <a:off x="9157845" y="11214100"/>
            <a:ext cx="4788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e2e970cece_0_544"/>
          <p:cNvSpPr/>
          <p:nvPr/>
        </p:nvSpPr>
        <p:spPr>
          <a:xfrm>
            <a:off x="9056232" y="11214100"/>
            <a:ext cx="49917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Elementalen</a:t>
            </a:r>
            <a:endParaRPr b="0" i="0" sz="4800" u="none" cap="none" strike="noStrike">
              <a:solidFill>
                <a:schemeClr val="dk1"/>
              </a:solidFill>
              <a:latin typeface="Calibri"/>
              <a:ea typeface="Calibri"/>
              <a:cs typeface="Calibri"/>
              <a:sym typeface="Calibri"/>
            </a:endParaRPr>
          </a:p>
        </p:txBody>
      </p:sp>
      <p:sp>
        <p:nvSpPr>
          <p:cNvPr id="598" name="Google Shape;598;g2e2e970cece_0_544"/>
          <p:cNvSpPr/>
          <p:nvPr/>
        </p:nvSpPr>
        <p:spPr>
          <a:xfrm>
            <a:off x="9090103" y="122301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9" name="Google Shape;599;g2e2e970cece_0_544"/>
          <p:cNvSpPr/>
          <p:nvPr/>
        </p:nvSpPr>
        <p:spPr>
          <a:xfrm>
            <a:off x="14759245" y="2781300"/>
            <a:ext cx="4788600" cy="1005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e2e970cece_0_544"/>
          <p:cNvPicPr preferRelativeResize="0"/>
          <p:nvPr/>
        </p:nvPicPr>
        <p:blipFill rotWithShape="1">
          <a:blip r:embed="rId9">
            <a:alphaModFix/>
          </a:blip>
          <a:srcRect b="0" l="0" r="0" t="0"/>
          <a:stretch/>
        </p:blipFill>
        <p:spPr>
          <a:xfrm>
            <a:off x="14759245" y="2781300"/>
            <a:ext cx="4788498" cy="8229600"/>
          </a:xfrm>
          <a:prstGeom prst="rect">
            <a:avLst/>
          </a:prstGeom>
          <a:noFill/>
          <a:ln>
            <a:noFill/>
          </a:ln>
        </p:spPr>
      </p:pic>
      <p:sp>
        <p:nvSpPr>
          <p:cNvPr id="601" name="Google Shape;601;g2e2e970cece_0_544"/>
          <p:cNvSpPr/>
          <p:nvPr/>
        </p:nvSpPr>
        <p:spPr>
          <a:xfrm>
            <a:off x="14759245" y="11214100"/>
            <a:ext cx="4788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e2e970cece_0_544"/>
          <p:cNvSpPr/>
          <p:nvPr/>
        </p:nvSpPr>
        <p:spPr>
          <a:xfrm>
            <a:off x="14759245" y="11214100"/>
            <a:ext cx="4788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e2e970cece_0_544"/>
          <p:cNvSpPr/>
          <p:nvPr/>
        </p:nvSpPr>
        <p:spPr>
          <a:xfrm>
            <a:off x="14657632" y="11214100"/>
            <a:ext cx="49917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Lunaria</a:t>
            </a:r>
            <a:endParaRPr b="0" i="0" sz="4800" u="none" cap="none" strike="noStrike">
              <a:solidFill>
                <a:schemeClr val="dk1"/>
              </a:solidFill>
              <a:latin typeface="Calibri"/>
              <a:ea typeface="Calibri"/>
              <a:cs typeface="Calibri"/>
              <a:sym typeface="Calibri"/>
            </a:endParaRPr>
          </a:p>
        </p:txBody>
      </p:sp>
      <p:sp>
        <p:nvSpPr>
          <p:cNvPr id="604" name="Google Shape;604;g2e2e970cece_0_544"/>
          <p:cNvSpPr/>
          <p:nvPr/>
        </p:nvSpPr>
        <p:spPr>
          <a:xfrm>
            <a:off x="14691503" y="122301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609" name="Shape 609"/>
        <p:cNvGrpSpPr/>
        <p:nvPr/>
      </p:nvGrpSpPr>
      <p:grpSpPr>
        <a:xfrm>
          <a:off x="0" y="0"/>
          <a:ext cx="0" cy="0"/>
          <a:chOff x="0" y="0"/>
          <a:chExt cx="0" cy="0"/>
        </a:xfrm>
      </p:grpSpPr>
      <p:pic>
        <p:nvPicPr>
          <p:cNvPr descr=" " id="610" name="Google Shape;610;g2e2e970cece_0_57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11" name="Google Shape;611;g2e2e970cece_0_572"/>
          <p:cNvPicPr preferRelativeResize="0"/>
          <p:nvPr/>
        </p:nvPicPr>
        <p:blipFill rotWithShape="1">
          <a:blip r:embed="rId4">
            <a:alphaModFix/>
          </a:blip>
          <a:srcRect b="0" l="0" r="0" t="0"/>
          <a:stretch/>
        </p:blipFill>
        <p:spPr>
          <a:xfrm>
            <a:off x="11539929" y="-2555056"/>
            <a:ext cx="15284046" cy="14208471"/>
          </a:xfrm>
          <a:prstGeom prst="rect">
            <a:avLst/>
          </a:prstGeom>
          <a:noFill/>
          <a:ln>
            <a:noFill/>
          </a:ln>
        </p:spPr>
      </p:pic>
      <p:pic>
        <p:nvPicPr>
          <p:cNvPr descr=" " id="612" name="Google Shape;612;g2e2e970cece_0_572"/>
          <p:cNvPicPr preferRelativeResize="0"/>
          <p:nvPr/>
        </p:nvPicPr>
        <p:blipFill rotWithShape="1">
          <a:blip r:embed="rId5">
            <a:alphaModFix/>
          </a:blip>
          <a:srcRect b="0" l="0" r="0" t="0"/>
          <a:stretch/>
        </p:blipFill>
        <p:spPr>
          <a:xfrm>
            <a:off x="-978022" y="5588000"/>
            <a:ext cx="11609251" cy="9398000"/>
          </a:xfrm>
          <a:prstGeom prst="rect">
            <a:avLst/>
          </a:prstGeom>
          <a:noFill/>
          <a:ln>
            <a:noFill/>
          </a:ln>
        </p:spPr>
      </p:pic>
      <p:sp>
        <p:nvSpPr>
          <p:cNvPr id="613" name="Google Shape;613;g2e2e970cece_0_5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e2e970cece_0_57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15" name="Google Shape;615;g2e2e970cece_0_572"/>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e2e970cece_0_572"/>
          <p:cNvSpPr/>
          <p:nvPr/>
        </p:nvSpPr>
        <p:spPr>
          <a:xfrm>
            <a:off x="10173972" y="3124200"/>
            <a:ext cx="5487000" cy="1765200"/>
          </a:xfrm>
          <a:prstGeom prst="roundRect">
            <a:avLst>
              <a:gd fmla="val 72000" name="adj"/>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e2e970cece_0_572"/>
          <p:cNvPicPr preferRelativeResize="0"/>
          <p:nvPr/>
        </p:nvPicPr>
        <p:blipFill rotWithShape="1">
          <a:blip r:embed="rId7">
            <a:alphaModFix/>
          </a:blip>
          <a:srcRect b="0" l="0" r="0" t="0"/>
          <a:stretch/>
        </p:blipFill>
        <p:spPr>
          <a:xfrm>
            <a:off x="10478810" y="3448050"/>
            <a:ext cx="1117740" cy="1117600"/>
          </a:xfrm>
          <a:prstGeom prst="rect">
            <a:avLst/>
          </a:prstGeom>
          <a:noFill/>
          <a:ln>
            <a:noFill/>
          </a:ln>
        </p:spPr>
      </p:pic>
      <p:sp>
        <p:nvSpPr>
          <p:cNvPr id="618" name="Google Shape;618;g2e2e970cece_0_572"/>
          <p:cNvSpPr/>
          <p:nvPr/>
        </p:nvSpPr>
        <p:spPr>
          <a:xfrm>
            <a:off x="11799775" y="33274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e2e970cece_0_572"/>
          <p:cNvSpPr/>
          <p:nvPr/>
        </p:nvSpPr>
        <p:spPr>
          <a:xfrm>
            <a:off x="11799775" y="33274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Chloe Ng</a:t>
            </a:r>
            <a:endParaRPr b="0" i="0" sz="3600" u="none" cap="none" strike="noStrike">
              <a:solidFill>
                <a:schemeClr val="dk1"/>
              </a:solidFill>
              <a:latin typeface="Calibri"/>
              <a:ea typeface="Calibri"/>
              <a:cs typeface="Calibri"/>
              <a:sym typeface="Calibri"/>
            </a:endParaRPr>
          </a:p>
        </p:txBody>
      </p:sp>
      <p:sp>
        <p:nvSpPr>
          <p:cNvPr id="620" name="Google Shape;620;g2e2e970cece_0_572"/>
          <p:cNvSpPr/>
          <p:nvPr/>
        </p:nvSpPr>
        <p:spPr>
          <a:xfrm>
            <a:off x="11799775" y="4076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21" name="Google Shape;621;g2e2e970cece_0_572"/>
          <p:cNvSpPr/>
          <p:nvPr/>
        </p:nvSpPr>
        <p:spPr>
          <a:xfrm>
            <a:off x="787498" y="5486400"/>
            <a:ext cx="5487000" cy="1765200"/>
          </a:xfrm>
          <a:prstGeom prst="roundRect">
            <a:avLst>
              <a:gd fmla="val 72000" name="adj"/>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e2e970cece_0_572"/>
          <p:cNvPicPr preferRelativeResize="0"/>
          <p:nvPr/>
        </p:nvPicPr>
        <p:blipFill rotWithShape="1">
          <a:blip r:embed="rId8">
            <a:alphaModFix/>
          </a:blip>
          <a:srcRect b="0" l="0" r="0" t="0"/>
          <a:stretch/>
        </p:blipFill>
        <p:spPr>
          <a:xfrm>
            <a:off x="1092337" y="5810250"/>
            <a:ext cx="1117740" cy="1117600"/>
          </a:xfrm>
          <a:prstGeom prst="rect">
            <a:avLst/>
          </a:prstGeom>
          <a:noFill/>
          <a:ln>
            <a:noFill/>
          </a:ln>
        </p:spPr>
      </p:pic>
      <p:sp>
        <p:nvSpPr>
          <p:cNvPr id="623" name="Google Shape;623;g2e2e970cece_0_572"/>
          <p:cNvSpPr/>
          <p:nvPr/>
        </p:nvSpPr>
        <p:spPr>
          <a:xfrm>
            <a:off x="2413302" y="56896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e2e970cece_0_572"/>
          <p:cNvSpPr/>
          <p:nvPr/>
        </p:nvSpPr>
        <p:spPr>
          <a:xfrm>
            <a:off x="2413302" y="5689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Valtorin</a:t>
            </a:r>
            <a:endParaRPr b="0" i="0" sz="3600" u="none" cap="none" strike="noStrike">
              <a:solidFill>
                <a:schemeClr val="dk1"/>
              </a:solidFill>
              <a:latin typeface="Calibri"/>
              <a:ea typeface="Calibri"/>
              <a:cs typeface="Calibri"/>
              <a:sym typeface="Calibri"/>
            </a:endParaRPr>
          </a:p>
        </p:txBody>
      </p:sp>
      <p:sp>
        <p:nvSpPr>
          <p:cNvPr id="625" name="Google Shape;625;g2e2e970cece_0_572"/>
          <p:cNvSpPr/>
          <p:nvPr/>
        </p:nvSpPr>
        <p:spPr>
          <a:xfrm>
            <a:off x="2413302" y="6438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26" name="Google Shape;626;g2e2e970cece_0_572"/>
          <p:cNvSpPr/>
          <p:nvPr/>
        </p:nvSpPr>
        <p:spPr>
          <a:xfrm>
            <a:off x="3835879" y="7823200"/>
            <a:ext cx="5487000" cy="1765200"/>
          </a:xfrm>
          <a:prstGeom prst="roundRect">
            <a:avLst>
              <a:gd fmla="val 72000" name="adj"/>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e2e970cece_0_572"/>
          <p:cNvPicPr preferRelativeResize="0"/>
          <p:nvPr/>
        </p:nvPicPr>
        <p:blipFill rotWithShape="1">
          <a:blip r:embed="rId9">
            <a:alphaModFix/>
          </a:blip>
          <a:srcRect b="0" l="0" r="0" t="0"/>
          <a:stretch/>
        </p:blipFill>
        <p:spPr>
          <a:xfrm>
            <a:off x="4140718" y="8147050"/>
            <a:ext cx="1117740" cy="1117600"/>
          </a:xfrm>
          <a:prstGeom prst="rect">
            <a:avLst/>
          </a:prstGeom>
          <a:noFill/>
          <a:ln>
            <a:noFill/>
          </a:ln>
        </p:spPr>
      </p:pic>
      <p:sp>
        <p:nvSpPr>
          <p:cNvPr id="628" name="Google Shape;628;g2e2e970cece_0_572"/>
          <p:cNvSpPr/>
          <p:nvPr/>
        </p:nvSpPr>
        <p:spPr>
          <a:xfrm>
            <a:off x="5461683" y="80264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e2e970cece_0_572"/>
          <p:cNvSpPr/>
          <p:nvPr/>
        </p:nvSpPr>
        <p:spPr>
          <a:xfrm>
            <a:off x="5461683" y="80264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Lucian</a:t>
            </a:r>
            <a:endParaRPr b="0" i="0" sz="3600" u="none" cap="none" strike="noStrike">
              <a:solidFill>
                <a:schemeClr val="dk1"/>
              </a:solidFill>
              <a:latin typeface="Calibri"/>
              <a:ea typeface="Calibri"/>
              <a:cs typeface="Calibri"/>
              <a:sym typeface="Calibri"/>
            </a:endParaRPr>
          </a:p>
        </p:txBody>
      </p:sp>
      <p:sp>
        <p:nvSpPr>
          <p:cNvPr id="630" name="Google Shape;630;g2e2e970cece_0_572"/>
          <p:cNvSpPr/>
          <p:nvPr/>
        </p:nvSpPr>
        <p:spPr>
          <a:xfrm>
            <a:off x="5461683" y="8775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31" name="Google Shape;631;g2e2e970cece_0_572"/>
          <p:cNvSpPr/>
          <p:nvPr/>
        </p:nvSpPr>
        <p:spPr>
          <a:xfrm>
            <a:off x="3835879" y="10210800"/>
            <a:ext cx="5487000" cy="1765200"/>
          </a:xfrm>
          <a:prstGeom prst="roundRect">
            <a:avLst>
              <a:gd fmla="val 72000" name="adj"/>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e2e970cece_0_572"/>
          <p:cNvPicPr preferRelativeResize="0"/>
          <p:nvPr/>
        </p:nvPicPr>
        <p:blipFill rotWithShape="1">
          <a:blip r:embed="rId10">
            <a:alphaModFix/>
          </a:blip>
          <a:srcRect b="0" l="0" r="0" t="0"/>
          <a:stretch/>
        </p:blipFill>
        <p:spPr>
          <a:xfrm>
            <a:off x="4140718" y="10534650"/>
            <a:ext cx="1117740" cy="1117600"/>
          </a:xfrm>
          <a:prstGeom prst="rect">
            <a:avLst/>
          </a:prstGeom>
          <a:noFill/>
          <a:ln>
            <a:noFill/>
          </a:ln>
        </p:spPr>
      </p:pic>
      <p:sp>
        <p:nvSpPr>
          <p:cNvPr id="633" name="Google Shape;633;g2e2e970cece_0_572"/>
          <p:cNvSpPr/>
          <p:nvPr/>
        </p:nvSpPr>
        <p:spPr>
          <a:xfrm>
            <a:off x="5461683" y="104140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e2e970cece_0_572"/>
          <p:cNvSpPr/>
          <p:nvPr/>
        </p:nvSpPr>
        <p:spPr>
          <a:xfrm>
            <a:off x="5461683" y="104140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Cedric</a:t>
            </a:r>
            <a:endParaRPr b="0" i="0" sz="3600" u="none" cap="none" strike="noStrike">
              <a:solidFill>
                <a:schemeClr val="dk1"/>
              </a:solidFill>
              <a:latin typeface="Calibri"/>
              <a:ea typeface="Calibri"/>
              <a:cs typeface="Calibri"/>
              <a:sym typeface="Calibri"/>
            </a:endParaRPr>
          </a:p>
        </p:txBody>
      </p:sp>
      <p:sp>
        <p:nvSpPr>
          <p:cNvPr id="635" name="Google Shape;635;g2e2e970cece_0_572"/>
          <p:cNvSpPr/>
          <p:nvPr/>
        </p:nvSpPr>
        <p:spPr>
          <a:xfrm>
            <a:off x="5461683" y="11163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36" name="Google Shape;636;g2e2e970cece_0_572"/>
          <p:cNvSpPr/>
          <p:nvPr/>
        </p:nvSpPr>
        <p:spPr>
          <a:xfrm>
            <a:off x="15343518" y="7848600"/>
            <a:ext cx="5487000" cy="1765200"/>
          </a:xfrm>
          <a:prstGeom prst="roundRect">
            <a:avLst>
              <a:gd fmla="val 72000" name="adj"/>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e2e970cece_0_572"/>
          <p:cNvPicPr preferRelativeResize="0"/>
          <p:nvPr/>
        </p:nvPicPr>
        <p:blipFill rotWithShape="1">
          <a:blip r:embed="rId11">
            <a:alphaModFix/>
          </a:blip>
          <a:srcRect b="0" l="0" r="0" t="0"/>
          <a:stretch/>
        </p:blipFill>
        <p:spPr>
          <a:xfrm>
            <a:off x="15648356" y="8172450"/>
            <a:ext cx="1117740" cy="1117600"/>
          </a:xfrm>
          <a:prstGeom prst="rect">
            <a:avLst/>
          </a:prstGeom>
          <a:noFill/>
          <a:ln>
            <a:noFill/>
          </a:ln>
        </p:spPr>
      </p:pic>
      <p:sp>
        <p:nvSpPr>
          <p:cNvPr id="638" name="Google Shape;638;g2e2e970cece_0_572"/>
          <p:cNvSpPr/>
          <p:nvPr/>
        </p:nvSpPr>
        <p:spPr>
          <a:xfrm>
            <a:off x="16969321" y="80518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e2e970cece_0_572"/>
          <p:cNvSpPr/>
          <p:nvPr/>
        </p:nvSpPr>
        <p:spPr>
          <a:xfrm>
            <a:off x="16969321" y="80518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Elvina</a:t>
            </a:r>
            <a:endParaRPr b="0" i="0" sz="3600" u="none" cap="none" strike="noStrike">
              <a:solidFill>
                <a:schemeClr val="dk1"/>
              </a:solidFill>
              <a:latin typeface="Calibri"/>
              <a:ea typeface="Calibri"/>
              <a:cs typeface="Calibri"/>
              <a:sym typeface="Calibri"/>
            </a:endParaRPr>
          </a:p>
        </p:txBody>
      </p:sp>
      <p:sp>
        <p:nvSpPr>
          <p:cNvPr id="640" name="Google Shape;640;g2e2e970cece_0_572"/>
          <p:cNvSpPr/>
          <p:nvPr/>
        </p:nvSpPr>
        <p:spPr>
          <a:xfrm>
            <a:off x="16969321" y="8801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41" name="Google Shape;641;g2e2e970cece_0_572"/>
          <p:cNvSpPr/>
          <p:nvPr/>
        </p:nvSpPr>
        <p:spPr>
          <a:xfrm>
            <a:off x="15343518" y="10210800"/>
            <a:ext cx="5487000" cy="1765200"/>
          </a:xfrm>
          <a:prstGeom prst="roundRect">
            <a:avLst>
              <a:gd fmla="val 72000" name="adj"/>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e2e970cece_0_572"/>
          <p:cNvPicPr preferRelativeResize="0"/>
          <p:nvPr/>
        </p:nvPicPr>
        <p:blipFill rotWithShape="1">
          <a:blip r:embed="rId12">
            <a:alphaModFix/>
          </a:blip>
          <a:srcRect b="0" l="0" r="0" t="0"/>
          <a:stretch/>
        </p:blipFill>
        <p:spPr>
          <a:xfrm>
            <a:off x="15648356" y="10534650"/>
            <a:ext cx="1117740" cy="1117600"/>
          </a:xfrm>
          <a:prstGeom prst="rect">
            <a:avLst/>
          </a:prstGeom>
          <a:noFill/>
          <a:ln>
            <a:noFill/>
          </a:ln>
        </p:spPr>
      </p:pic>
      <p:sp>
        <p:nvSpPr>
          <p:cNvPr id="643" name="Google Shape;643;g2e2e970cece_0_572"/>
          <p:cNvSpPr/>
          <p:nvPr/>
        </p:nvSpPr>
        <p:spPr>
          <a:xfrm>
            <a:off x="16969321" y="104140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e2e970cece_0_572"/>
          <p:cNvSpPr/>
          <p:nvPr/>
        </p:nvSpPr>
        <p:spPr>
          <a:xfrm>
            <a:off x="16969321" y="104140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Seraphina</a:t>
            </a:r>
            <a:endParaRPr b="0" i="0" sz="3600" u="none" cap="none" strike="noStrike">
              <a:solidFill>
                <a:schemeClr val="dk1"/>
              </a:solidFill>
              <a:latin typeface="Calibri"/>
              <a:ea typeface="Calibri"/>
              <a:cs typeface="Calibri"/>
              <a:sym typeface="Calibri"/>
            </a:endParaRPr>
          </a:p>
        </p:txBody>
      </p:sp>
      <p:sp>
        <p:nvSpPr>
          <p:cNvPr id="645" name="Google Shape;645;g2e2e970cece_0_572"/>
          <p:cNvSpPr/>
          <p:nvPr/>
        </p:nvSpPr>
        <p:spPr>
          <a:xfrm>
            <a:off x="16969321" y="11163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46" name="Google Shape;646;g2e2e970cece_0_572"/>
          <p:cNvSpPr/>
          <p:nvPr/>
        </p:nvSpPr>
        <p:spPr>
          <a:xfrm>
            <a:off x="6681035" y="5486400"/>
            <a:ext cx="5487000" cy="1765200"/>
          </a:xfrm>
          <a:prstGeom prst="roundRect">
            <a:avLst>
              <a:gd fmla="val 72000" name="adj"/>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e2e970cece_0_572"/>
          <p:cNvPicPr preferRelativeResize="0"/>
          <p:nvPr/>
        </p:nvPicPr>
        <p:blipFill rotWithShape="1">
          <a:blip r:embed="rId13">
            <a:alphaModFix/>
          </a:blip>
          <a:srcRect b="0" l="0" r="0" t="0"/>
          <a:stretch/>
        </p:blipFill>
        <p:spPr>
          <a:xfrm>
            <a:off x="6985873" y="5810250"/>
            <a:ext cx="1117740" cy="1117600"/>
          </a:xfrm>
          <a:prstGeom prst="rect">
            <a:avLst/>
          </a:prstGeom>
          <a:noFill/>
          <a:ln>
            <a:noFill/>
          </a:ln>
        </p:spPr>
      </p:pic>
      <p:sp>
        <p:nvSpPr>
          <p:cNvPr id="648" name="Google Shape;648;g2e2e970cece_0_572"/>
          <p:cNvSpPr/>
          <p:nvPr/>
        </p:nvSpPr>
        <p:spPr>
          <a:xfrm>
            <a:off x="8306838" y="56896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e2e970cece_0_572"/>
          <p:cNvSpPr/>
          <p:nvPr/>
        </p:nvSpPr>
        <p:spPr>
          <a:xfrm>
            <a:off x="8306838" y="5689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Aurielle</a:t>
            </a:r>
            <a:endParaRPr b="0" i="0" sz="3600" u="none" cap="none" strike="noStrike">
              <a:solidFill>
                <a:schemeClr val="dk1"/>
              </a:solidFill>
              <a:latin typeface="Calibri"/>
              <a:ea typeface="Calibri"/>
              <a:cs typeface="Calibri"/>
              <a:sym typeface="Calibri"/>
            </a:endParaRPr>
          </a:p>
        </p:txBody>
      </p:sp>
      <p:sp>
        <p:nvSpPr>
          <p:cNvPr id="650" name="Google Shape;650;g2e2e970cece_0_572"/>
          <p:cNvSpPr/>
          <p:nvPr/>
        </p:nvSpPr>
        <p:spPr>
          <a:xfrm>
            <a:off x="8306838" y="6438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51" name="Google Shape;651;g2e2e970cece_0_572"/>
          <p:cNvSpPr/>
          <p:nvPr/>
        </p:nvSpPr>
        <p:spPr>
          <a:xfrm>
            <a:off x="18468108" y="5486400"/>
            <a:ext cx="5487000" cy="1765200"/>
          </a:xfrm>
          <a:prstGeom prst="roundRect">
            <a:avLst>
              <a:gd fmla="val 72000" name="adj"/>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e2e970cece_0_572"/>
          <p:cNvPicPr preferRelativeResize="0"/>
          <p:nvPr/>
        </p:nvPicPr>
        <p:blipFill rotWithShape="1">
          <a:blip r:embed="rId14">
            <a:alphaModFix/>
          </a:blip>
          <a:srcRect b="0" l="0" r="0" t="0"/>
          <a:stretch/>
        </p:blipFill>
        <p:spPr>
          <a:xfrm>
            <a:off x="18772946" y="5810250"/>
            <a:ext cx="1117740" cy="1117600"/>
          </a:xfrm>
          <a:prstGeom prst="rect">
            <a:avLst/>
          </a:prstGeom>
          <a:noFill/>
          <a:ln>
            <a:noFill/>
          </a:ln>
        </p:spPr>
      </p:pic>
      <p:sp>
        <p:nvSpPr>
          <p:cNvPr id="653" name="Google Shape;653;g2e2e970cece_0_572"/>
          <p:cNvSpPr/>
          <p:nvPr/>
        </p:nvSpPr>
        <p:spPr>
          <a:xfrm>
            <a:off x="20093911" y="56896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e2e970cece_0_572"/>
          <p:cNvSpPr/>
          <p:nvPr/>
        </p:nvSpPr>
        <p:spPr>
          <a:xfrm>
            <a:off x="20093911" y="5689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Dariana</a:t>
            </a:r>
            <a:endParaRPr b="0" i="0" sz="3600" u="none" cap="none" strike="noStrike">
              <a:solidFill>
                <a:schemeClr val="dk1"/>
              </a:solidFill>
              <a:latin typeface="Calibri"/>
              <a:ea typeface="Calibri"/>
              <a:cs typeface="Calibri"/>
              <a:sym typeface="Calibri"/>
            </a:endParaRPr>
          </a:p>
        </p:txBody>
      </p:sp>
      <p:sp>
        <p:nvSpPr>
          <p:cNvPr id="655" name="Google Shape;655;g2e2e970cece_0_572"/>
          <p:cNvSpPr/>
          <p:nvPr/>
        </p:nvSpPr>
        <p:spPr>
          <a:xfrm>
            <a:off x="20093911" y="6438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56" name="Google Shape;656;g2e2e970cece_0_572"/>
          <p:cNvSpPr/>
          <p:nvPr/>
        </p:nvSpPr>
        <p:spPr>
          <a:xfrm>
            <a:off x="12574572" y="5486400"/>
            <a:ext cx="5487000" cy="1765200"/>
          </a:xfrm>
          <a:prstGeom prst="roundRect">
            <a:avLst>
              <a:gd fmla="val 72000" name="adj"/>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e2e970cece_0_572"/>
          <p:cNvPicPr preferRelativeResize="0"/>
          <p:nvPr/>
        </p:nvPicPr>
        <p:blipFill rotWithShape="1">
          <a:blip r:embed="rId15">
            <a:alphaModFix/>
          </a:blip>
          <a:srcRect b="0" l="0" r="0" t="0"/>
          <a:stretch/>
        </p:blipFill>
        <p:spPr>
          <a:xfrm>
            <a:off x="12879410" y="5810250"/>
            <a:ext cx="1117740" cy="1117600"/>
          </a:xfrm>
          <a:prstGeom prst="rect">
            <a:avLst/>
          </a:prstGeom>
          <a:noFill/>
          <a:ln>
            <a:noFill/>
          </a:ln>
        </p:spPr>
      </p:pic>
      <p:sp>
        <p:nvSpPr>
          <p:cNvPr id="658" name="Google Shape;658;g2e2e970cece_0_572"/>
          <p:cNvSpPr/>
          <p:nvPr/>
        </p:nvSpPr>
        <p:spPr>
          <a:xfrm>
            <a:off x="14200375" y="5689600"/>
            <a:ext cx="3556500" cy="1359000"/>
          </a:xfrm>
          <a:prstGeom prst="roundRect">
            <a:avLst>
              <a:gd fmla="val 40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e2e970cece_0_572"/>
          <p:cNvSpPr/>
          <p:nvPr/>
        </p:nvSpPr>
        <p:spPr>
          <a:xfrm>
            <a:off x="14200375" y="5689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Theronis</a:t>
            </a:r>
            <a:endParaRPr b="0" i="0" sz="3600" u="none" cap="none" strike="noStrike">
              <a:solidFill>
                <a:schemeClr val="dk1"/>
              </a:solidFill>
              <a:latin typeface="Calibri"/>
              <a:ea typeface="Calibri"/>
              <a:cs typeface="Calibri"/>
              <a:sym typeface="Calibri"/>
            </a:endParaRPr>
          </a:p>
        </p:txBody>
      </p:sp>
      <p:sp>
        <p:nvSpPr>
          <p:cNvPr id="660" name="Google Shape;660;g2e2e970cece_0_572"/>
          <p:cNvSpPr/>
          <p:nvPr/>
        </p:nvSpPr>
        <p:spPr>
          <a:xfrm>
            <a:off x="14200375" y="6438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61" name="Google Shape;661;g2e2e970cece_0_572"/>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662" name="Google Shape;662;g2e2e970cece_0_572"/>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663" name="Google Shape;663;g2e2e970cece_0_572"/>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664" name="Google Shape;664;g2e2e970cece_0_572"/>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665" name="Google Shape;665;g2e2e970cece_0_572"/>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666" name="Google Shape;666;g2e2e970cece_0_572"/>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667" name="Google Shape;667;g2e2e970cece_0_572"/>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668" name="Google Shape;668;g2e2e970cece_0_572"/>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669" name="Google Shape;669;g2e2e970cece_0_572"/>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670" name="Google Shape;670;g2e2e970cece_0_572"/>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671" name="Google Shape;671;g2e2e970cece_0_572"/>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672" name="Google Shape;672;g2e2e970cece_0_572"/>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673" name="Google Shape;673;g2e2e970cece_0_572"/>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4" name="Google Shape;674;g2e2e970cece_0_572"/>
          <p:cNvSpPr/>
          <p:nvPr/>
        </p:nvSpPr>
        <p:spPr>
          <a:xfrm>
            <a:off x="5571763" y="571500"/>
            <a:ext cx="132435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679" name="Shape 679"/>
        <p:cNvGrpSpPr/>
        <p:nvPr/>
      </p:nvGrpSpPr>
      <p:grpSpPr>
        <a:xfrm>
          <a:off x="0" y="0"/>
          <a:ext cx="0" cy="0"/>
          <a:chOff x="0" y="0"/>
          <a:chExt cx="0" cy="0"/>
        </a:xfrm>
      </p:grpSpPr>
      <p:pic>
        <p:nvPicPr>
          <p:cNvPr descr=" " id="680" name="Google Shape;680;g2e2e970cece_0_64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81" name="Google Shape;681;g2e2e970cece_0_641"/>
          <p:cNvPicPr preferRelativeResize="0"/>
          <p:nvPr/>
        </p:nvPicPr>
        <p:blipFill rotWithShape="1">
          <a:blip r:embed="rId4">
            <a:alphaModFix/>
          </a:blip>
          <a:srcRect b="0" l="0" r="0" t="0"/>
          <a:stretch/>
        </p:blipFill>
        <p:spPr>
          <a:xfrm>
            <a:off x="-1409876" y="-1041400"/>
            <a:ext cx="14496905" cy="12707242"/>
          </a:xfrm>
          <a:prstGeom prst="rect">
            <a:avLst/>
          </a:prstGeom>
          <a:noFill/>
          <a:ln>
            <a:noFill/>
          </a:ln>
        </p:spPr>
      </p:pic>
      <p:pic>
        <p:nvPicPr>
          <p:cNvPr descr=" " id="682" name="Google Shape;682;g2e2e970cece_0_641"/>
          <p:cNvPicPr preferRelativeResize="0"/>
          <p:nvPr/>
        </p:nvPicPr>
        <p:blipFill rotWithShape="1">
          <a:blip r:embed="rId5">
            <a:alphaModFix/>
          </a:blip>
          <a:srcRect b="0" l="0" r="0" t="0"/>
          <a:stretch/>
        </p:blipFill>
        <p:spPr>
          <a:xfrm>
            <a:off x="15660443" y="2321595"/>
            <a:ext cx="11894689" cy="13268128"/>
          </a:xfrm>
          <a:prstGeom prst="rect">
            <a:avLst/>
          </a:prstGeom>
          <a:noFill/>
          <a:ln>
            <a:noFill/>
          </a:ln>
        </p:spPr>
      </p:pic>
      <p:sp>
        <p:nvSpPr>
          <p:cNvPr id="683" name="Google Shape;683;g2e2e970cece_0_6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e2e970cece_0_64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85" name="Google Shape;685;g2e2e970cece_0_641"/>
          <p:cNvSpPr/>
          <p:nvPr/>
        </p:nvSpPr>
        <p:spPr>
          <a:xfrm>
            <a:off x="12193524" y="2260600"/>
            <a:ext cx="11236800" cy="323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Thank you for choosing EaTemp</a:t>
            </a:r>
            <a:endParaRPr b="0" i="0" sz="8000" u="none" cap="none" strike="noStrike">
              <a:solidFill>
                <a:schemeClr val="dk1"/>
              </a:solidFill>
              <a:latin typeface="Calibri"/>
              <a:ea typeface="Calibri"/>
              <a:cs typeface="Calibri"/>
              <a:sym typeface="Calibri"/>
            </a:endParaRPr>
          </a:p>
        </p:txBody>
      </p:sp>
      <p:sp>
        <p:nvSpPr>
          <p:cNvPr id="686" name="Google Shape;686;g2e2e970cece_0_641"/>
          <p:cNvSpPr/>
          <p:nvPr/>
        </p:nvSpPr>
        <p:spPr>
          <a:xfrm>
            <a:off x="12193524" y="59182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87" name="Google Shape;687;g2e2e970cece_0_641"/>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88" name="Google Shape;688;g2e2e970cece_0_641"/>
          <p:cNvPicPr preferRelativeResize="0"/>
          <p:nvPr/>
        </p:nvPicPr>
        <p:blipFill rotWithShape="1">
          <a:blip r:embed="rId8">
            <a:alphaModFix/>
          </a:blip>
          <a:srcRect b="0" l="0" r="0" t="0"/>
          <a:stretch/>
        </p:blipFill>
        <p:spPr>
          <a:xfrm>
            <a:off x="419152" y="1905000"/>
            <a:ext cx="11266308" cy="991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0" name="Shape 40"/>
        <p:cNvGrpSpPr/>
        <p:nvPr/>
      </p:nvGrpSpPr>
      <p:grpSpPr>
        <a:xfrm>
          <a:off x="0" y="0"/>
          <a:ext cx="0" cy="0"/>
          <a:chOff x="0" y="0"/>
          <a:chExt cx="0" cy="0"/>
        </a:xfrm>
      </p:grpSpPr>
      <p:pic>
        <p:nvPicPr>
          <p:cNvPr descr=" " id="41" name="Google Shape;41;g2e2e970cece_0_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 name="Google Shape;42;g2e2e970cece_0_23"/>
          <p:cNvPicPr preferRelativeResize="0"/>
          <p:nvPr/>
        </p:nvPicPr>
        <p:blipFill rotWithShape="1">
          <a:blip r:embed="rId4">
            <a:alphaModFix/>
          </a:blip>
          <a:srcRect b="0" l="0" r="0" t="0"/>
          <a:stretch/>
        </p:blipFill>
        <p:spPr>
          <a:xfrm>
            <a:off x="-726589" y="791449"/>
            <a:ext cx="13287618" cy="14107577"/>
          </a:xfrm>
          <a:prstGeom prst="rect">
            <a:avLst/>
          </a:prstGeom>
          <a:noFill/>
          <a:ln>
            <a:noFill/>
          </a:ln>
        </p:spPr>
      </p:pic>
      <p:pic>
        <p:nvPicPr>
          <p:cNvPr descr=" " id="43" name="Google Shape;43;g2e2e970cece_0_23"/>
          <p:cNvPicPr preferRelativeResize="0"/>
          <p:nvPr/>
        </p:nvPicPr>
        <p:blipFill rotWithShape="1">
          <a:blip r:embed="rId5">
            <a:alphaModFix/>
          </a:blip>
          <a:srcRect b="0" l="0" r="0" t="0"/>
          <a:stretch/>
        </p:blipFill>
        <p:spPr>
          <a:xfrm>
            <a:off x="17004216" y="68045"/>
            <a:ext cx="7254839" cy="14759834"/>
          </a:xfrm>
          <a:prstGeom prst="rect">
            <a:avLst/>
          </a:prstGeom>
          <a:noFill/>
          <a:ln>
            <a:noFill/>
          </a:ln>
        </p:spPr>
      </p:pic>
      <p:sp>
        <p:nvSpPr>
          <p:cNvPr id="44" name="Google Shape;44;g2e2e970cece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e2e970cece_0_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 name="Google Shape;46;g2e2e970cece_0_23"/>
          <p:cNvSpPr/>
          <p:nvPr/>
        </p:nvSpPr>
        <p:spPr>
          <a:xfrm>
            <a:off x="3272776" y="939800"/>
            <a:ext cx="17854200" cy="285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Slackey"/>
              <a:buNone/>
            </a:pPr>
            <a:r>
              <a:rPr b="0" i="0" lang="en-US" sz="12800" u="none" cap="none" strike="noStrike">
                <a:solidFill>
                  <a:srgbClr val="272727"/>
                </a:solidFill>
                <a:latin typeface="Slackey"/>
                <a:ea typeface="Slackey"/>
                <a:cs typeface="Slackey"/>
                <a:sym typeface="Slackey"/>
              </a:rPr>
              <a:t>Table of Contents</a:t>
            </a:r>
            <a:endParaRPr b="0" i="0" sz="12800" u="none" cap="none" strike="noStrike">
              <a:solidFill>
                <a:schemeClr val="dk1"/>
              </a:solidFill>
              <a:latin typeface="Calibri"/>
              <a:ea typeface="Calibri"/>
              <a:cs typeface="Calibri"/>
              <a:sym typeface="Calibri"/>
            </a:endParaRPr>
          </a:p>
        </p:txBody>
      </p:sp>
      <p:sp>
        <p:nvSpPr>
          <p:cNvPr id="47" name="Google Shape;47;g2e2e970cece_0_23"/>
          <p:cNvSpPr/>
          <p:nvPr/>
        </p:nvSpPr>
        <p:spPr>
          <a:xfrm>
            <a:off x="101612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e2e970cece_0_23"/>
          <p:cNvSpPr/>
          <p:nvPr/>
        </p:nvSpPr>
        <p:spPr>
          <a:xfrm>
            <a:off x="1016127" y="4051300"/>
            <a:ext cx="1625700" cy="1625700"/>
          </a:xfrm>
          <a:prstGeom prst="roundRect">
            <a:avLst>
              <a:gd fmla="val 781313" name="adj"/>
            </a:avLst>
          </a:prstGeom>
          <a:solidFill>
            <a:srgbClr val="839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e2e970cece_0_23"/>
          <p:cNvSpPr/>
          <p:nvPr/>
        </p:nvSpPr>
        <p:spPr>
          <a:xfrm>
            <a:off x="1378122" y="4330700"/>
            <a:ext cx="9018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lackey"/>
              <a:buNone/>
            </a:pPr>
            <a:r>
              <a:rPr b="0" i="0" lang="en-US" sz="4800" u="none" cap="none" strike="noStrike">
                <a:solidFill>
                  <a:srgbClr val="FFFFFF"/>
                </a:solidFill>
                <a:latin typeface="Slackey"/>
                <a:ea typeface="Slackey"/>
                <a:cs typeface="Slackey"/>
                <a:sym typeface="Slackey"/>
              </a:rPr>
              <a:t>01</a:t>
            </a:r>
            <a:endParaRPr b="0" i="0" sz="4800" u="none" cap="none" strike="noStrike">
              <a:solidFill>
                <a:schemeClr val="dk1"/>
              </a:solidFill>
              <a:latin typeface="Calibri"/>
              <a:ea typeface="Calibri"/>
              <a:cs typeface="Calibri"/>
              <a:sym typeface="Calibri"/>
            </a:endParaRPr>
          </a:p>
        </p:txBody>
      </p:sp>
      <p:sp>
        <p:nvSpPr>
          <p:cNvPr id="50" name="Google Shape;50;g2e2e970cece_0_23"/>
          <p:cNvSpPr/>
          <p:nvPr/>
        </p:nvSpPr>
        <p:spPr>
          <a:xfrm>
            <a:off x="2845156" y="4076700"/>
            <a:ext cx="54870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e2e970cece_0_23"/>
          <p:cNvSpPr/>
          <p:nvPr/>
        </p:nvSpPr>
        <p:spPr>
          <a:xfrm>
            <a:off x="2845156" y="4076700"/>
            <a:ext cx="5690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Introduction</a:t>
            </a:r>
            <a:endParaRPr b="0" i="0" sz="4800" u="none" cap="none" strike="noStrike">
              <a:solidFill>
                <a:schemeClr val="dk1"/>
              </a:solidFill>
              <a:latin typeface="Calibri"/>
              <a:ea typeface="Calibri"/>
              <a:cs typeface="Calibri"/>
              <a:sym typeface="Calibri"/>
            </a:endParaRPr>
          </a:p>
        </p:txBody>
      </p:sp>
      <p:sp>
        <p:nvSpPr>
          <p:cNvPr id="52" name="Google Shape;52;g2e2e970cece_0_23"/>
          <p:cNvSpPr/>
          <p:nvPr/>
        </p:nvSpPr>
        <p:spPr>
          <a:xfrm>
            <a:off x="2845156" y="5041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3" name="Google Shape;53;g2e2e970cece_0_23"/>
          <p:cNvSpPr/>
          <p:nvPr/>
        </p:nvSpPr>
        <p:spPr>
          <a:xfrm>
            <a:off x="8484660"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e2e970cece_0_23"/>
          <p:cNvSpPr/>
          <p:nvPr/>
        </p:nvSpPr>
        <p:spPr>
          <a:xfrm>
            <a:off x="8484660" y="4051300"/>
            <a:ext cx="1625700" cy="1625700"/>
          </a:xfrm>
          <a:prstGeom prst="roundRect">
            <a:avLst>
              <a:gd fmla="val 781313" name="adj"/>
            </a:avLst>
          </a:prstGeom>
          <a:solidFill>
            <a:srgbClr val="839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e2e970cece_0_23"/>
          <p:cNvSpPr/>
          <p:nvPr/>
        </p:nvSpPr>
        <p:spPr>
          <a:xfrm>
            <a:off x="8776797" y="4330700"/>
            <a:ext cx="10416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lackey"/>
              <a:buNone/>
            </a:pPr>
            <a:r>
              <a:rPr b="0" i="0" lang="en-US" sz="4800" u="none" cap="none" strike="noStrike">
                <a:solidFill>
                  <a:srgbClr val="FFFFFF"/>
                </a:solidFill>
                <a:latin typeface="Slackey"/>
                <a:ea typeface="Slackey"/>
                <a:cs typeface="Slackey"/>
                <a:sym typeface="Slackey"/>
              </a:rPr>
              <a:t>02</a:t>
            </a:r>
            <a:endParaRPr b="0" i="0" sz="4800" u="none" cap="none" strike="noStrike">
              <a:solidFill>
                <a:schemeClr val="dk1"/>
              </a:solidFill>
              <a:latin typeface="Calibri"/>
              <a:ea typeface="Calibri"/>
              <a:cs typeface="Calibri"/>
              <a:sym typeface="Calibri"/>
            </a:endParaRPr>
          </a:p>
        </p:txBody>
      </p:sp>
      <p:sp>
        <p:nvSpPr>
          <p:cNvPr id="56" name="Google Shape;56;g2e2e970cece_0_23"/>
          <p:cNvSpPr/>
          <p:nvPr/>
        </p:nvSpPr>
        <p:spPr>
          <a:xfrm>
            <a:off x="10313689" y="4076700"/>
            <a:ext cx="54870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e2e970cece_0_23"/>
          <p:cNvSpPr/>
          <p:nvPr/>
        </p:nvSpPr>
        <p:spPr>
          <a:xfrm>
            <a:off x="10313689" y="4076700"/>
            <a:ext cx="5690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Encounters</a:t>
            </a:r>
            <a:endParaRPr b="0" i="0" sz="4800" u="none" cap="none" strike="noStrike">
              <a:solidFill>
                <a:schemeClr val="dk1"/>
              </a:solidFill>
              <a:latin typeface="Calibri"/>
              <a:ea typeface="Calibri"/>
              <a:cs typeface="Calibri"/>
              <a:sym typeface="Calibri"/>
            </a:endParaRPr>
          </a:p>
        </p:txBody>
      </p:sp>
      <p:sp>
        <p:nvSpPr>
          <p:cNvPr id="58" name="Google Shape;58;g2e2e970cece_0_23"/>
          <p:cNvSpPr/>
          <p:nvPr/>
        </p:nvSpPr>
        <p:spPr>
          <a:xfrm>
            <a:off x="10313689" y="5041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9" name="Google Shape;59;g2e2e970cece_0_23"/>
          <p:cNvSpPr/>
          <p:nvPr/>
        </p:nvSpPr>
        <p:spPr>
          <a:xfrm>
            <a:off x="1016127"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e2e970cece_0_23"/>
          <p:cNvSpPr/>
          <p:nvPr/>
        </p:nvSpPr>
        <p:spPr>
          <a:xfrm>
            <a:off x="1016127" y="7035800"/>
            <a:ext cx="1625700" cy="1625700"/>
          </a:xfrm>
          <a:prstGeom prst="roundRect">
            <a:avLst>
              <a:gd fmla="val 781313" name="adj"/>
            </a:avLst>
          </a:prstGeom>
          <a:solidFill>
            <a:srgbClr val="839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e2e970cece_0_23"/>
          <p:cNvSpPr/>
          <p:nvPr/>
        </p:nvSpPr>
        <p:spPr>
          <a:xfrm>
            <a:off x="1301913" y="7315200"/>
            <a:ext cx="10542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lackey"/>
              <a:buNone/>
            </a:pPr>
            <a:r>
              <a:rPr b="0" i="0" lang="en-US" sz="4800" u="none" cap="none" strike="noStrike">
                <a:solidFill>
                  <a:srgbClr val="FFFFFF"/>
                </a:solidFill>
                <a:latin typeface="Slackey"/>
                <a:ea typeface="Slackey"/>
                <a:cs typeface="Slackey"/>
                <a:sym typeface="Slackey"/>
              </a:rPr>
              <a:t>03</a:t>
            </a:r>
            <a:endParaRPr b="0" i="0" sz="4800" u="none" cap="none" strike="noStrike">
              <a:solidFill>
                <a:schemeClr val="dk1"/>
              </a:solidFill>
              <a:latin typeface="Calibri"/>
              <a:ea typeface="Calibri"/>
              <a:cs typeface="Calibri"/>
              <a:sym typeface="Calibri"/>
            </a:endParaRPr>
          </a:p>
        </p:txBody>
      </p:sp>
      <p:sp>
        <p:nvSpPr>
          <p:cNvPr id="62" name="Google Shape;62;g2e2e970cece_0_23"/>
          <p:cNvSpPr/>
          <p:nvPr/>
        </p:nvSpPr>
        <p:spPr>
          <a:xfrm>
            <a:off x="2845156" y="7061200"/>
            <a:ext cx="54870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e2e970cece_0_23"/>
          <p:cNvSpPr/>
          <p:nvPr/>
        </p:nvSpPr>
        <p:spPr>
          <a:xfrm>
            <a:off x="2845156" y="7061200"/>
            <a:ext cx="5690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Wonders</a:t>
            </a:r>
            <a:endParaRPr b="0" i="0" sz="4800" u="none" cap="none" strike="noStrike">
              <a:solidFill>
                <a:schemeClr val="dk1"/>
              </a:solidFill>
              <a:latin typeface="Calibri"/>
              <a:ea typeface="Calibri"/>
              <a:cs typeface="Calibri"/>
              <a:sym typeface="Calibri"/>
            </a:endParaRPr>
          </a:p>
        </p:txBody>
      </p:sp>
      <p:sp>
        <p:nvSpPr>
          <p:cNvPr id="64" name="Google Shape;64;g2e2e970cece_0_23"/>
          <p:cNvSpPr/>
          <p:nvPr/>
        </p:nvSpPr>
        <p:spPr>
          <a:xfrm>
            <a:off x="2845156" y="8026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5" name="Google Shape;65;g2e2e970cece_0_23"/>
          <p:cNvSpPr/>
          <p:nvPr/>
        </p:nvSpPr>
        <p:spPr>
          <a:xfrm>
            <a:off x="8484660"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e2e970cece_0_23"/>
          <p:cNvSpPr/>
          <p:nvPr/>
        </p:nvSpPr>
        <p:spPr>
          <a:xfrm>
            <a:off x="8484660" y="7035800"/>
            <a:ext cx="1625700" cy="1625700"/>
          </a:xfrm>
          <a:prstGeom prst="roundRect">
            <a:avLst>
              <a:gd fmla="val 781313" name="adj"/>
            </a:avLst>
          </a:prstGeom>
          <a:solidFill>
            <a:srgbClr val="839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e2e970cece_0_23"/>
          <p:cNvSpPr/>
          <p:nvPr/>
        </p:nvSpPr>
        <p:spPr>
          <a:xfrm>
            <a:off x="8770446" y="7315200"/>
            <a:ext cx="10542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lackey"/>
              <a:buNone/>
            </a:pPr>
            <a:r>
              <a:rPr b="0" i="0" lang="en-US" sz="4800" u="none" cap="none" strike="noStrike">
                <a:solidFill>
                  <a:srgbClr val="FFFFFF"/>
                </a:solidFill>
                <a:latin typeface="Slackey"/>
                <a:ea typeface="Slackey"/>
                <a:cs typeface="Slackey"/>
                <a:sym typeface="Slackey"/>
              </a:rPr>
              <a:t>04</a:t>
            </a:r>
            <a:endParaRPr b="0" i="0" sz="4800" u="none" cap="none" strike="noStrike">
              <a:solidFill>
                <a:schemeClr val="dk1"/>
              </a:solidFill>
              <a:latin typeface="Calibri"/>
              <a:ea typeface="Calibri"/>
              <a:cs typeface="Calibri"/>
              <a:sym typeface="Calibri"/>
            </a:endParaRPr>
          </a:p>
        </p:txBody>
      </p:sp>
      <p:sp>
        <p:nvSpPr>
          <p:cNvPr id="68" name="Google Shape;68;g2e2e970cece_0_23"/>
          <p:cNvSpPr/>
          <p:nvPr/>
        </p:nvSpPr>
        <p:spPr>
          <a:xfrm>
            <a:off x="10313689" y="7061200"/>
            <a:ext cx="54870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e2e970cece_0_23"/>
          <p:cNvSpPr/>
          <p:nvPr/>
        </p:nvSpPr>
        <p:spPr>
          <a:xfrm>
            <a:off x="10313689" y="7061200"/>
            <a:ext cx="5690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Magic</a:t>
            </a:r>
            <a:endParaRPr b="0" i="0" sz="4800" u="none" cap="none" strike="noStrike">
              <a:solidFill>
                <a:schemeClr val="dk1"/>
              </a:solidFill>
              <a:latin typeface="Calibri"/>
              <a:ea typeface="Calibri"/>
              <a:cs typeface="Calibri"/>
              <a:sym typeface="Calibri"/>
            </a:endParaRPr>
          </a:p>
        </p:txBody>
      </p:sp>
      <p:sp>
        <p:nvSpPr>
          <p:cNvPr id="70" name="Google Shape;70;g2e2e970cece_0_23"/>
          <p:cNvSpPr/>
          <p:nvPr/>
        </p:nvSpPr>
        <p:spPr>
          <a:xfrm>
            <a:off x="10313689" y="8026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1" name="Google Shape;71;g2e2e970cece_0_23"/>
          <p:cNvSpPr/>
          <p:nvPr/>
        </p:nvSpPr>
        <p:spPr>
          <a:xfrm>
            <a:off x="101612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e2e970cece_0_23"/>
          <p:cNvSpPr/>
          <p:nvPr/>
        </p:nvSpPr>
        <p:spPr>
          <a:xfrm>
            <a:off x="1016127" y="10020300"/>
            <a:ext cx="1625700" cy="1625700"/>
          </a:xfrm>
          <a:prstGeom prst="roundRect">
            <a:avLst>
              <a:gd fmla="val 781313" name="adj"/>
            </a:avLst>
          </a:prstGeom>
          <a:solidFill>
            <a:srgbClr val="839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e2e970cece_0_23"/>
          <p:cNvSpPr/>
          <p:nvPr/>
        </p:nvSpPr>
        <p:spPr>
          <a:xfrm>
            <a:off x="1295562" y="10299700"/>
            <a:ext cx="10668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lackey"/>
              <a:buNone/>
            </a:pPr>
            <a:r>
              <a:rPr b="0" i="0" lang="en-US" sz="4800" u="none" cap="none" strike="noStrike">
                <a:solidFill>
                  <a:srgbClr val="FFFFFF"/>
                </a:solidFill>
                <a:latin typeface="Slackey"/>
                <a:ea typeface="Slackey"/>
                <a:cs typeface="Slackey"/>
                <a:sym typeface="Slackey"/>
              </a:rPr>
              <a:t>05</a:t>
            </a:r>
            <a:endParaRPr b="0" i="0" sz="4800" u="none" cap="none" strike="noStrike">
              <a:solidFill>
                <a:schemeClr val="dk1"/>
              </a:solidFill>
              <a:latin typeface="Calibri"/>
              <a:ea typeface="Calibri"/>
              <a:cs typeface="Calibri"/>
              <a:sym typeface="Calibri"/>
            </a:endParaRPr>
          </a:p>
        </p:txBody>
      </p:sp>
      <p:sp>
        <p:nvSpPr>
          <p:cNvPr id="74" name="Google Shape;74;g2e2e970cece_0_23"/>
          <p:cNvSpPr/>
          <p:nvPr/>
        </p:nvSpPr>
        <p:spPr>
          <a:xfrm>
            <a:off x="2845156" y="10045700"/>
            <a:ext cx="54870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e2e970cece_0_23"/>
          <p:cNvSpPr/>
          <p:nvPr/>
        </p:nvSpPr>
        <p:spPr>
          <a:xfrm>
            <a:off x="2845156" y="10045700"/>
            <a:ext cx="5690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Adventure</a:t>
            </a:r>
            <a:endParaRPr b="0" i="0" sz="4800" u="none" cap="none" strike="noStrike">
              <a:solidFill>
                <a:schemeClr val="dk1"/>
              </a:solidFill>
              <a:latin typeface="Calibri"/>
              <a:ea typeface="Calibri"/>
              <a:cs typeface="Calibri"/>
              <a:sym typeface="Calibri"/>
            </a:endParaRPr>
          </a:p>
        </p:txBody>
      </p:sp>
      <p:sp>
        <p:nvSpPr>
          <p:cNvPr id="76" name="Google Shape;76;g2e2e970cece_0_23"/>
          <p:cNvSpPr/>
          <p:nvPr/>
        </p:nvSpPr>
        <p:spPr>
          <a:xfrm>
            <a:off x="2845156" y="11010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7" name="Google Shape;77;g2e2e970cece_0_23"/>
          <p:cNvSpPr/>
          <p:nvPr/>
        </p:nvSpPr>
        <p:spPr>
          <a:xfrm>
            <a:off x="8484660"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e2e970cece_0_23"/>
          <p:cNvSpPr/>
          <p:nvPr/>
        </p:nvSpPr>
        <p:spPr>
          <a:xfrm>
            <a:off x="8484660" y="10020300"/>
            <a:ext cx="1625700" cy="1625700"/>
          </a:xfrm>
          <a:prstGeom prst="roundRect">
            <a:avLst>
              <a:gd fmla="val 781313" name="adj"/>
            </a:avLst>
          </a:prstGeom>
          <a:solidFill>
            <a:srgbClr val="839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e2e970cece_0_23"/>
          <p:cNvSpPr/>
          <p:nvPr/>
        </p:nvSpPr>
        <p:spPr>
          <a:xfrm>
            <a:off x="8764095" y="10299700"/>
            <a:ext cx="10668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lackey"/>
              <a:buNone/>
            </a:pPr>
            <a:r>
              <a:rPr b="0" i="0" lang="en-US" sz="4800" u="none" cap="none" strike="noStrike">
                <a:solidFill>
                  <a:srgbClr val="FFFFFF"/>
                </a:solidFill>
                <a:latin typeface="Slackey"/>
                <a:ea typeface="Slackey"/>
                <a:cs typeface="Slackey"/>
                <a:sym typeface="Slackey"/>
              </a:rPr>
              <a:t>06</a:t>
            </a:r>
            <a:endParaRPr b="0" i="0" sz="4800" u="none" cap="none" strike="noStrike">
              <a:solidFill>
                <a:schemeClr val="dk1"/>
              </a:solidFill>
              <a:latin typeface="Calibri"/>
              <a:ea typeface="Calibri"/>
              <a:cs typeface="Calibri"/>
              <a:sym typeface="Calibri"/>
            </a:endParaRPr>
          </a:p>
        </p:txBody>
      </p:sp>
      <p:sp>
        <p:nvSpPr>
          <p:cNvPr id="80" name="Google Shape;80;g2e2e970cece_0_23"/>
          <p:cNvSpPr/>
          <p:nvPr/>
        </p:nvSpPr>
        <p:spPr>
          <a:xfrm>
            <a:off x="10313689" y="10045700"/>
            <a:ext cx="54870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e2e970cece_0_23"/>
          <p:cNvSpPr/>
          <p:nvPr/>
        </p:nvSpPr>
        <p:spPr>
          <a:xfrm>
            <a:off x="10313689" y="10045700"/>
            <a:ext cx="5690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Conclusion</a:t>
            </a:r>
            <a:endParaRPr b="0" i="0" sz="4800" u="none" cap="none" strike="noStrike">
              <a:solidFill>
                <a:schemeClr val="dk1"/>
              </a:solidFill>
              <a:latin typeface="Calibri"/>
              <a:ea typeface="Calibri"/>
              <a:cs typeface="Calibri"/>
              <a:sym typeface="Calibri"/>
            </a:endParaRPr>
          </a:p>
        </p:txBody>
      </p:sp>
      <p:sp>
        <p:nvSpPr>
          <p:cNvPr id="82" name="Google Shape;82;g2e2e970cece_0_23"/>
          <p:cNvSpPr/>
          <p:nvPr/>
        </p:nvSpPr>
        <p:spPr>
          <a:xfrm>
            <a:off x="10313689" y="11010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3" name="Google Shape;83;g2e2e970cece_0_23"/>
          <p:cNvPicPr preferRelativeResize="0"/>
          <p:nvPr/>
        </p:nvPicPr>
        <p:blipFill rotWithShape="1">
          <a:blip r:embed="rId7">
            <a:alphaModFix/>
          </a:blip>
          <a:srcRect b="0" l="0" r="0" t="0"/>
          <a:stretch/>
        </p:blipFill>
        <p:spPr>
          <a:xfrm>
            <a:off x="14644930" y="3644900"/>
            <a:ext cx="8725991" cy="8763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88" name="Shape 88"/>
        <p:cNvGrpSpPr/>
        <p:nvPr/>
      </p:nvGrpSpPr>
      <p:grpSpPr>
        <a:xfrm>
          <a:off x="0" y="0"/>
          <a:ext cx="0" cy="0"/>
          <a:chOff x="0" y="0"/>
          <a:chExt cx="0" cy="0"/>
        </a:xfrm>
      </p:grpSpPr>
      <p:pic>
        <p:nvPicPr>
          <p:cNvPr descr=" " id="89" name="Google Shape;89;g2e2e970cece_0_7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0" name="Google Shape;90;g2e2e970cece_0_70"/>
          <p:cNvPicPr preferRelativeResize="0"/>
          <p:nvPr/>
        </p:nvPicPr>
        <p:blipFill rotWithShape="1">
          <a:blip r:embed="rId4">
            <a:alphaModFix/>
          </a:blip>
          <a:srcRect b="0" l="0" r="0" t="0"/>
          <a:stretch/>
        </p:blipFill>
        <p:spPr>
          <a:xfrm>
            <a:off x="11539929" y="-2555053"/>
            <a:ext cx="15284046" cy="14208468"/>
          </a:xfrm>
          <a:prstGeom prst="rect">
            <a:avLst/>
          </a:prstGeom>
          <a:noFill/>
          <a:ln>
            <a:noFill/>
          </a:ln>
        </p:spPr>
      </p:pic>
      <p:pic>
        <p:nvPicPr>
          <p:cNvPr descr=" " id="91" name="Google Shape;91;g2e2e970cece_0_70"/>
          <p:cNvPicPr preferRelativeResize="0"/>
          <p:nvPr/>
        </p:nvPicPr>
        <p:blipFill rotWithShape="1">
          <a:blip r:embed="rId5">
            <a:alphaModFix/>
          </a:blip>
          <a:srcRect b="0" l="0" r="0" t="0"/>
          <a:stretch/>
        </p:blipFill>
        <p:spPr>
          <a:xfrm>
            <a:off x="-978022" y="5588000"/>
            <a:ext cx="11609251" cy="9398000"/>
          </a:xfrm>
          <a:prstGeom prst="rect">
            <a:avLst/>
          </a:prstGeom>
          <a:noFill/>
          <a:ln>
            <a:noFill/>
          </a:ln>
        </p:spPr>
      </p:pic>
      <p:sp>
        <p:nvSpPr>
          <p:cNvPr id="92" name="Google Shape;92;g2e2e970cece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e2e970cece_0_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4" name="Google Shape;94;g2e2e970cece_0_70"/>
          <p:cNvSpPr/>
          <p:nvPr/>
        </p:nvSpPr>
        <p:spPr>
          <a:xfrm>
            <a:off x="2959470" y="2743200"/>
            <a:ext cx="198864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The Realm of the Extraordinary</a:t>
            </a:r>
            <a:endParaRPr b="0" i="0" sz="8000" u="none" cap="none" strike="noStrike">
              <a:solidFill>
                <a:schemeClr val="dk1"/>
              </a:solidFill>
              <a:latin typeface="Calibri"/>
              <a:ea typeface="Calibri"/>
              <a:cs typeface="Calibri"/>
              <a:sym typeface="Calibri"/>
            </a:endParaRPr>
          </a:p>
        </p:txBody>
      </p:sp>
      <p:sp>
        <p:nvSpPr>
          <p:cNvPr id="95" name="Google Shape;95;g2e2e970cece_0_70"/>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2e2e970cece_0_70"/>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01" name="Shape 101"/>
        <p:cNvGrpSpPr/>
        <p:nvPr/>
      </p:nvGrpSpPr>
      <p:grpSpPr>
        <a:xfrm>
          <a:off x="0" y="0"/>
          <a:ext cx="0" cy="0"/>
          <a:chOff x="0" y="0"/>
          <a:chExt cx="0" cy="0"/>
        </a:xfrm>
      </p:grpSpPr>
      <p:pic>
        <p:nvPicPr>
          <p:cNvPr descr=" " id="102" name="Google Shape;102;g2e2e970cece_0_8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3" name="Google Shape;103;g2e2e970cece_0_82"/>
          <p:cNvPicPr preferRelativeResize="0"/>
          <p:nvPr/>
        </p:nvPicPr>
        <p:blipFill rotWithShape="1">
          <a:blip r:embed="rId4">
            <a:alphaModFix/>
          </a:blip>
          <a:srcRect b="0" l="0" r="0" t="0"/>
          <a:stretch/>
        </p:blipFill>
        <p:spPr>
          <a:xfrm>
            <a:off x="736692" y="0"/>
            <a:ext cx="8344943" cy="7480300"/>
          </a:xfrm>
          <a:prstGeom prst="rect">
            <a:avLst/>
          </a:prstGeom>
          <a:noFill/>
          <a:ln>
            <a:noFill/>
          </a:ln>
        </p:spPr>
      </p:pic>
      <p:pic>
        <p:nvPicPr>
          <p:cNvPr descr=" " id="104" name="Google Shape;104;g2e2e970cece_0_82"/>
          <p:cNvPicPr preferRelativeResize="0"/>
          <p:nvPr/>
        </p:nvPicPr>
        <p:blipFill rotWithShape="1">
          <a:blip r:embed="rId5">
            <a:alphaModFix/>
          </a:blip>
          <a:srcRect b="0" l="0" r="0" t="0"/>
          <a:stretch/>
        </p:blipFill>
        <p:spPr>
          <a:xfrm>
            <a:off x="10656632" y="1419938"/>
            <a:ext cx="15443066" cy="12922410"/>
          </a:xfrm>
          <a:prstGeom prst="rect">
            <a:avLst/>
          </a:prstGeom>
          <a:noFill/>
          <a:ln>
            <a:noFill/>
          </a:ln>
        </p:spPr>
      </p:pic>
      <p:sp>
        <p:nvSpPr>
          <p:cNvPr id="105" name="Google Shape;105;g2e2e970cece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e2e970cece_0_8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7" name="Google Shape;107;g2e2e970cece_0_82"/>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08" name="Google Shape;108;g2e2e970cece_0_82"/>
          <p:cNvSpPr/>
          <p:nvPr/>
        </p:nvSpPr>
        <p:spPr>
          <a:xfrm>
            <a:off x="13057232" y="2705100"/>
            <a:ext cx="99072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e2e970cece_0_82"/>
          <p:cNvPicPr preferRelativeResize="0"/>
          <p:nvPr/>
        </p:nvPicPr>
        <p:blipFill rotWithShape="1">
          <a:blip r:embed="rId8">
            <a:alphaModFix/>
          </a:blip>
          <a:srcRect b="0" l="0" r="0" t="0"/>
          <a:stretch/>
        </p:blipFill>
        <p:spPr>
          <a:xfrm>
            <a:off x="13057232" y="3762363"/>
            <a:ext cx="1409876" cy="1390669"/>
          </a:xfrm>
          <a:prstGeom prst="rect">
            <a:avLst/>
          </a:prstGeom>
          <a:noFill/>
          <a:ln>
            <a:noFill/>
          </a:ln>
        </p:spPr>
      </p:pic>
      <p:sp>
        <p:nvSpPr>
          <p:cNvPr id="110" name="Google Shape;110;g2e2e970cece_0_82"/>
          <p:cNvSpPr/>
          <p:nvPr/>
        </p:nvSpPr>
        <p:spPr>
          <a:xfrm>
            <a:off x="14873559" y="2705100"/>
            <a:ext cx="80910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e2e970cece_0_82"/>
          <p:cNvSpPr/>
          <p:nvPr/>
        </p:nvSpPr>
        <p:spPr>
          <a:xfrm>
            <a:off x="14873559" y="2705100"/>
            <a:ext cx="82941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2e2e970cece_0_82"/>
          <p:cNvSpPr/>
          <p:nvPr/>
        </p:nvSpPr>
        <p:spPr>
          <a:xfrm>
            <a:off x="14873559" y="37719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3" name="Google Shape;113;g2e2e970cece_0_82"/>
          <p:cNvSpPr/>
          <p:nvPr/>
        </p:nvSpPr>
        <p:spPr>
          <a:xfrm>
            <a:off x="13057232" y="6858000"/>
            <a:ext cx="99072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e2e970cece_0_82"/>
          <p:cNvPicPr preferRelativeResize="0"/>
          <p:nvPr/>
        </p:nvPicPr>
        <p:blipFill rotWithShape="1">
          <a:blip r:embed="rId9">
            <a:alphaModFix/>
          </a:blip>
          <a:srcRect b="0" l="0" r="0" t="0"/>
          <a:stretch/>
        </p:blipFill>
        <p:spPr>
          <a:xfrm>
            <a:off x="13057232" y="7768220"/>
            <a:ext cx="1409876" cy="1684765"/>
          </a:xfrm>
          <a:prstGeom prst="rect">
            <a:avLst/>
          </a:prstGeom>
          <a:noFill/>
          <a:ln>
            <a:noFill/>
          </a:ln>
        </p:spPr>
      </p:pic>
      <p:sp>
        <p:nvSpPr>
          <p:cNvPr id="115" name="Google Shape;115;g2e2e970cece_0_82"/>
          <p:cNvSpPr/>
          <p:nvPr/>
        </p:nvSpPr>
        <p:spPr>
          <a:xfrm>
            <a:off x="14873559" y="6858000"/>
            <a:ext cx="80910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e2e970cece_0_82"/>
          <p:cNvSpPr/>
          <p:nvPr/>
        </p:nvSpPr>
        <p:spPr>
          <a:xfrm>
            <a:off x="14873559" y="6858000"/>
            <a:ext cx="82941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Dragon Taming</a:t>
            </a:r>
            <a:endParaRPr b="0" i="0" sz="4800" u="none" cap="none" strike="noStrike">
              <a:solidFill>
                <a:schemeClr val="dk1"/>
              </a:solidFill>
              <a:latin typeface="Calibri"/>
              <a:ea typeface="Calibri"/>
              <a:cs typeface="Calibri"/>
              <a:sym typeface="Calibri"/>
            </a:endParaRPr>
          </a:p>
        </p:txBody>
      </p:sp>
      <p:sp>
        <p:nvSpPr>
          <p:cNvPr id="117" name="Google Shape;117;g2e2e970cece_0_82"/>
          <p:cNvSpPr/>
          <p:nvPr/>
        </p:nvSpPr>
        <p:spPr>
          <a:xfrm>
            <a:off x="14873559" y="79248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22" name="Shape 122"/>
        <p:cNvGrpSpPr/>
        <p:nvPr/>
      </p:nvGrpSpPr>
      <p:grpSpPr>
        <a:xfrm>
          <a:off x="0" y="0"/>
          <a:ext cx="0" cy="0"/>
          <a:chOff x="0" y="0"/>
          <a:chExt cx="0" cy="0"/>
        </a:xfrm>
      </p:grpSpPr>
      <p:pic>
        <p:nvPicPr>
          <p:cNvPr descr=" " id="123" name="Google Shape;123;g2e2e970cece_0_10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4" name="Google Shape;124;g2e2e970cece_0_102"/>
          <p:cNvPicPr preferRelativeResize="0"/>
          <p:nvPr/>
        </p:nvPicPr>
        <p:blipFill rotWithShape="1">
          <a:blip r:embed="rId4">
            <a:alphaModFix/>
          </a:blip>
          <a:srcRect b="0" l="0" r="0" t="0"/>
          <a:stretch/>
        </p:blipFill>
        <p:spPr>
          <a:xfrm>
            <a:off x="-726589" y="791449"/>
            <a:ext cx="13287618" cy="14107580"/>
          </a:xfrm>
          <a:prstGeom prst="rect">
            <a:avLst/>
          </a:prstGeom>
          <a:noFill/>
          <a:ln>
            <a:noFill/>
          </a:ln>
        </p:spPr>
      </p:pic>
      <p:pic>
        <p:nvPicPr>
          <p:cNvPr descr=" " id="125" name="Google Shape;125;g2e2e970cece_0_102"/>
          <p:cNvPicPr preferRelativeResize="0"/>
          <p:nvPr/>
        </p:nvPicPr>
        <p:blipFill rotWithShape="1">
          <a:blip r:embed="rId5">
            <a:alphaModFix/>
          </a:blip>
          <a:srcRect b="0" l="0" r="0" t="0"/>
          <a:stretch/>
        </p:blipFill>
        <p:spPr>
          <a:xfrm>
            <a:off x="17004216" y="68045"/>
            <a:ext cx="7254839" cy="14759837"/>
          </a:xfrm>
          <a:prstGeom prst="rect">
            <a:avLst/>
          </a:prstGeom>
          <a:noFill/>
          <a:ln>
            <a:noFill/>
          </a:ln>
        </p:spPr>
      </p:pic>
      <p:sp>
        <p:nvSpPr>
          <p:cNvPr id="126" name="Google Shape;126;g2e2e970cece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e2e970cece_0_10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8" name="Google Shape;128;g2e2e970cece_0_102"/>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e2e970cece_0_102"/>
          <p:cNvPicPr preferRelativeResize="0"/>
          <p:nvPr/>
        </p:nvPicPr>
        <p:blipFill rotWithShape="1">
          <a:blip r:embed="rId7">
            <a:alphaModFix/>
          </a:blip>
          <a:srcRect b="0" l="0" r="0" t="0"/>
          <a:stretch/>
        </p:blipFill>
        <p:spPr>
          <a:xfrm>
            <a:off x="6726483" y="1384300"/>
            <a:ext cx="1763539" cy="1625600"/>
          </a:xfrm>
          <a:prstGeom prst="rect">
            <a:avLst/>
          </a:prstGeom>
          <a:noFill/>
          <a:ln>
            <a:noFill/>
          </a:ln>
        </p:spPr>
      </p:pic>
      <p:sp>
        <p:nvSpPr>
          <p:cNvPr id="130" name="Google Shape;130;g2e2e970cece_0_102"/>
          <p:cNvSpPr/>
          <p:nvPr/>
        </p:nvSpPr>
        <p:spPr>
          <a:xfrm>
            <a:off x="4375697" y="3619500"/>
            <a:ext cx="6465000" cy="8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e2e970cece_0_102"/>
          <p:cNvSpPr/>
          <p:nvPr/>
        </p:nvSpPr>
        <p:spPr>
          <a:xfrm>
            <a:off x="4375697" y="3619500"/>
            <a:ext cx="6668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g2e2e970cece_0_102"/>
          <p:cNvSpPr/>
          <p:nvPr/>
        </p:nvSpPr>
        <p:spPr>
          <a:xfrm>
            <a:off x="3543743" y="50927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e2e970cece_0_102"/>
          <p:cNvSpPr/>
          <p:nvPr/>
        </p:nvSpPr>
        <p:spPr>
          <a:xfrm>
            <a:off x="3476001" y="50927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4" name="Google Shape;134;g2e2e970cece_0_102"/>
          <p:cNvPicPr preferRelativeResize="0"/>
          <p:nvPr/>
        </p:nvPicPr>
        <p:blipFill rotWithShape="1">
          <a:blip r:embed="rId8">
            <a:alphaModFix/>
          </a:blip>
          <a:srcRect b="0" l="0" r="0" t="0"/>
          <a:stretch/>
        </p:blipFill>
        <p:spPr>
          <a:xfrm>
            <a:off x="3543743" y="7531100"/>
            <a:ext cx="8129016" cy="5067300"/>
          </a:xfrm>
          <a:prstGeom prst="rect">
            <a:avLst/>
          </a:prstGeom>
          <a:noFill/>
          <a:ln>
            <a:noFill/>
          </a:ln>
        </p:spPr>
      </p:pic>
      <p:sp>
        <p:nvSpPr>
          <p:cNvPr id="135" name="Google Shape;135;g2e2e970cece_0_102"/>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e2e970cece_0_102"/>
          <p:cNvPicPr preferRelativeResize="0"/>
          <p:nvPr/>
        </p:nvPicPr>
        <p:blipFill rotWithShape="1">
          <a:blip r:embed="rId9">
            <a:alphaModFix/>
          </a:blip>
          <a:srcRect b="0" l="0" r="0" t="0"/>
          <a:stretch/>
        </p:blipFill>
        <p:spPr>
          <a:xfrm>
            <a:off x="15963402" y="1384300"/>
            <a:ext cx="1529177" cy="1625606"/>
          </a:xfrm>
          <a:prstGeom prst="rect">
            <a:avLst/>
          </a:prstGeom>
          <a:noFill/>
          <a:ln>
            <a:noFill/>
          </a:ln>
        </p:spPr>
      </p:pic>
      <p:sp>
        <p:nvSpPr>
          <p:cNvPr id="137" name="Google Shape;137;g2e2e970cece_0_102"/>
          <p:cNvSpPr/>
          <p:nvPr/>
        </p:nvSpPr>
        <p:spPr>
          <a:xfrm>
            <a:off x="13939992" y="3619506"/>
            <a:ext cx="5576100" cy="8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e2e970cece_0_102"/>
          <p:cNvSpPr/>
          <p:nvPr/>
        </p:nvSpPr>
        <p:spPr>
          <a:xfrm>
            <a:off x="13939992" y="3619506"/>
            <a:ext cx="5779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Dragon Taming</a:t>
            </a:r>
            <a:endParaRPr b="0" i="0" sz="4800" u="none" cap="none" strike="noStrike">
              <a:solidFill>
                <a:schemeClr val="dk1"/>
              </a:solidFill>
              <a:latin typeface="Calibri"/>
              <a:ea typeface="Calibri"/>
              <a:cs typeface="Calibri"/>
              <a:sym typeface="Calibri"/>
            </a:endParaRPr>
          </a:p>
        </p:txBody>
      </p:sp>
      <p:sp>
        <p:nvSpPr>
          <p:cNvPr id="139" name="Google Shape;139;g2e2e970cece_0_102"/>
          <p:cNvSpPr/>
          <p:nvPr/>
        </p:nvSpPr>
        <p:spPr>
          <a:xfrm>
            <a:off x="12663483" y="5092706"/>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e2e970cece_0_102"/>
          <p:cNvSpPr/>
          <p:nvPr/>
        </p:nvSpPr>
        <p:spPr>
          <a:xfrm>
            <a:off x="12595741" y="5092706"/>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1" name="Google Shape;141;g2e2e970cece_0_102"/>
          <p:cNvPicPr preferRelativeResize="0"/>
          <p:nvPr/>
        </p:nvPicPr>
        <p:blipFill rotWithShape="1">
          <a:blip r:embed="rId10">
            <a:alphaModFix/>
          </a:blip>
          <a:srcRect b="0" l="0" r="0" t="0"/>
          <a:stretch/>
        </p:blipFill>
        <p:spPr>
          <a:xfrm>
            <a:off x="12663483" y="7531106"/>
            <a:ext cx="8129016" cy="50672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46" name="Shape 146"/>
        <p:cNvGrpSpPr/>
        <p:nvPr/>
      </p:nvGrpSpPr>
      <p:grpSpPr>
        <a:xfrm>
          <a:off x="0" y="0"/>
          <a:ext cx="0" cy="0"/>
          <a:chOff x="0" y="0"/>
          <a:chExt cx="0" cy="0"/>
        </a:xfrm>
      </p:grpSpPr>
      <p:pic>
        <p:nvPicPr>
          <p:cNvPr descr=" " id="147" name="Google Shape;147;g2e2e970cece_0_12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8" name="Google Shape;148;g2e2e970cece_0_125"/>
          <p:cNvPicPr preferRelativeResize="0"/>
          <p:nvPr/>
        </p:nvPicPr>
        <p:blipFill rotWithShape="1">
          <a:blip r:embed="rId4">
            <a:alphaModFix/>
          </a:blip>
          <a:srcRect b="0" l="0" r="0" t="0"/>
          <a:stretch/>
        </p:blipFill>
        <p:spPr>
          <a:xfrm>
            <a:off x="-1409876" y="-1041400"/>
            <a:ext cx="14496905" cy="12707232"/>
          </a:xfrm>
          <a:prstGeom prst="rect">
            <a:avLst/>
          </a:prstGeom>
          <a:noFill/>
          <a:ln>
            <a:noFill/>
          </a:ln>
        </p:spPr>
      </p:pic>
      <p:pic>
        <p:nvPicPr>
          <p:cNvPr descr=" " id="149" name="Google Shape;149;g2e2e970cece_0_125"/>
          <p:cNvPicPr preferRelativeResize="0"/>
          <p:nvPr/>
        </p:nvPicPr>
        <p:blipFill rotWithShape="1">
          <a:blip r:embed="rId5">
            <a:alphaModFix/>
          </a:blip>
          <a:srcRect b="0" l="0" r="0" t="0"/>
          <a:stretch/>
        </p:blipFill>
        <p:spPr>
          <a:xfrm>
            <a:off x="15660443" y="2321607"/>
            <a:ext cx="11894689" cy="13268139"/>
          </a:xfrm>
          <a:prstGeom prst="rect">
            <a:avLst/>
          </a:prstGeom>
          <a:noFill/>
          <a:ln>
            <a:noFill/>
          </a:ln>
        </p:spPr>
      </p:pic>
      <p:sp>
        <p:nvSpPr>
          <p:cNvPr id="150" name="Google Shape;150;g2e2e970cece_0_1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e2e970cece_0_1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2" name="Google Shape;152;g2e2e970cece_0_125"/>
          <p:cNvPicPr preferRelativeResize="0"/>
          <p:nvPr/>
        </p:nvPicPr>
        <p:blipFill rotWithShape="1">
          <a:blip r:embed="rId7">
            <a:alphaModFix/>
          </a:blip>
          <a:srcRect b="0" l="0" r="0" t="0"/>
          <a:stretch/>
        </p:blipFill>
        <p:spPr>
          <a:xfrm>
            <a:off x="-508063" y="1384300"/>
            <a:ext cx="5966698" cy="4437887"/>
          </a:xfrm>
          <a:prstGeom prst="rect">
            <a:avLst/>
          </a:prstGeom>
          <a:noFill/>
          <a:ln>
            <a:noFill/>
          </a:ln>
        </p:spPr>
      </p:pic>
      <p:sp>
        <p:nvSpPr>
          <p:cNvPr id="153" name="Google Shape;153;g2e2e970cece_0_125"/>
          <p:cNvSpPr/>
          <p:nvPr/>
        </p:nvSpPr>
        <p:spPr>
          <a:xfrm>
            <a:off x="5842730" y="4229100"/>
            <a:ext cx="13603500" cy="699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e2e970cece_0_125"/>
          <p:cNvSpPr/>
          <p:nvPr/>
        </p:nvSpPr>
        <p:spPr>
          <a:xfrm>
            <a:off x="5842730" y="4229100"/>
            <a:ext cx="13806600" cy="62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5" name="Google Shape;155;g2e2e970cece_0_125"/>
          <p:cNvSpPr/>
          <p:nvPr/>
        </p:nvSpPr>
        <p:spPr>
          <a:xfrm>
            <a:off x="14200375" y="10579100"/>
            <a:ext cx="53982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60" name="Shape 160"/>
        <p:cNvGrpSpPr/>
        <p:nvPr/>
      </p:nvGrpSpPr>
      <p:grpSpPr>
        <a:xfrm>
          <a:off x="0" y="0"/>
          <a:ext cx="0" cy="0"/>
          <a:chOff x="0" y="0"/>
          <a:chExt cx="0" cy="0"/>
        </a:xfrm>
      </p:grpSpPr>
      <p:pic>
        <p:nvPicPr>
          <p:cNvPr descr=" " id="161" name="Google Shape;161;g2e2e970cece_0_13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2" name="Google Shape;162;g2e2e970cece_0_138"/>
          <p:cNvPicPr preferRelativeResize="0"/>
          <p:nvPr/>
        </p:nvPicPr>
        <p:blipFill rotWithShape="1">
          <a:blip r:embed="rId4">
            <a:alphaModFix/>
          </a:blip>
          <a:srcRect b="0" l="0" r="0" t="0"/>
          <a:stretch/>
        </p:blipFill>
        <p:spPr>
          <a:xfrm>
            <a:off x="736692" y="0"/>
            <a:ext cx="8344943" cy="7480300"/>
          </a:xfrm>
          <a:prstGeom prst="rect">
            <a:avLst/>
          </a:prstGeom>
          <a:noFill/>
          <a:ln>
            <a:noFill/>
          </a:ln>
        </p:spPr>
      </p:pic>
      <p:pic>
        <p:nvPicPr>
          <p:cNvPr descr=" " id="163" name="Google Shape;163;g2e2e970cece_0_138"/>
          <p:cNvPicPr preferRelativeResize="0"/>
          <p:nvPr/>
        </p:nvPicPr>
        <p:blipFill rotWithShape="1">
          <a:blip r:embed="rId5">
            <a:alphaModFix/>
          </a:blip>
          <a:srcRect b="0" l="0" r="0" t="0"/>
          <a:stretch/>
        </p:blipFill>
        <p:spPr>
          <a:xfrm>
            <a:off x="10656632" y="1419932"/>
            <a:ext cx="15443066" cy="12922410"/>
          </a:xfrm>
          <a:prstGeom prst="rect">
            <a:avLst/>
          </a:prstGeom>
          <a:noFill/>
          <a:ln>
            <a:noFill/>
          </a:ln>
        </p:spPr>
      </p:pic>
      <p:sp>
        <p:nvSpPr>
          <p:cNvPr id="164" name="Google Shape;164;g2e2e970cece_0_138"/>
          <p:cNvSpPr/>
          <p:nvPr/>
        </p:nvSpPr>
        <p:spPr>
          <a:xfrm>
            <a:off x="2091528" y="749300"/>
            <a:ext cx="20216700" cy="178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The Magic of Dragons</a:t>
            </a:r>
            <a:endParaRPr b="0" i="0" sz="8000" u="none" cap="none" strike="noStrike">
              <a:solidFill>
                <a:schemeClr val="dk1"/>
              </a:solidFill>
              <a:latin typeface="Calibri"/>
              <a:ea typeface="Calibri"/>
              <a:cs typeface="Calibri"/>
              <a:sym typeface="Calibri"/>
            </a:endParaRPr>
          </a:p>
        </p:txBody>
      </p:sp>
      <p:sp>
        <p:nvSpPr>
          <p:cNvPr id="165" name="Google Shape;165;g2e2e970cece_0_138"/>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e2e970cece_0_138"/>
          <p:cNvSpPr/>
          <p:nvPr/>
        </p:nvSpPr>
        <p:spPr>
          <a:xfrm>
            <a:off x="2146568" y="4025900"/>
            <a:ext cx="8205300" cy="8204100"/>
          </a:xfrm>
          <a:prstGeom prst="ellipse">
            <a:avLst/>
          </a:prstGeom>
          <a:solidFill>
            <a:srgbClr val="839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e2e970cece_0_138"/>
          <p:cNvSpPr/>
          <p:nvPr/>
        </p:nvSpPr>
        <p:spPr>
          <a:xfrm>
            <a:off x="3175397" y="5918200"/>
            <a:ext cx="6160200" cy="6159600"/>
          </a:xfrm>
          <a:prstGeom prst="ellipse">
            <a:avLst/>
          </a:prstGeom>
          <a:solidFill>
            <a:srgbClr val="FCB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e2e970cece_0_138"/>
          <p:cNvSpPr/>
          <p:nvPr/>
        </p:nvSpPr>
        <p:spPr>
          <a:xfrm>
            <a:off x="4204225" y="7797800"/>
            <a:ext cx="4089900" cy="4089300"/>
          </a:xfrm>
          <a:prstGeom prst="ellipse">
            <a:avLst/>
          </a:prstGeom>
          <a:solidFill>
            <a:srgbClr val="EA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e2e970cece_0_138"/>
          <p:cNvSpPr/>
          <p:nvPr/>
        </p:nvSpPr>
        <p:spPr>
          <a:xfrm>
            <a:off x="5372772" y="4495800"/>
            <a:ext cx="17274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lackey"/>
              <a:buNone/>
            </a:pPr>
            <a:r>
              <a:rPr b="0" i="0" lang="en-US" sz="4800" u="none" cap="none" strike="noStrike">
                <a:solidFill>
                  <a:srgbClr val="FFFFFF"/>
                </a:solidFill>
                <a:latin typeface="Slackey"/>
                <a:ea typeface="Slackey"/>
                <a:cs typeface="Slackey"/>
                <a:sym typeface="Slackey"/>
              </a:rPr>
              <a:t>6.7M</a:t>
            </a:r>
            <a:endParaRPr b="0" i="0" sz="4800" u="none" cap="none" strike="noStrike">
              <a:solidFill>
                <a:schemeClr val="dk1"/>
              </a:solidFill>
              <a:latin typeface="Calibri"/>
              <a:ea typeface="Calibri"/>
              <a:cs typeface="Calibri"/>
              <a:sym typeface="Calibri"/>
            </a:endParaRPr>
          </a:p>
        </p:txBody>
      </p:sp>
      <p:sp>
        <p:nvSpPr>
          <p:cNvPr id="170" name="Google Shape;170;g2e2e970cece_0_138"/>
          <p:cNvSpPr/>
          <p:nvPr/>
        </p:nvSpPr>
        <p:spPr>
          <a:xfrm>
            <a:off x="5372772" y="9309100"/>
            <a:ext cx="17529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3999D"/>
              </a:buClr>
              <a:buSzPts val="4800"/>
              <a:buFont typeface="Slackey"/>
              <a:buNone/>
            </a:pPr>
            <a:r>
              <a:rPr b="0" i="0" lang="en-US" sz="4800" u="none" cap="none" strike="noStrike">
                <a:solidFill>
                  <a:srgbClr val="83999D"/>
                </a:solidFill>
                <a:latin typeface="Slackey"/>
                <a:ea typeface="Slackey"/>
                <a:cs typeface="Slackey"/>
                <a:sym typeface="Slackey"/>
              </a:rPr>
              <a:t>2.3M</a:t>
            </a:r>
            <a:endParaRPr b="0" i="0" sz="4800" u="none" cap="none" strike="noStrike">
              <a:solidFill>
                <a:schemeClr val="dk1"/>
              </a:solidFill>
              <a:latin typeface="Calibri"/>
              <a:ea typeface="Calibri"/>
              <a:cs typeface="Calibri"/>
              <a:sym typeface="Calibri"/>
            </a:endParaRPr>
          </a:p>
        </p:txBody>
      </p:sp>
      <p:sp>
        <p:nvSpPr>
          <p:cNvPr id="171" name="Google Shape;171;g2e2e970cece_0_138"/>
          <p:cNvSpPr/>
          <p:nvPr/>
        </p:nvSpPr>
        <p:spPr>
          <a:xfrm>
            <a:off x="5360070" y="6375400"/>
            <a:ext cx="17781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3999D"/>
              </a:buClr>
              <a:buSzPts val="4800"/>
              <a:buFont typeface="Slackey"/>
              <a:buNone/>
            </a:pPr>
            <a:r>
              <a:rPr b="0" i="0" lang="en-US" sz="4800" u="none" cap="none" strike="noStrike">
                <a:solidFill>
                  <a:srgbClr val="83999D"/>
                </a:solidFill>
                <a:latin typeface="Slackey"/>
                <a:ea typeface="Slackey"/>
                <a:cs typeface="Slackey"/>
                <a:sym typeface="Slackey"/>
              </a:rPr>
              <a:t>4.4M</a:t>
            </a:r>
            <a:endParaRPr b="0" i="0" sz="4800" u="none" cap="none" strike="noStrike">
              <a:solidFill>
                <a:schemeClr val="dk1"/>
              </a:solidFill>
              <a:latin typeface="Calibri"/>
              <a:ea typeface="Calibri"/>
              <a:cs typeface="Calibri"/>
              <a:sym typeface="Calibri"/>
            </a:endParaRPr>
          </a:p>
        </p:txBody>
      </p:sp>
      <p:sp>
        <p:nvSpPr>
          <p:cNvPr id="172" name="Google Shape;172;g2e2e970cece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e2e970cece_0_13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4" name="Google Shape;174;g2e2e970cece_0_138"/>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e2e970cece_0_138"/>
          <p:cNvPicPr preferRelativeResize="0"/>
          <p:nvPr/>
        </p:nvPicPr>
        <p:blipFill rotWithShape="1">
          <a:blip r:embed="rId7">
            <a:alphaModFix/>
          </a:blip>
          <a:srcRect b="0" l="0" r="0" t="0"/>
          <a:stretch/>
        </p:blipFill>
        <p:spPr>
          <a:xfrm>
            <a:off x="12638080" y="3594100"/>
            <a:ext cx="1032392" cy="1117600"/>
          </a:xfrm>
          <a:prstGeom prst="rect">
            <a:avLst/>
          </a:prstGeom>
          <a:noFill/>
          <a:ln>
            <a:noFill/>
          </a:ln>
        </p:spPr>
      </p:pic>
      <p:sp>
        <p:nvSpPr>
          <p:cNvPr id="176" name="Google Shape;176;g2e2e970cece_0_138"/>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e2e970cece_0_138"/>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8" name="Google Shape;178;g2e2e970cece_0_138"/>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e2e970cece_0_138"/>
          <p:cNvPicPr preferRelativeResize="0"/>
          <p:nvPr/>
        </p:nvPicPr>
        <p:blipFill rotWithShape="1">
          <a:blip r:embed="rId8">
            <a:alphaModFix/>
          </a:blip>
          <a:srcRect b="0" l="0" r="0" t="0"/>
          <a:stretch/>
        </p:blipFill>
        <p:spPr>
          <a:xfrm>
            <a:off x="12638080" y="6946900"/>
            <a:ext cx="1061953" cy="1117600"/>
          </a:xfrm>
          <a:prstGeom prst="rect">
            <a:avLst/>
          </a:prstGeom>
          <a:noFill/>
          <a:ln>
            <a:noFill/>
          </a:ln>
        </p:spPr>
      </p:pic>
      <p:sp>
        <p:nvSpPr>
          <p:cNvPr id="180" name="Google Shape;180;g2e2e970cece_0_138"/>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e2e970cece_0_138"/>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2" name="Google Shape;182;g2e2e970cece_0_138"/>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e2e970cece_0_138"/>
          <p:cNvPicPr preferRelativeResize="0"/>
          <p:nvPr/>
        </p:nvPicPr>
        <p:blipFill rotWithShape="1">
          <a:blip r:embed="rId9">
            <a:alphaModFix/>
          </a:blip>
          <a:srcRect b="0" l="0" r="0" t="0"/>
          <a:stretch/>
        </p:blipFill>
        <p:spPr>
          <a:xfrm>
            <a:off x="12638080" y="10299700"/>
            <a:ext cx="855670" cy="1117600"/>
          </a:xfrm>
          <a:prstGeom prst="rect">
            <a:avLst/>
          </a:prstGeom>
          <a:noFill/>
          <a:ln>
            <a:noFill/>
          </a:ln>
        </p:spPr>
      </p:pic>
      <p:sp>
        <p:nvSpPr>
          <p:cNvPr id="184" name="Google Shape;184;g2e2e970cece_0_138"/>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e2e970cece_0_138"/>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90" name="Shape 190"/>
        <p:cNvGrpSpPr/>
        <p:nvPr/>
      </p:nvGrpSpPr>
      <p:grpSpPr>
        <a:xfrm>
          <a:off x="0" y="0"/>
          <a:ext cx="0" cy="0"/>
          <a:chOff x="0" y="0"/>
          <a:chExt cx="0" cy="0"/>
        </a:xfrm>
      </p:grpSpPr>
      <p:pic>
        <p:nvPicPr>
          <p:cNvPr descr=" " id="191" name="Google Shape;191;g2e2e970cece_0_16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92" name="Google Shape;192;g2e2e970cece_0_167"/>
          <p:cNvPicPr preferRelativeResize="0"/>
          <p:nvPr/>
        </p:nvPicPr>
        <p:blipFill rotWithShape="1">
          <a:blip r:embed="rId4">
            <a:alphaModFix/>
          </a:blip>
          <a:srcRect b="0" l="0" r="0" t="0"/>
          <a:stretch/>
        </p:blipFill>
        <p:spPr>
          <a:xfrm>
            <a:off x="11539929" y="-2555044"/>
            <a:ext cx="15284046" cy="14208460"/>
          </a:xfrm>
          <a:prstGeom prst="rect">
            <a:avLst/>
          </a:prstGeom>
          <a:noFill/>
          <a:ln>
            <a:noFill/>
          </a:ln>
        </p:spPr>
      </p:pic>
      <p:pic>
        <p:nvPicPr>
          <p:cNvPr descr=" " id="193" name="Google Shape;193;g2e2e970cece_0_167"/>
          <p:cNvPicPr preferRelativeResize="0"/>
          <p:nvPr/>
        </p:nvPicPr>
        <p:blipFill rotWithShape="1">
          <a:blip r:embed="rId5">
            <a:alphaModFix/>
          </a:blip>
          <a:srcRect b="0" l="0" r="0" t="0"/>
          <a:stretch/>
        </p:blipFill>
        <p:spPr>
          <a:xfrm>
            <a:off x="-978022" y="5588000"/>
            <a:ext cx="11609251" cy="9398000"/>
          </a:xfrm>
          <a:prstGeom prst="rect">
            <a:avLst/>
          </a:prstGeom>
          <a:noFill/>
          <a:ln>
            <a:noFill/>
          </a:ln>
        </p:spPr>
      </p:pic>
      <p:sp>
        <p:nvSpPr>
          <p:cNvPr id="194" name="Google Shape;194;g2e2e970cece_0_1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e2e970cece_0_16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6" name="Google Shape;196;g2e2e970cece_0_167"/>
          <p:cNvSpPr/>
          <p:nvPr/>
        </p:nvSpPr>
        <p:spPr>
          <a:xfrm>
            <a:off x="9107038" y="469900"/>
            <a:ext cx="7692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lackey"/>
              <a:buNone/>
            </a:pPr>
            <a:r>
              <a:rPr b="0" i="0" lang="en-US" sz="8000" u="none" cap="none" strike="noStrike">
                <a:solidFill>
                  <a:srgbClr val="272727"/>
                </a:solidFill>
                <a:latin typeface="Slackey"/>
                <a:ea typeface="Slackey"/>
                <a:cs typeface="Slackey"/>
                <a:sym typeface="Slackey"/>
              </a:rPr>
              <a:t>Pricing Plan</a:t>
            </a:r>
            <a:endParaRPr b="0" i="0" sz="8000" u="none" cap="none" strike="noStrike">
              <a:solidFill>
                <a:schemeClr val="dk1"/>
              </a:solidFill>
              <a:latin typeface="Calibri"/>
              <a:ea typeface="Calibri"/>
              <a:cs typeface="Calibri"/>
              <a:sym typeface="Calibri"/>
            </a:endParaRPr>
          </a:p>
        </p:txBody>
      </p:sp>
      <p:sp>
        <p:nvSpPr>
          <p:cNvPr id="197" name="Google Shape;197;g2e2e970cece_0_167"/>
          <p:cNvSpPr/>
          <p:nvPr/>
        </p:nvSpPr>
        <p:spPr>
          <a:xfrm>
            <a:off x="1778222" y="2489200"/>
            <a:ext cx="20843400" cy="1046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e2e970cece_0_167"/>
          <p:cNvSpPr/>
          <p:nvPr/>
        </p:nvSpPr>
        <p:spPr>
          <a:xfrm>
            <a:off x="1778222" y="2489200"/>
            <a:ext cx="6439800" cy="10464900"/>
          </a:xfrm>
          <a:prstGeom prst="roundRect">
            <a:avLst>
              <a:gd fmla="val 3124" name="adj"/>
            </a:avLst>
          </a:prstGeom>
          <a:noFill/>
          <a:ln cap="flat" cmpd="sng" w="12700">
            <a:solidFill>
              <a:srgbClr val="8399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e2e970cece_0_167"/>
          <p:cNvPicPr preferRelativeResize="0"/>
          <p:nvPr/>
        </p:nvPicPr>
        <p:blipFill rotWithShape="1">
          <a:blip r:embed="rId7">
            <a:alphaModFix/>
          </a:blip>
          <a:srcRect b="0" l="0" r="0" t="0"/>
          <a:stretch/>
        </p:blipFill>
        <p:spPr>
          <a:xfrm>
            <a:off x="4006514" y="2946400"/>
            <a:ext cx="1983125" cy="1625600"/>
          </a:xfrm>
          <a:prstGeom prst="rect">
            <a:avLst/>
          </a:prstGeom>
          <a:noFill/>
          <a:ln>
            <a:noFill/>
          </a:ln>
        </p:spPr>
      </p:pic>
      <p:sp>
        <p:nvSpPr>
          <p:cNvPr id="200" name="Google Shape;200;g2e2e970cece_0_167"/>
          <p:cNvSpPr/>
          <p:nvPr/>
        </p:nvSpPr>
        <p:spPr>
          <a:xfrm>
            <a:off x="3886686" y="4876800"/>
            <a:ext cx="22227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3999D"/>
              </a:buClr>
              <a:buSzPts val="4800"/>
              <a:buFont typeface="Slackey"/>
              <a:buNone/>
            </a:pPr>
            <a:r>
              <a:rPr b="0" i="0" lang="en-US" sz="4800" u="none" cap="none" strike="noStrike">
                <a:solidFill>
                  <a:srgbClr val="83999D"/>
                </a:solidFill>
                <a:latin typeface="Slackey"/>
                <a:ea typeface="Slackey"/>
                <a:cs typeface="Slackey"/>
                <a:sym typeface="Slackey"/>
              </a:rPr>
              <a:t>Basic</a:t>
            </a:r>
            <a:endParaRPr b="0" i="0" sz="4800" u="none" cap="none" strike="noStrike">
              <a:solidFill>
                <a:schemeClr val="dk1"/>
              </a:solidFill>
              <a:latin typeface="Calibri"/>
              <a:ea typeface="Calibri"/>
              <a:cs typeface="Calibri"/>
              <a:sym typeface="Calibri"/>
            </a:endParaRPr>
          </a:p>
        </p:txBody>
      </p:sp>
      <p:sp>
        <p:nvSpPr>
          <p:cNvPr id="201" name="Google Shape;201;g2e2e970cece_0_167"/>
          <p:cNvSpPr/>
          <p:nvPr/>
        </p:nvSpPr>
        <p:spPr>
          <a:xfrm>
            <a:off x="2235479" y="6045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2" name="Google Shape;202;g2e2e970cece_0_167"/>
          <p:cNvSpPr/>
          <p:nvPr/>
        </p:nvSpPr>
        <p:spPr>
          <a:xfrm>
            <a:off x="3042030" y="11633200"/>
            <a:ext cx="3912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$10/month</a:t>
            </a:r>
            <a:endParaRPr b="0" i="0" sz="4800" u="none" cap="none" strike="noStrike">
              <a:solidFill>
                <a:schemeClr val="dk1"/>
              </a:solidFill>
              <a:latin typeface="Calibri"/>
              <a:ea typeface="Calibri"/>
              <a:cs typeface="Calibri"/>
              <a:sym typeface="Calibri"/>
            </a:endParaRPr>
          </a:p>
        </p:txBody>
      </p:sp>
      <p:sp>
        <p:nvSpPr>
          <p:cNvPr id="203" name="Google Shape;203;g2e2e970cece_0_167"/>
          <p:cNvSpPr/>
          <p:nvPr/>
        </p:nvSpPr>
        <p:spPr>
          <a:xfrm>
            <a:off x="8980022" y="2489200"/>
            <a:ext cx="6439800" cy="10464900"/>
          </a:xfrm>
          <a:prstGeom prst="roundRect">
            <a:avLst>
              <a:gd fmla="val 3124" name="adj"/>
            </a:avLst>
          </a:prstGeom>
          <a:noFill/>
          <a:ln cap="flat" cmpd="sng" w="12700">
            <a:solidFill>
              <a:srgbClr val="8399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e2e970cece_0_167"/>
          <p:cNvPicPr preferRelativeResize="0"/>
          <p:nvPr/>
        </p:nvPicPr>
        <p:blipFill rotWithShape="1">
          <a:blip r:embed="rId8">
            <a:alphaModFix/>
          </a:blip>
          <a:srcRect b="0" l="0" r="0" t="0"/>
          <a:stretch/>
        </p:blipFill>
        <p:spPr>
          <a:xfrm>
            <a:off x="11439138" y="2946400"/>
            <a:ext cx="1521477" cy="1625588"/>
          </a:xfrm>
          <a:prstGeom prst="rect">
            <a:avLst/>
          </a:prstGeom>
          <a:noFill/>
          <a:ln>
            <a:noFill/>
          </a:ln>
        </p:spPr>
      </p:pic>
      <p:sp>
        <p:nvSpPr>
          <p:cNvPr id="205" name="Google Shape;205;g2e2e970cece_0_167"/>
          <p:cNvSpPr/>
          <p:nvPr/>
        </p:nvSpPr>
        <p:spPr>
          <a:xfrm>
            <a:off x="11342518" y="4876788"/>
            <a:ext cx="17148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3999D"/>
              </a:buClr>
              <a:buSzPts val="4800"/>
              <a:buFont typeface="Slackey"/>
              <a:buNone/>
            </a:pPr>
            <a:r>
              <a:rPr b="0" i="0" lang="en-US" sz="4800" u="none" cap="none" strike="noStrike">
                <a:solidFill>
                  <a:srgbClr val="83999D"/>
                </a:solidFill>
                <a:latin typeface="Slackey"/>
                <a:ea typeface="Slackey"/>
                <a:cs typeface="Slackey"/>
                <a:sym typeface="Slackey"/>
              </a:rPr>
              <a:t>Elite</a:t>
            </a:r>
            <a:endParaRPr b="0" i="0" sz="4800" u="none" cap="none" strike="noStrike">
              <a:solidFill>
                <a:schemeClr val="dk1"/>
              </a:solidFill>
              <a:latin typeface="Calibri"/>
              <a:ea typeface="Calibri"/>
              <a:cs typeface="Calibri"/>
              <a:sym typeface="Calibri"/>
            </a:endParaRPr>
          </a:p>
        </p:txBody>
      </p:sp>
      <p:sp>
        <p:nvSpPr>
          <p:cNvPr id="206" name="Google Shape;206;g2e2e970cece_0_167"/>
          <p:cNvSpPr/>
          <p:nvPr/>
        </p:nvSpPr>
        <p:spPr>
          <a:xfrm>
            <a:off x="9437280" y="60451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7" name="Google Shape;207;g2e2e970cece_0_167"/>
          <p:cNvSpPr/>
          <p:nvPr/>
        </p:nvSpPr>
        <p:spPr>
          <a:xfrm>
            <a:off x="10161270" y="11633188"/>
            <a:ext cx="40773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$50/month</a:t>
            </a:r>
            <a:endParaRPr b="0" i="0" sz="4800" u="none" cap="none" strike="noStrike">
              <a:solidFill>
                <a:schemeClr val="dk1"/>
              </a:solidFill>
              <a:latin typeface="Calibri"/>
              <a:ea typeface="Calibri"/>
              <a:cs typeface="Calibri"/>
              <a:sym typeface="Calibri"/>
            </a:endParaRPr>
          </a:p>
        </p:txBody>
      </p:sp>
      <p:sp>
        <p:nvSpPr>
          <p:cNvPr id="208" name="Google Shape;208;g2e2e970cece_0_167"/>
          <p:cNvSpPr/>
          <p:nvPr/>
        </p:nvSpPr>
        <p:spPr>
          <a:xfrm>
            <a:off x="16181822" y="2489200"/>
            <a:ext cx="6439800" cy="10464900"/>
          </a:xfrm>
          <a:prstGeom prst="roundRect">
            <a:avLst>
              <a:gd fmla="val 3124" name="adj"/>
            </a:avLst>
          </a:prstGeom>
          <a:noFill/>
          <a:ln cap="flat" cmpd="sng" w="12700">
            <a:solidFill>
              <a:srgbClr val="8399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e2e970cece_0_167"/>
          <p:cNvPicPr preferRelativeResize="0"/>
          <p:nvPr/>
        </p:nvPicPr>
        <p:blipFill rotWithShape="1">
          <a:blip r:embed="rId9">
            <a:alphaModFix/>
          </a:blip>
          <a:srcRect b="0" l="0" r="0" t="0"/>
          <a:stretch/>
        </p:blipFill>
        <p:spPr>
          <a:xfrm>
            <a:off x="18702920" y="2946400"/>
            <a:ext cx="1397506" cy="1625588"/>
          </a:xfrm>
          <a:prstGeom prst="rect">
            <a:avLst/>
          </a:prstGeom>
          <a:noFill/>
          <a:ln>
            <a:noFill/>
          </a:ln>
        </p:spPr>
      </p:pic>
      <p:sp>
        <p:nvSpPr>
          <p:cNvPr id="210" name="Google Shape;210;g2e2e970cece_0_167"/>
          <p:cNvSpPr/>
          <p:nvPr/>
        </p:nvSpPr>
        <p:spPr>
          <a:xfrm>
            <a:off x="17337667" y="4876788"/>
            <a:ext cx="4128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3999D"/>
              </a:buClr>
              <a:buSzPts val="4800"/>
              <a:buFont typeface="Slackey"/>
              <a:buNone/>
            </a:pPr>
            <a:r>
              <a:rPr b="0" i="0" lang="en-US" sz="4800" u="none" cap="none" strike="noStrike">
                <a:solidFill>
                  <a:srgbClr val="83999D"/>
                </a:solidFill>
                <a:latin typeface="Slackey"/>
                <a:ea typeface="Slackey"/>
                <a:cs typeface="Slackey"/>
                <a:sym typeface="Slackey"/>
              </a:rPr>
              <a:t>Legendary</a:t>
            </a:r>
            <a:endParaRPr b="0" i="0" sz="4800" u="none" cap="none" strike="noStrike">
              <a:solidFill>
                <a:schemeClr val="dk1"/>
              </a:solidFill>
              <a:latin typeface="Calibri"/>
              <a:ea typeface="Calibri"/>
              <a:cs typeface="Calibri"/>
              <a:sym typeface="Calibri"/>
            </a:endParaRPr>
          </a:p>
        </p:txBody>
      </p:sp>
      <p:sp>
        <p:nvSpPr>
          <p:cNvPr id="211" name="Google Shape;211;g2e2e970cece_0_167"/>
          <p:cNvSpPr/>
          <p:nvPr/>
        </p:nvSpPr>
        <p:spPr>
          <a:xfrm>
            <a:off x="16639080" y="60451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2" name="Google Shape;212;g2e2e970cece_0_167"/>
          <p:cNvSpPr/>
          <p:nvPr/>
        </p:nvSpPr>
        <p:spPr>
          <a:xfrm>
            <a:off x="17223353" y="11633188"/>
            <a:ext cx="43566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2024-06-05T09:06:33Z</dcterms:created>
  <dc:creator>PptxGenJS</dc:creator>
</cp:coreProperties>
</file>