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Slackey"/>
      <p:regular r:id="rId29"/>
    </p:embeddedFont>
    <p:embeddedFont>
      <p:font typeface="Inter"/>
      <p:regular r:id="rId30"/>
      <p:bold r:id="rId31"/>
      <p:italic r:id="rId32"/>
      <p:boldItalic r:id="rId33"/>
    </p:embeddedFont>
    <p:embeddedFont>
      <p:font typeface="Poppins"/>
      <p:regular r:id="rId34"/>
      <p:bold r:id="rId35"/>
      <p:italic r:id="rId36"/>
      <p:boldItalic r:id="rId37"/>
    </p:embeddedFont>
    <p:embeddedFont>
      <p:font typeface="Lato"/>
      <p:regular r:id="rId38"/>
      <p:bold r:id="rId39"/>
      <p:italic r:id="rId40"/>
      <p:boldItalic r:id="rId41"/>
    </p:embeddedFont>
    <p:embeddedFont>
      <p:font typeface="Poppins SemiBold"/>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icrsBhgt/JIm6cq02Q1q4eobrI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20" Type="http://schemas.openxmlformats.org/officeDocument/2006/relationships/slide" Target="slides/slide16.xml"/><Relationship Id="rId42" Type="http://schemas.openxmlformats.org/officeDocument/2006/relationships/font" Target="fonts/PoppinsSemiBold-regular.fntdata"/><Relationship Id="rId41" Type="http://schemas.openxmlformats.org/officeDocument/2006/relationships/font" Target="fonts/Lato-boldItalic.fntdata"/><Relationship Id="rId22" Type="http://schemas.openxmlformats.org/officeDocument/2006/relationships/slide" Target="slides/slide18.xml"/><Relationship Id="rId44" Type="http://schemas.openxmlformats.org/officeDocument/2006/relationships/font" Target="fonts/PoppinsSemiBold-italic.fntdata"/><Relationship Id="rId21" Type="http://schemas.openxmlformats.org/officeDocument/2006/relationships/slide" Target="slides/slide17.xml"/><Relationship Id="rId43" Type="http://schemas.openxmlformats.org/officeDocument/2006/relationships/font" Target="fonts/PoppinsSemiBold-bold.fntdata"/><Relationship Id="rId24" Type="http://schemas.openxmlformats.org/officeDocument/2006/relationships/slide" Target="slides/slide20.xml"/><Relationship Id="rId46" Type="http://customschemas.google.com/relationships/presentationmetadata" Target="metadata"/><Relationship Id="rId23" Type="http://schemas.openxmlformats.org/officeDocument/2006/relationships/slide" Target="slides/slide19.xml"/><Relationship Id="rId45" Type="http://schemas.openxmlformats.org/officeDocument/2006/relationships/font" Target="fonts/PoppinsSemiBold-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Slackey-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Poppins-bold.fntdata"/><Relationship Id="rId12" Type="http://schemas.openxmlformats.org/officeDocument/2006/relationships/slide" Target="slides/slide8.xml"/><Relationship Id="rId34" Type="http://schemas.openxmlformats.org/officeDocument/2006/relationships/font" Target="fonts/Poppins-regular.fntdata"/><Relationship Id="rId15" Type="http://schemas.openxmlformats.org/officeDocument/2006/relationships/slide" Target="slides/slide11.xml"/><Relationship Id="rId37" Type="http://schemas.openxmlformats.org/officeDocument/2006/relationships/font" Target="fonts/Poppins-boldItalic.fntdata"/><Relationship Id="rId14" Type="http://schemas.openxmlformats.org/officeDocument/2006/relationships/slide" Target="slides/slide10.xml"/><Relationship Id="rId36" Type="http://schemas.openxmlformats.org/officeDocument/2006/relationships/font" Target="fonts/Poppins-italic.fntdata"/><Relationship Id="rId17" Type="http://schemas.openxmlformats.org/officeDocument/2006/relationships/slide" Target="slides/slide13.xml"/><Relationship Id="rId39" Type="http://schemas.openxmlformats.org/officeDocument/2006/relationships/font" Target="fonts/Lato-bold.fntdata"/><Relationship Id="rId16" Type="http://schemas.openxmlformats.org/officeDocument/2006/relationships/slide" Target="slides/slide12.xml"/><Relationship Id="rId38" Type="http://schemas.openxmlformats.org/officeDocument/2006/relationships/font" Target="fonts/Lato-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24ae7613f5bba1c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24ae7613f5bba1c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24ae7613f5bba1c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24ae7613f5bba1c0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24ae7613f5bba1c0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24ae7613f5bba1c0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h24ae7613f5bba1c0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h24ae7613f5bba1c0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h24ae7613f5bba1c0_0_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h24ae7613f5bba1c0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h24ae7613f5bba1c0_0_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h24ae7613f5bba1c0_0_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h24ae7613f5bba1c0_0_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h24ae7613f5bba1c0_0_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h24ae7613f5bba1c0_0_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h24ae7613f5bba1c0_0_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h24ae7613f5bba1c0_0_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h24ae7613f5bba1c0_0_1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h24ae7613f5bba1c0_0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h24ae7613f5bba1c0_0_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h24ae7613f5bba1c0_0_1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h24ae7613f5bba1c0_0_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h24ae7613f5bba1c0_0_1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h24ae7613f5bba1c0_0_1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h24ae7613f5bba1c0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h24ae7613f5bba1c0_0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h24ae7613f5bba1c0_0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24ae7613f5bba1c0_0_1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h24ae7613f5bba1c0_0_1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h24ae7613f5bba1c0_0_1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h24ae7613f5bba1c0_0_2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h24ae7613f5bba1c0_0_2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h24ae7613f5bba1c0_0_2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h24ae7613f5bba1c0_0_2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h24ae7613f5bba1c0_0_2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h24ae7613f5bba1c0_0_2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24ae7613f5bba1c0_0_2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h24ae7613f5bba1c0_0_2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h24ae7613f5bba1c0_0_2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h24ae7613f5bba1c0_0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h24ae7613f5bba1c0_0_2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h24ae7613f5bba1c0_0_2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h24ae7613f5bba1c0_0_3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h24ae7613f5bba1c0_0_3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h24ae7613f5bba1c0_0_3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h24ae7613f5bba1c0_0_3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h24ae7613f5bba1c0_0_3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h24ae7613f5bba1c0_0_3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h24ae7613f5bba1c0_0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h24ae7613f5bba1c0_0_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h24ae7613f5bba1c0_0_3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h24ae7613f5bba1c0_0_4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h24ae7613f5bba1c0_0_4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h24ae7613f5bba1c0_0_4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h24ae7613f5bba1c0_0_4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h24ae7613f5bba1c0_0_4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h24ae7613f5bba1c0_0_4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h24ae7613f5bba1c0_0_4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h24ae7613f5bba1c0_0_4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h24ae7613f5bba1c0_0_4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h24ae7613f5bba1c0_0_4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h24ae7613f5bba1c0_0_4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h24ae7613f5bba1c0_0_4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h24ae7613f5bba1c0_0_4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h24ae7613f5bba1c0_0_4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h24ae7613f5bba1c0_0_4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h24ae7613f5bba1c0_0_5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h24ae7613f5bba1c0_0_5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h24ae7613f5bba1c0_0_5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h24ae7613f5bba1c0_0_5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h24ae7613f5bba1c0_0_5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h24ae7613f5bba1c0_0_5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32.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5.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26.png"/><Relationship Id="rId8"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32.png"/><Relationship Id="rId10" Type="http://schemas.openxmlformats.org/officeDocument/2006/relationships/image" Target="../media/image41.png"/><Relationship Id="rId9" Type="http://schemas.openxmlformats.org/officeDocument/2006/relationships/image" Target="../media/image38.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29.png"/><Relationship Id="rId8" Type="http://schemas.openxmlformats.org/officeDocument/2006/relationships/image" Target="../media/image5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76.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49.png"/><Relationship Id="rId8" Type="http://schemas.openxmlformats.org/officeDocument/2006/relationships/image" Target="../media/image4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63.png"/><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52.png"/><Relationship Id="rId8" Type="http://schemas.openxmlformats.org/officeDocument/2006/relationships/image" Target="../media/image67.png"/></Relationships>
</file>

<file path=ppt/slides/_rels/slide10.xml.rels><?xml version="1.0" encoding="UTF-8" standalone="yes"?><Relationships xmlns="http://schemas.openxmlformats.org/package/2006/relationships"><Relationship Id="rId11" Type="http://schemas.openxmlformats.org/officeDocument/2006/relationships/image" Target="../media/image56.png"/><Relationship Id="rId10" Type="http://schemas.openxmlformats.org/officeDocument/2006/relationships/image" Target="../media/image72.png"/><Relationship Id="rId13" Type="http://schemas.openxmlformats.org/officeDocument/2006/relationships/image" Target="../media/image55.png"/><Relationship Id="rId12" Type="http://schemas.openxmlformats.org/officeDocument/2006/relationships/image" Target="../media/image75.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32.png"/><Relationship Id="rId9" Type="http://schemas.openxmlformats.org/officeDocument/2006/relationships/image" Target="../media/image78.png"/><Relationship Id="rId14" Type="http://schemas.openxmlformats.org/officeDocument/2006/relationships/image" Target="../media/image84.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68.png"/><Relationship Id="rId8" Type="http://schemas.openxmlformats.org/officeDocument/2006/relationships/image" Target="../media/image6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8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32.png"/><Relationship Id="rId5" Type="http://schemas.openxmlformats.org/officeDocument/2006/relationships/image" Target="../media/image9.png"/><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1" Type="http://schemas.openxmlformats.org/officeDocument/2006/relationships/image" Target="../media/image93.png"/><Relationship Id="rId10" Type="http://schemas.openxmlformats.org/officeDocument/2006/relationships/image" Target="../media/image118.png"/><Relationship Id="rId13" Type="http://schemas.openxmlformats.org/officeDocument/2006/relationships/image" Target="../media/image96.png"/><Relationship Id="rId12" Type="http://schemas.openxmlformats.org/officeDocument/2006/relationships/image" Target="../media/image102.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91.png"/><Relationship Id="rId15" Type="http://schemas.openxmlformats.org/officeDocument/2006/relationships/image" Target="../media/image103.png"/><Relationship Id="rId14" Type="http://schemas.openxmlformats.org/officeDocument/2006/relationships/image" Target="../media/image131.png"/><Relationship Id="rId17" Type="http://schemas.openxmlformats.org/officeDocument/2006/relationships/image" Target="../media/image113.png"/><Relationship Id="rId16" Type="http://schemas.openxmlformats.org/officeDocument/2006/relationships/image" Target="../media/image144.png"/><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92.png"/><Relationship Id="rId8" Type="http://schemas.openxmlformats.org/officeDocument/2006/relationships/image" Target="../media/image8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126.png"/><Relationship Id="rId8" Type="http://schemas.openxmlformats.org/officeDocument/2006/relationships/image" Target="../media/image1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32.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114.png"/><Relationship Id="rId8" Type="http://schemas.openxmlformats.org/officeDocument/2006/relationships/image" Target="../media/image1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122.png"/><Relationship Id="rId8" Type="http://schemas.openxmlformats.org/officeDocument/2006/relationships/image" Target="../media/image1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48.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16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32.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16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54.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155.png"/><Relationship Id="rId8" Type="http://schemas.openxmlformats.org/officeDocument/2006/relationships/image" Target="../media/image163.png"/></Relationships>
</file>

<file path=ppt/slides/_rels/slide23.xml.rels><?xml version="1.0" encoding="UTF-8" standalone="yes"?><Relationships xmlns="http://schemas.openxmlformats.org/package/2006/relationships"><Relationship Id="rId11" Type="http://schemas.openxmlformats.org/officeDocument/2006/relationships/image" Target="../media/image159.png"/><Relationship Id="rId10" Type="http://schemas.openxmlformats.org/officeDocument/2006/relationships/image" Target="../media/image160.png"/><Relationship Id="rId13" Type="http://schemas.openxmlformats.org/officeDocument/2006/relationships/image" Target="../media/image158.png"/><Relationship Id="rId12" Type="http://schemas.openxmlformats.org/officeDocument/2006/relationships/image" Target="../media/image157.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152.png"/><Relationship Id="rId15" Type="http://schemas.openxmlformats.org/officeDocument/2006/relationships/image" Target="../media/image162.png"/><Relationship Id="rId14" Type="http://schemas.openxmlformats.org/officeDocument/2006/relationships/image" Target="../media/image156.png"/><Relationship Id="rId16" Type="http://schemas.openxmlformats.org/officeDocument/2006/relationships/hyperlink" Target="https://eatemp.com/powerpoint-org-chart-template/" TargetMode="External"/><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151.png"/><Relationship Id="rId8" Type="http://schemas.openxmlformats.org/officeDocument/2006/relationships/image" Target="../media/image1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hyperlink" Target="https://unsplash.com/" TargetMode="External"/><Relationship Id="rId8" Type="http://schemas.openxmlformats.org/officeDocument/2006/relationships/image" Target="../media/image16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5" name="Shape 15"/>
        <p:cNvGrpSpPr/>
        <p:nvPr/>
      </p:nvGrpSpPr>
      <p:grpSpPr>
        <a:xfrm>
          <a:off x="0" y="0"/>
          <a:ext cx="0" cy="0"/>
          <a:chOff x="0" y="0"/>
          <a:chExt cx="0" cy="0"/>
        </a:xfrm>
      </p:grpSpPr>
      <p:pic>
        <p:nvPicPr>
          <p:cNvPr descr="preencoded.png" id="16" name="Google Shape;16;h24ae7613f5bba1c0_0_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7" name="Google Shape;17;h24ae7613f5bba1c0_0_0"/>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18" name="Google Shape;18;h24ae7613f5bba1c0_0_0"/>
          <p:cNvPicPr preferRelativeResize="0"/>
          <p:nvPr/>
        </p:nvPicPr>
        <p:blipFill rotWithShape="1">
          <a:blip r:embed="rId5">
            <a:alphaModFix/>
          </a:blip>
          <a:srcRect b="0" l="0" r="0" t="0"/>
          <a:stretch/>
        </p:blipFill>
        <p:spPr>
          <a:xfrm rot="-900000">
            <a:off x="9057904" y="80888"/>
            <a:ext cx="10054223" cy="9564401"/>
          </a:xfrm>
          <a:prstGeom prst="rect">
            <a:avLst/>
          </a:prstGeom>
          <a:noFill/>
          <a:ln>
            <a:noFill/>
          </a:ln>
        </p:spPr>
      </p:pic>
      <p:sp>
        <p:nvSpPr>
          <p:cNvPr id="19" name="Google Shape;19;h24ae7613f5bba1c0_0_0"/>
          <p:cNvSpPr/>
          <p:nvPr/>
        </p:nvSpPr>
        <p:spPr>
          <a:xfrm>
            <a:off x="3009900" y="476250"/>
            <a:ext cx="12268200" cy="404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5758F"/>
              </a:buClr>
              <a:buSzPts val="18000"/>
              <a:buFont typeface="Slackey"/>
              <a:buNone/>
            </a:pPr>
            <a:r>
              <a:rPr b="0" i="0" lang="en-US" sz="18000" u="none" cap="none" strike="noStrike">
                <a:solidFill>
                  <a:srgbClr val="55758F"/>
                </a:solidFill>
                <a:latin typeface="Slackey"/>
                <a:ea typeface="Slackey"/>
                <a:cs typeface="Slackey"/>
                <a:sym typeface="Slackey"/>
              </a:rPr>
              <a:t>Dyslexia </a:t>
            </a:r>
            <a:endParaRPr b="0" i="0" sz="18000" u="none" cap="none" strike="noStrike">
              <a:solidFill>
                <a:schemeClr val="dk1"/>
              </a:solidFill>
              <a:latin typeface="Calibri"/>
              <a:ea typeface="Calibri"/>
              <a:cs typeface="Calibri"/>
              <a:sym typeface="Calibri"/>
            </a:endParaRPr>
          </a:p>
        </p:txBody>
      </p:sp>
      <p:grpSp>
        <p:nvGrpSpPr>
          <p:cNvPr id="20" name="Google Shape;20;h24ae7613f5bba1c0_0_0"/>
          <p:cNvGrpSpPr/>
          <p:nvPr/>
        </p:nvGrpSpPr>
        <p:grpSpPr>
          <a:xfrm>
            <a:off x="17640300" y="7994925"/>
            <a:ext cx="596549" cy="2063476"/>
            <a:chOff x="17640300" y="7994925"/>
            <a:chExt cx="596549" cy="2063476"/>
          </a:xfrm>
        </p:grpSpPr>
        <p:pic>
          <p:nvPicPr>
            <p:cNvPr descr="preencoded.png" id="21" name="Google Shape;21;h24ae7613f5bba1c0_0_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 name="Google Shape;22;h24ae7613f5bba1c0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h24ae7613f5bba1c0_0_0"/>
          <p:cNvPicPr preferRelativeResize="0"/>
          <p:nvPr/>
        </p:nvPicPr>
        <p:blipFill rotWithShape="1">
          <a:blip r:embed="rId7">
            <a:alphaModFix/>
          </a:blip>
          <a:srcRect b="0" l="0" r="0" t="0"/>
          <a:stretch/>
        </p:blipFill>
        <p:spPr>
          <a:xfrm>
            <a:off x="4667250" y="2571750"/>
            <a:ext cx="8953500" cy="7715250"/>
          </a:xfrm>
          <a:prstGeom prst="rect">
            <a:avLst/>
          </a:prstGeom>
          <a:noFill/>
          <a:ln>
            <a:noFill/>
          </a:ln>
        </p:spPr>
      </p:pic>
      <p:sp>
        <p:nvSpPr>
          <p:cNvPr id="24" name="Google Shape;24;h24ae7613f5bba1c0_0_0"/>
          <p:cNvSpPr/>
          <p:nvPr/>
        </p:nvSpPr>
        <p:spPr>
          <a:xfrm>
            <a:off x="2447925" y="381000"/>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E9085"/>
              </a:buClr>
              <a:buSzPts val="4800"/>
              <a:buFont typeface="Poppins SemiBold"/>
              <a:buNone/>
            </a:pPr>
            <a:r>
              <a:rPr b="1" i="0" lang="en-US" sz="4800" u="none" cap="none" strike="noStrike">
                <a:solidFill>
                  <a:srgbClr val="FE9085"/>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9" name="Shape 29"/>
        <p:cNvGrpSpPr/>
        <p:nvPr/>
      </p:nvGrpSpPr>
      <p:grpSpPr>
        <a:xfrm>
          <a:off x="0" y="0"/>
          <a:ext cx="0" cy="0"/>
          <a:chOff x="0" y="0"/>
          <a:chExt cx="0" cy="0"/>
        </a:xfrm>
      </p:grpSpPr>
      <p:pic>
        <p:nvPicPr>
          <p:cNvPr descr="preencoded.png" id="30" name="Google Shape;30;h24ae7613f5bba1c0_0_1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1" name="Google Shape;31;h24ae7613f5bba1c0_0_13"/>
          <p:cNvPicPr preferRelativeResize="0"/>
          <p:nvPr/>
        </p:nvPicPr>
        <p:blipFill rotWithShape="1">
          <a:blip r:embed="rId4">
            <a:alphaModFix/>
          </a:blip>
          <a:srcRect b="0" l="0" r="0" t="0"/>
          <a:stretch/>
        </p:blipFill>
        <p:spPr>
          <a:xfrm>
            <a:off x="-1057275" y="-781050"/>
            <a:ext cx="10871320" cy="9530426"/>
          </a:xfrm>
          <a:prstGeom prst="rect">
            <a:avLst/>
          </a:prstGeom>
          <a:noFill/>
          <a:ln>
            <a:noFill/>
          </a:ln>
        </p:spPr>
      </p:pic>
      <p:pic>
        <p:nvPicPr>
          <p:cNvPr descr="preencoded.png" id="32" name="Google Shape;32;h24ae7613f5bba1c0_0_13"/>
          <p:cNvPicPr preferRelativeResize="0"/>
          <p:nvPr/>
        </p:nvPicPr>
        <p:blipFill rotWithShape="1">
          <a:blip r:embed="rId5">
            <a:alphaModFix/>
          </a:blip>
          <a:srcRect b="0" l="0" r="0" t="0"/>
          <a:stretch/>
        </p:blipFill>
        <p:spPr>
          <a:xfrm>
            <a:off x="11743865" y="1741203"/>
            <a:ext cx="8919900" cy="9951101"/>
          </a:xfrm>
          <a:prstGeom prst="rect">
            <a:avLst/>
          </a:prstGeom>
          <a:noFill/>
          <a:ln>
            <a:noFill/>
          </a:ln>
        </p:spPr>
      </p:pic>
      <p:grpSp>
        <p:nvGrpSpPr>
          <p:cNvPr id="33" name="Google Shape;33;h24ae7613f5bba1c0_0_13"/>
          <p:cNvGrpSpPr/>
          <p:nvPr/>
        </p:nvGrpSpPr>
        <p:grpSpPr>
          <a:xfrm>
            <a:off x="17640300" y="7994925"/>
            <a:ext cx="596549" cy="2063476"/>
            <a:chOff x="17640300" y="7994925"/>
            <a:chExt cx="596549" cy="2063476"/>
          </a:xfrm>
        </p:grpSpPr>
        <p:pic>
          <p:nvPicPr>
            <p:cNvPr descr="preencoded.png" id="34" name="Google Shape;34;h24ae7613f5bba1c0_0_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5" name="Google Shape;35;h24ae7613f5bba1c0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h24ae7613f5bba1c0_0_13"/>
          <p:cNvSpPr/>
          <p:nvPr/>
        </p:nvSpPr>
        <p:spPr>
          <a:xfrm>
            <a:off x="5711190" y="3295650"/>
            <a:ext cx="6865500" cy="2160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Welcome</a:t>
            </a:r>
            <a:endParaRPr b="0" i="0" sz="9600" u="none" cap="none" strike="noStrike">
              <a:solidFill>
                <a:schemeClr val="dk1"/>
              </a:solidFill>
              <a:latin typeface="Calibri"/>
              <a:ea typeface="Calibri"/>
              <a:cs typeface="Calibri"/>
              <a:sym typeface="Calibri"/>
            </a:endParaRPr>
          </a:p>
        </p:txBody>
      </p:sp>
      <p:sp>
        <p:nvSpPr>
          <p:cNvPr id="37" name="Google Shape;37;h24ae7613f5bba1c0_0_13"/>
          <p:cNvSpPr/>
          <p:nvPr/>
        </p:nvSpPr>
        <p:spPr>
          <a:xfrm>
            <a:off x="3769995" y="5191125"/>
            <a:ext cx="107574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2" name="Shape 42"/>
        <p:cNvGrpSpPr/>
        <p:nvPr/>
      </p:nvGrpSpPr>
      <p:grpSpPr>
        <a:xfrm>
          <a:off x="0" y="0"/>
          <a:ext cx="0" cy="0"/>
          <a:chOff x="0" y="0"/>
          <a:chExt cx="0" cy="0"/>
        </a:xfrm>
      </p:grpSpPr>
      <p:pic>
        <p:nvPicPr>
          <p:cNvPr descr="preencoded.png" id="43" name="Google Shape;43;h24ae7613f5bba1c0_0_2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4" name="Google Shape;44;h24ae7613f5bba1c0_0_25"/>
          <p:cNvPicPr preferRelativeResize="0"/>
          <p:nvPr/>
        </p:nvPicPr>
        <p:blipFill rotWithShape="1">
          <a:blip r:embed="rId4">
            <a:alphaModFix/>
          </a:blip>
          <a:srcRect b="0" l="0" r="0" t="0"/>
          <a:stretch/>
        </p:blipFill>
        <p:spPr>
          <a:xfrm rot="900000">
            <a:off x="-507850" y="20596"/>
            <a:ext cx="8791001" cy="10776064"/>
          </a:xfrm>
          <a:prstGeom prst="rect">
            <a:avLst/>
          </a:prstGeom>
          <a:noFill/>
          <a:ln>
            <a:noFill/>
          </a:ln>
        </p:spPr>
      </p:pic>
      <p:pic>
        <p:nvPicPr>
          <p:cNvPr descr="preencoded.png" id="45" name="Google Shape;45;h24ae7613f5bba1c0_0_25"/>
          <p:cNvPicPr preferRelativeResize="0"/>
          <p:nvPr/>
        </p:nvPicPr>
        <p:blipFill rotWithShape="1">
          <a:blip r:embed="rId5">
            <a:alphaModFix/>
          </a:blip>
          <a:srcRect b="0" l="0" r="0" t="0"/>
          <a:stretch/>
        </p:blipFill>
        <p:spPr>
          <a:xfrm rot="-900000">
            <a:off x="12855183" y="606165"/>
            <a:ext cx="5800513" cy="10157344"/>
          </a:xfrm>
          <a:prstGeom prst="rect">
            <a:avLst/>
          </a:prstGeom>
          <a:noFill/>
          <a:ln>
            <a:noFill/>
          </a:ln>
        </p:spPr>
      </p:pic>
      <p:grpSp>
        <p:nvGrpSpPr>
          <p:cNvPr id="46" name="Google Shape;46;h24ae7613f5bba1c0_0_25"/>
          <p:cNvGrpSpPr/>
          <p:nvPr/>
        </p:nvGrpSpPr>
        <p:grpSpPr>
          <a:xfrm>
            <a:off x="17640300" y="7994925"/>
            <a:ext cx="596549" cy="2063476"/>
            <a:chOff x="17640300" y="7994925"/>
            <a:chExt cx="596549" cy="2063476"/>
          </a:xfrm>
        </p:grpSpPr>
        <p:pic>
          <p:nvPicPr>
            <p:cNvPr descr="preencoded.png" id="47" name="Google Shape;47;h24ae7613f5bba1c0_0_2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8" name="Google Shape;48;h24ae7613f5bba1c0_0_2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 name="Google Shape;49;h24ae7613f5bba1c0_0_25"/>
          <p:cNvSpPr/>
          <p:nvPr/>
        </p:nvSpPr>
        <p:spPr>
          <a:xfrm>
            <a:off x="2444115" y="704850"/>
            <a:ext cx="13409400" cy="2160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Table of Contents</a:t>
            </a:r>
            <a:endParaRPr b="0" i="0" sz="9600" u="none" cap="none" strike="noStrike">
              <a:solidFill>
                <a:schemeClr val="dk1"/>
              </a:solidFill>
              <a:latin typeface="Calibri"/>
              <a:ea typeface="Calibri"/>
              <a:cs typeface="Calibri"/>
              <a:sym typeface="Calibri"/>
            </a:endParaRPr>
          </a:p>
        </p:txBody>
      </p:sp>
      <p:grpSp>
        <p:nvGrpSpPr>
          <p:cNvPr id="50" name="Google Shape;50;h24ae7613f5bba1c0_0_25"/>
          <p:cNvGrpSpPr/>
          <p:nvPr/>
        </p:nvGrpSpPr>
        <p:grpSpPr>
          <a:xfrm>
            <a:off x="762000" y="3038475"/>
            <a:ext cx="1219200" cy="1219200"/>
            <a:chOff x="762000" y="3038475"/>
            <a:chExt cx="1219200" cy="1219200"/>
          </a:xfrm>
        </p:grpSpPr>
        <p:sp>
          <p:nvSpPr>
            <p:cNvPr id="51" name="Google Shape;51;h24ae7613f5bba1c0_0_25"/>
            <p:cNvSpPr/>
            <p:nvPr/>
          </p:nvSpPr>
          <p:spPr>
            <a:xfrm>
              <a:off x="762000" y="3038475"/>
              <a:ext cx="1219200" cy="12192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h24ae7613f5bba1c0_0_25"/>
            <p:cNvSpPr/>
            <p:nvPr/>
          </p:nvSpPr>
          <p:spPr>
            <a:xfrm>
              <a:off x="1029653" y="3244215"/>
              <a:ext cx="6840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01</a:t>
              </a:r>
              <a:endParaRPr b="0" i="0" sz="3600" u="none" cap="none" strike="noStrike">
                <a:solidFill>
                  <a:schemeClr val="dk1"/>
                </a:solidFill>
                <a:latin typeface="Calibri"/>
                <a:ea typeface="Calibri"/>
                <a:cs typeface="Calibri"/>
                <a:sym typeface="Calibri"/>
              </a:endParaRPr>
            </a:p>
          </p:txBody>
        </p:sp>
      </p:grpSp>
      <p:grpSp>
        <p:nvGrpSpPr>
          <p:cNvPr id="53" name="Google Shape;53;h24ae7613f5bba1c0_0_25"/>
          <p:cNvGrpSpPr/>
          <p:nvPr/>
        </p:nvGrpSpPr>
        <p:grpSpPr>
          <a:xfrm>
            <a:off x="2133600" y="3057525"/>
            <a:ext cx="4206300" cy="1287900"/>
            <a:chOff x="2133600" y="3057525"/>
            <a:chExt cx="4206300" cy="1287900"/>
          </a:xfrm>
        </p:grpSpPr>
        <p:sp>
          <p:nvSpPr>
            <p:cNvPr id="54" name="Google Shape;54;h24ae7613f5bba1c0_0_25"/>
            <p:cNvSpPr/>
            <p:nvPr/>
          </p:nvSpPr>
          <p:spPr>
            <a:xfrm>
              <a:off x="2133600" y="3057525"/>
              <a:ext cx="42063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Introduction</a:t>
              </a:r>
              <a:endParaRPr b="0" i="0" sz="3600" u="none" cap="none" strike="noStrike">
                <a:solidFill>
                  <a:schemeClr val="dk1"/>
                </a:solidFill>
                <a:latin typeface="Calibri"/>
                <a:ea typeface="Calibri"/>
                <a:cs typeface="Calibri"/>
                <a:sym typeface="Calibri"/>
              </a:endParaRPr>
            </a:p>
          </p:txBody>
        </p:sp>
        <p:sp>
          <p:nvSpPr>
            <p:cNvPr id="55" name="Google Shape;55;h24ae7613f5bba1c0_0_25"/>
            <p:cNvSpPr/>
            <p:nvPr/>
          </p:nvSpPr>
          <p:spPr>
            <a:xfrm>
              <a:off x="2133600" y="37814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6" name="Google Shape;56;h24ae7613f5bba1c0_0_25"/>
          <p:cNvGrpSpPr/>
          <p:nvPr/>
        </p:nvGrpSpPr>
        <p:grpSpPr>
          <a:xfrm>
            <a:off x="6362700" y="3038475"/>
            <a:ext cx="1219200" cy="1219200"/>
            <a:chOff x="6362700" y="3038475"/>
            <a:chExt cx="1219200" cy="1219200"/>
          </a:xfrm>
        </p:grpSpPr>
        <p:sp>
          <p:nvSpPr>
            <p:cNvPr id="57" name="Google Shape;57;h24ae7613f5bba1c0_0_25"/>
            <p:cNvSpPr/>
            <p:nvPr/>
          </p:nvSpPr>
          <p:spPr>
            <a:xfrm>
              <a:off x="6362700" y="3038475"/>
              <a:ext cx="1219200" cy="12192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h24ae7613f5bba1c0_0_25"/>
            <p:cNvSpPr/>
            <p:nvPr/>
          </p:nvSpPr>
          <p:spPr>
            <a:xfrm>
              <a:off x="6577965" y="3244215"/>
              <a:ext cx="7887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02</a:t>
              </a:r>
              <a:endParaRPr b="0" i="0" sz="3600" u="none" cap="none" strike="noStrike">
                <a:solidFill>
                  <a:schemeClr val="dk1"/>
                </a:solidFill>
                <a:latin typeface="Calibri"/>
                <a:ea typeface="Calibri"/>
                <a:cs typeface="Calibri"/>
                <a:sym typeface="Calibri"/>
              </a:endParaRPr>
            </a:p>
          </p:txBody>
        </p:sp>
      </p:grpSp>
      <p:grpSp>
        <p:nvGrpSpPr>
          <p:cNvPr id="59" name="Google Shape;59;h24ae7613f5bba1c0_0_25"/>
          <p:cNvGrpSpPr/>
          <p:nvPr/>
        </p:nvGrpSpPr>
        <p:grpSpPr>
          <a:xfrm>
            <a:off x="7734300" y="3057525"/>
            <a:ext cx="4206300" cy="1287900"/>
            <a:chOff x="7734300" y="3057525"/>
            <a:chExt cx="4206300" cy="1287900"/>
          </a:xfrm>
        </p:grpSpPr>
        <p:sp>
          <p:nvSpPr>
            <p:cNvPr id="60" name="Google Shape;60;h24ae7613f5bba1c0_0_25"/>
            <p:cNvSpPr/>
            <p:nvPr/>
          </p:nvSpPr>
          <p:spPr>
            <a:xfrm>
              <a:off x="7734300" y="3057525"/>
              <a:ext cx="42063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Encounters</a:t>
              </a:r>
              <a:endParaRPr b="0" i="0" sz="3600" u="none" cap="none" strike="noStrike">
                <a:solidFill>
                  <a:schemeClr val="dk1"/>
                </a:solidFill>
                <a:latin typeface="Calibri"/>
                <a:ea typeface="Calibri"/>
                <a:cs typeface="Calibri"/>
                <a:sym typeface="Calibri"/>
              </a:endParaRPr>
            </a:p>
          </p:txBody>
        </p:sp>
        <p:sp>
          <p:nvSpPr>
            <p:cNvPr id="61" name="Google Shape;61;h24ae7613f5bba1c0_0_25"/>
            <p:cNvSpPr/>
            <p:nvPr/>
          </p:nvSpPr>
          <p:spPr>
            <a:xfrm>
              <a:off x="7734300" y="37814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2" name="Google Shape;62;h24ae7613f5bba1c0_0_25"/>
          <p:cNvGrpSpPr/>
          <p:nvPr/>
        </p:nvGrpSpPr>
        <p:grpSpPr>
          <a:xfrm>
            <a:off x="762000" y="5276850"/>
            <a:ext cx="1219200" cy="1219200"/>
            <a:chOff x="762000" y="5276850"/>
            <a:chExt cx="1219200" cy="1219200"/>
          </a:xfrm>
        </p:grpSpPr>
        <p:sp>
          <p:nvSpPr>
            <p:cNvPr id="63" name="Google Shape;63;h24ae7613f5bba1c0_0_25"/>
            <p:cNvSpPr/>
            <p:nvPr/>
          </p:nvSpPr>
          <p:spPr>
            <a:xfrm>
              <a:off x="762000" y="5276850"/>
              <a:ext cx="1219200" cy="12192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h24ae7613f5bba1c0_0_25"/>
            <p:cNvSpPr/>
            <p:nvPr/>
          </p:nvSpPr>
          <p:spPr>
            <a:xfrm>
              <a:off x="972503" y="5482590"/>
              <a:ext cx="7983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03</a:t>
              </a:r>
              <a:endParaRPr b="0" i="0" sz="3600" u="none" cap="none" strike="noStrike">
                <a:solidFill>
                  <a:schemeClr val="dk1"/>
                </a:solidFill>
                <a:latin typeface="Calibri"/>
                <a:ea typeface="Calibri"/>
                <a:cs typeface="Calibri"/>
                <a:sym typeface="Calibri"/>
              </a:endParaRPr>
            </a:p>
          </p:txBody>
        </p:sp>
      </p:grpSp>
      <p:grpSp>
        <p:nvGrpSpPr>
          <p:cNvPr id="65" name="Google Shape;65;h24ae7613f5bba1c0_0_25"/>
          <p:cNvGrpSpPr/>
          <p:nvPr/>
        </p:nvGrpSpPr>
        <p:grpSpPr>
          <a:xfrm>
            <a:off x="2133600" y="5295900"/>
            <a:ext cx="4206300" cy="1287900"/>
            <a:chOff x="2133600" y="5295900"/>
            <a:chExt cx="4206300" cy="1287900"/>
          </a:xfrm>
        </p:grpSpPr>
        <p:sp>
          <p:nvSpPr>
            <p:cNvPr id="66" name="Google Shape;66;h24ae7613f5bba1c0_0_25"/>
            <p:cNvSpPr/>
            <p:nvPr/>
          </p:nvSpPr>
          <p:spPr>
            <a:xfrm>
              <a:off x="2133600" y="5295900"/>
              <a:ext cx="42063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Wonders</a:t>
              </a:r>
              <a:endParaRPr b="0" i="0" sz="3600" u="none" cap="none" strike="noStrike">
                <a:solidFill>
                  <a:schemeClr val="dk1"/>
                </a:solidFill>
                <a:latin typeface="Calibri"/>
                <a:ea typeface="Calibri"/>
                <a:cs typeface="Calibri"/>
                <a:sym typeface="Calibri"/>
              </a:endParaRPr>
            </a:p>
          </p:txBody>
        </p:sp>
        <p:sp>
          <p:nvSpPr>
            <p:cNvPr id="67" name="Google Shape;67;h24ae7613f5bba1c0_0_25"/>
            <p:cNvSpPr/>
            <p:nvPr/>
          </p:nvSpPr>
          <p:spPr>
            <a:xfrm>
              <a:off x="2133600" y="60198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8" name="Google Shape;68;h24ae7613f5bba1c0_0_25"/>
          <p:cNvGrpSpPr/>
          <p:nvPr/>
        </p:nvGrpSpPr>
        <p:grpSpPr>
          <a:xfrm>
            <a:off x="6362700" y="5276850"/>
            <a:ext cx="1219200" cy="1219200"/>
            <a:chOff x="6362700" y="5276850"/>
            <a:chExt cx="1219200" cy="1219200"/>
          </a:xfrm>
        </p:grpSpPr>
        <p:sp>
          <p:nvSpPr>
            <p:cNvPr id="69" name="Google Shape;69;h24ae7613f5bba1c0_0_25"/>
            <p:cNvSpPr/>
            <p:nvPr/>
          </p:nvSpPr>
          <p:spPr>
            <a:xfrm>
              <a:off x="6362700" y="5276850"/>
              <a:ext cx="1219200" cy="12192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h24ae7613f5bba1c0_0_25"/>
            <p:cNvSpPr/>
            <p:nvPr/>
          </p:nvSpPr>
          <p:spPr>
            <a:xfrm>
              <a:off x="6573203" y="5482590"/>
              <a:ext cx="7983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04</a:t>
              </a:r>
              <a:endParaRPr b="0" i="0" sz="3600" u="none" cap="none" strike="noStrike">
                <a:solidFill>
                  <a:schemeClr val="dk1"/>
                </a:solidFill>
                <a:latin typeface="Calibri"/>
                <a:ea typeface="Calibri"/>
                <a:cs typeface="Calibri"/>
                <a:sym typeface="Calibri"/>
              </a:endParaRPr>
            </a:p>
          </p:txBody>
        </p:sp>
      </p:grpSp>
      <p:grpSp>
        <p:nvGrpSpPr>
          <p:cNvPr id="71" name="Google Shape;71;h24ae7613f5bba1c0_0_25"/>
          <p:cNvGrpSpPr/>
          <p:nvPr/>
        </p:nvGrpSpPr>
        <p:grpSpPr>
          <a:xfrm>
            <a:off x="7734300" y="5295900"/>
            <a:ext cx="4206300" cy="1287900"/>
            <a:chOff x="7734300" y="5295900"/>
            <a:chExt cx="4206300" cy="1287900"/>
          </a:xfrm>
        </p:grpSpPr>
        <p:sp>
          <p:nvSpPr>
            <p:cNvPr id="72" name="Google Shape;72;h24ae7613f5bba1c0_0_25"/>
            <p:cNvSpPr/>
            <p:nvPr/>
          </p:nvSpPr>
          <p:spPr>
            <a:xfrm>
              <a:off x="7734300" y="5295900"/>
              <a:ext cx="42063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Magic</a:t>
              </a:r>
              <a:endParaRPr b="0" i="0" sz="3600" u="none" cap="none" strike="noStrike">
                <a:solidFill>
                  <a:schemeClr val="dk1"/>
                </a:solidFill>
                <a:latin typeface="Calibri"/>
                <a:ea typeface="Calibri"/>
                <a:cs typeface="Calibri"/>
                <a:sym typeface="Calibri"/>
              </a:endParaRPr>
            </a:p>
          </p:txBody>
        </p:sp>
        <p:sp>
          <p:nvSpPr>
            <p:cNvPr id="73" name="Google Shape;73;h24ae7613f5bba1c0_0_25"/>
            <p:cNvSpPr/>
            <p:nvPr/>
          </p:nvSpPr>
          <p:spPr>
            <a:xfrm>
              <a:off x="7734300" y="60198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4" name="Google Shape;74;h24ae7613f5bba1c0_0_25"/>
          <p:cNvGrpSpPr/>
          <p:nvPr/>
        </p:nvGrpSpPr>
        <p:grpSpPr>
          <a:xfrm>
            <a:off x="762000" y="7515225"/>
            <a:ext cx="1219200" cy="1219200"/>
            <a:chOff x="762000" y="7515225"/>
            <a:chExt cx="1219200" cy="1219200"/>
          </a:xfrm>
        </p:grpSpPr>
        <p:sp>
          <p:nvSpPr>
            <p:cNvPr id="75" name="Google Shape;75;h24ae7613f5bba1c0_0_25"/>
            <p:cNvSpPr/>
            <p:nvPr/>
          </p:nvSpPr>
          <p:spPr>
            <a:xfrm>
              <a:off x="762000" y="7515225"/>
              <a:ext cx="1219200" cy="12192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h24ae7613f5bba1c0_0_25"/>
            <p:cNvSpPr/>
            <p:nvPr/>
          </p:nvSpPr>
          <p:spPr>
            <a:xfrm>
              <a:off x="967740" y="7720965"/>
              <a:ext cx="8076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05</a:t>
              </a:r>
              <a:endParaRPr b="0" i="0" sz="3600" u="none" cap="none" strike="noStrike">
                <a:solidFill>
                  <a:schemeClr val="dk1"/>
                </a:solidFill>
                <a:latin typeface="Calibri"/>
                <a:ea typeface="Calibri"/>
                <a:cs typeface="Calibri"/>
                <a:sym typeface="Calibri"/>
              </a:endParaRPr>
            </a:p>
          </p:txBody>
        </p:sp>
      </p:grpSp>
      <p:grpSp>
        <p:nvGrpSpPr>
          <p:cNvPr id="77" name="Google Shape;77;h24ae7613f5bba1c0_0_25"/>
          <p:cNvGrpSpPr/>
          <p:nvPr/>
        </p:nvGrpSpPr>
        <p:grpSpPr>
          <a:xfrm>
            <a:off x="2133600" y="7534275"/>
            <a:ext cx="4206300" cy="1287900"/>
            <a:chOff x="2133600" y="7534275"/>
            <a:chExt cx="4206300" cy="1287900"/>
          </a:xfrm>
        </p:grpSpPr>
        <p:sp>
          <p:nvSpPr>
            <p:cNvPr id="78" name="Google Shape;78;h24ae7613f5bba1c0_0_25"/>
            <p:cNvSpPr/>
            <p:nvPr/>
          </p:nvSpPr>
          <p:spPr>
            <a:xfrm>
              <a:off x="2133600" y="7534275"/>
              <a:ext cx="42063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Adventure</a:t>
              </a:r>
              <a:endParaRPr b="0" i="0" sz="3600" u="none" cap="none" strike="noStrike">
                <a:solidFill>
                  <a:schemeClr val="dk1"/>
                </a:solidFill>
                <a:latin typeface="Calibri"/>
                <a:ea typeface="Calibri"/>
                <a:cs typeface="Calibri"/>
                <a:sym typeface="Calibri"/>
              </a:endParaRPr>
            </a:p>
          </p:txBody>
        </p:sp>
        <p:sp>
          <p:nvSpPr>
            <p:cNvPr id="79" name="Google Shape;79;h24ae7613f5bba1c0_0_25"/>
            <p:cNvSpPr/>
            <p:nvPr/>
          </p:nvSpPr>
          <p:spPr>
            <a:xfrm>
              <a:off x="2133600" y="82581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0" name="Google Shape;80;h24ae7613f5bba1c0_0_25"/>
          <p:cNvGrpSpPr/>
          <p:nvPr/>
        </p:nvGrpSpPr>
        <p:grpSpPr>
          <a:xfrm>
            <a:off x="6362700" y="7515225"/>
            <a:ext cx="1219200" cy="1219200"/>
            <a:chOff x="6362700" y="7515225"/>
            <a:chExt cx="1219200" cy="1219200"/>
          </a:xfrm>
        </p:grpSpPr>
        <p:sp>
          <p:nvSpPr>
            <p:cNvPr id="81" name="Google Shape;81;h24ae7613f5bba1c0_0_25"/>
            <p:cNvSpPr/>
            <p:nvPr/>
          </p:nvSpPr>
          <p:spPr>
            <a:xfrm>
              <a:off x="6362700" y="7515225"/>
              <a:ext cx="1219200" cy="12192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h24ae7613f5bba1c0_0_25"/>
            <p:cNvSpPr/>
            <p:nvPr/>
          </p:nvSpPr>
          <p:spPr>
            <a:xfrm>
              <a:off x="6568440" y="7720965"/>
              <a:ext cx="8076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06</a:t>
              </a:r>
              <a:endParaRPr b="0" i="0" sz="3600" u="none" cap="none" strike="noStrike">
                <a:solidFill>
                  <a:schemeClr val="dk1"/>
                </a:solidFill>
                <a:latin typeface="Calibri"/>
                <a:ea typeface="Calibri"/>
                <a:cs typeface="Calibri"/>
                <a:sym typeface="Calibri"/>
              </a:endParaRPr>
            </a:p>
          </p:txBody>
        </p:sp>
      </p:grpSp>
      <p:grpSp>
        <p:nvGrpSpPr>
          <p:cNvPr id="83" name="Google Shape;83;h24ae7613f5bba1c0_0_25"/>
          <p:cNvGrpSpPr/>
          <p:nvPr/>
        </p:nvGrpSpPr>
        <p:grpSpPr>
          <a:xfrm>
            <a:off x="7734300" y="7534275"/>
            <a:ext cx="4206300" cy="1287900"/>
            <a:chOff x="7734300" y="7534275"/>
            <a:chExt cx="4206300" cy="1287900"/>
          </a:xfrm>
        </p:grpSpPr>
        <p:sp>
          <p:nvSpPr>
            <p:cNvPr id="84" name="Google Shape;84;h24ae7613f5bba1c0_0_25"/>
            <p:cNvSpPr/>
            <p:nvPr/>
          </p:nvSpPr>
          <p:spPr>
            <a:xfrm>
              <a:off x="7734300" y="7534275"/>
              <a:ext cx="42063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Conclusion</a:t>
              </a:r>
              <a:endParaRPr b="0" i="0" sz="3600" u="none" cap="none" strike="noStrike">
                <a:solidFill>
                  <a:schemeClr val="dk1"/>
                </a:solidFill>
                <a:latin typeface="Calibri"/>
                <a:ea typeface="Calibri"/>
                <a:cs typeface="Calibri"/>
                <a:sym typeface="Calibri"/>
              </a:endParaRPr>
            </a:p>
          </p:txBody>
        </p:sp>
        <p:sp>
          <p:nvSpPr>
            <p:cNvPr id="85" name="Google Shape;85;h24ae7613f5bba1c0_0_25"/>
            <p:cNvSpPr/>
            <p:nvPr/>
          </p:nvSpPr>
          <p:spPr>
            <a:xfrm>
              <a:off x="7734300" y="82581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6" name="Google Shape;86;h24ae7613f5bba1c0_0_25"/>
          <p:cNvPicPr preferRelativeResize="0"/>
          <p:nvPr/>
        </p:nvPicPr>
        <p:blipFill rotWithShape="1">
          <a:blip r:embed="rId7">
            <a:alphaModFix/>
          </a:blip>
          <a:srcRect b="0" l="0" r="0" t="0"/>
          <a:stretch/>
        </p:blipFill>
        <p:spPr>
          <a:xfrm>
            <a:off x="10029825" y="3181350"/>
            <a:ext cx="7610475" cy="6134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91" name="Shape 91"/>
        <p:cNvGrpSpPr/>
        <p:nvPr/>
      </p:nvGrpSpPr>
      <p:grpSpPr>
        <a:xfrm>
          <a:off x="0" y="0"/>
          <a:ext cx="0" cy="0"/>
          <a:chOff x="0" y="0"/>
          <a:chExt cx="0" cy="0"/>
        </a:xfrm>
      </p:grpSpPr>
      <p:pic>
        <p:nvPicPr>
          <p:cNvPr descr="preencoded.png" id="92" name="Google Shape;92;h24ae7613f5bba1c0_0_7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93" name="Google Shape;93;h24ae7613f5bba1c0_0_73"/>
          <p:cNvPicPr preferRelativeResize="0"/>
          <p:nvPr/>
        </p:nvPicPr>
        <p:blipFill rotWithShape="1">
          <a:blip r:embed="rId4">
            <a:alphaModFix/>
          </a:blip>
          <a:srcRect b="0" l="0" r="0" t="0"/>
          <a:stretch/>
        </p:blipFill>
        <p:spPr>
          <a:xfrm rot="-900000">
            <a:off x="8940580" y="-828062"/>
            <a:ext cx="11193768" cy="8955014"/>
          </a:xfrm>
          <a:prstGeom prst="rect">
            <a:avLst/>
          </a:prstGeom>
          <a:noFill/>
          <a:ln>
            <a:noFill/>
          </a:ln>
        </p:spPr>
      </p:pic>
      <p:pic>
        <p:nvPicPr>
          <p:cNvPr descr="preencoded.png" id="94" name="Google Shape;94;h24ae7613f5bba1c0_0_73"/>
          <p:cNvPicPr preferRelativeResize="0"/>
          <p:nvPr/>
        </p:nvPicPr>
        <p:blipFill rotWithShape="1">
          <a:blip r:embed="rId5">
            <a:alphaModFix/>
          </a:blip>
          <a:srcRect b="0" l="0" r="0" t="0"/>
          <a:stretch/>
        </p:blipFill>
        <p:spPr>
          <a:xfrm>
            <a:off x="-733425" y="4191000"/>
            <a:ext cx="8705850" cy="7048500"/>
          </a:xfrm>
          <a:prstGeom prst="rect">
            <a:avLst/>
          </a:prstGeom>
          <a:noFill/>
          <a:ln>
            <a:noFill/>
          </a:ln>
        </p:spPr>
      </p:pic>
      <p:grpSp>
        <p:nvGrpSpPr>
          <p:cNvPr id="95" name="Google Shape;95;h24ae7613f5bba1c0_0_73"/>
          <p:cNvGrpSpPr/>
          <p:nvPr/>
        </p:nvGrpSpPr>
        <p:grpSpPr>
          <a:xfrm>
            <a:off x="17640300" y="7994925"/>
            <a:ext cx="596549" cy="2063476"/>
            <a:chOff x="17640300" y="7994925"/>
            <a:chExt cx="596549" cy="2063476"/>
          </a:xfrm>
        </p:grpSpPr>
        <p:pic>
          <p:nvPicPr>
            <p:cNvPr descr="preencoded.png" id="96" name="Google Shape;96;h24ae7613f5bba1c0_0_7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97" name="Google Shape;97;h24ae7613f5bba1c0_0_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8" name="Google Shape;98;h24ae7613f5bba1c0_0_73"/>
          <p:cNvSpPr/>
          <p:nvPr/>
        </p:nvSpPr>
        <p:spPr>
          <a:xfrm>
            <a:off x="2219325" y="2057400"/>
            <a:ext cx="149256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The Realm of the Extraordinary</a:t>
            </a:r>
            <a:endParaRPr b="0" i="0" sz="6000" u="none" cap="none" strike="noStrike">
              <a:solidFill>
                <a:schemeClr val="dk1"/>
              </a:solidFill>
              <a:latin typeface="Calibri"/>
              <a:ea typeface="Calibri"/>
              <a:cs typeface="Calibri"/>
              <a:sym typeface="Calibri"/>
            </a:endParaRPr>
          </a:p>
        </p:txBody>
      </p:sp>
      <p:grpSp>
        <p:nvGrpSpPr>
          <p:cNvPr id="99" name="Google Shape;99;h24ae7613f5bba1c0_0_73"/>
          <p:cNvGrpSpPr/>
          <p:nvPr/>
        </p:nvGrpSpPr>
        <p:grpSpPr>
          <a:xfrm>
            <a:off x="2219325" y="3552825"/>
            <a:ext cx="13910175" cy="5136000"/>
            <a:chOff x="2219325" y="3552825"/>
            <a:chExt cx="13910175" cy="5136000"/>
          </a:xfrm>
        </p:grpSpPr>
        <p:sp>
          <p:nvSpPr>
            <p:cNvPr id="100" name="Google Shape;100;h24ae7613f5bba1c0_0_73"/>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1" name="Google Shape;101;h24ae7613f5bba1c0_0_73"/>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06" name="Shape 106"/>
        <p:cNvGrpSpPr/>
        <p:nvPr/>
      </p:nvGrpSpPr>
      <p:grpSpPr>
        <a:xfrm>
          <a:off x="0" y="0"/>
          <a:ext cx="0" cy="0"/>
          <a:chOff x="0" y="0"/>
          <a:chExt cx="0" cy="0"/>
        </a:xfrm>
      </p:grpSpPr>
      <p:pic>
        <p:nvPicPr>
          <p:cNvPr descr="preencoded.png" id="107" name="Google Shape;107;h24ae7613f5bba1c0_0_8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08" name="Google Shape;108;h24ae7613f5bba1c0_0_87"/>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109" name="Google Shape;109;h24ae7613f5bba1c0_0_87"/>
          <p:cNvPicPr preferRelativeResize="0"/>
          <p:nvPr/>
        </p:nvPicPr>
        <p:blipFill rotWithShape="1">
          <a:blip r:embed="rId5">
            <a:alphaModFix/>
          </a:blip>
          <a:srcRect b="0" l="0" r="0" t="0"/>
          <a:stretch/>
        </p:blipFill>
        <p:spPr>
          <a:xfrm rot="-900000">
            <a:off x="9057904" y="80886"/>
            <a:ext cx="10054223" cy="9564401"/>
          </a:xfrm>
          <a:prstGeom prst="rect">
            <a:avLst/>
          </a:prstGeom>
          <a:noFill/>
          <a:ln>
            <a:noFill/>
          </a:ln>
        </p:spPr>
      </p:pic>
      <p:grpSp>
        <p:nvGrpSpPr>
          <p:cNvPr id="110" name="Google Shape;110;h24ae7613f5bba1c0_0_87"/>
          <p:cNvGrpSpPr/>
          <p:nvPr/>
        </p:nvGrpSpPr>
        <p:grpSpPr>
          <a:xfrm>
            <a:off x="17640300" y="7994925"/>
            <a:ext cx="596549" cy="2063476"/>
            <a:chOff x="17640300" y="7994925"/>
            <a:chExt cx="596549" cy="2063476"/>
          </a:xfrm>
        </p:grpSpPr>
        <p:pic>
          <p:nvPicPr>
            <p:cNvPr descr="preencoded.png" id="111" name="Google Shape;111;h24ae7613f5bba1c0_0_8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12" name="Google Shape;112;h24ae7613f5bba1c0_0_8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3" name="Google Shape;113;h24ae7613f5bba1c0_0_87"/>
          <p:cNvPicPr preferRelativeResize="0"/>
          <p:nvPr/>
        </p:nvPicPr>
        <p:blipFill rotWithShape="1">
          <a:blip r:embed="rId7">
            <a:alphaModFix/>
          </a:blip>
          <a:srcRect b="0" l="0" r="0" t="0"/>
          <a:stretch/>
        </p:blipFill>
        <p:spPr>
          <a:xfrm>
            <a:off x="0" y="0"/>
            <a:ext cx="8763000" cy="10287000"/>
          </a:xfrm>
          <a:prstGeom prst="rect">
            <a:avLst/>
          </a:prstGeom>
          <a:noFill/>
          <a:ln>
            <a:noFill/>
          </a:ln>
        </p:spPr>
      </p:pic>
      <p:grpSp>
        <p:nvGrpSpPr>
          <p:cNvPr id="114" name="Google Shape;114;h24ae7613f5bba1c0_0_87"/>
          <p:cNvGrpSpPr/>
          <p:nvPr/>
        </p:nvGrpSpPr>
        <p:grpSpPr>
          <a:xfrm>
            <a:off x="9763125" y="2028825"/>
            <a:ext cx="7549650" cy="2735700"/>
            <a:chOff x="9763125" y="2028825"/>
            <a:chExt cx="7549650" cy="2735700"/>
          </a:xfrm>
        </p:grpSpPr>
        <p:pic>
          <p:nvPicPr>
            <p:cNvPr descr="preencoded.png" id="115" name="Google Shape;115;h24ae7613f5bba1c0_0_87"/>
            <p:cNvPicPr preferRelativeResize="0"/>
            <p:nvPr/>
          </p:nvPicPr>
          <p:blipFill rotWithShape="1">
            <a:blip r:embed="rId8">
              <a:alphaModFix/>
            </a:blip>
            <a:srcRect b="0" l="0" r="0" t="0"/>
            <a:stretch/>
          </p:blipFill>
          <p:spPr>
            <a:xfrm>
              <a:off x="9763125" y="2852738"/>
              <a:ext cx="1114425" cy="981075"/>
            </a:xfrm>
            <a:prstGeom prst="rect">
              <a:avLst/>
            </a:prstGeom>
            <a:noFill/>
            <a:ln>
              <a:noFill/>
            </a:ln>
          </p:spPr>
        </p:pic>
        <p:grpSp>
          <p:nvGrpSpPr>
            <p:cNvPr id="116" name="Google Shape;116;h24ae7613f5bba1c0_0_87"/>
            <p:cNvGrpSpPr/>
            <p:nvPr/>
          </p:nvGrpSpPr>
          <p:grpSpPr>
            <a:xfrm>
              <a:off x="11153775" y="2028825"/>
              <a:ext cx="6159000" cy="2735700"/>
              <a:chOff x="11153775" y="2028825"/>
              <a:chExt cx="6159000" cy="2735700"/>
            </a:xfrm>
          </p:grpSpPr>
          <p:sp>
            <p:nvSpPr>
              <p:cNvPr id="117" name="Google Shape;117;h24ae7613f5bba1c0_0_87"/>
              <p:cNvSpPr/>
              <p:nvPr/>
            </p:nvSpPr>
            <p:spPr>
              <a:xfrm>
                <a:off x="11153775" y="2028825"/>
                <a:ext cx="6159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Unicorn Sightings</a:t>
                </a:r>
                <a:endParaRPr b="0" i="0" sz="3600" u="none" cap="none" strike="noStrike">
                  <a:solidFill>
                    <a:schemeClr val="dk1"/>
                  </a:solidFill>
                  <a:latin typeface="Calibri"/>
                  <a:ea typeface="Calibri"/>
                  <a:cs typeface="Calibri"/>
                  <a:sym typeface="Calibri"/>
                </a:endParaRPr>
              </a:p>
            </p:txBody>
          </p:sp>
          <p:sp>
            <p:nvSpPr>
              <p:cNvPr id="118" name="Google Shape;118;h24ae7613f5bba1c0_0_87"/>
              <p:cNvSpPr/>
              <p:nvPr/>
            </p:nvSpPr>
            <p:spPr>
              <a:xfrm>
                <a:off x="11153775" y="2828925"/>
                <a:ext cx="6128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9" name="Google Shape;119;h24ae7613f5bba1c0_0_87"/>
          <p:cNvGrpSpPr/>
          <p:nvPr/>
        </p:nvGrpSpPr>
        <p:grpSpPr>
          <a:xfrm>
            <a:off x="9763125" y="5143500"/>
            <a:ext cx="7549650" cy="2735700"/>
            <a:chOff x="9763125" y="5143500"/>
            <a:chExt cx="7549650" cy="2735700"/>
          </a:xfrm>
        </p:grpSpPr>
        <p:pic>
          <p:nvPicPr>
            <p:cNvPr descr="preencoded.png" id="120" name="Google Shape;120;h24ae7613f5bba1c0_0_87"/>
            <p:cNvPicPr preferRelativeResize="0"/>
            <p:nvPr/>
          </p:nvPicPr>
          <p:blipFill rotWithShape="1">
            <a:blip r:embed="rId9">
              <a:alphaModFix/>
            </a:blip>
            <a:srcRect b="0" l="0" r="0" t="0"/>
            <a:stretch/>
          </p:blipFill>
          <p:spPr>
            <a:xfrm>
              <a:off x="9763125" y="5924550"/>
              <a:ext cx="1114425" cy="1066800"/>
            </a:xfrm>
            <a:prstGeom prst="rect">
              <a:avLst/>
            </a:prstGeom>
            <a:noFill/>
            <a:ln>
              <a:noFill/>
            </a:ln>
          </p:spPr>
        </p:pic>
        <p:grpSp>
          <p:nvGrpSpPr>
            <p:cNvPr id="121" name="Google Shape;121;h24ae7613f5bba1c0_0_87"/>
            <p:cNvGrpSpPr/>
            <p:nvPr/>
          </p:nvGrpSpPr>
          <p:grpSpPr>
            <a:xfrm>
              <a:off x="11153775" y="5143500"/>
              <a:ext cx="6159000" cy="2735700"/>
              <a:chOff x="11153775" y="5143500"/>
              <a:chExt cx="6159000" cy="2735700"/>
            </a:xfrm>
          </p:grpSpPr>
          <p:sp>
            <p:nvSpPr>
              <p:cNvPr id="122" name="Google Shape;122;h24ae7613f5bba1c0_0_87"/>
              <p:cNvSpPr/>
              <p:nvPr/>
            </p:nvSpPr>
            <p:spPr>
              <a:xfrm>
                <a:off x="11153775" y="5143500"/>
                <a:ext cx="6159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Dragon Taming</a:t>
                </a:r>
                <a:endParaRPr b="0" i="0" sz="3600" u="none" cap="none" strike="noStrike">
                  <a:solidFill>
                    <a:schemeClr val="dk1"/>
                  </a:solidFill>
                  <a:latin typeface="Calibri"/>
                  <a:ea typeface="Calibri"/>
                  <a:cs typeface="Calibri"/>
                  <a:sym typeface="Calibri"/>
                </a:endParaRPr>
              </a:p>
            </p:txBody>
          </p:sp>
          <p:sp>
            <p:nvSpPr>
              <p:cNvPr id="123" name="Google Shape;123;h24ae7613f5bba1c0_0_87"/>
              <p:cNvSpPr/>
              <p:nvPr/>
            </p:nvSpPr>
            <p:spPr>
              <a:xfrm>
                <a:off x="11153775" y="5943600"/>
                <a:ext cx="6128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28" name="Shape 128"/>
        <p:cNvGrpSpPr/>
        <p:nvPr/>
      </p:nvGrpSpPr>
      <p:grpSpPr>
        <a:xfrm>
          <a:off x="0" y="0"/>
          <a:ext cx="0" cy="0"/>
          <a:chOff x="0" y="0"/>
          <a:chExt cx="0" cy="0"/>
        </a:xfrm>
      </p:grpSpPr>
      <p:pic>
        <p:nvPicPr>
          <p:cNvPr descr="preencoded.png" id="129" name="Google Shape;129;h24ae7613f5bba1c0_0_10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30" name="Google Shape;130;h24ae7613f5bba1c0_0_108"/>
          <p:cNvPicPr preferRelativeResize="0"/>
          <p:nvPr/>
        </p:nvPicPr>
        <p:blipFill rotWithShape="1">
          <a:blip r:embed="rId4">
            <a:alphaModFix/>
          </a:blip>
          <a:srcRect b="0" l="0" r="0" t="0"/>
          <a:stretch/>
        </p:blipFill>
        <p:spPr>
          <a:xfrm rot="900000">
            <a:off x="-507850" y="20596"/>
            <a:ext cx="8791001" cy="10776064"/>
          </a:xfrm>
          <a:prstGeom prst="rect">
            <a:avLst/>
          </a:prstGeom>
          <a:noFill/>
          <a:ln>
            <a:noFill/>
          </a:ln>
        </p:spPr>
      </p:pic>
      <p:pic>
        <p:nvPicPr>
          <p:cNvPr descr="preencoded.png" id="131" name="Google Shape;131;h24ae7613f5bba1c0_0_108"/>
          <p:cNvPicPr preferRelativeResize="0"/>
          <p:nvPr/>
        </p:nvPicPr>
        <p:blipFill rotWithShape="1">
          <a:blip r:embed="rId5">
            <a:alphaModFix/>
          </a:blip>
          <a:srcRect b="0" l="0" r="0" t="0"/>
          <a:stretch/>
        </p:blipFill>
        <p:spPr>
          <a:xfrm rot="-900000">
            <a:off x="12855183" y="606167"/>
            <a:ext cx="5800513" cy="10157344"/>
          </a:xfrm>
          <a:prstGeom prst="rect">
            <a:avLst/>
          </a:prstGeom>
          <a:noFill/>
          <a:ln>
            <a:noFill/>
          </a:ln>
        </p:spPr>
      </p:pic>
      <p:grpSp>
        <p:nvGrpSpPr>
          <p:cNvPr id="132" name="Google Shape;132;h24ae7613f5bba1c0_0_108"/>
          <p:cNvGrpSpPr/>
          <p:nvPr/>
        </p:nvGrpSpPr>
        <p:grpSpPr>
          <a:xfrm>
            <a:off x="17640300" y="7994925"/>
            <a:ext cx="596549" cy="2063476"/>
            <a:chOff x="17640300" y="7994925"/>
            <a:chExt cx="596549" cy="2063476"/>
          </a:xfrm>
        </p:grpSpPr>
        <p:pic>
          <p:nvPicPr>
            <p:cNvPr descr="preencoded.png" id="133" name="Google Shape;133;h24ae7613f5bba1c0_0_10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4" name="Google Shape;134;h24ae7613f5bba1c0_0_10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5" name="Google Shape;135;h24ae7613f5bba1c0_0_108"/>
          <p:cNvGrpSpPr/>
          <p:nvPr/>
        </p:nvGrpSpPr>
        <p:grpSpPr>
          <a:xfrm>
            <a:off x="2626995" y="1009650"/>
            <a:ext cx="6156900" cy="8439150"/>
            <a:chOff x="2626995" y="1009650"/>
            <a:chExt cx="6156900" cy="8439150"/>
          </a:xfrm>
        </p:grpSpPr>
        <p:pic>
          <p:nvPicPr>
            <p:cNvPr descr="preencoded.png" id="136" name="Google Shape;136;h24ae7613f5bba1c0_0_108"/>
            <p:cNvPicPr preferRelativeResize="0"/>
            <p:nvPr/>
          </p:nvPicPr>
          <p:blipFill rotWithShape="1">
            <a:blip r:embed="rId7">
              <a:alphaModFix/>
            </a:blip>
            <a:srcRect b="0" l="0" r="0" t="0"/>
            <a:stretch/>
          </p:blipFill>
          <p:spPr>
            <a:xfrm>
              <a:off x="5219700" y="1009650"/>
              <a:ext cx="971550" cy="1114425"/>
            </a:xfrm>
            <a:prstGeom prst="rect">
              <a:avLst/>
            </a:prstGeom>
            <a:noFill/>
            <a:ln>
              <a:noFill/>
            </a:ln>
          </p:spPr>
        </p:pic>
        <p:sp>
          <p:nvSpPr>
            <p:cNvPr id="137" name="Google Shape;137;h24ae7613f5bba1c0_0_108"/>
            <p:cNvSpPr/>
            <p:nvPr/>
          </p:nvSpPr>
          <p:spPr>
            <a:xfrm>
              <a:off x="3281363" y="2552700"/>
              <a:ext cx="50082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Unicorn Sightings</a:t>
              </a:r>
              <a:endParaRPr b="0" i="0" sz="3600" u="none" cap="none" strike="noStrike">
                <a:solidFill>
                  <a:schemeClr val="dk1"/>
                </a:solidFill>
                <a:latin typeface="Calibri"/>
                <a:ea typeface="Calibri"/>
                <a:cs typeface="Calibri"/>
                <a:sym typeface="Calibri"/>
              </a:endParaRPr>
            </a:p>
          </p:txBody>
        </p:sp>
        <p:sp>
          <p:nvSpPr>
            <p:cNvPr id="138" name="Google Shape;138;h24ae7613f5bba1c0_0_108"/>
            <p:cNvSpPr/>
            <p:nvPr/>
          </p:nvSpPr>
          <p:spPr>
            <a:xfrm>
              <a:off x="2626995" y="365760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9" name="Google Shape;139;h24ae7613f5bba1c0_0_108"/>
            <p:cNvPicPr preferRelativeResize="0"/>
            <p:nvPr/>
          </p:nvPicPr>
          <p:blipFill rotWithShape="1">
            <a:blip r:embed="rId8">
              <a:alphaModFix/>
            </a:blip>
            <a:srcRect b="0" l="0" r="0" t="0"/>
            <a:stretch/>
          </p:blipFill>
          <p:spPr>
            <a:xfrm>
              <a:off x="2657475" y="5486400"/>
              <a:ext cx="6096000" cy="3962400"/>
            </a:xfrm>
            <a:prstGeom prst="rect">
              <a:avLst/>
            </a:prstGeom>
            <a:noFill/>
            <a:ln>
              <a:noFill/>
            </a:ln>
          </p:spPr>
        </p:pic>
      </p:grpSp>
      <p:grpSp>
        <p:nvGrpSpPr>
          <p:cNvPr id="140" name="Google Shape;140;h24ae7613f5bba1c0_0_108"/>
          <p:cNvGrpSpPr/>
          <p:nvPr/>
        </p:nvGrpSpPr>
        <p:grpSpPr>
          <a:xfrm>
            <a:off x="9465945" y="1009650"/>
            <a:ext cx="6156900" cy="8439150"/>
            <a:chOff x="9465945" y="1009650"/>
            <a:chExt cx="6156900" cy="8439150"/>
          </a:xfrm>
        </p:grpSpPr>
        <p:pic>
          <p:nvPicPr>
            <p:cNvPr descr="preencoded.png" id="141" name="Google Shape;141;h24ae7613f5bba1c0_0_108"/>
            <p:cNvPicPr preferRelativeResize="0"/>
            <p:nvPr/>
          </p:nvPicPr>
          <p:blipFill rotWithShape="1">
            <a:blip r:embed="rId9">
              <a:alphaModFix/>
            </a:blip>
            <a:srcRect b="0" l="0" r="0" t="0"/>
            <a:stretch/>
          </p:blipFill>
          <p:spPr>
            <a:xfrm>
              <a:off x="12053888" y="1009650"/>
              <a:ext cx="981075" cy="1114425"/>
            </a:xfrm>
            <a:prstGeom prst="rect">
              <a:avLst/>
            </a:prstGeom>
            <a:noFill/>
            <a:ln>
              <a:noFill/>
            </a:ln>
          </p:spPr>
        </p:pic>
        <p:sp>
          <p:nvSpPr>
            <p:cNvPr id="142" name="Google Shape;142;h24ae7613f5bba1c0_0_108"/>
            <p:cNvSpPr/>
            <p:nvPr/>
          </p:nvSpPr>
          <p:spPr>
            <a:xfrm>
              <a:off x="10453688" y="2552700"/>
              <a:ext cx="43416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Dragon Taming</a:t>
              </a:r>
              <a:endParaRPr b="0" i="0" sz="3600" u="none" cap="none" strike="noStrike">
                <a:solidFill>
                  <a:schemeClr val="dk1"/>
                </a:solidFill>
                <a:latin typeface="Calibri"/>
                <a:ea typeface="Calibri"/>
                <a:cs typeface="Calibri"/>
                <a:sym typeface="Calibri"/>
              </a:endParaRPr>
            </a:p>
          </p:txBody>
        </p:sp>
        <p:sp>
          <p:nvSpPr>
            <p:cNvPr id="143" name="Google Shape;143;h24ae7613f5bba1c0_0_108"/>
            <p:cNvSpPr/>
            <p:nvPr/>
          </p:nvSpPr>
          <p:spPr>
            <a:xfrm>
              <a:off x="9465945" y="365760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4" name="Google Shape;144;h24ae7613f5bba1c0_0_108"/>
            <p:cNvPicPr preferRelativeResize="0"/>
            <p:nvPr/>
          </p:nvPicPr>
          <p:blipFill rotWithShape="1">
            <a:blip r:embed="rId10">
              <a:alphaModFix/>
            </a:blip>
            <a:srcRect b="0" l="0" r="0" t="0"/>
            <a:stretch/>
          </p:blipFill>
          <p:spPr>
            <a:xfrm>
              <a:off x="9496425" y="5486400"/>
              <a:ext cx="6096000" cy="39624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49" name="Shape 149"/>
        <p:cNvGrpSpPr/>
        <p:nvPr/>
      </p:nvGrpSpPr>
      <p:grpSpPr>
        <a:xfrm>
          <a:off x="0" y="0"/>
          <a:ext cx="0" cy="0"/>
          <a:chOff x="0" y="0"/>
          <a:chExt cx="0" cy="0"/>
        </a:xfrm>
      </p:grpSpPr>
      <p:pic>
        <p:nvPicPr>
          <p:cNvPr descr="preencoded.png" id="150" name="Google Shape;150;h24ae7613f5bba1c0_0_12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51" name="Google Shape;151;h24ae7613f5bba1c0_0_128"/>
          <p:cNvPicPr preferRelativeResize="0"/>
          <p:nvPr/>
        </p:nvPicPr>
        <p:blipFill rotWithShape="1">
          <a:blip r:embed="rId4">
            <a:alphaModFix/>
          </a:blip>
          <a:srcRect b="0" l="0" r="0" t="0"/>
          <a:stretch/>
        </p:blipFill>
        <p:spPr>
          <a:xfrm>
            <a:off x="-1057275" y="-781050"/>
            <a:ext cx="10871320" cy="9530426"/>
          </a:xfrm>
          <a:prstGeom prst="rect">
            <a:avLst/>
          </a:prstGeom>
          <a:noFill/>
          <a:ln>
            <a:noFill/>
          </a:ln>
        </p:spPr>
      </p:pic>
      <p:pic>
        <p:nvPicPr>
          <p:cNvPr descr="preencoded.png" id="152" name="Google Shape;152;h24ae7613f5bba1c0_0_128"/>
          <p:cNvPicPr preferRelativeResize="0"/>
          <p:nvPr/>
        </p:nvPicPr>
        <p:blipFill rotWithShape="1">
          <a:blip r:embed="rId5">
            <a:alphaModFix/>
          </a:blip>
          <a:srcRect b="0" l="0" r="0" t="0"/>
          <a:stretch/>
        </p:blipFill>
        <p:spPr>
          <a:xfrm>
            <a:off x="11743865" y="1741205"/>
            <a:ext cx="8919900" cy="9951101"/>
          </a:xfrm>
          <a:prstGeom prst="rect">
            <a:avLst/>
          </a:prstGeom>
          <a:noFill/>
          <a:ln>
            <a:noFill/>
          </a:ln>
        </p:spPr>
      </p:pic>
      <p:grpSp>
        <p:nvGrpSpPr>
          <p:cNvPr id="153" name="Google Shape;153;h24ae7613f5bba1c0_0_128"/>
          <p:cNvGrpSpPr/>
          <p:nvPr/>
        </p:nvGrpSpPr>
        <p:grpSpPr>
          <a:xfrm>
            <a:off x="17640300" y="7994925"/>
            <a:ext cx="596549" cy="2063476"/>
            <a:chOff x="17640300" y="7994925"/>
            <a:chExt cx="596549" cy="2063476"/>
          </a:xfrm>
        </p:grpSpPr>
        <p:pic>
          <p:nvPicPr>
            <p:cNvPr descr="preencoded.png" id="154" name="Google Shape;154;h24ae7613f5bba1c0_0_12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5" name="Google Shape;155;h24ae7613f5bba1c0_0_1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6" name="Google Shape;156;h24ae7613f5bba1c0_0_128"/>
          <p:cNvPicPr preferRelativeResize="0"/>
          <p:nvPr/>
        </p:nvPicPr>
        <p:blipFill rotWithShape="1">
          <a:blip r:embed="rId7">
            <a:alphaModFix/>
          </a:blip>
          <a:srcRect b="0" l="0" r="0" t="0"/>
          <a:stretch/>
        </p:blipFill>
        <p:spPr>
          <a:xfrm>
            <a:off x="-381000" y="1038225"/>
            <a:ext cx="4474463" cy="3328416"/>
          </a:xfrm>
          <a:prstGeom prst="rect">
            <a:avLst/>
          </a:prstGeom>
          <a:noFill/>
          <a:ln>
            <a:noFill/>
          </a:ln>
        </p:spPr>
      </p:pic>
      <p:grpSp>
        <p:nvGrpSpPr>
          <p:cNvPr id="157" name="Google Shape;157;h24ae7613f5bba1c0_0_128"/>
          <p:cNvGrpSpPr/>
          <p:nvPr/>
        </p:nvGrpSpPr>
        <p:grpSpPr>
          <a:xfrm>
            <a:off x="4381500" y="3171825"/>
            <a:ext cx="10321350" cy="5368200"/>
            <a:chOff x="4381500" y="3171825"/>
            <a:chExt cx="10321350" cy="5368200"/>
          </a:xfrm>
        </p:grpSpPr>
        <p:sp>
          <p:nvSpPr>
            <p:cNvPr id="158" name="Google Shape;158;h24ae7613f5bba1c0_0_128"/>
            <p:cNvSpPr/>
            <p:nvPr/>
          </p:nvSpPr>
          <p:spPr>
            <a:xfrm>
              <a:off x="4381500" y="3171825"/>
              <a:ext cx="10292700" cy="469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9" name="Google Shape;159;h24ae7613f5bba1c0_0_128"/>
            <p:cNvSpPr/>
            <p:nvPr/>
          </p:nvSpPr>
          <p:spPr>
            <a:xfrm>
              <a:off x="10648950" y="7934325"/>
              <a:ext cx="40539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64" name="Shape 164"/>
        <p:cNvGrpSpPr/>
        <p:nvPr/>
      </p:nvGrpSpPr>
      <p:grpSpPr>
        <a:xfrm>
          <a:off x="0" y="0"/>
          <a:ext cx="0" cy="0"/>
          <a:chOff x="0" y="0"/>
          <a:chExt cx="0" cy="0"/>
        </a:xfrm>
      </p:grpSpPr>
      <p:pic>
        <p:nvPicPr>
          <p:cNvPr descr="preencoded.png" id="165" name="Google Shape;165;h24ae7613f5bba1c0_0_14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66" name="Google Shape;166;h24ae7613f5bba1c0_0_142"/>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167" name="Google Shape;167;h24ae7613f5bba1c0_0_142"/>
          <p:cNvPicPr preferRelativeResize="0"/>
          <p:nvPr/>
        </p:nvPicPr>
        <p:blipFill rotWithShape="1">
          <a:blip r:embed="rId5">
            <a:alphaModFix/>
          </a:blip>
          <a:srcRect b="0" l="0" r="0" t="0"/>
          <a:stretch/>
        </p:blipFill>
        <p:spPr>
          <a:xfrm rot="-900000">
            <a:off x="9057904" y="80886"/>
            <a:ext cx="10054223" cy="9564401"/>
          </a:xfrm>
          <a:prstGeom prst="rect">
            <a:avLst/>
          </a:prstGeom>
          <a:noFill/>
          <a:ln>
            <a:noFill/>
          </a:ln>
        </p:spPr>
      </p:pic>
      <p:sp>
        <p:nvSpPr>
          <p:cNvPr id="168" name="Google Shape;168;h24ae7613f5bba1c0_0_142"/>
          <p:cNvSpPr/>
          <p:nvPr/>
        </p:nvSpPr>
        <p:spPr>
          <a:xfrm>
            <a:off x="1619250" y="561975"/>
            <a:ext cx="15059100" cy="135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The Magic of Dragons</a:t>
            </a:r>
            <a:endParaRPr b="0" i="0" sz="6000" u="none" cap="none" strike="noStrike">
              <a:solidFill>
                <a:schemeClr val="dk1"/>
              </a:solidFill>
              <a:latin typeface="Calibri"/>
              <a:ea typeface="Calibri"/>
              <a:cs typeface="Calibri"/>
              <a:sym typeface="Calibri"/>
            </a:endParaRPr>
          </a:p>
        </p:txBody>
      </p:sp>
      <p:grpSp>
        <p:nvGrpSpPr>
          <p:cNvPr id="169" name="Google Shape;169;h24ae7613f5bba1c0_0_142"/>
          <p:cNvGrpSpPr/>
          <p:nvPr/>
        </p:nvGrpSpPr>
        <p:grpSpPr>
          <a:xfrm>
            <a:off x="1609725" y="3019425"/>
            <a:ext cx="6153300" cy="6153300"/>
            <a:chOff x="1609725" y="3019425"/>
            <a:chExt cx="6153300" cy="6153300"/>
          </a:xfrm>
        </p:grpSpPr>
        <p:sp>
          <p:nvSpPr>
            <p:cNvPr id="170" name="Google Shape;170;h24ae7613f5bba1c0_0_142"/>
            <p:cNvSpPr/>
            <p:nvPr/>
          </p:nvSpPr>
          <p:spPr>
            <a:xfrm>
              <a:off x="1609725" y="3019425"/>
              <a:ext cx="6153300" cy="6153300"/>
            </a:xfrm>
            <a:prstGeom prst="ellipse">
              <a:avLst/>
            </a:prstGeom>
            <a:solidFill>
              <a:srgbClr val="8399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h24ae7613f5bba1c0_0_142"/>
            <p:cNvSpPr/>
            <p:nvPr/>
          </p:nvSpPr>
          <p:spPr>
            <a:xfrm>
              <a:off x="2381250" y="4438650"/>
              <a:ext cx="4619700" cy="4619700"/>
            </a:xfrm>
            <a:prstGeom prst="ellipse">
              <a:avLst/>
            </a:prstGeom>
            <a:solidFill>
              <a:srgbClr val="FCB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h24ae7613f5bba1c0_0_142"/>
            <p:cNvSpPr/>
            <p:nvPr/>
          </p:nvSpPr>
          <p:spPr>
            <a:xfrm>
              <a:off x="3152775" y="5848350"/>
              <a:ext cx="3067200" cy="3067200"/>
            </a:xfrm>
            <a:prstGeom prst="ellipse">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h24ae7613f5bba1c0_0_142"/>
            <p:cNvSpPr/>
            <p:nvPr/>
          </p:nvSpPr>
          <p:spPr>
            <a:xfrm>
              <a:off x="4025265" y="3368040"/>
              <a:ext cx="13029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6.7M</a:t>
              </a:r>
              <a:endParaRPr b="0" i="0" sz="3600" u="none" cap="none" strike="noStrike">
                <a:solidFill>
                  <a:schemeClr val="dk1"/>
                </a:solidFill>
                <a:latin typeface="Calibri"/>
                <a:ea typeface="Calibri"/>
                <a:cs typeface="Calibri"/>
                <a:sym typeface="Calibri"/>
              </a:endParaRPr>
            </a:p>
          </p:txBody>
        </p:sp>
        <p:sp>
          <p:nvSpPr>
            <p:cNvPr id="174" name="Google Shape;174;h24ae7613f5bba1c0_0_142"/>
            <p:cNvSpPr/>
            <p:nvPr/>
          </p:nvSpPr>
          <p:spPr>
            <a:xfrm>
              <a:off x="4025265" y="6978015"/>
              <a:ext cx="13221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2.3M</a:t>
              </a:r>
              <a:endParaRPr b="0" i="0" sz="3600" u="none" cap="none" strike="noStrike">
                <a:solidFill>
                  <a:schemeClr val="dk1"/>
                </a:solidFill>
                <a:latin typeface="Calibri"/>
                <a:ea typeface="Calibri"/>
                <a:cs typeface="Calibri"/>
                <a:sym typeface="Calibri"/>
              </a:endParaRPr>
            </a:p>
          </p:txBody>
        </p:sp>
        <p:sp>
          <p:nvSpPr>
            <p:cNvPr id="175" name="Google Shape;175;h24ae7613f5bba1c0_0_142"/>
            <p:cNvSpPr/>
            <p:nvPr/>
          </p:nvSpPr>
          <p:spPr>
            <a:xfrm>
              <a:off x="4015740" y="4777740"/>
              <a:ext cx="13410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4.4M</a:t>
              </a:r>
              <a:endParaRPr b="0" i="0" sz="3600" u="none" cap="none" strike="noStrike">
                <a:solidFill>
                  <a:schemeClr val="dk1"/>
                </a:solidFill>
                <a:latin typeface="Calibri"/>
                <a:ea typeface="Calibri"/>
                <a:cs typeface="Calibri"/>
                <a:sym typeface="Calibri"/>
              </a:endParaRPr>
            </a:p>
          </p:txBody>
        </p:sp>
      </p:grpSp>
      <p:grpSp>
        <p:nvGrpSpPr>
          <p:cNvPr id="176" name="Google Shape;176;h24ae7613f5bba1c0_0_142"/>
          <p:cNvGrpSpPr/>
          <p:nvPr/>
        </p:nvGrpSpPr>
        <p:grpSpPr>
          <a:xfrm>
            <a:off x="17640300" y="7994925"/>
            <a:ext cx="596549" cy="2063476"/>
            <a:chOff x="17640300" y="7994925"/>
            <a:chExt cx="596549" cy="2063476"/>
          </a:xfrm>
        </p:grpSpPr>
        <p:pic>
          <p:nvPicPr>
            <p:cNvPr descr="preencoded.png" id="177" name="Google Shape;177;h24ae7613f5bba1c0_0_14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78" name="Google Shape;178;h24ae7613f5bba1c0_0_14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9" name="Google Shape;179;h24ae7613f5bba1c0_0_142"/>
          <p:cNvGrpSpPr/>
          <p:nvPr/>
        </p:nvGrpSpPr>
        <p:grpSpPr>
          <a:xfrm>
            <a:off x="9448800" y="2667000"/>
            <a:ext cx="6433275" cy="1697475"/>
            <a:chOff x="9448800" y="2667000"/>
            <a:chExt cx="6433275" cy="1697475"/>
          </a:xfrm>
        </p:grpSpPr>
        <p:pic>
          <p:nvPicPr>
            <p:cNvPr descr="preencoded.png" id="180" name="Google Shape;180;h24ae7613f5bba1c0_0_142"/>
            <p:cNvPicPr preferRelativeResize="0"/>
            <p:nvPr/>
          </p:nvPicPr>
          <p:blipFill rotWithShape="1">
            <a:blip r:embed="rId7">
              <a:alphaModFix/>
            </a:blip>
            <a:srcRect b="0" l="0" r="0" t="0"/>
            <a:stretch/>
          </p:blipFill>
          <p:spPr>
            <a:xfrm>
              <a:off x="9448800" y="2667000"/>
              <a:ext cx="933450" cy="476250"/>
            </a:xfrm>
            <a:prstGeom prst="rect">
              <a:avLst/>
            </a:prstGeom>
            <a:noFill/>
            <a:ln>
              <a:noFill/>
            </a:ln>
          </p:spPr>
        </p:pic>
        <p:sp>
          <p:nvSpPr>
            <p:cNvPr id="181" name="Google Shape;181;h24ae7613f5bba1c0_0_142"/>
            <p:cNvSpPr/>
            <p:nvPr/>
          </p:nvSpPr>
          <p:spPr>
            <a:xfrm>
              <a:off x="9477375" y="33432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82" name="Google Shape;182;h24ae7613f5bba1c0_0_142"/>
          <p:cNvGrpSpPr/>
          <p:nvPr/>
        </p:nvGrpSpPr>
        <p:grpSpPr>
          <a:xfrm>
            <a:off x="9448800" y="5181600"/>
            <a:ext cx="6433275" cy="2078475"/>
            <a:chOff x="9448800" y="5181600"/>
            <a:chExt cx="6433275" cy="2078475"/>
          </a:xfrm>
        </p:grpSpPr>
        <p:pic>
          <p:nvPicPr>
            <p:cNvPr descr="preencoded.png" id="183" name="Google Shape;183;h24ae7613f5bba1c0_0_142"/>
            <p:cNvPicPr preferRelativeResize="0"/>
            <p:nvPr/>
          </p:nvPicPr>
          <p:blipFill rotWithShape="1">
            <a:blip r:embed="rId8">
              <a:alphaModFix/>
            </a:blip>
            <a:srcRect b="0" l="0" r="0" t="0"/>
            <a:stretch/>
          </p:blipFill>
          <p:spPr>
            <a:xfrm>
              <a:off x="9448800" y="5181600"/>
              <a:ext cx="971550" cy="857250"/>
            </a:xfrm>
            <a:prstGeom prst="rect">
              <a:avLst/>
            </a:prstGeom>
            <a:noFill/>
            <a:ln>
              <a:noFill/>
            </a:ln>
          </p:spPr>
        </p:pic>
        <p:sp>
          <p:nvSpPr>
            <p:cNvPr id="184" name="Google Shape;184;h24ae7613f5bba1c0_0_142"/>
            <p:cNvSpPr/>
            <p:nvPr/>
          </p:nvSpPr>
          <p:spPr>
            <a:xfrm>
              <a:off x="9477375" y="62388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85" name="Google Shape;185;h24ae7613f5bba1c0_0_142"/>
          <p:cNvGrpSpPr/>
          <p:nvPr/>
        </p:nvGrpSpPr>
        <p:grpSpPr>
          <a:xfrm>
            <a:off x="9448800" y="7696200"/>
            <a:ext cx="6433275" cy="1773675"/>
            <a:chOff x="9448800" y="7696200"/>
            <a:chExt cx="6433275" cy="1773675"/>
          </a:xfrm>
        </p:grpSpPr>
        <p:pic>
          <p:nvPicPr>
            <p:cNvPr descr="preencoded.png" id="186" name="Google Shape;186;h24ae7613f5bba1c0_0_142"/>
            <p:cNvPicPr preferRelativeResize="0"/>
            <p:nvPr/>
          </p:nvPicPr>
          <p:blipFill rotWithShape="1">
            <a:blip r:embed="rId9">
              <a:alphaModFix/>
            </a:blip>
            <a:srcRect b="0" l="0" r="0" t="0"/>
            <a:stretch/>
          </p:blipFill>
          <p:spPr>
            <a:xfrm>
              <a:off x="9448800" y="7696200"/>
              <a:ext cx="933450" cy="552450"/>
            </a:xfrm>
            <a:prstGeom prst="rect">
              <a:avLst/>
            </a:prstGeom>
            <a:noFill/>
            <a:ln>
              <a:noFill/>
            </a:ln>
          </p:spPr>
        </p:pic>
        <p:sp>
          <p:nvSpPr>
            <p:cNvPr id="187" name="Google Shape;187;h24ae7613f5bba1c0_0_142"/>
            <p:cNvSpPr/>
            <p:nvPr/>
          </p:nvSpPr>
          <p:spPr>
            <a:xfrm>
              <a:off x="9477375" y="84486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92" name="Shape 192"/>
        <p:cNvGrpSpPr/>
        <p:nvPr/>
      </p:nvGrpSpPr>
      <p:grpSpPr>
        <a:xfrm>
          <a:off x="0" y="0"/>
          <a:ext cx="0" cy="0"/>
          <a:chOff x="0" y="0"/>
          <a:chExt cx="0" cy="0"/>
        </a:xfrm>
      </p:grpSpPr>
      <p:pic>
        <p:nvPicPr>
          <p:cNvPr descr="preencoded.png" id="193" name="Google Shape;193;h24ae7613f5bba1c0_0_16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94" name="Google Shape;194;h24ae7613f5bba1c0_0_169"/>
          <p:cNvPicPr preferRelativeResize="0"/>
          <p:nvPr/>
        </p:nvPicPr>
        <p:blipFill rotWithShape="1">
          <a:blip r:embed="rId4">
            <a:alphaModFix/>
          </a:blip>
          <a:srcRect b="0" l="0" r="0" t="0"/>
          <a:stretch/>
        </p:blipFill>
        <p:spPr>
          <a:xfrm rot="-900000">
            <a:off x="8940580" y="-828060"/>
            <a:ext cx="11193768" cy="8955014"/>
          </a:xfrm>
          <a:prstGeom prst="rect">
            <a:avLst/>
          </a:prstGeom>
          <a:noFill/>
          <a:ln>
            <a:noFill/>
          </a:ln>
        </p:spPr>
      </p:pic>
      <p:pic>
        <p:nvPicPr>
          <p:cNvPr descr="preencoded.png" id="195" name="Google Shape;195;h24ae7613f5bba1c0_0_169"/>
          <p:cNvPicPr preferRelativeResize="0"/>
          <p:nvPr/>
        </p:nvPicPr>
        <p:blipFill rotWithShape="1">
          <a:blip r:embed="rId5">
            <a:alphaModFix/>
          </a:blip>
          <a:srcRect b="0" l="0" r="0" t="0"/>
          <a:stretch/>
        </p:blipFill>
        <p:spPr>
          <a:xfrm>
            <a:off x="-733425" y="4191000"/>
            <a:ext cx="8705850" cy="7048500"/>
          </a:xfrm>
          <a:prstGeom prst="rect">
            <a:avLst/>
          </a:prstGeom>
          <a:noFill/>
          <a:ln>
            <a:noFill/>
          </a:ln>
        </p:spPr>
      </p:pic>
      <p:grpSp>
        <p:nvGrpSpPr>
          <p:cNvPr id="196" name="Google Shape;196;h24ae7613f5bba1c0_0_169"/>
          <p:cNvGrpSpPr/>
          <p:nvPr/>
        </p:nvGrpSpPr>
        <p:grpSpPr>
          <a:xfrm>
            <a:off x="17640300" y="7994925"/>
            <a:ext cx="596549" cy="2063476"/>
            <a:chOff x="17640300" y="7994925"/>
            <a:chExt cx="596549" cy="2063476"/>
          </a:xfrm>
        </p:grpSpPr>
        <p:pic>
          <p:nvPicPr>
            <p:cNvPr descr="preencoded.png" id="197" name="Google Shape;197;h24ae7613f5bba1c0_0_16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98" name="Google Shape;198;h24ae7613f5bba1c0_0_16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99" name="Google Shape;199;h24ae7613f5bba1c0_0_169"/>
          <p:cNvSpPr/>
          <p:nvPr/>
        </p:nvSpPr>
        <p:spPr>
          <a:xfrm>
            <a:off x="6829425" y="352425"/>
            <a:ext cx="57816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Pricing Plan</a:t>
            </a:r>
            <a:endParaRPr b="0" i="0" sz="6000" u="none" cap="none" strike="noStrike">
              <a:solidFill>
                <a:schemeClr val="dk1"/>
              </a:solidFill>
              <a:latin typeface="Calibri"/>
              <a:ea typeface="Calibri"/>
              <a:cs typeface="Calibri"/>
              <a:sym typeface="Calibri"/>
            </a:endParaRPr>
          </a:p>
        </p:txBody>
      </p:sp>
      <p:grpSp>
        <p:nvGrpSpPr>
          <p:cNvPr id="200" name="Google Shape;200;h24ae7613f5bba1c0_0_169"/>
          <p:cNvGrpSpPr/>
          <p:nvPr/>
        </p:nvGrpSpPr>
        <p:grpSpPr>
          <a:xfrm>
            <a:off x="1333500" y="1866900"/>
            <a:ext cx="15630450" cy="7686600"/>
            <a:chOff x="1333500" y="1866900"/>
            <a:chExt cx="15630450" cy="7686600"/>
          </a:xfrm>
        </p:grpSpPr>
        <p:sp>
          <p:nvSpPr>
            <p:cNvPr id="201" name="Google Shape;201;h24ae7613f5bba1c0_0_169"/>
            <p:cNvSpPr/>
            <p:nvPr/>
          </p:nvSpPr>
          <p:spPr>
            <a:xfrm>
              <a:off x="1333500" y="1866900"/>
              <a:ext cx="4829100" cy="7686600"/>
            </a:xfrm>
            <a:prstGeom prst="roundRect">
              <a:avLst>
                <a:gd fmla="val 1195" name="adj"/>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2" name="Google Shape;202;h24ae7613f5bba1c0_0_169"/>
            <p:cNvPicPr preferRelativeResize="0"/>
            <p:nvPr/>
          </p:nvPicPr>
          <p:blipFill rotWithShape="1">
            <a:blip r:embed="rId7">
              <a:alphaModFix/>
            </a:blip>
            <a:srcRect b="0" l="0" r="0" t="0"/>
            <a:stretch/>
          </p:blipFill>
          <p:spPr>
            <a:xfrm>
              <a:off x="3152775" y="2181225"/>
              <a:ext cx="1190625" cy="1114425"/>
            </a:xfrm>
            <a:prstGeom prst="rect">
              <a:avLst/>
            </a:prstGeom>
            <a:noFill/>
            <a:ln>
              <a:noFill/>
            </a:ln>
          </p:spPr>
        </p:pic>
        <p:sp>
          <p:nvSpPr>
            <p:cNvPr id="203" name="Google Shape;203;h24ae7613f5bba1c0_0_169"/>
            <p:cNvSpPr/>
            <p:nvPr/>
          </p:nvSpPr>
          <p:spPr>
            <a:xfrm>
              <a:off x="6734175" y="1866900"/>
              <a:ext cx="4829100" cy="7686600"/>
            </a:xfrm>
            <a:prstGeom prst="roundRect">
              <a:avLst>
                <a:gd fmla="val 1195" name="adj"/>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4" name="Google Shape;204;h24ae7613f5bba1c0_0_169"/>
            <p:cNvPicPr preferRelativeResize="0"/>
            <p:nvPr/>
          </p:nvPicPr>
          <p:blipFill rotWithShape="1">
            <a:blip r:embed="rId8">
              <a:alphaModFix/>
            </a:blip>
            <a:srcRect b="0" l="0" r="0" t="0"/>
            <a:stretch/>
          </p:blipFill>
          <p:spPr>
            <a:xfrm>
              <a:off x="8667750" y="2181225"/>
              <a:ext cx="962025" cy="1114425"/>
            </a:xfrm>
            <a:prstGeom prst="rect">
              <a:avLst/>
            </a:prstGeom>
            <a:noFill/>
            <a:ln>
              <a:noFill/>
            </a:ln>
          </p:spPr>
        </p:pic>
        <p:sp>
          <p:nvSpPr>
            <p:cNvPr id="205" name="Google Shape;205;h24ae7613f5bba1c0_0_169"/>
            <p:cNvSpPr/>
            <p:nvPr/>
          </p:nvSpPr>
          <p:spPr>
            <a:xfrm>
              <a:off x="12134850" y="1866900"/>
              <a:ext cx="4829100" cy="7686600"/>
            </a:xfrm>
            <a:prstGeom prst="roundRect">
              <a:avLst>
                <a:gd fmla="val 1195" name="adj"/>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6" name="Google Shape;206;h24ae7613f5bba1c0_0_169"/>
            <p:cNvPicPr preferRelativeResize="0"/>
            <p:nvPr/>
          </p:nvPicPr>
          <p:blipFill rotWithShape="1">
            <a:blip r:embed="rId9">
              <a:alphaModFix/>
            </a:blip>
            <a:srcRect b="0" l="0" r="0" t="0"/>
            <a:stretch/>
          </p:blipFill>
          <p:spPr>
            <a:xfrm>
              <a:off x="13968413" y="2181225"/>
              <a:ext cx="1162050" cy="1114425"/>
            </a:xfrm>
            <a:prstGeom prst="rect">
              <a:avLst/>
            </a:prstGeom>
            <a:noFill/>
            <a:ln>
              <a:noFill/>
            </a:ln>
          </p:spPr>
        </p:pic>
        <p:sp>
          <p:nvSpPr>
            <p:cNvPr id="207" name="Google Shape;207;h24ae7613f5bba1c0_0_169"/>
            <p:cNvSpPr/>
            <p:nvPr/>
          </p:nvSpPr>
          <p:spPr>
            <a:xfrm>
              <a:off x="2910840" y="3495675"/>
              <a:ext cx="16746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Basic</a:t>
              </a:r>
              <a:endParaRPr b="0" i="0" sz="3600" u="none" cap="none" strike="noStrike">
                <a:solidFill>
                  <a:schemeClr val="dk1"/>
                </a:solidFill>
                <a:latin typeface="Calibri"/>
                <a:ea typeface="Calibri"/>
                <a:cs typeface="Calibri"/>
                <a:sym typeface="Calibri"/>
              </a:endParaRPr>
            </a:p>
          </p:txBody>
        </p:sp>
        <p:sp>
          <p:nvSpPr>
            <p:cNvPr id="208" name="Google Shape;208;h24ae7613f5bba1c0_0_169"/>
            <p:cNvSpPr/>
            <p:nvPr/>
          </p:nvSpPr>
          <p:spPr>
            <a:xfrm>
              <a:off x="1676400" y="43719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09" name="Google Shape;209;h24ae7613f5bba1c0_0_169"/>
            <p:cNvSpPr/>
            <p:nvPr/>
          </p:nvSpPr>
          <p:spPr>
            <a:xfrm>
              <a:off x="2277428" y="8562975"/>
              <a:ext cx="29412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$10/month</a:t>
              </a:r>
              <a:endParaRPr b="0" i="0" sz="3600" u="none" cap="none" strike="noStrike">
                <a:solidFill>
                  <a:schemeClr val="dk1"/>
                </a:solidFill>
                <a:latin typeface="Calibri"/>
                <a:ea typeface="Calibri"/>
                <a:cs typeface="Calibri"/>
                <a:sym typeface="Calibri"/>
              </a:endParaRPr>
            </a:p>
          </p:txBody>
        </p:sp>
        <p:sp>
          <p:nvSpPr>
            <p:cNvPr id="210" name="Google Shape;210;h24ae7613f5bba1c0_0_169"/>
            <p:cNvSpPr/>
            <p:nvPr/>
          </p:nvSpPr>
          <p:spPr>
            <a:xfrm>
              <a:off x="8502015" y="3495675"/>
              <a:ext cx="12936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Elite</a:t>
              </a:r>
              <a:endParaRPr b="0" i="0" sz="3600" u="none" cap="none" strike="noStrike">
                <a:solidFill>
                  <a:schemeClr val="dk1"/>
                </a:solidFill>
                <a:latin typeface="Calibri"/>
                <a:ea typeface="Calibri"/>
                <a:cs typeface="Calibri"/>
                <a:sym typeface="Calibri"/>
              </a:endParaRPr>
            </a:p>
          </p:txBody>
        </p:sp>
        <p:sp>
          <p:nvSpPr>
            <p:cNvPr id="211" name="Google Shape;211;h24ae7613f5bba1c0_0_169"/>
            <p:cNvSpPr/>
            <p:nvPr/>
          </p:nvSpPr>
          <p:spPr>
            <a:xfrm>
              <a:off x="7077075" y="43719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12" name="Google Shape;212;h24ae7613f5bba1c0_0_169"/>
            <p:cNvSpPr/>
            <p:nvPr/>
          </p:nvSpPr>
          <p:spPr>
            <a:xfrm>
              <a:off x="7616190" y="8562975"/>
              <a:ext cx="30651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$50/month</a:t>
              </a:r>
              <a:endParaRPr b="0" i="0" sz="3600" u="none" cap="none" strike="noStrike">
                <a:solidFill>
                  <a:schemeClr val="dk1"/>
                </a:solidFill>
                <a:latin typeface="Calibri"/>
                <a:ea typeface="Calibri"/>
                <a:cs typeface="Calibri"/>
                <a:sym typeface="Calibri"/>
              </a:endParaRPr>
            </a:p>
          </p:txBody>
        </p:sp>
        <p:sp>
          <p:nvSpPr>
            <p:cNvPr id="213" name="Google Shape;213;h24ae7613f5bba1c0_0_169"/>
            <p:cNvSpPr/>
            <p:nvPr/>
          </p:nvSpPr>
          <p:spPr>
            <a:xfrm>
              <a:off x="12997815" y="3495675"/>
              <a:ext cx="31032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Legendary</a:t>
              </a:r>
              <a:endParaRPr b="0" i="0" sz="3600" u="none" cap="none" strike="noStrike">
                <a:solidFill>
                  <a:schemeClr val="dk1"/>
                </a:solidFill>
                <a:latin typeface="Calibri"/>
                <a:ea typeface="Calibri"/>
                <a:cs typeface="Calibri"/>
                <a:sym typeface="Calibri"/>
              </a:endParaRPr>
            </a:p>
          </p:txBody>
        </p:sp>
        <p:sp>
          <p:nvSpPr>
            <p:cNvPr id="214" name="Google Shape;214;h24ae7613f5bba1c0_0_169"/>
            <p:cNvSpPr/>
            <p:nvPr/>
          </p:nvSpPr>
          <p:spPr>
            <a:xfrm>
              <a:off x="12477750" y="43719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15" name="Google Shape;215;h24ae7613f5bba1c0_0_169"/>
            <p:cNvSpPr/>
            <p:nvPr/>
          </p:nvSpPr>
          <p:spPr>
            <a:xfrm>
              <a:off x="12912090" y="8562975"/>
              <a:ext cx="32748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20" name="Shape 220"/>
        <p:cNvGrpSpPr/>
        <p:nvPr/>
      </p:nvGrpSpPr>
      <p:grpSpPr>
        <a:xfrm>
          <a:off x="0" y="0"/>
          <a:ext cx="0" cy="0"/>
          <a:chOff x="0" y="0"/>
          <a:chExt cx="0" cy="0"/>
        </a:xfrm>
      </p:grpSpPr>
      <p:pic>
        <p:nvPicPr>
          <p:cNvPr descr="preencoded.png" id="221" name="Google Shape;221;h24ae7613f5bba1c0_0_19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22" name="Google Shape;222;h24ae7613f5bba1c0_0_196"/>
          <p:cNvPicPr preferRelativeResize="0"/>
          <p:nvPr/>
        </p:nvPicPr>
        <p:blipFill rotWithShape="1">
          <a:blip r:embed="rId4">
            <a:alphaModFix/>
          </a:blip>
          <a:srcRect b="0" l="0" r="0" t="0"/>
          <a:stretch/>
        </p:blipFill>
        <p:spPr>
          <a:xfrm rot="900000">
            <a:off x="-507850" y="20596"/>
            <a:ext cx="8791001" cy="10776064"/>
          </a:xfrm>
          <a:prstGeom prst="rect">
            <a:avLst/>
          </a:prstGeom>
          <a:noFill/>
          <a:ln>
            <a:noFill/>
          </a:ln>
        </p:spPr>
      </p:pic>
      <p:pic>
        <p:nvPicPr>
          <p:cNvPr descr="preencoded.png" id="223" name="Google Shape;223;h24ae7613f5bba1c0_0_196"/>
          <p:cNvPicPr preferRelativeResize="0"/>
          <p:nvPr/>
        </p:nvPicPr>
        <p:blipFill rotWithShape="1">
          <a:blip r:embed="rId5">
            <a:alphaModFix/>
          </a:blip>
          <a:srcRect b="0" l="0" r="0" t="0"/>
          <a:stretch/>
        </p:blipFill>
        <p:spPr>
          <a:xfrm rot="-900000">
            <a:off x="12855183" y="606167"/>
            <a:ext cx="5800513" cy="10157344"/>
          </a:xfrm>
          <a:prstGeom prst="rect">
            <a:avLst/>
          </a:prstGeom>
          <a:noFill/>
          <a:ln>
            <a:noFill/>
          </a:ln>
        </p:spPr>
      </p:pic>
      <p:grpSp>
        <p:nvGrpSpPr>
          <p:cNvPr id="224" name="Google Shape;224;h24ae7613f5bba1c0_0_196"/>
          <p:cNvGrpSpPr/>
          <p:nvPr/>
        </p:nvGrpSpPr>
        <p:grpSpPr>
          <a:xfrm>
            <a:off x="17640300" y="7994925"/>
            <a:ext cx="596549" cy="2063476"/>
            <a:chOff x="17640300" y="7994925"/>
            <a:chExt cx="596549" cy="2063476"/>
          </a:xfrm>
        </p:grpSpPr>
        <p:pic>
          <p:nvPicPr>
            <p:cNvPr descr="preencoded.png" id="225" name="Google Shape;225;h24ae7613f5bba1c0_0_19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6" name="Google Shape;226;h24ae7613f5bba1c0_0_19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27" name="Google Shape;227;h24ae7613f5bba1c0_0_196"/>
          <p:cNvGrpSpPr/>
          <p:nvPr/>
        </p:nvGrpSpPr>
        <p:grpSpPr>
          <a:xfrm>
            <a:off x="2495550" y="809626"/>
            <a:ext cx="13356075" cy="8760262"/>
            <a:chOff x="2495550" y="809626"/>
            <a:chExt cx="13356075" cy="8760262"/>
          </a:xfrm>
        </p:grpSpPr>
        <p:pic>
          <p:nvPicPr>
            <p:cNvPr descr="preencoded.png" id="228" name="Google Shape;228;h24ae7613f5bba1c0_0_196"/>
            <p:cNvPicPr preferRelativeResize="0"/>
            <p:nvPr/>
          </p:nvPicPr>
          <p:blipFill rotWithShape="1">
            <a:blip r:embed="rId7">
              <a:alphaModFix/>
            </a:blip>
            <a:srcRect b="0" l="0" r="0" t="0"/>
            <a:stretch/>
          </p:blipFill>
          <p:spPr>
            <a:xfrm>
              <a:off x="9029700" y="1209666"/>
              <a:ext cx="3914775" cy="3924309"/>
            </a:xfrm>
            <a:prstGeom prst="rect">
              <a:avLst/>
            </a:prstGeom>
            <a:noFill/>
            <a:ln>
              <a:noFill/>
            </a:ln>
          </p:spPr>
        </p:pic>
        <p:pic>
          <p:nvPicPr>
            <p:cNvPr descr="preencoded.png" id="229" name="Google Shape;229;h24ae7613f5bba1c0_0_196"/>
            <p:cNvPicPr preferRelativeResize="0"/>
            <p:nvPr/>
          </p:nvPicPr>
          <p:blipFill rotWithShape="1">
            <a:blip r:embed="rId8">
              <a:alphaModFix/>
            </a:blip>
            <a:srcRect b="0" l="0" r="0" t="0"/>
            <a:stretch/>
          </p:blipFill>
          <p:spPr>
            <a:xfrm>
              <a:off x="5105400" y="1209666"/>
              <a:ext cx="3914775" cy="3924309"/>
            </a:xfrm>
            <a:prstGeom prst="rect">
              <a:avLst/>
            </a:prstGeom>
            <a:noFill/>
            <a:ln>
              <a:noFill/>
            </a:ln>
          </p:spPr>
        </p:pic>
        <p:pic>
          <p:nvPicPr>
            <p:cNvPr descr="preencoded.png" id="230" name="Google Shape;230;h24ae7613f5bba1c0_0_196"/>
            <p:cNvPicPr preferRelativeResize="0"/>
            <p:nvPr/>
          </p:nvPicPr>
          <p:blipFill rotWithShape="1">
            <a:blip r:embed="rId9">
              <a:alphaModFix/>
            </a:blip>
            <a:srcRect b="0" l="0" r="0" t="0"/>
            <a:stretch/>
          </p:blipFill>
          <p:spPr>
            <a:xfrm>
              <a:off x="5105400" y="5143500"/>
              <a:ext cx="3914775" cy="3924309"/>
            </a:xfrm>
            <a:prstGeom prst="rect">
              <a:avLst/>
            </a:prstGeom>
            <a:noFill/>
            <a:ln>
              <a:noFill/>
            </a:ln>
          </p:spPr>
        </p:pic>
        <p:pic>
          <p:nvPicPr>
            <p:cNvPr descr="preencoded.png" id="231" name="Google Shape;231;h24ae7613f5bba1c0_0_196"/>
            <p:cNvPicPr preferRelativeResize="0"/>
            <p:nvPr/>
          </p:nvPicPr>
          <p:blipFill rotWithShape="1">
            <a:blip r:embed="rId10">
              <a:alphaModFix/>
            </a:blip>
            <a:srcRect b="0" l="0" r="0" t="0"/>
            <a:stretch/>
          </p:blipFill>
          <p:spPr>
            <a:xfrm>
              <a:off x="9029700" y="5143500"/>
              <a:ext cx="3914775" cy="3924309"/>
            </a:xfrm>
            <a:prstGeom prst="rect">
              <a:avLst/>
            </a:prstGeom>
            <a:noFill/>
            <a:ln>
              <a:noFill/>
            </a:ln>
          </p:spPr>
        </p:pic>
        <p:cxnSp>
          <p:nvCxnSpPr>
            <p:cNvPr id="232" name="Google Shape;232;h24ae7613f5bba1c0_0_196"/>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33" name="Google Shape;233;h24ae7613f5bba1c0_0_196"/>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34" name="Google Shape;234;h24ae7613f5bba1c0_0_196"/>
            <p:cNvPicPr preferRelativeResize="0"/>
            <p:nvPr/>
          </p:nvPicPr>
          <p:blipFill rotWithShape="1">
            <a:blip r:embed="rId11">
              <a:alphaModFix/>
            </a:blip>
            <a:srcRect b="0" l="0" r="0" t="0"/>
            <a:stretch/>
          </p:blipFill>
          <p:spPr>
            <a:xfrm>
              <a:off x="2559058" y="873137"/>
              <a:ext cx="1092180" cy="1092182"/>
            </a:xfrm>
            <a:prstGeom prst="rect">
              <a:avLst/>
            </a:prstGeom>
            <a:noFill/>
            <a:ln>
              <a:noFill/>
            </a:ln>
          </p:spPr>
        </p:pic>
        <p:pic>
          <p:nvPicPr>
            <p:cNvPr descr="preencoded.png" id="235" name="Google Shape;235;h24ae7613f5bba1c0_0_196"/>
            <p:cNvPicPr preferRelativeResize="0"/>
            <p:nvPr/>
          </p:nvPicPr>
          <p:blipFill rotWithShape="1">
            <a:blip r:embed="rId12">
              <a:alphaModFix/>
            </a:blip>
            <a:srcRect b="0" l="0" r="0" t="0"/>
            <a:stretch/>
          </p:blipFill>
          <p:spPr>
            <a:xfrm>
              <a:off x="2571731" y="6099572"/>
              <a:ext cx="1139446" cy="1139446"/>
            </a:xfrm>
            <a:prstGeom prst="rect">
              <a:avLst/>
            </a:prstGeom>
            <a:noFill/>
            <a:ln>
              <a:noFill/>
            </a:ln>
          </p:spPr>
        </p:pic>
        <p:pic>
          <p:nvPicPr>
            <p:cNvPr descr="preencoded.png" id="236" name="Google Shape;236;h24ae7613f5bba1c0_0_196"/>
            <p:cNvPicPr preferRelativeResize="0"/>
            <p:nvPr/>
          </p:nvPicPr>
          <p:blipFill rotWithShape="1">
            <a:blip r:embed="rId13">
              <a:alphaModFix/>
            </a:blip>
            <a:srcRect b="0" l="0" r="0" t="0"/>
            <a:stretch/>
          </p:blipFill>
          <p:spPr>
            <a:xfrm>
              <a:off x="12506325" y="962025"/>
              <a:ext cx="894080" cy="892810"/>
            </a:xfrm>
            <a:prstGeom prst="rect">
              <a:avLst/>
            </a:prstGeom>
            <a:noFill/>
            <a:ln>
              <a:noFill/>
            </a:ln>
          </p:spPr>
        </p:pic>
        <p:pic>
          <p:nvPicPr>
            <p:cNvPr descr="preencoded.png" id="237" name="Google Shape;237;h24ae7613f5bba1c0_0_196"/>
            <p:cNvPicPr preferRelativeResize="0"/>
            <p:nvPr/>
          </p:nvPicPr>
          <p:blipFill rotWithShape="1">
            <a:blip r:embed="rId14">
              <a:alphaModFix/>
            </a:blip>
            <a:srcRect b="0" l="0" r="0" t="0"/>
            <a:stretch/>
          </p:blipFill>
          <p:spPr>
            <a:xfrm>
              <a:off x="12430126" y="6095997"/>
              <a:ext cx="1117600" cy="1219200"/>
            </a:xfrm>
            <a:prstGeom prst="rect">
              <a:avLst/>
            </a:prstGeom>
            <a:noFill/>
            <a:ln>
              <a:noFill/>
            </a:ln>
          </p:spPr>
        </p:pic>
        <p:sp>
          <p:nvSpPr>
            <p:cNvPr id="238" name="Google Shape;238;h24ae7613f5bba1c0_0_196"/>
            <p:cNvSpPr/>
            <p:nvPr/>
          </p:nvSpPr>
          <p:spPr>
            <a:xfrm>
              <a:off x="7496175" y="3076575"/>
              <a:ext cx="14460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Slackey"/>
                <a:buNone/>
              </a:pPr>
              <a:r>
                <a:rPr b="0" i="0" lang="en-US" sz="9600" u="none" cap="none" strike="noStrike">
                  <a:solidFill>
                    <a:srgbClr val="0E0E0E"/>
                  </a:solidFill>
                  <a:latin typeface="Slackey"/>
                  <a:ea typeface="Slackey"/>
                  <a:cs typeface="Slackey"/>
                  <a:sym typeface="Slackey"/>
                </a:rPr>
                <a:t>S</a:t>
              </a:r>
              <a:endParaRPr b="0" i="0" sz="9600" u="none" cap="none" strike="noStrike">
                <a:solidFill>
                  <a:schemeClr val="dk1"/>
                </a:solidFill>
                <a:latin typeface="Calibri"/>
                <a:ea typeface="Calibri"/>
                <a:cs typeface="Calibri"/>
                <a:sym typeface="Calibri"/>
              </a:endParaRPr>
            </a:p>
          </p:txBody>
        </p:sp>
        <p:sp>
          <p:nvSpPr>
            <p:cNvPr id="239" name="Google Shape;239;h24ae7613f5bba1c0_0_196"/>
            <p:cNvSpPr/>
            <p:nvPr/>
          </p:nvSpPr>
          <p:spPr>
            <a:xfrm>
              <a:off x="9496425" y="3076575"/>
              <a:ext cx="15792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Slackey"/>
                <a:buNone/>
              </a:pPr>
              <a:r>
                <a:rPr b="0" i="0" lang="en-US" sz="9600" u="none" cap="none" strike="noStrike">
                  <a:solidFill>
                    <a:srgbClr val="FFFFFF"/>
                  </a:solidFill>
                  <a:latin typeface="Slackey"/>
                  <a:ea typeface="Slackey"/>
                  <a:cs typeface="Slackey"/>
                  <a:sym typeface="Slackey"/>
                </a:rPr>
                <a:t>W</a:t>
              </a:r>
              <a:endParaRPr b="0" i="0" sz="9600" u="none" cap="none" strike="noStrike">
                <a:solidFill>
                  <a:schemeClr val="dk1"/>
                </a:solidFill>
                <a:latin typeface="Calibri"/>
                <a:ea typeface="Calibri"/>
                <a:cs typeface="Calibri"/>
                <a:sym typeface="Calibri"/>
              </a:endParaRPr>
            </a:p>
          </p:txBody>
        </p:sp>
        <p:sp>
          <p:nvSpPr>
            <p:cNvPr id="240" name="Google Shape;240;h24ae7613f5bba1c0_0_196"/>
            <p:cNvSpPr/>
            <p:nvPr/>
          </p:nvSpPr>
          <p:spPr>
            <a:xfrm>
              <a:off x="7391400" y="5638800"/>
              <a:ext cx="15696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Slackey"/>
                <a:buNone/>
              </a:pPr>
              <a:r>
                <a:rPr b="0" i="0" lang="en-US" sz="9600" u="none" cap="none" strike="noStrike">
                  <a:solidFill>
                    <a:srgbClr val="FFFFFF"/>
                  </a:solidFill>
                  <a:latin typeface="Slackey"/>
                  <a:ea typeface="Slackey"/>
                  <a:cs typeface="Slackey"/>
                  <a:sym typeface="Slackey"/>
                </a:rPr>
                <a:t>O</a:t>
              </a:r>
              <a:endParaRPr b="0" i="0" sz="9600" u="none" cap="none" strike="noStrike">
                <a:solidFill>
                  <a:schemeClr val="dk1"/>
                </a:solidFill>
                <a:latin typeface="Calibri"/>
                <a:ea typeface="Calibri"/>
                <a:cs typeface="Calibri"/>
                <a:sym typeface="Calibri"/>
              </a:endParaRPr>
            </a:p>
          </p:txBody>
        </p:sp>
        <p:sp>
          <p:nvSpPr>
            <p:cNvPr id="241" name="Google Shape;241;h24ae7613f5bba1c0_0_196"/>
            <p:cNvSpPr/>
            <p:nvPr/>
          </p:nvSpPr>
          <p:spPr>
            <a:xfrm>
              <a:off x="9686925" y="5638800"/>
              <a:ext cx="12459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Slackey"/>
                <a:buNone/>
              </a:pPr>
              <a:r>
                <a:rPr b="0" i="0" lang="en-US" sz="9600" u="none" cap="none" strike="noStrike">
                  <a:solidFill>
                    <a:srgbClr val="0E0E0E"/>
                  </a:solidFill>
                  <a:latin typeface="Slackey"/>
                  <a:ea typeface="Slackey"/>
                  <a:cs typeface="Slackey"/>
                  <a:sym typeface="Slackey"/>
                </a:rPr>
                <a:t>T</a:t>
              </a:r>
              <a:endParaRPr b="0" i="0" sz="9600" u="none" cap="none" strike="noStrike">
                <a:solidFill>
                  <a:schemeClr val="dk1"/>
                </a:solidFill>
                <a:latin typeface="Calibri"/>
                <a:ea typeface="Calibri"/>
                <a:cs typeface="Calibri"/>
                <a:sym typeface="Calibri"/>
              </a:endParaRPr>
            </a:p>
          </p:txBody>
        </p:sp>
        <p:sp>
          <p:nvSpPr>
            <p:cNvPr id="242" name="Google Shape;242;h24ae7613f5bba1c0_0_196"/>
            <p:cNvSpPr/>
            <p:nvPr/>
          </p:nvSpPr>
          <p:spPr>
            <a:xfrm>
              <a:off x="2495550" y="2624138"/>
              <a:ext cx="3497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Strengths</a:t>
              </a:r>
              <a:endParaRPr b="0" i="0" sz="2700" u="none" cap="none" strike="noStrike">
                <a:solidFill>
                  <a:schemeClr val="dk1"/>
                </a:solidFill>
                <a:latin typeface="Calibri"/>
                <a:ea typeface="Calibri"/>
                <a:cs typeface="Calibri"/>
                <a:sym typeface="Calibri"/>
              </a:endParaRPr>
            </a:p>
          </p:txBody>
        </p:sp>
        <p:sp>
          <p:nvSpPr>
            <p:cNvPr id="243" name="Google Shape;243;h24ae7613f5bba1c0_0_196"/>
            <p:cNvSpPr/>
            <p:nvPr/>
          </p:nvSpPr>
          <p:spPr>
            <a:xfrm>
              <a:off x="2495550" y="3262313"/>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4" name="Google Shape;244;h24ae7613f5bba1c0_0_196"/>
            <p:cNvSpPr/>
            <p:nvPr/>
          </p:nvSpPr>
          <p:spPr>
            <a:xfrm>
              <a:off x="2495550" y="7910512"/>
              <a:ext cx="3497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Opportunities</a:t>
              </a:r>
              <a:endParaRPr b="0" i="0" sz="2700" u="none" cap="none" strike="noStrike">
                <a:solidFill>
                  <a:schemeClr val="dk1"/>
                </a:solidFill>
                <a:latin typeface="Calibri"/>
                <a:ea typeface="Calibri"/>
                <a:cs typeface="Calibri"/>
                <a:sym typeface="Calibri"/>
              </a:endParaRPr>
            </a:p>
          </p:txBody>
        </p:sp>
        <p:sp>
          <p:nvSpPr>
            <p:cNvPr id="245" name="Google Shape;245;h24ae7613f5bba1c0_0_196"/>
            <p:cNvSpPr/>
            <p:nvPr/>
          </p:nvSpPr>
          <p:spPr>
            <a:xfrm>
              <a:off x="2495550" y="854868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6" name="Google Shape;246;h24ae7613f5bba1c0_0_196"/>
            <p:cNvSpPr/>
            <p:nvPr/>
          </p:nvSpPr>
          <p:spPr>
            <a:xfrm>
              <a:off x="12353925" y="2624138"/>
              <a:ext cx="3497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Weaknesses</a:t>
              </a:r>
              <a:endParaRPr b="0" i="0" sz="2700" u="none" cap="none" strike="noStrike">
                <a:solidFill>
                  <a:schemeClr val="dk1"/>
                </a:solidFill>
                <a:latin typeface="Calibri"/>
                <a:ea typeface="Calibri"/>
                <a:cs typeface="Calibri"/>
                <a:sym typeface="Calibri"/>
              </a:endParaRPr>
            </a:p>
          </p:txBody>
        </p:sp>
        <p:sp>
          <p:nvSpPr>
            <p:cNvPr id="247" name="Google Shape;247;h24ae7613f5bba1c0_0_196"/>
            <p:cNvSpPr/>
            <p:nvPr/>
          </p:nvSpPr>
          <p:spPr>
            <a:xfrm>
              <a:off x="12353925" y="3262313"/>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8" name="Google Shape;248;h24ae7613f5bba1c0_0_196"/>
            <p:cNvSpPr/>
            <p:nvPr/>
          </p:nvSpPr>
          <p:spPr>
            <a:xfrm>
              <a:off x="12353925" y="7910512"/>
              <a:ext cx="3497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Threats</a:t>
              </a:r>
              <a:endParaRPr b="0" i="0" sz="2700" u="none" cap="none" strike="noStrike">
                <a:solidFill>
                  <a:schemeClr val="dk1"/>
                </a:solidFill>
                <a:latin typeface="Calibri"/>
                <a:ea typeface="Calibri"/>
                <a:cs typeface="Calibri"/>
                <a:sym typeface="Calibri"/>
              </a:endParaRPr>
            </a:p>
          </p:txBody>
        </p:sp>
        <p:sp>
          <p:nvSpPr>
            <p:cNvPr id="249" name="Google Shape;249;h24ae7613f5bba1c0_0_196"/>
            <p:cNvSpPr/>
            <p:nvPr/>
          </p:nvSpPr>
          <p:spPr>
            <a:xfrm>
              <a:off x="12353925" y="854868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54" name="Shape 254"/>
        <p:cNvGrpSpPr/>
        <p:nvPr/>
      </p:nvGrpSpPr>
      <p:grpSpPr>
        <a:xfrm>
          <a:off x="0" y="0"/>
          <a:ext cx="0" cy="0"/>
          <a:chOff x="0" y="0"/>
          <a:chExt cx="0" cy="0"/>
        </a:xfrm>
      </p:grpSpPr>
      <p:pic>
        <p:nvPicPr>
          <p:cNvPr descr="preencoded.png" id="255" name="Google Shape;255;h24ae7613f5bba1c0_0_22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56" name="Google Shape;256;h24ae7613f5bba1c0_0_229"/>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257" name="Google Shape;257;h24ae7613f5bba1c0_0_229"/>
          <p:cNvPicPr preferRelativeResize="0"/>
          <p:nvPr/>
        </p:nvPicPr>
        <p:blipFill rotWithShape="1">
          <a:blip r:embed="rId5">
            <a:alphaModFix/>
          </a:blip>
          <a:srcRect b="0" l="0" r="0" t="0"/>
          <a:stretch/>
        </p:blipFill>
        <p:spPr>
          <a:xfrm rot="-900000">
            <a:off x="9057904" y="80886"/>
            <a:ext cx="10054223" cy="9564401"/>
          </a:xfrm>
          <a:prstGeom prst="rect">
            <a:avLst/>
          </a:prstGeom>
          <a:noFill/>
          <a:ln>
            <a:noFill/>
          </a:ln>
        </p:spPr>
      </p:pic>
      <p:grpSp>
        <p:nvGrpSpPr>
          <p:cNvPr id="258" name="Google Shape;258;h24ae7613f5bba1c0_0_229"/>
          <p:cNvGrpSpPr/>
          <p:nvPr/>
        </p:nvGrpSpPr>
        <p:grpSpPr>
          <a:xfrm>
            <a:off x="17640300" y="7994925"/>
            <a:ext cx="596549" cy="2063476"/>
            <a:chOff x="17640300" y="7994925"/>
            <a:chExt cx="596549" cy="2063476"/>
          </a:xfrm>
        </p:grpSpPr>
        <p:pic>
          <p:nvPicPr>
            <p:cNvPr descr="preencoded.png" id="259" name="Google Shape;259;h24ae7613f5bba1c0_0_22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60" name="Google Shape;260;h24ae7613f5bba1c0_0_2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1" name="Google Shape;261;h24ae7613f5bba1c0_0_229"/>
          <p:cNvPicPr preferRelativeResize="0"/>
          <p:nvPr/>
        </p:nvPicPr>
        <p:blipFill rotWithShape="1">
          <a:blip r:embed="rId7">
            <a:alphaModFix/>
          </a:blip>
          <a:srcRect b="0" l="0" r="0" t="0"/>
          <a:stretch/>
        </p:blipFill>
        <p:spPr>
          <a:xfrm>
            <a:off x="8334375" y="1133475"/>
            <a:ext cx="7667625" cy="8220075"/>
          </a:xfrm>
          <a:prstGeom prst="rect">
            <a:avLst/>
          </a:prstGeom>
          <a:noFill/>
          <a:ln>
            <a:noFill/>
          </a:ln>
        </p:spPr>
      </p:pic>
      <p:sp>
        <p:nvSpPr>
          <p:cNvPr id="262" name="Google Shape;262;h24ae7613f5bba1c0_0_229"/>
          <p:cNvSpPr/>
          <p:nvPr/>
        </p:nvSpPr>
        <p:spPr>
          <a:xfrm>
            <a:off x="1047750" y="857250"/>
            <a:ext cx="79152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Slackey"/>
              <a:buNone/>
            </a:pPr>
            <a:r>
              <a:rPr b="0" i="0" lang="en-US" sz="6000" u="none" cap="none" strike="noStrike">
                <a:solidFill>
                  <a:srgbClr val="0E0E0E"/>
                </a:solidFill>
                <a:latin typeface="Slackey"/>
                <a:ea typeface="Slackey"/>
                <a:cs typeface="Slackey"/>
                <a:sym typeface="Slackey"/>
              </a:rPr>
              <a:t>Some Data</a:t>
            </a:r>
            <a:endParaRPr b="0" i="0" sz="6000" u="none" cap="none" strike="noStrike">
              <a:solidFill>
                <a:schemeClr val="dk1"/>
              </a:solidFill>
              <a:latin typeface="Calibri"/>
              <a:ea typeface="Calibri"/>
              <a:cs typeface="Calibri"/>
              <a:sym typeface="Calibri"/>
            </a:endParaRPr>
          </a:p>
        </p:txBody>
      </p:sp>
      <p:sp>
        <p:nvSpPr>
          <p:cNvPr id="263" name="Google Shape;263;h24ae7613f5bba1c0_0_229"/>
          <p:cNvSpPr/>
          <p:nvPr/>
        </p:nvSpPr>
        <p:spPr>
          <a:xfrm>
            <a:off x="933450" y="3967163"/>
            <a:ext cx="18192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75%</a:t>
            </a:r>
            <a:endParaRPr b="0" i="0" sz="6000" u="none" cap="none" strike="noStrike">
              <a:solidFill>
                <a:schemeClr val="dk1"/>
              </a:solidFill>
              <a:latin typeface="Calibri"/>
              <a:ea typeface="Calibri"/>
              <a:cs typeface="Calibri"/>
              <a:sym typeface="Calibri"/>
            </a:endParaRPr>
          </a:p>
        </p:txBody>
      </p:sp>
      <p:grpSp>
        <p:nvGrpSpPr>
          <p:cNvPr id="264" name="Google Shape;264;h24ae7613f5bba1c0_0_229"/>
          <p:cNvGrpSpPr/>
          <p:nvPr/>
        </p:nvGrpSpPr>
        <p:grpSpPr>
          <a:xfrm>
            <a:off x="2638425" y="3771900"/>
            <a:ext cx="4793100" cy="1583175"/>
            <a:chOff x="2638425" y="3771900"/>
            <a:chExt cx="4793100" cy="1583175"/>
          </a:xfrm>
        </p:grpSpPr>
        <p:sp>
          <p:nvSpPr>
            <p:cNvPr id="265" name="Google Shape;265;h24ae7613f5bba1c0_0_229"/>
            <p:cNvSpPr/>
            <p:nvPr/>
          </p:nvSpPr>
          <p:spPr>
            <a:xfrm>
              <a:off x="2638425" y="3771900"/>
              <a:ext cx="47931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Enchanted Creatures</a:t>
              </a:r>
              <a:endParaRPr b="0" i="0" sz="2700" u="none" cap="none" strike="noStrike">
                <a:solidFill>
                  <a:schemeClr val="dk1"/>
                </a:solidFill>
                <a:latin typeface="Calibri"/>
                <a:ea typeface="Calibri"/>
                <a:cs typeface="Calibri"/>
                <a:sym typeface="Calibri"/>
              </a:endParaRPr>
            </a:p>
          </p:txBody>
        </p:sp>
        <p:sp>
          <p:nvSpPr>
            <p:cNvPr id="266" name="Google Shape;266;h24ae7613f5bba1c0_0_229"/>
            <p:cNvSpPr/>
            <p:nvPr/>
          </p:nvSpPr>
          <p:spPr>
            <a:xfrm>
              <a:off x="2638425" y="4333875"/>
              <a:ext cx="47853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7" name="Google Shape;267;h24ae7613f5bba1c0_0_229"/>
          <p:cNvSpPr/>
          <p:nvPr/>
        </p:nvSpPr>
        <p:spPr>
          <a:xfrm>
            <a:off x="933450" y="5915025"/>
            <a:ext cx="19242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60%</a:t>
            </a:r>
            <a:endParaRPr b="0" i="0" sz="6000" u="none" cap="none" strike="noStrike">
              <a:solidFill>
                <a:schemeClr val="dk1"/>
              </a:solidFill>
              <a:latin typeface="Calibri"/>
              <a:ea typeface="Calibri"/>
              <a:cs typeface="Calibri"/>
              <a:sym typeface="Calibri"/>
            </a:endParaRPr>
          </a:p>
        </p:txBody>
      </p:sp>
      <p:grpSp>
        <p:nvGrpSpPr>
          <p:cNvPr id="268" name="Google Shape;268;h24ae7613f5bba1c0_0_229"/>
          <p:cNvGrpSpPr/>
          <p:nvPr/>
        </p:nvGrpSpPr>
        <p:grpSpPr>
          <a:xfrm>
            <a:off x="2743200" y="5705475"/>
            <a:ext cx="4688100" cy="1611750"/>
            <a:chOff x="2743200" y="5705475"/>
            <a:chExt cx="4688100" cy="1611750"/>
          </a:xfrm>
        </p:grpSpPr>
        <p:sp>
          <p:nvSpPr>
            <p:cNvPr id="269" name="Google Shape;269;h24ae7613f5bba1c0_0_229"/>
            <p:cNvSpPr/>
            <p:nvPr/>
          </p:nvSpPr>
          <p:spPr>
            <a:xfrm>
              <a:off x="2743200" y="5705475"/>
              <a:ext cx="4688100" cy="109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Magic-Wielding Individuals</a:t>
              </a:r>
              <a:endParaRPr b="0" i="0" sz="2700" u="none" cap="none" strike="noStrike">
                <a:solidFill>
                  <a:schemeClr val="dk1"/>
                </a:solidFill>
                <a:latin typeface="Calibri"/>
                <a:ea typeface="Calibri"/>
                <a:cs typeface="Calibri"/>
                <a:sym typeface="Calibri"/>
              </a:endParaRPr>
            </a:p>
          </p:txBody>
        </p:sp>
        <p:sp>
          <p:nvSpPr>
            <p:cNvPr id="270" name="Google Shape;270;h24ae7613f5bba1c0_0_229"/>
            <p:cNvSpPr/>
            <p:nvPr/>
          </p:nvSpPr>
          <p:spPr>
            <a:xfrm>
              <a:off x="2743200" y="6753225"/>
              <a:ext cx="46806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1" name="Google Shape;271;h24ae7613f5bba1c0_0_229"/>
          <p:cNvSpPr/>
          <p:nvPr/>
        </p:nvSpPr>
        <p:spPr>
          <a:xfrm>
            <a:off x="933450" y="7862888"/>
            <a:ext cx="19242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90%</a:t>
            </a:r>
            <a:endParaRPr b="0" i="0" sz="6000" u="none" cap="none" strike="noStrike">
              <a:solidFill>
                <a:schemeClr val="dk1"/>
              </a:solidFill>
              <a:latin typeface="Calibri"/>
              <a:ea typeface="Calibri"/>
              <a:cs typeface="Calibri"/>
              <a:sym typeface="Calibri"/>
            </a:endParaRPr>
          </a:p>
        </p:txBody>
      </p:sp>
      <p:grpSp>
        <p:nvGrpSpPr>
          <p:cNvPr id="272" name="Google Shape;272;h24ae7613f5bba1c0_0_229"/>
          <p:cNvGrpSpPr/>
          <p:nvPr/>
        </p:nvGrpSpPr>
        <p:grpSpPr>
          <a:xfrm>
            <a:off x="2743200" y="7667625"/>
            <a:ext cx="4688100" cy="1583175"/>
            <a:chOff x="2743200" y="7667625"/>
            <a:chExt cx="4688100" cy="1583175"/>
          </a:xfrm>
        </p:grpSpPr>
        <p:sp>
          <p:nvSpPr>
            <p:cNvPr id="273" name="Google Shape;273;h24ae7613f5bba1c0_0_229"/>
            <p:cNvSpPr/>
            <p:nvPr/>
          </p:nvSpPr>
          <p:spPr>
            <a:xfrm>
              <a:off x="2743200" y="7667625"/>
              <a:ext cx="46881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Spells Cast</a:t>
              </a:r>
              <a:endParaRPr b="0" i="0" sz="2700" u="none" cap="none" strike="noStrike">
                <a:solidFill>
                  <a:schemeClr val="dk1"/>
                </a:solidFill>
                <a:latin typeface="Calibri"/>
                <a:ea typeface="Calibri"/>
                <a:cs typeface="Calibri"/>
                <a:sym typeface="Calibri"/>
              </a:endParaRPr>
            </a:p>
          </p:txBody>
        </p:sp>
        <p:sp>
          <p:nvSpPr>
            <p:cNvPr id="274" name="Google Shape;274;h24ae7613f5bba1c0_0_229"/>
            <p:cNvSpPr/>
            <p:nvPr/>
          </p:nvSpPr>
          <p:spPr>
            <a:xfrm>
              <a:off x="2743200" y="8229600"/>
              <a:ext cx="4680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79" name="Shape 279"/>
        <p:cNvGrpSpPr/>
        <p:nvPr/>
      </p:nvGrpSpPr>
      <p:grpSpPr>
        <a:xfrm>
          <a:off x="0" y="0"/>
          <a:ext cx="0" cy="0"/>
          <a:chOff x="0" y="0"/>
          <a:chExt cx="0" cy="0"/>
        </a:xfrm>
      </p:grpSpPr>
      <p:pic>
        <p:nvPicPr>
          <p:cNvPr descr="preencoded.png" id="280" name="Google Shape;280;h24ae7613f5bba1c0_0_25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81" name="Google Shape;281;h24ae7613f5bba1c0_0_253"/>
          <p:cNvPicPr preferRelativeResize="0"/>
          <p:nvPr/>
        </p:nvPicPr>
        <p:blipFill rotWithShape="1">
          <a:blip r:embed="rId4">
            <a:alphaModFix/>
          </a:blip>
          <a:srcRect b="0" l="0" r="0" t="0"/>
          <a:stretch/>
        </p:blipFill>
        <p:spPr>
          <a:xfrm>
            <a:off x="-1057275" y="-781050"/>
            <a:ext cx="10871320" cy="9530426"/>
          </a:xfrm>
          <a:prstGeom prst="rect">
            <a:avLst/>
          </a:prstGeom>
          <a:noFill/>
          <a:ln>
            <a:noFill/>
          </a:ln>
        </p:spPr>
      </p:pic>
      <p:pic>
        <p:nvPicPr>
          <p:cNvPr descr="preencoded.png" id="282" name="Google Shape;282;h24ae7613f5bba1c0_0_253"/>
          <p:cNvPicPr preferRelativeResize="0"/>
          <p:nvPr/>
        </p:nvPicPr>
        <p:blipFill rotWithShape="1">
          <a:blip r:embed="rId5">
            <a:alphaModFix/>
          </a:blip>
          <a:srcRect b="0" l="0" r="0" t="0"/>
          <a:stretch/>
        </p:blipFill>
        <p:spPr>
          <a:xfrm>
            <a:off x="11743865" y="1741205"/>
            <a:ext cx="8919900" cy="9951101"/>
          </a:xfrm>
          <a:prstGeom prst="rect">
            <a:avLst/>
          </a:prstGeom>
          <a:noFill/>
          <a:ln>
            <a:noFill/>
          </a:ln>
        </p:spPr>
      </p:pic>
      <p:grpSp>
        <p:nvGrpSpPr>
          <p:cNvPr id="283" name="Google Shape;283;h24ae7613f5bba1c0_0_253"/>
          <p:cNvGrpSpPr/>
          <p:nvPr/>
        </p:nvGrpSpPr>
        <p:grpSpPr>
          <a:xfrm>
            <a:off x="17640300" y="7994925"/>
            <a:ext cx="596549" cy="2063476"/>
            <a:chOff x="17640300" y="7994925"/>
            <a:chExt cx="596549" cy="2063476"/>
          </a:xfrm>
        </p:grpSpPr>
        <p:pic>
          <p:nvPicPr>
            <p:cNvPr descr="preencoded.png" id="284" name="Google Shape;284;h24ae7613f5bba1c0_0_25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85" name="Google Shape;285;h24ae7613f5bba1c0_0_25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6" name="Google Shape;286;h24ae7613f5bba1c0_0_253"/>
          <p:cNvGrpSpPr/>
          <p:nvPr/>
        </p:nvGrpSpPr>
        <p:grpSpPr>
          <a:xfrm>
            <a:off x="3168015" y="2552700"/>
            <a:ext cx="11942400" cy="5640825"/>
            <a:chOff x="3168015" y="2552700"/>
            <a:chExt cx="11942400" cy="5640825"/>
          </a:xfrm>
        </p:grpSpPr>
        <p:grpSp>
          <p:nvGrpSpPr>
            <p:cNvPr id="287" name="Google Shape;287;h24ae7613f5bba1c0_0_253"/>
            <p:cNvGrpSpPr/>
            <p:nvPr/>
          </p:nvGrpSpPr>
          <p:grpSpPr>
            <a:xfrm>
              <a:off x="3168015" y="2552700"/>
              <a:ext cx="11942400" cy="4528125"/>
              <a:chOff x="3168015" y="2552700"/>
              <a:chExt cx="11942400" cy="4528125"/>
            </a:xfrm>
          </p:grpSpPr>
          <p:sp>
            <p:nvSpPr>
              <p:cNvPr id="288" name="Google Shape;288;h24ae7613f5bba1c0_0_253"/>
              <p:cNvSpPr/>
              <p:nvPr/>
            </p:nvSpPr>
            <p:spPr>
              <a:xfrm>
                <a:off x="3895725" y="2552700"/>
                <a:ext cx="10487100" cy="404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Slackey"/>
                  <a:buNone/>
                </a:pPr>
                <a:r>
                  <a:rPr b="0" i="0" lang="en-US" sz="18000" u="none" cap="none" strike="noStrike">
                    <a:solidFill>
                      <a:srgbClr val="272727"/>
                    </a:solidFill>
                    <a:latin typeface="Slackey"/>
                    <a:ea typeface="Slackey"/>
                    <a:cs typeface="Slackey"/>
                    <a:sym typeface="Slackey"/>
                  </a:rPr>
                  <a:t>234,567</a:t>
                </a:r>
                <a:endParaRPr b="0" i="0" sz="18000" u="none" cap="none" strike="noStrike">
                  <a:solidFill>
                    <a:schemeClr val="dk1"/>
                  </a:solidFill>
                  <a:latin typeface="Calibri"/>
                  <a:ea typeface="Calibri"/>
                  <a:cs typeface="Calibri"/>
                  <a:sym typeface="Calibri"/>
                </a:endParaRPr>
              </a:p>
            </p:txBody>
          </p:sp>
          <p:sp>
            <p:nvSpPr>
              <p:cNvPr id="289" name="Google Shape;289;h24ae7613f5bba1c0_0_253"/>
              <p:cNvSpPr/>
              <p:nvPr/>
            </p:nvSpPr>
            <p:spPr>
              <a:xfrm>
                <a:off x="3168015" y="5953125"/>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1"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0" name="Google Shape;290;h24ae7613f5bba1c0_0_253"/>
            <p:cNvSpPr/>
            <p:nvPr/>
          </p:nvSpPr>
          <p:spPr>
            <a:xfrm>
              <a:off x="5632133" y="7172325"/>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95" name="Shape 295"/>
        <p:cNvGrpSpPr/>
        <p:nvPr/>
      </p:nvGrpSpPr>
      <p:grpSpPr>
        <a:xfrm>
          <a:off x="0" y="0"/>
          <a:ext cx="0" cy="0"/>
          <a:chOff x="0" y="0"/>
          <a:chExt cx="0" cy="0"/>
        </a:xfrm>
      </p:grpSpPr>
      <p:pic>
        <p:nvPicPr>
          <p:cNvPr descr="preencoded.png" id="296" name="Google Shape;296;h24ae7613f5bba1c0_0_26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97" name="Google Shape;297;h24ae7613f5bba1c0_0_268"/>
          <p:cNvPicPr preferRelativeResize="0"/>
          <p:nvPr/>
        </p:nvPicPr>
        <p:blipFill rotWithShape="1">
          <a:blip r:embed="rId4">
            <a:alphaModFix/>
          </a:blip>
          <a:srcRect b="0" l="0" r="0" t="0"/>
          <a:stretch/>
        </p:blipFill>
        <p:spPr>
          <a:xfrm rot="900000">
            <a:off x="-507850" y="20596"/>
            <a:ext cx="8791001" cy="10776064"/>
          </a:xfrm>
          <a:prstGeom prst="rect">
            <a:avLst/>
          </a:prstGeom>
          <a:noFill/>
          <a:ln>
            <a:noFill/>
          </a:ln>
        </p:spPr>
      </p:pic>
      <p:pic>
        <p:nvPicPr>
          <p:cNvPr descr="preencoded.png" id="298" name="Google Shape;298;h24ae7613f5bba1c0_0_268"/>
          <p:cNvPicPr preferRelativeResize="0"/>
          <p:nvPr/>
        </p:nvPicPr>
        <p:blipFill rotWithShape="1">
          <a:blip r:embed="rId5">
            <a:alphaModFix/>
          </a:blip>
          <a:srcRect b="0" l="0" r="0" t="0"/>
          <a:stretch/>
        </p:blipFill>
        <p:spPr>
          <a:xfrm rot="-900000">
            <a:off x="12855183" y="606167"/>
            <a:ext cx="5800513" cy="10157344"/>
          </a:xfrm>
          <a:prstGeom prst="rect">
            <a:avLst/>
          </a:prstGeom>
          <a:noFill/>
          <a:ln>
            <a:noFill/>
          </a:ln>
        </p:spPr>
      </p:pic>
      <p:grpSp>
        <p:nvGrpSpPr>
          <p:cNvPr id="299" name="Google Shape;299;h24ae7613f5bba1c0_0_268"/>
          <p:cNvGrpSpPr/>
          <p:nvPr/>
        </p:nvGrpSpPr>
        <p:grpSpPr>
          <a:xfrm>
            <a:off x="17640300" y="7994925"/>
            <a:ext cx="596549" cy="2063476"/>
            <a:chOff x="17640300" y="7994925"/>
            <a:chExt cx="596549" cy="2063476"/>
          </a:xfrm>
        </p:grpSpPr>
        <p:pic>
          <p:nvPicPr>
            <p:cNvPr descr="preencoded.png" id="300" name="Google Shape;300;h24ae7613f5bba1c0_0_26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01" name="Google Shape;301;h24ae7613f5bba1c0_0_2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2" name="Google Shape;302;h24ae7613f5bba1c0_0_268"/>
          <p:cNvSpPr/>
          <p:nvPr/>
        </p:nvSpPr>
        <p:spPr>
          <a:xfrm>
            <a:off x="2109788" y="2447925"/>
            <a:ext cx="71991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233 Coins</a:t>
            </a:r>
            <a:endParaRPr b="0" i="0" sz="9600" u="none" cap="none" strike="noStrike">
              <a:solidFill>
                <a:schemeClr val="dk1"/>
              </a:solidFill>
              <a:latin typeface="Calibri"/>
              <a:ea typeface="Calibri"/>
              <a:cs typeface="Calibri"/>
              <a:sym typeface="Calibri"/>
            </a:endParaRPr>
          </a:p>
        </p:txBody>
      </p:sp>
      <p:sp>
        <p:nvSpPr>
          <p:cNvPr id="303" name="Google Shape;303;h24ae7613f5bba1c0_0_268"/>
          <p:cNvSpPr/>
          <p:nvPr/>
        </p:nvSpPr>
        <p:spPr>
          <a:xfrm>
            <a:off x="2512695" y="41814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04" name="Google Shape;304;h24ae7613f5bba1c0_0_268"/>
          <p:cNvSpPr/>
          <p:nvPr/>
        </p:nvSpPr>
        <p:spPr>
          <a:xfrm>
            <a:off x="1800225" y="5238750"/>
            <a:ext cx="78180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456 Hours</a:t>
            </a:r>
            <a:endParaRPr b="0" i="0" sz="9600" u="none" cap="none" strike="noStrike">
              <a:solidFill>
                <a:schemeClr val="dk1"/>
              </a:solidFill>
              <a:latin typeface="Calibri"/>
              <a:ea typeface="Calibri"/>
              <a:cs typeface="Calibri"/>
              <a:sym typeface="Calibri"/>
            </a:endParaRPr>
          </a:p>
        </p:txBody>
      </p:sp>
      <p:sp>
        <p:nvSpPr>
          <p:cNvPr id="305" name="Google Shape;305;h24ae7613f5bba1c0_0_268"/>
          <p:cNvSpPr/>
          <p:nvPr/>
        </p:nvSpPr>
        <p:spPr>
          <a:xfrm>
            <a:off x="2512695" y="69723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06" name="Google Shape;306;h24ae7613f5bba1c0_0_268"/>
          <p:cNvSpPr/>
          <p:nvPr/>
        </p:nvSpPr>
        <p:spPr>
          <a:xfrm>
            <a:off x="11801475" y="2447925"/>
            <a:ext cx="30555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85%</a:t>
            </a:r>
            <a:endParaRPr b="0" i="0" sz="9600" u="none" cap="none" strike="noStrike">
              <a:solidFill>
                <a:schemeClr val="dk1"/>
              </a:solidFill>
              <a:latin typeface="Calibri"/>
              <a:ea typeface="Calibri"/>
              <a:cs typeface="Calibri"/>
              <a:sym typeface="Calibri"/>
            </a:endParaRPr>
          </a:p>
        </p:txBody>
      </p:sp>
      <p:sp>
        <p:nvSpPr>
          <p:cNvPr id="307" name="Google Shape;307;h24ae7613f5bba1c0_0_268"/>
          <p:cNvSpPr/>
          <p:nvPr/>
        </p:nvSpPr>
        <p:spPr>
          <a:xfrm>
            <a:off x="10132695" y="41814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08" name="Google Shape;308;h24ae7613f5bba1c0_0_268"/>
          <p:cNvSpPr/>
          <p:nvPr/>
        </p:nvSpPr>
        <p:spPr>
          <a:xfrm>
            <a:off x="10563225" y="5238750"/>
            <a:ext cx="55320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765 Km</a:t>
            </a:r>
            <a:endParaRPr b="0" i="0" sz="9600" u="none" cap="none" strike="noStrike">
              <a:solidFill>
                <a:schemeClr val="dk1"/>
              </a:solidFill>
              <a:latin typeface="Calibri"/>
              <a:ea typeface="Calibri"/>
              <a:cs typeface="Calibri"/>
              <a:sym typeface="Calibri"/>
            </a:endParaRPr>
          </a:p>
        </p:txBody>
      </p:sp>
      <p:sp>
        <p:nvSpPr>
          <p:cNvPr id="309" name="Google Shape;309;h24ae7613f5bba1c0_0_268"/>
          <p:cNvSpPr/>
          <p:nvPr/>
        </p:nvSpPr>
        <p:spPr>
          <a:xfrm>
            <a:off x="10132695" y="69723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14" name="Shape 314"/>
        <p:cNvGrpSpPr/>
        <p:nvPr/>
      </p:nvGrpSpPr>
      <p:grpSpPr>
        <a:xfrm>
          <a:off x="0" y="0"/>
          <a:ext cx="0" cy="0"/>
          <a:chOff x="0" y="0"/>
          <a:chExt cx="0" cy="0"/>
        </a:xfrm>
      </p:grpSpPr>
      <p:pic>
        <p:nvPicPr>
          <p:cNvPr descr="preencoded.png" id="315" name="Google Shape;315;h24ae7613f5bba1c0_0_28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16" name="Google Shape;316;h24ae7613f5bba1c0_0_286"/>
          <p:cNvPicPr preferRelativeResize="0"/>
          <p:nvPr/>
        </p:nvPicPr>
        <p:blipFill rotWithShape="1">
          <a:blip r:embed="rId4">
            <a:alphaModFix/>
          </a:blip>
          <a:srcRect b="0" l="0" r="0" t="0"/>
          <a:stretch/>
        </p:blipFill>
        <p:spPr>
          <a:xfrm rot="-900000">
            <a:off x="8940580" y="-828060"/>
            <a:ext cx="11193768" cy="8955014"/>
          </a:xfrm>
          <a:prstGeom prst="rect">
            <a:avLst/>
          </a:prstGeom>
          <a:noFill/>
          <a:ln>
            <a:noFill/>
          </a:ln>
        </p:spPr>
      </p:pic>
      <p:pic>
        <p:nvPicPr>
          <p:cNvPr descr="preencoded.png" id="317" name="Google Shape;317;h24ae7613f5bba1c0_0_286"/>
          <p:cNvPicPr preferRelativeResize="0"/>
          <p:nvPr/>
        </p:nvPicPr>
        <p:blipFill rotWithShape="1">
          <a:blip r:embed="rId5">
            <a:alphaModFix/>
          </a:blip>
          <a:srcRect b="0" l="0" r="0" t="0"/>
          <a:stretch/>
        </p:blipFill>
        <p:spPr>
          <a:xfrm>
            <a:off x="-733425" y="4191000"/>
            <a:ext cx="8705850" cy="7048500"/>
          </a:xfrm>
          <a:prstGeom prst="rect">
            <a:avLst/>
          </a:prstGeom>
          <a:noFill/>
          <a:ln>
            <a:noFill/>
          </a:ln>
        </p:spPr>
      </p:pic>
      <p:grpSp>
        <p:nvGrpSpPr>
          <p:cNvPr id="318" name="Google Shape;318;h24ae7613f5bba1c0_0_286"/>
          <p:cNvGrpSpPr/>
          <p:nvPr/>
        </p:nvGrpSpPr>
        <p:grpSpPr>
          <a:xfrm>
            <a:off x="17640300" y="7994925"/>
            <a:ext cx="596549" cy="2063476"/>
            <a:chOff x="17640300" y="7994925"/>
            <a:chExt cx="596549" cy="2063476"/>
          </a:xfrm>
        </p:grpSpPr>
        <p:pic>
          <p:nvPicPr>
            <p:cNvPr descr="preencoded.png" id="319" name="Google Shape;319;h24ae7613f5bba1c0_0_28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0" name="Google Shape;320;h24ae7613f5bba1c0_0_28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1" name="Google Shape;321;h24ae7613f5bba1c0_0_286"/>
          <p:cNvSpPr/>
          <p:nvPr/>
        </p:nvSpPr>
        <p:spPr>
          <a:xfrm>
            <a:off x="5181600" y="857250"/>
            <a:ext cx="7915200" cy="135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Some Graph</a:t>
            </a:r>
            <a:endParaRPr b="0" i="0" sz="6000" u="none" cap="none" strike="noStrike">
              <a:solidFill>
                <a:schemeClr val="dk1"/>
              </a:solidFill>
              <a:latin typeface="Calibri"/>
              <a:ea typeface="Calibri"/>
              <a:cs typeface="Calibri"/>
              <a:sym typeface="Calibri"/>
            </a:endParaRPr>
          </a:p>
        </p:txBody>
      </p:sp>
      <p:grpSp>
        <p:nvGrpSpPr>
          <p:cNvPr id="322" name="Google Shape;322;h24ae7613f5bba1c0_0_286"/>
          <p:cNvGrpSpPr/>
          <p:nvPr/>
        </p:nvGrpSpPr>
        <p:grpSpPr>
          <a:xfrm>
            <a:off x="2038350" y="2824588"/>
            <a:ext cx="6709939" cy="4712767"/>
            <a:chOff x="2038350" y="2824588"/>
            <a:chExt cx="6709939" cy="4712767"/>
          </a:xfrm>
        </p:grpSpPr>
        <p:pic>
          <p:nvPicPr>
            <p:cNvPr descr="preencoded.png" id="323" name="Google Shape;323;h24ae7613f5bba1c0_0_286"/>
            <p:cNvPicPr preferRelativeResize="0"/>
            <p:nvPr/>
          </p:nvPicPr>
          <p:blipFill rotWithShape="1">
            <a:blip r:embed="rId7">
              <a:alphaModFix/>
            </a:blip>
            <a:srcRect b="0" l="0" r="0" t="0"/>
            <a:stretch/>
          </p:blipFill>
          <p:spPr>
            <a:xfrm>
              <a:off x="2530372" y="2824588"/>
              <a:ext cx="6217917" cy="4133250"/>
            </a:xfrm>
            <a:prstGeom prst="rect">
              <a:avLst/>
            </a:prstGeom>
            <a:noFill/>
            <a:ln>
              <a:noFill/>
            </a:ln>
          </p:spPr>
        </p:pic>
        <p:pic>
          <p:nvPicPr>
            <p:cNvPr descr="preencoded.png" id="324" name="Google Shape;324;h24ae7613f5bba1c0_0_286"/>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25" name="Google Shape;325;h24ae7613f5bba1c0_0_286"/>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26" name="Google Shape;326;h24ae7613f5bba1c0_0_286"/>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27" name="Google Shape;327;h24ae7613f5bba1c0_0_286"/>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28" name="Google Shape;328;h24ae7613f5bba1c0_0_286"/>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29" name="Google Shape;329;h24ae7613f5bba1c0_0_286"/>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30" name="Google Shape;330;h24ae7613f5bba1c0_0_286"/>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31" name="Google Shape;331;h24ae7613f5bba1c0_0_286"/>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32" name="Google Shape;332;h24ae7613f5bba1c0_0_286"/>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33" name="Google Shape;333;h24ae7613f5bba1c0_0_286"/>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34" name="Google Shape;334;h24ae7613f5bba1c0_0_286"/>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35" name="Google Shape;335;h24ae7613f5bba1c0_0_286"/>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36" name="Google Shape;336;h24ae7613f5bba1c0_0_286"/>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37" name="Google Shape;337;h24ae7613f5bba1c0_0_286"/>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38" name="Google Shape;338;h24ae7613f5bba1c0_0_286"/>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39" name="Google Shape;339;h24ae7613f5bba1c0_0_286"/>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40" name="Google Shape;340;h24ae7613f5bba1c0_0_286"/>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41" name="Google Shape;341;h24ae7613f5bba1c0_0_286"/>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42" name="Google Shape;342;h24ae7613f5bba1c0_0_286"/>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43" name="Google Shape;343;h24ae7613f5bba1c0_0_286"/>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44" name="Google Shape;344;h24ae7613f5bba1c0_0_286"/>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45" name="Google Shape;345;h24ae7613f5bba1c0_0_286"/>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6" name="Google Shape;346;h24ae7613f5bba1c0_0_286"/>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7" name="Google Shape;347;h24ae7613f5bba1c0_0_286"/>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48" name="Google Shape;348;h24ae7613f5bba1c0_0_286"/>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9" name="Google Shape;349;h24ae7613f5bba1c0_0_286"/>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0" name="Google Shape;350;h24ae7613f5bba1c0_0_286"/>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1" name="Google Shape;351;h24ae7613f5bba1c0_0_286"/>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2" name="Google Shape;352;h24ae7613f5bba1c0_0_286"/>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3" name="Google Shape;353;h24ae7613f5bba1c0_0_286"/>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639"/>
                <a:buFont typeface="Lato"/>
                <a:buNone/>
              </a:pPr>
              <a:r>
                <a:rPr b="0" i="0" lang="en-US" sz="1639" u="none" cap="none" strike="noStrike">
                  <a:solidFill>
                    <a:srgbClr val="83999D"/>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4" name="Google Shape;354;h24ae7613f5bba1c0_0_286"/>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5" name="Google Shape;355;h24ae7613f5bba1c0_0_286"/>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6" name="Google Shape;356;h24ae7613f5bba1c0_0_286"/>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7" name="Google Shape;357;h24ae7613f5bba1c0_0_286"/>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58" name="Google Shape;358;h24ae7613f5bba1c0_0_286"/>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9" name="Google Shape;359;h24ae7613f5bba1c0_0_286"/>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0" name="Google Shape;360;h24ae7613f5bba1c0_0_286"/>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1" name="Google Shape;361;h24ae7613f5bba1c0_0_286"/>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2" name="Google Shape;362;h24ae7613f5bba1c0_0_286"/>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3" name="Google Shape;363;h24ae7613f5bba1c0_0_286"/>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1366"/>
                <a:buFont typeface="Lato"/>
                <a:buNone/>
              </a:pPr>
              <a:r>
                <a:rPr b="0" i="0" lang="en-US" sz="1366" u="none" cap="none" strike="noStrike">
                  <a:solidFill>
                    <a:srgbClr val="83999D"/>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4" name="Google Shape;364;h24ae7613f5bba1c0_0_286"/>
          <p:cNvGrpSpPr/>
          <p:nvPr/>
        </p:nvGrpSpPr>
        <p:grpSpPr>
          <a:xfrm>
            <a:off x="10801350" y="3143250"/>
            <a:ext cx="4181476" cy="4181456"/>
            <a:chOff x="10801350" y="3143250"/>
            <a:chExt cx="4181476" cy="4181456"/>
          </a:xfrm>
        </p:grpSpPr>
        <p:pic>
          <p:nvPicPr>
            <p:cNvPr descr="preencoded.png" id="365" name="Google Shape;365;h24ae7613f5bba1c0_0_286"/>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366" name="Google Shape;366;h24ae7613f5bba1c0_0_286"/>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367" name="Google Shape;367;h24ae7613f5bba1c0_0_286"/>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368" name="Google Shape;368;h24ae7613f5bba1c0_0_286"/>
            <p:cNvSpPr/>
            <p:nvPr/>
          </p:nvSpPr>
          <p:spPr>
            <a:xfrm>
              <a:off x="12082463" y="4681538"/>
              <a:ext cx="17889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34.574</a:t>
              </a:r>
              <a:endParaRPr b="0" i="0" sz="3600" u="none" cap="none" strike="noStrike">
                <a:solidFill>
                  <a:schemeClr val="dk1"/>
                </a:solidFill>
                <a:latin typeface="Calibri"/>
                <a:ea typeface="Calibri"/>
                <a:cs typeface="Calibri"/>
                <a:sym typeface="Calibri"/>
              </a:endParaRPr>
            </a:p>
          </p:txBody>
        </p:sp>
        <p:sp>
          <p:nvSpPr>
            <p:cNvPr id="369" name="Google Shape;369;h24ae7613f5bba1c0_0_286"/>
            <p:cNvSpPr/>
            <p:nvPr/>
          </p:nvSpPr>
          <p:spPr>
            <a:xfrm>
              <a:off x="12520613" y="532923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70" name="Google Shape;370;h24ae7613f5bba1c0_0_286"/>
          <p:cNvGrpSpPr/>
          <p:nvPr/>
        </p:nvGrpSpPr>
        <p:grpSpPr>
          <a:xfrm>
            <a:off x="9898380" y="7886700"/>
            <a:ext cx="5997000" cy="1745100"/>
            <a:chOff x="9898380" y="7886700"/>
            <a:chExt cx="5997000" cy="1745100"/>
          </a:xfrm>
        </p:grpSpPr>
        <p:sp>
          <p:nvSpPr>
            <p:cNvPr id="371" name="Google Shape;371;h24ae7613f5bba1c0_0_286"/>
            <p:cNvSpPr/>
            <p:nvPr/>
          </p:nvSpPr>
          <p:spPr>
            <a:xfrm>
              <a:off x="9898380" y="7886700"/>
              <a:ext cx="59970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Treasure Found</a:t>
              </a:r>
              <a:endParaRPr b="0" i="0" sz="3600" u="none" cap="none" strike="noStrike">
                <a:solidFill>
                  <a:schemeClr val="dk1"/>
                </a:solidFill>
                <a:latin typeface="Calibri"/>
                <a:ea typeface="Calibri"/>
                <a:cs typeface="Calibri"/>
                <a:sym typeface="Calibri"/>
              </a:endParaRPr>
            </a:p>
          </p:txBody>
        </p:sp>
        <p:sp>
          <p:nvSpPr>
            <p:cNvPr id="372" name="Google Shape;372;h24ae7613f5bba1c0_0_286"/>
            <p:cNvSpPr/>
            <p:nvPr/>
          </p:nvSpPr>
          <p:spPr>
            <a:xfrm>
              <a:off x="9913620" y="86106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3" name="Google Shape;373;h24ae7613f5bba1c0_0_286"/>
          <p:cNvGrpSpPr/>
          <p:nvPr/>
        </p:nvGrpSpPr>
        <p:grpSpPr>
          <a:xfrm>
            <a:off x="2392680" y="7886700"/>
            <a:ext cx="5997000" cy="1745100"/>
            <a:chOff x="2392680" y="7886700"/>
            <a:chExt cx="5997000" cy="1745100"/>
          </a:xfrm>
        </p:grpSpPr>
        <p:sp>
          <p:nvSpPr>
            <p:cNvPr id="374" name="Google Shape;374;h24ae7613f5bba1c0_0_286"/>
            <p:cNvSpPr/>
            <p:nvPr/>
          </p:nvSpPr>
          <p:spPr>
            <a:xfrm>
              <a:off x="2392680" y="7886700"/>
              <a:ext cx="59970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Spellcasting</a:t>
              </a:r>
              <a:endParaRPr b="0" i="0" sz="3600" u="none" cap="none" strike="noStrike">
                <a:solidFill>
                  <a:schemeClr val="dk1"/>
                </a:solidFill>
                <a:latin typeface="Calibri"/>
                <a:ea typeface="Calibri"/>
                <a:cs typeface="Calibri"/>
                <a:sym typeface="Calibri"/>
              </a:endParaRPr>
            </a:p>
          </p:txBody>
        </p:sp>
        <p:sp>
          <p:nvSpPr>
            <p:cNvPr id="375" name="Google Shape;375;h24ae7613f5bba1c0_0_286"/>
            <p:cNvSpPr/>
            <p:nvPr/>
          </p:nvSpPr>
          <p:spPr>
            <a:xfrm>
              <a:off x="2407920" y="86106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80" name="Shape 380"/>
        <p:cNvGrpSpPr/>
        <p:nvPr/>
      </p:nvGrpSpPr>
      <p:grpSpPr>
        <a:xfrm>
          <a:off x="0" y="0"/>
          <a:ext cx="0" cy="0"/>
          <a:chOff x="0" y="0"/>
          <a:chExt cx="0" cy="0"/>
        </a:xfrm>
      </p:grpSpPr>
      <p:pic>
        <p:nvPicPr>
          <p:cNvPr descr="preencoded.png" id="381" name="Google Shape;381;h24ae7613f5bba1c0_0_35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82" name="Google Shape;382;h24ae7613f5bba1c0_0_351"/>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383" name="Google Shape;383;h24ae7613f5bba1c0_0_351"/>
          <p:cNvPicPr preferRelativeResize="0"/>
          <p:nvPr/>
        </p:nvPicPr>
        <p:blipFill rotWithShape="1">
          <a:blip r:embed="rId5">
            <a:alphaModFix/>
          </a:blip>
          <a:srcRect b="0" l="0" r="0" t="0"/>
          <a:stretch/>
        </p:blipFill>
        <p:spPr>
          <a:xfrm rot="-900000">
            <a:off x="9057904" y="80886"/>
            <a:ext cx="10054223" cy="9564401"/>
          </a:xfrm>
          <a:prstGeom prst="rect">
            <a:avLst/>
          </a:prstGeom>
          <a:noFill/>
          <a:ln>
            <a:noFill/>
          </a:ln>
        </p:spPr>
      </p:pic>
      <p:grpSp>
        <p:nvGrpSpPr>
          <p:cNvPr id="384" name="Google Shape;384;h24ae7613f5bba1c0_0_351"/>
          <p:cNvGrpSpPr/>
          <p:nvPr/>
        </p:nvGrpSpPr>
        <p:grpSpPr>
          <a:xfrm>
            <a:off x="17640300" y="7994925"/>
            <a:ext cx="596549" cy="2063476"/>
            <a:chOff x="17640300" y="7994925"/>
            <a:chExt cx="596549" cy="2063476"/>
          </a:xfrm>
        </p:grpSpPr>
        <p:pic>
          <p:nvPicPr>
            <p:cNvPr descr="preencoded.png" id="385" name="Google Shape;385;h24ae7613f5bba1c0_0_35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86" name="Google Shape;386;h24ae7613f5bba1c0_0_3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7" name="Google Shape;387;h24ae7613f5bba1c0_0_351"/>
          <p:cNvGrpSpPr/>
          <p:nvPr/>
        </p:nvGrpSpPr>
        <p:grpSpPr>
          <a:xfrm>
            <a:off x="10086975" y="4314825"/>
            <a:ext cx="6644700" cy="1821300"/>
            <a:chOff x="10086975" y="4314825"/>
            <a:chExt cx="6644700" cy="1821300"/>
          </a:xfrm>
        </p:grpSpPr>
        <p:sp>
          <p:nvSpPr>
            <p:cNvPr id="388" name="Google Shape;388;h24ae7613f5bba1c0_0_351"/>
            <p:cNvSpPr/>
            <p:nvPr/>
          </p:nvSpPr>
          <p:spPr>
            <a:xfrm>
              <a:off x="10086975" y="4314825"/>
              <a:ext cx="66447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 web application</a:t>
              </a:r>
              <a:endParaRPr b="0" i="0" sz="3600" u="none" cap="none" strike="noStrike">
                <a:solidFill>
                  <a:schemeClr val="dk1"/>
                </a:solidFill>
                <a:latin typeface="Calibri"/>
                <a:ea typeface="Calibri"/>
                <a:cs typeface="Calibri"/>
                <a:sym typeface="Calibri"/>
              </a:endParaRPr>
            </a:p>
          </p:txBody>
        </p:sp>
        <p:sp>
          <p:nvSpPr>
            <p:cNvPr id="389" name="Google Shape;389;h24ae7613f5bba1c0_0_351"/>
            <p:cNvSpPr/>
            <p:nvPr/>
          </p:nvSpPr>
          <p:spPr>
            <a:xfrm>
              <a:off x="10086975" y="5114925"/>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0" name="Google Shape;390;h24ae7613f5bba1c0_0_351"/>
          <p:cNvPicPr preferRelativeResize="0"/>
          <p:nvPr/>
        </p:nvPicPr>
        <p:blipFill rotWithShape="1">
          <a:blip r:embed="rId7">
            <a:alphaModFix/>
          </a:blip>
          <a:srcRect b="0" l="0" r="0" t="0"/>
          <a:stretch/>
        </p:blipFill>
        <p:spPr>
          <a:xfrm>
            <a:off x="190500" y="2438400"/>
            <a:ext cx="10325100" cy="6124575"/>
          </a:xfrm>
          <a:prstGeom prst="rect">
            <a:avLst/>
          </a:prstGeom>
          <a:noFill/>
          <a:ln>
            <a:noFill/>
          </a:ln>
        </p:spPr>
      </p:pic>
      <p:pic>
        <p:nvPicPr>
          <p:cNvPr descr="preencoded.png" id="391" name="Google Shape;391;h24ae7613f5bba1c0_0_351"/>
          <p:cNvPicPr preferRelativeResize="0"/>
          <p:nvPr/>
        </p:nvPicPr>
        <p:blipFill rotWithShape="1">
          <a:blip r:embed="rId8">
            <a:alphaModFix/>
          </a:blip>
          <a:srcRect b="0" l="0" r="0" t="0"/>
          <a:stretch/>
        </p:blipFill>
        <p:spPr>
          <a:xfrm>
            <a:off x="1638300" y="2695575"/>
            <a:ext cx="7419975" cy="4867275"/>
          </a:xfrm>
          <a:prstGeom prst="rect">
            <a:avLst/>
          </a:prstGeom>
          <a:noFill/>
          <a:ln>
            <a:noFill/>
          </a:ln>
        </p:spPr>
      </p:pic>
      <p:sp>
        <p:nvSpPr>
          <p:cNvPr id="392" name="Google Shape;392;h24ae7613f5bba1c0_0_351"/>
          <p:cNvSpPr/>
          <p:nvPr/>
        </p:nvSpPr>
        <p:spPr>
          <a:xfrm>
            <a:off x="2552700" y="914400"/>
            <a:ext cx="13182600" cy="135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97" name="Shape 397"/>
        <p:cNvGrpSpPr/>
        <p:nvPr/>
      </p:nvGrpSpPr>
      <p:grpSpPr>
        <a:xfrm>
          <a:off x="0" y="0"/>
          <a:ext cx="0" cy="0"/>
          <a:chOff x="0" y="0"/>
          <a:chExt cx="0" cy="0"/>
        </a:xfrm>
      </p:grpSpPr>
      <p:pic>
        <p:nvPicPr>
          <p:cNvPr descr="preencoded.png" id="398" name="Google Shape;398;h24ae7613f5bba1c0_0_36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99" name="Google Shape;399;h24ae7613f5bba1c0_0_367"/>
          <p:cNvPicPr preferRelativeResize="0"/>
          <p:nvPr/>
        </p:nvPicPr>
        <p:blipFill rotWithShape="1">
          <a:blip r:embed="rId4">
            <a:alphaModFix/>
          </a:blip>
          <a:srcRect b="0" l="0" r="0" t="0"/>
          <a:stretch/>
        </p:blipFill>
        <p:spPr>
          <a:xfrm rot="900000">
            <a:off x="-507850" y="20596"/>
            <a:ext cx="8791001" cy="10776064"/>
          </a:xfrm>
          <a:prstGeom prst="rect">
            <a:avLst/>
          </a:prstGeom>
          <a:noFill/>
          <a:ln>
            <a:noFill/>
          </a:ln>
        </p:spPr>
      </p:pic>
      <p:pic>
        <p:nvPicPr>
          <p:cNvPr descr="preencoded.png" id="400" name="Google Shape;400;h24ae7613f5bba1c0_0_367"/>
          <p:cNvPicPr preferRelativeResize="0"/>
          <p:nvPr/>
        </p:nvPicPr>
        <p:blipFill rotWithShape="1">
          <a:blip r:embed="rId5">
            <a:alphaModFix/>
          </a:blip>
          <a:srcRect b="0" l="0" r="0" t="0"/>
          <a:stretch/>
        </p:blipFill>
        <p:spPr>
          <a:xfrm rot="-900000">
            <a:off x="12855183" y="606167"/>
            <a:ext cx="5800513" cy="10157344"/>
          </a:xfrm>
          <a:prstGeom prst="rect">
            <a:avLst/>
          </a:prstGeom>
          <a:noFill/>
          <a:ln>
            <a:noFill/>
          </a:ln>
        </p:spPr>
      </p:pic>
      <p:grpSp>
        <p:nvGrpSpPr>
          <p:cNvPr id="401" name="Google Shape;401;h24ae7613f5bba1c0_0_367"/>
          <p:cNvGrpSpPr/>
          <p:nvPr/>
        </p:nvGrpSpPr>
        <p:grpSpPr>
          <a:xfrm>
            <a:off x="17640300" y="7994925"/>
            <a:ext cx="596549" cy="2063476"/>
            <a:chOff x="17640300" y="7994925"/>
            <a:chExt cx="596549" cy="2063476"/>
          </a:xfrm>
        </p:grpSpPr>
        <p:pic>
          <p:nvPicPr>
            <p:cNvPr descr="preencoded.png" id="402" name="Google Shape;402;h24ae7613f5bba1c0_0_36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03" name="Google Shape;403;h24ae7613f5bba1c0_0_3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4" name="Google Shape;404;h24ae7613f5bba1c0_0_367"/>
          <p:cNvGrpSpPr/>
          <p:nvPr/>
        </p:nvGrpSpPr>
        <p:grpSpPr>
          <a:xfrm>
            <a:off x="2209800" y="3590925"/>
            <a:ext cx="6644700" cy="2278500"/>
            <a:chOff x="2209800" y="3590925"/>
            <a:chExt cx="6644700" cy="2278500"/>
          </a:xfrm>
        </p:grpSpPr>
        <p:sp>
          <p:nvSpPr>
            <p:cNvPr id="405" name="Google Shape;405;h24ae7613f5bba1c0_0_367"/>
            <p:cNvSpPr/>
            <p:nvPr/>
          </p:nvSpPr>
          <p:spPr>
            <a:xfrm>
              <a:off x="2209800" y="3590925"/>
              <a:ext cx="66447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An mobile app</a:t>
              </a:r>
              <a:endParaRPr b="0" i="0" sz="3600" u="none" cap="none" strike="noStrike">
                <a:solidFill>
                  <a:schemeClr val="dk1"/>
                </a:solidFill>
                <a:latin typeface="Calibri"/>
                <a:ea typeface="Calibri"/>
                <a:cs typeface="Calibri"/>
                <a:sym typeface="Calibri"/>
              </a:endParaRPr>
            </a:p>
          </p:txBody>
        </p:sp>
        <p:sp>
          <p:nvSpPr>
            <p:cNvPr id="406" name="Google Shape;406;h24ae7613f5bba1c0_0_367"/>
            <p:cNvSpPr/>
            <p:nvPr/>
          </p:nvSpPr>
          <p:spPr>
            <a:xfrm>
              <a:off x="2209800" y="43910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7" name="Google Shape;407;h24ae7613f5bba1c0_0_367"/>
          <p:cNvSpPr/>
          <p:nvPr/>
        </p:nvSpPr>
        <p:spPr>
          <a:xfrm>
            <a:off x="2209800" y="6124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8" name="Google Shape;408;h24ae7613f5bba1c0_0_367"/>
          <p:cNvSpPr/>
          <p:nvPr/>
        </p:nvSpPr>
        <p:spPr>
          <a:xfrm>
            <a:off x="2171700" y="1390650"/>
            <a:ext cx="9572700" cy="243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9" name="Google Shape;409;h24ae7613f5bba1c0_0_367"/>
          <p:cNvPicPr preferRelativeResize="0"/>
          <p:nvPr/>
        </p:nvPicPr>
        <p:blipFill rotWithShape="1">
          <a:blip r:embed="rId7">
            <a:alphaModFix/>
          </a:blip>
          <a:srcRect b="0" l="0" r="0" t="0"/>
          <a:stretch/>
        </p:blipFill>
        <p:spPr>
          <a:xfrm>
            <a:off x="11591925" y="771525"/>
            <a:ext cx="4105275" cy="8886825"/>
          </a:xfrm>
          <a:prstGeom prst="rect">
            <a:avLst/>
          </a:prstGeom>
          <a:noFill/>
          <a:ln>
            <a:noFill/>
          </a:ln>
        </p:spPr>
      </p:pic>
      <p:pic>
        <p:nvPicPr>
          <p:cNvPr descr="preencoded.png" id="410" name="Google Shape;410;h24ae7613f5bba1c0_0_367"/>
          <p:cNvPicPr preferRelativeResize="0"/>
          <p:nvPr/>
        </p:nvPicPr>
        <p:blipFill rotWithShape="1">
          <a:blip r:embed="rId8">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15" name="Shape 415"/>
        <p:cNvGrpSpPr/>
        <p:nvPr/>
      </p:nvGrpSpPr>
      <p:grpSpPr>
        <a:xfrm>
          <a:off x="0" y="0"/>
          <a:ext cx="0" cy="0"/>
          <a:chOff x="0" y="0"/>
          <a:chExt cx="0" cy="0"/>
        </a:xfrm>
      </p:grpSpPr>
      <p:pic>
        <p:nvPicPr>
          <p:cNvPr descr="preencoded.png" id="416" name="Google Shape;416;h24ae7613f5bba1c0_0_38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17" name="Google Shape;417;h24ae7613f5bba1c0_0_384"/>
          <p:cNvPicPr preferRelativeResize="0"/>
          <p:nvPr/>
        </p:nvPicPr>
        <p:blipFill rotWithShape="1">
          <a:blip r:embed="rId4">
            <a:alphaModFix/>
          </a:blip>
          <a:srcRect b="0" l="0" r="0" t="0"/>
          <a:stretch/>
        </p:blipFill>
        <p:spPr>
          <a:xfrm rot="-900000">
            <a:off x="8940580" y="-828060"/>
            <a:ext cx="11193768" cy="8955014"/>
          </a:xfrm>
          <a:prstGeom prst="rect">
            <a:avLst/>
          </a:prstGeom>
          <a:noFill/>
          <a:ln>
            <a:noFill/>
          </a:ln>
        </p:spPr>
      </p:pic>
      <p:pic>
        <p:nvPicPr>
          <p:cNvPr descr="preencoded.png" id="418" name="Google Shape;418;h24ae7613f5bba1c0_0_384"/>
          <p:cNvPicPr preferRelativeResize="0"/>
          <p:nvPr/>
        </p:nvPicPr>
        <p:blipFill rotWithShape="1">
          <a:blip r:embed="rId5">
            <a:alphaModFix/>
          </a:blip>
          <a:srcRect b="0" l="0" r="0" t="0"/>
          <a:stretch/>
        </p:blipFill>
        <p:spPr>
          <a:xfrm>
            <a:off x="-733425" y="4191000"/>
            <a:ext cx="8705850" cy="7048500"/>
          </a:xfrm>
          <a:prstGeom prst="rect">
            <a:avLst/>
          </a:prstGeom>
          <a:noFill/>
          <a:ln>
            <a:noFill/>
          </a:ln>
        </p:spPr>
      </p:pic>
      <p:grpSp>
        <p:nvGrpSpPr>
          <p:cNvPr id="419" name="Google Shape;419;h24ae7613f5bba1c0_0_384"/>
          <p:cNvGrpSpPr/>
          <p:nvPr/>
        </p:nvGrpSpPr>
        <p:grpSpPr>
          <a:xfrm>
            <a:off x="17640300" y="7994925"/>
            <a:ext cx="596549" cy="2063476"/>
            <a:chOff x="17640300" y="7994925"/>
            <a:chExt cx="596549" cy="2063476"/>
          </a:xfrm>
        </p:grpSpPr>
        <p:pic>
          <p:nvPicPr>
            <p:cNvPr descr="preencoded.png" id="420" name="Google Shape;420;h24ae7613f5bba1c0_0_38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21" name="Google Shape;421;h24ae7613f5bba1c0_0_3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2" name="Google Shape;422;h24ae7613f5bba1c0_0_384"/>
          <p:cNvGrpSpPr/>
          <p:nvPr/>
        </p:nvGrpSpPr>
        <p:grpSpPr>
          <a:xfrm>
            <a:off x="657225" y="6229350"/>
            <a:ext cx="4377600" cy="2926200"/>
            <a:chOff x="657225" y="6229350"/>
            <a:chExt cx="4377600" cy="2926200"/>
          </a:xfrm>
        </p:grpSpPr>
        <p:sp>
          <p:nvSpPr>
            <p:cNvPr id="423" name="Google Shape;423;h24ae7613f5bba1c0_0_384"/>
            <p:cNvSpPr/>
            <p:nvPr/>
          </p:nvSpPr>
          <p:spPr>
            <a:xfrm>
              <a:off x="657225" y="6229350"/>
              <a:ext cx="4377600" cy="145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 web application</a:t>
              </a:r>
              <a:endParaRPr b="0" i="0" sz="3600" u="none" cap="none" strike="noStrike">
                <a:solidFill>
                  <a:schemeClr val="dk1"/>
                </a:solidFill>
                <a:latin typeface="Calibri"/>
                <a:ea typeface="Calibri"/>
                <a:cs typeface="Calibri"/>
                <a:sym typeface="Calibri"/>
              </a:endParaRPr>
            </a:p>
          </p:txBody>
        </p:sp>
        <p:sp>
          <p:nvSpPr>
            <p:cNvPr id="424" name="Google Shape;424;h24ae7613f5bba1c0_0_384"/>
            <p:cNvSpPr/>
            <p:nvPr/>
          </p:nvSpPr>
          <p:spPr>
            <a:xfrm>
              <a:off x="657225" y="76771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5" name="Google Shape;425;h24ae7613f5bba1c0_0_384"/>
          <p:cNvSpPr/>
          <p:nvPr/>
        </p:nvSpPr>
        <p:spPr>
          <a:xfrm>
            <a:off x="619125" y="923925"/>
            <a:ext cx="5153100" cy="569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6" name="Google Shape;426;h24ae7613f5bba1c0_0_384"/>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7" name="Google Shape;427;h24ae7613f5bba1c0_0_384"/>
          <p:cNvGrpSpPr/>
          <p:nvPr/>
        </p:nvGrpSpPr>
        <p:grpSpPr>
          <a:xfrm>
            <a:off x="5924550" y="561975"/>
            <a:ext cx="6429375" cy="9248775"/>
            <a:chOff x="5924550" y="561975"/>
            <a:chExt cx="6429375" cy="9248775"/>
          </a:xfrm>
        </p:grpSpPr>
        <p:pic>
          <p:nvPicPr>
            <p:cNvPr descr="preencoded.png" id="428" name="Google Shape;428;h24ae7613f5bba1c0_0_384"/>
            <p:cNvPicPr preferRelativeResize="0"/>
            <p:nvPr/>
          </p:nvPicPr>
          <p:blipFill rotWithShape="1">
            <a:blip r:embed="rId7">
              <a:alphaModFix/>
            </a:blip>
            <a:srcRect b="0" l="0" r="0" t="0"/>
            <a:stretch/>
          </p:blipFill>
          <p:spPr>
            <a:xfrm>
              <a:off x="5924550" y="561975"/>
              <a:ext cx="6429375" cy="9248775"/>
            </a:xfrm>
            <a:prstGeom prst="rect">
              <a:avLst/>
            </a:prstGeom>
            <a:noFill/>
            <a:ln>
              <a:noFill/>
            </a:ln>
          </p:spPr>
        </p:pic>
        <p:pic>
          <p:nvPicPr>
            <p:cNvPr descr="preencoded.png" id="429" name="Google Shape;429;h24ae7613f5bba1c0_0_384"/>
            <p:cNvPicPr preferRelativeResize="0"/>
            <p:nvPr/>
          </p:nvPicPr>
          <p:blipFill rotWithShape="1">
            <a:blip r:embed="rId8">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34" name="Shape 434"/>
        <p:cNvGrpSpPr/>
        <p:nvPr/>
      </p:nvGrpSpPr>
      <p:grpSpPr>
        <a:xfrm>
          <a:off x="0" y="0"/>
          <a:ext cx="0" cy="0"/>
          <a:chOff x="0" y="0"/>
          <a:chExt cx="0" cy="0"/>
        </a:xfrm>
      </p:grpSpPr>
      <p:pic>
        <p:nvPicPr>
          <p:cNvPr descr="preencoded.png" id="435" name="Google Shape;435;h24ae7613f5bba1c0_0_40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6" name="Google Shape;436;h24ae7613f5bba1c0_0_402"/>
          <p:cNvGrpSpPr/>
          <p:nvPr/>
        </p:nvGrpSpPr>
        <p:grpSpPr>
          <a:xfrm>
            <a:off x="17640300" y="7994925"/>
            <a:ext cx="596549" cy="2063476"/>
            <a:chOff x="17640300" y="7994925"/>
            <a:chExt cx="596549" cy="2063476"/>
          </a:xfrm>
        </p:grpSpPr>
        <p:pic>
          <p:nvPicPr>
            <p:cNvPr descr="preencoded.png" id="437" name="Google Shape;437;h24ae7613f5bba1c0_0_40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8" name="Google Shape;438;h24ae7613f5bba1c0_0_4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9" name="Google Shape;439;h24ae7613f5bba1c0_0_402"/>
          <p:cNvSpPr/>
          <p:nvPr/>
        </p:nvSpPr>
        <p:spPr>
          <a:xfrm>
            <a:off x="11868150" y="523875"/>
            <a:ext cx="5496000" cy="2438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44" name="Shape 444"/>
        <p:cNvGrpSpPr/>
        <p:nvPr/>
      </p:nvGrpSpPr>
      <p:grpSpPr>
        <a:xfrm>
          <a:off x="0" y="0"/>
          <a:ext cx="0" cy="0"/>
          <a:chOff x="0" y="0"/>
          <a:chExt cx="0" cy="0"/>
        </a:xfrm>
      </p:grpSpPr>
      <p:pic>
        <p:nvPicPr>
          <p:cNvPr descr="preencoded.png" id="445" name="Google Shape;445;h24ae7613f5bba1c0_0_41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46" name="Google Shape;446;h24ae7613f5bba1c0_0_411"/>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447" name="Google Shape;447;h24ae7613f5bba1c0_0_411"/>
          <p:cNvPicPr preferRelativeResize="0"/>
          <p:nvPr/>
        </p:nvPicPr>
        <p:blipFill rotWithShape="1">
          <a:blip r:embed="rId5">
            <a:alphaModFix/>
          </a:blip>
          <a:srcRect b="0" l="0" r="0" t="0"/>
          <a:stretch/>
        </p:blipFill>
        <p:spPr>
          <a:xfrm rot="-900000">
            <a:off x="9057904" y="80886"/>
            <a:ext cx="10054223" cy="9564401"/>
          </a:xfrm>
          <a:prstGeom prst="rect">
            <a:avLst/>
          </a:prstGeom>
          <a:noFill/>
          <a:ln>
            <a:noFill/>
          </a:ln>
        </p:spPr>
      </p:pic>
      <p:grpSp>
        <p:nvGrpSpPr>
          <p:cNvPr id="448" name="Google Shape;448;h24ae7613f5bba1c0_0_411"/>
          <p:cNvGrpSpPr/>
          <p:nvPr/>
        </p:nvGrpSpPr>
        <p:grpSpPr>
          <a:xfrm>
            <a:off x="17640300" y="7994925"/>
            <a:ext cx="596549" cy="2063476"/>
            <a:chOff x="17640300" y="7994925"/>
            <a:chExt cx="596549" cy="2063476"/>
          </a:xfrm>
        </p:grpSpPr>
        <p:pic>
          <p:nvPicPr>
            <p:cNvPr descr="preencoded.png" id="449" name="Google Shape;449;h24ae7613f5bba1c0_0_41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50" name="Google Shape;450;h24ae7613f5bba1c0_0_4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51" name="Google Shape;451;h24ae7613f5bba1c0_0_411"/>
          <p:cNvSpPr/>
          <p:nvPr/>
        </p:nvSpPr>
        <p:spPr>
          <a:xfrm>
            <a:off x="552450" y="2438400"/>
            <a:ext cx="9411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1</a:t>
            </a:r>
            <a:endParaRPr b="0" i="0" sz="9600" u="none" cap="none" strike="noStrike">
              <a:solidFill>
                <a:schemeClr val="dk1"/>
              </a:solidFill>
              <a:latin typeface="Calibri"/>
              <a:ea typeface="Calibri"/>
              <a:cs typeface="Calibri"/>
              <a:sym typeface="Calibri"/>
            </a:endParaRPr>
          </a:p>
        </p:txBody>
      </p:sp>
      <p:grpSp>
        <p:nvGrpSpPr>
          <p:cNvPr id="452" name="Google Shape;452;h24ae7613f5bba1c0_0_411"/>
          <p:cNvGrpSpPr/>
          <p:nvPr/>
        </p:nvGrpSpPr>
        <p:grpSpPr>
          <a:xfrm>
            <a:off x="1219200" y="1933575"/>
            <a:ext cx="4377600" cy="2850000"/>
            <a:chOff x="1219200" y="1933575"/>
            <a:chExt cx="4377600" cy="2850000"/>
          </a:xfrm>
        </p:grpSpPr>
        <p:sp>
          <p:nvSpPr>
            <p:cNvPr id="453" name="Google Shape;453;h24ae7613f5bba1c0_0_411"/>
            <p:cNvSpPr/>
            <p:nvPr/>
          </p:nvSpPr>
          <p:spPr>
            <a:xfrm>
              <a:off x="1219200" y="1933575"/>
              <a:ext cx="4377600" cy="145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Discover the secrets</a:t>
              </a:r>
              <a:endParaRPr b="0" i="0" sz="3600" u="none" cap="none" strike="noStrike">
                <a:solidFill>
                  <a:schemeClr val="dk1"/>
                </a:solidFill>
                <a:latin typeface="Calibri"/>
                <a:ea typeface="Calibri"/>
                <a:cs typeface="Calibri"/>
                <a:sym typeface="Calibri"/>
              </a:endParaRPr>
            </a:p>
          </p:txBody>
        </p:sp>
        <p:sp>
          <p:nvSpPr>
            <p:cNvPr id="454" name="Google Shape;454;h24ae7613f5bba1c0_0_411"/>
            <p:cNvSpPr/>
            <p:nvPr/>
          </p:nvSpPr>
          <p:spPr>
            <a:xfrm>
              <a:off x="1219200" y="3305175"/>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55" name="Google Shape;455;h24ae7613f5bba1c0_0_411"/>
          <p:cNvSpPr/>
          <p:nvPr/>
        </p:nvSpPr>
        <p:spPr>
          <a:xfrm>
            <a:off x="552450" y="5981700"/>
            <a:ext cx="12459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3</a:t>
            </a:r>
            <a:endParaRPr b="0" i="0" sz="9600" u="none" cap="none" strike="noStrike">
              <a:solidFill>
                <a:schemeClr val="dk1"/>
              </a:solidFill>
              <a:latin typeface="Calibri"/>
              <a:ea typeface="Calibri"/>
              <a:cs typeface="Calibri"/>
              <a:sym typeface="Calibri"/>
            </a:endParaRPr>
          </a:p>
        </p:txBody>
      </p:sp>
      <p:grpSp>
        <p:nvGrpSpPr>
          <p:cNvPr id="456" name="Google Shape;456;h24ae7613f5bba1c0_0_411"/>
          <p:cNvGrpSpPr/>
          <p:nvPr/>
        </p:nvGrpSpPr>
        <p:grpSpPr>
          <a:xfrm>
            <a:off x="1524000" y="5248275"/>
            <a:ext cx="4072800" cy="3307200"/>
            <a:chOff x="1524000" y="5248275"/>
            <a:chExt cx="4072800" cy="3307200"/>
          </a:xfrm>
        </p:grpSpPr>
        <p:sp>
          <p:nvSpPr>
            <p:cNvPr id="457" name="Google Shape;457;h24ae7613f5bba1c0_0_411"/>
            <p:cNvSpPr/>
            <p:nvPr/>
          </p:nvSpPr>
          <p:spPr>
            <a:xfrm>
              <a:off x="1524000" y="5248275"/>
              <a:ext cx="4072800" cy="145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Meet the creatures</a:t>
              </a:r>
              <a:endParaRPr b="0" i="0" sz="3600" u="none" cap="none" strike="noStrike">
                <a:solidFill>
                  <a:schemeClr val="dk1"/>
                </a:solidFill>
                <a:latin typeface="Calibri"/>
                <a:ea typeface="Calibri"/>
                <a:cs typeface="Calibri"/>
                <a:sym typeface="Calibri"/>
              </a:endParaRPr>
            </a:p>
          </p:txBody>
        </p:sp>
        <p:sp>
          <p:nvSpPr>
            <p:cNvPr id="458" name="Google Shape;458;h24ae7613f5bba1c0_0_411"/>
            <p:cNvSpPr/>
            <p:nvPr/>
          </p:nvSpPr>
          <p:spPr>
            <a:xfrm>
              <a:off x="1524000" y="6619875"/>
              <a:ext cx="4042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59" name="Google Shape;459;h24ae7613f5bba1c0_0_411"/>
          <p:cNvSpPr/>
          <p:nvPr/>
        </p:nvSpPr>
        <p:spPr>
          <a:xfrm>
            <a:off x="6181725" y="5981700"/>
            <a:ext cx="12555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4</a:t>
            </a:r>
            <a:endParaRPr b="0" i="0" sz="9600" u="none" cap="none" strike="noStrike">
              <a:solidFill>
                <a:schemeClr val="dk1"/>
              </a:solidFill>
              <a:latin typeface="Calibri"/>
              <a:ea typeface="Calibri"/>
              <a:cs typeface="Calibri"/>
              <a:sym typeface="Calibri"/>
            </a:endParaRPr>
          </a:p>
        </p:txBody>
      </p:sp>
      <p:grpSp>
        <p:nvGrpSpPr>
          <p:cNvPr id="460" name="Google Shape;460;h24ae7613f5bba1c0_0_411"/>
          <p:cNvGrpSpPr/>
          <p:nvPr/>
        </p:nvGrpSpPr>
        <p:grpSpPr>
          <a:xfrm>
            <a:off x="7162800" y="5248275"/>
            <a:ext cx="4063500" cy="3307200"/>
            <a:chOff x="7162800" y="5248275"/>
            <a:chExt cx="4063500" cy="3307200"/>
          </a:xfrm>
        </p:grpSpPr>
        <p:sp>
          <p:nvSpPr>
            <p:cNvPr id="461" name="Google Shape;461;h24ae7613f5bba1c0_0_411"/>
            <p:cNvSpPr/>
            <p:nvPr/>
          </p:nvSpPr>
          <p:spPr>
            <a:xfrm>
              <a:off x="7162800" y="5248275"/>
              <a:ext cx="4063500" cy="145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Uncover the magic</a:t>
              </a:r>
              <a:endParaRPr b="0" i="0" sz="3600" u="none" cap="none" strike="noStrike">
                <a:solidFill>
                  <a:schemeClr val="dk1"/>
                </a:solidFill>
                <a:latin typeface="Calibri"/>
                <a:ea typeface="Calibri"/>
                <a:cs typeface="Calibri"/>
                <a:sym typeface="Calibri"/>
              </a:endParaRPr>
            </a:p>
          </p:txBody>
        </p:sp>
        <p:sp>
          <p:nvSpPr>
            <p:cNvPr id="462" name="Google Shape;462;h24ae7613f5bba1c0_0_411"/>
            <p:cNvSpPr/>
            <p:nvPr/>
          </p:nvSpPr>
          <p:spPr>
            <a:xfrm>
              <a:off x="7162800" y="6619875"/>
              <a:ext cx="4032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3" name="Google Shape;463;h24ae7613f5bba1c0_0_411"/>
          <p:cNvSpPr/>
          <p:nvPr/>
        </p:nvSpPr>
        <p:spPr>
          <a:xfrm>
            <a:off x="6181725" y="2438400"/>
            <a:ext cx="1226700" cy="216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lackey"/>
              <a:buNone/>
            </a:pPr>
            <a:r>
              <a:rPr b="0" i="0" lang="en-US" sz="9600" u="none" cap="none" strike="noStrike">
                <a:solidFill>
                  <a:srgbClr val="272727"/>
                </a:solidFill>
                <a:latin typeface="Slackey"/>
                <a:ea typeface="Slackey"/>
                <a:cs typeface="Slackey"/>
                <a:sym typeface="Slackey"/>
              </a:rPr>
              <a:t>2</a:t>
            </a:r>
            <a:endParaRPr b="0" i="0" sz="9600" u="none" cap="none" strike="noStrike">
              <a:solidFill>
                <a:schemeClr val="dk1"/>
              </a:solidFill>
              <a:latin typeface="Calibri"/>
              <a:ea typeface="Calibri"/>
              <a:cs typeface="Calibri"/>
              <a:sym typeface="Calibri"/>
            </a:endParaRPr>
          </a:p>
        </p:txBody>
      </p:sp>
      <p:grpSp>
        <p:nvGrpSpPr>
          <p:cNvPr id="464" name="Google Shape;464;h24ae7613f5bba1c0_0_411"/>
          <p:cNvGrpSpPr/>
          <p:nvPr/>
        </p:nvGrpSpPr>
        <p:grpSpPr>
          <a:xfrm>
            <a:off x="7134225" y="1933575"/>
            <a:ext cx="4092000" cy="2850000"/>
            <a:chOff x="7134225" y="1933575"/>
            <a:chExt cx="4092000" cy="2850000"/>
          </a:xfrm>
        </p:grpSpPr>
        <p:sp>
          <p:nvSpPr>
            <p:cNvPr id="465" name="Google Shape;465;h24ae7613f5bba1c0_0_411"/>
            <p:cNvSpPr/>
            <p:nvPr/>
          </p:nvSpPr>
          <p:spPr>
            <a:xfrm>
              <a:off x="7134225" y="1933575"/>
              <a:ext cx="4092000" cy="145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Find your own path</a:t>
              </a:r>
              <a:endParaRPr b="0" i="0" sz="3600" u="none" cap="none" strike="noStrike">
                <a:solidFill>
                  <a:schemeClr val="dk1"/>
                </a:solidFill>
                <a:latin typeface="Calibri"/>
                <a:ea typeface="Calibri"/>
                <a:cs typeface="Calibri"/>
                <a:sym typeface="Calibri"/>
              </a:endParaRPr>
            </a:p>
          </p:txBody>
        </p:sp>
        <p:sp>
          <p:nvSpPr>
            <p:cNvPr id="466" name="Google Shape;466;h24ae7613f5bba1c0_0_411"/>
            <p:cNvSpPr/>
            <p:nvPr/>
          </p:nvSpPr>
          <p:spPr>
            <a:xfrm>
              <a:off x="7134225" y="3305175"/>
              <a:ext cx="40614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pic>
        <p:nvPicPr>
          <p:cNvPr descr="preencoded.png" id="467" name="Google Shape;467;h24ae7613f5bba1c0_0_411"/>
          <p:cNvPicPr preferRelativeResize="0"/>
          <p:nvPr/>
        </p:nvPicPr>
        <p:blipFill rotWithShape="1">
          <a:blip r:embed="rId7">
            <a:alphaModFix/>
          </a:blip>
          <a:srcRect b="0" l="0" r="0" t="0"/>
          <a:stretch/>
        </p:blipFill>
        <p:spPr>
          <a:xfrm>
            <a:off x="10858500" y="2105025"/>
            <a:ext cx="6838950" cy="5781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72" name="Shape 472"/>
        <p:cNvGrpSpPr/>
        <p:nvPr/>
      </p:nvGrpSpPr>
      <p:grpSpPr>
        <a:xfrm>
          <a:off x="0" y="0"/>
          <a:ext cx="0" cy="0"/>
          <a:chOff x="0" y="0"/>
          <a:chExt cx="0" cy="0"/>
        </a:xfrm>
      </p:grpSpPr>
      <p:pic>
        <p:nvPicPr>
          <p:cNvPr descr="preencoded.png" id="473" name="Google Shape;473;h24ae7613f5bba1c0_0_43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74" name="Google Shape;474;h24ae7613f5bba1c0_0_438"/>
          <p:cNvPicPr preferRelativeResize="0"/>
          <p:nvPr/>
        </p:nvPicPr>
        <p:blipFill rotWithShape="1">
          <a:blip r:embed="rId4">
            <a:alphaModFix/>
          </a:blip>
          <a:srcRect b="0" l="0" r="0" t="0"/>
          <a:stretch/>
        </p:blipFill>
        <p:spPr>
          <a:xfrm rot="900000">
            <a:off x="-507850" y="20596"/>
            <a:ext cx="8791001" cy="10776064"/>
          </a:xfrm>
          <a:prstGeom prst="rect">
            <a:avLst/>
          </a:prstGeom>
          <a:noFill/>
          <a:ln>
            <a:noFill/>
          </a:ln>
        </p:spPr>
      </p:pic>
      <p:pic>
        <p:nvPicPr>
          <p:cNvPr descr="preencoded.png" id="475" name="Google Shape;475;h24ae7613f5bba1c0_0_438"/>
          <p:cNvPicPr preferRelativeResize="0"/>
          <p:nvPr/>
        </p:nvPicPr>
        <p:blipFill rotWithShape="1">
          <a:blip r:embed="rId5">
            <a:alphaModFix/>
          </a:blip>
          <a:srcRect b="0" l="0" r="0" t="0"/>
          <a:stretch/>
        </p:blipFill>
        <p:spPr>
          <a:xfrm rot="-900000">
            <a:off x="12855183" y="606167"/>
            <a:ext cx="5800513" cy="10157344"/>
          </a:xfrm>
          <a:prstGeom prst="rect">
            <a:avLst/>
          </a:prstGeom>
          <a:noFill/>
          <a:ln>
            <a:noFill/>
          </a:ln>
        </p:spPr>
      </p:pic>
      <p:grpSp>
        <p:nvGrpSpPr>
          <p:cNvPr id="476" name="Google Shape;476;h24ae7613f5bba1c0_0_438"/>
          <p:cNvGrpSpPr/>
          <p:nvPr/>
        </p:nvGrpSpPr>
        <p:grpSpPr>
          <a:xfrm>
            <a:off x="17640300" y="7994925"/>
            <a:ext cx="596549" cy="2063476"/>
            <a:chOff x="17640300" y="7994925"/>
            <a:chExt cx="596549" cy="2063476"/>
          </a:xfrm>
        </p:grpSpPr>
        <p:pic>
          <p:nvPicPr>
            <p:cNvPr descr="preencoded.png" id="477" name="Google Shape;477;h24ae7613f5bba1c0_0_43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78" name="Google Shape;478;h24ae7613f5bba1c0_0_4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9" name="Google Shape;479;h24ae7613f5bba1c0_0_438"/>
          <p:cNvPicPr preferRelativeResize="0"/>
          <p:nvPr/>
        </p:nvPicPr>
        <p:blipFill rotWithShape="1">
          <a:blip r:embed="rId7">
            <a:alphaModFix/>
          </a:blip>
          <a:srcRect b="0" l="0" r="0" t="0"/>
          <a:stretch/>
        </p:blipFill>
        <p:spPr>
          <a:xfrm>
            <a:off x="381000" y="2200275"/>
            <a:ext cx="10858500" cy="5895975"/>
          </a:xfrm>
          <a:prstGeom prst="rect">
            <a:avLst/>
          </a:prstGeom>
          <a:noFill/>
          <a:ln>
            <a:noFill/>
          </a:ln>
        </p:spPr>
      </p:pic>
      <p:sp>
        <p:nvSpPr>
          <p:cNvPr id="480" name="Google Shape;480;h24ae7613f5bba1c0_0_438"/>
          <p:cNvSpPr/>
          <p:nvPr/>
        </p:nvSpPr>
        <p:spPr>
          <a:xfrm>
            <a:off x="2390775" y="8772525"/>
            <a:ext cx="13506600" cy="135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Fantasy Realm at a Glance</a:t>
            </a:r>
            <a:endParaRPr b="0" i="0" sz="6000" u="none" cap="none" strike="noStrike">
              <a:solidFill>
                <a:schemeClr val="dk1"/>
              </a:solidFill>
              <a:latin typeface="Calibri"/>
              <a:ea typeface="Calibri"/>
              <a:cs typeface="Calibri"/>
              <a:sym typeface="Calibri"/>
            </a:endParaRPr>
          </a:p>
        </p:txBody>
      </p:sp>
      <p:grpSp>
        <p:nvGrpSpPr>
          <p:cNvPr id="481" name="Google Shape;481;h24ae7613f5bba1c0_0_438"/>
          <p:cNvGrpSpPr/>
          <p:nvPr/>
        </p:nvGrpSpPr>
        <p:grpSpPr>
          <a:xfrm>
            <a:off x="11791950" y="1419225"/>
            <a:ext cx="5292000" cy="1745100"/>
            <a:chOff x="11791950" y="1419225"/>
            <a:chExt cx="5292000" cy="1745100"/>
          </a:xfrm>
        </p:grpSpPr>
        <p:sp>
          <p:nvSpPr>
            <p:cNvPr id="482" name="Google Shape;482;h24ae7613f5bba1c0_0_438"/>
            <p:cNvSpPr/>
            <p:nvPr/>
          </p:nvSpPr>
          <p:spPr>
            <a:xfrm>
              <a:off x="11791950" y="1419225"/>
              <a:ext cx="529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Forest</a:t>
              </a:r>
              <a:endParaRPr b="0" i="0" sz="3600" u="none" cap="none" strike="noStrike">
                <a:solidFill>
                  <a:schemeClr val="dk1"/>
                </a:solidFill>
                <a:latin typeface="Calibri"/>
                <a:ea typeface="Calibri"/>
                <a:cs typeface="Calibri"/>
                <a:sym typeface="Calibri"/>
              </a:endParaRPr>
            </a:p>
          </p:txBody>
        </p:sp>
        <p:sp>
          <p:nvSpPr>
            <p:cNvPr id="483" name="Google Shape;483;h24ae7613f5bba1c0_0_438"/>
            <p:cNvSpPr/>
            <p:nvPr/>
          </p:nvSpPr>
          <p:spPr>
            <a:xfrm>
              <a:off x="11791950" y="214312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84" name="Google Shape;484;h24ae7613f5bba1c0_0_438"/>
          <p:cNvGrpSpPr/>
          <p:nvPr/>
        </p:nvGrpSpPr>
        <p:grpSpPr>
          <a:xfrm>
            <a:off x="11791950" y="3895725"/>
            <a:ext cx="5292000" cy="1745100"/>
            <a:chOff x="11791950" y="3895725"/>
            <a:chExt cx="5292000" cy="1745100"/>
          </a:xfrm>
        </p:grpSpPr>
        <p:sp>
          <p:nvSpPr>
            <p:cNvPr id="485" name="Google Shape;485;h24ae7613f5bba1c0_0_438"/>
            <p:cNvSpPr/>
            <p:nvPr/>
          </p:nvSpPr>
          <p:spPr>
            <a:xfrm>
              <a:off x="11791950" y="3895725"/>
              <a:ext cx="529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Caves</a:t>
              </a:r>
              <a:endParaRPr b="0" i="0" sz="3600" u="none" cap="none" strike="noStrike">
                <a:solidFill>
                  <a:schemeClr val="dk1"/>
                </a:solidFill>
                <a:latin typeface="Calibri"/>
                <a:ea typeface="Calibri"/>
                <a:cs typeface="Calibri"/>
                <a:sym typeface="Calibri"/>
              </a:endParaRPr>
            </a:p>
          </p:txBody>
        </p:sp>
        <p:sp>
          <p:nvSpPr>
            <p:cNvPr id="486" name="Google Shape;486;h24ae7613f5bba1c0_0_438"/>
            <p:cNvSpPr/>
            <p:nvPr/>
          </p:nvSpPr>
          <p:spPr>
            <a:xfrm>
              <a:off x="11791950" y="461962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87" name="Google Shape;487;h24ae7613f5bba1c0_0_438"/>
          <p:cNvGrpSpPr/>
          <p:nvPr/>
        </p:nvGrpSpPr>
        <p:grpSpPr>
          <a:xfrm>
            <a:off x="11791950" y="6162675"/>
            <a:ext cx="5292000" cy="1745100"/>
            <a:chOff x="11791950" y="6162675"/>
            <a:chExt cx="5292000" cy="1745100"/>
          </a:xfrm>
        </p:grpSpPr>
        <p:sp>
          <p:nvSpPr>
            <p:cNvPr id="488" name="Google Shape;488;h24ae7613f5bba1c0_0_438"/>
            <p:cNvSpPr/>
            <p:nvPr/>
          </p:nvSpPr>
          <p:spPr>
            <a:xfrm>
              <a:off x="11791950" y="6162675"/>
              <a:ext cx="529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Lair</a:t>
              </a:r>
              <a:endParaRPr b="0" i="0" sz="3600" u="none" cap="none" strike="noStrike">
                <a:solidFill>
                  <a:schemeClr val="dk1"/>
                </a:solidFill>
                <a:latin typeface="Calibri"/>
                <a:ea typeface="Calibri"/>
                <a:cs typeface="Calibri"/>
                <a:sym typeface="Calibri"/>
              </a:endParaRPr>
            </a:p>
          </p:txBody>
        </p:sp>
        <p:sp>
          <p:nvSpPr>
            <p:cNvPr id="489" name="Google Shape;489;h24ae7613f5bba1c0_0_438"/>
            <p:cNvSpPr/>
            <p:nvPr/>
          </p:nvSpPr>
          <p:spPr>
            <a:xfrm>
              <a:off x="11791950" y="688657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94" name="Shape 494"/>
        <p:cNvGrpSpPr/>
        <p:nvPr/>
      </p:nvGrpSpPr>
      <p:grpSpPr>
        <a:xfrm>
          <a:off x="0" y="0"/>
          <a:ext cx="0" cy="0"/>
          <a:chOff x="0" y="0"/>
          <a:chExt cx="0" cy="0"/>
        </a:xfrm>
      </p:grpSpPr>
      <p:pic>
        <p:nvPicPr>
          <p:cNvPr descr="preencoded.png" id="495" name="Google Shape;495;h24ae7613f5bba1c0_0_45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96" name="Google Shape;496;h24ae7613f5bba1c0_0_459"/>
          <p:cNvPicPr preferRelativeResize="0"/>
          <p:nvPr/>
        </p:nvPicPr>
        <p:blipFill rotWithShape="1">
          <a:blip r:embed="rId4">
            <a:alphaModFix/>
          </a:blip>
          <a:srcRect b="0" l="0" r="0" t="0"/>
          <a:stretch/>
        </p:blipFill>
        <p:spPr>
          <a:xfrm rot="-900000">
            <a:off x="8940580" y="-828060"/>
            <a:ext cx="11193768" cy="8955014"/>
          </a:xfrm>
          <a:prstGeom prst="rect">
            <a:avLst/>
          </a:prstGeom>
          <a:noFill/>
          <a:ln>
            <a:noFill/>
          </a:ln>
        </p:spPr>
      </p:pic>
      <p:pic>
        <p:nvPicPr>
          <p:cNvPr descr="preencoded.png" id="497" name="Google Shape;497;h24ae7613f5bba1c0_0_459"/>
          <p:cNvPicPr preferRelativeResize="0"/>
          <p:nvPr/>
        </p:nvPicPr>
        <p:blipFill rotWithShape="1">
          <a:blip r:embed="rId5">
            <a:alphaModFix/>
          </a:blip>
          <a:srcRect b="0" l="0" r="0" t="0"/>
          <a:stretch/>
        </p:blipFill>
        <p:spPr>
          <a:xfrm>
            <a:off x="-733425" y="4191000"/>
            <a:ext cx="8705850" cy="7048500"/>
          </a:xfrm>
          <a:prstGeom prst="rect">
            <a:avLst/>
          </a:prstGeom>
          <a:noFill/>
          <a:ln>
            <a:noFill/>
          </a:ln>
        </p:spPr>
      </p:pic>
      <p:grpSp>
        <p:nvGrpSpPr>
          <p:cNvPr id="498" name="Google Shape;498;h24ae7613f5bba1c0_0_459"/>
          <p:cNvGrpSpPr/>
          <p:nvPr/>
        </p:nvGrpSpPr>
        <p:grpSpPr>
          <a:xfrm>
            <a:off x="17640300" y="7994925"/>
            <a:ext cx="596549" cy="2063476"/>
            <a:chOff x="17640300" y="7994925"/>
            <a:chExt cx="596549" cy="2063476"/>
          </a:xfrm>
        </p:grpSpPr>
        <p:pic>
          <p:nvPicPr>
            <p:cNvPr descr="preencoded.png" id="499" name="Google Shape;499;h24ae7613f5bba1c0_0_45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00" name="Google Shape;500;h24ae7613f5bba1c0_0_45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1" name="Google Shape;501;h24ae7613f5bba1c0_0_459"/>
          <p:cNvSpPr/>
          <p:nvPr/>
        </p:nvSpPr>
        <p:spPr>
          <a:xfrm>
            <a:off x="4591050" y="723900"/>
            <a:ext cx="9105900" cy="135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The Timeline</a:t>
            </a:r>
            <a:endParaRPr b="0" i="0" sz="6000" u="none" cap="none" strike="noStrike">
              <a:solidFill>
                <a:schemeClr val="dk1"/>
              </a:solidFill>
              <a:latin typeface="Calibri"/>
              <a:ea typeface="Calibri"/>
              <a:cs typeface="Calibri"/>
              <a:sym typeface="Calibri"/>
            </a:endParaRPr>
          </a:p>
        </p:txBody>
      </p:sp>
      <p:grpSp>
        <p:nvGrpSpPr>
          <p:cNvPr id="502" name="Google Shape;502;h24ae7613f5bba1c0_0_459"/>
          <p:cNvGrpSpPr/>
          <p:nvPr/>
        </p:nvGrpSpPr>
        <p:grpSpPr>
          <a:xfrm>
            <a:off x="2196465" y="5400675"/>
            <a:ext cx="1379100" cy="1219200"/>
            <a:chOff x="2196465" y="5400675"/>
            <a:chExt cx="1379100" cy="1219200"/>
          </a:xfrm>
        </p:grpSpPr>
        <p:sp>
          <p:nvSpPr>
            <p:cNvPr id="503" name="Google Shape;503;h24ae7613f5bba1c0_0_459"/>
            <p:cNvSpPr/>
            <p:nvPr/>
          </p:nvSpPr>
          <p:spPr>
            <a:xfrm>
              <a:off x="2276475" y="5400675"/>
              <a:ext cx="1219200" cy="1219200"/>
            </a:xfrm>
            <a:prstGeom prst="ellipse">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h24ae7613f5bba1c0_0_459"/>
            <p:cNvSpPr/>
            <p:nvPr/>
          </p:nvSpPr>
          <p:spPr>
            <a:xfrm>
              <a:off x="2196465" y="5606415"/>
              <a:ext cx="13791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2022</a:t>
              </a:r>
              <a:endParaRPr b="0" i="0" sz="3600" u="none" cap="none" strike="noStrike">
                <a:solidFill>
                  <a:schemeClr val="dk1"/>
                </a:solidFill>
                <a:latin typeface="Calibri"/>
                <a:ea typeface="Calibri"/>
                <a:cs typeface="Calibri"/>
                <a:sym typeface="Calibri"/>
              </a:endParaRPr>
            </a:p>
          </p:txBody>
        </p:sp>
      </p:grpSp>
      <p:cxnSp>
        <p:nvCxnSpPr>
          <p:cNvPr id="505" name="Google Shape;505;h24ae7613f5bba1c0_0_459"/>
          <p:cNvCxnSpPr/>
          <p:nvPr/>
        </p:nvCxnSpPr>
        <p:spPr>
          <a:xfrm>
            <a:off x="3495605" y="5995988"/>
            <a:ext cx="2895600" cy="0"/>
          </a:xfrm>
          <a:prstGeom prst="straightConnector1">
            <a:avLst/>
          </a:prstGeom>
          <a:noFill/>
          <a:ln cap="flat" cmpd="sng" w="28575">
            <a:solidFill>
              <a:srgbClr val="83999D"/>
            </a:solidFill>
            <a:prstDash val="solid"/>
            <a:round/>
            <a:headEnd len="sm" w="sm" type="none"/>
            <a:tailEnd len="sm" w="sm" type="none"/>
          </a:ln>
        </p:spPr>
      </p:cxnSp>
      <p:grpSp>
        <p:nvGrpSpPr>
          <p:cNvPr id="506" name="Google Shape;506;h24ae7613f5bba1c0_0_459"/>
          <p:cNvGrpSpPr/>
          <p:nvPr/>
        </p:nvGrpSpPr>
        <p:grpSpPr>
          <a:xfrm>
            <a:off x="6306503" y="5400675"/>
            <a:ext cx="1388700" cy="1219200"/>
            <a:chOff x="6306503" y="5400675"/>
            <a:chExt cx="1388700" cy="1219200"/>
          </a:xfrm>
        </p:grpSpPr>
        <p:sp>
          <p:nvSpPr>
            <p:cNvPr id="507" name="Google Shape;507;h24ae7613f5bba1c0_0_459"/>
            <p:cNvSpPr/>
            <p:nvPr/>
          </p:nvSpPr>
          <p:spPr>
            <a:xfrm>
              <a:off x="6391275" y="5400675"/>
              <a:ext cx="1219200" cy="1219200"/>
            </a:xfrm>
            <a:prstGeom prst="ellipse">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h24ae7613f5bba1c0_0_459"/>
            <p:cNvSpPr/>
            <p:nvPr/>
          </p:nvSpPr>
          <p:spPr>
            <a:xfrm>
              <a:off x="6306503" y="5606415"/>
              <a:ext cx="13887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2023</a:t>
              </a:r>
              <a:endParaRPr b="0" i="0" sz="3600" u="none" cap="none" strike="noStrike">
                <a:solidFill>
                  <a:schemeClr val="dk1"/>
                </a:solidFill>
                <a:latin typeface="Calibri"/>
                <a:ea typeface="Calibri"/>
                <a:cs typeface="Calibri"/>
                <a:sym typeface="Calibri"/>
              </a:endParaRPr>
            </a:p>
          </p:txBody>
        </p:sp>
      </p:grpSp>
      <p:cxnSp>
        <p:nvCxnSpPr>
          <p:cNvPr id="509" name="Google Shape;509;h24ae7613f5bba1c0_0_459"/>
          <p:cNvCxnSpPr/>
          <p:nvPr/>
        </p:nvCxnSpPr>
        <p:spPr>
          <a:xfrm>
            <a:off x="7610405" y="5995988"/>
            <a:ext cx="2895600" cy="0"/>
          </a:xfrm>
          <a:prstGeom prst="straightConnector1">
            <a:avLst/>
          </a:prstGeom>
          <a:noFill/>
          <a:ln cap="flat" cmpd="sng" w="28575">
            <a:solidFill>
              <a:srgbClr val="83999D"/>
            </a:solidFill>
            <a:prstDash val="solid"/>
            <a:round/>
            <a:headEnd len="sm" w="sm" type="none"/>
            <a:tailEnd len="sm" w="sm" type="none"/>
          </a:ln>
        </p:spPr>
      </p:cxnSp>
      <p:grpSp>
        <p:nvGrpSpPr>
          <p:cNvPr id="510" name="Google Shape;510;h24ae7613f5bba1c0_0_459"/>
          <p:cNvGrpSpPr/>
          <p:nvPr/>
        </p:nvGrpSpPr>
        <p:grpSpPr>
          <a:xfrm>
            <a:off x="10416540" y="5400675"/>
            <a:ext cx="1398300" cy="1219200"/>
            <a:chOff x="10416540" y="5400675"/>
            <a:chExt cx="1398300" cy="1219200"/>
          </a:xfrm>
        </p:grpSpPr>
        <p:sp>
          <p:nvSpPr>
            <p:cNvPr id="511" name="Google Shape;511;h24ae7613f5bba1c0_0_459"/>
            <p:cNvSpPr/>
            <p:nvPr/>
          </p:nvSpPr>
          <p:spPr>
            <a:xfrm>
              <a:off x="10506075" y="5400675"/>
              <a:ext cx="1219200" cy="1219200"/>
            </a:xfrm>
            <a:prstGeom prst="ellipse">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h24ae7613f5bba1c0_0_459"/>
            <p:cNvSpPr/>
            <p:nvPr/>
          </p:nvSpPr>
          <p:spPr>
            <a:xfrm>
              <a:off x="10416540" y="5606415"/>
              <a:ext cx="13983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2024</a:t>
              </a:r>
              <a:endParaRPr b="0" i="0" sz="3600" u="none" cap="none" strike="noStrike">
                <a:solidFill>
                  <a:schemeClr val="dk1"/>
                </a:solidFill>
                <a:latin typeface="Calibri"/>
                <a:ea typeface="Calibri"/>
                <a:cs typeface="Calibri"/>
                <a:sym typeface="Calibri"/>
              </a:endParaRPr>
            </a:p>
          </p:txBody>
        </p:sp>
      </p:grpSp>
      <p:cxnSp>
        <p:nvCxnSpPr>
          <p:cNvPr id="513" name="Google Shape;513;h24ae7613f5bba1c0_0_459"/>
          <p:cNvCxnSpPr/>
          <p:nvPr/>
        </p:nvCxnSpPr>
        <p:spPr>
          <a:xfrm>
            <a:off x="11725205" y="5995988"/>
            <a:ext cx="2895600" cy="0"/>
          </a:xfrm>
          <a:prstGeom prst="straightConnector1">
            <a:avLst/>
          </a:prstGeom>
          <a:noFill/>
          <a:ln cap="flat" cmpd="sng" w="28575">
            <a:solidFill>
              <a:srgbClr val="83999D"/>
            </a:solidFill>
            <a:prstDash val="solid"/>
            <a:round/>
            <a:headEnd len="sm" w="sm" type="none"/>
            <a:tailEnd len="sm" w="sm" type="none"/>
          </a:ln>
        </p:spPr>
      </p:cxnSp>
      <p:grpSp>
        <p:nvGrpSpPr>
          <p:cNvPr id="514" name="Google Shape;514;h24ae7613f5bba1c0_0_459"/>
          <p:cNvGrpSpPr/>
          <p:nvPr/>
        </p:nvGrpSpPr>
        <p:grpSpPr>
          <a:xfrm>
            <a:off x="14531340" y="5400675"/>
            <a:ext cx="1398300" cy="1219200"/>
            <a:chOff x="14531340" y="5400675"/>
            <a:chExt cx="1398300" cy="1219200"/>
          </a:xfrm>
        </p:grpSpPr>
        <p:sp>
          <p:nvSpPr>
            <p:cNvPr id="515" name="Google Shape;515;h24ae7613f5bba1c0_0_459"/>
            <p:cNvSpPr/>
            <p:nvPr/>
          </p:nvSpPr>
          <p:spPr>
            <a:xfrm>
              <a:off x="14620875" y="5400675"/>
              <a:ext cx="1219200" cy="1219200"/>
            </a:xfrm>
            <a:prstGeom prst="ellipse">
              <a:avLst/>
            </a:prstGeom>
            <a:noFill/>
            <a:ln cap="flat" cmpd="sng" w="9525">
              <a:solidFill>
                <a:srgbClr val="83999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h24ae7613f5bba1c0_0_459"/>
            <p:cNvSpPr/>
            <p:nvPr/>
          </p:nvSpPr>
          <p:spPr>
            <a:xfrm>
              <a:off x="14531340" y="5606415"/>
              <a:ext cx="13983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3999D"/>
                </a:buClr>
                <a:buSzPts val="3600"/>
                <a:buFont typeface="Slackey"/>
                <a:buNone/>
              </a:pPr>
              <a:r>
                <a:rPr b="0" i="0" lang="en-US" sz="3600" u="none" cap="none" strike="noStrike">
                  <a:solidFill>
                    <a:srgbClr val="83999D"/>
                  </a:solidFill>
                  <a:latin typeface="Slackey"/>
                  <a:ea typeface="Slackey"/>
                  <a:cs typeface="Slackey"/>
                  <a:sym typeface="Slackey"/>
                </a:rPr>
                <a:t>2025</a:t>
              </a:r>
              <a:endParaRPr b="0" i="0" sz="3600" u="none" cap="none" strike="noStrike">
                <a:solidFill>
                  <a:schemeClr val="dk1"/>
                </a:solidFill>
                <a:latin typeface="Calibri"/>
                <a:ea typeface="Calibri"/>
                <a:cs typeface="Calibri"/>
                <a:sym typeface="Calibri"/>
              </a:endParaRPr>
            </a:p>
          </p:txBody>
        </p:sp>
      </p:grpSp>
      <p:grpSp>
        <p:nvGrpSpPr>
          <p:cNvPr id="517" name="Google Shape;517;h24ae7613f5bba1c0_0_459"/>
          <p:cNvGrpSpPr/>
          <p:nvPr/>
        </p:nvGrpSpPr>
        <p:grpSpPr>
          <a:xfrm>
            <a:off x="649605" y="3371850"/>
            <a:ext cx="4663500" cy="1745100"/>
            <a:chOff x="649605" y="3371850"/>
            <a:chExt cx="4663500" cy="1745100"/>
          </a:xfrm>
        </p:grpSpPr>
        <p:sp>
          <p:nvSpPr>
            <p:cNvPr id="518" name="Google Shape;518;h24ae7613f5bba1c0_0_459"/>
            <p:cNvSpPr/>
            <p:nvPr/>
          </p:nvSpPr>
          <p:spPr>
            <a:xfrm>
              <a:off x="649605" y="3371850"/>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Dragon</a:t>
              </a:r>
              <a:endParaRPr b="0" i="0" sz="3600" u="none" cap="none" strike="noStrike">
                <a:solidFill>
                  <a:schemeClr val="dk1"/>
                </a:solidFill>
                <a:latin typeface="Calibri"/>
                <a:ea typeface="Calibri"/>
                <a:cs typeface="Calibri"/>
                <a:sym typeface="Calibri"/>
              </a:endParaRPr>
            </a:p>
          </p:txBody>
        </p:sp>
        <p:sp>
          <p:nvSpPr>
            <p:cNvPr id="519" name="Google Shape;519;h24ae7613f5bba1c0_0_459"/>
            <p:cNvSpPr/>
            <p:nvPr/>
          </p:nvSpPr>
          <p:spPr>
            <a:xfrm>
              <a:off x="664845" y="409575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20" name="Google Shape;520;h24ae7613f5bba1c0_0_459"/>
          <p:cNvGrpSpPr/>
          <p:nvPr/>
        </p:nvGrpSpPr>
        <p:grpSpPr>
          <a:xfrm>
            <a:off x="8898255" y="3371850"/>
            <a:ext cx="4663500" cy="1745100"/>
            <a:chOff x="8898255" y="3371850"/>
            <a:chExt cx="4663500" cy="1745100"/>
          </a:xfrm>
        </p:grpSpPr>
        <p:sp>
          <p:nvSpPr>
            <p:cNvPr id="521" name="Google Shape;521;h24ae7613f5bba1c0_0_459"/>
            <p:cNvSpPr/>
            <p:nvPr/>
          </p:nvSpPr>
          <p:spPr>
            <a:xfrm>
              <a:off x="8898255" y="3371850"/>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Unicorn</a:t>
              </a:r>
              <a:endParaRPr b="0" i="0" sz="3600" u="none" cap="none" strike="noStrike">
                <a:solidFill>
                  <a:schemeClr val="dk1"/>
                </a:solidFill>
                <a:latin typeface="Calibri"/>
                <a:ea typeface="Calibri"/>
                <a:cs typeface="Calibri"/>
                <a:sym typeface="Calibri"/>
              </a:endParaRPr>
            </a:p>
          </p:txBody>
        </p:sp>
        <p:sp>
          <p:nvSpPr>
            <p:cNvPr id="522" name="Google Shape;522;h24ae7613f5bba1c0_0_459"/>
            <p:cNvSpPr/>
            <p:nvPr/>
          </p:nvSpPr>
          <p:spPr>
            <a:xfrm>
              <a:off x="8913495" y="409575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23" name="Google Shape;523;h24ae7613f5bba1c0_0_459"/>
          <p:cNvGrpSpPr/>
          <p:nvPr/>
        </p:nvGrpSpPr>
        <p:grpSpPr>
          <a:xfrm>
            <a:off x="12974955" y="7134225"/>
            <a:ext cx="4663500" cy="1745100"/>
            <a:chOff x="12974955" y="7134225"/>
            <a:chExt cx="4663500" cy="1745100"/>
          </a:xfrm>
        </p:grpSpPr>
        <p:sp>
          <p:nvSpPr>
            <p:cNvPr id="524" name="Google Shape;524;h24ae7613f5bba1c0_0_459"/>
            <p:cNvSpPr/>
            <p:nvPr/>
          </p:nvSpPr>
          <p:spPr>
            <a:xfrm>
              <a:off x="12974955" y="7134225"/>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Rainbow</a:t>
              </a:r>
              <a:endParaRPr b="0" i="0" sz="3600" u="none" cap="none" strike="noStrike">
                <a:solidFill>
                  <a:schemeClr val="dk1"/>
                </a:solidFill>
                <a:latin typeface="Calibri"/>
                <a:ea typeface="Calibri"/>
                <a:cs typeface="Calibri"/>
                <a:sym typeface="Calibri"/>
              </a:endParaRPr>
            </a:p>
          </p:txBody>
        </p:sp>
        <p:sp>
          <p:nvSpPr>
            <p:cNvPr id="525" name="Google Shape;525;h24ae7613f5bba1c0_0_459"/>
            <p:cNvSpPr/>
            <p:nvPr/>
          </p:nvSpPr>
          <p:spPr>
            <a:xfrm>
              <a:off x="12990195" y="78581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26" name="Google Shape;526;h24ae7613f5bba1c0_0_459"/>
          <p:cNvGrpSpPr/>
          <p:nvPr/>
        </p:nvGrpSpPr>
        <p:grpSpPr>
          <a:xfrm>
            <a:off x="4821555" y="7134225"/>
            <a:ext cx="4663500" cy="1745100"/>
            <a:chOff x="4821555" y="7134225"/>
            <a:chExt cx="4663500" cy="1745100"/>
          </a:xfrm>
        </p:grpSpPr>
        <p:sp>
          <p:nvSpPr>
            <p:cNvPr id="527" name="Google Shape;527;h24ae7613f5bba1c0_0_459"/>
            <p:cNvSpPr/>
            <p:nvPr/>
          </p:nvSpPr>
          <p:spPr>
            <a:xfrm>
              <a:off x="4821555" y="7134225"/>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Enchanted</a:t>
              </a:r>
              <a:endParaRPr b="0" i="0" sz="3600" u="none" cap="none" strike="noStrike">
                <a:solidFill>
                  <a:schemeClr val="dk1"/>
                </a:solidFill>
                <a:latin typeface="Calibri"/>
                <a:ea typeface="Calibri"/>
                <a:cs typeface="Calibri"/>
                <a:sym typeface="Calibri"/>
              </a:endParaRPr>
            </a:p>
          </p:txBody>
        </p:sp>
        <p:sp>
          <p:nvSpPr>
            <p:cNvPr id="528" name="Google Shape;528;h24ae7613f5bba1c0_0_459"/>
            <p:cNvSpPr/>
            <p:nvPr/>
          </p:nvSpPr>
          <p:spPr>
            <a:xfrm>
              <a:off x="4836795" y="78581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533" name="Shape 533"/>
        <p:cNvGrpSpPr/>
        <p:nvPr/>
      </p:nvGrpSpPr>
      <p:grpSpPr>
        <a:xfrm>
          <a:off x="0" y="0"/>
          <a:ext cx="0" cy="0"/>
          <a:chOff x="0" y="0"/>
          <a:chExt cx="0" cy="0"/>
        </a:xfrm>
      </p:grpSpPr>
      <p:pic>
        <p:nvPicPr>
          <p:cNvPr descr="preencoded.png" id="534" name="Google Shape;534;h24ae7613f5bba1c0_0_49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35" name="Google Shape;535;h24ae7613f5bba1c0_0_497"/>
          <p:cNvPicPr preferRelativeResize="0"/>
          <p:nvPr/>
        </p:nvPicPr>
        <p:blipFill rotWithShape="1">
          <a:blip r:embed="rId4">
            <a:alphaModFix/>
          </a:blip>
          <a:srcRect b="0" l="0" r="0" t="0"/>
          <a:stretch/>
        </p:blipFill>
        <p:spPr>
          <a:xfrm>
            <a:off x="552450" y="0"/>
            <a:ext cx="6257925" cy="5610225"/>
          </a:xfrm>
          <a:prstGeom prst="rect">
            <a:avLst/>
          </a:prstGeom>
          <a:noFill/>
          <a:ln>
            <a:noFill/>
          </a:ln>
        </p:spPr>
      </p:pic>
      <p:pic>
        <p:nvPicPr>
          <p:cNvPr descr="preencoded.png" id="536" name="Google Shape;536;h24ae7613f5bba1c0_0_497"/>
          <p:cNvPicPr preferRelativeResize="0"/>
          <p:nvPr/>
        </p:nvPicPr>
        <p:blipFill rotWithShape="1">
          <a:blip r:embed="rId5">
            <a:alphaModFix/>
          </a:blip>
          <a:srcRect b="0" l="0" r="0" t="0"/>
          <a:stretch/>
        </p:blipFill>
        <p:spPr>
          <a:xfrm rot="-900000">
            <a:off x="9057904" y="80886"/>
            <a:ext cx="10054223" cy="9564401"/>
          </a:xfrm>
          <a:prstGeom prst="rect">
            <a:avLst/>
          </a:prstGeom>
          <a:noFill/>
          <a:ln>
            <a:noFill/>
          </a:ln>
        </p:spPr>
      </p:pic>
      <p:grpSp>
        <p:nvGrpSpPr>
          <p:cNvPr id="537" name="Google Shape;537;h24ae7613f5bba1c0_0_497"/>
          <p:cNvGrpSpPr/>
          <p:nvPr/>
        </p:nvGrpSpPr>
        <p:grpSpPr>
          <a:xfrm>
            <a:off x="17640300" y="7994925"/>
            <a:ext cx="596549" cy="2063476"/>
            <a:chOff x="17640300" y="7994925"/>
            <a:chExt cx="596549" cy="2063476"/>
          </a:xfrm>
        </p:grpSpPr>
        <p:pic>
          <p:nvPicPr>
            <p:cNvPr descr="preencoded.png" id="538" name="Google Shape;538;h24ae7613f5bba1c0_0_49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39" name="Google Shape;539;h24ae7613f5bba1c0_0_4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40" name="Google Shape;540;h24ae7613f5bba1c0_0_497"/>
          <p:cNvSpPr/>
          <p:nvPr/>
        </p:nvSpPr>
        <p:spPr>
          <a:xfrm>
            <a:off x="2686050" y="533400"/>
            <a:ext cx="63627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Our Team</a:t>
            </a:r>
            <a:endParaRPr b="0" i="0" sz="6000" u="none" cap="none" strike="noStrike">
              <a:solidFill>
                <a:schemeClr val="dk1"/>
              </a:solidFill>
              <a:latin typeface="Calibri"/>
              <a:ea typeface="Calibri"/>
              <a:cs typeface="Calibri"/>
              <a:sym typeface="Calibri"/>
            </a:endParaRPr>
          </a:p>
        </p:txBody>
      </p:sp>
      <p:grpSp>
        <p:nvGrpSpPr>
          <p:cNvPr id="541" name="Google Shape;541;h24ae7613f5bba1c0_0_497"/>
          <p:cNvGrpSpPr/>
          <p:nvPr/>
        </p:nvGrpSpPr>
        <p:grpSpPr>
          <a:xfrm>
            <a:off x="2621280" y="2085975"/>
            <a:ext cx="3682500" cy="7650600"/>
            <a:chOff x="2621280" y="2085975"/>
            <a:chExt cx="3682500" cy="7650600"/>
          </a:xfrm>
        </p:grpSpPr>
        <p:pic>
          <p:nvPicPr>
            <p:cNvPr descr="preencoded.png" id="542" name="Google Shape;542;h24ae7613f5bba1c0_0_497"/>
            <p:cNvPicPr preferRelativeResize="0"/>
            <p:nvPr/>
          </p:nvPicPr>
          <p:blipFill rotWithShape="1">
            <a:blip r:embed="rId7">
              <a:alphaModFix/>
            </a:blip>
            <a:srcRect b="0" l="0" r="0" t="0"/>
            <a:stretch/>
          </p:blipFill>
          <p:spPr>
            <a:xfrm>
              <a:off x="2667000" y="2085975"/>
              <a:ext cx="3590925" cy="6172200"/>
            </a:xfrm>
            <a:prstGeom prst="rect">
              <a:avLst/>
            </a:prstGeom>
            <a:noFill/>
            <a:ln>
              <a:noFill/>
            </a:ln>
          </p:spPr>
        </p:pic>
        <p:grpSp>
          <p:nvGrpSpPr>
            <p:cNvPr id="543" name="Google Shape;543;h24ae7613f5bba1c0_0_497"/>
            <p:cNvGrpSpPr/>
            <p:nvPr/>
          </p:nvGrpSpPr>
          <p:grpSpPr>
            <a:xfrm>
              <a:off x="2621280" y="8410575"/>
              <a:ext cx="3682500" cy="1326000"/>
              <a:chOff x="2621280" y="8410575"/>
              <a:chExt cx="3682500" cy="1326000"/>
            </a:xfrm>
          </p:grpSpPr>
          <p:sp>
            <p:nvSpPr>
              <p:cNvPr id="544" name="Google Shape;544;h24ae7613f5bba1c0_0_497"/>
              <p:cNvSpPr/>
              <p:nvPr/>
            </p:nvSpPr>
            <p:spPr>
              <a:xfrm>
                <a:off x="2621280" y="8410575"/>
                <a:ext cx="3682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Eldruin</a:t>
                </a:r>
                <a:endParaRPr b="0" i="0" sz="3600" u="none" cap="none" strike="noStrike">
                  <a:solidFill>
                    <a:schemeClr val="dk1"/>
                  </a:solidFill>
                  <a:latin typeface="Calibri"/>
                  <a:ea typeface="Calibri"/>
                  <a:cs typeface="Calibri"/>
                  <a:sym typeface="Calibri"/>
                </a:endParaRPr>
              </a:p>
            </p:txBody>
          </p:sp>
          <p:sp>
            <p:nvSpPr>
              <p:cNvPr id="545" name="Google Shape;545;h24ae7613f5bba1c0_0_497"/>
              <p:cNvSpPr/>
              <p:nvPr/>
            </p:nvSpPr>
            <p:spPr>
              <a:xfrm>
                <a:off x="2636520" y="917257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46" name="Google Shape;546;h24ae7613f5bba1c0_0_497"/>
          <p:cNvGrpSpPr/>
          <p:nvPr/>
        </p:nvGrpSpPr>
        <p:grpSpPr>
          <a:xfrm>
            <a:off x="6821805" y="2085975"/>
            <a:ext cx="3682500" cy="7650600"/>
            <a:chOff x="6821805" y="2085975"/>
            <a:chExt cx="3682500" cy="7650600"/>
          </a:xfrm>
        </p:grpSpPr>
        <p:pic>
          <p:nvPicPr>
            <p:cNvPr descr="preencoded.png" id="547" name="Google Shape;547;h24ae7613f5bba1c0_0_497"/>
            <p:cNvPicPr preferRelativeResize="0"/>
            <p:nvPr/>
          </p:nvPicPr>
          <p:blipFill rotWithShape="1">
            <a:blip r:embed="rId8">
              <a:alphaModFix/>
            </a:blip>
            <a:srcRect b="0" l="0" r="0" t="0"/>
            <a:stretch/>
          </p:blipFill>
          <p:spPr>
            <a:xfrm>
              <a:off x="6867525" y="2085975"/>
              <a:ext cx="3590925" cy="6172200"/>
            </a:xfrm>
            <a:prstGeom prst="rect">
              <a:avLst/>
            </a:prstGeom>
            <a:noFill/>
            <a:ln>
              <a:noFill/>
            </a:ln>
          </p:spPr>
        </p:pic>
        <p:grpSp>
          <p:nvGrpSpPr>
            <p:cNvPr id="548" name="Google Shape;548;h24ae7613f5bba1c0_0_497"/>
            <p:cNvGrpSpPr/>
            <p:nvPr/>
          </p:nvGrpSpPr>
          <p:grpSpPr>
            <a:xfrm>
              <a:off x="6821805" y="8410575"/>
              <a:ext cx="3682500" cy="1326000"/>
              <a:chOff x="6821805" y="8410575"/>
              <a:chExt cx="3682500" cy="1326000"/>
            </a:xfrm>
          </p:grpSpPr>
          <p:sp>
            <p:nvSpPr>
              <p:cNvPr id="549" name="Google Shape;549;h24ae7613f5bba1c0_0_497"/>
              <p:cNvSpPr/>
              <p:nvPr/>
            </p:nvSpPr>
            <p:spPr>
              <a:xfrm>
                <a:off x="6821805" y="8410575"/>
                <a:ext cx="3682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Elementalen</a:t>
                </a:r>
                <a:endParaRPr b="0" i="0" sz="3600" u="none" cap="none" strike="noStrike">
                  <a:solidFill>
                    <a:schemeClr val="dk1"/>
                  </a:solidFill>
                  <a:latin typeface="Calibri"/>
                  <a:ea typeface="Calibri"/>
                  <a:cs typeface="Calibri"/>
                  <a:sym typeface="Calibri"/>
                </a:endParaRPr>
              </a:p>
            </p:txBody>
          </p:sp>
          <p:sp>
            <p:nvSpPr>
              <p:cNvPr id="550" name="Google Shape;550;h24ae7613f5bba1c0_0_497"/>
              <p:cNvSpPr/>
              <p:nvPr/>
            </p:nvSpPr>
            <p:spPr>
              <a:xfrm>
                <a:off x="6837045" y="917257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51" name="Google Shape;551;h24ae7613f5bba1c0_0_497"/>
          <p:cNvGrpSpPr/>
          <p:nvPr/>
        </p:nvGrpSpPr>
        <p:grpSpPr>
          <a:xfrm>
            <a:off x="11022330" y="2085975"/>
            <a:ext cx="3682500" cy="7650600"/>
            <a:chOff x="11022330" y="2085975"/>
            <a:chExt cx="3682500" cy="7650600"/>
          </a:xfrm>
        </p:grpSpPr>
        <p:pic>
          <p:nvPicPr>
            <p:cNvPr descr="preencoded.png" id="552" name="Google Shape;552;h24ae7613f5bba1c0_0_497"/>
            <p:cNvPicPr preferRelativeResize="0"/>
            <p:nvPr/>
          </p:nvPicPr>
          <p:blipFill rotWithShape="1">
            <a:blip r:embed="rId9">
              <a:alphaModFix/>
            </a:blip>
            <a:srcRect b="0" l="0" r="0" t="0"/>
            <a:stretch/>
          </p:blipFill>
          <p:spPr>
            <a:xfrm>
              <a:off x="11068050" y="2085975"/>
              <a:ext cx="3590925" cy="6172200"/>
            </a:xfrm>
            <a:prstGeom prst="rect">
              <a:avLst/>
            </a:prstGeom>
            <a:noFill/>
            <a:ln>
              <a:noFill/>
            </a:ln>
          </p:spPr>
        </p:pic>
        <p:grpSp>
          <p:nvGrpSpPr>
            <p:cNvPr id="553" name="Google Shape;553;h24ae7613f5bba1c0_0_497"/>
            <p:cNvGrpSpPr/>
            <p:nvPr/>
          </p:nvGrpSpPr>
          <p:grpSpPr>
            <a:xfrm>
              <a:off x="11022330" y="8410575"/>
              <a:ext cx="3682500" cy="1326000"/>
              <a:chOff x="11022330" y="8410575"/>
              <a:chExt cx="3682500" cy="1326000"/>
            </a:xfrm>
          </p:grpSpPr>
          <p:sp>
            <p:nvSpPr>
              <p:cNvPr id="554" name="Google Shape;554;h24ae7613f5bba1c0_0_497"/>
              <p:cNvSpPr/>
              <p:nvPr/>
            </p:nvSpPr>
            <p:spPr>
              <a:xfrm>
                <a:off x="11022330" y="8410575"/>
                <a:ext cx="3682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Lunaria</a:t>
                </a:r>
                <a:endParaRPr b="0" i="0" sz="3600" u="none" cap="none" strike="noStrike">
                  <a:solidFill>
                    <a:schemeClr val="dk1"/>
                  </a:solidFill>
                  <a:latin typeface="Calibri"/>
                  <a:ea typeface="Calibri"/>
                  <a:cs typeface="Calibri"/>
                  <a:sym typeface="Calibri"/>
                </a:endParaRPr>
              </a:p>
            </p:txBody>
          </p:sp>
          <p:sp>
            <p:nvSpPr>
              <p:cNvPr id="555" name="Google Shape;555;h24ae7613f5bba1c0_0_497"/>
              <p:cNvSpPr/>
              <p:nvPr/>
            </p:nvSpPr>
            <p:spPr>
              <a:xfrm>
                <a:off x="11037570" y="917257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560" name="Shape 560"/>
        <p:cNvGrpSpPr/>
        <p:nvPr/>
      </p:nvGrpSpPr>
      <p:grpSpPr>
        <a:xfrm>
          <a:off x="0" y="0"/>
          <a:ext cx="0" cy="0"/>
          <a:chOff x="0" y="0"/>
          <a:chExt cx="0" cy="0"/>
        </a:xfrm>
      </p:grpSpPr>
      <p:pic>
        <p:nvPicPr>
          <p:cNvPr descr="preencoded.png" id="561" name="Google Shape;561;h24ae7613f5bba1c0_0_52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62" name="Google Shape;562;h24ae7613f5bba1c0_0_523"/>
          <p:cNvPicPr preferRelativeResize="0"/>
          <p:nvPr/>
        </p:nvPicPr>
        <p:blipFill rotWithShape="1">
          <a:blip r:embed="rId4">
            <a:alphaModFix/>
          </a:blip>
          <a:srcRect b="0" l="0" r="0" t="0"/>
          <a:stretch/>
        </p:blipFill>
        <p:spPr>
          <a:xfrm rot="-900000">
            <a:off x="8940580" y="-828060"/>
            <a:ext cx="11193768" cy="8955014"/>
          </a:xfrm>
          <a:prstGeom prst="rect">
            <a:avLst/>
          </a:prstGeom>
          <a:noFill/>
          <a:ln>
            <a:noFill/>
          </a:ln>
        </p:spPr>
      </p:pic>
      <p:pic>
        <p:nvPicPr>
          <p:cNvPr descr="preencoded.png" id="563" name="Google Shape;563;h24ae7613f5bba1c0_0_523"/>
          <p:cNvPicPr preferRelativeResize="0"/>
          <p:nvPr/>
        </p:nvPicPr>
        <p:blipFill rotWithShape="1">
          <a:blip r:embed="rId5">
            <a:alphaModFix/>
          </a:blip>
          <a:srcRect b="0" l="0" r="0" t="0"/>
          <a:stretch/>
        </p:blipFill>
        <p:spPr>
          <a:xfrm>
            <a:off x="-733425" y="4191000"/>
            <a:ext cx="8705850" cy="7048500"/>
          </a:xfrm>
          <a:prstGeom prst="rect">
            <a:avLst/>
          </a:prstGeom>
          <a:noFill/>
          <a:ln>
            <a:noFill/>
          </a:ln>
        </p:spPr>
      </p:pic>
      <p:grpSp>
        <p:nvGrpSpPr>
          <p:cNvPr id="564" name="Google Shape;564;h24ae7613f5bba1c0_0_523"/>
          <p:cNvGrpSpPr/>
          <p:nvPr/>
        </p:nvGrpSpPr>
        <p:grpSpPr>
          <a:xfrm>
            <a:off x="17640300" y="7994925"/>
            <a:ext cx="596549" cy="2063476"/>
            <a:chOff x="17640300" y="7994925"/>
            <a:chExt cx="596549" cy="2063476"/>
          </a:xfrm>
        </p:grpSpPr>
        <p:pic>
          <p:nvPicPr>
            <p:cNvPr descr="preencoded.png" id="565" name="Google Shape;565;h24ae7613f5bba1c0_0_52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66" name="Google Shape;566;h24ae7613f5bba1c0_0_5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67" name="Google Shape;567;h24ae7613f5bba1c0_0_523"/>
          <p:cNvGrpSpPr/>
          <p:nvPr/>
        </p:nvGrpSpPr>
        <p:grpSpPr>
          <a:xfrm>
            <a:off x="590550" y="2343150"/>
            <a:ext cx="17373600" cy="6638850"/>
            <a:chOff x="590550" y="2343150"/>
            <a:chExt cx="17373600" cy="6638850"/>
          </a:xfrm>
        </p:grpSpPr>
        <p:sp>
          <p:nvSpPr>
            <p:cNvPr id="568" name="Google Shape;568;h24ae7613f5bba1c0_0_523"/>
            <p:cNvSpPr/>
            <p:nvPr/>
          </p:nvSpPr>
          <p:spPr>
            <a:xfrm>
              <a:off x="7629525" y="234315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9" name="Google Shape;569;h24ae7613f5bba1c0_0_523"/>
            <p:cNvPicPr preferRelativeResize="0"/>
            <p:nvPr/>
          </p:nvPicPr>
          <p:blipFill rotWithShape="1">
            <a:blip r:embed="rId7">
              <a:alphaModFix/>
            </a:blip>
            <a:srcRect b="0" l="0" r="0" t="0"/>
            <a:stretch/>
          </p:blipFill>
          <p:spPr>
            <a:xfrm>
              <a:off x="7858125" y="2586038"/>
              <a:ext cx="838200" cy="838200"/>
            </a:xfrm>
            <a:prstGeom prst="rect">
              <a:avLst/>
            </a:prstGeom>
            <a:noFill/>
            <a:ln>
              <a:noFill/>
            </a:ln>
          </p:spPr>
        </p:pic>
        <p:sp>
          <p:nvSpPr>
            <p:cNvPr id="570" name="Google Shape;570;h24ae7613f5bba1c0_0_523"/>
            <p:cNvSpPr/>
            <p:nvPr/>
          </p:nvSpPr>
          <p:spPr>
            <a:xfrm>
              <a:off x="590550" y="41148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1" name="Google Shape;571;h24ae7613f5bba1c0_0_523"/>
            <p:cNvPicPr preferRelativeResize="0"/>
            <p:nvPr/>
          </p:nvPicPr>
          <p:blipFill rotWithShape="1">
            <a:blip r:embed="rId8">
              <a:alphaModFix/>
            </a:blip>
            <a:srcRect b="0" l="0" r="0" t="0"/>
            <a:stretch/>
          </p:blipFill>
          <p:spPr>
            <a:xfrm>
              <a:off x="819150" y="4357688"/>
              <a:ext cx="838200" cy="838200"/>
            </a:xfrm>
            <a:prstGeom prst="rect">
              <a:avLst/>
            </a:prstGeom>
            <a:noFill/>
            <a:ln>
              <a:noFill/>
            </a:ln>
          </p:spPr>
        </p:pic>
        <p:sp>
          <p:nvSpPr>
            <p:cNvPr id="572" name="Google Shape;572;h24ae7613f5bba1c0_0_523"/>
            <p:cNvSpPr/>
            <p:nvPr/>
          </p:nvSpPr>
          <p:spPr>
            <a:xfrm>
              <a:off x="2876550" y="58674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3" name="Google Shape;573;h24ae7613f5bba1c0_0_523"/>
            <p:cNvPicPr preferRelativeResize="0"/>
            <p:nvPr/>
          </p:nvPicPr>
          <p:blipFill rotWithShape="1">
            <a:blip r:embed="rId9">
              <a:alphaModFix/>
            </a:blip>
            <a:srcRect b="0" l="0" r="0" t="0"/>
            <a:stretch/>
          </p:blipFill>
          <p:spPr>
            <a:xfrm>
              <a:off x="3105150" y="6110288"/>
              <a:ext cx="838200" cy="838200"/>
            </a:xfrm>
            <a:prstGeom prst="rect">
              <a:avLst/>
            </a:prstGeom>
            <a:noFill/>
            <a:ln>
              <a:noFill/>
            </a:ln>
          </p:spPr>
        </p:pic>
        <p:sp>
          <p:nvSpPr>
            <p:cNvPr id="574" name="Google Shape;574;h24ae7613f5bba1c0_0_523"/>
            <p:cNvSpPr/>
            <p:nvPr/>
          </p:nvSpPr>
          <p:spPr>
            <a:xfrm>
              <a:off x="2876550" y="76581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5" name="Google Shape;575;h24ae7613f5bba1c0_0_523"/>
            <p:cNvPicPr preferRelativeResize="0"/>
            <p:nvPr/>
          </p:nvPicPr>
          <p:blipFill rotWithShape="1">
            <a:blip r:embed="rId10">
              <a:alphaModFix/>
            </a:blip>
            <a:srcRect b="0" l="0" r="0" t="0"/>
            <a:stretch/>
          </p:blipFill>
          <p:spPr>
            <a:xfrm>
              <a:off x="3105150" y="7900988"/>
              <a:ext cx="838200" cy="838200"/>
            </a:xfrm>
            <a:prstGeom prst="rect">
              <a:avLst/>
            </a:prstGeom>
            <a:noFill/>
            <a:ln>
              <a:noFill/>
            </a:ln>
          </p:spPr>
        </p:pic>
        <p:sp>
          <p:nvSpPr>
            <p:cNvPr id="576" name="Google Shape;576;h24ae7613f5bba1c0_0_523"/>
            <p:cNvSpPr/>
            <p:nvPr/>
          </p:nvSpPr>
          <p:spPr>
            <a:xfrm>
              <a:off x="11506200" y="588645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7" name="Google Shape;577;h24ae7613f5bba1c0_0_523"/>
            <p:cNvPicPr preferRelativeResize="0"/>
            <p:nvPr/>
          </p:nvPicPr>
          <p:blipFill rotWithShape="1">
            <a:blip r:embed="rId11">
              <a:alphaModFix/>
            </a:blip>
            <a:srcRect b="0" l="0" r="0" t="0"/>
            <a:stretch/>
          </p:blipFill>
          <p:spPr>
            <a:xfrm>
              <a:off x="11734800" y="6129338"/>
              <a:ext cx="838200" cy="838200"/>
            </a:xfrm>
            <a:prstGeom prst="rect">
              <a:avLst/>
            </a:prstGeom>
            <a:noFill/>
            <a:ln>
              <a:noFill/>
            </a:ln>
          </p:spPr>
        </p:pic>
        <p:sp>
          <p:nvSpPr>
            <p:cNvPr id="578" name="Google Shape;578;h24ae7613f5bba1c0_0_523"/>
            <p:cNvSpPr/>
            <p:nvPr/>
          </p:nvSpPr>
          <p:spPr>
            <a:xfrm>
              <a:off x="11506200" y="76581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9" name="Google Shape;579;h24ae7613f5bba1c0_0_523"/>
            <p:cNvPicPr preferRelativeResize="0"/>
            <p:nvPr/>
          </p:nvPicPr>
          <p:blipFill rotWithShape="1">
            <a:blip r:embed="rId12">
              <a:alphaModFix/>
            </a:blip>
            <a:srcRect b="0" l="0" r="0" t="0"/>
            <a:stretch/>
          </p:blipFill>
          <p:spPr>
            <a:xfrm>
              <a:off x="11734800" y="7900988"/>
              <a:ext cx="838200" cy="838200"/>
            </a:xfrm>
            <a:prstGeom prst="rect">
              <a:avLst/>
            </a:prstGeom>
            <a:noFill/>
            <a:ln>
              <a:noFill/>
            </a:ln>
          </p:spPr>
        </p:pic>
        <p:sp>
          <p:nvSpPr>
            <p:cNvPr id="580" name="Google Shape;580;h24ae7613f5bba1c0_0_523"/>
            <p:cNvSpPr/>
            <p:nvPr/>
          </p:nvSpPr>
          <p:spPr>
            <a:xfrm>
              <a:off x="5010150" y="41148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1" name="Google Shape;581;h24ae7613f5bba1c0_0_523"/>
            <p:cNvPicPr preferRelativeResize="0"/>
            <p:nvPr/>
          </p:nvPicPr>
          <p:blipFill rotWithShape="1">
            <a:blip r:embed="rId13">
              <a:alphaModFix/>
            </a:blip>
            <a:srcRect b="0" l="0" r="0" t="0"/>
            <a:stretch/>
          </p:blipFill>
          <p:spPr>
            <a:xfrm>
              <a:off x="5238750" y="4357688"/>
              <a:ext cx="838200" cy="838200"/>
            </a:xfrm>
            <a:prstGeom prst="rect">
              <a:avLst/>
            </a:prstGeom>
            <a:noFill/>
            <a:ln>
              <a:noFill/>
            </a:ln>
          </p:spPr>
        </p:pic>
        <p:sp>
          <p:nvSpPr>
            <p:cNvPr id="582" name="Google Shape;582;h24ae7613f5bba1c0_0_523"/>
            <p:cNvSpPr/>
            <p:nvPr/>
          </p:nvSpPr>
          <p:spPr>
            <a:xfrm>
              <a:off x="13849350" y="41148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3" name="Google Shape;583;h24ae7613f5bba1c0_0_523"/>
            <p:cNvPicPr preferRelativeResize="0"/>
            <p:nvPr/>
          </p:nvPicPr>
          <p:blipFill rotWithShape="1">
            <a:blip r:embed="rId14">
              <a:alphaModFix/>
            </a:blip>
            <a:srcRect b="0" l="0" r="0" t="0"/>
            <a:stretch/>
          </p:blipFill>
          <p:spPr>
            <a:xfrm>
              <a:off x="14077950" y="4357688"/>
              <a:ext cx="838200" cy="838200"/>
            </a:xfrm>
            <a:prstGeom prst="rect">
              <a:avLst/>
            </a:prstGeom>
            <a:noFill/>
            <a:ln>
              <a:noFill/>
            </a:ln>
          </p:spPr>
        </p:pic>
        <p:sp>
          <p:nvSpPr>
            <p:cNvPr id="584" name="Google Shape;584;h24ae7613f5bba1c0_0_523"/>
            <p:cNvSpPr/>
            <p:nvPr/>
          </p:nvSpPr>
          <p:spPr>
            <a:xfrm>
              <a:off x="9429750" y="4114800"/>
              <a:ext cx="4114800" cy="1323900"/>
            </a:xfrm>
            <a:prstGeom prst="roundRect">
              <a:avLst>
                <a:gd fmla="val 69065" name="adj"/>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5" name="Google Shape;585;h24ae7613f5bba1c0_0_523"/>
            <p:cNvPicPr preferRelativeResize="0"/>
            <p:nvPr/>
          </p:nvPicPr>
          <p:blipFill rotWithShape="1">
            <a:blip r:embed="rId15">
              <a:alphaModFix/>
            </a:blip>
            <a:srcRect b="0" l="0" r="0" t="0"/>
            <a:stretch/>
          </p:blipFill>
          <p:spPr>
            <a:xfrm>
              <a:off x="9658350" y="4357688"/>
              <a:ext cx="838200" cy="838200"/>
            </a:xfrm>
            <a:prstGeom prst="rect">
              <a:avLst/>
            </a:prstGeom>
            <a:noFill/>
            <a:ln>
              <a:noFill/>
            </a:ln>
          </p:spPr>
        </p:pic>
        <p:cxnSp>
          <p:nvCxnSpPr>
            <p:cNvPr id="586" name="Google Shape;586;h24ae7613f5bba1c0_0_523"/>
            <p:cNvCxnSpPr/>
            <p:nvPr/>
          </p:nvCxnSpPr>
          <p:spPr>
            <a:xfrm rot="2489">
              <a:off x="2514598" y="3805274"/>
              <a:ext cx="13258803" cy="0"/>
            </a:xfrm>
            <a:prstGeom prst="straightConnector1">
              <a:avLst/>
            </a:prstGeom>
            <a:noFill/>
            <a:ln cap="flat" cmpd="sng" w="9525">
              <a:solidFill>
                <a:srgbClr val="4D4D4D"/>
              </a:solidFill>
              <a:prstDash val="solid"/>
              <a:round/>
              <a:headEnd len="sm" w="sm" type="none"/>
              <a:tailEnd len="sm" w="sm" type="none"/>
            </a:ln>
          </p:spPr>
        </p:cxnSp>
        <p:cxnSp>
          <p:nvCxnSpPr>
            <p:cNvPr id="587" name="Google Shape;587;h24ae7613f5bba1c0_0_523"/>
            <p:cNvCxnSpPr/>
            <p:nvPr/>
          </p:nvCxnSpPr>
          <p:spPr>
            <a:xfrm rot="5291760">
              <a:off x="9605924" y="3657600"/>
              <a:ext cx="304951" cy="0"/>
            </a:xfrm>
            <a:prstGeom prst="straightConnector1">
              <a:avLst/>
            </a:prstGeom>
            <a:noFill/>
            <a:ln cap="flat" cmpd="sng" w="9525">
              <a:solidFill>
                <a:srgbClr val="4D4D4D"/>
              </a:solidFill>
              <a:prstDash val="solid"/>
              <a:round/>
              <a:headEnd len="sm" w="sm" type="none"/>
              <a:tailEnd len="sm" w="sm" type="none"/>
            </a:ln>
          </p:spPr>
        </p:cxnSp>
        <p:cxnSp>
          <p:nvCxnSpPr>
            <p:cNvPr id="588" name="Google Shape;588;h24ae7613f5bba1c0_0_523"/>
            <p:cNvCxnSpPr/>
            <p:nvPr/>
          </p:nvCxnSpPr>
          <p:spPr>
            <a:xfrm rot="5295063">
              <a:off x="2362127"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89" name="Google Shape;589;h24ae7613f5bba1c0_0_523"/>
            <p:cNvCxnSpPr/>
            <p:nvPr/>
          </p:nvCxnSpPr>
          <p:spPr>
            <a:xfrm rot="5295063">
              <a:off x="69817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90" name="Google Shape;590;h24ae7613f5bba1c0_0_523"/>
            <p:cNvCxnSpPr/>
            <p:nvPr/>
          </p:nvCxnSpPr>
          <p:spPr>
            <a:xfrm rot="5295063">
              <a:off x="114013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91" name="Google Shape;591;h24ae7613f5bba1c0_0_523"/>
            <p:cNvCxnSpPr/>
            <p:nvPr/>
          </p:nvCxnSpPr>
          <p:spPr>
            <a:xfrm rot="5295063">
              <a:off x="1561140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92" name="Google Shape;592;h24ae7613f5bba1c0_0_523"/>
            <p:cNvCxnSpPr/>
            <p:nvPr/>
          </p:nvCxnSpPr>
          <p:spPr>
            <a:xfrm rot="5389437">
              <a:off x="5576918"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593" name="Google Shape;593;h24ae7613f5bba1c0_0_523"/>
            <p:cNvCxnSpPr/>
            <p:nvPr/>
          </p:nvCxnSpPr>
          <p:spPr>
            <a:xfrm rot="216265">
              <a:off x="699119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594" name="Google Shape;594;h24ae7613f5bba1c0_0_523"/>
            <p:cNvCxnSpPr/>
            <p:nvPr/>
          </p:nvCxnSpPr>
          <p:spPr>
            <a:xfrm rot="216265">
              <a:off x="1562084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595" name="Google Shape;595;h24ae7613f5bba1c0_0_523"/>
            <p:cNvCxnSpPr/>
            <p:nvPr/>
          </p:nvCxnSpPr>
          <p:spPr>
            <a:xfrm rot="216265">
              <a:off x="699119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596" name="Google Shape;596;h24ae7613f5bba1c0_0_523"/>
            <p:cNvCxnSpPr/>
            <p:nvPr/>
          </p:nvCxnSpPr>
          <p:spPr>
            <a:xfrm rot="216265">
              <a:off x="1562084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597" name="Google Shape;597;h24ae7613f5bba1c0_0_523"/>
            <p:cNvCxnSpPr/>
            <p:nvPr/>
          </p:nvCxnSpPr>
          <p:spPr>
            <a:xfrm rot="5389070">
              <a:off x="14258917" y="6786601"/>
              <a:ext cx="3019515" cy="0"/>
            </a:xfrm>
            <a:prstGeom prst="straightConnector1">
              <a:avLst/>
            </a:prstGeom>
            <a:noFill/>
            <a:ln cap="flat" cmpd="sng" w="9525">
              <a:solidFill>
                <a:srgbClr val="4D4D4D"/>
              </a:solidFill>
              <a:prstDash val="solid"/>
              <a:round/>
              <a:headEnd len="sm" w="sm" type="none"/>
              <a:tailEnd len="sm" w="sm" type="none"/>
            </a:ln>
          </p:spPr>
        </p:cxnSp>
        <p:sp>
          <p:nvSpPr>
            <p:cNvPr id="598" name="Google Shape;598;h24ae7613f5bba1c0_0_523"/>
            <p:cNvSpPr/>
            <p:nvPr/>
          </p:nvSpPr>
          <p:spPr>
            <a:xfrm>
              <a:off x="8848725" y="24955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Chloe Ng</a:t>
              </a:r>
              <a:endParaRPr b="0" i="0" sz="2700" u="none" cap="none" strike="noStrike">
                <a:solidFill>
                  <a:schemeClr val="dk1"/>
                </a:solidFill>
                <a:latin typeface="Calibri"/>
                <a:ea typeface="Calibri"/>
                <a:cs typeface="Calibri"/>
                <a:sym typeface="Calibri"/>
              </a:endParaRPr>
            </a:p>
          </p:txBody>
        </p:sp>
        <p:sp>
          <p:nvSpPr>
            <p:cNvPr id="599" name="Google Shape;599;h24ae7613f5bba1c0_0_523"/>
            <p:cNvSpPr/>
            <p:nvPr/>
          </p:nvSpPr>
          <p:spPr>
            <a:xfrm>
              <a:off x="8848725" y="30575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00" name="Google Shape;600;h24ae7613f5bba1c0_0_523"/>
            <p:cNvSpPr/>
            <p:nvPr/>
          </p:nvSpPr>
          <p:spPr>
            <a:xfrm>
              <a:off x="1809750" y="42672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Valtorin</a:t>
              </a:r>
              <a:endParaRPr b="0" i="0" sz="2700" u="none" cap="none" strike="noStrike">
                <a:solidFill>
                  <a:schemeClr val="dk1"/>
                </a:solidFill>
                <a:latin typeface="Calibri"/>
                <a:ea typeface="Calibri"/>
                <a:cs typeface="Calibri"/>
                <a:sym typeface="Calibri"/>
              </a:endParaRPr>
            </a:p>
          </p:txBody>
        </p:sp>
        <p:sp>
          <p:nvSpPr>
            <p:cNvPr id="601" name="Google Shape;601;h24ae7613f5bba1c0_0_523"/>
            <p:cNvSpPr/>
            <p:nvPr/>
          </p:nvSpPr>
          <p:spPr>
            <a:xfrm>
              <a:off x="1809750" y="48291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02" name="Google Shape;602;h24ae7613f5bba1c0_0_523"/>
            <p:cNvSpPr/>
            <p:nvPr/>
          </p:nvSpPr>
          <p:spPr>
            <a:xfrm>
              <a:off x="4095750" y="60198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Lucian</a:t>
              </a:r>
              <a:endParaRPr b="0" i="0" sz="2700" u="none" cap="none" strike="noStrike">
                <a:solidFill>
                  <a:schemeClr val="dk1"/>
                </a:solidFill>
                <a:latin typeface="Calibri"/>
                <a:ea typeface="Calibri"/>
                <a:cs typeface="Calibri"/>
                <a:sym typeface="Calibri"/>
              </a:endParaRPr>
            </a:p>
          </p:txBody>
        </p:sp>
        <p:sp>
          <p:nvSpPr>
            <p:cNvPr id="603" name="Google Shape;603;h24ae7613f5bba1c0_0_523"/>
            <p:cNvSpPr/>
            <p:nvPr/>
          </p:nvSpPr>
          <p:spPr>
            <a:xfrm>
              <a:off x="4095750" y="65817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04" name="Google Shape;604;h24ae7613f5bba1c0_0_523"/>
            <p:cNvSpPr/>
            <p:nvPr/>
          </p:nvSpPr>
          <p:spPr>
            <a:xfrm>
              <a:off x="4095750" y="78105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Cedric</a:t>
              </a:r>
              <a:endParaRPr b="0" i="0" sz="2700" u="none" cap="none" strike="noStrike">
                <a:solidFill>
                  <a:schemeClr val="dk1"/>
                </a:solidFill>
                <a:latin typeface="Calibri"/>
                <a:ea typeface="Calibri"/>
                <a:cs typeface="Calibri"/>
                <a:sym typeface="Calibri"/>
              </a:endParaRPr>
            </a:p>
          </p:txBody>
        </p:sp>
        <p:sp>
          <p:nvSpPr>
            <p:cNvPr id="605" name="Google Shape;605;h24ae7613f5bba1c0_0_523"/>
            <p:cNvSpPr/>
            <p:nvPr/>
          </p:nvSpPr>
          <p:spPr>
            <a:xfrm>
              <a:off x="4095750" y="83724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06" name="Google Shape;606;h24ae7613f5bba1c0_0_523"/>
            <p:cNvSpPr/>
            <p:nvPr/>
          </p:nvSpPr>
          <p:spPr>
            <a:xfrm>
              <a:off x="12725400" y="60388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Elvina</a:t>
              </a:r>
              <a:endParaRPr b="0" i="0" sz="2700" u="none" cap="none" strike="noStrike">
                <a:solidFill>
                  <a:schemeClr val="dk1"/>
                </a:solidFill>
                <a:latin typeface="Calibri"/>
                <a:ea typeface="Calibri"/>
                <a:cs typeface="Calibri"/>
                <a:sym typeface="Calibri"/>
              </a:endParaRPr>
            </a:p>
          </p:txBody>
        </p:sp>
        <p:sp>
          <p:nvSpPr>
            <p:cNvPr id="607" name="Google Shape;607;h24ae7613f5bba1c0_0_523"/>
            <p:cNvSpPr/>
            <p:nvPr/>
          </p:nvSpPr>
          <p:spPr>
            <a:xfrm>
              <a:off x="12725400" y="66008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08" name="Google Shape;608;h24ae7613f5bba1c0_0_523"/>
            <p:cNvSpPr/>
            <p:nvPr/>
          </p:nvSpPr>
          <p:spPr>
            <a:xfrm>
              <a:off x="12725400" y="78105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Seraphina</a:t>
              </a:r>
              <a:endParaRPr b="0" i="0" sz="2700" u="none" cap="none" strike="noStrike">
                <a:solidFill>
                  <a:schemeClr val="dk1"/>
                </a:solidFill>
                <a:latin typeface="Calibri"/>
                <a:ea typeface="Calibri"/>
                <a:cs typeface="Calibri"/>
                <a:sym typeface="Calibri"/>
              </a:endParaRPr>
            </a:p>
          </p:txBody>
        </p:sp>
        <p:sp>
          <p:nvSpPr>
            <p:cNvPr id="609" name="Google Shape;609;h24ae7613f5bba1c0_0_523"/>
            <p:cNvSpPr/>
            <p:nvPr/>
          </p:nvSpPr>
          <p:spPr>
            <a:xfrm>
              <a:off x="12725400" y="83724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10" name="Google Shape;610;h24ae7613f5bba1c0_0_523"/>
            <p:cNvSpPr/>
            <p:nvPr/>
          </p:nvSpPr>
          <p:spPr>
            <a:xfrm>
              <a:off x="6229350" y="42672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Aurielle</a:t>
              </a:r>
              <a:endParaRPr b="0" i="0" sz="2700" u="none" cap="none" strike="noStrike">
                <a:solidFill>
                  <a:schemeClr val="dk1"/>
                </a:solidFill>
                <a:latin typeface="Calibri"/>
                <a:ea typeface="Calibri"/>
                <a:cs typeface="Calibri"/>
                <a:sym typeface="Calibri"/>
              </a:endParaRPr>
            </a:p>
          </p:txBody>
        </p:sp>
        <p:sp>
          <p:nvSpPr>
            <p:cNvPr id="611" name="Google Shape;611;h24ae7613f5bba1c0_0_523"/>
            <p:cNvSpPr/>
            <p:nvPr/>
          </p:nvSpPr>
          <p:spPr>
            <a:xfrm>
              <a:off x="6229350" y="48291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12" name="Google Shape;612;h24ae7613f5bba1c0_0_523"/>
            <p:cNvSpPr/>
            <p:nvPr/>
          </p:nvSpPr>
          <p:spPr>
            <a:xfrm>
              <a:off x="15068550" y="42672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Dariana</a:t>
              </a:r>
              <a:endParaRPr b="0" i="0" sz="2700" u="none" cap="none" strike="noStrike">
                <a:solidFill>
                  <a:schemeClr val="dk1"/>
                </a:solidFill>
                <a:latin typeface="Calibri"/>
                <a:ea typeface="Calibri"/>
                <a:cs typeface="Calibri"/>
                <a:sym typeface="Calibri"/>
              </a:endParaRPr>
            </a:p>
          </p:txBody>
        </p:sp>
        <p:sp>
          <p:nvSpPr>
            <p:cNvPr id="613" name="Google Shape;613;h24ae7613f5bba1c0_0_523"/>
            <p:cNvSpPr/>
            <p:nvPr/>
          </p:nvSpPr>
          <p:spPr>
            <a:xfrm>
              <a:off x="15068550" y="48291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14" name="Google Shape;614;h24ae7613f5bba1c0_0_523"/>
            <p:cNvSpPr/>
            <p:nvPr/>
          </p:nvSpPr>
          <p:spPr>
            <a:xfrm>
              <a:off x="10648950" y="42672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Theronis</a:t>
              </a:r>
              <a:endParaRPr b="0" i="0" sz="2700" u="none" cap="none" strike="noStrike">
                <a:solidFill>
                  <a:schemeClr val="dk1"/>
                </a:solidFill>
                <a:latin typeface="Calibri"/>
                <a:ea typeface="Calibri"/>
                <a:cs typeface="Calibri"/>
                <a:sym typeface="Calibri"/>
              </a:endParaRPr>
            </a:p>
          </p:txBody>
        </p:sp>
        <p:sp>
          <p:nvSpPr>
            <p:cNvPr id="615" name="Google Shape;615;h24ae7613f5bba1c0_0_523"/>
            <p:cNvSpPr/>
            <p:nvPr/>
          </p:nvSpPr>
          <p:spPr>
            <a:xfrm>
              <a:off x="10648950" y="48291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16" name="Google Shape;616;h24ae7613f5bba1c0_0_523"/>
          <p:cNvSpPr/>
          <p:nvPr/>
        </p:nvSpPr>
        <p:spPr>
          <a:xfrm>
            <a:off x="5810250" y="9601200"/>
            <a:ext cx="6793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 download more editable chart, </a:t>
            </a:r>
            <a:r>
              <a:rPr b="0" i="0" lang="en-US" sz="2400" u="sng" cap="none" strike="noStrike">
                <a:solidFill>
                  <a:srgbClr val="0E0E0E"/>
                </a:solidFill>
                <a:latin typeface="Poppins"/>
                <a:ea typeface="Poppins"/>
                <a:cs typeface="Poppins"/>
                <a:sym typeface="Poppins"/>
                <a:hlinkClick r:id="rId1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17" name="Google Shape;617;h24ae7613f5bba1c0_0_523"/>
          <p:cNvSpPr/>
          <p:nvPr/>
        </p:nvSpPr>
        <p:spPr>
          <a:xfrm>
            <a:off x="4229100" y="428625"/>
            <a:ext cx="9829800" cy="135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622" name="Shape 622"/>
        <p:cNvGrpSpPr/>
        <p:nvPr/>
      </p:nvGrpSpPr>
      <p:grpSpPr>
        <a:xfrm>
          <a:off x="0" y="0"/>
          <a:ext cx="0" cy="0"/>
          <a:chOff x="0" y="0"/>
          <a:chExt cx="0" cy="0"/>
        </a:xfrm>
      </p:grpSpPr>
      <p:pic>
        <p:nvPicPr>
          <p:cNvPr descr="preencoded.png" id="623" name="Google Shape;623;h24ae7613f5bba1c0_0_58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624" name="Google Shape;624;h24ae7613f5bba1c0_0_584"/>
          <p:cNvPicPr preferRelativeResize="0"/>
          <p:nvPr/>
        </p:nvPicPr>
        <p:blipFill rotWithShape="1">
          <a:blip r:embed="rId4">
            <a:alphaModFix/>
          </a:blip>
          <a:srcRect b="0" l="0" r="0" t="0"/>
          <a:stretch/>
        </p:blipFill>
        <p:spPr>
          <a:xfrm>
            <a:off x="-1057275" y="-781050"/>
            <a:ext cx="10871320" cy="9530426"/>
          </a:xfrm>
          <a:prstGeom prst="rect">
            <a:avLst/>
          </a:prstGeom>
          <a:noFill/>
          <a:ln>
            <a:noFill/>
          </a:ln>
        </p:spPr>
      </p:pic>
      <p:pic>
        <p:nvPicPr>
          <p:cNvPr descr="preencoded.png" id="625" name="Google Shape;625;h24ae7613f5bba1c0_0_584"/>
          <p:cNvPicPr preferRelativeResize="0"/>
          <p:nvPr/>
        </p:nvPicPr>
        <p:blipFill rotWithShape="1">
          <a:blip r:embed="rId5">
            <a:alphaModFix/>
          </a:blip>
          <a:srcRect b="0" l="0" r="0" t="0"/>
          <a:stretch/>
        </p:blipFill>
        <p:spPr>
          <a:xfrm>
            <a:off x="11743865" y="1741196"/>
            <a:ext cx="8919900" cy="9951101"/>
          </a:xfrm>
          <a:prstGeom prst="rect">
            <a:avLst/>
          </a:prstGeom>
          <a:noFill/>
          <a:ln>
            <a:noFill/>
          </a:ln>
        </p:spPr>
      </p:pic>
      <p:grpSp>
        <p:nvGrpSpPr>
          <p:cNvPr id="626" name="Google Shape;626;h24ae7613f5bba1c0_0_584"/>
          <p:cNvGrpSpPr/>
          <p:nvPr/>
        </p:nvGrpSpPr>
        <p:grpSpPr>
          <a:xfrm>
            <a:off x="17640300" y="7994925"/>
            <a:ext cx="596549" cy="2063476"/>
            <a:chOff x="17640300" y="7994925"/>
            <a:chExt cx="596549" cy="2063476"/>
          </a:xfrm>
        </p:grpSpPr>
        <p:pic>
          <p:nvPicPr>
            <p:cNvPr descr="preencoded.png" id="627" name="Google Shape;627;h24ae7613f5bba1c0_0_58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28" name="Google Shape;628;h24ae7613f5bba1c0_0_5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3999D"/>
                </a:buClr>
                <a:buSzPts val="2710"/>
                <a:buFont typeface="Inter"/>
                <a:buNone/>
              </a:pPr>
              <a:r>
                <a:rPr b="1" i="0" lang="en-US" sz="2710" u="none" cap="none" strike="noStrike">
                  <a:solidFill>
                    <a:srgbClr val="83999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9" name="Google Shape;629;h24ae7613f5bba1c0_0_584"/>
          <p:cNvSpPr/>
          <p:nvPr/>
        </p:nvSpPr>
        <p:spPr>
          <a:xfrm>
            <a:off x="9144000" y="1695450"/>
            <a:ext cx="8325000" cy="243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lackey"/>
              <a:buNone/>
            </a:pPr>
            <a:r>
              <a:rPr b="0" i="0" lang="en-US" sz="6000" u="none" cap="none" strike="noStrike">
                <a:solidFill>
                  <a:srgbClr val="272727"/>
                </a:solidFill>
                <a:latin typeface="Slackey"/>
                <a:ea typeface="Slackey"/>
                <a:cs typeface="Slackey"/>
                <a:sym typeface="Slackey"/>
              </a:rPr>
              <a:t>Thank you for choosing EaTemp</a:t>
            </a:r>
            <a:endParaRPr b="0" i="0" sz="6000" u="none" cap="none" strike="noStrike">
              <a:solidFill>
                <a:schemeClr val="dk1"/>
              </a:solidFill>
              <a:latin typeface="Calibri"/>
              <a:ea typeface="Calibri"/>
              <a:cs typeface="Calibri"/>
              <a:sym typeface="Calibri"/>
            </a:endParaRPr>
          </a:p>
        </p:txBody>
      </p:sp>
      <p:sp>
        <p:nvSpPr>
          <p:cNvPr id="630" name="Google Shape;630;h24ae7613f5bba1c0_0_584"/>
          <p:cNvSpPr/>
          <p:nvPr/>
        </p:nvSpPr>
        <p:spPr>
          <a:xfrm>
            <a:off x="9144000" y="4438650"/>
            <a:ext cx="7376100" cy="4450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631" name="Google Shape;631;h24ae7613f5bba1c0_0_584"/>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1800"/>
              <a:buFont typeface="Inter"/>
              <a:buNone/>
            </a:pPr>
            <a:r>
              <a:rPr b="0" i="0" lang="en-US" sz="1800" u="none" cap="none" strike="noStrike">
                <a:solidFill>
                  <a:srgbClr val="0E0E0E"/>
                </a:solidFill>
                <a:latin typeface="Inter"/>
                <a:ea typeface="Inter"/>
                <a:cs typeface="Inter"/>
                <a:sym typeface="Inter"/>
              </a:rPr>
              <a:t>Credit | Image: </a:t>
            </a:r>
            <a:r>
              <a:rPr b="0" i="0" lang="en-US" sz="1800" u="sng" cap="none" strike="noStrike">
                <a:solidFill>
                  <a:srgbClr val="0E0E0E"/>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E0E0E"/>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32" name="Google Shape;632;h24ae7613f5bba1c0_0_584"/>
          <p:cNvPicPr preferRelativeResize="0"/>
          <p:nvPr/>
        </p:nvPicPr>
        <p:blipFill rotWithShape="1">
          <a:blip r:embed="rId8">
            <a:alphaModFix/>
          </a:blip>
          <a:srcRect b="0" l="0" r="0" t="0"/>
          <a:stretch/>
        </p:blipFill>
        <p:spPr>
          <a:xfrm>
            <a:off x="209550" y="2009775"/>
            <a:ext cx="8343900" cy="6772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2026-10-01T08:55:27Z</dcterms:created>
  <dc:creator>PptxGenJS</dc:creator>
</cp:coreProperties>
</file>