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F278B-FE6A-F19D-D291-AAA36421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C24EFDC7-0752-5374-1F6E-F15E314A457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24EFDC7-0752-5374-1F6E-F15E314A45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4AF73D-2433-2C5D-EA95-A3C270F0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A5633-8811-1B3F-6178-DC00BCB40E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92A8B07-2521-1FA5-6E9C-757C8BFF5049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D7088C7-4AC8-21CF-2EBC-DC0870F797F1}"/>
              </a:ext>
            </a:extLst>
          </p:cNvPr>
          <p:cNvGraphicFramePr>
            <a:graphicFrameLocks noGrp="1"/>
          </p:cNvGraphicFramePr>
          <p:nvPr/>
        </p:nvGraphicFramePr>
        <p:xfrm>
          <a:off x="554038" y="1454957"/>
          <a:ext cx="11156599" cy="456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3798">
                  <a:extLst>
                    <a:ext uri="{9D8B030D-6E8A-4147-A177-3AD203B41FA5}">
                      <a16:colId xmlns:a16="http://schemas.microsoft.com/office/drawing/2014/main" val="20907343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135900651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452308803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134237105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5510681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6373698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3346023102"/>
                    </a:ext>
                  </a:extLst>
                </a:gridCol>
                <a:gridCol w="1297543">
                  <a:extLst>
                    <a:ext uri="{9D8B030D-6E8A-4147-A177-3AD203B41FA5}">
                      <a16:colId xmlns:a16="http://schemas.microsoft.com/office/drawing/2014/main" val="588875718"/>
                    </a:ext>
                  </a:extLst>
                </a:gridCol>
              </a:tblGrid>
              <a:tr h="453502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rgbClr val="FFFFFF"/>
                          </a:solidFill>
                          <a:latin typeface="+mn-lt"/>
                        </a:rPr>
                        <a:t>Title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IN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en-IN" sz="1500" dirty="0"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148821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r>
                        <a:rPr lang="en-IN" sz="1500" dirty="0">
                          <a:solidFill>
                            <a:schemeClr val="tx1"/>
                          </a:solidFill>
                          <a:latin typeface="+mn-lt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33772"/>
                  </a:ext>
                </a:extLst>
              </a:tr>
              <a:tr h="20571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Insert Text Here</a:t>
                      </a: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24A148"/>
                          </a:solidFill>
                          <a:latin typeface="+mn-lt"/>
                          <a:sym typeface="Wingdings" panose="05000000000000000000" pitchFamily="2" charset="2"/>
                        </a:rPr>
                        <a:t></a:t>
                      </a:r>
                      <a:endParaRPr lang="en-IN" sz="2000" dirty="0">
                        <a:solidFill>
                          <a:srgbClr val="24A14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 dirty="0">
                          <a:solidFill>
                            <a:srgbClr val="DA1E28"/>
                          </a:solidFill>
                          <a:latin typeface="+mn-lt"/>
                          <a:sym typeface="Wingdings" panose="05000000000000000000" pitchFamily="2" charset="2"/>
                        </a:rPr>
                        <a:t></a:t>
                      </a:r>
                      <a:endParaRPr lang="en-IN" sz="2000" dirty="0">
                        <a:solidFill>
                          <a:srgbClr val="DA1E28"/>
                        </a:solidFill>
                        <a:latin typeface="+mn-lt"/>
                      </a:endParaRPr>
                    </a:p>
                  </a:txBody>
                  <a:tcPr marL="88766" marR="88766" marT="87369" marB="87369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23485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180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1583</TotalTime>
  <Words>30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117</cp:revision>
  <dcterms:created xsi:type="dcterms:W3CDTF">2025-07-09T10:57:17Z</dcterms:created>
  <dcterms:modified xsi:type="dcterms:W3CDTF">2025-10-22T09:36:57Z</dcterms:modified>
  <cp:category/>
</cp:coreProperties>
</file>