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10287000" cx="18288000"/>
  <p:notesSz cx="10287000" cy="18288000"/>
  <p:embeddedFontLst>
    <p:embeddedFont>
      <p:font typeface="Montserrat"/>
      <p:regular r:id="rId25"/>
      <p:bold r:id="rId26"/>
      <p:italic r:id="rId27"/>
      <p:boldItalic r:id="rId28"/>
    </p:embeddedFont>
    <p:embeddedFont>
      <p:font typeface="Inter"/>
      <p:regular r:id="rId29"/>
      <p:bold r:id="rId30"/>
      <p:italic r:id="rId31"/>
      <p:boldItalic r:id="rId32"/>
    </p:embeddedFont>
    <p:embeddedFont>
      <p:font typeface="Cinzel"/>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jc1AVQTd6Ss12+ausIaEfslNiv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italic.fntdata"/><Relationship Id="rId30" Type="http://schemas.openxmlformats.org/officeDocument/2006/relationships/font" Target="fonts/Inter-bold.fntdata"/><Relationship Id="rId11" Type="http://schemas.openxmlformats.org/officeDocument/2006/relationships/slide" Target="slides/slide7.xml"/><Relationship Id="rId33" Type="http://schemas.openxmlformats.org/officeDocument/2006/relationships/font" Target="fonts/Cinzel-regular.fntdata"/><Relationship Id="rId10" Type="http://schemas.openxmlformats.org/officeDocument/2006/relationships/slide" Target="slides/slide6.xml"/><Relationship Id="rId32" Type="http://schemas.openxmlformats.org/officeDocument/2006/relationships/font" Target="fonts/Inter-boldItalic.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Cinzel-bold.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6.png"/><Relationship Id="rId7" Type="http://schemas.openxmlformats.org/officeDocument/2006/relationships/image" Target="../media/image5.png"/><Relationship Id="rId8"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42.png"/><Relationship Id="rId9" Type="http://schemas.openxmlformats.org/officeDocument/2006/relationships/image" Target="../media/image54.png"/><Relationship Id="rId5" Type="http://schemas.openxmlformats.org/officeDocument/2006/relationships/image" Target="../media/image6.png"/><Relationship Id="rId6" Type="http://schemas.openxmlformats.org/officeDocument/2006/relationships/image" Target="../media/image13.png"/><Relationship Id="rId7" Type="http://schemas.openxmlformats.org/officeDocument/2006/relationships/image" Target="../media/image49.png"/><Relationship Id="rId8" Type="http://schemas.openxmlformats.org/officeDocument/2006/relationships/image" Target="../media/image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7.png"/><Relationship Id="rId4" Type="http://schemas.openxmlformats.org/officeDocument/2006/relationships/image" Target="../media/image64.png"/><Relationship Id="rId5" Type="http://schemas.openxmlformats.org/officeDocument/2006/relationships/image" Target="../media/image13.png"/><Relationship Id="rId6"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1.png"/><Relationship Id="rId4" Type="http://schemas.openxmlformats.org/officeDocument/2006/relationships/image" Target="../media/image58.png"/><Relationship Id="rId9" Type="http://schemas.openxmlformats.org/officeDocument/2006/relationships/image" Target="../media/image71.png"/><Relationship Id="rId5" Type="http://schemas.openxmlformats.org/officeDocument/2006/relationships/image" Target="../media/image6.png"/><Relationship Id="rId6" Type="http://schemas.openxmlformats.org/officeDocument/2006/relationships/image" Target="../media/image13.png"/><Relationship Id="rId7" Type="http://schemas.openxmlformats.org/officeDocument/2006/relationships/image" Target="../media/image65.png"/><Relationship Id="rId8" Type="http://schemas.openxmlformats.org/officeDocument/2006/relationships/image" Target="../media/image5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59.png"/><Relationship Id="rId5" Type="http://schemas.openxmlformats.org/officeDocument/2006/relationships/image" Target="../media/image6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4.png"/><Relationship Id="rId4" Type="http://schemas.openxmlformats.org/officeDocument/2006/relationships/image" Target="../media/image61.png"/><Relationship Id="rId5" Type="http://schemas.openxmlformats.org/officeDocument/2006/relationships/image" Target="../media/image8.png"/><Relationship Id="rId6" Type="http://schemas.openxmlformats.org/officeDocument/2006/relationships/image" Target="../media/image16.png"/><Relationship Id="rId7"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6.png"/><Relationship Id="rId4" Type="http://schemas.openxmlformats.org/officeDocument/2006/relationships/image" Target="../media/image73.png"/><Relationship Id="rId5" Type="http://schemas.openxmlformats.org/officeDocument/2006/relationships/image" Target="../media/image70.png"/><Relationship Id="rId6" Type="http://schemas.openxmlformats.org/officeDocument/2006/relationships/image" Target="../media/image13.png"/><Relationship Id="rId7" Type="http://schemas.openxmlformats.org/officeDocument/2006/relationships/image" Target="../media/image82.png"/></Relationships>
</file>

<file path=ppt/slides/_rels/slide16.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76.png"/><Relationship Id="rId13" Type="http://schemas.openxmlformats.org/officeDocument/2006/relationships/image" Target="../media/image89.png"/><Relationship Id="rId12"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2.png"/><Relationship Id="rId4" Type="http://schemas.openxmlformats.org/officeDocument/2006/relationships/image" Target="../media/image13.png"/><Relationship Id="rId9" Type="http://schemas.openxmlformats.org/officeDocument/2006/relationships/image" Target="../media/image86.png"/><Relationship Id="rId5" Type="http://schemas.openxmlformats.org/officeDocument/2006/relationships/image" Target="../media/image67.png"/><Relationship Id="rId6" Type="http://schemas.openxmlformats.org/officeDocument/2006/relationships/image" Target="../media/image75.png"/><Relationship Id="rId7" Type="http://schemas.openxmlformats.org/officeDocument/2006/relationships/image" Target="../media/image78.png"/><Relationship Id="rId8" Type="http://schemas.openxmlformats.org/officeDocument/2006/relationships/image" Target="../media/image8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7.png"/><Relationship Id="rId4" Type="http://schemas.openxmlformats.org/officeDocument/2006/relationships/image" Target="../media/image11.png"/><Relationship Id="rId5" Type="http://schemas.openxmlformats.org/officeDocument/2006/relationships/image" Target="../media/image13.png"/></Relationships>
</file>

<file path=ppt/slides/_rels/slide18.xml.rels><?xml version="1.0" encoding="UTF-8" standalone="yes"?><Relationships xmlns="http://schemas.openxmlformats.org/package/2006/relationships"><Relationship Id="rId11" Type="http://schemas.openxmlformats.org/officeDocument/2006/relationships/image" Target="../media/image101.png"/><Relationship Id="rId10" Type="http://schemas.openxmlformats.org/officeDocument/2006/relationships/image" Target="../media/image87.png"/><Relationship Id="rId13" Type="http://schemas.openxmlformats.org/officeDocument/2006/relationships/image" Target="../media/image104.png"/><Relationship Id="rId12"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1.png"/><Relationship Id="rId4" Type="http://schemas.openxmlformats.org/officeDocument/2006/relationships/image" Target="../media/image90.png"/><Relationship Id="rId9" Type="http://schemas.openxmlformats.org/officeDocument/2006/relationships/image" Target="../media/image94.png"/><Relationship Id="rId5" Type="http://schemas.openxmlformats.org/officeDocument/2006/relationships/image" Target="../media/image92.png"/><Relationship Id="rId6" Type="http://schemas.openxmlformats.org/officeDocument/2006/relationships/image" Target="../media/image97.png"/><Relationship Id="rId7" Type="http://schemas.openxmlformats.org/officeDocument/2006/relationships/image" Target="../media/image93.png"/><Relationship Id="rId8" Type="http://schemas.openxmlformats.org/officeDocument/2006/relationships/image" Target="../media/image8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05.png"/><Relationship Id="rId5" Type="http://schemas.openxmlformats.org/officeDocument/2006/relationships/image" Target="../media/image100.png"/><Relationship Id="rId6" Type="http://schemas.openxmlformats.org/officeDocument/2006/relationships/image" Target="../media/image13.png"/><Relationship Id="rId7" Type="http://schemas.openxmlformats.org/officeDocument/2006/relationships/image" Target="../media/image10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20.png"/></Relationships>
</file>

<file path=ppt/slides/_rels/slide20.xml.rels><?xml version="1.0" encoding="UTF-8" standalone="yes"?><Relationships xmlns="http://schemas.openxmlformats.org/package/2006/relationships"><Relationship Id="rId11" Type="http://schemas.openxmlformats.org/officeDocument/2006/relationships/hyperlink" Target="https://www.youtube.com/@eatemp" TargetMode="External"/><Relationship Id="rId10" Type="http://schemas.openxmlformats.org/officeDocument/2006/relationships/hyperlink" Target="https://www.pinterest.com/eatempofficial/" TargetMode="External"/><Relationship Id="rId13" Type="http://schemas.openxmlformats.org/officeDocument/2006/relationships/image" Target="../media/image110.png"/><Relationship Id="rId12" Type="http://schemas.openxmlformats.org/officeDocument/2006/relationships/hyperlink" Target="https://www.tiktok.com/@eatemp.official" TargetMode="External"/><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102.png"/><Relationship Id="rId9" Type="http://schemas.openxmlformats.org/officeDocument/2006/relationships/hyperlink" Target="https://www.instagram.com/eatemp._/" TargetMode="External"/><Relationship Id="rId5" Type="http://schemas.openxmlformats.org/officeDocument/2006/relationships/image" Target="../media/image103.png"/><Relationship Id="rId6" Type="http://schemas.openxmlformats.org/officeDocument/2006/relationships/image" Target="../media/image108.png"/><Relationship Id="rId7" Type="http://schemas.openxmlformats.org/officeDocument/2006/relationships/image" Target="../media/image107.png"/><Relationship Id="rId8" Type="http://schemas.openxmlformats.org/officeDocument/2006/relationships/image" Target="../media/image10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6.png"/><Relationship Id="rId6"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33.png"/><Relationship Id="rId7"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55.png"/><Relationship Id="rId5" Type="http://schemas.openxmlformats.org/officeDocument/2006/relationships/image" Target="../media/image25.png"/><Relationship Id="rId6" Type="http://schemas.openxmlformats.org/officeDocument/2006/relationships/image" Target="../media/image30.png"/><Relationship Id="rId7"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28.png"/><Relationship Id="rId10" Type="http://schemas.openxmlformats.org/officeDocument/2006/relationships/image" Target="../media/image40.png"/><Relationship Id="rId9" Type="http://schemas.openxmlformats.org/officeDocument/2006/relationships/image" Target="../media/image35.png"/><Relationship Id="rId5" Type="http://schemas.openxmlformats.org/officeDocument/2006/relationships/image" Target="../media/image31.png"/><Relationship Id="rId6" Type="http://schemas.openxmlformats.org/officeDocument/2006/relationships/image" Target="../media/image26.png"/><Relationship Id="rId7" Type="http://schemas.openxmlformats.org/officeDocument/2006/relationships/image" Target="../media/image29.png"/><Relationship Id="rId8"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11.png"/><Relationship Id="rId5" Type="http://schemas.openxmlformats.org/officeDocument/2006/relationships/image" Target="../media/image39.png"/><Relationship Id="rId6"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923260" y="4505325"/>
            <a:ext cx="8476585" cy="6495495"/>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2515523" y="5387319"/>
            <a:ext cx="8574346" cy="6591359"/>
          </a:xfrm>
          <a:prstGeom prst="rect">
            <a:avLst/>
          </a:prstGeom>
          <a:noFill/>
          <a:ln>
            <a:noFill/>
          </a:ln>
        </p:spPr>
      </p:pic>
      <p:sp>
        <p:nvSpPr>
          <p:cNvPr id="18" name="Google Shape;18;p1"/>
          <p:cNvSpPr/>
          <p:nvPr/>
        </p:nvSpPr>
        <p:spPr>
          <a:xfrm>
            <a:off x="542925" y="5524500"/>
            <a:ext cx="11214735" cy="95631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4800"/>
              <a:buFont typeface="Montserrat"/>
              <a:buNone/>
            </a:pPr>
            <a:r>
              <a:rPr b="1" i="0" lang="en-US" sz="4800" u="none" cap="none" strike="noStrike">
                <a:solidFill>
                  <a:srgbClr val="7C6C54"/>
                </a:solidFill>
                <a:latin typeface="Montserrat"/>
                <a:ea typeface="Montserrat"/>
                <a:cs typeface="Montserrat"/>
                <a:sym typeface="Montserrat"/>
              </a:rPr>
              <a:t>FREE PRESENTATION TEMPLATE</a:t>
            </a:r>
            <a:endParaRPr b="0" i="0" sz="4800" u="none" cap="none" strike="noStrike">
              <a:solidFill>
                <a:schemeClr val="dk1"/>
              </a:solidFill>
              <a:latin typeface="Calibri"/>
              <a:ea typeface="Calibri"/>
              <a:cs typeface="Calibri"/>
              <a:sym typeface="Calibri"/>
            </a:endParaRPr>
          </a:p>
        </p:txBody>
      </p:sp>
      <p:grpSp>
        <p:nvGrpSpPr>
          <p:cNvPr id="19" name="Google Shape;19;p1"/>
          <p:cNvGrpSpPr/>
          <p:nvPr/>
        </p:nvGrpSpPr>
        <p:grpSpPr>
          <a:xfrm>
            <a:off x="17640300" y="7994854"/>
            <a:ext cx="596695" cy="2063546"/>
            <a:chOff x="17640300" y="7994855"/>
            <a:chExt cx="596695" cy="2063546"/>
          </a:xfrm>
        </p:grpSpPr>
        <p:pic>
          <p:nvPicPr>
            <p:cNvPr descr="preencoded.png" id="20" name="Google Shape;20;p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1" name="Google Shape;21;p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2" name="Google Shape;22;p1"/>
          <p:cNvPicPr preferRelativeResize="0"/>
          <p:nvPr/>
        </p:nvPicPr>
        <p:blipFill rotWithShape="1">
          <a:blip r:embed="rId6">
            <a:alphaModFix/>
          </a:blip>
          <a:srcRect b="0" l="0" r="0" t="0"/>
          <a:stretch/>
        </p:blipFill>
        <p:spPr>
          <a:xfrm>
            <a:off x="7505700" y="-390525"/>
            <a:ext cx="11031282" cy="3065931"/>
          </a:xfrm>
          <a:prstGeom prst="rect">
            <a:avLst/>
          </a:prstGeom>
          <a:noFill/>
          <a:ln>
            <a:noFill/>
          </a:ln>
        </p:spPr>
      </p:pic>
      <p:pic>
        <p:nvPicPr>
          <p:cNvPr descr="preencoded.png" id="23" name="Google Shape;23;p1"/>
          <p:cNvPicPr preferRelativeResize="0"/>
          <p:nvPr/>
        </p:nvPicPr>
        <p:blipFill rotWithShape="1">
          <a:blip r:embed="rId7">
            <a:alphaModFix/>
          </a:blip>
          <a:srcRect b="0" l="0" r="0" t="0"/>
          <a:stretch/>
        </p:blipFill>
        <p:spPr>
          <a:xfrm>
            <a:off x="5448300" y="-1095939"/>
            <a:ext cx="11134725" cy="3153902"/>
          </a:xfrm>
          <a:prstGeom prst="rect">
            <a:avLst/>
          </a:prstGeom>
          <a:noFill/>
          <a:ln>
            <a:noFill/>
          </a:ln>
        </p:spPr>
      </p:pic>
      <p:sp>
        <p:nvSpPr>
          <p:cNvPr id="24" name="Google Shape;24;p1"/>
          <p:cNvSpPr/>
          <p:nvPr/>
        </p:nvSpPr>
        <p:spPr>
          <a:xfrm>
            <a:off x="542925" y="3286125"/>
            <a:ext cx="11852100" cy="20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4850"/>
              <a:buFont typeface="Cinzel"/>
              <a:buNone/>
            </a:pPr>
            <a:r>
              <a:rPr b="1" i="0" lang="en-US" sz="14850" u="none" cap="none" strike="noStrike">
                <a:solidFill>
                  <a:srgbClr val="000000"/>
                </a:solidFill>
                <a:latin typeface="Cinzel"/>
                <a:ea typeface="Cinzel"/>
                <a:cs typeface="Cinzel"/>
                <a:sym typeface="Cinzel"/>
              </a:rPr>
              <a:t>Literature</a:t>
            </a:r>
            <a:endParaRPr b="0" i="0" sz="14850" u="none" cap="none" strike="noStrike">
              <a:solidFill>
                <a:schemeClr val="dk1"/>
              </a:solidFill>
              <a:latin typeface="Calibri"/>
              <a:ea typeface="Calibri"/>
              <a:cs typeface="Calibri"/>
              <a:sym typeface="Calibri"/>
            </a:endParaRPr>
          </a:p>
        </p:txBody>
      </p:sp>
      <p:pic>
        <p:nvPicPr>
          <p:cNvPr descr="preencoded.png" id="25" name="Google Shape;25;p1"/>
          <p:cNvPicPr preferRelativeResize="0"/>
          <p:nvPr/>
        </p:nvPicPr>
        <p:blipFill rotWithShape="1">
          <a:blip r:embed="rId8">
            <a:alphaModFix/>
          </a:blip>
          <a:srcRect b="0" l="0" r="0" t="0"/>
          <a:stretch/>
        </p:blipFill>
        <p:spPr>
          <a:xfrm>
            <a:off x="10534650" y="1838325"/>
            <a:ext cx="7753350" cy="7981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86" name="Shape 186"/>
        <p:cNvGrpSpPr/>
        <p:nvPr/>
      </p:nvGrpSpPr>
      <p:grpSpPr>
        <a:xfrm>
          <a:off x="0" y="0"/>
          <a:ext cx="0" cy="0"/>
          <a:chOff x="0" y="0"/>
          <a:chExt cx="0" cy="0"/>
        </a:xfrm>
      </p:grpSpPr>
      <p:pic>
        <p:nvPicPr>
          <p:cNvPr descr="preencoded.png" id="187" name="Google Shape;187;p9"/>
          <p:cNvPicPr preferRelativeResize="0"/>
          <p:nvPr/>
        </p:nvPicPr>
        <p:blipFill rotWithShape="1">
          <a:blip r:embed="rId3">
            <a:alphaModFix/>
          </a:blip>
          <a:srcRect b="0" l="0" r="0" t="0"/>
          <a:stretch/>
        </p:blipFill>
        <p:spPr>
          <a:xfrm flipH="1" rot="10800000">
            <a:off x="-236760" y="-710699"/>
            <a:ext cx="8476585" cy="6495494"/>
          </a:xfrm>
          <a:prstGeom prst="rect">
            <a:avLst/>
          </a:prstGeom>
          <a:noFill/>
          <a:ln>
            <a:noFill/>
          </a:ln>
        </p:spPr>
      </p:pic>
      <p:pic>
        <p:nvPicPr>
          <p:cNvPr descr="preencoded.png" id="188" name="Google Shape;188;p9"/>
          <p:cNvPicPr preferRelativeResize="0"/>
          <p:nvPr/>
        </p:nvPicPr>
        <p:blipFill rotWithShape="1">
          <a:blip r:embed="rId4">
            <a:alphaModFix/>
          </a:blip>
          <a:srcRect b="0" l="0" r="0" t="0"/>
          <a:stretch/>
        </p:blipFill>
        <p:spPr>
          <a:xfrm rot="10800000">
            <a:off x="10933777" y="5495895"/>
            <a:ext cx="8574345" cy="6591359"/>
          </a:xfrm>
          <a:prstGeom prst="rect">
            <a:avLst/>
          </a:prstGeom>
          <a:noFill/>
          <a:ln>
            <a:noFill/>
          </a:ln>
        </p:spPr>
      </p:pic>
      <p:pic>
        <p:nvPicPr>
          <p:cNvPr descr="preencoded.png" id="189" name="Google Shape;189;p9"/>
          <p:cNvPicPr preferRelativeResize="0"/>
          <p:nvPr/>
        </p:nvPicPr>
        <p:blipFill rotWithShape="1">
          <a:blip r:embed="rId5">
            <a:alphaModFix/>
          </a:blip>
          <a:srcRect b="0" l="0" r="0" t="0"/>
          <a:stretch/>
        </p:blipFill>
        <p:spPr>
          <a:xfrm rot="10800000">
            <a:off x="-13498257" y="-390525"/>
            <a:ext cx="11031282" cy="3065931"/>
          </a:xfrm>
          <a:prstGeom prst="rect">
            <a:avLst/>
          </a:prstGeom>
          <a:noFill/>
          <a:ln>
            <a:noFill/>
          </a:ln>
        </p:spPr>
      </p:pic>
      <p:sp>
        <p:nvSpPr>
          <p:cNvPr id="190" name="Google Shape;190;p9"/>
          <p:cNvSpPr/>
          <p:nvPr/>
        </p:nvSpPr>
        <p:spPr>
          <a:xfrm>
            <a:off x="3533775" y="647700"/>
            <a:ext cx="11220450" cy="1295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6000"/>
              <a:buFont typeface="Cinzel"/>
              <a:buNone/>
            </a:pPr>
            <a:r>
              <a:rPr b="1" i="0" lang="en-US" sz="6000" u="none" cap="none" strike="noStrike">
                <a:solidFill>
                  <a:srgbClr val="000000"/>
                </a:solidFill>
                <a:latin typeface="Cinzel"/>
                <a:ea typeface="Cinzel"/>
                <a:cs typeface="Cinzel"/>
                <a:sym typeface="Cinzel"/>
              </a:rPr>
              <a:t>major works</a:t>
            </a:r>
            <a:endParaRPr b="0" i="0" sz="6000" u="none" cap="none" strike="noStrike">
              <a:solidFill>
                <a:schemeClr val="dk1"/>
              </a:solidFill>
              <a:latin typeface="Calibri"/>
              <a:ea typeface="Calibri"/>
              <a:cs typeface="Calibri"/>
              <a:sym typeface="Calibri"/>
            </a:endParaRPr>
          </a:p>
        </p:txBody>
      </p:sp>
      <p:grpSp>
        <p:nvGrpSpPr>
          <p:cNvPr id="191" name="Google Shape;191;p9"/>
          <p:cNvGrpSpPr/>
          <p:nvPr/>
        </p:nvGrpSpPr>
        <p:grpSpPr>
          <a:xfrm>
            <a:off x="17640300" y="7994854"/>
            <a:ext cx="596695" cy="2063546"/>
            <a:chOff x="17640300" y="7994855"/>
            <a:chExt cx="596695" cy="2063546"/>
          </a:xfrm>
        </p:grpSpPr>
        <p:pic>
          <p:nvPicPr>
            <p:cNvPr descr="preencoded.png" id="192" name="Google Shape;192;p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93" name="Google Shape;193;p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94" name="Google Shape;194;p9"/>
          <p:cNvGrpSpPr/>
          <p:nvPr/>
        </p:nvGrpSpPr>
        <p:grpSpPr>
          <a:xfrm>
            <a:off x="1924050" y="1914525"/>
            <a:ext cx="14599920" cy="7837170"/>
            <a:chOff x="1924050" y="1914525"/>
            <a:chExt cx="14599920" cy="7837170"/>
          </a:xfrm>
        </p:grpSpPr>
        <p:pic>
          <p:nvPicPr>
            <p:cNvPr descr="preencoded.png" id="195" name="Google Shape;195;p9"/>
            <p:cNvPicPr preferRelativeResize="0"/>
            <p:nvPr/>
          </p:nvPicPr>
          <p:blipFill rotWithShape="1">
            <a:blip r:embed="rId7">
              <a:alphaModFix/>
            </a:blip>
            <a:srcRect b="0" l="0" r="0" t="0"/>
            <a:stretch/>
          </p:blipFill>
          <p:spPr>
            <a:xfrm>
              <a:off x="1924050" y="1914525"/>
              <a:ext cx="4038600" cy="5981700"/>
            </a:xfrm>
            <a:prstGeom prst="rect">
              <a:avLst/>
            </a:prstGeom>
            <a:noFill/>
            <a:ln>
              <a:noFill/>
            </a:ln>
          </p:spPr>
        </p:pic>
        <p:pic>
          <p:nvPicPr>
            <p:cNvPr descr="preencoded.png" id="196" name="Google Shape;196;p9"/>
            <p:cNvPicPr preferRelativeResize="0"/>
            <p:nvPr/>
          </p:nvPicPr>
          <p:blipFill rotWithShape="1">
            <a:blip r:embed="rId8">
              <a:alphaModFix/>
            </a:blip>
            <a:srcRect b="0" l="0" r="0" t="0"/>
            <a:stretch/>
          </p:blipFill>
          <p:spPr>
            <a:xfrm>
              <a:off x="7124700" y="1914525"/>
              <a:ext cx="4038600" cy="5981700"/>
            </a:xfrm>
            <a:prstGeom prst="rect">
              <a:avLst/>
            </a:prstGeom>
            <a:noFill/>
            <a:ln>
              <a:noFill/>
            </a:ln>
          </p:spPr>
        </p:pic>
        <p:pic>
          <p:nvPicPr>
            <p:cNvPr descr="preencoded.png" id="197" name="Google Shape;197;p9"/>
            <p:cNvPicPr preferRelativeResize="0"/>
            <p:nvPr/>
          </p:nvPicPr>
          <p:blipFill rotWithShape="1">
            <a:blip r:embed="rId9">
              <a:alphaModFix/>
            </a:blip>
            <a:srcRect b="0" l="0" r="0" t="0"/>
            <a:stretch/>
          </p:blipFill>
          <p:spPr>
            <a:xfrm>
              <a:off x="12325350" y="1914525"/>
              <a:ext cx="4038600" cy="5981700"/>
            </a:xfrm>
            <a:prstGeom prst="rect">
              <a:avLst/>
            </a:prstGeom>
            <a:noFill/>
            <a:ln>
              <a:noFill/>
            </a:ln>
          </p:spPr>
        </p:pic>
        <p:sp>
          <p:nvSpPr>
            <p:cNvPr id="198" name="Google Shape;198;p9"/>
            <p:cNvSpPr/>
            <p:nvPr/>
          </p:nvSpPr>
          <p:spPr>
            <a:xfrm>
              <a:off x="1924050" y="8353425"/>
              <a:ext cx="2912745" cy="13982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The Epic of</a:t>
              </a:r>
              <a:endParaRPr b="0" i="0" sz="36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Gilgamesh</a:t>
              </a:r>
              <a:endParaRPr b="0" i="0" sz="3600" u="none" cap="none" strike="noStrike">
                <a:solidFill>
                  <a:schemeClr val="dk1"/>
                </a:solidFill>
                <a:latin typeface="Calibri"/>
                <a:ea typeface="Calibri"/>
                <a:cs typeface="Calibri"/>
                <a:sym typeface="Calibri"/>
              </a:endParaRPr>
            </a:p>
          </p:txBody>
        </p:sp>
        <p:sp>
          <p:nvSpPr>
            <p:cNvPr id="199" name="Google Shape;199;p9"/>
            <p:cNvSpPr/>
            <p:nvPr/>
          </p:nvSpPr>
          <p:spPr>
            <a:xfrm>
              <a:off x="7124700" y="8353425"/>
              <a:ext cx="3617595" cy="13982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The Iliad and </a:t>
              </a:r>
              <a:endParaRPr b="0" i="0" sz="36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The Odyssey</a:t>
              </a:r>
              <a:endParaRPr b="0" i="0" sz="3600" u="none" cap="none" strike="noStrike">
                <a:solidFill>
                  <a:schemeClr val="dk1"/>
                </a:solidFill>
                <a:latin typeface="Calibri"/>
                <a:ea typeface="Calibri"/>
                <a:cs typeface="Calibri"/>
                <a:sym typeface="Calibri"/>
              </a:endParaRPr>
            </a:p>
          </p:txBody>
        </p:sp>
        <p:sp>
          <p:nvSpPr>
            <p:cNvPr id="200" name="Google Shape;200;p9"/>
            <p:cNvSpPr/>
            <p:nvPr/>
          </p:nvSpPr>
          <p:spPr>
            <a:xfrm>
              <a:off x="12325350" y="8353425"/>
              <a:ext cx="4198620" cy="13982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The Canterbury</a:t>
              </a:r>
              <a:endParaRPr b="0" i="0" sz="36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Tales</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05" name="Shape 205"/>
        <p:cNvGrpSpPr/>
        <p:nvPr/>
      </p:nvGrpSpPr>
      <p:grpSpPr>
        <a:xfrm>
          <a:off x="0" y="0"/>
          <a:ext cx="0" cy="0"/>
          <a:chOff x="0" y="0"/>
          <a:chExt cx="0" cy="0"/>
        </a:xfrm>
      </p:grpSpPr>
      <p:pic>
        <p:nvPicPr>
          <p:cNvPr descr="preencoded.png" id="206" name="Google Shape;206;p10"/>
          <p:cNvPicPr preferRelativeResize="0"/>
          <p:nvPr/>
        </p:nvPicPr>
        <p:blipFill rotWithShape="1">
          <a:blip r:embed="rId3">
            <a:alphaModFix/>
          </a:blip>
          <a:srcRect b="0" l="0" r="0" t="0"/>
          <a:stretch/>
        </p:blipFill>
        <p:spPr>
          <a:xfrm>
            <a:off x="-857250" y="8511722"/>
            <a:ext cx="6000750" cy="2872969"/>
          </a:xfrm>
          <a:prstGeom prst="rect">
            <a:avLst/>
          </a:prstGeom>
          <a:noFill/>
          <a:ln>
            <a:noFill/>
          </a:ln>
        </p:spPr>
      </p:pic>
      <p:pic>
        <p:nvPicPr>
          <p:cNvPr descr="preencoded.png" id="207" name="Google Shape;207;p10"/>
          <p:cNvPicPr preferRelativeResize="0"/>
          <p:nvPr/>
        </p:nvPicPr>
        <p:blipFill rotWithShape="1">
          <a:blip r:embed="rId4">
            <a:alphaModFix/>
          </a:blip>
          <a:srcRect b="0" l="0" r="0" t="0"/>
          <a:stretch/>
        </p:blipFill>
        <p:spPr>
          <a:xfrm>
            <a:off x="9258300" y="971550"/>
            <a:ext cx="8267700" cy="8343900"/>
          </a:xfrm>
          <a:prstGeom prst="rect">
            <a:avLst/>
          </a:prstGeom>
          <a:noFill/>
          <a:ln>
            <a:noFill/>
          </a:ln>
        </p:spPr>
      </p:pic>
      <p:grpSp>
        <p:nvGrpSpPr>
          <p:cNvPr id="208" name="Google Shape;208;p10"/>
          <p:cNvGrpSpPr/>
          <p:nvPr/>
        </p:nvGrpSpPr>
        <p:grpSpPr>
          <a:xfrm>
            <a:off x="17640300" y="7994854"/>
            <a:ext cx="596695" cy="2063546"/>
            <a:chOff x="17640300" y="7994855"/>
            <a:chExt cx="596695" cy="2063546"/>
          </a:xfrm>
        </p:grpSpPr>
        <p:pic>
          <p:nvPicPr>
            <p:cNvPr descr="preencoded.png" id="209" name="Google Shape;209;p1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10" name="Google Shape;210;p1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11" name="Google Shape;211;p10"/>
          <p:cNvSpPr/>
          <p:nvPr/>
        </p:nvSpPr>
        <p:spPr>
          <a:xfrm>
            <a:off x="1076325" y="247650"/>
            <a:ext cx="7873365" cy="37223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Cinzel"/>
              <a:buNone/>
            </a:pPr>
            <a:r>
              <a:rPr b="1" i="0" lang="en-US" sz="9600" u="none" cap="none" strike="noStrike">
                <a:solidFill>
                  <a:srgbClr val="000000"/>
                </a:solidFill>
                <a:latin typeface="Cinzel"/>
                <a:ea typeface="Cinzel"/>
                <a:cs typeface="Cinzel"/>
                <a:sym typeface="Cinzel"/>
              </a:rPr>
              <a:t>Modern Literature</a:t>
            </a:r>
            <a:endParaRPr b="0" i="0" sz="9600" u="none" cap="none" strike="noStrike">
              <a:solidFill>
                <a:schemeClr val="dk1"/>
              </a:solidFill>
              <a:latin typeface="Calibri"/>
              <a:ea typeface="Calibri"/>
              <a:cs typeface="Calibri"/>
              <a:sym typeface="Calibri"/>
            </a:endParaRPr>
          </a:p>
        </p:txBody>
      </p:sp>
      <p:sp>
        <p:nvSpPr>
          <p:cNvPr id="212" name="Google Shape;212;p10"/>
          <p:cNvSpPr/>
          <p:nvPr/>
        </p:nvSpPr>
        <p:spPr>
          <a:xfrm>
            <a:off x="1076325" y="4391025"/>
            <a:ext cx="7538085" cy="5069205"/>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Produced during the 20th and 21st centuries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Characterized by experimentation and innovation</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Focus on individual experience and subjectivity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Engagement with social and political issues of the time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Notable writers include Hemingway, Fitzgerald, Faulkner, and Beckett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New movements emerged, such as postmodernism and magic realism</a:t>
            </a:r>
            <a:endParaRPr b="0" i="0" sz="2400" u="none" cap="none" strike="noStrike">
              <a:solidFill>
                <a:schemeClr val="dk1"/>
              </a:solidFill>
              <a:latin typeface="Calibri"/>
              <a:ea typeface="Calibri"/>
              <a:cs typeface="Calibri"/>
              <a:sym typeface="Calibri"/>
            </a:endParaRPr>
          </a:p>
        </p:txBody>
      </p:sp>
      <p:pic>
        <p:nvPicPr>
          <p:cNvPr descr="preencoded.png" id="213" name="Google Shape;213;p10"/>
          <p:cNvPicPr preferRelativeResize="0"/>
          <p:nvPr/>
        </p:nvPicPr>
        <p:blipFill rotWithShape="1">
          <a:blip r:embed="rId6">
            <a:alphaModFix/>
          </a:blip>
          <a:srcRect b="0" l="0" r="0" t="0"/>
          <a:stretch/>
        </p:blipFill>
        <p:spPr>
          <a:xfrm rot="5400000">
            <a:off x="12848466" y="-1972434"/>
            <a:ext cx="7715251" cy="470686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18" name="Shape 218"/>
        <p:cNvGrpSpPr/>
        <p:nvPr/>
      </p:nvGrpSpPr>
      <p:grpSpPr>
        <a:xfrm>
          <a:off x="0" y="0"/>
          <a:ext cx="0" cy="0"/>
          <a:chOff x="0" y="0"/>
          <a:chExt cx="0" cy="0"/>
        </a:xfrm>
      </p:grpSpPr>
      <p:pic>
        <p:nvPicPr>
          <p:cNvPr descr="preencoded.png" id="219" name="Google Shape;219;p11"/>
          <p:cNvPicPr preferRelativeResize="0"/>
          <p:nvPr/>
        </p:nvPicPr>
        <p:blipFill rotWithShape="1">
          <a:blip r:embed="rId3">
            <a:alphaModFix/>
          </a:blip>
          <a:srcRect b="0" l="0" r="0" t="0"/>
          <a:stretch/>
        </p:blipFill>
        <p:spPr>
          <a:xfrm>
            <a:off x="280343" y="6238433"/>
            <a:ext cx="7836332" cy="6004878"/>
          </a:xfrm>
          <a:prstGeom prst="rect">
            <a:avLst/>
          </a:prstGeom>
          <a:noFill/>
          <a:ln>
            <a:noFill/>
          </a:ln>
        </p:spPr>
      </p:pic>
      <p:pic>
        <p:nvPicPr>
          <p:cNvPr descr="preencoded.png" id="220" name="Google Shape;220;p11"/>
          <p:cNvPicPr preferRelativeResize="0"/>
          <p:nvPr/>
        </p:nvPicPr>
        <p:blipFill rotWithShape="1">
          <a:blip r:embed="rId4">
            <a:alphaModFix/>
          </a:blip>
          <a:srcRect b="0" l="0" r="0" t="0"/>
          <a:stretch/>
        </p:blipFill>
        <p:spPr>
          <a:xfrm>
            <a:off x="-209099" y="7031945"/>
            <a:ext cx="7936173" cy="6096059"/>
          </a:xfrm>
          <a:prstGeom prst="rect">
            <a:avLst/>
          </a:prstGeom>
          <a:noFill/>
          <a:ln>
            <a:noFill/>
          </a:ln>
        </p:spPr>
      </p:pic>
      <p:pic>
        <p:nvPicPr>
          <p:cNvPr descr="preencoded.png" id="221" name="Google Shape;221;p11"/>
          <p:cNvPicPr preferRelativeResize="0"/>
          <p:nvPr/>
        </p:nvPicPr>
        <p:blipFill rotWithShape="1">
          <a:blip r:embed="rId5">
            <a:alphaModFix/>
          </a:blip>
          <a:srcRect b="0" l="0" r="0" t="0"/>
          <a:stretch/>
        </p:blipFill>
        <p:spPr>
          <a:xfrm>
            <a:off x="8428293" y="-390525"/>
            <a:ext cx="11031282" cy="3065931"/>
          </a:xfrm>
          <a:prstGeom prst="rect">
            <a:avLst/>
          </a:prstGeom>
          <a:noFill/>
          <a:ln>
            <a:noFill/>
          </a:ln>
        </p:spPr>
      </p:pic>
      <p:grpSp>
        <p:nvGrpSpPr>
          <p:cNvPr id="222" name="Google Shape;222;p11"/>
          <p:cNvGrpSpPr/>
          <p:nvPr/>
        </p:nvGrpSpPr>
        <p:grpSpPr>
          <a:xfrm>
            <a:off x="17640300" y="7994854"/>
            <a:ext cx="596695" cy="2063546"/>
            <a:chOff x="17640300" y="7994855"/>
            <a:chExt cx="596695" cy="2063546"/>
          </a:xfrm>
        </p:grpSpPr>
        <p:pic>
          <p:nvPicPr>
            <p:cNvPr descr="preencoded.png" id="223" name="Google Shape;223;p1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24" name="Google Shape;224;p1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25" name="Google Shape;225;p11"/>
          <p:cNvPicPr preferRelativeResize="0"/>
          <p:nvPr/>
        </p:nvPicPr>
        <p:blipFill rotWithShape="1">
          <a:blip r:embed="rId7">
            <a:alphaModFix/>
          </a:blip>
          <a:srcRect b="0" l="0" r="0" t="0"/>
          <a:stretch/>
        </p:blipFill>
        <p:spPr>
          <a:xfrm>
            <a:off x="0" y="2324100"/>
            <a:ext cx="5838825" cy="7962900"/>
          </a:xfrm>
          <a:prstGeom prst="rect">
            <a:avLst/>
          </a:prstGeom>
          <a:noFill/>
          <a:ln>
            <a:noFill/>
          </a:ln>
        </p:spPr>
      </p:pic>
      <p:sp>
        <p:nvSpPr>
          <p:cNvPr id="226" name="Google Shape;226;p11"/>
          <p:cNvSpPr/>
          <p:nvPr/>
        </p:nvSpPr>
        <p:spPr>
          <a:xfrm>
            <a:off x="895350" y="1047750"/>
            <a:ext cx="16640175"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6000"/>
              <a:buFont typeface="Cinzel"/>
              <a:buNone/>
            </a:pPr>
            <a:r>
              <a:rPr b="1" i="0" lang="en-US" sz="6000" u="none" cap="none" strike="noStrike">
                <a:solidFill>
                  <a:srgbClr val="7C6C54"/>
                </a:solidFill>
                <a:latin typeface="Cinzel"/>
                <a:ea typeface="Cinzel"/>
                <a:cs typeface="Cinzel"/>
                <a:sym typeface="Cinzel"/>
              </a:rPr>
              <a:t>Individual Experience and Subjectivity</a:t>
            </a:r>
            <a:endParaRPr b="0" i="0" sz="6000" u="none" cap="none" strike="noStrike">
              <a:solidFill>
                <a:schemeClr val="dk1"/>
              </a:solidFill>
              <a:latin typeface="Calibri"/>
              <a:ea typeface="Calibri"/>
              <a:cs typeface="Calibri"/>
              <a:sym typeface="Calibri"/>
            </a:endParaRPr>
          </a:p>
        </p:txBody>
      </p:sp>
      <p:grpSp>
        <p:nvGrpSpPr>
          <p:cNvPr id="227" name="Google Shape;227;p11"/>
          <p:cNvGrpSpPr/>
          <p:nvPr/>
        </p:nvGrpSpPr>
        <p:grpSpPr>
          <a:xfrm>
            <a:off x="6533696" y="3076121"/>
            <a:ext cx="6995614" cy="2764609"/>
            <a:chOff x="6533696" y="3076121"/>
            <a:chExt cx="6995614" cy="2764609"/>
          </a:xfrm>
        </p:grpSpPr>
        <p:pic>
          <p:nvPicPr>
            <p:cNvPr descr="preencoded.png" id="228" name="Google Shape;228;p11"/>
            <p:cNvPicPr preferRelativeResize="0"/>
            <p:nvPr/>
          </p:nvPicPr>
          <p:blipFill rotWithShape="1">
            <a:blip r:embed="rId8">
              <a:alphaModFix/>
            </a:blip>
            <a:srcRect b="0" l="0" r="0" t="0"/>
            <a:stretch/>
          </p:blipFill>
          <p:spPr>
            <a:xfrm>
              <a:off x="6533696" y="3076121"/>
              <a:ext cx="791482" cy="972457"/>
            </a:xfrm>
            <a:prstGeom prst="rect">
              <a:avLst/>
            </a:prstGeom>
            <a:noFill/>
            <a:ln>
              <a:noFill/>
            </a:ln>
          </p:spPr>
        </p:pic>
        <p:sp>
          <p:nvSpPr>
            <p:cNvPr id="229" name="Google Shape;229;p11"/>
            <p:cNvSpPr/>
            <p:nvPr/>
          </p:nvSpPr>
          <p:spPr>
            <a:xfrm>
              <a:off x="6562725" y="4248150"/>
              <a:ext cx="6966585" cy="15925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Individual experience is a key focus of modern literature, with writers seeking to explore the unique inner lives of their characters. </a:t>
              </a:r>
              <a:endParaRPr b="0" i="0" sz="2400" u="none" cap="none" strike="noStrike">
                <a:solidFill>
                  <a:schemeClr val="dk1"/>
                </a:solidFill>
                <a:latin typeface="Calibri"/>
                <a:ea typeface="Calibri"/>
                <a:cs typeface="Calibri"/>
                <a:sym typeface="Calibri"/>
              </a:endParaRPr>
            </a:p>
          </p:txBody>
        </p:sp>
      </p:grpSp>
      <p:grpSp>
        <p:nvGrpSpPr>
          <p:cNvPr id="230" name="Google Shape;230;p11"/>
          <p:cNvGrpSpPr/>
          <p:nvPr/>
        </p:nvGrpSpPr>
        <p:grpSpPr>
          <a:xfrm>
            <a:off x="8733971" y="6238421"/>
            <a:ext cx="6995614" cy="2688409"/>
            <a:chOff x="8733971" y="6238421"/>
            <a:chExt cx="6995614" cy="2688409"/>
          </a:xfrm>
        </p:grpSpPr>
        <p:pic>
          <p:nvPicPr>
            <p:cNvPr descr="preencoded.png" id="231" name="Google Shape;231;p11"/>
            <p:cNvPicPr preferRelativeResize="0"/>
            <p:nvPr/>
          </p:nvPicPr>
          <p:blipFill rotWithShape="1">
            <a:blip r:embed="rId9">
              <a:alphaModFix/>
            </a:blip>
            <a:srcRect b="0" l="0" r="0" t="0"/>
            <a:stretch/>
          </p:blipFill>
          <p:spPr>
            <a:xfrm>
              <a:off x="8733971" y="6238421"/>
              <a:ext cx="896257" cy="896257"/>
            </a:xfrm>
            <a:prstGeom prst="rect">
              <a:avLst/>
            </a:prstGeom>
            <a:noFill/>
            <a:ln>
              <a:noFill/>
            </a:ln>
          </p:spPr>
        </p:pic>
        <p:sp>
          <p:nvSpPr>
            <p:cNvPr id="232" name="Google Shape;232;p11"/>
            <p:cNvSpPr/>
            <p:nvPr/>
          </p:nvSpPr>
          <p:spPr>
            <a:xfrm>
              <a:off x="8763000" y="7334250"/>
              <a:ext cx="6966585" cy="15925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Subjectivity is another hallmark of modern literature, with writers rejecting the idea of an objective, omniscient narrator in favor of a more subjective approach.</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37" name="Shape 237"/>
        <p:cNvGrpSpPr/>
        <p:nvPr/>
      </p:nvGrpSpPr>
      <p:grpSpPr>
        <a:xfrm>
          <a:off x="0" y="0"/>
          <a:ext cx="0" cy="0"/>
          <a:chOff x="0" y="0"/>
          <a:chExt cx="0" cy="0"/>
        </a:xfrm>
      </p:grpSpPr>
      <p:grpSp>
        <p:nvGrpSpPr>
          <p:cNvPr id="238" name="Google Shape;238;p12"/>
          <p:cNvGrpSpPr/>
          <p:nvPr/>
        </p:nvGrpSpPr>
        <p:grpSpPr>
          <a:xfrm>
            <a:off x="17640300" y="7994854"/>
            <a:ext cx="596695" cy="2063546"/>
            <a:chOff x="17640300" y="7994855"/>
            <a:chExt cx="596695" cy="2063546"/>
          </a:xfrm>
        </p:grpSpPr>
        <p:pic>
          <p:nvPicPr>
            <p:cNvPr descr="preencoded.png" id="239" name="Google Shape;239;p12"/>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40" name="Google Shape;240;p1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41" name="Google Shape;241;p12"/>
          <p:cNvGrpSpPr/>
          <p:nvPr/>
        </p:nvGrpSpPr>
        <p:grpSpPr>
          <a:xfrm>
            <a:off x="2343150" y="1333500"/>
            <a:ext cx="6435090" cy="2155508"/>
            <a:chOff x="2343150" y="1333500"/>
            <a:chExt cx="6435090" cy="2155508"/>
          </a:xfrm>
        </p:grpSpPr>
        <p:sp>
          <p:nvSpPr>
            <p:cNvPr id="242" name="Google Shape;242;p12"/>
            <p:cNvSpPr/>
            <p:nvPr/>
          </p:nvSpPr>
          <p:spPr>
            <a:xfrm>
              <a:off x="2343150" y="1414463"/>
              <a:ext cx="912495" cy="2074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D1CC"/>
                </a:buClr>
                <a:buSzPts val="9600"/>
                <a:buFont typeface="Cinzel"/>
                <a:buNone/>
              </a:pPr>
              <a:r>
                <a:rPr b="1" i="0" lang="en-US" sz="9600" u="none" cap="none" strike="noStrike">
                  <a:solidFill>
                    <a:srgbClr val="DAD1CC"/>
                  </a:solidFill>
                  <a:latin typeface="Cinzel"/>
                  <a:ea typeface="Cinzel"/>
                  <a:cs typeface="Cinzel"/>
                  <a:sym typeface="Cinzel"/>
                </a:rPr>
                <a:t>1</a:t>
              </a:r>
              <a:endParaRPr b="0" i="0" sz="9600" u="none" cap="none" strike="noStrike">
                <a:solidFill>
                  <a:schemeClr val="dk1"/>
                </a:solidFill>
                <a:latin typeface="Calibri"/>
                <a:ea typeface="Calibri"/>
                <a:cs typeface="Calibri"/>
                <a:sym typeface="Calibri"/>
              </a:endParaRPr>
            </a:p>
          </p:txBody>
        </p:sp>
        <p:sp>
          <p:nvSpPr>
            <p:cNvPr id="243" name="Google Shape;243;p12"/>
            <p:cNvSpPr/>
            <p:nvPr/>
          </p:nvSpPr>
          <p:spPr>
            <a:xfrm>
              <a:off x="3133725" y="1333500"/>
              <a:ext cx="5644515"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Discover the secrets</a:t>
              </a:r>
              <a:endParaRPr b="0" i="0" sz="3600" u="none" cap="none" strike="noStrike">
                <a:solidFill>
                  <a:schemeClr val="dk1"/>
                </a:solidFill>
                <a:latin typeface="Calibri"/>
                <a:ea typeface="Calibri"/>
                <a:cs typeface="Calibri"/>
                <a:sym typeface="Calibri"/>
              </a:endParaRPr>
            </a:p>
          </p:txBody>
        </p:sp>
        <p:sp>
          <p:nvSpPr>
            <p:cNvPr id="244" name="Google Shape;244;p12"/>
            <p:cNvSpPr/>
            <p:nvPr/>
          </p:nvSpPr>
          <p:spPr>
            <a:xfrm>
              <a:off x="3133725" y="2028825"/>
              <a:ext cx="5614035" cy="12211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grpSp>
        <p:nvGrpSpPr>
          <p:cNvPr id="245" name="Google Shape;245;p12"/>
          <p:cNvGrpSpPr/>
          <p:nvPr/>
        </p:nvGrpSpPr>
        <p:grpSpPr>
          <a:xfrm>
            <a:off x="9601200" y="4057650"/>
            <a:ext cx="6435090" cy="2341245"/>
            <a:chOff x="9601200" y="4057650"/>
            <a:chExt cx="6435090" cy="2341245"/>
          </a:xfrm>
        </p:grpSpPr>
        <p:sp>
          <p:nvSpPr>
            <p:cNvPr id="246" name="Google Shape;246;p12"/>
            <p:cNvSpPr/>
            <p:nvPr/>
          </p:nvSpPr>
          <p:spPr>
            <a:xfrm>
              <a:off x="9601200" y="4324350"/>
              <a:ext cx="1122045" cy="2074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D1CC"/>
                </a:buClr>
                <a:buSzPts val="9600"/>
                <a:buFont typeface="Cinzel"/>
                <a:buNone/>
              </a:pPr>
              <a:r>
                <a:rPr b="1" i="0" lang="en-US" sz="9600" u="none" cap="none" strike="noStrike">
                  <a:solidFill>
                    <a:srgbClr val="DAD1CC"/>
                  </a:solidFill>
                  <a:latin typeface="Cinzel"/>
                  <a:ea typeface="Cinzel"/>
                  <a:cs typeface="Cinzel"/>
                  <a:sym typeface="Cinzel"/>
                </a:rPr>
                <a:t>3</a:t>
              </a:r>
              <a:endParaRPr b="0" i="0" sz="9600" u="none" cap="none" strike="noStrike">
                <a:solidFill>
                  <a:schemeClr val="dk1"/>
                </a:solidFill>
                <a:latin typeface="Calibri"/>
                <a:ea typeface="Calibri"/>
                <a:cs typeface="Calibri"/>
                <a:sym typeface="Calibri"/>
              </a:endParaRPr>
            </a:p>
          </p:txBody>
        </p:sp>
        <p:sp>
          <p:nvSpPr>
            <p:cNvPr id="247" name="Google Shape;247;p12"/>
            <p:cNvSpPr/>
            <p:nvPr/>
          </p:nvSpPr>
          <p:spPr>
            <a:xfrm>
              <a:off x="10601325" y="4057650"/>
              <a:ext cx="5434965"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Meet the creatures</a:t>
              </a:r>
              <a:endParaRPr b="0" i="0" sz="3600" u="none" cap="none" strike="noStrike">
                <a:solidFill>
                  <a:schemeClr val="dk1"/>
                </a:solidFill>
                <a:latin typeface="Calibri"/>
                <a:ea typeface="Calibri"/>
                <a:cs typeface="Calibri"/>
                <a:sym typeface="Calibri"/>
              </a:endParaRPr>
            </a:p>
          </p:txBody>
        </p:sp>
        <p:sp>
          <p:nvSpPr>
            <p:cNvPr id="248" name="Google Shape;248;p12"/>
            <p:cNvSpPr/>
            <p:nvPr/>
          </p:nvSpPr>
          <p:spPr>
            <a:xfrm>
              <a:off x="10601325" y="4752975"/>
              <a:ext cx="5404485" cy="15925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Encounter the mythical creatures that call the forest home, from talking animals to mischievous fairies.</a:t>
              </a:r>
              <a:endParaRPr b="0" i="0" sz="2400" u="none" cap="none" strike="noStrike">
                <a:solidFill>
                  <a:schemeClr val="dk1"/>
                </a:solidFill>
                <a:latin typeface="Calibri"/>
                <a:ea typeface="Calibri"/>
                <a:cs typeface="Calibri"/>
                <a:sym typeface="Calibri"/>
              </a:endParaRPr>
            </a:p>
          </p:txBody>
        </p:sp>
      </p:grpSp>
      <p:grpSp>
        <p:nvGrpSpPr>
          <p:cNvPr id="249" name="Google Shape;249;p12"/>
          <p:cNvGrpSpPr/>
          <p:nvPr/>
        </p:nvGrpSpPr>
        <p:grpSpPr>
          <a:xfrm>
            <a:off x="9601200" y="7153275"/>
            <a:ext cx="6435090" cy="2155508"/>
            <a:chOff x="9601200" y="7153275"/>
            <a:chExt cx="6435090" cy="2155508"/>
          </a:xfrm>
        </p:grpSpPr>
        <p:sp>
          <p:nvSpPr>
            <p:cNvPr id="250" name="Google Shape;250;p12"/>
            <p:cNvSpPr/>
            <p:nvPr/>
          </p:nvSpPr>
          <p:spPr>
            <a:xfrm>
              <a:off x="9601200" y="7234238"/>
              <a:ext cx="1188720" cy="2074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D1CC"/>
                </a:buClr>
                <a:buSzPts val="9600"/>
                <a:buFont typeface="Cinzel"/>
                <a:buNone/>
              </a:pPr>
              <a:r>
                <a:rPr b="1" i="0" lang="en-US" sz="9600" u="none" cap="none" strike="noStrike">
                  <a:solidFill>
                    <a:srgbClr val="DAD1CC"/>
                  </a:solidFill>
                  <a:latin typeface="Cinzel"/>
                  <a:ea typeface="Cinzel"/>
                  <a:cs typeface="Cinzel"/>
                  <a:sym typeface="Cinzel"/>
                </a:rPr>
                <a:t>4</a:t>
              </a:r>
              <a:endParaRPr b="0" i="0" sz="9600" u="none" cap="none" strike="noStrike">
                <a:solidFill>
                  <a:schemeClr val="dk1"/>
                </a:solidFill>
                <a:latin typeface="Calibri"/>
                <a:ea typeface="Calibri"/>
                <a:cs typeface="Calibri"/>
                <a:sym typeface="Calibri"/>
              </a:endParaRPr>
            </a:p>
          </p:txBody>
        </p:sp>
        <p:sp>
          <p:nvSpPr>
            <p:cNvPr id="251" name="Google Shape;251;p12"/>
            <p:cNvSpPr/>
            <p:nvPr/>
          </p:nvSpPr>
          <p:spPr>
            <a:xfrm>
              <a:off x="10668000" y="7153275"/>
              <a:ext cx="536829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Uncover the magic</a:t>
              </a:r>
              <a:endParaRPr b="0" i="0" sz="3600" u="none" cap="none" strike="noStrike">
                <a:solidFill>
                  <a:schemeClr val="dk1"/>
                </a:solidFill>
                <a:latin typeface="Calibri"/>
                <a:ea typeface="Calibri"/>
                <a:cs typeface="Calibri"/>
                <a:sym typeface="Calibri"/>
              </a:endParaRPr>
            </a:p>
          </p:txBody>
        </p:sp>
        <p:sp>
          <p:nvSpPr>
            <p:cNvPr id="252" name="Google Shape;252;p12"/>
            <p:cNvSpPr/>
            <p:nvPr/>
          </p:nvSpPr>
          <p:spPr>
            <a:xfrm>
              <a:off x="10668000" y="7848600"/>
              <a:ext cx="5337810" cy="12211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grpSp>
        <p:nvGrpSpPr>
          <p:cNvPr id="253" name="Google Shape;253;p12"/>
          <p:cNvGrpSpPr/>
          <p:nvPr/>
        </p:nvGrpSpPr>
        <p:grpSpPr>
          <a:xfrm>
            <a:off x="2343150" y="4057650"/>
            <a:ext cx="6435090" cy="2155508"/>
            <a:chOff x="2343150" y="4057650"/>
            <a:chExt cx="6435090" cy="2155508"/>
          </a:xfrm>
        </p:grpSpPr>
        <p:sp>
          <p:nvSpPr>
            <p:cNvPr id="254" name="Google Shape;254;p12"/>
            <p:cNvSpPr/>
            <p:nvPr/>
          </p:nvSpPr>
          <p:spPr>
            <a:xfrm>
              <a:off x="2343150" y="4138613"/>
              <a:ext cx="1179195" cy="2074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AD1CC"/>
                </a:buClr>
                <a:buSzPts val="9600"/>
                <a:buFont typeface="Cinzel"/>
                <a:buNone/>
              </a:pPr>
              <a:r>
                <a:rPr b="1" i="0" lang="en-US" sz="9600" u="none" cap="none" strike="noStrike">
                  <a:solidFill>
                    <a:srgbClr val="DAD1CC"/>
                  </a:solidFill>
                  <a:latin typeface="Cinzel"/>
                  <a:ea typeface="Cinzel"/>
                  <a:cs typeface="Cinzel"/>
                  <a:sym typeface="Cinzel"/>
                </a:rPr>
                <a:t>2</a:t>
              </a:r>
              <a:endParaRPr b="0" i="0" sz="9600" u="none" cap="none" strike="noStrike">
                <a:solidFill>
                  <a:schemeClr val="dk1"/>
                </a:solidFill>
                <a:latin typeface="Calibri"/>
                <a:ea typeface="Calibri"/>
                <a:cs typeface="Calibri"/>
                <a:sym typeface="Calibri"/>
              </a:endParaRPr>
            </a:p>
          </p:txBody>
        </p:sp>
        <p:sp>
          <p:nvSpPr>
            <p:cNvPr id="255" name="Google Shape;255;p12"/>
            <p:cNvSpPr/>
            <p:nvPr/>
          </p:nvSpPr>
          <p:spPr>
            <a:xfrm>
              <a:off x="3400425" y="4057650"/>
              <a:ext cx="5377815"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Find your path</a:t>
              </a:r>
              <a:endParaRPr b="0" i="0" sz="3600" u="none" cap="none" strike="noStrike">
                <a:solidFill>
                  <a:schemeClr val="dk1"/>
                </a:solidFill>
                <a:latin typeface="Calibri"/>
                <a:ea typeface="Calibri"/>
                <a:cs typeface="Calibri"/>
                <a:sym typeface="Calibri"/>
              </a:endParaRPr>
            </a:p>
          </p:txBody>
        </p:sp>
        <p:sp>
          <p:nvSpPr>
            <p:cNvPr id="256" name="Google Shape;256;p12"/>
            <p:cNvSpPr/>
            <p:nvPr/>
          </p:nvSpPr>
          <p:spPr>
            <a:xfrm>
              <a:off x="3400425" y="4752975"/>
              <a:ext cx="5347335" cy="12211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pic>
        <p:nvPicPr>
          <p:cNvPr descr="preencoded.png" id="257" name="Google Shape;257;p12"/>
          <p:cNvPicPr preferRelativeResize="0"/>
          <p:nvPr/>
        </p:nvPicPr>
        <p:blipFill rotWithShape="1">
          <a:blip r:embed="rId4">
            <a:alphaModFix/>
          </a:blip>
          <a:srcRect b="0" l="0" r="0" t="0"/>
          <a:stretch/>
        </p:blipFill>
        <p:spPr>
          <a:xfrm rot="696360">
            <a:off x="1331743" y="6345349"/>
            <a:ext cx="6153150" cy="3543300"/>
          </a:xfrm>
          <a:prstGeom prst="rect">
            <a:avLst/>
          </a:prstGeom>
          <a:noFill/>
          <a:ln>
            <a:noFill/>
          </a:ln>
        </p:spPr>
      </p:pic>
      <p:pic>
        <p:nvPicPr>
          <p:cNvPr descr="preencoded.png" id="258" name="Google Shape;258;p12"/>
          <p:cNvPicPr preferRelativeResize="0"/>
          <p:nvPr/>
        </p:nvPicPr>
        <p:blipFill rotWithShape="1">
          <a:blip r:embed="rId5">
            <a:alphaModFix/>
          </a:blip>
          <a:srcRect b="0" l="0" r="0" t="0"/>
          <a:stretch/>
        </p:blipFill>
        <p:spPr>
          <a:xfrm rot="-546589">
            <a:off x="11005182" y="312096"/>
            <a:ext cx="5573497" cy="386107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63" name="Shape 263"/>
        <p:cNvGrpSpPr/>
        <p:nvPr/>
      </p:nvGrpSpPr>
      <p:grpSpPr>
        <a:xfrm>
          <a:off x="0" y="0"/>
          <a:ext cx="0" cy="0"/>
          <a:chOff x="0" y="0"/>
          <a:chExt cx="0" cy="0"/>
        </a:xfrm>
      </p:grpSpPr>
      <p:pic>
        <p:nvPicPr>
          <p:cNvPr descr="preencoded.png" id="264" name="Google Shape;264;p15"/>
          <p:cNvPicPr preferRelativeResize="0"/>
          <p:nvPr/>
        </p:nvPicPr>
        <p:blipFill rotWithShape="1">
          <a:blip r:embed="rId3">
            <a:alphaModFix/>
          </a:blip>
          <a:srcRect b="0" l="0" r="0" t="0"/>
          <a:stretch/>
        </p:blipFill>
        <p:spPr>
          <a:xfrm>
            <a:off x="10734675" y="-19050"/>
            <a:ext cx="7553325" cy="10306050"/>
          </a:xfrm>
          <a:prstGeom prst="rect">
            <a:avLst/>
          </a:prstGeom>
          <a:noFill/>
          <a:ln>
            <a:noFill/>
          </a:ln>
        </p:spPr>
      </p:pic>
      <p:pic>
        <p:nvPicPr>
          <p:cNvPr descr="preencoded.png" id="265" name="Google Shape;265;p15"/>
          <p:cNvPicPr preferRelativeResize="0"/>
          <p:nvPr/>
        </p:nvPicPr>
        <p:blipFill rotWithShape="1">
          <a:blip r:embed="rId4">
            <a:alphaModFix/>
          </a:blip>
          <a:srcRect b="0" l="0" r="0" t="0"/>
          <a:stretch/>
        </p:blipFill>
        <p:spPr>
          <a:xfrm>
            <a:off x="0" y="7286624"/>
            <a:ext cx="6257924" cy="3819526"/>
          </a:xfrm>
          <a:prstGeom prst="rect">
            <a:avLst/>
          </a:prstGeom>
          <a:noFill/>
          <a:ln>
            <a:noFill/>
          </a:ln>
        </p:spPr>
      </p:pic>
      <p:pic>
        <p:nvPicPr>
          <p:cNvPr descr="preencoded.png" id="266" name="Google Shape;266;p15"/>
          <p:cNvPicPr preferRelativeResize="0"/>
          <p:nvPr/>
        </p:nvPicPr>
        <p:blipFill rotWithShape="1">
          <a:blip r:embed="rId5">
            <a:alphaModFix/>
          </a:blip>
          <a:srcRect b="0" l="0" r="0" t="0"/>
          <a:stretch/>
        </p:blipFill>
        <p:spPr>
          <a:xfrm>
            <a:off x="-857250" y="-4779406"/>
            <a:ext cx="6311668" cy="4836548"/>
          </a:xfrm>
          <a:prstGeom prst="rect">
            <a:avLst/>
          </a:prstGeom>
          <a:noFill/>
          <a:ln>
            <a:noFill/>
          </a:ln>
        </p:spPr>
      </p:pic>
      <p:pic>
        <p:nvPicPr>
          <p:cNvPr descr="preencoded.png" id="267" name="Google Shape;267;p15"/>
          <p:cNvPicPr preferRelativeResize="0"/>
          <p:nvPr/>
        </p:nvPicPr>
        <p:blipFill rotWithShape="1">
          <a:blip r:embed="rId6">
            <a:alphaModFix/>
          </a:blip>
          <a:srcRect b="0" l="0" r="0" t="0"/>
          <a:stretch/>
        </p:blipFill>
        <p:spPr>
          <a:xfrm>
            <a:off x="-2734598" y="-1295429"/>
            <a:ext cx="6412172" cy="4934009"/>
          </a:xfrm>
          <a:prstGeom prst="rect">
            <a:avLst/>
          </a:prstGeom>
          <a:noFill/>
          <a:ln>
            <a:noFill/>
          </a:ln>
        </p:spPr>
      </p:pic>
      <p:grpSp>
        <p:nvGrpSpPr>
          <p:cNvPr id="268" name="Google Shape;268;p15"/>
          <p:cNvGrpSpPr/>
          <p:nvPr/>
        </p:nvGrpSpPr>
        <p:grpSpPr>
          <a:xfrm>
            <a:off x="17640300" y="7994854"/>
            <a:ext cx="596695" cy="2063546"/>
            <a:chOff x="17640300" y="7994855"/>
            <a:chExt cx="596695" cy="2063546"/>
          </a:xfrm>
        </p:grpSpPr>
        <p:pic>
          <p:nvPicPr>
            <p:cNvPr descr="preencoded.png" id="269" name="Google Shape;269;p15"/>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270" name="Google Shape;270;p1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71" name="Google Shape;271;p15"/>
          <p:cNvSpPr/>
          <p:nvPr/>
        </p:nvSpPr>
        <p:spPr>
          <a:xfrm rot="-5400000">
            <a:off x="6619875" y="4438650"/>
            <a:ext cx="6343650" cy="1295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6000"/>
              <a:buFont typeface="Cinzel"/>
              <a:buNone/>
            </a:pPr>
            <a:r>
              <a:rPr b="1" i="0" lang="en-US" sz="6000" u="none" cap="none" strike="noStrike">
                <a:solidFill>
                  <a:srgbClr val="000000"/>
                </a:solidFill>
                <a:latin typeface="Cinzel"/>
                <a:ea typeface="Cinzel"/>
                <a:cs typeface="Cinzel"/>
                <a:sym typeface="Cinzel"/>
              </a:rPr>
              <a:t>Globalization</a:t>
            </a:r>
            <a:endParaRPr b="0" i="0" sz="6000" u="none" cap="none" strike="noStrike">
              <a:solidFill>
                <a:schemeClr val="dk1"/>
              </a:solidFill>
              <a:latin typeface="Calibri"/>
              <a:ea typeface="Calibri"/>
              <a:cs typeface="Calibri"/>
              <a:sym typeface="Calibri"/>
            </a:endParaRPr>
          </a:p>
        </p:txBody>
      </p:sp>
      <p:sp>
        <p:nvSpPr>
          <p:cNvPr id="272" name="Google Shape;272;p15"/>
          <p:cNvSpPr/>
          <p:nvPr/>
        </p:nvSpPr>
        <p:spPr>
          <a:xfrm>
            <a:off x="2295525" y="2733675"/>
            <a:ext cx="6604635" cy="49358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Contemporary literature often engages with the complex and interconnected world of the 21st century. Writers may examine issues such as economic inequality, environmental degradation, and the impact of new technologies, exploring how these factors shape our relationships with each other and the world around us. They may also examine the tension between local and global identities and the challenges of finding meaning and purpose in an increasingly complex world.</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77" name="Shape 277"/>
        <p:cNvGrpSpPr/>
        <p:nvPr/>
      </p:nvGrpSpPr>
      <p:grpSpPr>
        <a:xfrm>
          <a:off x="0" y="0"/>
          <a:ext cx="0" cy="0"/>
          <a:chOff x="0" y="0"/>
          <a:chExt cx="0" cy="0"/>
        </a:xfrm>
      </p:grpSpPr>
      <p:pic>
        <p:nvPicPr>
          <p:cNvPr descr="preencoded.png" id="278" name="Google Shape;278;p13"/>
          <p:cNvPicPr preferRelativeResize="0"/>
          <p:nvPr/>
        </p:nvPicPr>
        <p:blipFill rotWithShape="1">
          <a:blip r:embed="rId3">
            <a:alphaModFix/>
          </a:blip>
          <a:srcRect b="0" l="0" r="0" t="0"/>
          <a:stretch/>
        </p:blipFill>
        <p:spPr>
          <a:xfrm rot="10800000">
            <a:off x="-628651" y="5972175"/>
            <a:ext cx="6667501" cy="5267324"/>
          </a:xfrm>
          <a:prstGeom prst="rect">
            <a:avLst/>
          </a:prstGeom>
          <a:noFill/>
          <a:ln>
            <a:noFill/>
          </a:ln>
        </p:spPr>
      </p:pic>
      <p:pic>
        <p:nvPicPr>
          <p:cNvPr descr="preencoded.png" id="279" name="Google Shape;279;p13"/>
          <p:cNvPicPr preferRelativeResize="0"/>
          <p:nvPr/>
        </p:nvPicPr>
        <p:blipFill rotWithShape="1">
          <a:blip r:embed="rId4">
            <a:alphaModFix/>
          </a:blip>
          <a:srcRect b="0" l="0" r="0" t="0"/>
          <a:stretch/>
        </p:blipFill>
        <p:spPr>
          <a:xfrm>
            <a:off x="11877674" y="-6210830"/>
            <a:ext cx="7370094" cy="5604053"/>
          </a:xfrm>
          <a:prstGeom prst="rect">
            <a:avLst/>
          </a:prstGeom>
          <a:noFill/>
          <a:ln>
            <a:noFill/>
          </a:ln>
        </p:spPr>
      </p:pic>
      <p:pic>
        <p:nvPicPr>
          <p:cNvPr descr="preencoded.png" id="280" name="Google Shape;280;p13"/>
          <p:cNvPicPr preferRelativeResize="0"/>
          <p:nvPr/>
        </p:nvPicPr>
        <p:blipFill rotWithShape="1">
          <a:blip r:embed="rId5">
            <a:alphaModFix/>
          </a:blip>
          <a:srcRect b="0" l="0" r="0" t="0"/>
          <a:stretch/>
        </p:blipFill>
        <p:spPr>
          <a:xfrm>
            <a:off x="12290770" y="-1733551"/>
            <a:ext cx="7470085" cy="5705476"/>
          </a:xfrm>
          <a:prstGeom prst="rect">
            <a:avLst/>
          </a:prstGeom>
          <a:noFill/>
          <a:ln>
            <a:noFill/>
          </a:ln>
        </p:spPr>
      </p:pic>
      <p:grpSp>
        <p:nvGrpSpPr>
          <p:cNvPr id="281" name="Google Shape;281;p13"/>
          <p:cNvGrpSpPr/>
          <p:nvPr/>
        </p:nvGrpSpPr>
        <p:grpSpPr>
          <a:xfrm>
            <a:off x="17640300" y="7994854"/>
            <a:ext cx="596695" cy="2063546"/>
            <a:chOff x="17640300" y="7994855"/>
            <a:chExt cx="596695" cy="2063546"/>
          </a:xfrm>
        </p:grpSpPr>
        <p:pic>
          <p:nvPicPr>
            <p:cNvPr descr="preencoded.png" id="282" name="Google Shape;282;p1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83" name="Google Shape;283;p1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84" name="Google Shape;284;p13"/>
          <p:cNvSpPr/>
          <p:nvPr/>
        </p:nvSpPr>
        <p:spPr>
          <a:xfrm>
            <a:off x="1104900" y="723900"/>
            <a:ext cx="11130915" cy="37223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Cinzel"/>
              <a:buNone/>
            </a:pPr>
            <a:r>
              <a:rPr b="1" i="0" lang="en-US" sz="9600" u="none" cap="none" strike="noStrike">
                <a:solidFill>
                  <a:srgbClr val="000000"/>
                </a:solidFill>
                <a:latin typeface="Cinzel"/>
                <a:ea typeface="Cinzel"/>
                <a:cs typeface="Cinzel"/>
                <a:sym typeface="Cinzel"/>
              </a:rPr>
              <a:t>Contemporary Literature</a:t>
            </a:r>
            <a:endParaRPr b="0" i="0" sz="9600" u="none" cap="none" strike="noStrike">
              <a:solidFill>
                <a:schemeClr val="dk1"/>
              </a:solidFill>
              <a:latin typeface="Calibri"/>
              <a:ea typeface="Calibri"/>
              <a:cs typeface="Calibri"/>
              <a:sym typeface="Calibri"/>
            </a:endParaRPr>
          </a:p>
        </p:txBody>
      </p:sp>
      <p:grpSp>
        <p:nvGrpSpPr>
          <p:cNvPr id="285" name="Google Shape;285;p13"/>
          <p:cNvGrpSpPr/>
          <p:nvPr/>
        </p:nvGrpSpPr>
        <p:grpSpPr>
          <a:xfrm>
            <a:off x="1009650" y="4381500"/>
            <a:ext cx="3901440" cy="3554730"/>
            <a:chOff x="1009650" y="4381500"/>
            <a:chExt cx="3901440" cy="3554730"/>
          </a:xfrm>
        </p:grpSpPr>
        <p:sp>
          <p:nvSpPr>
            <p:cNvPr id="286" name="Google Shape;286;p13"/>
            <p:cNvSpPr/>
            <p:nvPr/>
          </p:nvSpPr>
          <p:spPr>
            <a:xfrm>
              <a:off x="1009650" y="4381500"/>
              <a:ext cx="390144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Diverse</a:t>
              </a:r>
              <a:endParaRPr b="0" i="0" sz="3600" u="none" cap="none" strike="noStrike">
                <a:solidFill>
                  <a:schemeClr val="dk1"/>
                </a:solidFill>
                <a:latin typeface="Calibri"/>
                <a:ea typeface="Calibri"/>
                <a:cs typeface="Calibri"/>
                <a:sym typeface="Calibri"/>
              </a:endParaRPr>
            </a:p>
          </p:txBody>
        </p:sp>
        <p:sp>
          <p:nvSpPr>
            <p:cNvPr id="287" name="Google Shape;287;p13"/>
            <p:cNvSpPr/>
            <p:nvPr/>
          </p:nvSpPr>
          <p:spPr>
            <a:xfrm>
              <a:off x="1009650" y="5229225"/>
              <a:ext cx="3870960" cy="27070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Contemporary literature encompasses a diverse array of genres, styles, and perspectives, reflecting the complex and rapidly changing world we live in.</a:t>
              </a:r>
              <a:endParaRPr b="0" i="0" sz="2400" u="none" cap="none" strike="noStrike">
                <a:solidFill>
                  <a:schemeClr val="dk1"/>
                </a:solidFill>
                <a:latin typeface="Calibri"/>
                <a:ea typeface="Calibri"/>
                <a:cs typeface="Calibri"/>
                <a:sym typeface="Calibri"/>
              </a:endParaRPr>
            </a:p>
          </p:txBody>
        </p:sp>
      </p:grpSp>
      <p:grpSp>
        <p:nvGrpSpPr>
          <p:cNvPr id="288" name="Google Shape;288;p13"/>
          <p:cNvGrpSpPr/>
          <p:nvPr/>
        </p:nvGrpSpPr>
        <p:grpSpPr>
          <a:xfrm>
            <a:off x="12220575" y="6105525"/>
            <a:ext cx="3901440" cy="3554730"/>
            <a:chOff x="12220575" y="6105525"/>
            <a:chExt cx="3901440" cy="3554730"/>
          </a:xfrm>
        </p:grpSpPr>
        <p:sp>
          <p:nvSpPr>
            <p:cNvPr id="289" name="Google Shape;289;p13"/>
            <p:cNvSpPr/>
            <p:nvPr/>
          </p:nvSpPr>
          <p:spPr>
            <a:xfrm>
              <a:off x="12220575" y="6105525"/>
              <a:ext cx="390144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wide range</a:t>
              </a:r>
              <a:endParaRPr b="0" i="0" sz="3600" u="none" cap="none" strike="noStrike">
                <a:solidFill>
                  <a:schemeClr val="dk1"/>
                </a:solidFill>
                <a:latin typeface="Calibri"/>
                <a:ea typeface="Calibri"/>
                <a:cs typeface="Calibri"/>
                <a:sym typeface="Calibri"/>
              </a:endParaRPr>
            </a:p>
          </p:txBody>
        </p:sp>
        <p:sp>
          <p:nvSpPr>
            <p:cNvPr id="290" name="Google Shape;290;p13"/>
            <p:cNvSpPr/>
            <p:nvPr/>
          </p:nvSpPr>
          <p:spPr>
            <a:xfrm>
              <a:off x="12220575" y="6953250"/>
              <a:ext cx="3870960" cy="27070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Contemporary literature engages with a wide range of social, cultural, and political issues, exploring themes such as identity, race, gender, and globalization.</a:t>
              </a:r>
              <a:endParaRPr b="0" i="0" sz="2400" u="none" cap="none" strike="noStrike">
                <a:solidFill>
                  <a:schemeClr val="dk1"/>
                </a:solidFill>
                <a:latin typeface="Calibri"/>
                <a:ea typeface="Calibri"/>
                <a:cs typeface="Calibri"/>
                <a:sym typeface="Calibri"/>
              </a:endParaRPr>
            </a:p>
          </p:txBody>
        </p:sp>
      </p:grpSp>
      <p:pic>
        <p:nvPicPr>
          <p:cNvPr descr="preencoded.png" id="291" name="Google Shape;291;p13"/>
          <p:cNvPicPr preferRelativeResize="0"/>
          <p:nvPr/>
        </p:nvPicPr>
        <p:blipFill rotWithShape="1">
          <a:blip r:embed="rId7">
            <a:alphaModFix/>
          </a:blip>
          <a:srcRect b="0" l="0" r="0" t="0"/>
          <a:stretch/>
        </p:blipFill>
        <p:spPr>
          <a:xfrm>
            <a:off x="5667375" y="4305300"/>
            <a:ext cx="5695950" cy="5981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296" name="Shape 296"/>
        <p:cNvGrpSpPr/>
        <p:nvPr/>
      </p:nvGrpSpPr>
      <p:grpSpPr>
        <a:xfrm>
          <a:off x="0" y="0"/>
          <a:ext cx="0" cy="0"/>
          <a:chOff x="0" y="0"/>
          <a:chExt cx="0" cy="0"/>
        </a:xfrm>
      </p:grpSpPr>
      <p:pic>
        <p:nvPicPr>
          <p:cNvPr descr="preencoded.png" id="297" name="Google Shape;297;p14"/>
          <p:cNvPicPr preferRelativeResize="0"/>
          <p:nvPr/>
        </p:nvPicPr>
        <p:blipFill rotWithShape="1">
          <a:blip r:embed="rId3">
            <a:alphaModFix/>
          </a:blip>
          <a:srcRect b="0" l="0" r="0" t="0"/>
          <a:stretch/>
        </p:blipFill>
        <p:spPr>
          <a:xfrm>
            <a:off x="-247650" y="-2384227"/>
            <a:ext cx="18834304" cy="14341073"/>
          </a:xfrm>
          <a:prstGeom prst="rect">
            <a:avLst/>
          </a:prstGeom>
          <a:noFill/>
          <a:ln>
            <a:noFill/>
          </a:ln>
        </p:spPr>
      </p:pic>
      <p:grpSp>
        <p:nvGrpSpPr>
          <p:cNvPr id="298" name="Google Shape;298;p14"/>
          <p:cNvGrpSpPr/>
          <p:nvPr/>
        </p:nvGrpSpPr>
        <p:grpSpPr>
          <a:xfrm>
            <a:off x="17640300" y="7994854"/>
            <a:ext cx="596695" cy="2063546"/>
            <a:chOff x="17640300" y="7994855"/>
            <a:chExt cx="596695" cy="2063546"/>
          </a:xfrm>
        </p:grpSpPr>
        <p:pic>
          <p:nvPicPr>
            <p:cNvPr descr="preencoded.png" id="299" name="Google Shape;299;p1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00" name="Google Shape;300;p1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01" name="Google Shape;301;p14"/>
          <p:cNvPicPr preferRelativeResize="0"/>
          <p:nvPr/>
        </p:nvPicPr>
        <p:blipFill rotWithShape="1">
          <a:blip r:embed="rId5">
            <a:alphaModFix/>
          </a:blip>
          <a:srcRect b="0" l="0" r="0" t="0"/>
          <a:stretch/>
        </p:blipFill>
        <p:spPr>
          <a:xfrm>
            <a:off x="3848100" y="8543925"/>
            <a:ext cx="171450" cy="171450"/>
          </a:xfrm>
          <a:prstGeom prst="rect">
            <a:avLst/>
          </a:prstGeom>
          <a:noFill/>
          <a:ln>
            <a:noFill/>
          </a:ln>
        </p:spPr>
      </p:pic>
      <p:pic>
        <p:nvPicPr>
          <p:cNvPr descr="preencoded.png" id="302" name="Google Shape;302;p14"/>
          <p:cNvPicPr preferRelativeResize="0"/>
          <p:nvPr/>
        </p:nvPicPr>
        <p:blipFill rotWithShape="1">
          <a:blip r:embed="rId6">
            <a:alphaModFix/>
          </a:blip>
          <a:srcRect b="0" l="0" r="0" t="0"/>
          <a:stretch/>
        </p:blipFill>
        <p:spPr>
          <a:xfrm>
            <a:off x="3552825" y="8972550"/>
            <a:ext cx="114300" cy="104775"/>
          </a:xfrm>
          <a:prstGeom prst="rect">
            <a:avLst/>
          </a:prstGeom>
          <a:noFill/>
          <a:ln>
            <a:noFill/>
          </a:ln>
        </p:spPr>
      </p:pic>
      <p:pic>
        <p:nvPicPr>
          <p:cNvPr descr="preencoded.png" id="303" name="Google Shape;303;p14"/>
          <p:cNvPicPr preferRelativeResize="0"/>
          <p:nvPr/>
        </p:nvPicPr>
        <p:blipFill rotWithShape="1">
          <a:blip r:embed="rId7">
            <a:alphaModFix/>
          </a:blip>
          <a:srcRect b="0" l="0" r="0" t="0"/>
          <a:stretch/>
        </p:blipFill>
        <p:spPr>
          <a:xfrm>
            <a:off x="2019300" y="9115425"/>
            <a:ext cx="133350" cy="142875"/>
          </a:xfrm>
          <a:prstGeom prst="rect">
            <a:avLst/>
          </a:prstGeom>
          <a:noFill/>
          <a:ln>
            <a:noFill/>
          </a:ln>
        </p:spPr>
      </p:pic>
      <p:pic>
        <p:nvPicPr>
          <p:cNvPr descr="preencoded.png" id="304" name="Google Shape;304;p14"/>
          <p:cNvPicPr preferRelativeResize="0"/>
          <p:nvPr/>
        </p:nvPicPr>
        <p:blipFill rotWithShape="1">
          <a:blip r:embed="rId8">
            <a:alphaModFix/>
          </a:blip>
          <a:srcRect b="0" l="0" r="0" t="0"/>
          <a:stretch/>
        </p:blipFill>
        <p:spPr>
          <a:xfrm>
            <a:off x="1933575" y="9401175"/>
            <a:ext cx="257175" cy="276225"/>
          </a:xfrm>
          <a:prstGeom prst="rect">
            <a:avLst/>
          </a:prstGeom>
          <a:noFill/>
          <a:ln>
            <a:noFill/>
          </a:ln>
        </p:spPr>
      </p:pic>
      <p:pic>
        <p:nvPicPr>
          <p:cNvPr descr="preencoded.png" id="305" name="Google Shape;305;p14"/>
          <p:cNvPicPr preferRelativeResize="0"/>
          <p:nvPr/>
        </p:nvPicPr>
        <p:blipFill rotWithShape="1">
          <a:blip r:embed="rId9">
            <a:alphaModFix/>
          </a:blip>
          <a:srcRect b="0" l="0" r="0" t="0"/>
          <a:stretch/>
        </p:blipFill>
        <p:spPr>
          <a:xfrm>
            <a:off x="1743075" y="9467850"/>
            <a:ext cx="66675" cy="66675"/>
          </a:xfrm>
          <a:prstGeom prst="rect">
            <a:avLst/>
          </a:prstGeom>
          <a:noFill/>
          <a:ln>
            <a:noFill/>
          </a:ln>
        </p:spPr>
      </p:pic>
      <p:pic>
        <p:nvPicPr>
          <p:cNvPr descr="preencoded.png" id="306" name="Google Shape;306;p14"/>
          <p:cNvPicPr preferRelativeResize="0"/>
          <p:nvPr/>
        </p:nvPicPr>
        <p:blipFill rotWithShape="1">
          <a:blip r:embed="rId10">
            <a:alphaModFix/>
          </a:blip>
          <a:srcRect b="0" l="0" r="0" t="0"/>
          <a:stretch/>
        </p:blipFill>
        <p:spPr>
          <a:xfrm>
            <a:off x="2362200" y="9772650"/>
            <a:ext cx="114300" cy="114300"/>
          </a:xfrm>
          <a:prstGeom prst="rect">
            <a:avLst/>
          </a:prstGeom>
          <a:noFill/>
          <a:ln>
            <a:noFill/>
          </a:ln>
        </p:spPr>
      </p:pic>
      <p:grpSp>
        <p:nvGrpSpPr>
          <p:cNvPr id="307" name="Google Shape;307;p14"/>
          <p:cNvGrpSpPr/>
          <p:nvPr/>
        </p:nvGrpSpPr>
        <p:grpSpPr>
          <a:xfrm>
            <a:off x="1285875" y="3105150"/>
            <a:ext cx="15716250" cy="4076700"/>
            <a:chOff x="1285875" y="3105150"/>
            <a:chExt cx="15716250" cy="4076700"/>
          </a:xfrm>
        </p:grpSpPr>
        <p:sp>
          <p:nvSpPr>
            <p:cNvPr id="308" name="Google Shape;308;p14"/>
            <p:cNvSpPr/>
            <p:nvPr/>
          </p:nvSpPr>
          <p:spPr>
            <a:xfrm>
              <a:off x="1285875" y="3105150"/>
              <a:ext cx="4591050" cy="4076700"/>
            </a:xfrm>
            <a:prstGeom prst="roundRect">
              <a:avLst>
                <a:gd fmla="val 1677" name="adj"/>
              </a:avLst>
            </a:prstGeom>
            <a:noFill/>
            <a:ln cap="flat" cmpd="sng" w="19050">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9" name="Google Shape;309;p14"/>
            <p:cNvPicPr preferRelativeResize="0"/>
            <p:nvPr/>
          </p:nvPicPr>
          <p:blipFill rotWithShape="1">
            <a:blip r:embed="rId11">
              <a:alphaModFix/>
            </a:blip>
            <a:srcRect b="0" l="0" r="0" t="0"/>
            <a:stretch/>
          </p:blipFill>
          <p:spPr>
            <a:xfrm>
              <a:off x="2852284" y="3304721"/>
              <a:ext cx="1458232" cy="896257"/>
            </a:xfrm>
            <a:prstGeom prst="rect">
              <a:avLst/>
            </a:prstGeom>
            <a:noFill/>
            <a:ln>
              <a:noFill/>
            </a:ln>
          </p:spPr>
        </p:pic>
        <p:sp>
          <p:nvSpPr>
            <p:cNvPr id="310" name="Google Shape;310;p14"/>
            <p:cNvSpPr/>
            <p:nvPr/>
          </p:nvSpPr>
          <p:spPr>
            <a:xfrm>
              <a:off x="6848475" y="3105150"/>
              <a:ext cx="4591050" cy="4076700"/>
            </a:xfrm>
            <a:prstGeom prst="roundRect">
              <a:avLst>
                <a:gd fmla="val 1677" name="adj"/>
              </a:avLst>
            </a:prstGeom>
            <a:noFill/>
            <a:ln cap="flat" cmpd="sng" w="19050">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1" name="Google Shape;311;p14"/>
            <p:cNvPicPr preferRelativeResize="0"/>
            <p:nvPr/>
          </p:nvPicPr>
          <p:blipFill rotWithShape="1">
            <a:blip r:embed="rId12">
              <a:alphaModFix/>
            </a:blip>
            <a:srcRect b="0" l="0" r="0" t="0"/>
            <a:stretch/>
          </p:blipFill>
          <p:spPr>
            <a:xfrm>
              <a:off x="8490963" y="3309364"/>
              <a:ext cx="1306073" cy="886972"/>
            </a:xfrm>
            <a:prstGeom prst="rect">
              <a:avLst/>
            </a:prstGeom>
            <a:noFill/>
            <a:ln>
              <a:noFill/>
            </a:ln>
          </p:spPr>
        </p:pic>
        <p:sp>
          <p:nvSpPr>
            <p:cNvPr id="312" name="Google Shape;312;p14"/>
            <p:cNvSpPr/>
            <p:nvPr/>
          </p:nvSpPr>
          <p:spPr>
            <a:xfrm>
              <a:off x="12411075" y="3105150"/>
              <a:ext cx="4591050" cy="4076700"/>
            </a:xfrm>
            <a:prstGeom prst="roundRect">
              <a:avLst>
                <a:gd fmla="val 1677" name="adj"/>
              </a:avLst>
            </a:prstGeom>
            <a:noFill/>
            <a:ln cap="flat" cmpd="sng" w="19050">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3" name="Google Shape;313;p14"/>
            <p:cNvPicPr preferRelativeResize="0"/>
            <p:nvPr/>
          </p:nvPicPr>
          <p:blipFill rotWithShape="1">
            <a:blip r:embed="rId13">
              <a:alphaModFix/>
            </a:blip>
            <a:srcRect b="0" l="0" r="0" t="0"/>
            <a:stretch/>
          </p:blipFill>
          <p:spPr>
            <a:xfrm>
              <a:off x="14182151" y="3309366"/>
              <a:ext cx="1048898" cy="886968"/>
            </a:xfrm>
            <a:prstGeom prst="rect">
              <a:avLst/>
            </a:prstGeom>
            <a:noFill/>
            <a:ln>
              <a:noFill/>
            </a:ln>
          </p:spPr>
        </p:pic>
        <p:sp>
          <p:nvSpPr>
            <p:cNvPr id="314" name="Google Shape;314;p14"/>
            <p:cNvSpPr/>
            <p:nvPr/>
          </p:nvSpPr>
          <p:spPr>
            <a:xfrm>
              <a:off x="1544955" y="4400550"/>
              <a:ext cx="4072890" cy="77914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identity</a:t>
              </a:r>
              <a:endParaRPr b="0" i="0" sz="3600" u="none" cap="none" strike="noStrike">
                <a:solidFill>
                  <a:schemeClr val="dk1"/>
                </a:solidFill>
                <a:latin typeface="Calibri"/>
                <a:ea typeface="Calibri"/>
                <a:cs typeface="Calibri"/>
                <a:sym typeface="Calibri"/>
              </a:endParaRPr>
            </a:p>
          </p:txBody>
        </p:sp>
        <p:sp>
          <p:nvSpPr>
            <p:cNvPr id="315" name="Google Shape;315;p14"/>
            <p:cNvSpPr/>
            <p:nvPr/>
          </p:nvSpPr>
          <p:spPr>
            <a:xfrm>
              <a:off x="1560195" y="5095875"/>
              <a:ext cx="4042410" cy="196405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Contemporary literature often explores issues of identity, examining how individuals come to understand themselves.</a:t>
              </a:r>
              <a:endParaRPr b="0" i="0" sz="2400" u="none" cap="none" strike="noStrike">
                <a:solidFill>
                  <a:schemeClr val="dk1"/>
                </a:solidFill>
                <a:latin typeface="Calibri"/>
                <a:ea typeface="Calibri"/>
                <a:cs typeface="Calibri"/>
                <a:sym typeface="Calibri"/>
              </a:endParaRPr>
            </a:p>
          </p:txBody>
        </p:sp>
        <p:sp>
          <p:nvSpPr>
            <p:cNvPr id="316" name="Google Shape;316;p14"/>
            <p:cNvSpPr/>
            <p:nvPr/>
          </p:nvSpPr>
          <p:spPr>
            <a:xfrm>
              <a:off x="7107555" y="4400550"/>
              <a:ext cx="4072890" cy="77914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race</a:t>
              </a:r>
              <a:endParaRPr b="0" i="0" sz="3600" u="none" cap="none" strike="noStrike">
                <a:solidFill>
                  <a:schemeClr val="dk1"/>
                </a:solidFill>
                <a:latin typeface="Calibri"/>
                <a:ea typeface="Calibri"/>
                <a:cs typeface="Calibri"/>
                <a:sym typeface="Calibri"/>
              </a:endParaRPr>
            </a:p>
          </p:txBody>
        </p:sp>
        <p:sp>
          <p:nvSpPr>
            <p:cNvPr id="317" name="Google Shape;317;p14"/>
            <p:cNvSpPr/>
            <p:nvPr/>
          </p:nvSpPr>
          <p:spPr>
            <a:xfrm>
              <a:off x="7122795" y="5095875"/>
              <a:ext cx="4042410" cy="196405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Many contemporary writers engage with issues of race, exploring the ways in which race impacts our social..</a:t>
              </a:r>
              <a:endParaRPr b="0" i="0" sz="2400" u="none" cap="none" strike="noStrike">
                <a:solidFill>
                  <a:schemeClr val="dk1"/>
                </a:solidFill>
                <a:latin typeface="Calibri"/>
                <a:ea typeface="Calibri"/>
                <a:cs typeface="Calibri"/>
                <a:sym typeface="Calibri"/>
              </a:endParaRPr>
            </a:p>
          </p:txBody>
        </p:sp>
        <p:sp>
          <p:nvSpPr>
            <p:cNvPr id="318" name="Google Shape;318;p14"/>
            <p:cNvSpPr/>
            <p:nvPr/>
          </p:nvSpPr>
          <p:spPr>
            <a:xfrm>
              <a:off x="12670155" y="4400550"/>
              <a:ext cx="4072890" cy="77914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gender</a:t>
              </a:r>
              <a:endParaRPr b="0" i="0" sz="3600" u="none" cap="none" strike="noStrike">
                <a:solidFill>
                  <a:schemeClr val="dk1"/>
                </a:solidFill>
                <a:latin typeface="Calibri"/>
                <a:ea typeface="Calibri"/>
                <a:cs typeface="Calibri"/>
                <a:sym typeface="Calibri"/>
              </a:endParaRPr>
            </a:p>
          </p:txBody>
        </p:sp>
        <p:sp>
          <p:nvSpPr>
            <p:cNvPr id="319" name="Google Shape;319;p14"/>
            <p:cNvSpPr/>
            <p:nvPr/>
          </p:nvSpPr>
          <p:spPr>
            <a:xfrm>
              <a:off x="12685395" y="5095875"/>
              <a:ext cx="4042410" cy="196405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 Contemporary literature often challenges traditional gender roles and explores diverse expressions of sexuality.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324" name="Shape 324"/>
        <p:cNvGrpSpPr/>
        <p:nvPr/>
      </p:nvGrpSpPr>
      <p:grpSpPr>
        <a:xfrm>
          <a:off x="0" y="0"/>
          <a:ext cx="0" cy="0"/>
          <a:chOff x="0" y="0"/>
          <a:chExt cx="0" cy="0"/>
        </a:xfrm>
      </p:grpSpPr>
      <p:pic>
        <p:nvPicPr>
          <p:cNvPr descr="preencoded.png" id="325" name="Google Shape;325;p16"/>
          <p:cNvPicPr preferRelativeResize="0"/>
          <p:nvPr/>
        </p:nvPicPr>
        <p:blipFill rotWithShape="1">
          <a:blip r:embed="rId3">
            <a:alphaModFix/>
          </a:blip>
          <a:srcRect b="0" l="0" r="0" t="0"/>
          <a:stretch/>
        </p:blipFill>
        <p:spPr>
          <a:xfrm>
            <a:off x="10734675" y="5067300"/>
            <a:ext cx="7899090" cy="6006290"/>
          </a:xfrm>
          <a:prstGeom prst="rect">
            <a:avLst/>
          </a:prstGeom>
          <a:noFill/>
          <a:ln>
            <a:noFill/>
          </a:ln>
        </p:spPr>
      </p:pic>
      <p:pic>
        <p:nvPicPr>
          <p:cNvPr descr="preencoded.png" id="326" name="Google Shape;326;p16"/>
          <p:cNvPicPr preferRelativeResize="0"/>
          <p:nvPr/>
        </p:nvPicPr>
        <p:blipFill rotWithShape="1">
          <a:blip r:embed="rId4">
            <a:alphaModFix/>
          </a:blip>
          <a:srcRect b="0" l="0" r="0" t="0"/>
          <a:stretch/>
        </p:blipFill>
        <p:spPr>
          <a:xfrm>
            <a:off x="11214439" y="6219825"/>
            <a:ext cx="8003498" cy="6105526"/>
          </a:xfrm>
          <a:prstGeom prst="rect">
            <a:avLst/>
          </a:prstGeom>
          <a:noFill/>
          <a:ln>
            <a:noFill/>
          </a:ln>
        </p:spPr>
      </p:pic>
      <p:grpSp>
        <p:nvGrpSpPr>
          <p:cNvPr id="327" name="Google Shape;327;p16"/>
          <p:cNvGrpSpPr/>
          <p:nvPr/>
        </p:nvGrpSpPr>
        <p:grpSpPr>
          <a:xfrm>
            <a:off x="17640300" y="7994854"/>
            <a:ext cx="596695" cy="2063546"/>
            <a:chOff x="17640300" y="7994855"/>
            <a:chExt cx="596695" cy="2063546"/>
          </a:xfrm>
        </p:grpSpPr>
        <p:pic>
          <p:nvPicPr>
            <p:cNvPr descr="preencoded.png" id="328" name="Google Shape;328;p1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29" name="Google Shape;329;p1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30" name="Google Shape;330;p16"/>
          <p:cNvGrpSpPr/>
          <p:nvPr/>
        </p:nvGrpSpPr>
        <p:grpSpPr>
          <a:xfrm>
            <a:off x="0" y="1647825"/>
            <a:ext cx="18288000" cy="7488555"/>
            <a:chOff x="0" y="1647825"/>
            <a:chExt cx="18288000" cy="7488555"/>
          </a:xfrm>
        </p:grpSpPr>
        <p:cxnSp>
          <p:nvCxnSpPr>
            <p:cNvPr id="331" name="Google Shape;331;p16"/>
            <p:cNvCxnSpPr/>
            <p:nvPr/>
          </p:nvCxnSpPr>
          <p:spPr>
            <a:xfrm rot="1790">
              <a:off x="-1" y="5119688"/>
              <a:ext cx="18288002" cy="0"/>
            </a:xfrm>
            <a:prstGeom prst="straightConnector1">
              <a:avLst/>
            </a:prstGeom>
            <a:noFill/>
            <a:ln cap="flat" cmpd="sng" w="9525">
              <a:solidFill>
                <a:srgbClr val="4D4D4D"/>
              </a:solidFill>
              <a:prstDash val="solid"/>
              <a:round/>
              <a:headEnd len="sm" w="sm" type="none"/>
              <a:tailEnd len="sm" w="sm" type="none"/>
            </a:ln>
          </p:spPr>
        </p:cxnSp>
        <p:cxnSp>
          <p:nvCxnSpPr>
            <p:cNvPr id="332" name="Google Shape;332;p16"/>
            <p:cNvCxnSpPr/>
            <p:nvPr/>
          </p:nvCxnSpPr>
          <p:spPr>
            <a:xfrm rot="5367872">
              <a:off x="-4807" y="4105275"/>
              <a:ext cx="2038439" cy="0"/>
            </a:xfrm>
            <a:prstGeom prst="straightConnector1">
              <a:avLst/>
            </a:prstGeom>
            <a:noFill/>
            <a:ln cap="flat" cmpd="sng" w="19050">
              <a:solidFill>
                <a:srgbClr val="000000"/>
              </a:solidFill>
              <a:prstDash val="solid"/>
              <a:round/>
              <a:headEnd len="sm" w="sm" type="none"/>
              <a:tailEnd len="sm" w="sm" type="none"/>
            </a:ln>
          </p:spPr>
        </p:cxnSp>
        <p:cxnSp>
          <p:nvCxnSpPr>
            <p:cNvPr id="333" name="Google Shape;333;p16"/>
            <p:cNvCxnSpPr/>
            <p:nvPr/>
          </p:nvCxnSpPr>
          <p:spPr>
            <a:xfrm rot="5379353">
              <a:off x="7915246" y="3538537"/>
              <a:ext cx="3171882" cy="0"/>
            </a:xfrm>
            <a:prstGeom prst="straightConnector1">
              <a:avLst/>
            </a:prstGeom>
            <a:noFill/>
            <a:ln cap="flat" cmpd="sng" w="19050">
              <a:solidFill>
                <a:srgbClr val="000000"/>
              </a:solidFill>
              <a:prstDash val="solid"/>
              <a:round/>
              <a:headEnd len="sm" w="sm" type="none"/>
              <a:tailEnd len="sm" w="sm" type="none"/>
            </a:ln>
          </p:spPr>
        </p:cxnSp>
        <p:cxnSp>
          <p:nvCxnSpPr>
            <p:cNvPr id="334" name="Google Shape;334;p16"/>
            <p:cNvCxnSpPr/>
            <p:nvPr/>
          </p:nvCxnSpPr>
          <p:spPr>
            <a:xfrm rot="5381954">
              <a:off x="3409925" y="6938963"/>
              <a:ext cx="3629075" cy="0"/>
            </a:xfrm>
            <a:prstGeom prst="straightConnector1">
              <a:avLst/>
            </a:prstGeom>
            <a:noFill/>
            <a:ln cap="flat" cmpd="sng" w="19050">
              <a:solidFill>
                <a:srgbClr val="000000"/>
              </a:solidFill>
              <a:prstDash val="solid"/>
              <a:round/>
              <a:headEnd len="sm" w="sm" type="none"/>
              <a:tailEnd len="sm" w="sm" type="none"/>
            </a:ln>
          </p:spPr>
        </p:cxnSp>
        <p:cxnSp>
          <p:nvCxnSpPr>
            <p:cNvPr id="335" name="Google Shape;335;p16"/>
            <p:cNvCxnSpPr/>
            <p:nvPr/>
          </p:nvCxnSpPr>
          <p:spPr>
            <a:xfrm rot="5369443">
              <a:off x="12649158" y="6196013"/>
              <a:ext cx="2143210" cy="0"/>
            </a:xfrm>
            <a:prstGeom prst="straightConnector1">
              <a:avLst/>
            </a:prstGeom>
            <a:noFill/>
            <a:ln cap="flat" cmpd="sng" w="19050">
              <a:solidFill>
                <a:srgbClr val="000000"/>
              </a:solidFill>
              <a:prstDash val="solid"/>
              <a:round/>
              <a:headEnd len="sm" w="sm" type="none"/>
              <a:tailEnd len="sm" w="sm" type="none"/>
            </a:ln>
          </p:spPr>
        </p:cxnSp>
        <p:sp>
          <p:nvSpPr>
            <p:cNvPr id="336" name="Google Shape;336;p16"/>
            <p:cNvSpPr/>
            <p:nvPr/>
          </p:nvSpPr>
          <p:spPr>
            <a:xfrm>
              <a:off x="1304925" y="2762250"/>
              <a:ext cx="3497580" cy="5867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Victorian</a:t>
              </a:r>
              <a:endParaRPr b="0" i="0" sz="2700" u="none" cap="none" strike="noStrike">
                <a:solidFill>
                  <a:schemeClr val="dk1"/>
                </a:solidFill>
                <a:latin typeface="Calibri"/>
                <a:ea typeface="Calibri"/>
                <a:cs typeface="Calibri"/>
                <a:sym typeface="Calibri"/>
              </a:endParaRPr>
            </a:p>
          </p:txBody>
        </p:sp>
        <p:sp>
          <p:nvSpPr>
            <p:cNvPr id="337" name="Google Shape;337;p16"/>
            <p:cNvSpPr/>
            <p:nvPr/>
          </p:nvSpPr>
          <p:spPr>
            <a:xfrm>
              <a:off x="1304925" y="3381375"/>
              <a:ext cx="3489960" cy="1525905"/>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Eclipse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Quest for artifact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Volcano disaster</a:t>
              </a:r>
              <a:endParaRPr b="0" i="0" sz="2400" u="none" cap="none" strike="noStrike">
                <a:solidFill>
                  <a:schemeClr val="dk1"/>
                </a:solidFill>
                <a:latin typeface="Calibri"/>
                <a:ea typeface="Calibri"/>
                <a:cs typeface="Calibri"/>
                <a:sym typeface="Calibri"/>
              </a:endParaRPr>
            </a:p>
          </p:txBody>
        </p:sp>
        <p:sp>
          <p:nvSpPr>
            <p:cNvPr id="338" name="Google Shape;338;p16"/>
            <p:cNvSpPr/>
            <p:nvPr/>
          </p:nvSpPr>
          <p:spPr>
            <a:xfrm>
              <a:off x="9801225" y="1647825"/>
              <a:ext cx="3497580" cy="5867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Post-Modernism</a:t>
              </a:r>
              <a:endParaRPr b="0" i="0" sz="2700" u="none" cap="none" strike="noStrike">
                <a:solidFill>
                  <a:schemeClr val="dk1"/>
                </a:solidFill>
                <a:latin typeface="Calibri"/>
                <a:ea typeface="Calibri"/>
                <a:cs typeface="Calibri"/>
                <a:sym typeface="Calibri"/>
              </a:endParaRPr>
            </a:p>
          </p:txBody>
        </p:sp>
        <p:sp>
          <p:nvSpPr>
            <p:cNvPr id="339" name="Google Shape;339;p16"/>
            <p:cNvSpPr/>
            <p:nvPr/>
          </p:nvSpPr>
          <p:spPr>
            <a:xfrm>
              <a:off x="9801225" y="2266950"/>
              <a:ext cx="3489960" cy="264033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Kingdoms clash in conflict.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Peasant discovers magical powers.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Plot to assassinate leader uncovered.</a:t>
              </a:r>
              <a:endParaRPr b="0" i="0" sz="2400" u="none" cap="none" strike="noStrike">
                <a:solidFill>
                  <a:schemeClr val="dk1"/>
                </a:solidFill>
                <a:latin typeface="Calibri"/>
                <a:ea typeface="Calibri"/>
                <a:cs typeface="Calibri"/>
                <a:sym typeface="Calibri"/>
              </a:endParaRPr>
            </a:p>
          </p:txBody>
        </p:sp>
        <p:sp>
          <p:nvSpPr>
            <p:cNvPr id="340" name="Google Shape;340;p16"/>
            <p:cNvSpPr/>
            <p:nvPr/>
          </p:nvSpPr>
          <p:spPr>
            <a:xfrm>
              <a:off x="5562600" y="5505450"/>
              <a:ext cx="3497580" cy="5867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Modernism</a:t>
              </a:r>
              <a:endParaRPr b="0" i="0" sz="2700" u="none" cap="none" strike="noStrike">
                <a:solidFill>
                  <a:schemeClr val="dk1"/>
                </a:solidFill>
                <a:latin typeface="Calibri"/>
                <a:ea typeface="Calibri"/>
                <a:cs typeface="Calibri"/>
                <a:sym typeface="Calibri"/>
              </a:endParaRPr>
            </a:p>
          </p:txBody>
        </p:sp>
        <p:sp>
          <p:nvSpPr>
            <p:cNvPr id="341" name="Google Shape;341;p16"/>
            <p:cNvSpPr/>
            <p:nvPr/>
          </p:nvSpPr>
          <p:spPr>
            <a:xfrm>
              <a:off x="5562600" y="6124575"/>
              <a:ext cx="3489960" cy="3011805"/>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Humans acquire Crystal </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Shimmering City established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City expands, conquers neighbors.</a:t>
              </a:r>
              <a:endParaRPr b="0" i="0" sz="2400" u="none" cap="none" strike="noStrike">
                <a:solidFill>
                  <a:schemeClr val="dk1"/>
                </a:solidFill>
                <a:latin typeface="Calibri"/>
                <a:ea typeface="Calibri"/>
                <a:cs typeface="Calibri"/>
                <a:sym typeface="Calibri"/>
              </a:endParaRPr>
            </a:p>
          </p:txBody>
        </p:sp>
        <p:sp>
          <p:nvSpPr>
            <p:cNvPr id="342" name="Google Shape;342;p16"/>
            <p:cNvSpPr/>
            <p:nvPr/>
          </p:nvSpPr>
          <p:spPr>
            <a:xfrm>
              <a:off x="14058900" y="5505450"/>
              <a:ext cx="3497580" cy="5867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Contemporary</a:t>
              </a:r>
              <a:endParaRPr b="0" i="0" sz="2700" u="none" cap="none" strike="noStrike">
                <a:solidFill>
                  <a:schemeClr val="dk1"/>
                </a:solidFill>
                <a:latin typeface="Calibri"/>
                <a:ea typeface="Calibri"/>
                <a:cs typeface="Calibri"/>
                <a:sym typeface="Calibri"/>
              </a:endParaRPr>
            </a:p>
          </p:txBody>
        </p:sp>
        <p:sp>
          <p:nvSpPr>
            <p:cNvPr id="343" name="Google Shape;343;p16"/>
            <p:cNvSpPr/>
            <p:nvPr/>
          </p:nvSpPr>
          <p:spPr>
            <a:xfrm>
              <a:off x="14058900" y="6124575"/>
              <a:ext cx="3489960" cy="1525905"/>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Kingdom invaded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Betrayal</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Hero's festival</a:t>
              </a:r>
              <a:endParaRPr b="0" i="0" sz="2400" u="none" cap="none" strike="noStrike">
                <a:solidFill>
                  <a:schemeClr val="dk1"/>
                </a:solidFill>
                <a:latin typeface="Calibri"/>
                <a:ea typeface="Calibri"/>
                <a:cs typeface="Calibri"/>
                <a:sym typeface="Calibri"/>
              </a:endParaRPr>
            </a:p>
          </p:txBody>
        </p:sp>
        <p:sp>
          <p:nvSpPr>
            <p:cNvPr id="344" name="Google Shape;344;p16"/>
            <p:cNvSpPr/>
            <p:nvPr/>
          </p:nvSpPr>
          <p:spPr>
            <a:xfrm rot="-5400000">
              <a:off x="228600" y="5905500"/>
              <a:ext cx="1748790" cy="58674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1832–1901</a:t>
              </a:r>
              <a:endParaRPr b="0" i="0" sz="2700" u="none" cap="none" strike="noStrike">
                <a:solidFill>
                  <a:schemeClr val="dk1"/>
                </a:solidFill>
                <a:latin typeface="Calibri"/>
                <a:ea typeface="Calibri"/>
                <a:cs typeface="Calibri"/>
                <a:sym typeface="Calibri"/>
              </a:endParaRPr>
            </a:p>
          </p:txBody>
        </p:sp>
        <p:sp>
          <p:nvSpPr>
            <p:cNvPr id="345" name="Google Shape;345;p16"/>
            <p:cNvSpPr/>
            <p:nvPr/>
          </p:nvSpPr>
          <p:spPr>
            <a:xfrm rot="-5400000">
              <a:off x="8624887" y="6005512"/>
              <a:ext cx="1929765" cy="58674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1950–2000</a:t>
              </a:r>
              <a:endParaRPr b="0" i="0" sz="2700" u="none" cap="none" strike="noStrike">
                <a:solidFill>
                  <a:schemeClr val="dk1"/>
                </a:solidFill>
                <a:latin typeface="Calibri"/>
                <a:ea typeface="Calibri"/>
                <a:cs typeface="Calibri"/>
                <a:sym typeface="Calibri"/>
              </a:endParaRPr>
            </a:p>
          </p:txBody>
        </p:sp>
        <p:sp>
          <p:nvSpPr>
            <p:cNvPr id="346" name="Google Shape;346;p16"/>
            <p:cNvSpPr/>
            <p:nvPr/>
          </p:nvSpPr>
          <p:spPr>
            <a:xfrm rot="-5400000">
              <a:off x="4405312" y="3523297"/>
              <a:ext cx="1853565" cy="5867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1900–1950</a:t>
              </a:r>
              <a:endParaRPr b="0" i="0" sz="2700" u="none" cap="none" strike="noStrike">
                <a:solidFill>
                  <a:schemeClr val="dk1"/>
                </a:solidFill>
                <a:latin typeface="Calibri"/>
                <a:ea typeface="Calibri"/>
                <a:cs typeface="Calibri"/>
                <a:sym typeface="Calibri"/>
              </a:endParaRPr>
            </a:p>
          </p:txBody>
        </p:sp>
        <p:sp>
          <p:nvSpPr>
            <p:cNvPr id="347" name="Google Shape;347;p16"/>
            <p:cNvSpPr/>
            <p:nvPr/>
          </p:nvSpPr>
          <p:spPr>
            <a:xfrm rot="-5400000">
              <a:off x="12506325" y="3128010"/>
              <a:ext cx="2644140" cy="5867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2000–present</a:t>
              </a:r>
              <a:endParaRPr b="0" i="0" sz="2700" u="none" cap="none" strike="noStrike">
                <a:solidFill>
                  <a:schemeClr val="dk1"/>
                </a:solidFill>
                <a:latin typeface="Calibri"/>
                <a:ea typeface="Calibri"/>
                <a:cs typeface="Calibri"/>
                <a:sym typeface="Calibri"/>
              </a:endParaRPr>
            </a:p>
          </p:txBody>
        </p:sp>
      </p:grpSp>
      <p:sp>
        <p:nvSpPr>
          <p:cNvPr id="348" name="Google Shape;348;p16"/>
          <p:cNvSpPr/>
          <p:nvPr/>
        </p:nvSpPr>
        <p:spPr>
          <a:xfrm>
            <a:off x="676275" y="619125"/>
            <a:ext cx="3838575" cy="1295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6000"/>
              <a:buFont typeface="Cinzel"/>
              <a:buNone/>
            </a:pPr>
            <a:r>
              <a:rPr b="1" i="0" lang="en-US" sz="6000" u="none" cap="none" strike="noStrike">
                <a:solidFill>
                  <a:srgbClr val="000000"/>
                </a:solidFill>
                <a:latin typeface="Cinzel"/>
                <a:ea typeface="Cinzel"/>
                <a:cs typeface="Cinzel"/>
                <a:sym typeface="Cinzel"/>
              </a:rPr>
              <a:t>Timeline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AD1CC"/>
        </a:solidFill>
      </p:bgPr>
    </p:bg>
    <p:spTree>
      <p:nvGrpSpPr>
        <p:cNvPr id="353" name="Shape 353"/>
        <p:cNvGrpSpPr/>
        <p:nvPr/>
      </p:nvGrpSpPr>
      <p:grpSpPr>
        <a:xfrm>
          <a:off x="0" y="0"/>
          <a:ext cx="0" cy="0"/>
          <a:chOff x="0" y="0"/>
          <a:chExt cx="0" cy="0"/>
        </a:xfrm>
      </p:grpSpPr>
      <p:pic>
        <p:nvPicPr>
          <p:cNvPr descr="preencoded.png" id="354" name="Google Shape;354;p17"/>
          <p:cNvPicPr preferRelativeResize="0"/>
          <p:nvPr/>
        </p:nvPicPr>
        <p:blipFill rotWithShape="1">
          <a:blip r:embed="rId3">
            <a:alphaModFix/>
          </a:blip>
          <a:srcRect b="0" l="0" r="0" t="0"/>
          <a:stretch/>
        </p:blipFill>
        <p:spPr>
          <a:xfrm>
            <a:off x="742951" y="-2238375"/>
            <a:ext cx="15754349" cy="12534900"/>
          </a:xfrm>
          <a:prstGeom prst="rect">
            <a:avLst/>
          </a:prstGeom>
          <a:noFill/>
          <a:ln>
            <a:noFill/>
          </a:ln>
        </p:spPr>
      </p:pic>
      <p:pic>
        <p:nvPicPr>
          <p:cNvPr descr="preencoded.png" id="355" name="Google Shape;355;p17"/>
          <p:cNvPicPr preferRelativeResize="0"/>
          <p:nvPr/>
        </p:nvPicPr>
        <p:blipFill rotWithShape="1">
          <a:blip r:embed="rId4">
            <a:alphaModFix/>
          </a:blip>
          <a:srcRect b="0" l="0" r="0" t="0"/>
          <a:stretch/>
        </p:blipFill>
        <p:spPr>
          <a:xfrm>
            <a:off x="13049250" y="9458325"/>
            <a:ext cx="1104900" cy="828675"/>
          </a:xfrm>
          <a:prstGeom prst="rect">
            <a:avLst/>
          </a:prstGeom>
          <a:noFill/>
          <a:ln>
            <a:noFill/>
          </a:ln>
        </p:spPr>
      </p:pic>
      <p:pic>
        <p:nvPicPr>
          <p:cNvPr descr="preencoded.png" id="356" name="Google Shape;356;p17"/>
          <p:cNvPicPr preferRelativeResize="0"/>
          <p:nvPr/>
        </p:nvPicPr>
        <p:blipFill rotWithShape="1">
          <a:blip r:embed="rId5">
            <a:alphaModFix/>
          </a:blip>
          <a:srcRect b="0" l="0" r="0" t="0"/>
          <a:stretch/>
        </p:blipFill>
        <p:spPr>
          <a:xfrm>
            <a:off x="14687550" y="4210050"/>
            <a:ext cx="609600" cy="438150"/>
          </a:xfrm>
          <a:prstGeom prst="rect">
            <a:avLst/>
          </a:prstGeom>
          <a:noFill/>
          <a:ln>
            <a:noFill/>
          </a:ln>
        </p:spPr>
      </p:pic>
      <p:pic>
        <p:nvPicPr>
          <p:cNvPr descr="preencoded.png" id="357" name="Google Shape;357;p17"/>
          <p:cNvPicPr preferRelativeResize="0"/>
          <p:nvPr/>
        </p:nvPicPr>
        <p:blipFill rotWithShape="1">
          <a:blip r:embed="rId6">
            <a:alphaModFix/>
          </a:blip>
          <a:srcRect b="0" l="0" r="0" t="0"/>
          <a:stretch/>
        </p:blipFill>
        <p:spPr>
          <a:xfrm>
            <a:off x="5290272" y="5795097"/>
            <a:ext cx="211280" cy="211280"/>
          </a:xfrm>
          <a:prstGeom prst="rect">
            <a:avLst/>
          </a:prstGeom>
          <a:noFill/>
          <a:ln>
            <a:noFill/>
          </a:ln>
        </p:spPr>
      </p:pic>
      <p:pic>
        <p:nvPicPr>
          <p:cNvPr descr="preencoded.png" id="358" name="Google Shape;358;p17"/>
          <p:cNvPicPr preferRelativeResize="0"/>
          <p:nvPr/>
        </p:nvPicPr>
        <p:blipFill rotWithShape="1">
          <a:blip r:embed="rId7">
            <a:alphaModFix/>
          </a:blip>
          <a:srcRect b="0" l="0" r="0" t="0"/>
          <a:stretch/>
        </p:blipFill>
        <p:spPr>
          <a:xfrm>
            <a:off x="1352612" y="428622"/>
            <a:ext cx="561850" cy="581031"/>
          </a:xfrm>
          <a:prstGeom prst="rect">
            <a:avLst/>
          </a:prstGeom>
          <a:noFill/>
          <a:ln>
            <a:noFill/>
          </a:ln>
        </p:spPr>
      </p:pic>
      <p:pic>
        <p:nvPicPr>
          <p:cNvPr descr="preencoded.png" id="359" name="Google Shape;359;p17"/>
          <p:cNvPicPr preferRelativeResize="0"/>
          <p:nvPr/>
        </p:nvPicPr>
        <p:blipFill rotWithShape="1">
          <a:blip r:embed="rId8">
            <a:alphaModFix/>
          </a:blip>
          <a:srcRect b="0" l="0" r="0" t="0"/>
          <a:stretch/>
        </p:blipFill>
        <p:spPr>
          <a:xfrm>
            <a:off x="8248659" y="104771"/>
            <a:ext cx="666731" cy="923933"/>
          </a:xfrm>
          <a:prstGeom prst="rect">
            <a:avLst/>
          </a:prstGeom>
          <a:noFill/>
          <a:ln>
            <a:noFill/>
          </a:ln>
        </p:spPr>
      </p:pic>
      <p:pic>
        <p:nvPicPr>
          <p:cNvPr descr="preencoded.png" id="360" name="Google Shape;360;p17"/>
          <p:cNvPicPr preferRelativeResize="0"/>
          <p:nvPr/>
        </p:nvPicPr>
        <p:blipFill rotWithShape="1">
          <a:blip r:embed="rId9">
            <a:alphaModFix/>
          </a:blip>
          <a:srcRect b="0" l="0" r="0" t="0"/>
          <a:stretch/>
        </p:blipFill>
        <p:spPr>
          <a:xfrm>
            <a:off x="16297261" y="4648186"/>
            <a:ext cx="866803" cy="838228"/>
          </a:xfrm>
          <a:prstGeom prst="rect">
            <a:avLst/>
          </a:prstGeom>
          <a:noFill/>
          <a:ln>
            <a:noFill/>
          </a:ln>
        </p:spPr>
      </p:pic>
      <p:pic>
        <p:nvPicPr>
          <p:cNvPr descr="preencoded.png" id="361" name="Google Shape;361;p17"/>
          <p:cNvPicPr preferRelativeResize="0"/>
          <p:nvPr/>
        </p:nvPicPr>
        <p:blipFill rotWithShape="1">
          <a:blip r:embed="rId10">
            <a:alphaModFix/>
          </a:blip>
          <a:srcRect b="0" l="0" r="0" t="0"/>
          <a:stretch/>
        </p:blipFill>
        <p:spPr>
          <a:xfrm>
            <a:off x="19026" y="4648191"/>
            <a:ext cx="923972" cy="742967"/>
          </a:xfrm>
          <a:prstGeom prst="rect">
            <a:avLst/>
          </a:prstGeom>
          <a:noFill/>
          <a:ln>
            <a:noFill/>
          </a:ln>
        </p:spPr>
      </p:pic>
      <p:pic>
        <p:nvPicPr>
          <p:cNvPr descr="preencoded.png" id="362" name="Google Shape;362;p17"/>
          <p:cNvPicPr preferRelativeResize="0"/>
          <p:nvPr/>
        </p:nvPicPr>
        <p:blipFill rotWithShape="1">
          <a:blip r:embed="rId11">
            <a:alphaModFix/>
          </a:blip>
          <a:srcRect b="0" l="0" r="0" t="0"/>
          <a:stretch/>
        </p:blipFill>
        <p:spPr>
          <a:xfrm>
            <a:off x="8810615" y="685798"/>
            <a:ext cx="447695" cy="381003"/>
          </a:xfrm>
          <a:prstGeom prst="rect">
            <a:avLst/>
          </a:prstGeom>
          <a:noFill/>
          <a:ln>
            <a:noFill/>
          </a:ln>
        </p:spPr>
      </p:pic>
      <p:grpSp>
        <p:nvGrpSpPr>
          <p:cNvPr id="363" name="Google Shape;363;p17"/>
          <p:cNvGrpSpPr/>
          <p:nvPr/>
        </p:nvGrpSpPr>
        <p:grpSpPr>
          <a:xfrm>
            <a:off x="17640300" y="7994854"/>
            <a:ext cx="596695" cy="2063546"/>
            <a:chOff x="17640300" y="7994855"/>
            <a:chExt cx="596695" cy="2063546"/>
          </a:xfrm>
        </p:grpSpPr>
        <p:pic>
          <p:nvPicPr>
            <p:cNvPr descr="preencoded.png" id="364" name="Google Shape;364;p17"/>
            <p:cNvPicPr preferRelativeResize="0"/>
            <p:nvPr/>
          </p:nvPicPr>
          <p:blipFill rotWithShape="1">
            <a:blip r:embed="rId12">
              <a:alphaModFix/>
            </a:blip>
            <a:srcRect b="0" l="0" r="0" t="0"/>
            <a:stretch/>
          </p:blipFill>
          <p:spPr>
            <a:xfrm>
              <a:off x="17640300" y="9525000"/>
              <a:ext cx="533400" cy="533400"/>
            </a:xfrm>
            <a:prstGeom prst="rect">
              <a:avLst/>
            </a:prstGeom>
            <a:noFill/>
            <a:ln>
              <a:noFill/>
            </a:ln>
          </p:spPr>
        </p:pic>
        <p:sp>
          <p:nvSpPr>
            <p:cNvPr id="365" name="Google Shape;365;p1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66" name="Google Shape;366;p17"/>
          <p:cNvSpPr/>
          <p:nvPr/>
        </p:nvSpPr>
        <p:spPr>
          <a:xfrm>
            <a:off x="3695700" y="1200150"/>
            <a:ext cx="11130915" cy="2074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Cinzel"/>
              <a:buNone/>
            </a:pPr>
            <a:r>
              <a:rPr b="1" i="0" lang="en-US" sz="9600" u="none" cap="none" strike="noStrike">
                <a:solidFill>
                  <a:srgbClr val="000000"/>
                </a:solidFill>
                <a:latin typeface="Cinzel"/>
                <a:ea typeface="Cinzel"/>
                <a:cs typeface="Cinzel"/>
                <a:sym typeface="Cinzel"/>
              </a:rPr>
              <a:t>The Best Works</a:t>
            </a:r>
            <a:endParaRPr b="0" i="0" sz="9600" u="none" cap="none" strike="noStrike">
              <a:solidFill>
                <a:schemeClr val="dk1"/>
              </a:solidFill>
              <a:latin typeface="Calibri"/>
              <a:ea typeface="Calibri"/>
              <a:cs typeface="Calibri"/>
              <a:sym typeface="Calibri"/>
            </a:endParaRPr>
          </a:p>
        </p:txBody>
      </p:sp>
      <p:grpSp>
        <p:nvGrpSpPr>
          <p:cNvPr id="367" name="Google Shape;367;p17"/>
          <p:cNvGrpSpPr/>
          <p:nvPr/>
        </p:nvGrpSpPr>
        <p:grpSpPr>
          <a:xfrm>
            <a:off x="4008120" y="3562350"/>
            <a:ext cx="12902565" cy="4444365"/>
            <a:chOff x="4008120" y="3562350"/>
            <a:chExt cx="12902565" cy="4444365"/>
          </a:xfrm>
        </p:grpSpPr>
        <p:sp>
          <p:nvSpPr>
            <p:cNvPr id="368" name="Google Shape;368;p17"/>
            <p:cNvSpPr/>
            <p:nvPr/>
          </p:nvSpPr>
          <p:spPr>
            <a:xfrm>
              <a:off x="4008120" y="3562350"/>
              <a:ext cx="4640580" cy="58674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C6C54"/>
                </a:buClr>
                <a:buSzPts val="2700"/>
                <a:buFont typeface="Cinzel"/>
                <a:buNone/>
              </a:pPr>
              <a:r>
                <a:rPr b="1" i="0" lang="en-US" sz="2700" u="none" cap="none" strike="noStrike">
                  <a:solidFill>
                    <a:srgbClr val="7C6C54"/>
                  </a:solidFill>
                  <a:latin typeface="Cinzel"/>
                  <a:ea typeface="Cinzel"/>
                  <a:cs typeface="Cinzel"/>
                  <a:sym typeface="Cinzel"/>
                </a:rPr>
                <a:t>Old English</a:t>
              </a:r>
              <a:endParaRPr b="0" i="0" sz="2700" u="none" cap="none" strike="noStrike">
                <a:solidFill>
                  <a:schemeClr val="dk1"/>
                </a:solidFill>
                <a:latin typeface="Calibri"/>
                <a:ea typeface="Calibri"/>
                <a:cs typeface="Calibri"/>
                <a:sym typeface="Calibri"/>
              </a:endParaRPr>
            </a:p>
          </p:txBody>
        </p:sp>
        <p:sp>
          <p:nvSpPr>
            <p:cNvPr id="369" name="Google Shape;369;p17"/>
            <p:cNvSpPr/>
            <p:nvPr/>
          </p:nvSpPr>
          <p:spPr>
            <a:xfrm>
              <a:off x="8877300" y="3609975"/>
              <a:ext cx="8033385"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Beowulf</a:t>
              </a:r>
              <a:endParaRPr b="0" i="0" sz="2400" u="none" cap="none" strike="noStrike">
                <a:solidFill>
                  <a:schemeClr val="dk1"/>
                </a:solidFill>
                <a:latin typeface="Calibri"/>
                <a:ea typeface="Calibri"/>
                <a:cs typeface="Calibri"/>
                <a:sym typeface="Calibri"/>
              </a:endParaRPr>
            </a:p>
          </p:txBody>
        </p:sp>
        <p:sp>
          <p:nvSpPr>
            <p:cNvPr id="370" name="Google Shape;370;p17"/>
            <p:cNvSpPr/>
            <p:nvPr/>
          </p:nvSpPr>
          <p:spPr>
            <a:xfrm>
              <a:off x="4008120" y="4333875"/>
              <a:ext cx="4640580" cy="58674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C6C54"/>
                </a:buClr>
                <a:buSzPts val="2700"/>
                <a:buFont typeface="Cinzel"/>
                <a:buNone/>
              </a:pPr>
              <a:r>
                <a:rPr b="1" i="0" lang="en-US" sz="2700" u="none" cap="none" strike="noStrike">
                  <a:solidFill>
                    <a:srgbClr val="7C6C54"/>
                  </a:solidFill>
                  <a:latin typeface="Cinzel"/>
                  <a:ea typeface="Cinzel"/>
                  <a:cs typeface="Cinzel"/>
                  <a:sym typeface="Cinzel"/>
                </a:rPr>
                <a:t>Middle English</a:t>
              </a:r>
              <a:endParaRPr b="0" i="0" sz="2700" u="none" cap="none" strike="noStrike">
                <a:solidFill>
                  <a:schemeClr val="dk1"/>
                </a:solidFill>
                <a:latin typeface="Calibri"/>
                <a:ea typeface="Calibri"/>
                <a:cs typeface="Calibri"/>
                <a:sym typeface="Calibri"/>
              </a:endParaRPr>
            </a:p>
          </p:txBody>
        </p:sp>
        <p:sp>
          <p:nvSpPr>
            <p:cNvPr id="371" name="Google Shape;371;p17"/>
            <p:cNvSpPr/>
            <p:nvPr/>
          </p:nvSpPr>
          <p:spPr>
            <a:xfrm>
              <a:off x="8877300" y="4381500"/>
              <a:ext cx="8033385"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The Canterbury Tales by Geoffrey Chaucer</a:t>
              </a:r>
              <a:endParaRPr b="0" i="0" sz="2400" u="none" cap="none" strike="noStrike">
                <a:solidFill>
                  <a:schemeClr val="dk1"/>
                </a:solidFill>
                <a:latin typeface="Calibri"/>
                <a:ea typeface="Calibri"/>
                <a:cs typeface="Calibri"/>
                <a:sym typeface="Calibri"/>
              </a:endParaRPr>
            </a:p>
          </p:txBody>
        </p:sp>
        <p:sp>
          <p:nvSpPr>
            <p:cNvPr id="372" name="Google Shape;372;p17"/>
            <p:cNvSpPr/>
            <p:nvPr/>
          </p:nvSpPr>
          <p:spPr>
            <a:xfrm>
              <a:off x="4008120" y="5105400"/>
              <a:ext cx="4640580" cy="58674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C6C54"/>
                </a:buClr>
                <a:buSzPts val="2700"/>
                <a:buFont typeface="Cinzel"/>
                <a:buNone/>
              </a:pPr>
              <a:r>
                <a:rPr b="1" i="0" lang="en-US" sz="2700" u="none" cap="none" strike="noStrike">
                  <a:solidFill>
                    <a:srgbClr val="7C6C54"/>
                  </a:solidFill>
                  <a:latin typeface="Cinzel"/>
                  <a:ea typeface="Cinzel"/>
                  <a:cs typeface="Cinzel"/>
                  <a:sym typeface="Cinzel"/>
                </a:rPr>
                <a:t>Renaissance</a:t>
              </a:r>
              <a:endParaRPr b="0" i="0" sz="2700" u="none" cap="none" strike="noStrike">
                <a:solidFill>
                  <a:schemeClr val="dk1"/>
                </a:solidFill>
                <a:latin typeface="Calibri"/>
                <a:ea typeface="Calibri"/>
                <a:cs typeface="Calibri"/>
                <a:sym typeface="Calibri"/>
              </a:endParaRPr>
            </a:p>
          </p:txBody>
        </p:sp>
        <p:sp>
          <p:nvSpPr>
            <p:cNvPr id="373" name="Google Shape;373;p17"/>
            <p:cNvSpPr/>
            <p:nvPr/>
          </p:nvSpPr>
          <p:spPr>
            <a:xfrm>
              <a:off x="8877300" y="5153025"/>
              <a:ext cx="8033385"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Hamlet by William Shakespeare</a:t>
              </a:r>
              <a:endParaRPr b="0" i="0" sz="2400" u="none" cap="none" strike="noStrike">
                <a:solidFill>
                  <a:schemeClr val="dk1"/>
                </a:solidFill>
                <a:latin typeface="Calibri"/>
                <a:ea typeface="Calibri"/>
                <a:cs typeface="Calibri"/>
                <a:sym typeface="Calibri"/>
              </a:endParaRPr>
            </a:p>
          </p:txBody>
        </p:sp>
        <p:sp>
          <p:nvSpPr>
            <p:cNvPr id="374" name="Google Shape;374;p17"/>
            <p:cNvSpPr/>
            <p:nvPr/>
          </p:nvSpPr>
          <p:spPr>
            <a:xfrm>
              <a:off x="4008120" y="5876925"/>
              <a:ext cx="4640580" cy="58674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C6C54"/>
                </a:buClr>
                <a:buSzPts val="2700"/>
                <a:buFont typeface="Cinzel"/>
                <a:buNone/>
              </a:pPr>
              <a:r>
                <a:rPr b="1" i="0" lang="en-US" sz="2700" u="none" cap="none" strike="noStrike">
                  <a:solidFill>
                    <a:srgbClr val="7C6C54"/>
                  </a:solidFill>
                  <a:latin typeface="Cinzel"/>
                  <a:ea typeface="Cinzel"/>
                  <a:cs typeface="Cinzel"/>
                  <a:sym typeface="Cinzel"/>
                </a:rPr>
                <a:t>Restoration</a:t>
              </a:r>
              <a:endParaRPr b="0" i="0" sz="2700" u="none" cap="none" strike="noStrike">
                <a:solidFill>
                  <a:schemeClr val="dk1"/>
                </a:solidFill>
                <a:latin typeface="Calibri"/>
                <a:ea typeface="Calibri"/>
                <a:cs typeface="Calibri"/>
                <a:sym typeface="Calibri"/>
              </a:endParaRPr>
            </a:p>
          </p:txBody>
        </p:sp>
        <p:sp>
          <p:nvSpPr>
            <p:cNvPr id="375" name="Google Shape;375;p17"/>
            <p:cNvSpPr/>
            <p:nvPr/>
          </p:nvSpPr>
          <p:spPr>
            <a:xfrm>
              <a:off x="8877300" y="5924550"/>
              <a:ext cx="8033385"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Paradise Lost by John Milton</a:t>
              </a:r>
              <a:endParaRPr b="0" i="0" sz="2400" u="none" cap="none" strike="noStrike">
                <a:solidFill>
                  <a:schemeClr val="dk1"/>
                </a:solidFill>
                <a:latin typeface="Calibri"/>
                <a:ea typeface="Calibri"/>
                <a:cs typeface="Calibri"/>
                <a:sym typeface="Calibri"/>
              </a:endParaRPr>
            </a:p>
          </p:txBody>
        </p:sp>
        <p:sp>
          <p:nvSpPr>
            <p:cNvPr id="376" name="Google Shape;376;p17"/>
            <p:cNvSpPr/>
            <p:nvPr/>
          </p:nvSpPr>
          <p:spPr>
            <a:xfrm>
              <a:off x="4008120" y="6648450"/>
              <a:ext cx="4640580" cy="58674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C6C54"/>
                </a:buClr>
                <a:buSzPts val="2700"/>
                <a:buFont typeface="Cinzel"/>
                <a:buNone/>
              </a:pPr>
              <a:r>
                <a:rPr b="1" i="0" lang="en-US" sz="2700" u="none" cap="none" strike="noStrike">
                  <a:solidFill>
                    <a:srgbClr val="7C6C54"/>
                  </a:solidFill>
                  <a:latin typeface="Cinzel"/>
                  <a:ea typeface="Cinzel"/>
                  <a:cs typeface="Cinzel"/>
                  <a:sym typeface="Cinzel"/>
                </a:rPr>
                <a:t>18th Century</a:t>
              </a:r>
              <a:endParaRPr b="0" i="0" sz="2700" u="none" cap="none" strike="noStrike">
                <a:solidFill>
                  <a:schemeClr val="dk1"/>
                </a:solidFill>
                <a:latin typeface="Calibri"/>
                <a:ea typeface="Calibri"/>
                <a:cs typeface="Calibri"/>
                <a:sym typeface="Calibri"/>
              </a:endParaRPr>
            </a:p>
          </p:txBody>
        </p:sp>
        <p:sp>
          <p:nvSpPr>
            <p:cNvPr id="377" name="Google Shape;377;p17"/>
            <p:cNvSpPr/>
            <p:nvPr/>
          </p:nvSpPr>
          <p:spPr>
            <a:xfrm>
              <a:off x="8877300" y="6696075"/>
              <a:ext cx="8033385"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Gulliver's Travels by Jonathan Swift</a:t>
              </a:r>
              <a:endParaRPr b="0" i="0" sz="2400" u="none" cap="none" strike="noStrike">
                <a:solidFill>
                  <a:schemeClr val="dk1"/>
                </a:solidFill>
                <a:latin typeface="Calibri"/>
                <a:ea typeface="Calibri"/>
                <a:cs typeface="Calibri"/>
                <a:sym typeface="Calibri"/>
              </a:endParaRPr>
            </a:p>
          </p:txBody>
        </p:sp>
        <p:sp>
          <p:nvSpPr>
            <p:cNvPr id="378" name="Google Shape;378;p17"/>
            <p:cNvSpPr/>
            <p:nvPr/>
          </p:nvSpPr>
          <p:spPr>
            <a:xfrm>
              <a:off x="4008120" y="7419975"/>
              <a:ext cx="4640580" cy="58674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C6C54"/>
                </a:buClr>
                <a:buSzPts val="2700"/>
                <a:buFont typeface="Cinzel"/>
                <a:buNone/>
              </a:pPr>
              <a:r>
                <a:rPr b="1" i="0" lang="en-US" sz="2700" u="none" cap="none" strike="noStrike">
                  <a:solidFill>
                    <a:srgbClr val="7C6C54"/>
                  </a:solidFill>
                  <a:latin typeface="Cinzel"/>
                  <a:ea typeface="Cinzel"/>
                  <a:cs typeface="Cinzel"/>
                  <a:sym typeface="Cinzel"/>
                </a:rPr>
                <a:t>Romanticism</a:t>
              </a:r>
              <a:endParaRPr b="0" i="0" sz="2700" u="none" cap="none" strike="noStrike">
                <a:solidFill>
                  <a:schemeClr val="dk1"/>
                </a:solidFill>
                <a:latin typeface="Calibri"/>
                <a:ea typeface="Calibri"/>
                <a:cs typeface="Calibri"/>
                <a:sym typeface="Calibri"/>
              </a:endParaRPr>
            </a:p>
          </p:txBody>
        </p:sp>
        <p:sp>
          <p:nvSpPr>
            <p:cNvPr id="379" name="Google Shape;379;p17"/>
            <p:cNvSpPr/>
            <p:nvPr/>
          </p:nvSpPr>
          <p:spPr>
            <a:xfrm>
              <a:off x="8877300" y="7467600"/>
              <a:ext cx="8033385"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Frankenstein by Mary Shelley</a:t>
              </a:r>
              <a:endParaRPr b="0" i="0" sz="2400" u="none" cap="none" strike="noStrike">
                <a:solidFill>
                  <a:schemeClr val="dk1"/>
                </a:solidFill>
                <a:latin typeface="Calibri"/>
                <a:ea typeface="Calibri"/>
                <a:cs typeface="Calibri"/>
                <a:sym typeface="Calibri"/>
              </a:endParaRPr>
            </a:p>
          </p:txBody>
        </p:sp>
      </p:grpSp>
      <p:pic>
        <p:nvPicPr>
          <p:cNvPr descr="preencoded.png" id="380" name="Google Shape;380;p17"/>
          <p:cNvPicPr preferRelativeResize="0"/>
          <p:nvPr/>
        </p:nvPicPr>
        <p:blipFill rotWithShape="1">
          <a:blip r:embed="rId13">
            <a:alphaModFix/>
          </a:blip>
          <a:srcRect b="0" l="0" r="0" t="0"/>
          <a:stretch/>
        </p:blipFill>
        <p:spPr>
          <a:xfrm>
            <a:off x="381000" y="3371850"/>
            <a:ext cx="5295900" cy="47053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385" name="Shape 385"/>
        <p:cNvGrpSpPr/>
        <p:nvPr/>
      </p:nvGrpSpPr>
      <p:grpSpPr>
        <a:xfrm>
          <a:off x="0" y="0"/>
          <a:ext cx="0" cy="0"/>
          <a:chOff x="0" y="0"/>
          <a:chExt cx="0" cy="0"/>
        </a:xfrm>
      </p:grpSpPr>
      <p:pic>
        <p:nvPicPr>
          <p:cNvPr descr="preencoded.png" id="386" name="Google Shape;386;p18"/>
          <p:cNvPicPr preferRelativeResize="0"/>
          <p:nvPr/>
        </p:nvPicPr>
        <p:blipFill rotWithShape="1">
          <a:blip r:embed="rId3">
            <a:alphaModFix/>
          </a:blip>
          <a:srcRect b="0" l="0" r="0" t="0"/>
          <a:stretch/>
        </p:blipFill>
        <p:spPr>
          <a:xfrm>
            <a:off x="-564825" y="-524949"/>
            <a:ext cx="5591176" cy="3411027"/>
          </a:xfrm>
          <a:prstGeom prst="rect">
            <a:avLst/>
          </a:prstGeom>
          <a:noFill/>
          <a:ln>
            <a:noFill/>
          </a:ln>
        </p:spPr>
      </p:pic>
      <p:pic>
        <p:nvPicPr>
          <p:cNvPr descr="preencoded.png" id="387" name="Google Shape;387;p18"/>
          <p:cNvPicPr preferRelativeResize="0"/>
          <p:nvPr/>
        </p:nvPicPr>
        <p:blipFill rotWithShape="1">
          <a:blip r:embed="rId4">
            <a:alphaModFix/>
          </a:blip>
          <a:srcRect b="0" l="0" r="0" t="0"/>
          <a:stretch/>
        </p:blipFill>
        <p:spPr>
          <a:xfrm rot="10800000">
            <a:off x="12381578" y="-971579"/>
            <a:ext cx="6412171" cy="4934009"/>
          </a:xfrm>
          <a:prstGeom prst="rect">
            <a:avLst/>
          </a:prstGeom>
          <a:noFill/>
          <a:ln>
            <a:noFill/>
          </a:ln>
        </p:spPr>
      </p:pic>
      <p:pic>
        <p:nvPicPr>
          <p:cNvPr descr="preencoded.png" id="388" name="Google Shape;388;p18"/>
          <p:cNvPicPr preferRelativeResize="0"/>
          <p:nvPr/>
        </p:nvPicPr>
        <p:blipFill rotWithShape="1">
          <a:blip r:embed="rId5">
            <a:alphaModFix/>
          </a:blip>
          <a:srcRect b="0" l="0" r="0" t="0"/>
          <a:stretch/>
        </p:blipFill>
        <p:spPr>
          <a:xfrm rot="10800000">
            <a:off x="12381576" y="-1908123"/>
            <a:ext cx="7306074" cy="5598548"/>
          </a:xfrm>
          <a:prstGeom prst="rect">
            <a:avLst/>
          </a:prstGeom>
          <a:noFill/>
          <a:ln>
            <a:noFill/>
          </a:ln>
        </p:spPr>
      </p:pic>
      <p:grpSp>
        <p:nvGrpSpPr>
          <p:cNvPr id="389" name="Google Shape;389;p18"/>
          <p:cNvGrpSpPr/>
          <p:nvPr/>
        </p:nvGrpSpPr>
        <p:grpSpPr>
          <a:xfrm>
            <a:off x="17640300" y="7994854"/>
            <a:ext cx="596695" cy="2063546"/>
            <a:chOff x="17640300" y="7994855"/>
            <a:chExt cx="596695" cy="2063546"/>
          </a:xfrm>
        </p:grpSpPr>
        <p:pic>
          <p:nvPicPr>
            <p:cNvPr descr="preencoded.png" id="390" name="Google Shape;390;p1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91" name="Google Shape;391;p1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92" name="Google Shape;392;p18"/>
          <p:cNvSpPr/>
          <p:nvPr/>
        </p:nvSpPr>
        <p:spPr>
          <a:xfrm>
            <a:off x="714375" y="7296150"/>
            <a:ext cx="8673465" cy="2074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Cinzel"/>
              <a:buNone/>
            </a:pPr>
            <a:r>
              <a:rPr b="1" i="0" lang="en-US" sz="9600" u="none" cap="none" strike="noStrike">
                <a:solidFill>
                  <a:srgbClr val="000000"/>
                </a:solidFill>
                <a:latin typeface="Cinzel"/>
                <a:ea typeface="Cinzel"/>
                <a:cs typeface="Cinzel"/>
                <a:sym typeface="Cinzel"/>
              </a:rPr>
              <a:t>Conclusion</a:t>
            </a:r>
            <a:endParaRPr b="0" i="0" sz="9600" u="none" cap="none" strike="noStrike">
              <a:solidFill>
                <a:schemeClr val="dk1"/>
              </a:solidFill>
              <a:latin typeface="Calibri"/>
              <a:ea typeface="Calibri"/>
              <a:cs typeface="Calibri"/>
              <a:sym typeface="Calibri"/>
            </a:endParaRPr>
          </a:p>
        </p:txBody>
      </p:sp>
      <p:pic>
        <p:nvPicPr>
          <p:cNvPr descr="preencoded.png" id="393" name="Google Shape;393;p18"/>
          <p:cNvPicPr preferRelativeResize="0"/>
          <p:nvPr/>
        </p:nvPicPr>
        <p:blipFill rotWithShape="1">
          <a:blip r:embed="rId7">
            <a:alphaModFix/>
          </a:blip>
          <a:srcRect b="0" l="0" r="0" t="0"/>
          <a:stretch/>
        </p:blipFill>
        <p:spPr>
          <a:xfrm>
            <a:off x="2314575" y="1524000"/>
            <a:ext cx="8191500" cy="4972050"/>
          </a:xfrm>
          <a:prstGeom prst="rect">
            <a:avLst/>
          </a:prstGeom>
          <a:noFill/>
          <a:ln>
            <a:noFill/>
          </a:ln>
        </p:spPr>
      </p:pic>
      <p:grpSp>
        <p:nvGrpSpPr>
          <p:cNvPr id="394" name="Google Shape;394;p18"/>
          <p:cNvGrpSpPr/>
          <p:nvPr/>
        </p:nvGrpSpPr>
        <p:grpSpPr>
          <a:xfrm>
            <a:off x="11287125" y="2886075"/>
            <a:ext cx="4377690" cy="4964430"/>
            <a:chOff x="11287125" y="2886075"/>
            <a:chExt cx="4377690" cy="4964430"/>
          </a:xfrm>
        </p:grpSpPr>
        <p:sp>
          <p:nvSpPr>
            <p:cNvPr id="395" name="Google Shape;395;p18"/>
            <p:cNvSpPr/>
            <p:nvPr/>
          </p:nvSpPr>
          <p:spPr>
            <a:xfrm>
              <a:off x="11287125" y="2886075"/>
              <a:ext cx="4377690" cy="2636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The Evolution of Literature Through the Ages</a:t>
              </a:r>
              <a:endParaRPr b="0" i="0" sz="3600" u="none" cap="none" strike="noStrike">
                <a:solidFill>
                  <a:schemeClr val="dk1"/>
                </a:solidFill>
                <a:latin typeface="Calibri"/>
                <a:ea typeface="Calibri"/>
                <a:cs typeface="Calibri"/>
                <a:sym typeface="Calibri"/>
              </a:endParaRPr>
            </a:p>
          </p:txBody>
        </p:sp>
        <p:sp>
          <p:nvSpPr>
            <p:cNvPr id="396" name="Google Shape;396;p18"/>
            <p:cNvSpPr/>
            <p:nvPr/>
          </p:nvSpPr>
          <p:spPr>
            <a:xfrm>
              <a:off x="11287125" y="5514975"/>
              <a:ext cx="4347210" cy="23355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Throughout history, literature has evolved to reflect the changing societal, cultural, and personal values of each time period.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30" name="Shape 30"/>
        <p:cNvGrpSpPr/>
        <p:nvPr/>
      </p:nvGrpSpPr>
      <p:grpSpPr>
        <a:xfrm>
          <a:off x="0" y="0"/>
          <a:ext cx="0" cy="0"/>
          <a:chOff x="0" y="0"/>
          <a:chExt cx="0" cy="0"/>
        </a:xfrm>
      </p:grpSpPr>
      <p:pic>
        <p:nvPicPr>
          <p:cNvPr descr="preencoded.png" id="31" name="Google Shape;31;p2"/>
          <p:cNvPicPr preferRelativeResize="0"/>
          <p:nvPr/>
        </p:nvPicPr>
        <p:blipFill rotWithShape="1">
          <a:blip r:embed="rId3">
            <a:alphaModFix/>
          </a:blip>
          <a:srcRect b="0" l="0" r="0" t="0"/>
          <a:stretch/>
        </p:blipFill>
        <p:spPr>
          <a:xfrm>
            <a:off x="11134725" y="5000625"/>
            <a:ext cx="7899091" cy="6006290"/>
          </a:xfrm>
          <a:prstGeom prst="rect">
            <a:avLst/>
          </a:prstGeom>
          <a:noFill/>
          <a:ln>
            <a:noFill/>
          </a:ln>
        </p:spPr>
      </p:pic>
      <p:pic>
        <p:nvPicPr>
          <p:cNvPr descr="preencoded.png" id="32" name="Google Shape;32;p2"/>
          <p:cNvPicPr preferRelativeResize="0"/>
          <p:nvPr/>
        </p:nvPicPr>
        <p:blipFill rotWithShape="1">
          <a:blip r:embed="rId4">
            <a:alphaModFix/>
          </a:blip>
          <a:srcRect b="0" l="0" r="0" t="0"/>
          <a:stretch/>
        </p:blipFill>
        <p:spPr>
          <a:xfrm>
            <a:off x="11576389" y="6104218"/>
            <a:ext cx="8003498" cy="6105526"/>
          </a:xfrm>
          <a:prstGeom prst="rect">
            <a:avLst/>
          </a:prstGeom>
          <a:noFill/>
          <a:ln>
            <a:noFill/>
          </a:ln>
        </p:spPr>
      </p:pic>
      <p:sp>
        <p:nvSpPr>
          <p:cNvPr id="33" name="Google Shape;33;p2"/>
          <p:cNvSpPr/>
          <p:nvPr/>
        </p:nvSpPr>
        <p:spPr>
          <a:xfrm>
            <a:off x="9553575" y="2162175"/>
            <a:ext cx="6494145" cy="2074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Cinzel"/>
              <a:buNone/>
            </a:pPr>
            <a:r>
              <a:rPr b="1" i="0" lang="en-US" sz="9600" u="none" cap="none" strike="noStrike">
                <a:solidFill>
                  <a:srgbClr val="000000"/>
                </a:solidFill>
                <a:latin typeface="Cinzel"/>
                <a:ea typeface="Cinzel"/>
                <a:cs typeface="Cinzel"/>
                <a:sym typeface="Cinzel"/>
              </a:rPr>
              <a:t>Welcome</a:t>
            </a:r>
            <a:endParaRPr b="0" i="0" sz="9600" u="none" cap="none" strike="noStrike">
              <a:solidFill>
                <a:schemeClr val="dk1"/>
              </a:solidFill>
              <a:latin typeface="Calibri"/>
              <a:ea typeface="Calibri"/>
              <a:cs typeface="Calibri"/>
              <a:sym typeface="Calibri"/>
            </a:endParaRPr>
          </a:p>
        </p:txBody>
      </p:sp>
      <p:sp>
        <p:nvSpPr>
          <p:cNvPr id="34" name="Google Shape;34;p2"/>
          <p:cNvSpPr/>
          <p:nvPr/>
        </p:nvSpPr>
        <p:spPr>
          <a:xfrm>
            <a:off x="9553575" y="4010025"/>
            <a:ext cx="6452235" cy="27070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grpSp>
        <p:nvGrpSpPr>
          <p:cNvPr id="35" name="Google Shape;35;p2"/>
          <p:cNvGrpSpPr/>
          <p:nvPr/>
        </p:nvGrpSpPr>
        <p:grpSpPr>
          <a:xfrm>
            <a:off x="17640300" y="7994854"/>
            <a:ext cx="596695" cy="2063546"/>
            <a:chOff x="17640300" y="7994855"/>
            <a:chExt cx="596695" cy="2063546"/>
          </a:xfrm>
        </p:grpSpPr>
        <p:pic>
          <p:nvPicPr>
            <p:cNvPr descr="preencoded.png" id="36" name="Google Shape;36;p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7" name="Google Shape;37;p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8" name="Google Shape;38;p2"/>
          <p:cNvPicPr preferRelativeResize="0"/>
          <p:nvPr/>
        </p:nvPicPr>
        <p:blipFill rotWithShape="1">
          <a:blip r:embed="rId6">
            <a:alphaModFix/>
          </a:blip>
          <a:srcRect b="0" l="0" r="0" t="0"/>
          <a:stretch/>
        </p:blipFill>
        <p:spPr>
          <a:xfrm>
            <a:off x="1827379" y="1280432"/>
            <a:ext cx="5819775" cy="77343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401" name="Shape 401"/>
        <p:cNvGrpSpPr/>
        <p:nvPr/>
      </p:nvGrpSpPr>
      <p:grpSpPr>
        <a:xfrm>
          <a:off x="0" y="0"/>
          <a:ext cx="0" cy="0"/>
          <a:chOff x="0" y="0"/>
          <a:chExt cx="0" cy="0"/>
        </a:xfrm>
      </p:grpSpPr>
      <p:grpSp>
        <p:nvGrpSpPr>
          <p:cNvPr id="402" name="Google Shape;402;p19"/>
          <p:cNvGrpSpPr/>
          <p:nvPr/>
        </p:nvGrpSpPr>
        <p:grpSpPr>
          <a:xfrm>
            <a:off x="17640300" y="7994854"/>
            <a:ext cx="596695" cy="2063546"/>
            <a:chOff x="17640300" y="7994855"/>
            <a:chExt cx="596695" cy="2063546"/>
          </a:xfrm>
        </p:grpSpPr>
        <p:pic>
          <p:nvPicPr>
            <p:cNvPr descr="preencoded.png" id="403" name="Google Shape;403;p19"/>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04" name="Google Shape;404;p1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05" name="Google Shape;405;p19"/>
          <p:cNvGrpSpPr/>
          <p:nvPr/>
        </p:nvGrpSpPr>
        <p:grpSpPr>
          <a:xfrm>
            <a:off x="990600" y="1743075"/>
            <a:ext cx="7962900" cy="7074217"/>
            <a:chOff x="990600" y="1743075"/>
            <a:chExt cx="7962900" cy="7074217"/>
          </a:xfrm>
        </p:grpSpPr>
        <p:pic>
          <p:nvPicPr>
            <p:cNvPr descr="preencoded.png" id="406" name="Google Shape;406;p19"/>
            <p:cNvPicPr preferRelativeResize="0"/>
            <p:nvPr/>
          </p:nvPicPr>
          <p:blipFill rotWithShape="1">
            <a:blip r:embed="rId4">
              <a:alphaModFix/>
            </a:blip>
            <a:srcRect b="0" l="0" r="0" t="0"/>
            <a:stretch/>
          </p:blipFill>
          <p:spPr>
            <a:xfrm>
              <a:off x="1212850" y="7546981"/>
              <a:ext cx="165100" cy="165100"/>
            </a:xfrm>
            <a:prstGeom prst="rect">
              <a:avLst/>
            </a:prstGeom>
            <a:noFill/>
            <a:ln>
              <a:noFill/>
            </a:ln>
          </p:spPr>
        </p:pic>
        <p:pic>
          <p:nvPicPr>
            <p:cNvPr descr="preencoded.png" id="407" name="Google Shape;407;p19"/>
            <p:cNvPicPr preferRelativeResize="0"/>
            <p:nvPr/>
          </p:nvPicPr>
          <p:blipFill rotWithShape="1">
            <a:blip r:embed="rId5">
              <a:alphaModFix/>
            </a:blip>
            <a:srcRect b="0" l="0" r="0" t="0"/>
            <a:stretch/>
          </p:blipFill>
          <p:spPr>
            <a:xfrm>
              <a:off x="1061918" y="7395660"/>
              <a:ext cx="466963" cy="467742"/>
            </a:xfrm>
            <a:prstGeom prst="rect">
              <a:avLst/>
            </a:prstGeom>
            <a:noFill/>
            <a:ln>
              <a:noFill/>
            </a:ln>
          </p:spPr>
        </p:pic>
        <p:pic>
          <p:nvPicPr>
            <p:cNvPr descr="preencoded.png" id="408" name="Google Shape;408;p19"/>
            <p:cNvPicPr preferRelativeResize="0"/>
            <p:nvPr/>
          </p:nvPicPr>
          <p:blipFill rotWithShape="1">
            <a:blip r:embed="rId6">
              <a:alphaModFix/>
            </a:blip>
            <a:srcRect b="0" l="0" r="0" t="0"/>
            <a:stretch/>
          </p:blipFill>
          <p:spPr>
            <a:xfrm>
              <a:off x="1041400" y="8270881"/>
              <a:ext cx="508000" cy="508000"/>
            </a:xfrm>
            <a:prstGeom prst="rect">
              <a:avLst/>
            </a:prstGeom>
            <a:noFill/>
            <a:ln>
              <a:noFill/>
            </a:ln>
          </p:spPr>
        </p:pic>
        <p:pic>
          <p:nvPicPr>
            <p:cNvPr descr="preencoded.png" id="409" name="Google Shape;409;p19"/>
            <p:cNvPicPr preferRelativeResize="0"/>
            <p:nvPr/>
          </p:nvPicPr>
          <p:blipFill rotWithShape="1">
            <a:blip r:embed="rId7">
              <a:alphaModFix/>
            </a:blip>
            <a:srcRect b="0" l="0" r="0" t="0"/>
            <a:stretch/>
          </p:blipFill>
          <p:spPr>
            <a:xfrm>
              <a:off x="5461000" y="7451731"/>
              <a:ext cx="508000" cy="355600"/>
            </a:xfrm>
            <a:prstGeom prst="rect">
              <a:avLst/>
            </a:prstGeom>
            <a:noFill/>
            <a:ln>
              <a:noFill/>
            </a:ln>
          </p:spPr>
        </p:pic>
        <p:pic>
          <p:nvPicPr>
            <p:cNvPr descr="preencoded.png" id="410" name="Google Shape;410;p19"/>
            <p:cNvPicPr preferRelativeResize="0"/>
            <p:nvPr/>
          </p:nvPicPr>
          <p:blipFill rotWithShape="1">
            <a:blip r:embed="rId8">
              <a:alphaModFix/>
            </a:blip>
            <a:srcRect b="0" l="0" r="0" t="0"/>
            <a:stretch/>
          </p:blipFill>
          <p:spPr>
            <a:xfrm>
              <a:off x="5515864" y="8296275"/>
              <a:ext cx="398272" cy="457200"/>
            </a:xfrm>
            <a:prstGeom prst="rect">
              <a:avLst/>
            </a:prstGeom>
            <a:noFill/>
            <a:ln>
              <a:noFill/>
            </a:ln>
          </p:spPr>
        </p:pic>
        <p:sp>
          <p:nvSpPr>
            <p:cNvPr id="411" name="Google Shape;411;p19"/>
            <p:cNvSpPr/>
            <p:nvPr/>
          </p:nvSpPr>
          <p:spPr>
            <a:xfrm>
              <a:off x="990600" y="1743075"/>
              <a:ext cx="7962900" cy="232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6000"/>
                <a:buFont typeface="Cinzel"/>
                <a:buNone/>
              </a:pPr>
              <a:r>
                <a:rPr b="1" i="0" lang="en-US" sz="6000" u="none" cap="none" strike="noStrike">
                  <a:solidFill>
                    <a:srgbClr val="7C6C54"/>
                  </a:solidFill>
                  <a:latin typeface="Cinzel"/>
                  <a:ea typeface="Cinzel"/>
                  <a:cs typeface="Cinzel"/>
                  <a:sym typeface="Cinzel"/>
                </a:rPr>
                <a:t>Thank you for choosing EaTemp</a:t>
              </a:r>
              <a:endParaRPr b="0" i="0" sz="6000" u="none" cap="none" strike="noStrike">
                <a:solidFill>
                  <a:schemeClr val="dk1"/>
                </a:solidFill>
                <a:latin typeface="Calibri"/>
                <a:ea typeface="Calibri"/>
                <a:cs typeface="Calibri"/>
                <a:sym typeface="Calibri"/>
              </a:endParaRPr>
            </a:p>
          </p:txBody>
        </p:sp>
        <p:sp>
          <p:nvSpPr>
            <p:cNvPr id="412" name="Google Shape;412;p19"/>
            <p:cNvSpPr/>
            <p:nvPr/>
          </p:nvSpPr>
          <p:spPr>
            <a:xfrm>
              <a:off x="990600" y="4257675"/>
              <a:ext cx="7871460" cy="27165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413" name="Google Shape;413;p19"/>
            <p:cNvSpPr/>
            <p:nvPr/>
          </p:nvSpPr>
          <p:spPr>
            <a:xfrm>
              <a:off x="1752600" y="7443788"/>
              <a:ext cx="1516380"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sng" cap="none" strike="noStrike">
                  <a:solidFill>
                    <a:srgbClr val="000000"/>
                  </a:solidFill>
                  <a:latin typeface="Montserrat"/>
                  <a:ea typeface="Montserrat"/>
                  <a:cs typeface="Montserrat"/>
                  <a:sym typeface="Montserrat"/>
                  <a:hlinkClick r:id="rId9">
                    <a:extLst>
                      <a:ext uri="{A12FA001-AC4F-418D-AE19-62706E023703}">
                        <ahyp:hlinkClr val="tx"/>
                      </a:ext>
                    </a:extLst>
                  </a:hlinkClick>
                </a:rPr>
                <a:t>eatemp._</a:t>
              </a:r>
              <a:endParaRPr b="0" i="0" sz="2400" u="none" cap="none" strike="noStrike">
                <a:solidFill>
                  <a:schemeClr val="dk1"/>
                </a:solidFill>
                <a:latin typeface="Calibri"/>
                <a:ea typeface="Calibri"/>
                <a:cs typeface="Calibri"/>
                <a:sym typeface="Calibri"/>
              </a:endParaRPr>
            </a:p>
          </p:txBody>
        </p:sp>
        <p:sp>
          <p:nvSpPr>
            <p:cNvPr id="414" name="Google Shape;414;p19"/>
            <p:cNvSpPr/>
            <p:nvPr/>
          </p:nvSpPr>
          <p:spPr>
            <a:xfrm>
              <a:off x="1752600" y="8339137"/>
              <a:ext cx="2297430"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sng" cap="none" strike="noStrike">
                  <a:solidFill>
                    <a:srgbClr val="000000"/>
                  </a:solidFill>
                  <a:latin typeface="Montserrat"/>
                  <a:ea typeface="Montserrat"/>
                  <a:cs typeface="Montserrat"/>
                  <a:sym typeface="Montserrat"/>
                  <a:hlinkClick r:id="rId10">
                    <a:extLst>
                      <a:ext uri="{A12FA001-AC4F-418D-AE19-62706E023703}">
                        <ahyp:hlinkClr val="tx"/>
                      </a:ext>
                    </a:extLst>
                  </a:hlinkClick>
                </a:rPr>
                <a:t>eatempofficial</a:t>
              </a:r>
              <a:endParaRPr b="0" i="0" sz="2400" u="none" cap="none" strike="noStrike">
                <a:solidFill>
                  <a:schemeClr val="dk1"/>
                </a:solidFill>
                <a:latin typeface="Calibri"/>
                <a:ea typeface="Calibri"/>
                <a:cs typeface="Calibri"/>
                <a:sym typeface="Calibri"/>
              </a:endParaRPr>
            </a:p>
          </p:txBody>
        </p:sp>
        <p:sp>
          <p:nvSpPr>
            <p:cNvPr id="415" name="Google Shape;415;p19"/>
            <p:cNvSpPr/>
            <p:nvPr/>
          </p:nvSpPr>
          <p:spPr>
            <a:xfrm>
              <a:off x="6172200" y="7443788"/>
              <a:ext cx="1621155"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sng" cap="none" strike="noStrike">
                  <a:solidFill>
                    <a:srgbClr val="000000"/>
                  </a:solidFill>
                  <a:latin typeface="Montserrat"/>
                  <a:ea typeface="Montserrat"/>
                  <a:cs typeface="Montserrat"/>
                  <a:sym typeface="Montserrat"/>
                  <a:hlinkClick r:id="rId11">
                    <a:extLst>
                      <a:ext uri="{A12FA001-AC4F-418D-AE19-62706E023703}">
                        <ahyp:hlinkClr val="tx"/>
                      </a:ext>
                    </a:extLst>
                  </a:hlinkClick>
                </a:rPr>
                <a:t>@eatemp</a:t>
              </a:r>
              <a:endParaRPr b="0" i="0" sz="2400" u="none" cap="none" strike="noStrike">
                <a:solidFill>
                  <a:schemeClr val="dk1"/>
                </a:solidFill>
                <a:latin typeface="Calibri"/>
                <a:ea typeface="Calibri"/>
                <a:cs typeface="Calibri"/>
                <a:sym typeface="Calibri"/>
              </a:endParaRPr>
            </a:p>
          </p:txBody>
        </p:sp>
        <p:sp>
          <p:nvSpPr>
            <p:cNvPr id="416" name="Google Shape;416;p19"/>
            <p:cNvSpPr/>
            <p:nvPr/>
          </p:nvSpPr>
          <p:spPr>
            <a:xfrm>
              <a:off x="6172200" y="8339137"/>
              <a:ext cx="2668905" cy="47815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sng" cap="none" strike="noStrike">
                  <a:solidFill>
                    <a:srgbClr val="000000"/>
                  </a:solidFill>
                  <a:latin typeface="Montserrat"/>
                  <a:ea typeface="Montserrat"/>
                  <a:cs typeface="Montserrat"/>
                  <a:sym typeface="Montserrat"/>
                  <a:hlinkClick r:id="rId12">
                    <a:extLst>
                      <a:ext uri="{A12FA001-AC4F-418D-AE19-62706E023703}">
                        <ahyp:hlinkClr val="tx"/>
                      </a:ext>
                    </a:extLst>
                  </a:hlinkClick>
                </a:rPr>
                <a:t>@eatemp.official</a:t>
              </a:r>
              <a:endParaRPr b="0" i="0" sz="2400" u="none" cap="none" strike="noStrike">
                <a:solidFill>
                  <a:schemeClr val="dk1"/>
                </a:solidFill>
                <a:latin typeface="Calibri"/>
                <a:ea typeface="Calibri"/>
                <a:cs typeface="Calibri"/>
                <a:sym typeface="Calibri"/>
              </a:endParaRPr>
            </a:p>
          </p:txBody>
        </p:sp>
      </p:grpSp>
      <p:pic>
        <p:nvPicPr>
          <p:cNvPr descr="preencoded.png" id="417" name="Google Shape;417;p19"/>
          <p:cNvPicPr preferRelativeResize="0"/>
          <p:nvPr/>
        </p:nvPicPr>
        <p:blipFill rotWithShape="1">
          <a:blip r:embed="rId13">
            <a:alphaModFix/>
          </a:blip>
          <a:srcRect b="0" l="0" r="0" t="0"/>
          <a:stretch/>
        </p:blipFill>
        <p:spPr>
          <a:xfrm>
            <a:off x="9228960" y="2439126"/>
            <a:ext cx="8486775" cy="624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43" name="Shape 43"/>
        <p:cNvGrpSpPr/>
        <p:nvPr/>
      </p:nvGrpSpPr>
      <p:grpSpPr>
        <a:xfrm>
          <a:off x="0" y="0"/>
          <a:ext cx="0" cy="0"/>
          <a:chOff x="0" y="0"/>
          <a:chExt cx="0" cy="0"/>
        </a:xfrm>
      </p:grpSpPr>
      <p:pic>
        <p:nvPicPr>
          <p:cNvPr descr="preencoded.png" id="44" name="Google Shape;44;p3"/>
          <p:cNvPicPr preferRelativeResize="0"/>
          <p:nvPr/>
        </p:nvPicPr>
        <p:blipFill rotWithShape="1">
          <a:blip r:embed="rId3">
            <a:alphaModFix/>
          </a:blip>
          <a:srcRect b="0" l="0" r="0" t="0"/>
          <a:stretch/>
        </p:blipFill>
        <p:spPr>
          <a:xfrm rot="10799999">
            <a:off x="12833149" y="7474836"/>
            <a:ext cx="5591176" cy="3411027"/>
          </a:xfrm>
          <a:prstGeom prst="rect">
            <a:avLst/>
          </a:prstGeom>
          <a:noFill/>
          <a:ln>
            <a:noFill/>
          </a:ln>
        </p:spPr>
      </p:pic>
      <p:pic>
        <p:nvPicPr>
          <p:cNvPr descr="preencoded.png" id="45" name="Google Shape;45;p3"/>
          <p:cNvPicPr preferRelativeResize="0"/>
          <p:nvPr/>
        </p:nvPicPr>
        <p:blipFill rotWithShape="1">
          <a:blip r:embed="rId4">
            <a:alphaModFix/>
          </a:blip>
          <a:srcRect b="0" l="0" r="0" t="0"/>
          <a:stretch/>
        </p:blipFill>
        <p:spPr>
          <a:xfrm flipH="1" rot="10800000">
            <a:off x="-856419" y="-1967635"/>
            <a:ext cx="6311667" cy="4836549"/>
          </a:xfrm>
          <a:prstGeom prst="rect">
            <a:avLst/>
          </a:prstGeom>
          <a:noFill/>
          <a:ln>
            <a:noFill/>
          </a:ln>
        </p:spPr>
      </p:pic>
      <p:pic>
        <p:nvPicPr>
          <p:cNvPr descr="preencoded.png" id="46" name="Google Shape;46;p3"/>
          <p:cNvPicPr preferRelativeResize="0"/>
          <p:nvPr/>
        </p:nvPicPr>
        <p:blipFill rotWithShape="1">
          <a:blip r:embed="rId5">
            <a:alphaModFix/>
          </a:blip>
          <a:srcRect b="0" l="0" r="0" t="0"/>
          <a:stretch/>
        </p:blipFill>
        <p:spPr>
          <a:xfrm>
            <a:off x="-259448" y="-2525191"/>
            <a:ext cx="6412171" cy="4934010"/>
          </a:xfrm>
          <a:prstGeom prst="rect">
            <a:avLst/>
          </a:prstGeom>
          <a:noFill/>
          <a:ln>
            <a:noFill/>
          </a:ln>
        </p:spPr>
      </p:pic>
      <p:sp>
        <p:nvSpPr>
          <p:cNvPr id="47" name="Google Shape;47;p3"/>
          <p:cNvSpPr/>
          <p:nvPr/>
        </p:nvSpPr>
        <p:spPr>
          <a:xfrm>
            <a:off x="2981325" y="990600"/>
            <a:ext cx="12742545" cy="2074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Cinzel"/>
              <a:buNone/>
            </a:pPr>
            <a:r>
              <a:rPr b="1" i="0" lang="en-US" sz="9600" u="none" cap="none" strike="noStrike">
                <a:solidFill>
                  <a:srgbClr val="000000"/>
                </a:solidFill>
                <a:latin typeface="Cinzel"/>
                <a:ea typeface="Cinzel"/>
                <a:cs typeface="Cinzel"/>
                <a:sym typeface="Cinzel"/>
              </a:rPr>
              <a:t>Table of Contents</a:t>
            </a:r>
            <a:endParaRPr b="0" i="0" sz="9600" u="none" cap="none" strike="noStrike">
              <a:solidFill>
                <a:schemeClr val="dk1"/>
              </a:solidFill>
              <a:latin typeface="Calibri"/>
              <a:ea typeface="Calibri"/>
              <a:cs typeface="Calibri"/>
              <a:sym typeface="Calibri"/>
            </a:endParaRPr>
          </a:p>
        </p:txBody>
      </p:sp>
      <p:grpSp>
        <p:nvGrpSpPr>
          <p:cNvPr id="48" name="Google Shape;48;p3"/>
          <p:cNvGrpSpPr/>
          <p:nvPr/>
        </p:nvGrpSpPr>
        <p:grpSpPr>
          <a:xfrm>
            <a:off x="17640300" y="7994854"/>
            <a:ext cx="596695" cy="2063546"/>
            <a:chOff x="17640300" y="7994855"/>
            <a:chExt cx="596695" cy="2063546"/>
          </a:xfrm>
        </p:grpSpPr>
        <p:pic>
          <p:nvPicPr>
            <p:cNvPr descr="preencoded.png" id="49" name="Google Shape;49;p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0" name="Google Shape;50;p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1" name="Google Shape;51;p3"/>
          <p:cNvGrpSpPr/>
          <p:nvPr/>
        </p:nvGrpSpPr>
        <p:grpSpPr>
          <a:xfrm>
            <a:off x="981075" y="3333750"/>
            <a:ext cx="7597140" cy="1544955"/>
            <a:chOff x="981075" y="3333750"/>
            <a:chExt cx="7597140" cy="1544955"/>
          </a:xfrm>
        </p:grpSpPr>
        <p:sp>
          <p:nvSpPr>
            <p:cNvPr id="52" name="Google Shape;52;p3"/>
            <p:cNvSpPr/>
            <p:nvPr/>
          </p:nvSpPr>
          <p:spPr>
            <a:xfrm>
              <a:off x="981075" y="3443288"/>
              <a:ext cx="1219200" cy="1219200"/>
            </a:xfrm>
            <a:prstGeom prst="ellipse">
              <a:avLst/>
            </a:prstGeom>
            <a:noFill/>
            <a:ln cap="flat" cmpd="sng" w="9525">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267778" y="3663315"/>
              <a:ext cx="645795" cy="77914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C6C54"/>
                </a:buClr>
                <a:buSzPts val="3600"/>
                <a:buFont typeface="Cinzel"/>
                <a:buNone/>
              </a:pPr>
              <a:r>
                <a:rPr b="1" i="0" lang="en-US" sz="3600" u="none" cap="none" strike="noStrike">
                  <a:solidFill>
                    <a:srgbClr val="7C6C54"/>
                  </a:solidFill>
                  <a:latin typeface="Cinzel"/>
                  <a:ea typeface="Cinzel"/>
                  <a:cs typeface="Cinzel"/>
                  <a:sym typeface="Cinzel"/>
                </a:rPr>
                <a:t>01</a:t>
              </a:r>
              <a:endParaRPr b="0" i="0" sz="3600" u="none" cap="none" strike="noStrike">
                <a:solidFill>
                  <a:schemeClr val="dk1"/>
                </a:solidFill>
                <a:latin typeface="Calibri"/>
                <a:ea typeface="Calibri"/>
                <a:cs typeface="Calibri"/>
                <a:sym typeface="Calibri"/>
              </a:endParaRPr>
            </a:p>
          </p:txBody>
        </p:sp>
        <p:sp>
          <p:nvSpPr>
            <p:cNvPr id="54" name="Google Shape;54;p3"/>
            <p:cNvSpPr/>
            <p:nvPr/>
          </p:nvSpPr>
          <p:spPr>
            <a:xfrm>
              <a:off x="2352675" y="3333750"/>
              <a:ext cx="622554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Introduction</a:t>
              </a:r>
              <a:endParaRPr b="0" i="0" sz="3600" u="none" cap="none" strike="noStrike">
                <a:solidFill>
                  <a:schemeClr val="dk1"/>
                </a:solidFill>
                <a:latin typeface="Calibri"/>
                <a:ea typeface="Calibri"/>
                <a:cs typeface="Calibri"/>
                <a:sym typeface="Calibri"/>
              </a:endParaRPr>
            </a:p>
          </p:txBody>
        </p:sp>
        <p:sp>
          <p:nvSpPr>
            <p:cNvPr id="55" name="Google Shape;55;p3"/>
            <p:cNvSpPr/>
            <p:nvPr/>
          </p:nvSpPr>
          <p:spPr>
            <a:xfrm>
              <a:off x="2352675" y="4029075"/>
              <a:ext cx="6195060" cy="8496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Brief overview of the history of literature to be discussed</a:t>
              </a:r>
              <a:endParaRPr b="0" i="0" sz="2400" u="none" cap="none" strike="noStrike">
                <a:solidFill>
                  <a:schemeClr val="dk1"/>
                </a:solidFill>
                <a:latin typeface="Calibri"/>
                <a:ea typeface="Calibri"/>
                <a:cs typeface="Calibri"/>
                <a:sym typeface="Calibri"/>
              </a:endParaRPr>
            </a:p>
          </p:txBody>
        </p:sp>
      </p:grpSp>
      <p:grpSp>
        <p:nvGrpSpPr>
          <p:cNvPr id="56" name="Google Shape;56;p3"/>
          <p:cNvGrpSpPr/>
          <p:nvPr/>
        </p:nvGrpSpPr>
        <p:grpSpPr>
          <a:xfrm>
            <a:off x="981075" y="5343525"/>
            <a:ext cx="7597140" cy="1544955"/>
            <a:chOff x="981075" y="5343525"/>
            <a:chExt cx="7597140" cy="1544955"/>
          </a:xfrm>
        </p:grpSpPr>
        <p:sp>
          <p:nvSpPr>
            <p:cNvPr id="57" name="Google Shape;57;p3"/>
            <p:cNvSpPr/>
            <p:nvPr/>
          </p:nvSpPr>
          <p:spPr>
            <a:xfrm>
              <a:off x="981075" y="5453063"/>
              <a:ext cx="1219200" cy="1219200"/>
            </a:xfrm>
            <a:prstGeom prst="ellipse">
              <a:avLst/>
            </a:prstGeom>
            <a:noFill/>
            <a:ln cap="flat" cmpd="sng" w="9525">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234440" y="5673090"/>
              <a:ext cx="712470" cy="77914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C6C54"/>
                </a:buClr>
                <a:buSzPts val="3600"/>
                <a:buFont typeface="Cinzel"/>
                <a:buNone/>
              </a:pPr>
              <a:r>
                <a:rPr b="1" i="0" lang="en-US" sz="3600" u="none" cap="none" strike="noStrike">
                  <a:solidFill>
                    <a:srgbClr val="7C6C54"/>
                  </a:solidFill>
                  <a:latin typeface="Cinzel"/>
                  <a:ea typeface="Cinzel"/>
                  <a:cs typeface="Cinzel"/>
                  <a:sym typeface="Cinzel"/>
                </a:rPr>
                <a:t>03</a:t>
              </a:r>
              <a:endParaRPr b="0" i="0" sz="3600" u="none" cap="none" strike="noStrike">
                <a:solidFill>
                  <a:schemeClr val="dk1"/>
                </a:solidFill>
                <a:latin typeface="Calibri"/>
                <a:ea typeface="Calibri"/>
                <a:cs typeface="Calibri"/>
                <a:sym typeface="Calibri"/>
              </a:endParaRPr>
            </a:p>
          </p:txBody>
        </p:sp>
        <p:sp>
          <p:nvSpPr>
            <p:cNvPr id="59" name="Google Shape;59;p3"/>
            <p:cNvSpPr/>
            <p:nvPr/>
          </p:nvSpPr>
          <p:spPr>
            <a:xfrm>
              <a:off x="2352675" y="5343525"/>
              <a:ext cx="622554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Modern Literature</a:t>
              </a:r>
              <a:endParaRPr b="0" i="0" sz="3600" u="none" cap="none" strike="noStrike">
                <a:solidFill>
                  <a:schemeClr val="dk1"/>
                </a:solidFill>
                <a:latin typeface="Calibri"/>
                <a:ea typeface="Calibri"/>
                <a:cs typeface="Calibri"/>
                <a:sym typeface="Calibri"/>
              </a:endParaRPr>
            </a:p>
          </p:txBody>
        </p:sp>
        <p:sp>
          <p:nvSpPr>
            <p:cNvPr id="60" name="Google Shape;60;p3"/>
            <p:cNvSpPr/>
            <p:nvPr/>
          </p:nvSpPr>
          <p:spPr>
            <a:xfrm>
              <a:off x="2352675" y="6038850"/>
              <a:ext cx="6195060" cy="8496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Brief overview of the history of literature to be discussed</a:t>
              </a:r>
              <a:endParaRPr b="0" i="0" sz="2400" u="none" cap="none" strike="noStrike">
                <a:solidFill>
                  <a:schemeClr val="dk1"/>
                </a:solidFill>
                <a:latin typeface="Calibri"/>
                <a:ea typeface="Calibri"/>
                <a:cs typeface="Calibri"/>
                <a:sym typeface="Calibri"/>
              </a:endParaRPr>
            </a:p>
          </p:txBody>
        </p:sp>
      </p:grpSp>
      <p:grpSp>
        <p:nvGrpSpPr>
          <p:cNvPr id="61" name="Google Shape;61;p3"/>
          <p:cNvGrpSpPr/>
          <p:nvPr/>
        </p:nvGrpSpPr>
        <p:grpSpPr>
          <a:xfrm>
            <a:off x="981075" y="7353300"/>
            <a:ext cx="7597140" cy="1544955"/>
            <a:chOff x="981075" y="7353300"/>
            <a:chExt cx="7597140" cy="1544955"/>
          </a:xfrm>
        </p:grpSpPr>
        <p:sp>
          <p:nvSpPr>
            <p:cNvPr id="62" name="Google Shape;62;p3"/>
            <p:cNvSpPr/>
            <p:nvPr/>
          </p:nvSpPr>
          <p:spPr>
            <a:xfrm>
              <a:off x="981075" y="7462838"/>
              <a:ext cx="1219200" cy="1219200"/>
            </a:xfrm>
            <a:prstGeom prst="ellipse">
              <a:avLst/>
            </a:prstGeom>
            <a:noFill/>
            <a:ln cap="flat" cmpd="sng" w="9525">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234440" y="7682865"/>
              <a:ext cx="712470" cy="77914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C6C54"/>
                </a:buClr>
                <a:buSzPts val="3600"/>
                <a:buFont typeface="Cinzel"/>
                <a:buNone/>
              </a:pPr>
              <a:r>
                <a:rPr b="1" i="0" lang="en-US" sz="3600" u="none" cap="none" strike="noStrike">
                  <a:solidFill>
                    <a:srgbClr val="7C6C54"/>
                  </a:solidFill>
                  <a:latin typeface="Cinzel"/>
                  <a:ea typeface="Cinzel"/>
                  <a:cs typeface="Cinzel"/>
                  <a:sym typeface="Cinzel"/>
                </a:rPr>
                <a:t>05</a:t>
              </a:r>
              <a:endParaRPr b="0" i="0" sz="3600" u="none" cap="none" strike="noStrike">
                <a:solidFill>
                  <a:schemeClr val="dk1"/>
                </a:solidFill>
                <a:latin typeface="Calibri"/>
                <a:ea typeface="Calibri"/>
                <a:cs typeface="Calibri"/>
                <a:sym typeface="Calibri"/>
              </a:endParaRPr>
            </a:p>
          </p:txBody>
        </p:sp>
        <p:sp>
          <p:nvSpPr>
            <p:cNvPr id="64" name="Google Shape;64;p3"/>
            <p:cNvSpPr/>
            <p:nvPr/>
          </p:nvSpPr>
          <p:spPr>
            <a:xfrm>
              <a:off x="2352675" y="7353300"/>
              <a:ext cx="622554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The Best Works</a:t>
              </a:r>
              <a:endParaRPr b="0" i="0" sz="3600" u="none" cap="none" strike="noStrike">
                <a:solidFill>
                  <a:schemeClr val="dk1"/>
                </a:solidFill>
                <a:latin typeface="Calibri"/>
                <a:ea typeface="Calibri"/>
                <a:cs typeface="Calibri"/>
                <a:sym typeface="Calibri"/>
              </a:endParaRPr>
            </a:p>
          </p:txBody>
        </p:sp>
        <p:sp>
          <p:nvSpPr>
            <p:cNvPr id="65" name="Google Shape;65;p3"/>
            <p:cNvSpPr/>
            <p:nvPr/>
          </p:nvSpPr>
          <p:spPr>
            <a:xfrm>
              <a:off x="2352675" y="8048625"/>
              <a:ext cx="6195060" cy="8496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Discussion of the best works of literature across all time periods</a:t>
              </a:r>
              <a:endParaRPr b="0" i="0" sz="2400" u="none" cap="none" strike="noStrike">
                <a:solidFill>
                  <a:schemeClr val="dk1"/>
                </a:solidFill>
                <a:latin typeface="Calibri"/>
                <a:ea typeface="Calibri"/>
                <a:cs typeface="Calibri"/>
                <a:sym typeface="Calibri"/>
              </a:endParaRPr>
            </a:p>
          </p:txBody>
        </p:sp>
      </p:grpSp>
      <p:grpSp>
        <p:nvGrpSpPr>
          <p:cNvPr id="66" name="Google Shape;66;p3"/>
          <p:cNvGrpSpPr/>
          <p:nvPr/>
        </p:nvGrpSpPr>
        <p:grpSpPr>
          <a:xfrm>
            <a:off x="9058275" y="3333750"/>
            <a:ext cx="7597140" cy="1544955"/>
            <a:chOff x="9058275" y="3333750"/>
            <a:chExt cx="7597140" cy="1544955"/>
          </a:xfrm>
        </p:grpSpPr>
        <p:sp>
          <p:nvSpPr>
            <p:cNvPr id="67" name="Google Shape;67;p3"/>
            <p:cNvSpPr/>
            <p:nvPr/>
          </p:nvSpPr>
          <p:spPr>
            <a:xfrm>
              <a:off x="9058275" y="3443288"/>
              <a:ext cx="1219200" cy="1219200"/>
            </a:xfrm>
            <a:prstGeom prst="ellipse">
              <a:avLst/>
            </a:prstGeom>
            <a:noFill/>
            <a:ln cap="flat" cmpd="sng" w="9525">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9302115" y="3663315"/>
              <a:ext cx="731520" cy="77914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C6C54"/>
                </a:buClr>
                <a:buSzPts val="3600"/>
                <a:buFont typeface="Cinzel"/>
                <a:buNone/>
              </a:pPr>
              <a:r>
                <a:rPr b="1" i="0" lang="en-US" sz="3600" u="none" cap="none" strike="noStrike">
                  <a:solidFill>
                    <a:srgbClr val="7C6C54"/>
                  </a:solidFill>
                  <a:latin typeface="Cinzel"/>
                  <a:ea typeface="Cinzel"/>
                  <a:cs typeface="Cinzel"/>
                  <a:sym typeface="Cinzel"/>
                </a:rPr>
                <a:t>02</a:t>
              </a:r>
              <a:endParaRPr b="0" i="0" sz="3600" u="none" cap="none" strike="noStrike">
                <a:solidFill>
                  <a:schemeClr val="dk1"/>
                </a:solidFill>
                <a:latin typeface="Calibri"/>
                <a:ea typeface="Calibri"/>
                <a:cs typeface="Calibri"/>
                <a:sym typeface="Calibri"/>
              </a:endParaRPr>
            </a:p>
          </p:txBody>
        </p:sp>
        <p:sp>
          <p:nvSpPr>
            <p:cNvPr id="69" name="Google Shape;69;p3"/>
            <p:cNvSpPr/>
            <p:nvPr/>
          </p:nvSpPr>
          <p:spPr>
            <a:xfrm>
              <a:off x="10429875" y="3333750"/>
              <a:ext cx="622554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Pre-Modern Literature</a:t>
              </a:r>
              <a:endParaRPr b="0" i="0" sz="3600" u="none" cap="none" strike="noStrike">
                <a:solidFill>
                  <a:schemeClr val="dk1"/>
                </a:solidFill>
                <a:latin typeface="Calibri"/>
                <a:ea typeface="Calibri"/>
                <a:cs typeface="Calibri"/>
                <a:sym typeface="Calibri"/>
              </a:endParaRPr>
            </a:p>
          </p:txBody>
        </p:sp>
        <p:sp>
          <p:nvSpPr>
            <p:cNvPr id="70" name="Google Shape;70;p3"/>
            <p:cNvSpPr/>
            <p:nvPr/>
          </p:nvSpPr>
          <p:spPr>
            <a:xfrm>
              <a:off x="10429875" y="4029075"/>
              <a:ext cx="6195060" cy="8496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Discussion of notable works and authors from this period</a:t>
              </a:r>
              <a:endParaRPr b="0" i="0" sz="2400" u="none" cap="none" strike="noStrike">
                <a:solidFill>
                  <a:schemeClr val="dk1"/>
                </a:solidFill>
                <a:latin typeface="Calibri"/>
                <a:ea typeface="Calibri"/>
                <a:cs typeface="Calibri"/>
                <a:sym typeface="Calibri"/>
              </a:endParaRPr>
            </a:p>
          </p:txBody>
        </p:sp>
      </p:grpSp>
      <p:grpSp>
        <p:nvGrpSpPr>
          <p:cNvPr id="71" name="Google Shape;71;p3"/>
          <p:cNvGrpSpPr/>
          <p:nvPr/>
        </p:nvGrpSpPr>
        <p:grpSpPr>
          <a:xfrm>
            <a:off x="9058275" y="5343525"/>
            <a:ext cx="7597140" cy="1544955"/>
            <a:chOff x="9058275" y="5343525"/>
            <a:chExt cx="7597140" cy="1544955"/>
          </a:xfrm>
        </p:grpSpPr>
        <p:sp>
          <p:nvSpPr>
            <p:cNvPr id="72" name="Google Shape;72;p3"/>
            <p:cNvSpPr/>
            <p:nvPr/>
          </p:nvSpPr>
          <p:spPr>
            <a:xfrm>
              <a:off x="9058275" y="5453063"/>
              <a:ext cx="1219200" cy="1219200"/>
            </a:xfrm>
            <a:prstGeom prst="ellipse">
              <a:avLst/>
            </a:prstGeom>
            <a:noFill/>
            <a:ln cap="flat" cmpd="sng" w="9525">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9292590" y="5673090"/>
              <a:ext cx="750570" cy="77914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C6C54"/>
                </a:buClr>
                <a:buSzPts val="3600"/>
                <a:buFont typeface="Cinzel"/>
                <a:buNone/>
              </a:pPr>
              <a:r>
                <a:rPr b="1" i="0" lang="en-US" sz="3600" u="none" cap="none" strike="noStrike">
                  <a:solidFill>
                    <a:srgbClr val="7C6C54"/>
                  </a:solidFill>
                  <a:latin typeface="Cinzel"/>
                  <a:ea typeface="Cinzel"/>
                  <a:cs typeface="Cinzel"/>
                  <a:sym typeface="Cinzel"/>
                </a:rPr>
                <a:t>04</a:t>
              </a:r>
              <a:endParaRPr b="0" i="0" sz="3600" u="none" cap="none" strike="noStrike">
                <a:solidFill>
                  <a:schemeClr val="dk1"/>
                </a:solidFill>
                <a:latin typeface="Calibri"/>
                <a:ea typeface="Calibri"/>
                <a:cs typeface="Calibri"/>
                <a:sym typeface="Calibri"/>
              </a:endParaRPr>
            </a:p>
          </p:txBody>
        </p:sp>
        <p:sp>
          <p:nvSpPr>
            <p:cNvPr id="74" name="Google Shape;74;p3"/>
            <p:cNvSpPr/>
            <p:nvPr/>
          </p:nvSpPr>
          <p:spPr>
            <a:xfrm>
              <a:off x="10429875" y="5343525"/>
              <a:ext cx="622554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Contemporary </a:t>
              </a:r>
              <a:endParaRPr b="0" i="0" sz="3600" u="none" cap="none" strike="noStrike">
                <a:solidFill>
                  <a:schemeClr val="dk1"/>
                </a:solidFill>
                <a:latin typeface="Calibri"/>
                <a:ea typeface="Calibri"/>
                <a:cs typeface="Calibri"/>
                <a:sym typeface="Calibri"/>
              </a:endParaRPr>
            </a:p>
          </p:txBody>
        </p:sp>
        <p:sp>
          <p:nvSpPr>
            <p:cNvPr id="75" name="Google Shape;75;p3"/>
            <p:cNvSpPr/>
            <p:nvPr/>
          </p:nvSpPr>
          <p:spPr>
            <a:xfrm>
              <a:off x="10429875" y="6038850"/>
              <a:ext cx="6195060" cy="8496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Discussion of notable works and authors from this period</a:t>
              </a:r>
              <a:endParaRPr b="0" i="0" sz="2400" u="none" cap="none" strike="noStrike">
                <a:solidFill>
                  <a:schemeClr val="dk1"/>
                </a:solidFill>
                <a:latin typeface="Calibri"/>
                <a:ea typeface="Calibri"/>
                <a:cs typeface="Calibri"/>
                <a:sym typeface="Calibri"/>
              </a:endParaRPr>
            </a:p>
          </p:txBody>
        </p:sp>
      </p:grpSp>
      <p:grpSp>
        <p:nvGrpSpPr>
          <p:cNvPr id="76" name="Google Shape;76;p3"/>
          <p:cNvGrpSpPr/>
          <p:nvPr/>
        </p:nvGrpSpPr>
        <p:grpSpPr>
          <a:xfrm>
            <a:off x="9058275" y="7353300"/>
            <a:ext cx="7597140" cy="1544955"/>
            <a:chOff x="9058275" y="7353300"/>
            <a:chExt cx="7597140" cy="1544955"/>
          </a:xfrm>
        </p:grpSpPr>
        <p:sp>
          <p:nvSpPr>
            <p:cNvPr id="77" name="Google Shape;77;p3"/>
            <p:cNvSpPr/>
            <p:nvPr/>
          </p:nvSpPr>
          <p:spPr>
            <a:xfrm>
              <a:off x="9058275" y="7462838"/>
              <a:ext cx="1219200" cy="1219200"/>
            </a:xfrm>
            <a:prstGeom prst="ellipse">
              <a:avLst/>
            </a:prstGeom>
            <a:noFill/>
            <a:ln cap="flat" cmpd="sng" w="9525">
              <a:solidFill>
                <a:srgbClr val="7C6C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9287828" y="7682865"/>
              <a:ext cx="760095" cy="77914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C6C54"/>
                </a:buClr>
                <a:buSzPts val="3600"/>
                <a:buFont typeface="Cinzel"/>
                <a:buNone/>
              </a:pPr>
              <a:r>
                <a:rPr b="1" i="0" lang="en-US" sz="3600" u="none" cap="none" strike="noStrike">
                  <a:solidFill>
                    <a:srgbClr val="7C6C54"/>
                  </a:solidFill>
                  <a:latin typeface="Cinzel"/>
                  <a:ea typeface="Cinzel"/>
                  <a:cs typeface="Cinzel"/>
                  <a:sym typeface="Cinzel"/>
                </a:rPr>
                <a:t>06</a:t>
              </a:r>
              <a:endParaRPr b="0" i="0" sz="3600" u="none" cap="none" strike="noStrike">
                <a:solidFill>
                  <a:schemeClr val="dk1"/>
                </a:solidFill>
                <a:latin typeface="Calibri"/>
                <a:ea typeface="Calibri"/>
                <a:cs typeface="Calibri"/>
                <a:sym typeface="Calibri"/>
              </a:endParaRPr>
            </a:p>
          </p:txBody>
        </p:sp>
        <p:sp>
          <p:nvSpPr>
            <p:cNvPr id="79" name="Google Shape;79;p3"/>
            <p:cNvSpPr/>
            <p:nvPr/>
          </p:nvSpPr>
          <p:spPr>
            <a:xfrm>
              <a:off x="10429875" y="7353300"/>
              <a:ext cx="6225540"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Conclusion</a:t>
              </a:r>
              <a:endParaRPr b="0" i="0" sz="3600" u="none" cap="none" strike="noStrike">
                <a:solidFill>
                  <a:schemeClr val="dk1"/>
                </a:solidFill>
                <a:latin typeface="Calibri"/>
                <a:ea typeface="Calibri"/>
                <a:cs typeface="Calibri"/>
                <a:sym typeface="Calibri"/>
              </a:endParaRPr>
            </a:p>
          </p:txBody>
        </p:sp>
        <p:sp>
          <p:nvSpPr>
            <p:cNvPr id="80" name="Google Shape;80;p3"/>
            <p:cNvSpPr/>
            <p:nvPr/>
          </p:nvSpPr>
          <p:spPr>
            <a:xfrm>
              <a:off x="10429875" y="8048625"/>
              <a:ext cx="6195060" cy="8496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2400"/>
                <a:buFont typeface="Montserrat"/>
                <a:buNone/>
              </a:pPr>
              <a:r>
                <a:rPr b="0" i="0" lang="en-US" sz="2400" u="none" cap="none" strike="noStrike">
                  <a:solidFill>
                    <a:srgbClr val="4D4D4D"/>
                  </a:solidFill>
                  <a:latin typeface="Montserrat"/>
                  <a:ea typeface="Montserrat"/>
                  <a:cs typeface="Montserrat"/>
                  <a:sym typeface="Montserrat"/>
                </a:rPr>
                <a:t>Analysis of the overall significance of literature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85" name="Shape 85"/>
        <p:cNvGrpSpPr/>
        <p:nvPr/>
      </p:nvGrpSpPr>
      <p:grpSpPr>
        <a:xfrm>
          <a:off x="0" y="0"/>
          <a:ext cx="0" cy="0"/>
          <a:chOff x="0" y="0"/>
          <a:chExt cx="0" cy="0"/>
        </a:xfrm>
      </p:grpSpPr>
      <p:pic>
        <p:nvPicPr>
          <p:cNvPr descr="preencoded.png" id="86" name="Google Shape;86;p20"/>
          <p:cNvPicPr preferRelativeResize="0"/>
          <p:nvPr/>
        </p:nvPicPr>
        <p:blipFill rotWithShape="1">
          <a:blip r:embed="rId3">
            <a:alphaModFix/>
          </a:blip>
          <a:srcRect b="0" l="0" r="0" t="0"/>
          <a:stretch/>
        </p:blipFill>
        <p:spPr>
          <a:xfrm flipH="1" rot="-5400000">
            <a:off x="-3458753" y="-1218022"/>
            <a:ext cx="11584757" cy="7067550"/>
          </a:xfrm>
          <a:prstGeom prst="rect">
            <a:avLst/>
          </a:prstGeom>
          <a:noFill/>
          <a:ln>
            <a:noFill/>
          </a:ln>
        </p:spPr>
      </p:pic>
      <p:sp>
        <p:nvSpPr>
          <p:cNvPr id="87" name="Google Shape;87;p20"/>
          <p:cNvSpPr/>
          <p:nvPr/>
        </p:nvSpPr>
        <p:spPr>
          <a:xfrm>
            <a:off x="6978015" y="3800475"/>
            <a:ext cx="9932670" cy="2074545"/>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9600"/>
              <a:buFont typeface="Cinzel"/>
              <a:buNone/>
            </a:pPr>
            <a:r>
              <a:rPr b="1" i="0" lang="en-US" sz="9600" u="none" cap="none" strike="noStrike">
                <a:solidFill>
                  <a:srgbClr val="000000"/>
                </a:solidFill>
                <a:latin typeface="Cinzel"/>
                <a:ea typeface="Cinzel"/>
                <a:cs typeface="Cinzel"/>
                <a:sym typeface="Cinzel"/>
              </a:rPr>
              <a:t>Introduction</a:t>
            </a:r>
            <a:endParaRPr b="0" i="0" sz="9600" u="none" cap="none" strike="noStrike">
              <a:solidFill>
                <a:schemeClr val="dk1"/>
              </a:solidFill>
              <a:latin typeface="Calibri"/>
              <a:ea typeface="Calibri"/>
              <a:cs typeface="Calibri"/>
              <a:sym typeface="Calibri"/>
            </a:endParaRPr>
          </a:p>
        </p:txBody>
      </p:sp>
      <p:sp>
        <p:nvSpPr>
          <p:cNvPr id="88" name="Google Shape;88;p20"/>
          <p:cNvSpPr/>
          <p:nvPr/>
        </p:nvSpPr>
        <p:spPr>
          <a:xfrm>
            <a:off x="7200900" y="5676900"/>
            <a:ext cx="9557385" cy="8496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The Fantasy Realm: Uncovering the Secrets of the Imagination and the Magic that Lies Within</a:t>
            </a:r>
            <a:endParaRPr b="0" i="0" sz="2400" u="none" cap="none" strike="noStrike">
              <a:solidFill>
                <a:schemeClr val="dk1"/>
              </a:solidFill>
              <a:latin typeface="Calibri"/>
              <a:ea typeface="Calibri"/>
              <a:cs typeface="Calibri"/>
              <a:sym typeface="Calibri"/>
            </a:endParaRPr>
          </a:p>
        </p:txBody>
      </p:sp>
      <p:pic>
        <p:nvPicPr>
          <p:cNvPr descr="preencoded.png" id="89" name="Google Shape;89;p20"/>
          <p:cNvPicPr preferRelativeResize="0"/>
          <p:nvPr/>
        </p:nvPicPr>
        <p:blipFill rotWithShape="1">
          <a:blip r:embed="rId4">
            <a:alphaModFix/>
          </a:blip>
          <a:srcRect b="0" l="0" r="0" t="0"/>
          <a:stretch/>
        </p:blipFill>
        <p:spPr>
          <a:xfrm>
            <a:off x="327437" y="2351680"/>
            <a:ext cx="7277100" cy="5286375"/>
          </a:xfrm>
          <a:prstGeom prst="rect">
            <a:avLst/>
          </a:prstGeom>
          <a:noFill/>
          <a:ln>
            <a:noFill/>
          </a:ln>
        </p:spPr>
      </p:pic>
      <p:pic>
        <p:nvPicPr>
          <p:cNvPr descr="preencoded.png" id="90" name="Google Shape;90;p20"/>
          <p:cNvPicPr preferRelativeResize="0"/>
          <p:nvPr/>
        </p:nvPicPr>
        <p:blipFill rotWithShape="1">
          <a:blip r:embed="rId5">
            <a:alphaModFix/>
          </a:blip>
          <a:srcRect b="0" l="0" r="0" t="0"/>
          <a:stretch/>
        </p:blipFill>
        <p:spPr>
          <a:xfrm>
            <a:off x="10858500" y="6763894"/>
            <a:ext cx="8639176" cy="4136164"/>
          </a:xfrm>
          <a:prstGeom prst="rect">
            <a:avLst/>
          </a:prstGeom>
          <a:noFill/>
          <a:ln>
            <a:noFill/>
          </a:ln>
        </p:spPr>
      </p:pic>
      <p:grpSp>
        <p:nvGrpSpPr>
          <p:cNvPr id="91" name="Google Shape;91;p20"/>
          <p:cNvGrpSpPr/>
          <p:nvPr/>
        </p:nvGrpSpPr>
        <p:grpSpPr>
          <a:xfrm>
            <a:off x="17640300" y="7994854"/>
            <a:ext cx="596695" cy="2063546"/>
            <a:chOff x="17640300" y="7994855"/>
            <a:chExt cx="596695" cy="2063546"/>
          </a:xfrm>
        </p:grpSpPr>
        <p:pic>
          <p:nvPicPr>
            <p:cNvPr descr="preencoded.png" id="92" name="Google Shape;92;p2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93" name="Google Shape;93;p2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98" name="Shape 98"/>
        <p:cNvGrpSpPr/>
        <p:nvPr/>
      </p:nvGrpSpPr>
      <p:grpSpPr>
        <a:xfrm>
          <a:off x="0" y="0"/>
          <a:ext cx="0" cy="0"/>
          <a:chOff x="0" y="0"/>
          <a:chExt cx="0" cy="0"/>
        </a:xfrm>
      </p:grpSpPr>
      <p:pic>
        <p:nvPicPr>
          <p:cNvPr descr="preencoded.png" id="99" name="Google Shape;99;p4"/>
          <p:cNvPicPr preferRelativeResize="0"/>
          <p:nvPr/>
        </p:nvPicPr>
        <p:blipFill rotWithShape="1">
          <a:blip r:embed="rId3">
            <a:alphaModFix/>
          </a:blip>
          <a:srcRect b="0" l="0" r="0" t="0"/>
          <a:stretch/>
        </p:blipFill>
        <p:spPr>
          <a:xfrm flipH="1" rot="10800000">
            <a:off x="-1114425" y="-676274"/>
            <a:ext cx="6667502" cy="5267324"/>
          </a:xfrm>
          <a:prstGeom prst="rect">
            <a:avLst/>
          </a:prstGeom>
          <a:noFill/>
          <a:ln>
            <a:noFill/>
          </a:ln>
        </p:spPr>
      </p:pic>
      <p:pic>
        <p:nvPicPr>
          <p:cNvPr descr="preencoded.png" id="100" name="Google Shape;100;p4"/>
          <p:cNvPicPr preferRelativeResize="0"/>
          <p:nvPr/>
        </p:nvPicPr>
        <p:blipFill rotWithShape="1">
          <a:blip r:embed="rId4">
            <a:alphaModFix/>
          </a:blip>
          <a:srcRect b="0" l="0" r="0" t="0"/>
          <a:stretch/>
        </p:blipFill>
        <p:spPr>
          <a:xfrm>
            <a:off x="10734675" y="4591050"/>
            <a:ext cx="7899091" cy="6006290"/>
          </a:xfrm>
          <a:prstGeom prst="rect">
            <a:avLst/>
          </a:prstGeom>
          <a:noFill/>
          <a:ln>
            <a:noFill/>
          </a:ln>
        </p:spPr>
      </p:pic>
      <p:pic>
        <p:nvPicPr>
          <p:cNvPr descr="preencoded.png" id="101" name="Google Shape;101;p4"/>
          <p:cNvPicPr preferRelativeResize="0"/>
          <p:nvPr/>
        </p:nvPicPr>
        <p:blipFill rotWithShape="1">
          <a:blip r:embed="rId5">
            <a:alphaModFix/>
          </a:blip>
          <a:srcRect b="0" l="0" r="0" t="0"/>
          <a:stretch/>
        </p:blipFill>
        <p:spPr>
          <a:xfrm>
            <a:off x="11176339" y="5694643"/>
            <a:ext cx="8003498" cy="6105526"/>
          </a:xfrm>
          <a:prstGeom prst="rect">
            <a:avLst/>
          </a:prstGeom>
          <a:noFill/>
          <a:ln>
            <a:noFill/>
          </a:ln>
        </p:spPr>
      </p:pic>
      <p:sp>
        <p:nvSpPr>
          <p:cNvPr id="102" name="Google Shape;102;p4"/>
          <p:cNvSpPr/>
          <p:nvPr/>
        </p:nvSpPr>
        <p:spPr>
          <a:xfrm>
            <a:off x="1009650" y="2057400"/>
            <a:ext cx="10086975"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Cinzel"/>
              <a:buNone/>
            </a:pPr>
            <a:r>
              <a:rPr b="1" i="0" lang="en-US" sz="6000" u="none" cap="none" strike="noStrike">
                <a:solidFill>
                  <a:srgbClr val="000000"/>
                </a:solidFill>
                <a:latin typeface="Cinzel"/>
                <a:ea typeface="Cinzel"/>
                <a:cs typeface="Cinzel"/>
                <a:sym typeface="Cinzel"/>
              </a:rPr>
              <a:t>Pre-Modern Literature</a:t>
            </a:r>
            <a:endParaRPr b="0" i="0" sz="6000" u="none" cap="none" strike="noStrike">
              <a:solidFill>
                <a:schemeClr val="dk1"/>
              </a:solidFill>
              <a:latin typeface="Calibri"/>
              <a:ea typeface="Calibri"/>
              <a:cs typeface="Calibri"/>
              <a:sym typeface="Calibri"/>
            </a:endParaRPr>
          </a:p>
        </p:txBody>
      </p:sp>
      <p:grpSp>
        <p:nvGrpSpPr>
          <p:cNvPr id="103" name="Google Shape;103;p4"/>
          <p:cNvGrpSpPr/>
          <p:nvPr/>
        </p:nvGrpSpPr>
        <p:grpSpPr>
          <a:xfrm>
            <a:off x="1009650" y="3838575"/>
            <a:ext cx="13910310" cy="3821430"/>
            <a:chOff x="1009650" y="3838575"/>
            <a:chExt cx="13910310" cy="3821430"/>
          </a:xfrm>
        </p:grpSpPr>
        <p:sp>
          <p:nvSpPr>
            <p:cNvPr id="104" name="Google Shape;104;p4"/>
            <p:cNvSpPr/>
            <p:nvPr/>
          </p:nvSpPr>
          <p:spPr>
            <a:xfrm>
              <a:off x="1009650" y="3838575"/>
              <a:ext cx="6604635" cy="38214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One of the defining features of pre-modern literature is its oral tradition. In the absence of widespread literacy, many works were created to be performed aloud, often in the form of storytelling, poetry, or song. This tradition gave rise to many iconic works of literature that have survived to this day, often in the form of epic poems or mythic tales that were passed down through generations.</a:t>
              </a:r>
              <a:endParaRPr b="0" i="0" sz="2400" u="none" cap="none" strike="noStrike">
                <a:solidFill>
                  <a:schemeClr val="dk1"/>
                </a:solidFill>
                <a:latin typeface="Calibri"/>
                <a:ea typeface="Calibri"/>
                <a:cs typeface="Calibri"/>
                <a:sym typeface="Calibri"/>
              </a:endParaRPr>
            </a:p>
          </p:txBody>
        </p:sp>
        <p:sp>
          <p:nvSpPr>
            <p:cNvPr id="105" name="Google Shape;105;p4"/>
            <p:cNvSpPr/>
            <p:nvPr/>
          </p:nvSpPr>
          <p:spPr>
            <a:xfrm>
              <a:off x="8315325" y="3838575"/>
              <a:ext cx="6604635" cy="382143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The earliest examples of pre-modern literature date back to ancient civilizations such as Mesopotamia and Egypt. The Epic of Gilgamesh, for example, is an epic poem from ancient Mesopotamia that is often considered the first great work of literature. It tells the story of a king who goes on a journey to seek eternal life, and is believed to have been written as early as the 18th century BC.</a:t>
              </a:r>
              <a:endParaRPr b="0" i="0" sz="2400" u="none" cap="none" strike="noStrike">
                <a:solidFill>
                  <a:schemeClr val="dk1"/>
                </a:solidFill>
                <a:latin typeface="Calibri"/>
                <a:ea typeface="Calibri"/>
                <a:cs typeface="Calibri"/>
                <a:sym typeface="Calibri"/>
              </a:endParaRPr>
            </a:p>
          </p:txBody>
        </p:sp>
      </p:grpSp>
      <p:pic>
        <p:nvPicPr>
          <p:cNvPr descr="preencoded.png" id="106" name="Google Shape;106;p4"/>
          <p:cNvPicPr preferRelativeResize="0"/>
          <p:nvPr/>
        </p:nvPicPr>
        <p:blipFill rotWithShape="1">
          <a:blip r:embed="rId6">
            <a:alphaModFix/>
          </a:blip>
          <a:srcRect b="0" l="0" r="0" t="0"/>
          <a:stretch/>
        </p:blipFill>
        <p:spPr>
          <a:xfrm>
            <a:off x="11591925" y="0"/>
            <a:ext cx="6229350" cy="3667125"/>
          </a:xfrm>
          <a:prstGeom prst="rect">
            <a:avLst/>
          </a:prstGeom>
          <a:noFill/>
          <a:ln>
            <a:noFill/>
          </a:ln>
        </p:spPr>
      </p:pic>
      <p:grpSp>
        <p:nvGrpSpPr>
          <p:cNvPr id="107" name="Google Shape;107;p4"/>
          <p:cNvGrpSpPr/>
          <p:nvPr/>
        </p:nvGrpSpPr>
        <p:grpSpPr>
          <a:xfrm>
            <a:off x="17640300" y="7994854"/>
            <a:ext cx="596695" cy="2063546"/>
            <a:chOff x="17640300" y="7994855"/>
            <a:chExt cx="596695" cy="2063546"/>
          </a:xfrm>
        </p:grpSpPr>
        <p:pic>
          <p:nvPicPr>
            <p:cNvPr descr="preencoded.png" id="108" name="Google Shape;108;p4"/>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09" name="Google Shape;109;p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14" name="Shape 114"/>
        <p:cNvGrpSpPr/>
        <p:nvPr/>
      </p:nvGrpSpPr>
      <p:grpSpPr>
        <a:xfrm>
          <a:off x="0" y="0"/>
          <a:ext cx="0" cy="0"/>
          <a:chOff x="0" y="0"/>
          <a:chExt cx="0" cy="0"/>
        </a:xfrm>
      </p:grpSpPr>
      <p:sp>
        <p:nvSpPr>
          <p:cNvPr id="115" name="Google Shape;115;p5"/>
          <p:cNvSpPr/>
          <p:nvPr/>
        </p:nvSpPr>
        <p:spPr>
          <a:xfrm>
            <a:off x="9048750" y="723900"/>
            <a:ext cx="901065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Cinzel"/>
              <a:buNone/>
            </a:pPr>
            <a:r>
              <a:rPr b="1" i="0" lang="en-US" sz="6000" u="none" cap="none" strike="noStrike">
                <a:solidFill>
                  <a:srgbClr val="000000"/>
                </a:solidFill>
                <a:latin typeface="Cinzel"/>
                <a:ea typeface="Cinzel"/>
                <a:cs typeface="Cinzel"/>
                <a:sym typeface="Cinzel"/>
              </a:rPr>
              <a:t>Main Theme</a:t>
            </a:r>
            <a:endParaRPr b="0" i="0" sz="6000" u="none" cap="none" strike="noStrike">
              <a:solidFill>
                <a:schemeClr val="dk1"/>
              </a:solidFill>
              <a:latin typeface="Calibri"/>
              <a:ea typeface="Calibri"/>
              <a:cs typeface="Calibri"/>
              <a:sym typeface="Calibri"/>
            </a:endParaRPr>
          </a:p>
        </p:txBody>
      </p:sp>
      <p:grpSp>
        <p:nvGrpSpPr>
          <p:cNvPr id="116" name="Google Shape;116;p5"/>
          <p:cNvGrpSpPr/>
          <p:nvPr/>
        </p:nvGrpSpPr>
        <p:grpSpPr>
          <a:xfrm>
            <a:off x="17640300" y="7994854"/>
            <a:ext cx="596695" cy="2063546"/>
            <a:chOff x="17640300" y="7994855"/>
            <a:chExt cx="596695" cy="2063546"/>
          </a:xfrm>
        </p:grpSpPr>
        <p:pic>
          <p:nvPicPr>
            <p:cNvPr descr="preencoded.png" id="117" name="Google Shape;117;p5"/>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18" name="Google Shape;118;p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19" name="Google Shape;119;p5"/>
          <p:cNvGrpSpPr/>
          <p:nvPr/>
        </p:nvGrpSpPr>
        <p:grpSpPr>
          <a:xfrm>
            <a:off x="8862440" y="2257425"/>
            <a:ext cx="7545325" cy="2364105"/>
            <a:chOff x="8862440" y="2257425"/>
            <a:chExt cx="7545325" cy="2364105"/>
          </a:xfrm>
        </p:grpSpPr>
        <p:pic>
          <p:nvPicPr>
            <p:cNvPr descr="preencoded.png" id="120" name="Google Shape;120;p5"/>
            <p:cNvPicPr preferRelativeResize="0"/>
            <p:nvPr/>
          </p:nvPicPr>
          <p:blipFill rotWithShape="1">
            <a:blip r:embed="rId4">
              <a:alphaModFix/>
            </a:blip>
            <a:srcRect b="0" l="0" r="0" t="0"/>
            <a:stretch/>
          </p:blipFill>
          <p:spPr>
            <a:xfrm>
              <a:off x="8862440" y="2833116"/>
              <a:ext cx="1106044" cy="1106043"/>
            </a:xfrm>
            <a:prstGeom prst="rect">
              <a:avLst/>
            </a:prstGeom>
            <a:noFill/>
            <a:ln>
              <a:noFill/>
            </a:ln>
          </p:spPr>
        </p:pic>
        <p:grpSp>
          <p:nvGrpSpPr>
            <p:cNvPr id="121" name="Google Shape;121;p5"/>
            <p:cNvGrpSpPr/>
            <p:nvPr/>
          </p:nvGrpSpPr>
          <p:grpSpPr>
            <a:xfrm>
              <a:off x="10248900" y="2257425"/>
              <a:ext cx="6158865" cy="2364105"/>
              <a:chOff x="10248900" y="2257425"/>
              <a:chExt cx="6158865" cy="2364105"/>
            </a:xfrm>
          </p:grpSpPr>
          <p:sp>
            <p:nvSpPr>
              <p:cNvPr id="122" name="Google Shape;122;p5"/>
              <p:cNvSpPr/>
              <p:nvPr/>
            </p:nvSpPr>
            <p:spPr>
              <a:xfrm>
                <a:off x="10248900" y="2257425"/>
                <a:ext cx="6158865"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Heroism</a:t>
                </a:r>
                <a:endParaRPr b="0" i="0" sz="3600" u="none" cap="none" strike="noStrike">
                  <a:solidFill>
                    <a:schemeClr val="dk1"/>
                  </a:solidFill>
                  <a:latin typeface="Calibri"/>
                  <a:ea typeface="Calibri"/>
                  <a:cs typeface="Calibri"/>
                  <a:sym typeface="Calibri"/>
                </a:endParaRPr>
              </a:p>
            </p:txBody>
          </p:sp>
          <p:sp>
            <p:nvSpPr>
              <p:cNvPr id="123" name="Google Shape;123;p5"/>
              <p:cNvSpPr/>
              <p:nvPr/>
            </p:nvSpPr>
            <p:spPr>
              <a:xfrm>
                <a:off x="10248900" y="3028950"/>
                <a:ext cx="6128385" cy="15925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24" name="Google Shape;124;p5"/>
          <p:cNvGrpSpPr/>
          <p:nvPr/>
        </p:nvGrpSpPr>
        <p:grpSpPr>
          <a:xfrm>
            <a:off x="8862440" y="7534275"/>
            <a:ext cx="7545325" cy="2364105"/>
            <a:chOff x="8862440" y="7534275"/>
            <a:chExt cx="7545325" cy="2364105"/>
          </a:xfrm>
        </p:grpSpPr>
        <p:pic>
          <p:nvPicPr>
            <p:cNvPr descr="preencoded.png" id="125" name="Google Shape;125;p5"/>
            <p:cNvPicPr preferRelativeResize="0"/>
            <p:nvPr/>
          </p:nvPicPr>
          <p:blipFill rotWithShape="1">
            <a:blip r:embed="rId5">
              <a:alphaModFix/>
            </a:blip>
            <a:srcRect b="0" l="0" r="0" t="0"/>
            <a:stretch/>
          </p:blipFill>
          <p:spPr>
            <a:xfrm>
              <a:off x="8862440" y="8286179"/>
              <a:ext cx="1106045" cy="753618"/>
            </a:xfrm>
            <a:prstGeom prst="rect">
              <a:avLst/>
            </a:prstGeom>
            <a:noFill/>
            <a:ln>
              <a:noFill/>
            </a:ln>
          </p:spPr>
        </p:pic>
        <p:grpSp>
          <p:nvGrpSpPr>
            <p:cNvPr id="126" name="Google Shape;126;p5"/>
            <p:cNvGrpSpPr/>
            <p:nvPr/>
          </p:nvGrpSpPr>
          <p:grpSpPr>
            <a:xfrm>
              <a:off x="10248900" y="7534275"/>
              <a:ext cx="6158865" cy="2364105"/>
              <a:chOff x="10248900" y="7534275"/>
              <a:chExt cx="6158865" cy="2364105"/>
            </a:xfrm>
          </p:grpSpPr>
          <p:sp>
            <p:nvSpPr>
              <p:cNvPr id="127" name="Google Shape;127;p5"/>
              <p:cNvSpPr/>
              <p:nvPr/>
            </p:nvSpPr>
            <p:spPr>
              <a:xfrm>
                <a:off x="10248900" y="7534275"/>
                <a:ext cx="6158865"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Morality</a:t>
                </a:r>
                <a:endParaRPr b="0" i="0" sz="3600" u="none" cap="none" strike="noStrike">
                  <a:solidFill>
                    <a:schemeClr val="dk1"/>
                  </a:solidFill>
                  <a:latin typeface="Calibri"/>
                  <a:ea typeface="Calibri"/>
                  <a:cs typeface="Calibri"/>
                  <a:sym typeface="Calibri"/>
                </a:endParaRPr>
              </a:p>
            </p:txBody>
          </p:sp>
          <p:sp>
            <p:nvSpPr>
              <p:cNvPr id="128" name="Google Shape;128;p5"/>
              <p:cNvSpPr/>
              <p:nvPr/>
            </p:nvSpPr>
            <p:spPr>
              <a:xfrm>
                <a:off x="10248900" y="8305800"/>
                <a:ext cx="6128385" cy="15925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29" name="Google Shape;129;p5"/>
          <p:cNvGrpSpPr/>
          <p:nvPr/>
        </p:nvGrpSpPr>
        <p:grpSpPr>
          <a:xfrm>
            <a:off x="8857796" y="4895850"/>
            <a:ext cx="7549969" cy="2364105"/>
            <a:chOff x="8857796" y="4895850"/>
            <a:chExt cx="7549969" cy="2364105"/>
          </a:xfrm>
        </p:grpSpPr>
        <p:pic>
          <p:nvPicPr>
            <p:cNvPr descr="preencoded.png" id="130" name="Google Shape;130;p5"/>
            <p:cNvPicPr preferRelativeResize="0"/>
            <p:nvPr/>
          </p:nvPicPr>
          <p:blipFill rotWithShape="1">
            <a:blip r:embed="rId6">
              <a:alphaModFix/>
            </a:blip>
            <a:srcRect b="0" l="0" r="0" t="0"/>
            <a:stretch/>
          </p:blipFill>
          <p:spPr>
            <a:xfrm>
              <a:off x="8857796" y="5547858"/>
              <a:ext cx="1115332" cy="953408"/>
            </a:xfrm>
            <a:prstGeom prst="rect">
              <a:avLst/>
            </a:prstGeom>
            <a:noFill/>
            <a:ln>
              <a:noFill/>
            </a:ln>
          </p:spPr>
        </p:pic>
        <p:grpSp>
          <p:nvGrpSpPr>
            <p:cNvPr id="131" name="Google Shape;131;p5"/>
            <p:cNvGrpSpPr/>
            <p:nvPr/>
          </p:nvGrpSpPr>
          <p:grpSpPr>
            <a:xfrm>
              <a:off x="10248900" y="4895850"/>
              <a:ext cx="6158865" cy="2364105"/>
              <a:chOff x="10248900" y="4895850"/>
              <a:chExt cx="6158865" cy="2364105"/>
            </a:xfrm>
          </p:grpSpPr>
          <p:sp>
            <p:nvSpPr>
              <p:cNvPr id="132" name="Google Shape;132;p5"/>
              <p:cNvSpPr/>
              <p:nvPr/>
            </p:nvSpPr>
            <p:spPr>
              <a:xfrm>
                <a:off x="10248900" y="4895850"/>
                <a:ext cx="6158865" cy="7791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Virtue</a:t>
                </a:r>
                <a:endParaRPr b="0" i="0" sz="3600" u="none" cap="none" strike="noStrike">
                  <a:solidFill>
                    <a:schemeClr val="dk1"/>
                  </a:solidFill>
                  <a:latin typeface="Calibri"/>
                  <a:ea typeface="Calibri"/>
                  <a:cs typeface="Calibri"/>
                  <a:sym typeface="Calibri"/>
                </a:endParaRPr>
              </a:p>
            </p:txBody>
          </p:sp>
          <p:sp>
            <p:nvSpPr>
              <p:cNvPr id="133" name="Google Shape;133;p5"/>
              <p:cNvSpPr/>
              <p:nvPr/>
            </p:nvSpPr>
            <p:spPr>
              <a:xfrm>
                <a:off x="10248900" y="5667375"/>
                <a:ext cx="6128385" cy="15925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pic>
        <p:nvPicPr>
          <p:cNvPr descr="preencoded.png" id="134" name="Google Shape;134;p5"/>
          <p:cNvPicPr preferRelativeResize="0"/>
          <p:nvPr/>
        </p:nvPicPr>
        <p:blipFill rotWithShape="1">
          <a:blip r:embed="rId7">
            <a:alphaModFix/>
          </a:blip>
          <a:srcRect b="0" l="0" r="0" t="0"/>
          <a:stretch/>
        </p:blipFill>
        <p:spPr>
          <a:xfrm>
            <a:off x="0" y="0"/>
            <a:ext cx="8134350" cy="1028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39" name="Shape 139"/>
        <p:cNvGrpSpPr/>
        <p:nvPr/>
      </p:nvGrpSpPr>
      <p:grpSpPr>
        <a:xfrm>
          <a:off x="0" y="0"/>
          <a:ext cx="0" cy="0"/>
          <a:chOff x="0" y="0"/>
          <a:chExt cx="0" cy="0"/>
        </a:xfrm>
      </p:grpSpPr>
      <p:grpSp>
        <p:nvGrpSpPr>
          <p:cNvPr id="140" name="Google Shape;140;p6"/>
          <p:cNvGrpSpPr/>
          <p:nvPr/>
        </p:nvGrpSpPr>
        <p:grpSpPr>
          <a:xfrm>
            <a:off x="17640300" y="7994854"/>
            <a:ext cx="596695" cy="2063546"/>
            <a:chOff x="17640300" y="7994855"/>
            <a:chExt cx="596695" cy="2063546"/>
          </a:xfrm>
        </p:grpSpPr>
        <p:pic>
          <p:nvPicPr>
            <p:cNvPr descr="preencoded.png" id="141" name="Google Shape;141;p6"/>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42" name="Google Shape;142;p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43" name="Google Shape;143;p6"/>
          <p:cNvPicPr preferRelativeResize="0"/>
          <p:nvPr/>
        </p:nvPicPr>
        <p:blipFill rotWithShape="1">
          <a:blip r:embed="rId4">
            <a:alphaModFix/>
          </a:blip>
          <a:srcRect b="0" l="0" r="0" t="0"/>
          <a:stretch/>
        </p:blipFill>
        <p:spPr>
          <a:xfrm>
            <a:off x="1514475" y="3752850"/>
            <a:ext cx="15144750" cy="5705475"/>
          </a:xfrm>
          <a:prstGeom prst="rect">
            <a:avLst/>
          </a:prstGeom>
          <a:noFill/>
          <a:ln>
            <a:noFill/>
          </a:ln>
        </p:spPr>
      </p:pic>
      <p:sp>
        <p:nvSpPr>
          <p:cNvPr id="144" name="Google Shape;144;p6"/>
          <p:cNvSpPr/>
          <p:nvPr/>
        </p:nvSpPr>
        <p:spPr>
          <a:xfrm>
            <a:off x="10506075" y="647700"/>
            <a:ext cx="6214110" cy="3011805"/>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How did ancient myths and legends shape the literary traditions that followed?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400"/>
              <a:buFont typeface="Montserrat"/>
              <a:buChar char="•"/>
            </a:pPr>
            <a:r>
              <a:rPr b="0" i="0" lang="en-US" sz="2400" u="none" cap="none" strike="noStrike">
                <a:solidFill>
                  <a:srgbClr val="000000"/>
                </a:solidFill>
                <a:latin typeface="Montserrat"/>
                <a:ea typeface="Montserrat"/>
                <a:cs typeface="Montserrat"/>
                <a:sym typeface="Montserrat"/>
              </a:rPr>
              <a:t>Which mythological figures and stories were most influential, and how did they evolve over time?</a:t>
            </a:r>
            <a:endParaRPr b="0" i="0" sz="2400" u="none" cap="none" strike="noStrike">
              <a:solidFill>
                <a:schemeClr val="dk1"/>
              </a:solidFill>
              <a:latin typeface="Calibri"/>
              <a:ea typeface="Calibri"/>
              <a:cs typeface="Calibri"/>
              <a:sym typeface="Calibri"/>
            </a:endParaRPr>
          </a:p>
        </p:txBody>
      </p:sp>
      <p:sp>
        <p:nvSpPr>
          <p:cNvPr id="145" name="Google Shape;145;p6"/>
          <p:cNvSpPr/>
          <p:nvPr/>
        </p:nvSpPr>
        <p:spPr>
          <a:xfrm>
            <a:off x="1514475" y="752475"/>
            <a:ext cx="7781925" cy="438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Cinzel"/>
              <a:buNone/>
            </a:pPr>
            <a:r>
              <a:rPr b="1" i="0" lang="en-US" sz="6000" u="none" cap="none" strike="noStrike">
                <a:solidFill>
                  <a:srgbClr val="000000"/>
                </a:solidFill>
                <a:latin typeface="Cinzel"/>
                <a:ea typeface="Cinzel"/>
                <a:cs typeface="Cinzel"/>
                <a:sym typeface="Cinzel"/>
              </a:rPr>
              <a:t>The Influence of Mythology on Pre-Modern Literature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50" name="Shape 150"/>
        <p:cNvGrpSpPr/>
        <p:nvPr/>
      </p:nvGrpSpPr>
      <p:grpSpPr>
        <a:xfrm>
          <a:off x="0" y="0"/>
          <a:ext cx="0" cy="0"/>
          <a:chOff x="0" y="0"/>
          <a:chExt cx="0" cy="0"/>
        </a:xfrm>
      </p:grpSpPr>
      <p:grpSp>
        <p:nvGrpSpPr>
          <p:cNvPr id="151" name="Google Shape;151;p7"/>
          <p:cNvGrpSpPr/>
          <p:nvPr/>
        </p:nvGrpSpPr>
        <p:grpSpPr>
          <a:xfrm>
            <a:off x="17640300" y="7994854"/>
            <a:ext cx="596695" cy="2063546"/>
            <a:chOff x="17640300" y="7994855"/>
            <a:chExt cx="596695" cy="2063546"/>
          </a:xfrm>
        </p:grpSpPr>
        <p:pic>
          <p:nvPicPr>
            <p:cNvPr descr="preencoded.png" id="152" name="Google Shape;152;p7"/>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53" name="Google Shape;153;p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54" name="Google Shape;154;p7"/>
          <p:cNvSpPr/>
          <p:nvPr/>
        </p:nvSpPr>
        <p:spPr>
          <a:xfrm>
            <a:off x="1076325" y="762000"/>
            <a:ext cx="7781925" cy="232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Cinzel"/>
              <a:buNone/>
            </a:pPr>
            <a:r>
              <a:rPr b="1" i="0" lang="en-US" sz="6000" u="none" cap="none" strike="noStrike">
                <a:solidFill>
                  <a:srgbClr val="000000"/>
                </a:solidFill>
                <a:latin typeface="Cinzel"/>
                <a:ea typeface="Cinzel"/>
                <a:cs typeface="Cinzel"/>
                <a:sym typeface="Cinzel"/>
              </a:rPr>
              <a:t>The Development of the Novel</a:t>
            </a:r>
            <a:endParaRPr b="0" i="0" sz="6000" u="none" cap="none" strike="noStrike">
              <a:solidFill>
                <a:schemeClr val="dk1"/>
              </a:solidFill>
              <a:latin typeface="Calibri"/>
              <a:ea typeface="Calibri"/>
              <a:cs typeface="Calibri"/>
              <a:sym typeface="Calibri"/>
            </a:endParaRPr>
          </a:p>
        </p:txBody>
      </p:sp>
      <p:pic>
        <p:nvPicPr>
          <p:cNvPr descr="preencoded.png" id="155" name="Google Shape;155;p7"/>
          <p:cNvPicPr preferRelativeResize="0"/>
          <p:nvPr/>
        </p:nvPicPr>
        <p:blipFill rotWithShape="1">
          <a:blip r:embed="rId4">
            <a:alphaModFix/>
          </a:blip>
          <a:srcRect b="0" l="0" r="0" t="0"/>
          <a:stretch/>
        </p:blipFill>
        <p:spPr>
          <a:xfrm>
            <a:off x="14815566" y="1990153"/>
            <a:ext cx="886968" cy="705993"/>
          </a:xfrm>
          <a:prstGeom prst="rect">
            <a:avLst/>
          </a:prstGeom>
          <a:noFill/>
          <a:ln>
            <a:noFill/>
          </a:ln>
        </p:spPr>
      </p:pic>
      <p:cxnSp>
        <p:nvCxnSpPr>
          <p:cNvPr id="156" name="Google Shape;156;p7"/>
          <p:cNvCxnSpPr/>
          <p:nvPr/>
        </p:nvCxnSpPr>
        <p:spPr>
          <a:xfrm rot="-5400000">
            <a:off x="14663570" y="3562350"/>
            <a:ext cx="1219535" cy="0"/>
          </a:xfrm>
          <a:prstGeom prst="straightConnector1">
            <a:avLst/>
          </a:prstGeom>
          <a:noFill/>
          <a:ln cap="flat" cmpd="sng" w="28575">
            <a:solidFill>
              <a:srgbClr val="7C6C54"/>
            </a:solidFill>
            <a:prstDash val="solid"/>
            <a:round/>
            <a:headEnd len="sm" w="sm" type="none"/>
            <a:tailEnd len="sm" w="sm" type="none"/>
          </a:ln>
        </p:spPr>
      </p:cxnSp>
      <p:pic>
        <p:nvPicPr>
          <p:cNvPr descr="preencoded.png" id="157" name="Google Shape;157;p7"/>
          <p:cNvPicPr preferRelativeResize="0"/>
          <p:nvPr/>
        </p:nvPicPr>
        <p:blipFill rotWithShape="1">
          <a:blip r:embed="rId5">
            <a:alphaModFix/>
          </a:blip>
          <a:srcRect b="0" l="0" r="0" t="0"/>
          <a:stretch/>
        </p:blipFill>
        <p:spPr>
          <a:xfrm>
            <a:off x="14810921" y="4223884"/>
            <a:ext cx="896257" cy="734332"/>
          </a:xfrm>
          <a:prstGeom prst="rect">
            <a:avLst/>
          </a:prstGeom>
          <a:noFill/>
          <a:ln>
            <a:noFill/>
          </a:ln>
        </p:spPr>
      </p:pic>
      <p:cxnSp>
        <p:nvCxnSpPr>
          <p:cNvPr id="158" name="Google Shape;158;p7"/>
          <p:cNvCxnSpPr/>
          <p:nvPr/>
        </p:nvCxnSpPr>
        <p:spPr>
          <a:xfrm rot="-5400000">
            <a:off x="14663570" y="5619750"/>
            <a:ext cx="1219535" cy="0"/>
          </a:xfrm>
          <a:prstGeom prst="straightConnector1">
            <a:avLst/>
          </a:prstGeom>
          <a:noFill/>
          <a:ln cap="flat" cmpd="sng" w="28575">
            <a:solidFill>
              <a:srgbClr val="7C6C54"/>
            </a:solidFill>
            <a:prstDash val="solid"/>
            <a:round/>
            <a:headEnd len="sm" w="sm" type="none"/>
            <a:tailEnd len="sm" w="sm" type="none"/>
          </a:ln>
        </p:spPr>
      </p:cxnSp>
      <p:pic>
        <p:nvPicPr>
          <p:cNvPr descr="preencoded.png" id="159" name="Google Shape;159;p7"/>
          <p:cNvPicPr preferRelativeResize="0"/>
          <p:nvPr/>
        </p:nvPicPr>
        <p:blipFill rotWithShape="1">
          <a:blip r:embed="rId6">
            <a:alphaModFix/>
          </a:blip>
          <a:srcRect b="0" l="0" r="0" t="0"/>
          <a:stretch/>
        </p:blipFill>
        <p:spPr>
          <a:xfrm>
            <a:off x="14810921" y="6433684"/>
            <a:ext cx="896258" cy="810532"/>
          </a:xfrm>
          <a:prstGeom prst="rect">
            <a:avLst/>
          </a:prstGeom>
          <a:noFill/>
          <a:ln>
            <a:noFill/>
          </a:ln>
        </p:spPr>
      </p:pic>
      <p:cxnSp>
        <p:nvCxnSpPr>
          <p:cNvPr id="160" name="Google Shape;160;p7"/>
          <p:cNvCxnSpPr/>
          <p:nvPr/>
        </p:nvCxnSpPr>
        <p:spPr>
          <a:xfrm rot="-5400000">
            <a:off x="14663570" y="8058150"/>
            <a:ext cx="1219535" cy="0"/>
          </a:xfrm>
          <a:prstGeom prst="straightConnector1">
            <a:avLst/>
          </a:prstGeom>
          <a:noFill/>
          <a:ln cap="flat" cmpd="sng" w="28575">
            <a:solidFill>
              <a:srgbClr val="7C6C54"/>
            </a:solidFill>
            <a:prstDash val="solid"/>
            <a:round/>
            <a:headEnd len="sm" w="sm" type="none"/>
            <a:tailEnd len="sm" w="sm" type="none"/>
          </a:ln>
        </p:spPr>
      </p:cxnSp>
      <p:pic>
        <p:nvPicPr>
          <p:cNvPr descr="preencoded.png" id="161" name="Google Shape;161;p7"/>
          <p:cNvPicPr preferRelativeResize="0"/>
          <p:nvPr/>
        </p:nvPicPr>
        <p:blipFill rotWithShape="1">
          <a:blip r:embed="rId7">
            <a:alphaModFix/>
          </a:blip>
          <a:srcRect b="0" l="0" r="0" t="0"/>
          <a:stretch/>
        </p:blipFill>
        <p:spPr>
          <a:xfrm>
            <a:off x="14812908" y="8797870"/>
            <a:ext cx="892284" cy="958959"/>
          </a:xfrm>
          <a:prstGeom prst="rect">
            <a:avLst/>
          </a:prstGeom>
          <a:noFill/>
          <a:ln>
            <a:noFill/>
          </a:ln>
        </p:spPr>
      </p:pic>
      <p:pic>
        <p:nvPicPr>
          <p:cNvPr descr="preencoded.png" id="162" name="Google Shape;162;p7"/>
          <p:cNvPicPr preferRelativeResize="0"/>
          <p:nvPr/>
        </p:nvPicPr>
        <p:blipFill rotWithShape="1">
          <a:blip r:embed="rId8">
            <a:alphaModFix/>
          </a:blip>
          <a:srcRect b="0" l="0" r="0" t="0"/>
          <a:stretch/>
        </p:blipFill>
        <p:spPr>
          <a:xfrm>
            <a:off x="14955497" y="10193015"/>
            <a:ext cx="607181" cy="606996"/>
          </a:xfrm>
          <a:prstGeom prst="rect">
            <a:avLst/>
          </a:prstGeom>
          <a:noFill/>
          <a:ln>
            <a:noFill/>
          </a:ln>
        </p:spPr>
      </p:pic>
      <p:sp>
        <p:nvSpPr>
          <p:cNvPr id="163" name="Google Shape;163;p7"/>
          <p:cNvSpPr/>
          <p:nvPr/>
        </p:nvSpPr>
        <p:spPr>
          <a:xfrm>
            <a:off x="7892415" y="2600325"/>
            <a:ext cx="6680835" cy="1259205"/>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The Forbidden Forest: A place of mystery and wonder, where mystical creatures roam and enchanted flora flourishes.</a:t>
            </a:r>
            <a:endParaRPr b="0" i="0" sz="2400" u="none" cap="none" strike="noStrike">
              <a:solidFill>
                <a:schemeClr val="dk1"/>
              </a:solidFill>
              <a:latin typeface="Calibri"/>
              <a:ea typeface="Calibri"/>
              <a:cs typeface="Calibri"/>
              <a:sym typeface="Calibri"/>
            </a:endParaRPr>
          </a:p>
        </p:txBody>
      </p:sp>
      <p:sp>
        <p:nvSpPr>
          <p:cNvPr id="164" name="Google Shape;164;p7"/>
          <p:cNvSpPr/>
          <p:nvPr/>
        </p:nvSpPr>
        <p:spPr>
          <a:xfrm>
            <a:off x="7968615" y="5067300"/>
            <a:ext cx="6680835" cy="123063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The Crystal Caves: A network of glittering caves filled with precious gems and minerals, guarded by fierce beasts.</a:t>
            </a:r>
            <a:endParaRPr b="0" i="0" sz="2400" u="none" cap="none" strike="noStrike">
              <a:solidFill>
                <a:schemeClr val="dk1"/>
              </a:solidFill>
              <a:latin typeface="Calibri"/>
              <a:ea typeface="Calibri"/>
              <a:cs typeface="Calibri"/>
              <a:sym typeface="Calibri"/>
            </a:endParaRPr>
          </a:p>
        </p:txBody>
      </p:sp>
      <p:sp>
        <p:nvSpPr>
          <p:cNvPr id="165" name="Google Shape;165;p7"/>
          <p:cNvSpPr/>
          <p:nvPr/>
        </p:nvSpPr>
        <p:spPr>
          <a:xfrm>
            <a:off x="7892415" y="7505700"/>
            <a:ext cx="6680835" cy="130683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2400"/>
              <a:buFont typeface="Montserrat"/>
              <a:buNone/>
            </a:pPr>
            <a:r>
              <a:rPr b="0" i="0" lang="en-US" sz="2400" u="none" cap="none" strike="noStrike">
                <a:solidFill>
                  <a:srgbClr val="000000"/>
                </a:solidFill>
                <a:latin typeface="Montserrat"/>
                <a:ea typeface="Montserrat"/>
                <a:cs typeface="Montserrat"/>
                <a:sym typeface="Montserrat"/>
              </a:rPr>
              <a:t>The Enchanted Garden: A place of pure beauty and tranquility, where the colors of the flowers are more vibrant.</a:t>
            </a:r>
            <a:endParaRPr b="0" i="0" sz="2400" u="none" cap="none" strike="noStrike">
              <a:solidFill>
                <a:schemeClr val="dk1"/>
              </a:solidFill>
              <a:latin typeface="Calibri"/>
              <a:ea typeface="Calibri"/>
              <a:cs typeface="Calibri"/>
              <a:sym typeface="Calibri"/>
            </a:endParaRPr>
          </a:p>
        </p:txBody>
      </p:sp>
      <p:pic>
        <p:nvPicPr>
          <p:cNvPr descr="preencoded.png" id="166" name="Google Shape;166;p7"/>
          <p:cNvPicPr preferRelativeResize="0"/>
          <p:nvPr/>
        </p:nvPicPr>
        <p:blipFill rotWithShape="1">
          <a:blip r:embed="rId9">
            <a:alphaModFix/>
          </a:blip>
          <a:srcRect b="0" l="0" r="0" t="0"/>
          <a:stretch/>
        </p:blipFill>
        <p:spPr>
          <a:xfrm>
            <a:off x="2152650" y="3771900"/>
            <a:ext cx="123825" cy="114300"/>
          </a:xfrm>
          <a:prstGeom prst="rect">
            <a:avLst/>
          </a:prstGeom>
          <a:noFill/>
          <a:ln>
            <a:noFill/>
          </a:ln>
        </p:spPr>
      </p:pic>
      <p:pic>
        <p:nvPicPr>
          <p:cNvPr descr="preencoded.png" id="167" name="Google Shape;167;p7"/>
          <p:cNvPicPr preferRelativeResize="0"/>
          <p:nvPr/>
        </p:nvPicPr>
        <p:blipFill rotWithShape="1">
          <a:blip r:embed="rId10">
            <a:alphaModFix/>
          </a:blip>
          <a:srcRect b="0" l="0" r="0" t="0"/>
          <a:stretch/>
        </p:blipFill>
        <p:spPr>
          <a:xfrm>
            <a:off x="180975" y="4105275"/>
            <a:ext cx="7991475" cy="50958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EEA"/>
        </a:solidFill>
      </p:bgPr>
    </p:bg>
    <p:spTree>
      <p:nvGrpSpPr>
        <p:cNvPr id="172" name="Shape 172"/>
        <p:cNvGrpSpPr/>
        <p:nvPr/>
      </p:nvGrpSpPr>
      <p:grpSpPr>
        <a:xfrm>
          <a:off x="0" y="0"/>
          <a:ext cx="0" cy="0"/>
          <a:chOff x="0" y="0"/>
          <a:chExt cx="0" cy="0"/>
        </a:xfrm>
      </p:grpSpPr>
      <p:pic>
        <p:nvPicPr>
          <p:cNvPr descr="preencoded.png" id="173" name="Google Shape;173;p8"/>
          <p:cNvPicPr preferRelativeResize="0"/>
          <p:nvPr/>
        </p:nvPicPr>
        <p:blipFill rotWithShape="1">
          <a:blip r:embed="rId3">
            <a:alphaModFix/>
          </a:blip>
          <a:srcRect b="0" l="0" r="0" t="0"/>
          <a:stretch/>
        </p:blipFill>
        <p:spPr>
          <a:xfrm>
            <a:off x="10734675" y="4591050"/>
            <a:ext cx="7899091" cy="6006290"/>
          </a:xfrm>
          <a:prstGeom prst="rect">
            <a:avLst/>
          </a:prstGeom>
          <a:noFill/>
          <a:ln>
            <a:noFill/>
          </a:ln>
        </p:spPr>
      </p:pic>
      <p:pic>
        <p:nvPicPr>
          <p:cNvPr descr="preencoded.png" id="174" name="Google Shape;174;p8"/>
          <p:cNvPicPr preferRelativeResize="0"/>
          <p:nvPr/>
        </p:nvPicPr>
        <p:blipFill rotWithShape="1">
          <a:blip r:embed="rId4">
            <a:alphaModFix/>
          </a:blip>
          <a:srcRect b="0" l="0" r="0" t="0"/>
          <a:stretch/>
        </p:blipFill>
        <p:spPr>
          <a:xfrm>
            <a:off x="11176339" y="5694647"/>
            <a:ext cx="8003498" cy="6105526"/>
          </a:xfrm>
          <a:prstGeom prst="rect">
            <a:avLst/>
          </a:prstGeom>
          <a:noFill/>
          <a:ln>
            <a:noFill/>
          </a:ln>
        </p:spPr>
      </p:pic>
      <p:pic>
        <p:nvPicPr>
          <p:cNvPr descr="preencoded.png" id="175" name="Google Shape;175;p8"/>
          <p:cNvPicPr preferRelativeResize="0"/>
          <p:nvPr/>
        </p:nvPicPr>
        <p:blipFill rotWithShape="1">
          <a:blip r:embed="rId5">
            <a:alphaModFix/>
          </a:blip>
          <a:srcRect b="0" l="0" r="0" t="0"/>
          <a:stretch/>
        </p:blipFill>
        <p:spPr>
          <a:xfrm>
            <a:off x="1219200" y="1152525"/>
            <a:ext cx="4474464" cy="3328416"/>
          </a:xfrm>
          <a:prstGeom prst="rect">
            <a:avLst/>
          </a:prstGeom>
          <a:noFill/>
          <a:ln>
            <a:noFill/>
          </a:ln>
        </p:spPr>
      </p:pic>
      <p:grpSp>
        <p:nvGrpSpPr>
          <p:cNvPr id="176" name="Google Shape;176;p8"/>
          <p:cNvGrpSpPr/>
          <p:nvPr/>
        </p:nvGrpSpPr>
        <p:grpSpPr>
          <a:xfrm>
            <a:off x="2286000" y="3124200"/>
            <a:ext cx="13826490" cy="3291840"/>
            <a:chOff x="2286000" y="3124200"/>
            <a:chExt cx="13826490" cy="3291840"/>
          </a:xfrm>
        </p:grpSpPr>
        <p:sp>
          <p:nvSpPr>
            <p:cNvPr id="177" name="Google Shape;177;p8"/>
            <p:cNvSpPr/>
            <p:nvPr/>
          </p:nvSpPr>
          <p:spPr>
            <a:xfrm>
              <a:off x="2286000" y="3124200"/>
              <a:ext cx="13797915" cy="26365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a:buNone/>
              </a:pPr>
              <a:r>
                <a:rPr b="1" i="0" lang="en-US" sz="3600" u="none" cap="none" strike="noStrike">
                  <a:solidFill>
                    <a:srgbClr val="000000"/>
                  </a:solidFill>
                  <a:latin typeface="Cinzel"/>
                  <a:ea typeface="Cinzel"/>
                  <a:cs typeface="Cinzel"/>
                  <a:sym typeface="Cinzel"/>
                </a:rPr>
                <a:t>Pre-modern literature is the foundation of our literary heritage, shaping the traditions that followed and offering insight into the beliefs and values of past cultures.</a:t>
              </a:r>
              <a:endParaRPr b="0" i="0" sz="3600" u="none" cap="none" strike="noStrike">
                <a:solidFill>
                  <a:schemeClr val="dk1"/>
                </a:solidFill>
                <a:latin typeface="Calibri"/>
                <a:ea typeface="Calibri"/>
                <a:cs typeface="Calibri"/>
                <a:sym typeface="Calibri"/>
              </a:endParaRPr>
            </a:p>
          </p:txBody>
        </p:sp>
        <p:sp>
          <p:nvSpPr>
            <p:cNvPr id="178" name="Google Shape;178;p8"/>
            <p:cNvSpPr/>
            <p:nvPr/>
          </p:nvSpPr>
          <p:spPr>
            <a:xfrm>
              <a:off x="13211175" y="5829300"/>
              <a:ext cx="2901315" cy="58674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00"/>
                <a:buFont typeface="Cinzel"/>
                <a:buNone/>
              </a:pPr>
              <a:r>
                <a:rPr b="1" i="0" lang="en-US" sz="2700" u="none" cap="none" strike="noStrike">
                  <a:solidFill>
                    <a:srgbClr val="000000"/>
                  </a:solidFill>
                  <a:latin typeface="Cinzel"/>
                  <a:ea typeface="Cinzel"/>
                  <a:cs typeface="Cinzel"/>
                  <a:sym typeface="Cinzel"/>
                </a:rPr>
                <a:t>Harold Bloom</a:t>
              </a:r>
              <a:endParaRPr b="0" i="0" sz="2700" u="none" cap="none" strike="noStrike">
                <a:solidFill>
                  <a:schemeClr val="dk1"/>
                </a:solidFill>
                <a:latin typeface="Calibri"/>
                <a:ea typeface="Calibri"/>
                <a:cs typeface="Calibri"/>
                <a:sym typeface="Calibri"/>
              </a:endParaRPr>
            </a:p>
          </p:txBody>
        </p:sp>
      </p:grpSp>
      <p:grpSp>
        <p:nvGrpSpPr>
          <p:cNvPr id="179" name="Google Shape;179;p8"/>
          <p:cNvGrpSpPr/>
          <p:nvPr/>
        </p:nvGrpSpPr>
        <p:grpSpPr>
          <a:xfrm>
            <a:off x="17640300" y="7994854"/>
            <a:ext cx="596695" cy="2063546"/>
            <a:chOff x="17640300" y="7994855"/>
            <a:chExt cx="596695" cy="2063546"/>
          </a:xfrm>
        </p:grpSpPr>
        <p:pic>
          <p:nvPicPr>
            <p:cNvPr descr="preencoded.png" id="180" name="Google Shape;180;p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81" name="Google Shape;181;p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C6C54"/>
                </a:buClr>
                <a:buSzPts val="2710"/>
                <a:buFont typeface="Inter"/>
                <a:buNone/>
              </a:pPr>
              <a:r>
                <a:rPr b="1" i="0" lang="en-US" sz="2710" u="none" cap="none" strike="noStrike">
                  <a:solidFill>
                    <a:srgbClr val="7C6C54"/>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2026-06-25T09:53:50Z</dcterms:created>
  <dc:creator>PptxGenJS</dc:creator>
</cp:coreProperties>
</file>