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Poppins Bold" charset="1" panose="00000800000000000000"/>
      <p:regular r:id="rId16"/>
    </p:embeddedFont>
    <p:embeddedFont>
      <p:font typeface="Poppins" charset="1" panose="000005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jpe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TextBox 2" id="2"/>
          <p:cNvSpPr txBox="true"/>
          <p:nvPr/>
        </p:nvSpPr>
        <p:spPr>
          <a:xfrm rot="0">
            <a:off x="-1124309" y="2275579"/>
            <a:ext cx="20536617" cy="3912941"/>
          </a:xfrm>
          <a:prstGeom prst="rect">
            <a:avLst/>
          </a:prstGeom>
        </p:spPr>
        <p:txBody>
          <a:bodyPr anchor="t" rtlCol="false" tIns="0" lIns="0" bIns="0" rIns="0">
            <a:spAutoFit/>
          </a:bodyPr>
          <a:lstStyle/>
          <a:p>
            <a:pPr algn="ctr">
              <a:lnSpc>
                <a:spcPts val="26677"/>
              </a:lnSpc>
            </a:pPr>
            <a:r>
              <a:rPr lang="en-US" b="true" sz="28997" spc="-2319">
                <a:solidFill>
                  <a:srgbClr val="171717"/>
                </a:solidFill>
                <a:latin typeface="Poppins Bold"/>
                <a:ea typeface="Poppins Bold"/>
                <a:cs typeface="Poppins Bold"/>
                <a:sym typeface="Poppins Bold"/>
              </a:rPr>
              <a:t>PITCH DECK</a:t>
            </a:r>
          </a:p>
        </p:txBody>
      </p:sp>
      <p:sp>
        <p:nvSpPr>
          <p:cNvPr name="Freeform 3" id="3"/>
          <p:cNvSpPr/>
          <p:nvPr/>
        </p:nvSpPr>
        <p:spPr>
          <a:xfrm flipH="false" flipV="false" rot="0">
            <a:off x="1509863" y="3178223"/>
            <a:ext cx="15268275" cy="7108777"/>
          </a:xfrm>
          <a:custGeom>
            <a:avLst/>
            <a:gdLst/>
            <a:ahLst/>
            <a:cxnLst/>
            <a:rect r="r" b="b" t="t" l="l"/>
            <a:pathLst>
              <a:path h="7108777" w="15268275">
                <a:moveTo>
                  <a:pt x="0" y="0"/>
                </a:moveTo>
                <a:lnTo>
                  <a:pt x="15268274" y="0"/>
                </a:lnTo>
                <a:lnTo>
                  <a:pt x="15268274" y="7108777"/>
                </a:lnTo>
                <a:lnTo>
                  <a:pt x="0" y="7108777"/>
                </a:lnTo>
                <a:lnTo>
                  <a:pt x="0" y="0"/>
                </a:lnTo>
                <a:close/>
              </a:path>
            </a:pathLst>
          </a:custGeom>
          <a:blipFill>
            <a:blip r:embed="rId2"/>
            <a:stretch>
              <a:fillRect l="0" t="-44708" r="0" b="0"/>
            </a:stretch>
          </a:blipFill>
        </p:spPr>
      </p:sp>
      <p:grpSp>
        <p:nvGrpSpPr>
          <p:cNvPr name="Group 4" id="4"/>
          <p:cNvGrpSpPr/>
          <p:nvPr/>
        </p:nvGrpSpPr>
        <p:grpSpPr>
          <a:xfrm rot="0">
            <a:off x="6975404" y="8873704"/>
            <a:ext cx="4328306" cy="384596"/>
            <a:chOff x="0" y="0"/>
            <a:chExt cx="5771074" cy="512795"/>
          </a:xfrm>
        </p:grpSpPr>
        <p:grpSp>
          <p:nvGrpSpPr>
            <p:cNvPr name="Group 5" id="5"/>
            <p:cNvGrpSpPr/>
            <p:nvPr/>
          </p:nvGrpSpPr>
          <p:grpSpPr>
            <a:xfrm rot="0">
              <a:off x="0" y="0"/>
              <a:ext cx="5771074" cy="512795"/>
              <a:chOff x="0" y="0"/>
              <a:chExt cx="1264248" cy="112336"/>
            </a:xfrm>
          </p:grpSpPr>
          <p:sp>
            <p:nvSpPr>
              <p:cNvPr name="Freeform 6" id="6"/>
              <p:cNvSpPr/>
              <p:nvPr/>
            </p:nvSpPr>
            <p:spPr>
              <a:xfrm flipH="false" flipV="false" rot="0">
                <a:off x="0" y="0"/>
                <a:ext cx="1264248" cy="112336"/>
              </a:xfrm>
              <a:custGeom>
                <a:avLst/>
                <a:gdLst/>
                <a:ahLst/>
                <a:cxnLst/>
                <a:rect r="r" b="b" t="t" l="l"/>
                <a:pathLst>
                  <a:path h="112336" w="1264248">
                    <a:moveTo>
                      <a:pt x="56168" y="0"/>
                    </a:moveTo>
                    <a:lnTo>
                      <a:pt x="1208080" y="0"/>
                    </a:lnTo>
                    <a:cubicBezTo>
                      <a:pt x="1222976" y="0"/>
                      <a:pt x="1237263" y="5918"/>
                      <a:pt x="1247796" y="16451"/>
                    </a:cubicBezTo>
                    <a:cubicBezTo>
                      <a:pt x="1258330" y="26985"/>
                      <a:pt x="1264248" y="41271"/>
                      <a:pt x="1264248" y="56168"/>
                    </a:cubicBezTo>
                    <a:lnTo>
                      <a:pt x="1264248" y="56168"/>
                    </a:lnTo>
                    <a:cubicBezTo>
                      <a:pt x="1264248" y="71065"/>
                      <a:pt x="1258330" y="85351"/>
                      <a:pt x="1247796" y="95885"/>
                    </a:cubicBezTo>
                    <a:cubicBezTo>
                      <a:pt x="1237263" y="106418"/>
                      <a:pt x="1222976" y="112336"/>
                      <a:pt x="1208080"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F8F8F8"/>
              </a:solidFill>
              <a:ln cap="rnd">
                <a:noFill/>
                <a:prstDash val="solid"/>
                <a:round/>
              </a:ln>
            </p:spPr>
          </p:sp>
          <p:sp>
            <p:nvSpPr>
              <p:cNvPr name="TextBox 7" id="7"/>
              <p:cNvSpPr txBox="true"/>
              <p:nvPr/>
            </p:nvSpPr>
            <p:spPr>
              <a:xfrm>
                <a:off x="0" y="-47625"/>
                <a:ext cx="1264248" cy="159961"/>
              </a:xfrm>
              <a:prstGeom prst="rect">
                <a:avLst/>
              </a:prstGeom>
            </p:spPr>
            <p:txBody>
              <a:bodyPr anchor="ctr" rtlCol="false" tIns="50800" lIns="50800" bIns="50800" rIns="50800"/>
              <a:lstStyle/>
              <a:p>
                <a:pPr algn="ctr">
                  <a:lnSpc>
                    <a:spcPts val="1959"/>
                  </a:lnSpc>
                </a:pPr>
              </a:p>
            </p:txBody>
          </p:sp>
        </p:grpSp>
        <p:sp>
          <p:nvSpPr>
            <p:cNvPr name="TextBox 8" id="8"/>
            <p:cNvSpPr txBox="true"/>
            <p:nvPr/>
          </p:nvSpPr>
          <p:spPr>
            <a:xfrm rot="0">
              <a:off x="476788" y="67379"/>
              <a:ext cx="4817499" cy="330445"/>
            </a:xfrm>
            <a:prstGeom prst="rect">
              <a:avLst/>
            </a:prstGeom>
          </p:spPr>
          <p:txBody>
            <a:bodyPr anchor="t" rtlCol="false" tIns="0" lIns="0" bIns="0" rIns="0">
              <a:spAutoFit/>
            </a:bodyPr>
            <a:lstStyle/>
            <a:p>
              <a:pPr algn="ctr">
                <a:lnSpc>
                  <a:spcPts val="1959"/>
                </a:lnSpc>
              </a:pPr>
              <a:r>
                <a:rPr lang="en-US" sz="1399">
                  <a:solidFill>
                    <a:srgbClr val="171717"/>
                  </a:solidFill>
                  <a:latin typeface="Poppins"/>
                  <a:ea typeface="Poppins"/>
                  <a:cs typeface="Poppins"/>
                  <a:sym typeface="Poppins"/>
                </a:rPr>
                <a:t>Page 01</a:t>
              </a:r>
            </a:p>
          </p:txBody>
        </p:sp>
      </p:grpSp>
      <p:sp>
        <p:nvSpPr>
          <p:cNvPr name="TextBox 9" id="9"/>
          <p:cNvSpPr txBox="true"/>
          <p:nvPr/>
        </p:nvSpPr>
        <p:spPr>
          <a:xfrm rot="0">
            <a:off x="14317266" y="6217146"/>
            <a:ext cx="2942034" cy="213335"/>
          </a:xfrm>
          <a:prstGeom prst="rect">
            <a:avLst/>
          </a:prstGeom>
        </p:spPr>
        <p:txBody>
          <a:bodyPr anchor="t" rtlCol="false" tIns="0" lIns="0" bIns="0" rIns="0">
            <a:spAutoFit/>
          </a:bodyPr>
          <a:lstStyle/>
          <a:p>
            <a:pPr algn="r">
              <a:lnSpc>
                <a:spcPts val="1439"/>
              </a:lnSpc>
            </a:pPr>
            <a:r>
              <a:rPr lang="en-US" sz="1599" spc="-63">
                <a:solidFill>
                  <a:srgbClr val="171717"/>
                </a:solidFill>
                <a:latin typeface="Poppins"/>
                <a:ea typeface="Poppins"/>
                <a:cs typeface="Poppins"/>
                <a:sym typeface="Poppins"/>
              </a:rPr>
              <a:t>Presented By : Lars Peeters</a:t>
            </a:r>
          </a:p>
        </p:txBody>
      </p:sp>
      <p:sp>
        <p:nvSpPr>
          <p:cNvPr name="TextBox 10" id="10"/>
          <p:cNvSpPr txBox="true"/>
          <p:nvPr/>
        </p:nvSpPr>
        <p:spPr>
          <a:xfrm rot="0">
            <a:off x="1028700" y="6217146"/>
            <a:ext cx="2960158" cy="213335"/>
          </a:xfrm>
          <a:prstGeom prst="rect">
            <a:avLst/>
          </a:prstGeom>
        </p:spPr>
        <p:txBody>
          <a:bodyPr anchor="t" rtlCol="false" tIns="0" lIns="0" bIns="0" rIns="0">
            <a:spAutoFit/>
          </a:bodyPr>
          <a:lstStyle/>
          <a:p>
            <a:pPr algn="l">
              <a:lnSpc>
                <a:spcPts val="1439"/>
              </a:lnSpc>
            </a:pPr>
            <a:r>
              <a:rPr lang="en-US" sz="1599" spc="-63">
                <a:solidFill>
                  <a:srgbClr val="171717"/>
                </a:solidFill>
                <a:latin typeface="Poppins"/>
                <a:ea typeface="Poppins"/>
                <a:cs typeface="Poppins"/>
                <a:sym typeface="Poppins"/>
              </a:rPr>
              <a:t>Presented To : Larana, Inc.</a:t>
            </a:r>
          </a:p>
        </p:txBody>
      </p:sp>
      <p:grpSp>
        <p:nvGrpSpPr>
          <p:cNvPr name="Group 11" id="11"/>
          <p:cNvGrpSpPr/>
          <p:nvPr/>
        </p:nvGrpSpPr>
        <p:grpSpPr>
          <a:xfrm rot="0">
            <a:off x="4027427" y="1117625"/>
            <a:ext cx="10233146" cy="530810"/>
            <a:chOff x="0" y="0"/>
            <a:chExt cx="2988982" cy="155043"/>
          </a:xfrm>
        </p:grpSpPr>
        <p:sp>
          <p:nvSpPr>
            <p:cNvPr name="Freeform 12" id="12"/>
            <p:cNvSpPr/>
            <p:nvPr/>
          </p:nvSpPr>
          <p:spPr>
            <a:xfrm flipH="false" flipV="false" rot="0">
              <a:off x="0" y="0"/>
              <a:ext cx="2988982" cy="155043"/>
            </a:xfrm>
            <a:custGeom>
              <a:avLst/>
              <a:gdLst/>
              <a:ahLst/>
              <a:cxnLst/>
              <a:rect r="r" b="b" t="t" l="l"/>
              <a:pathLst>
                <a:path h="155043" w="2988982">
                  <a:moveTo>
                    <a:pt x="38584" y="0"/>
                  </a:moveTo>
                  <a:lnTo>
                    <a:pt x="2950398" y="0"/>
                  </a:lnTo>
                  <a:cubicBezTo>
                    <a:pt x="2971708" y="0"/>
                    <a:pt x="2988982" y="17275"/>
                    <a:pt x="2988982" y="38584"/>
                  </a:cubicBezTo>
                  <a:lnTo>
                    <a:pt x="2988982" y="116459"/>
                  </a:lnTo>
                  <a:cubicBezTo>
                    <a:pt x="2988982" y="137769"/>
                    <a:pt x="2971708" y="155043"/>
                    <a:pt x="2950398" y="155043"/>
                  </a:cubicBezTo>
                  <a:lnTo>
                    <a:pt x="38584" y="155043"/>
                  </a:lnTo>
                  <a:cubicBezTo>
                    <a:pt x="17275" y="155043"/>
                    <a:pt x="0" y="137769"/>
                    <a:pt x="0" y="116459"/>
                  </a:cubicBezTo>
                  <a:lnTo>
                    <a:pt x="0" y="38584"/>
                  </a:lnTo>
                  <a:cubicBezTo>
                    <a:pt x="0" y="17275"/>
                    <a:pt x="17275" y="0"/>
                    <a:pt x="38584" y="0"/>
                  </a:cubicBezTo>
                  <a:close/>
                </a:path>
              </a:pathLst>
            </a:custGeom>
            <a:solidFill>
              <a:srgbClr val="E1E1E1"/>
            </a:solidFill>
            <a:ln cap="rnd">
              <a:noFill/>
              <a:prstDash val="solid"/>
              <a:round/>
            </a:ln>
          </p:spPr>
        </p:sp>
        <p:sp>
          <p:nvSpPr>
            <p:cNvPr name="TextBox 13" id="13"/>
            <p:cNvSpPr txBox="true"/>
            <p:nvPr/>
          </p:nvSpPr>
          <p:spPr>
            <a:xfrm>
              <a:off x="0" y="-47625"/>
              <a:ext cx="2988982" cy="202668"/>
            </a:xfrm>
            <a:prstGeom prst="rect">
              <a:avLst/>
            </a:prstGeom>
          </p:spPr>
          <p:txBody>
            <a:bodyPr anchor="ctr" rtlCol="false" tIns="50800" lIns="50800" bIns="50800" rIns="50800"/>
            <a:lstStyle/>
            <a:p>
              <a:pPr algn="ctr">
                <a:lnSpc>
                  <a:spcPts val="1959"/>
                </a:lnSpc>
              </a:pPr>
            </a:p>
          </p:txBody>
        </p:sp>
      </p:grpSp>
      <p:grpSp>
        <p:nvGrpSpPr>
          <p:cNvPr name="Group 14" id="14"/>
          <p:cNvGrpSpPr/>
          <p:nvPr/>
        </p:nvGrpSpPr>
        <p:grpSpPr>
          <a:xfrm rot="0">
            <a:off x="12614387" y="1190732"/>
            <a:ext cx="1568783" cy="384596"/>
            <a:chOff x="0" y="0"/>
            <a:chExt cx="2091711" cy="512795"/>
          </a:xfrm>
        </p:grpSpPr>
        <p:grpSp>
          <p:nvGrpSpPr>
            <p:cNvPr name="Group 15" id="15"/>
            <p:cNvGrpSpPr/>
            <p:nvPr/>
          </p:nvGrpSpPr>
          <p:grpSpPr>
            <a:xfrm rot="0">
              <a:off x="0" y="0"/>
              <a:ext cx="2091711" cy="512795"/>
              <a:chOff x="0" y="0"/>
              <a:chExt cx="458223" cy="112336"/>
            </a:xfrm>
          </p:grpSpPr>
          <p:sp>
            <p:nvSpPr>
              <p:cNvPr name="Freeform 16" id="16"/>
              <p:cNvSpPr/>
              <p:nvPr/>
            </p:nvSpPr>
            <p:spPr>
              <a:xfrm flipH="false" flipV="false" rot="0">
                <a:off x="0" y="0"/>
                <a:ext cx="458223" cy="112336"/>
              </a:xfrm>
              <a:custGeom>
                <a:avLst/>
                <a:gdLst/>
                <a:ahLst/>
                <a:cxnLst/>
                <a:rect r="r" b="b" t="t" l="l"/>
                <a:pathLst>
                  <a:path h="112336" w="458223">
                    <a:moveTo>
                      <a:pt x="56168" y="0"/>
                    </a:moveTo>
                    <a:lnTo>
                      <a:pt x="402055" y="0"/>
                    </a:lnTo>
                    <a:cubicBezTo>
                      <a:pt x="416952" y="0"/>
                      <a:pt x="431238" y="5918"/>
                      <a:pt x="441772" y="16451"/>
                    </a:cubicBezTo>
                    <a:cubicBezTo>
                      <a:pt x="452306" y="26985"/>
                      <a:pt x="458223" y="41271"/>
                      <a:pt x="458223" y="56168"/>
                    </a:cubicBezTo>
                    <a:lnTo>
                      <a:pt x="458223" y="56168"/>
                    </a:lnTo>
                    <a:cubicBezTo>
                      <a:pt x="458223" y="71065"/>
                      <a:pt x="452306" y="85351"/>
                      <a:pt x="441772" y="95885"/>
                    </a:cubicBezTo>
                    <a:cubicBezTo>
                      <a:pt x="431238" y="106418"/>
                      <a:pt x="416952" y="112336"/>
                      <a:pt x="402055"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CCCCCC"/>
              </a:solidFill>
              <a:ln cap="rnd">
                <a:noFill/>
                <a:prstDash val="solid"/>
                <a:round/>
              </a:ln>
            </p:spPr>
          </p:sp>
          <p:sp>
            <p:nvSpPr>
              <p:cNvPr name="TextBox 17" id="17"/>
              <p:cNvSpPr txBox="true"/>
              <p:nvPr/>
            </p:nvSpPr>
            <p:spPr>
              <a:xfrm>
                <a:off x="0" y="-47625"/>
                <a:ext cx="458223" cy="159961"/>
              </a:xfrm>
              <a:prstGeom prst="rect">
                <a:avLst/>
              </a:prstGeom>
            </p:spPr>
            <p:txBody>
              <a:bodyPr anchor="ctr" rtlCol="false" tIns="50800" lIns="50800" bIns="50800" rIns="50800"/>
              <a:lstStyle/>
              <a:p>
                <a:pPr algn="ctr">
                  <a:lnSpc>
                    <a:spcPts val="1959"/>
                  </a:lnSpc>
                </a:pPr>
              </a:p>
            </p:txBody>
          </p:sp>
        </p:grpSp>
        <p:sp>
          <p:nvSpPr>
            <p:cNvPr name="TextBox 18" id="18"/>
            <p:cNvSpPr txBox="true"/>
            <p:nvPr/>
          </p:nvSpPr>
          <p:spPr>
            <a:xfrm rot="0">
              <a:off x="130207" y="67379"/>
              <a:ext cx="1831297" cy="330412"/>
            </a:xfrm>
            <a:prstGeom prst="rect">
              <a:avLst/>
            </a:prstGeom>
          </p:spPr>
          <p:txBody>
            <a:bodyPr anchor="t" rtlCol="false" tIns="0" lIns="0" bIns="0" rIns="0">
              <a:spAutoFit/>
            </a:bodyPr>
            <a:lstStyle/>
            <a:p>
              <a:pPr algn="ctr">
                <a:lnSpc>
                  <a:spcPts val="1959"/>
                </a:lnSpc>
              </a:pPr>
              <a:r>
                <a:rPr lang="en-US" sz="1399">
                  <a:solidFill>
                    <a:srgbClr val="171717"/>
                  </a:solidFill>
                  <a:latin typeface="Poppins"/>
                  <a:ea typeface="Poppins"/>
                  <a:cs typeface="Poppins"/>
                  <a:sym typeface="Poppins"/>
                </a:rPr>
                <a:t>Home</a:t>
              </a:r>
            </a:p>
          </p:txBody>
        </p:sp>
      </p:grpSp>
      <p:grpSp>
        <p:nvGrpSpPr>
          <p:cNvPr name="Group 19" id="19"/>
          <p:cNvGrpSpPr/>
          <p:nvPr/>
        </p:nvGrpSpPr>
        <p:grpSpPr>
          <a:xfrm rot="0">
            <a:off x="10450234" y="1190732"/>
            <a:ext cx="1706953" cy="384596"/>
            <a:chOff x="0" y="0"/>
            <a:chExt cx="2275937" cy="512795"/>
          </a:xfrm>
        </p:grpSpPr>
        <p:grpSp>
          <p:nvGrpSpPr>
            <p:cNvPr name="Group 20" id="20"/>
            <p:cNvGrpSpPr/>
            <p:nvPr/>
          </p:nvGrpSpPr>
          <p:grpSpPr>
            <a:xfrm rot="0">
              <a:off x="0" y="0"/>
              <a:ext cx="2275937" cy="512795"/>
              <a:chOff x="0" y="0"/>
              <a:chExt cx="498581" cy="112336"/>
            </a:xfrm>
          </p:grpSpPr>
          <p:sp>
            <p:nvSpPr>
              <p:cNvPr name="Freeform 21" id="21"/>
              <p:cNvSpPr/>
              <p:nvPr/>
            </p:nvSpPr>
            <p:spPr>
              <a:xfrm flipH="false" flipV="false" rot="0">
                <a:off x="0" y="0"/>
                <a:ext cx="498581" cy="112336"/>
              </a:xfrm>
              <a:custGeom>
                <a:avLst/>
                <a:gdLst/>
                <a:ahLst/>
                <a:cxnLst/>
                <a:rect r="r" b="b" t="t" l="l"/>
                <a:pathLst>
                  <a:path h="112336" w="498581">
                    <a:moveTo>
                      <a:pt x="56168" y="0"/>
                    </a:moveTo>
                    <a:lnTo>
                      <a:pt x="442413" y="0"/>
                    </a:lnTo>
                    <a:cubicBezTo>
                      <a:pt x="457310" y="0"/>
                      <a:pt x="471596" y="5918"/>
                      <a:pt x="482130" y="16451"/>
                    </a:cubicBezTo>
                    <a:cubicBezTo>
                      <a:pt x="492663" y="26985"/>
                      <a:pt x="498581" y="41271"/>
                      <a:pt x="498581" y="56168"/>
                    </a:cubicBezTo>
                    <a:lnTo>
                      <a:pt x="498581" y="56168"/>
                    </a:lnTo>
                    <a:cubicBezTo>
                      <a:pt x="498581" y="71065"/>
                      <a:pt x="492663" y="85351"/>
                      <a:pt x="482130" y="95885"/>
                    </a:cubicBezTo>
                    <a:cubicBezTo>
                      <a:pt x="471596" y="106418"/>
                      <a:pt x="457310" y="112336"/>
                      <a:pt x="442413"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171717"/>
              </a:solidFill>
              <a:ln cap="rnd">
                <a:noFill/>
                <a:prstDash val="solid"/>
                <a:round/>
              </a:ln>
            </p:spPr>
          </p:sp>
          <p:sp>
            <p:nvSpPr>
              <p:cNvPr name="TextBox 22" id="22"/>
              <p:cNvSpPr txBox="true"/>
              <p:nvPr/>
            </p:nvSpPr>
            <p:spPr>
              <a:xfrm>
                <a:off x="0" y="-47625"/>
                <a:ext cx="498581" cy="159961"/>
              </a:xfrm>
              <a:prstGeom prst="rect">
                <a:avLst/>
              </a:prstGeom>
            </p:spPr>
            <p:txBody>
              <a:bodyPr anchor="ctr" rtlCol="false" tIns="50800" lIns="50800" bIns="50800" rIns="50800"/>
              <a:lstStyle/>
              <a:p>
                <a:pPr algn="ctr">
                  <a:lnSpc>
                    <a:spcPts val="1959"/>
                  </a:lnSpc>
                </a:pPr>
              </a:p>
            </p:txBody>
          </p:sp>
        </p:grpSp>
        <p:sp>
          <p:nvSpPr>
            <p:cNvPr name="TextBox 23" id="23"/>
            <p:cNvSpPr txBox="true"/>
            <p:nvPr/>
          </p:nvSpPr>
          <p:spPr>
            <a:xfrm rot="0">
              <a:off x="118612" y="67379"/>
              <a:ext cx="2038713" cy="330412"/>
            </a:xfrm>
            <a:prstGeom prst="rect">
              <a:avLst/>
            </a:prstGeom>
          </p:spPr>
          <p:txBody>
            <a:bodyPr anchor="t" rtlCol="false" tIns="0" lIns="0" bIns="0" rIns="0">
              <a:spAutoFit/>
            </a:bodyPr>
            <a:lstStyle/>
            <a:p>
              <a:pPr algn="ctr">
                <a:lnSpc>
                  <a:spcPts val="1959"/>
                </a:lnSpc>
              </a:pPr>
              <a:r>
                <a:rPr lang="en-US" sz="1399">
                  <a:solidFill>
                    <a:srgbClr val="F8F8F8"/>
                  </a:solidFill>
                  <a:latin typeface="Poppins"/>
                  <a:ea typeface="Poppins"/>
                  <a:cs typeface="Poppins"/>
                  <a:sym typeface="Poppins"/>
                </a:rPr>
                <a:t>Service</a:t>
              </a:r>
            </a:p>
          </p:txBody>
        </p:sp>
      </p:grpSp>
      <p:grpSp>
        <p:nvGrpSpPr>
          <p:cNvPr name="Group 24" id="24"/>
          <p:cNvGrpSpPr/>
          <p:nvPr/>
        </p:nvGrpSpPr>
        <p:grpSpPr>
          <a:xfrm rot="0">
            <a:off x="8286081" y="1190732"/>
            <a:ext cx="1706953" cy="384596"/>
            <a:chOff x="0" y="0"/>
            <a:chExt cx="2275937" cy="512795"/>
          </a:xfrm>
        </p:grpSpPr>
        <p:grpSp>
          <p:nvGrpSpPr>
            <p:cNvPr name="Group 25" id="25"/>
            <p:cNvGrpSpPr/>
            <p:nvPr/>
          </p:nvGrpSpPr>
          <p:grpSpPr>
            <a:xfrm rot="0">
              <a:off x="0" y="0"/>
              <a:ext cx="2275937" cy="512795"/>
              <a:chOff x="0" y="0"/>
              <a:chExt cx="498581" cy="112336"/>
            </a:xfrm>
          </p:grpSpPr>
          <p:sp>
            <p:nvSpPr>
              <p:cNvPr name="Freeform 26" id="26"/>
              <p:cNvSpPr/>
              <p:nvPr/>
            </p:nvSpPr>
            <p:spPr>
              <a:xfrm flipH="false" flipV="false" rot="0">
                <a:off x="0" y="0"/>
                <a:ext cx="498581" cy="112336"/>
              </a:xfrm>
              <a:custGeom>
                <a:avLst/>
                <a:gdLst/>
                <a:ahLst/>
                <a:cxnLst/>
                <a:rect r="r" b="b" t="t" l="l"/>
                <a:pathLst>
                  <a:path h="112336" w="498581">
                    <a:moveTo>
                      <a:pt x="56168" y="0"/>
                    </a:moveTo>
                    <a:lnTo>
                      <a:pt x="442413" y="0"/>
                    </a:lnTo>
                    <a:cubicBezTo>
                      <a:pt x="457310" y="0"/>
                      <a:pt x="471596" y="5918"/>
                      <a:pt x="482130" y="16451"/>
                    </a:cubicBezTo>
                    <a:cubicBezTo>
                      <a:pt x="492663" y="26985"/>
                      <a:pt x="498581" y="41271"/>
                      <a:pt x="498581" y="56168"/>
                    </a:cubicBezTo>
                    <a:lnTo>
                      <a:pt x="498581" y="56168"/>
                    </a:lnTo>
                    <a:cubicBezTo>
                      <a:pt x="498581" y="71065"/>
                      <a:pt x="492663" y="85351"/>
                      <a:pt x="482130" y="95885"/>
                    </a:cubicBezTo>
                    <a:cubicBezTo>
                      <a:pt x="471596" y="106418"/>
                      <a:pt x="457310" y="112336"/>
                      <a:pt x="442413"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CCCCCC"/>
              </a:solidFill>
              <a:ln cap="rnd">
                <a:noFill/>
                <a:prstDash val="solid"/>
                <a:round/>
              </a:ln>
            </p:spPr>
          </p:sp>
          <p:sp>
            <p:nvSpPr>
              <p:cNvPr name="TextBox 27" id="27"/>
              <p:cNvSpPr txBox="true"/>
              <p:nvPr/>
            </p:nvSpPr>
            <p:spPr>
              <a:xfrm>
                <a:off x="0" y="-47625"/>
                <a:ext cx="498581" cy="159961"/>
              </a:xfrm>
              <a:prstGeom prst="rect">
                <a:avLst/>
              </a:prstGeom>
            </p:spPr>
            <p:txBody>
              <a:bodyPr anchor="ctr" rtlCol="false" tIns="50800" lIns="50800" bIns="50800" rIns="50800"/>
              <a:lstStyle/>
              <a:p>
                <a:pPr algn="ctr">
                  <a:lnSpc>
                    <a:spcPts val="1959"/>
                  </a:lnSpc>
                </a:pPr>
              </a:p>
            </p:txBody>
          </p:sp>
        </p:grpSp>
        <p:sp>
          <p:nvSpPr>
            <p:cNvPr name="TextBox 28" id="28"/>
            <p:cNvSpPr txBox="true"/>
            <p:nvPr/>
          </p:nvSpPr>
          <p:spPr>
            <a:xfrm rot="0">
              <a:off x="188031" y="67379"/>
              <a:ext cx="1899876" cy="330412"/>
            </a:xfrm>
            <a:prstGeom prst="rect">
              <a:avLst/>
            </a:prstGeom>
          </p:spPr>
          <p:txBody>
            <a:bodyPr anchor="t" rtlCol="false" tIns="0" lIns="0" bIns="0" rIns="0">
              <a:spAutoFit/>
            </a:bodyPr>
            <a:lstStyle/>
            <a:p>
              <a:pPr algn="ctr">
                <a:lnSpc>
                  <a:spcPts val="1959"/>
                </a:lnSpc>
              </a:pPr>
              <a:r>
                <a:rPr lang="en-US" sz="1399">
                  <a:solidFill>
                    <a:srgbClr val="171717"/>
                  </a:solidFill>
                  <a:latin typeface="Poppins"/>
                  <a:ea typeface="Poppins"/>
                  <a:cs typeface="Poppins"/>
                  <a:sym typeface="Poppins"/>
                </a:rPr>
                <a:t>Contact</a:t>
              </a:r>
            </a:p>
          </p:txBody>
        </p:sp>
      </p:grpSp>
      <p:grpSp>
        <p:nvGrpSpPr>
          <p:cNvPr name="Group 29" id="29"/>
          <p:cNvGrpSpPr/>
          <p:nvPr/>
        </p:nvGrpSpPr>
        <p:grpSpPr>
          <a:xfrm rot="0">
            <a:off x="4100894" y="1190732"/>
            <a:ext cx="2511996" cy="384596"/>
            <a:chOff x="0" y="0"/>
            <a:chExt cx="3349328" cy="512795"/>
          </a:xfrm>
        </p:grpSpPr>
        <p:grpSp>
          <p:nvGrpSpPr>
            <p:cNvPr name="Group 30" id="30"/>
            <p:cNvGrpSpPr/>
            <p:nvPr/>
          </p:nvGrpSpPr>
          <p:grpSpPr>
            <a:xfrm rot="0">
              <a:off x="0" y="0"/>
              <a:ext cx="512795" cy="512795"/>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1717"/>
              </a:solidFill>
            </p:spPr>
          </p:sp>
          <p:sp>
            <p:nvSpPr>
              <p:cNvPr name="TextBox 32" id="32"/>
              <p:cNvSpPr txBox="true"/>
              <p:nvPr/>
            </p:nvSpPr>
            <p:spPr>
              <a:xfrm>
                <a:off x="76200" y="28575"/>
                <a:ext cx="660400" cy="708025"/>
              </a:xfrm>
              <a:prstGeom prst="rect">
                <a:avLst/>
              </a:prstGeom>
            </p:spPr>
            <p:txBody>
              <a:bodyPr anchor="ctr" rtlCol="false" tIns="50800" lIns="50800" bIns="50800" rIns="50800"/>
              <a:lstStyle/>
              <a:p>
                <a:pPr algn="ctr">
                  <a:lnSpc>
                    <a:spcPts val="1959"/>
                  </a:lnSpc>
                </a:pPr>
              </a:p>
            </p:txBody>
          </p:sp>
        </p:grpSp>
        <p:sp>
          <p:nvSpPr>
            <p:cNvPr name="Freeform 33" id="33"/>
            <p:cNvSpPr/>
            <p:nvPr/>
          </p:nvSpPr>
          <p:spPr>
            <a:xfrm flipH="false" flipV="false" rot="0">
              <a:off x="84949" y="115004"/>
              <a:ext cx="342896" cy="282787"/>
            </a:xfrm>
            <a:custGeom>
              <a:avLst/>
              <a:gdLst/>
              <a:ahLst/>
              <a:cxnLst/>
              <a:rect r="r" b="b" t="t" l="l"/>
              <a:pathLst>
                <a:path h="282787" w="342896">
                  <a:moveTo>
                    <a:pt x="0" y="0"/>
                  </a:moveTo>
                  <a:lnTo>
                    <a:pt x="342897" y="0"/>
                  </a:lnTo>
                  <a:lnTo>
                    <a:pt x="342897" y="282787"/>
                  </a:lnTo>
                  <a:lnTo>
                    <a:pt x="0" y="2827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4" id="34"/>
            <p:cNvSpPr txBox="true"/>
            <p:nvPr/>
          </p:nvSpPr>
          <p:spPr>
            <a:xfrm rot="0">
              <a:off x="593006" y="20177"/>
              <a:ext cx="2756322" cy="415224"/>
            </a:xfrm>
            <a:prstGeom prst="rect">
              <a:avLst/>
            </a:prstGeom>
          </p:spPr>
          <p:txBody>
            <a:bodyPr anchor="t" rtlCol="false" tIns="0" lIns="0" bIns="0" rIns="0">
              <a:spAutoFit/>
            </a:bodyPr>
            <a:lstStyle/>
            <a:p>
              <a:pPr algn="l">
                <a:lnSpc>
                  <a:spcPts val="2519"/>
                </a:lnSpc>
              </a:pPr>
              <a:r>
                <a:rPr lang="en-US" sz="1799" b="true">
                  <a:solidFill>
                    <a:srgbClr val="171717"/>
                  </a:solidFill>
                  <a:latin typeface="Poppins Bold"/>
                  <a:ea typeface="Poppins Bold"/>
                  <a:cs typeface="Poppins Bold"/>
                  <a:sym typeface="Poppins Bold"/>
                </a:rPr>
                <a:t>Liceria &amp; Co.</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TextBox 2" id="2"/>
          <p:cNvSpPr txBox="true"/>
          <p:nvPr/>
        </p:nvSpPr>
        <p:spPr>
          <a:xfrm rot="0">
            <a:off x="-2114909" y="2275579"/>
            <a:ext cx="22517817" cy="3912941"/>
          </a:xfrm>
          <a:prstGeom prst="rect">
            <a:avLst/>
          </a:prstGeom>
        </p:spPr>
        <p:txBody>
          <a:bodyPr anchor="t" rtlCol="false" tIns="0" lIns="0" bIns="0" rIns="0">
            <a:spAutoFit/>
          </a:bodyPr>
          <a:lstStyle/>
          <a:p>
            <a:pPr algn="ctr">
              <a:lnSpc>
                <a:spcPts val="26677"/>
              </a:lnSpc>
            </a:pPr>
            <a:r>
              <a:rPr lang="en-US" b="true" sz="28997" spc="-2319">
                <a:solidFill>
                  <a:srgbClr val="171717"/>
                </a:solidFill>
                <a:latin typeface="Poppins Bold"/>
                <a:ea typeface="Poppins Bold"/>
                <a:cs typeface="Poppins Bold"/>
                <a:sym typeface="Poppins Bold"/>
              </a:rPr>
              <a:t>T</a:t>
            </a:r>
            <a:r>
              <a:rPr lang="en-US" b="true" sz="28997" spc="-2319">
                <a:solidFill>
                  <a:srgbClr val="171717"/>
                </a:solidFill>
                <a:latin typeface="Poppins Bold"/>
                <a:ea typeface="Poppins Bold"/>
                <a:cs typeface="Poppins Bold"/>
                <a:sym typeface="Poppins Bold"/>
              </a:rPr>
              <a:t>HANK YOU</a:t>
            </a:r>
          </a:p>
        </p:txBody>
      </p:sp>
      <p:sp>
        <p:nvSpPr>
          <p:cNvPr name="Freeform 3" id="3"/>
          <p:cNvSpPr/>
          <p:nvPr/>
        </p:nvSpPr>
        <p:spPr>
          <a:xfrm flipH="false" flipV="false" rot="0">
            <a:off x="1509863" y="3178223"/>
            <a:ext cx="15268275" cy="7108777"/>
          </a:xfrm>
          <a:custGeom>
            <a:avLst/>
            <a:gdLst/>
            <a:ahLst/>
            <a:cxnLst/>
            <a:rect r="r" b="b" t="t" l="l"/>
            <a:pathLst>
              <a:path h="7108777" w="15268275">
                <a:moveTo>
                  <a:pt x="0" y="0"/>
                </a:moveTo>
                <a:lnTo>
                  <a:pt x="15268274" y="0"/>
                </a:lnTo>
                <a:lnTo>
                  <a:pt x="15268274" y="7108777"/>
                </a:lnTo>
                <a:lnTo>
                  <a:pt x="0" y="7108777"/>
                </a:lnTo>
                <a:lnTo>
                  <a:pt x="0" y="0"/>
                </a:lnTo>
                <a:close/>
              </a:path>
            </a:pathLst>
          </a:custGeom>
          <a:blipFill>
            <a:blip r:embed="rId2"/>
            <a:stretch>
              <a:fillRect l="0" t="-44708" r="0" b="0"/>
            </a:stretch>
          </a:blipFill>
        </p:spPr>
      </p:sp>
      <p:grpSp>
        <p:nvGrpSpPr>
          <p:cNvPr name="Group 4" id="4"/>
          <p:cNvGrpSpPr/>
          <p:nvPr/>
        </p:nvGrpSpPr>
        <p:grpSpPr>
          <a:xfrm rot="0">
            <a:off x="6975404" y="8873704"/>
            <a:ext cx="4328306" cy="384571"/>
            <a:chOff x="0" y="0"/>
            <a:chExt cx="5771074" cy="512762"/>
          </a:xfrm>
        </p:grpSpPr>
        <p:grpSp>
          <p:nvGrpSpPr>
            <p:cNvPr name="Group 5" id="5"/>
            <p:cNvGrpSpPr/>
            <p:nvPr/>
          </p:nvGrpSpPr>
          <p:grpSpPr>
            <a:xfrm rot="0">
              <a:off x="0" y="0"/>
              <a:ext cx="5771074" cy="512762"/>
              <a:chOff x="0" y="0"/>
              <a:chExt cx="1264248" cy="112329"/>
            </a:xfrm>
          </p:grpSpPr>
          <p:sp>
            <p:nvSpPr>
              <p:cNvPr name="Freeform 6" id="6"/>
              <p:cNvSpPr/>
              <p:nvPr/>
            </p:nvSpPr>
            <p:spPr>
              <a:xfrm flipH="false" flipV="false" rot="0">
                <a:off x="0" y="0"/>
                <a:ext cx="1264248" cy="112329"/>
              </a:xfrm>
              <a:custGeom>
                <a:avLst/>
                <a:gdLst/>
                <a:ahLst/>
                <a:cxnLst/>
                <a:rect r="r" b="b" t="t" l="l"/>
                <a:pathLst>
                  <a:path h="112329" w="1264248">
                    <a:moveTo>
                      <a:pt x="56164" y="0"/>
                    </a:moveTo>
                    <a:lnTo>
                      <a:pt x="1208083" y="0"/>
                    </a:lnTo>
                    <a:cubicBezTo>
                      <a:pt x="1239102" y="0"/>
                      <a:pt x="1264248" y="25146"/>
                      <a:pt x="1264248" y="56164"/>
                    </a:cubicBezTo>
                    <a:lnTo>
                      <a:pt x="1264248" y="56164"/>
                    </a:lnTo>
                    <a:cubicBezTo>
                      <a:pt x="1264248" y="87183"/>
                      <a:pt x="1239102" y="112329"/>
                      <a:pt x="1208083" y="112329"/>
                    </a:cubicBezTo>
                    <a:lnTo>
                      <a:pt x="56164" y="112329"/>
                    </a:lnTo>
                    <a:cubicBezTo>
                      <a:pt x="25146" y="112329"/>
                      <a:pt x="0" y="87183"/>
                      <a:pt x="0" y="56164"/>
                    </a:cubicBezTo>
                    <a:lnTo>
                      <a:pt x="0" y="56164"/>
                    </a:lnTo>
                    <a:cubicBezTo>
                      <a:pt x="0" y="25146"/>
                      <a:pt x="25146" y="0"/>
                      <a:pt x="56164" y="0"/>
                    </a:cubicBezTo>
                    <a:close/>
                  </a:path>
                </a:pathLst>
              </a:custGeom>
              <a:solidFill>
                <a:srgbClr val="F8F8F8"/>
              </a:solidFill>
              <a:ln cap="rnd">
                <a:noFill/>
                <a:prstDash val="solid"/>
                <a:round/>
              </a:ln>
            </p:spPr>
          </p:sp>
          <p:sp>
            <p:nvSpPr>
              <p:cNvPr name="TextBox 7" id="7"/>
              <p:cNvSpPr txBox="true"/>
              <p:nvPr/>
            </p:nvSpPr>
            <p:spPr>
              <a:xfrm>
                <a:off x="0" y="-47625"/>
                <a:ext cx="1264248" cy="159954"/>
              </a:xfrm>
              <a:prstGeom prst="rect">
                <a:avLst/>
              </a:prstGeom>
            </p:spPr>
            <p:txBody>
              <a:bodyPr anchor="ctr" rtlCol="false" tIns="50800" lIns="50800" bIns="50800" rIns="50800"/>
              <a:lstStyle/>
              <a:p>
                <a:pPr algn="ctr">
                  <a:lnSpc>
                    <a:spcPts val="1959"/>
                  </a:lnSpc>
                </a:pPr>
              </a:p>
            </p:txBody>
          </p:sp>
        </p:grpSp>
        <p:sp>
          <p:nvSpPr>
            <p:cNvPr name="TextBox 8" id="8"/>
            <p:cNvSpPr txBox="true"/>
            <p:nvPr/>
          </p:nvSpPr>
          <p:spPr>
            <a:xfrm rot="0">
              <a:off x="476788" y="67379"/>
              <a:ext cx="4817499" cy="330412"/>
            </a:xfrm>
            <a:prstGeom prst="rect">
              <a:avLst/>
            </a:prstGeom>
          </p:spPr>
          <p:txBody>
            <a:bodyPr anchor="t" rtlCol="false" tIns="0" lIns="0" bIns="0" rIns="0">
              <a:spAutoFit/>
            </a:bodyPr>
            <a:lstStyle/>
            <a:p>
              <a:pPr algn="ctr">
                <a:lnSpc>
                  <a:spcPts val="1959"/>
                </a:lnSpc>
              </a:pPr>
              <a:r>
                <a:rPr lang="en-US" sz="1399">
                  <a:solidFill>
                    <a:srgbClr val="171717"/>
                  </a:solidFill>
                  <a:latin typeface="Poppins"/>
                  <a:ea typeface="Poppins"/>
                  <a:cs typeface="Poppins"/>
                  <a:sym typeface="Poppins"/>
                </a:rPr>
                <a:t>Page 10</a:t>
              </a:r>
            </a:p>
          </p:txBody>
        </p:sp>
      </p:grpSp>
      <p:sp>
        <p:nvSpPr>
          <p:cNvPr name="TextBox 9" id="9"/>
          <p:cNvSpPr txBox="true"/>
          <p:nvPr/>
        </p:nvSpPr>
        <p:spPr>
          <a:xfrm rot="0">
            <a:off x="1028700" y="6483888"/>
            <a:ext cx="2875211" cy="454534"/>
          </a:xfrm>
          <a:prstGeom prst="rect">
            <a:avLst/>
          </a:prstGeom>
        </p:spPr>
        <p:txBody>
          <a:bodyPr anchor="t" rtlCol="false" tIns="0" lIns="0" bIns="0" rIns="0">
            <a:spAutoFit/>
          </a:bodyPr>
          <a:lstStyle/>
          <a:p>
            <a:pPr algn="l">
              <a:lnSpc>
                <a:spcPts val="1656"/>
              </a:lnSpc>
            </a:pPr>
            <a:r>
              <a:rPr lang="en-US" sz="1800" spc="-36">
                <a:solidFill>
                  <a:srgbClr val="171717"/>
                </a:solidFill>
                <a:latin typeface="Poppins"/>
                <a:ea typeface="Poppins"/>
                <a:cs typeface="Poppins"/>
                <a:sym typeface="Poppins"/>
              </a:rPr>
              <a:t>Email Address</a:t>
            </a:r>
            <a:r>
              <a:rPr lang="en-US" sz="1800" spc="-36">
                <a:solidFill>
                  <a:srgbClr val="171717"/>
                </a:solidFill>
                <a:latin typeface="Poppins"/>
                <a:ea typeface="Poppins"/>
                <a:cs typeface="Poppins"/>
                <a:sym typeface="Poppins"/>
              </a:rPr>
              <a:t> :</a:t>
            </a:r>
          </a:p>
          <a:p>
            <a:pPr algn="l">
              <a:lnSpc>
                <a:spcPts val="1656"/>
              </a:lnSpc>
            </a:pPr>
            <a:r>
              <a:rPr lang="en-US" sz="1800" spc="-36">
                <a:solidFill>
                  <a:srgbClr val="171717"/>
                </a:solidFill>
                <a:latin typeface="Poppins"/>
                <a:ea typeface="Poppins"/>
                <a:cs typeface="Poppins"/>
                <a:sym typeface="Poppins"/>
              </a:rPr>
              <a:t>hello@reallygreatsite.com</a:t>
            </a:r>
          </a:p>
        </p:txBody>
      </p:sp>
      <p:sp>
        <p:nvSpPr>
          <p:cNvPr name="TextBox 10" id="10"/>
          <p:cNvSpPr txBox="true"/>
          <p:nvPr/>
        </p:nvSpPr>
        <p:spPr>
          <a:xfrm rot="0">
            <a:off x="1028700" y="7337328"/>
            <a:ext cx="1800969" cy="454534"/>
          </a:xfrm>
          <a:prstGeom prst="rect">
            <a:avLst/>
          </a:prstGeom>
        </p:spPr>
        <p:txBody>
          <a:bodyPr anchor="t" rtlCol="false" tIns="0" lIns="0" bIns="0" rIns="0">
            <a:spAutoFit/>
          </a:bodyPr>
          <a:lstStyle/>
          <a:p>
            <a:pPr algn="l">
              <a:lnSpc>
                <a:spcPts val="1656"/>
              </a:lnSpc>
            </a:pPr>
            <a:r>
              <a:rPr lang="en-US" sz="1800" spc="-36">
                <a:solidFill>
                  <a:srgbClr val="171717"/>
                </a:solidFill>
                <a:latin typeface="Poppins"/>
                <a:ea typeface="Poppins"/>
                <a:cs typeface="Poppins"/>
                <a:sym typeface="Poppins"/>
              </a:rPr>
              <a:t>Social Media</a:t>
            </a:r>
            <a:r>
              <a:rPr lang="en-US" sz="1800" spc="-36">
                <a:solidFill>
                  <a:srgbClr val="171717"/>
                </a:solidFill>
                <a:latin typeface="Poppins"/>
                <a:ea typeface="Poppins"/>
                <a:cs typeface="Poppins"/>
                <a:sym typeface="Poppins"/>
              </a:rPr>
              <a:t> :</a:t>
            </a:r>
          </a:p>
          <a:p>
            <a:pPr algn="l">
              <a:lnSpc>
                <a:spcPts val="1656"/>
              </a:lnSpc>
            </a:pPr>
            <a:r>
              <a:rPr lang="en-US" sz="1800" spc="-36">
                <a:solidFill>
                  <a:srgbClr val="171717"/>
                </a:solidFill>
                <a:latin typeface="Poppins"/>
                <a:ea typeface="Poppins"/>
                <a:cs typeface="Poppins"/>
                <a:sym typeface="Poppins"/>
              </a:rPr>
              <a:t>@reallygreatsite</a:t>
            </a:r>
          </a:p>
        </p:txBody>
      </p:sp>
      <p:sp>
        <p:nvSpPr>
          <p:cNvPr name="TextBox 11" id="11"/>
          <p:cNvSpPr txBox="true"/>
          <p:nvPr/>
        </p:nvSpPr>
        <p:spPr>
          <a:xfrm rot="0">
            <a:off x="15582156" y="7337328"/>
            <a:ext cx="1677144" cy="454633"/>
          </a:xfrm>
          <a:prstGeom prst="rect">
            <a:avLst/>
          </a:prstGeom>
        </p:spPr>
        <p:txBody>
          <a:bodyPr anchor="t" rtlCol="false" tIns="0" lIns="0" bIns="0" rIns="0">
            <a:spAutoFit/>
          </a:bodyPr>
          <a:lstStyle/>
          <a:p>
            <a:pPr algn="r">
              <a:lnSpc>
                <a:spcPts val="1656"/>
              </a:lnSpc>
            </a:pPr>
            <a:r>
              <a:rPr lang="en-US" sz="1800" spc="-36">
                <a:solidFill>
                  <a:srgbClr val="171717"/>
                </a:solidFill>
                <a:latin typeface="Poppins"/>
                <a:ea typeface="Poppins"/>
                <a:cs typeface="Poppins"/>
                <a:sym typeface="Poppins"/>
              </a:rPr>
              <a:t>Number</a:t>
            </a:r>
            <a:r>
              <a:rPr lang="en-US" sz="1800" spc="-36">
                <a:solidFill>
                  <a:srgbClr val="171717"/>
                </a:solidFill>
                <a:latin typeface="Poppins"/>
                <a:ea typeface="Poppins"/>
                <a:cs typeface="Poppins"/>
                <a:sym typeface="Poppins"/>
              </a:rPr>
              <a:t> :</a:t>
            </a:r>
          </a:p>
          <a:p>
            <a:pPr algn="r">
              <a:lnSpc>
                <a:spcPts val="1656"/>
              </a:lnSpc>
            </a:pPr>
            <a:r>
              <a:rPr lang="en-US" sz="1800" spc="-36">
                <a:solidFill>
                  <a:srgbClr val="171717"/>
                </a:solidFill>
                <a:latin typeface="Poppins"/>
                <a:ea typeface="Poppins"/>
                <a:cs typeface="Poppins"/>
                <a:sym typeface="Poppins"/>
              </a:rPr>
              <a:t>+123-456-7890</a:t>
            </a:r>
          </a:p>
        </p:txBody>
      </p:sp>
      <p:sp>
        <p:nvSpPr>
          <p:cNvPr name="TextBox 12" id="12"/>
          <p:cNvSpPr txBox="true"/>
          <p:nvPr/>
        </p:nvSpPr>
        <p:spPr>
          <a:xfrm rot="0">
            <a:off x="14543038" y="6483888"/>
            <a:ext cx="2716262" cy="454633"/>
          </a:xfrm>
          <a:prstGeom prst="rect">
            <a:avLst/>
          </a:prstGeom>
        </p:spPr>
        <p:txBody>
          <a:bodyPr anchor="t" rtlCol="false" tIns="0" lIns="0" bIns="0" rIns="0">
            <a:spAutoFit/>
          </a:bodyPr>
          <a:lstStyle/>
          <a:p>
            <a:pPr algn="r">
              <a:lnSpc>
                <a:spcPts val="1656"/>
              </a:lnSpc>
            </a:pPr>
            <a:r>
              <a:rPr lang="en-US" sz="1800" spc="-36">
                <a:solidFill>
                  <a:srgbClr val="171717"/>
                </a:solidFill>
                <a:latin typeface="Poppins"/>
                <a:ea typeface="Poppins"/>
                <a:cs typeface="Poppins"/>
                <a:sym typeface="Poppins"/>
              </a:rPr>
              <a:t>Website</a:t>
            </a:r>
            <a:r>
              <a:rPr lang="en-US" sz="1800" spc="-36">
                <a:solidFill>
                  <a:srgbClr val="171717"/>
                </a:solidFill>
                <a:latin typeface="Poppins"/>
                <a:ea typeface="Poppins"/>
                <a:cs typeface="Poppins"/>
                <a:sym typeface="Poppins"/>
              </a:rPr>
              <a:t> :</a:t>
            </a:r>
          </a:p>
          <a:p>
            <a:pPr algn="r">
              <a:lnSpc>
                <a:spcPts val="1656"/>
              </a:lnSpc>
            </a:pPr>
            <a:r>
              <a:rPr lang="en-US" sz="1800" spc="-36">
                <a:solidFill>
                  <a:srgbClr val="171717"/>
                </a:solidFill>
                <a:latin typeface="Poppins"/>
                <a:ea typeface="Poppins"/>
                <a:cs typeface="Poppins"/>
                <a:sym typeface="Poppins"/>
              </a:rPr>
              <a:t>www.reallygreatsite.com</a:t>
            </a:r>
          </a:p>
        </p:txBody>
      </p:sp>
      <p:grpSp>
        <p:nvGrpSpPr>
          <p:cNvPr name="Group 13" id="13"/>
          <p:cNvGrpSpPr/>
          <p:nvPr/>
        </p:nvGrpSpPr>
        <p:grpSpPr>
          <a:xfrm rot="0">
            <a:off x="4027427" y="1117625"/>
            <a:ext cx="10233146" cy="530810"/>
            <a:chOff x="0" y="0"/>
            <a:chExt cx="2988982" cy="155043"/>
          </a:xfrm>
        </p:grpSpPr>
        <p:sp>
          <p:nvSpPr>
            <p:cNvPr name="Freeform 14" id="14"/>
            <p:cNvSpPr/>
            <p:nvPr/>
          </p:nvSpPr>
          <p:spPr>
            <a:xfrm flipH="false" flipV="false" rot="0">
              <a:off x="0" y="0"/>
              <a:ext cx="2988982" cy="155043"/>
            </a:xfrm>
            <a:custGeom>
              <a:avLst/>
              <a:gdLst/>
              <a:ahLst/>
              <a:cxnLst/>
              <a:rect r="r" b="b" t="t" l="l"/>
              <a:pathLst>
                <a:path h="155043" w="2988982">
                  <a:moveTo>
                    <a:pt x="38584" y="0"/>
                  </a:moveTo>
                  <a:lnTo>
                    <a:pt x="2950398" y="0"/>
                  </a:lnTo>
                  <a:cubicBezTo>
                    <a:pt x="2971708" y="0"/>
                    <a:pt x="2988982" y="17275"/>
                    <a:pt x="2988982" y="38584"/>
                  </a:cubicBezTo>
                  <a:lnTo>
                    <a:pt x="2988982" y="116459"/>
                  </a:lnTo>
                  <a:cubicBezTo>
                    <a:pt x="2988982" y="137769"/>
                    <a:pt x="2971708" y="155043"/>
                    <a:pt x="2950398" y="155043"/>
                  </a:cubicBezTo>
                  <a:lnTo>
                    <a:pt x="38584" y="155043"/>
                  </a:lnTo>
                  <a:cubicBezTo>
                    <a:pt x="17275" y="155043"/>
                    <a:pt x="0" y="137769"/>
                    <a:pt x="0" y="116459"/>
                  </a:cubicBezTo>
                  <a:lnTo>
                    <a:pt x="0" y="38584"/>
                  </a:lnTo>
                  <a:cubicBezTo>
                    <a:pt x="0" y="17275"/>
                    <a:pt x="17275" y="0"/>
                    <a:pt x="38584" y="0"/>
                  </a:cubicBezTo>
                  <a:close/>
                </a:path>
              </a:pathLst>
            </a:custGeom>
            <a:solidFill>
              <a:srgbClr val="E1E1E1"/>
            </a:solidFill>
            <a:ln cap="rnd">
              <a:noFill/>
              <a:prstDash val="solid"/>
              <a:round/>
            </a:ln>
          </p:spPr>
        </p:sp>
        <p:sp>
          <p:nvSpPr>
            <p:cNvPr name="TextBox 15" id="15"/>
            <p:cNvSpPr txBox="true"/>
            <p:nvPr/>
          </p:nvSpPr>
          <p:spPr>
            <a:xfrm>
              <a:off x="0" y="-47625"/>
              <a:ext cx="2988982" cy="202668"/>
            </a:xfrm>
            <a:prstGeom prst="rect">
              <a:avLst/>
            </a:prstGeom>
          </p:spPr>
          <p:txBody>
            <a:bodyPr anchor="ctr" rtlCol="false" tIns="50800" lIns="50800" bIns="50800" rIns="50800"/>
            <a:lstStyle/>
            <a:p>
              <a:pPr algn="ctr">
                <a:lnSpc>
                  <a:spcPts val="1959"/>
                </a:lnSpc>
              </a:pPr>
            </a:p>
          </p:txBody>
        </p:sp>
      </p:grpSp>
      <p:grpSp>
        <p:nvGrpSpPr>
          <p:cNvPr name="Group 16" id="16"/>
          <p:cNvGrpSpPr/>
          <p:nvPr/>
        </p:nvGrpSpPr>
        <p:grpSpPr>
          <a:xfrm rot="0">
            <a:off x="12614387" y="1190732"/>
            <a:ext cx="1568783" cy="384596"/>
            <a:chOff x="0" y="0"/>
            <a:chExt cx="2091711" cy="512795"/>
          </a:xfrm>
        </p:grpSpPr>
        <p:grpSp>
          <p:nvGrpSpPr>
            <p:cNvPr name="Group 17" id="17"/>
            <p:cNvGrpSpPr/>
            <p:nvPr/>
          </p:nvGrpSpPr>
          <p:grpSpPr>
            <a:xfrm rot="0">
              <a:off x="0" y="0"/>
              <a:ext cx="2091711" cy="512795"/>
              <a:chOff x="0" y="0"/>
              <a:chExt cx="458223" cy="112336"/>
            </a:xfrm>
          </p:grpSpPr>
          <p:sp>
            <p:nvSpPr>
              <p:cNvPr name="Freeform 18" id="18"/>
              <p:cNvSpPr/>
              <p:nvPr/>
            </p:nvSpPr>
            <p:spPr>
              <a:xfrm flipH="false" flipV="false" rot="0">
                <a:off x="0" y="0"/>
                <a:ext cx="458223" cy="112336"/>
              </a:xfrm>
              <a:custGeom>
                <a:avLst/>
                <a:gdLst/>
                <a:ahLst/>
                <a:cxnLst/>
                <a:rect r="r" b="b" t="t" l="l"/>
                <a:pathLst>
                  <a:path h="112336" w="458223">
                    <a:moveTo>
                      <a:pt x="56168" y="0"/>
                    </a:moveTo>
                    <a:lnTo>
                      <a:pt x="402055" y="0"/>
                    </a:lnTo>
                    <a:cubicBezTo>
                      <a:pt x="416952" y="0"/>
                      <a:pt x="431238" y="5918"/>
                      <a:pt x="441772" y="16451"/>
                    </a:cubicBezTo>
                    <a:cubicBezTo>
                      <a:pt x="452306" y="26985"/>
                      <a:pt x="458223" y="41271"/>
                      <a:pt x="458223" y="56168"/>
                    </a:cubicBezTo>
                    <a:lnTo>
                      <a:pt x="458223" y="56168"/>
                    </a:lnTo>
                    <a:cubicBezTo>
                      <a:pt x="458223" y="71065"/>
                      <a:pt x="452306" y="85351"/>
                      <a:pt x="441772" y="95885"/>
                    </a:cubicBezTo>
                    <a:cubicBezTo>
                      <a:pt x="431238" y="106418"/>
                      <a:pt x="416952" y="112336"/>
                      <a:pt x="402055"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CCCCCC"/>
              </a:solidFill>
              <a:ln cap="rnd">
                <a:noFill/>
                <a:prstDash val="solid"/>
                <a:round/>
              </a:ln>
            </p:spPr>
          </p:sp>
          <p:sp>
            <p:nvSpPr>
              <p:cNvPr name="TextBox 19" id="19"/>
              <p:cNvSpPr txBox="true"/>
              <p:nvPr/>
            </p:nvSpPr>
            <p:spPr>
              <a:xfrm>
                <a:off x="0" y="-47625"/>
                <a:ext cx="458223" cy="159961"/>
              </a:xfrm>
              <a:prstGeom prst="rect">
                <a:avLst/>
              </a:prstGeom>
            </p:spPr>
            <p:txBody>
              <a:bodyPr anchor="ctr" rtlCol="false" tIns="50800" lIns="50800" bIns="50800" rIns="50800"/>
              <a:lstStyle/>
              <a:p>
                <a:pPr algn="ctr">
                  <a:lnSpc>
                    <a:spcPts val="1959"/>
                  </a:lnSpc>
                </a:pPr>
              </a:p>
            </p:txBody>
          </p:sp>
        </p:grpSp>
        <p:sp>
          <p:nvSpPr>
            <p:cNvPr name="TextBox 20" id="20"/>
            <p:cNvSpPr txBox="true"/>
            <p:nvPr/>
          </p:nvSpPr>
          <p:spPr>
            <a:xfrm rot="0">
              <a:off x="130207" y="67379"/>
              <a:ext cx="1831297" cy="330412"/>
            </a:xfrm>
            <a:prstGeom prst="rect">
              <a:avLst/>
            </a:prstGeom>
          </p:spPr>
          <p:txBody>
            <a:bodyPr anchor="t" rtlCol="false" tIns="0" lIns="0" bIns="0" rIns="0">
              <a:spAutoFit/>
            </a:bodyPr>
            <a:lstStyle/>
            <a:p>
              <a:pPr algn="ctr">
                <a:lnSpc>
                  <a:spcPts val="1959"/>
                </a:lnSpc>
              </a:pPr>
              <a:r>
                <a:rPr lang="en-US" sz="1399">
                  <a:solidFill>
                    <a:srgbClr val="171717"/>
                  </a:solidFill>
                  <a:latin typeface="Poppins"/>
                  <a:ea typeface="Poppins"/>
                  <a:cs typeface="Poppins"/>
                  <a:sym typeface="Poppins"/>
                </a:rPr>
                <a:t>Home</a:t>
              </a:r>
            </a:p>
          </p:txBody>
        </p:sp>
      </p:grpSp>
      <p:grpSp>
        <p:nvGrpSpPr>
          <p:cNvPr name="Group 21" id="21"/>
          <p:cNvGrpSpPr/>
          <p:nvPr/>
        </p:nvGrpSpPr>
        <p:grpSpPr>
          <a:xfrm rot="0">
            <a:off x="10450234" y="1190732"/>
            <a:ext cx="1706953" cy="384596"/>
            <a:chOff x="0" y="0"/>
            <a:chExt cx="2275937" cy="512795"/>
          </a:xfrm>
        </p:grpSpPr>
        <p:grpSp>
          <p:nvGrpSpPr>
            <p:cNvPr name="Group 22" id="22"/>
            <p:cNvGrpSpPr/>
            <p:nvPr/>
          </p:nvGrpSpPr>
          <p:grpSpPr>
            <a:xfrm rot="0">
              <a:off x="0" y="0"/>
              <a:ext cx="2275937" cy="512795"/>
              <a:chOff x="0" y="0"/>
              <a:chExt cx="498581" cy="112336"/>
            </a:xfrm>
          </p:grpSpPr>
          <p:sp>
            <p:nvSpPr>
              <p:cNvPr name="Freeform 23" id="23"/>
              <p:cNvSpPr/>
              <p:nvPr/>
            </p:nvSpPr>
            <p:spPr>
              <a:xfrm flipH="false" flipV="false" rot="0">
                <a:off x="0" y="0"/>
                <a:ext cx="498581" cy="112336"/>
              </a:xfrm>
              <a:custGeom>
                <a:avLst/>
                <a:gdLst/>
                <a:ahLst/>
                <a:cxnLst/>
                <a:rect r="r" b="b" t="t" l="l"/>
                <a:pathLst>
                  <a:path h="112336" w="498581">
                    <a:moveTo>
                      <a:pt x="56168" y="0"/>
                    </a:moveTo>
                    <a:lnTo>
                      <a:pt x="442413" y="0"/>
                    </a:lnTo>
                    <a:cubicBezTo>
                      <a:pt x="457310" y="0"/>
                      <a:pt x="471596" y="5918"/>
                      <a:pt x="482130" y="16451"/>
                    </a:cubicBezTo>
                    <a:cubicBezTo>
                      <a:pt x="492663" y="26985"/>
                      <a:pt x="498581" y="41271"/>
                      <a:pt x="498581" y="56168"/>
                    </a:cubicBezTo>
                    <a:lnTo>
                      <a:pt x="498581" y="56168"/>
                    </a:lnTo>
                    <a:cubicBezTo>
                      <a:pt x="498581" y="71065"/>
                      <a:pt x="492663" y="85351"/>
                      <a:pt x="482130" y="95885"/>
                    </a:cubicBezTo>
                    <a:cubicBezTo>
                      <a:pt x="471596" y="106418"/>
                      <a:pt x="457310" y="112336"/>
                      <a:pt x="442413"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171717"/>
              </a:solidFill>
              <a:ln cap="rnd">
                <a:noFill/>
                <a:prstDash val="solid"/>
                <a:round/>
              </a:ln>
            </p:spPr>
          </p:sp>
          <p:sp>
            <p:nvSpPr>
              <p:cNvPr name="TextBox 24" id="24"/>
              <p:cNvSpPr txBox="true"/>
              <p:nvPr/>
            </p:nvSpPr>
            <p:spPr>
              <a:xfrm>
                <a:off x="0" y="-47625"/>
                <a:ext cx="498581" cy="159961"/>
              </a:xfrm>
              <a:prstGeom prst="rect">
                <a:avLst/>
              </a:prstGeom>
            </p:spPr>
            <p:txBody>
              <a:bodyPr anchor="ctr" rtlCol="false" tIns="50800" lIns="50800" bIns="50800" rIns="50800"/>
              <a:lstStyle/>
              <a:p>
                <a:pPr algn="ctr">
                  <a:lnSpc>
                    <a:spcPts val="1959"/>
                  </a:lnSpc>
                </a:pPr>
              </a:p>
            </p:txBody>
          </p:sp>
        </p:grpSp>
        <p:sp>
          <p:nvSpPr>
            <p:cNvPr name="TextBox 25" id="25"/>
            <p:cNvSpPr txBox="true"/>
            <p:nvPr/>
          </p:nvSpPr>
          <p:spPr>
            <a:xfrm rot="0">
              <a:off x="118612" y="67379"/>
              <a:ext cx="2038713" cy="330412"/>
            </a:xfrm>
            <a:prstGeom prst="rect">
              <a:avLst/>
            </a:prstGeom>
          </p:spPr>
          <p:txBody>
            <a:bodyPr anchor="t" rtlCol="false" tIns="0" lIns="0" bIns="0" rIns="0">
              <a:spAutoFit/>
            </a:bodyPr>
            <a:lstStyle/>
            <a:p>
              <a:pPr algn="ctr">
                <a:lnSpc>
                  <a:spcPts val="1959"/>
                </a:lnSpc>
              </a:pPr>
              <a:r>
                <a:rPr lang="en-US" sz="1399">
                  <a:solidFill>
                    <a:srgbClr val="F8F8F8"/>
                  </a:solidFill>
                  <a:latin typeface="Poppins"/>
                  <a:ea typeface="Poppins"/>
                  <a:cs typeface="Poppins"/>
                  <a:sym typeface="Poppins"/>
                </a:rPr>
                <a:t>Service</a:t>
              </a:r>
            </a:p>
          </p:txBody>
        </p:sp>
      </p:grpSp>
      <p:grpSp>
        <p:nvGrpSpPr>
          <p:cNvPr name="Group 26" id="26"/>
          <p:cNvGrpSpPr/>
          <p:nvPr/>
        </p:nvGrpSpPr>
        <p:grpSpPr>
          <a:xfrm rot="0">
            <a:off x="8286081" y="1190732"/>
            <a:ext cx="1706953" cy="384596"/>
            <a:chOff x="0" y="0"/>
            <a:chExt cx="2275937" cy="512795"/>
          </a:xfrm>
        </p:grpSpPr>
        <p:grpSp>
          <p:nvGrpSpPr>
            <p:cNvPr name="Group 27" id="27"/>
            <p:cNvGrpSpPr/>
            <p:nvPr/>
          </p:nvGrpSpPr>
          <p:grpSpPr>
            <a:xfrm rot="0">
              <a:off x="0" y="0"/>
              <a:ext cx="2275937" cy="512795"/>
              <a:chOff x="0" y="0"/>
              <a:chExt cx="498581" cy="112336"/>
            </a:xfrm>
          </p:grpSpPr>
          <p:sp>
            <p:nvSpPr>
              <p:cNvPr name="Freeform 28" id="28"/>
              <p:cNvSpPr/>
              <p:nvPr/>
            </p:nvSpPr>
            <p:spPr>
              <a:xfrm flipH="false" flipV="false" rot="0">
                <a:off x="0" y="0"/>
                <a:ext cx="498581" cy="112336"/>
              </a:xfrm>
              <a:custGeom>
                <a:avLst/>
                <a:gdLst/>
                <a:ahLst/>
                <a:cxnLst/>
                <a:rect r="r" b="b" t="t" l="l"/>
                <a:pathLst>
                  <a:path h="112336" w="498581">
                    <a:moveTo>
                      <a:pt x="56168" y="0"/>
                    </a:moveTo>
                    <a:lnTo>
                      <a:pt x="442413" y="0"/>
                    </a:lnTo>
                    <a:cubicBezTo>
                      <a:pt x="457310" y="0"/>
                      <a:pt x="471596" y="5918"/>
                      <a:pt x="482130" y="16451"/>
                    </a:cubicBezTo>
                    <a:cubicBezTo>
                      <a:pt x="492663" y="26985"/>
                      <a:pt x="498581" y="41271"/>
                      <a:pt x="498581" y="56168"/>
                    </a:cubicBezTo>
                    <a:lnTo>
                      <a:pt x="498581" y="56168"/>
                    </a:lnTo>
                    <a:cubicBezTo>
                      <a:pt x="498581" y="71065"/>
                      <a:pt x="492663" y="85351"/>
                      <a:pt x="482130" y="95885"/>
                    </a:cubicBezTo>
                    <a:cubicBezTo>
                      <a:pt x="471596" y="106418"/>
                      <a:pt x="457310" y="112336"/>
                      <a:pt x="442413"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CCCCCC"/>
              </a:solidFill>
              <a:ln cap="rnd">
                <a:noFill/>
                <a:prstDash val="solid"/>
                <a:round/>
              </a:ln>
            </p:spPr>
          </p:sp>
          <p:sp>
            <p:nvSpPr>
              <p:cNvPr name="TextBox 29" id="29"/>
              <p:cNvSpPr txBox="true"/>
              <p:nvPr/>
            </p:nvSpPr>
            <p:spPr>
              <a:xfrm>
                <a:off x="0" y="-47625"/>
                <a:ext cx="498581" cy="159961"/>
              </a:xfrm>
              <a:prstGeom prst="rect">
                <a:avLst/>
              </a:prstGeom>
            </p:spPr>
            <p:txBody>
              <a:bodyPr anchor="ctr" rtlCol="false" tIns="50800" lIns="50800" bIns="50800" rIns="50800"/>
              <a:lstStyle/>
              <a:p>
                <a:pPr algn="ctr">
                  <a:lnSpc>
                    <a:spcPts val="1959"/>
                  </a:lnSpc>
                </a:pPr>
              </a:p>
            </p:txBody>
          </p:sp>
        </p:grpSp>
        <p:sp>
          <p:nvSpPr>
            <p:cNvPr name="TextBox 30" id="30"/>
            <p:cNvSpPr txBox="true"/>
            <p:nvPr/>
          </p:nvSpPr>
          <p:spPr>
            <a:xfrm rot="0">
              <a:off x="188031" y="67379"/>
              <a:ext cx="1899876" cy="330412"/>
            </a:xfrm>
            <a:prstGeom prst="rect">
              <a:avLst/>
            </a:prstGeom>
          </p:spPr>
          <p:txBody>
            <a:bodyPr anchor="t" rtlCol="false" tIns="0" lIns="0" bIns="0" rIns="0">
              <a:spAutoFit/>
            </a:bodyPr>
            <a:lstStyle/>
            <a:p>
              <a:pPr algn="ctr">
                <a:lnSpc>
                  <a:spcPts val="1959"/>
                </a:lnSpc>
              </a:pPr>
              <a:r>
                <a:rPr lang="en-US" sz="1399">
                  <a:solidFill>
                    <a:srgbClr val="171717"/>
                  </a:solidFill>
                  <a:latin typeface="Poppins"/>
                  <a:ea typeface="Poppins"/>
                  <a:cs typeface="Poppins"/>
                  <a:sym typeface="Poppins"/>
                </a:rPr>
                <a:t>Contact</a:t>
              </a:r>
            </a:p>
          </p:txBody>
        </p:sp>
      </p:grpSp>
      <p:grpSp>
        <p:nvGrpSpPr>
          <p:cNvPr name="Group 31" id="31"/>
          <p:cNvGrpSpPr/>
          <p:nvPr/>
        </p:nvGrpSpPr>
        <p:grpSpPr>
          <a:xfrm rot="0">
            <a:off x="4100894" y="1190732"/>
            <a:ext cx="2511996" cy="384596"/>
            <a:chOff x="0" y="0"/>
            <a:chExt cx="3349328" cy="512795"/>
          </a:xfrm>
        </p:grpSpPr>
        <p:grpSp>
          <p:nvGrpSpPr>
            <p:cNvPr name="Group 32" id="32"/>
            <p:cNvGrpSpPr/>
            <p:nvPr/>
          </p:nvGrpSpPr>
          <p:grpSpPr>
            <a:xfrm rot="0">
              <a:off x="0" y="0"/>
              <a:ext cx="512795" cy="512795"/>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1717"/>
              </a:solidFill>
            </p:spPr>
          </p:sp>
          <p:sp>
            <p:nvSpPr>
              <p:cNvPr name="TextBox 34" id="34"/>
              <p:cNvSpPr txBox="true"/>
              <p:nvPr/>
            </p:nvSpPr>
            <p:spPr>
              <a:xfrm>
                <a:off x="76200" y="28575"/>
                <a:ext cx="660400" cy="708025"/>
              </a:xfrm>
              <a:prstGeom prst="rect">
                <a:avLst/>
              </a:prstGeom>
            </p:spPr>
            <p:txBody>
              <a:bodyPr anchor="ctr" rtlCol="false" tIns="50800" lIns="50800" bIns="50800" rIns="50800"/>
              <a:lstStyle/>
              <a:p>
                <a:pPr algn="ctr">
                  <a:lnSpc>
                    <a:spcPts val="1959"/>
                  </a:lnSpc>
                </a:pPr>
              </a:p>
            </p:txBody>
          </p:sp>
        </p:grpSp>
        <p:sp>
          <p:nvSpPr>
            <p:cNvPr name="Freeform 35" id="35"/>
            <p:cNvSpPr/>
            <p:nvPr/>
          </p:nvSpPr>
          <p:spPr>
            <a:xfrm flipH="false" flipV="false" rot="0">
              <a:off x="84949" y="115004"/>
              <a:ext cx="342896" cy="282787"/>
            </a:xfrm>
            <a:custGeom>
              <a:avLst/>
              <a:gdLst/>
              <a:ahLst/>
              <a:cxnLst/>
              <a:rect r="r" b="b" t="t" l="l"/>
              <a:pathLst>
                <a:path h="282787" w="342896">
                  <a:moveTo>
                    <a:pt x="0" y="0"/>
                  </a:moveTo>
                  <a:lnTo>
                    <a:pt x="342897" y="0"/>
                  </a:lnTo>
                  <a:lnTo>
                    <a:pt x="342897" y="282787"/>
                  </a:lnTo>
                  <a:lnTo>
                    <a:pt x="0" y="2827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6" id="36"/>
            <p:cNvSpPr txBox="true"/>
            <p:nvPr/>
          </p:nvSpPr>
          <p:spPr>
            <a:xfrm rot="0">
              <a:off x="593006" y="20177"/>
              <a:ext cx="2756322" cy="415224"/>
            </a:xfrm>
            <a:prstGeom prst="rect">
              <a:avLst/>
            </a:prstGeom>
          </p:spPr>
          <p:txBody>
            <a:bodyPr anchor="t" rtlCol="false" tIns="0" lIns="0" bIns="0" rIns="0">
              <a:spAutoFit/>
            </a:bodyPr>
            <a:lstStyle/>
            <a:p>
              <a:pPr algn="l">
                <a:lnSpc>
                  <a:spcPts val="2519"/>
                </a:lnSpc>
              </a:pPr>
              <a:r>
                <a:rPr lang="en-US" sz="1799" b="true">
                  <a:solidFill>
                    <a:srgbClr val="171717"/>
                  </a:solidFill>
                  <a:latin typeface="Poppins Bold"/>
                  <a:ea typeface="Poppins Bold"/>
                  <a:cs typeface="Poppins Bold"/>
                  <a:sym typeface="Poppins Bold"/>
                </a:rPr>
                <a:t>Liceria &amp; Co.</a:t>
              </a:r>
            </a:p>
          </p:txBody>
        </p:sp>
      </p:grpSp>
    </p:spTree>
  </p:cSld>
  <p:clrMapOvr>
    <a:masterClrMapping/>
  </p:clrMapOvr>
  <p:transition spd="slow">
    <p:push dir="r"/>
  </p:transition>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grpSp>
        <p:nvGrpSpPr>
          <p:cNvPr name="Group 2" id="2"/>
          <p:cNvGrpSpPr/>
          <p:nvPr/>
        </p:nvGrpSpPr>
        <p:grpSpPr>
          <a:xfrm rot="0">
            <a:off x="0" y="6957161"/>
            <a:ext cx="18288000" cy="3329839"/>
            <a:chOff x="0" y="0"/>
            <a:chExt cx="24384000" cy="4439785"/>
          </a:xfrm>
        </p:grpSpPr>
        <p:pic>
          <p:nvPicPr>
            <p:cNvPr name="Picture 3" id="3"/>
            <p:cNvPicPr>
              <a:picLocks noChangeAspect="true"/>
            </p:cNvPicPr>
            <p:nvPr/>
          </p:nvPicPr>
          <p:blipFill>
            <a:blip r:embed="rId2"/>
            <a:srcRect l="0" t="36335" r="0" b="36335"/>
            <a:stretch>
              <a:fillRect/>
            </a:stretch>
          </p:blipFill>
          <p:spPr>
            <a:xfrm flipH="false" flipV="false">
              <a:off x="0" y="0"/>
              <a:ext cx="24384000" cy="4439785"/>
            </a:xfrm>
            <a:prstGeom prst="rect">
              <a:avLst/>
            </a:prstGeom>
          </p:spPr>
        </p:pic>
      </p:grpSp>
      <p:grpSp>
        <p:nvGrpSpPr>
          <p:cNvPr name="Group 4" id="4"/>
          <p:cNvGrpSpPr/>
          <p:nvPr/>
        </p:nvGrpSpPr>
        <p:grpSpPr>
          <a:xfrm rot="0">
            <a:off x="4027427" y="1117625"/>
            <a:ext cx="10233146" cy="530810"/>
            <a:chOff x="0" y="0"/>
            <a:chExt cx="2988982" cy="155043"/>
          </a:xfrm>
        </p:grpSpPr>
        <p:sp>
          <p:nvSpPr>
            <p:cNvPr name="Freeform 5" id="5"/>
            <p:cNvSpPr/>
            <p:nvPr/>
          </p:nvSpPr>
          <p:spPr>
            <a:xfrm flipH="false" flipV="false" rot="0">
              <a:off x="0" y="0"/>
              <a:ext cx="2988982" cy="155043"/>
            </a:xfrm>
            <a:custGeom>
              <a:avLst/>
              <a:gdLst/>
              <a:ahLst/>
              <a:cxnLst/>
              <a:rect r="r" b="b" t="t" l="l"/>
              <a:pathLst>
                <a:path h="155043" w="2988982">
                  <a:moveTo>
                    <a:pt x="38584" y="0"/>
                  </a:moveTo>
                  <a:lnTo>
                    <a:pt x="2950398" y="0"/>
                  </a:lnTo>
                  <a:cubicBezTo>
                    <a:pt x="2971708" y="0"/>
                    <a:pt x="2988982" y="17275"/>
                    <a:pt x="2988982" y="38584"/>
                  </a:cubicBezTo>
                  <a:lnTo>
                    <a:pt x="2988982" y="116459"/>
                  </a:lnTo>
                  <a:cubicBezTo>
                    <a:pt x="2988982" y="137769"/>
                    <a:pt x="2971708" y="155043"/>
                    <a:pt x="2950398" y="155043"/>
                  </a:cubicBezTo>
                  <a:lnTo>
                    <a:pt x="38584" y="155043"/>
                  </a:lnTo>
                  <a:cubicBezTo>
                    <a:pt x="17275" y="155043"/>
                    <a:pt x="0" y="137769"/>
                    <a:pt x="0" y="116459"/>
                  </a:cubicBezTo>
                  <a:lnTo>
                    <a:pt x="0" y="38584"/>
                  </a:lnTo>
                  <a:cubicBezTo>
                    <a:pt x="0" y="17275"/>
                    <a:pt x="17275" y="0"/>
                    <a:pt x="38584" y="0"/>
                  </a:cubicBezTo>
                  <a:close/>
                </a:path>
              </a:pathLst>
            </a:custGeom>
            <a:solidFill>
              <a:srgbClr val="E1E1E1"/>
            </a:solidFill>
            <a:ln cap="rnd">
              <a:noFill/>
              <a:prstDash val="solid"/>
              <a:round/>
            </a:ln>
          </p:spPr>
        </p:sp>
        <p:sp>
          <p:nvSpPr>
            <p:cNvPr name="TextBox 6" id="6"/>
            <p:cNvSpPr txBox="true"/>
            <p:nvPr/>
          </p:nvSpPr>
          <p:spPr>
            <a:xfrm>
              <a:off x="0" y="-47625"/>
              <a:ext cx="2988982" cy="202668"/>
            </a:xfrm>
            <a:prstGeom prst="rect">
              <a:avLst/>
            </a:prstGeom>
          </p:spPr>
          <p:txBody>
            <a:bodyPr anchor="ctr" rtlCol="false" tIns="50800" lIns="50800" bIns="50800" rIns="50800"/>
            <a:lstStyle/>
            <a:p>
              <a:pPr algn="ctr">
                <a:lnSpc>
                  <a:spcPts val="1959"/>
                </a:lnSpc>
              </a:pPr>
            </a:p>
          </p:txBody>
        </p:sp>
      </p:grpSp>
      <p:grpSp>
        <p:nvGrpSpPr>
          <p:cNvPr name="Group 7" id="7"/>
          <p:cNvGrpSpPr/>
          <p:nvPr/>
        </p:nvGrpSpPr>
        <p:grpSpPr>
          <a:xfrm rot="0">
            <a:off x="12614387" y="1190732"/>
            <a:ext cx="1568783" cy="384596"/>
            <a:chOff x="0" y="0"/>
            <a:chExt cx="2091711" cy="512795"/>
          </a:xfrm>
        </p:grpSpPr>
        <p:grpSp>
          <p:nvGrpSpPr>
            <p:cNvPr name="Group 8" id="8"/>
            <p:cNvGrpSpPr/>
            <p:nvPr/>
          </p:nvGrpSpPr>
          <p:grpSpPr>
            <a:xfrm rot="0">
              <a:off x="0" y="0"/>
              <a:ext cx="2091711" cy="512795"/>
              <a:chOff x="0" y="0"/>
              <a:chExt cx="458223" cy="112336"/>
            </a:xfrm>
          </p:grpSpPr>
          <p:sp>
            <p:nvSpPr>
              <p:cNvPr name="Freeform 9" id="9"/>
              <p:cNvSpPr/>
              <p:nvPr/>
            </p:nvSpPr>
            <p:spPr>
              <a:xfrm flipH="false" flipV="false" rot="0">
                <a:off x="0" y="0"/>
                <a:ext cx="458223" cy="112336"/>
              </a:xfrm>
              <a:custGeom>
                <a:avLst/>
                <a:gdLst/>
                <a:ahLst/>
                <a:cxnLst/>
                <a:rect r="r" b="b" t="t" l="l"/>
                <a:pathLst>
                  <a:path h="112336" w="458223">
                    <a:moveTo>
                      <a:pt x="56168" y="0"/>
                    </a:moveTo>
                    <a:lnTo>
                      <a:pt x="402055" y="0"/>
                    </a:lnTo>
                    <a:cubicBezTo>
                      <a:pt x="416952" y="0"/>
                      <a:pt x="431238" y="5918"/>
                      <a:pt x="441772" y="16451"/>
                    </a:cubicBezTo>
                    <a:cubicBezTo>
                      <a:pt x="452306" y="26985"/>
                      <a:pt x="458223" y="41271"/>
                      <a:pt x="458223" y="56168"/>
                    </a:cubicBezTo>
                    <a:lnTo>
                      <a:pt x="458223" y="56168"/>
                    </a:lnTo>
                    <a:cubicBezTo>
                      <a:pt x="458223" y="71065"/>
                      <a:pt x="452306" y="85351"/>
                      <a:pt x="441772" y="95885"/>
                    </a:cubicBezTo>
                    <a:cubicBezTo>
                      <a:pt x="431238" y="106418"/>
                      <a:pt x="416952" y="112336"/>
                      <a:pt x="402055"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CCCCCC"/>
              </a:solidFill>
              <a:ln cap="rnd">
                <a:noFill/>
                <a:prstDash val="solid"/>
                <a:round/>
              </a:ln>
            </p:spPr>
          </p:sp>
          <p:sp>
            <p:nvSpPr>
              <p:cNvPr name="TextBox 10" id="10"/>
              <p:cNvSpPr txBox="true"/>
              <p:nvPr/>
            </p:nvSpPr>
            <p:spPr>
              <a:xfrm>
                <a:off x="0" y="-47625"/>
                <a:ext cx="458223" cy="159961"/>
              </a:xfrm>
              <a:prstGeom prst="rect">
                <a:avLst/>
              </a:prstGeom>
            </p:spPr>
            <p:txBody>
              <a:bodyPr anchor="ctr" rtlCol="false" tIns="50800" lIns="50800" bIns="50800" rIns="50800"/>
              <a:lstStyle/>
              <a:p>
                <a:pPr algn="ctr">
                  <a:lnSpc>
                    <a:spcPts val="1959"/>
                  </a:lnSpc>
                </a:pPr>
              </a:p>
            </p:txBody>
          </p:sp>
        </p:grpSp>
        <p:sp>
          <p:nvSpPr>
            <p:cNvPr name="TextBox 11" id="11"/>
            <p:cNvSpPr txBox="true"/>
            <p:nvPr/>
          </p:nvSpPr>
          <p:spPr>
            <a:xfrm rot="0">
              <a:off x="130207" y="67379"/>
              <a:ext cx="1831297" cy="330412"/>
            </a:xfrm>
            <a:prstGeom prst="rect">
              <a:avLst/>
            </a:prstGeom>
          </p:spPr>
          <p:txBody>
            <a:bodyPr anchor="t" rtlCol="false" tIns="0" lIns="0" bIns="0" rIns="0">
              <a:spAutoFit/>
            </a:bodyPr>
            <a:lstStyle/>
            <a:p>
              <a:pPr algn="ctr">
                <a:lnSpc>
                  <a:spcPts val="1959"/>
                </a:lnSpc>
              </a:pPr>
              <a:r>
                <a:rPr lang="en-US" sz="1399">
                  <a:solidFill>
                    <a:srgbClr val="171717"/>
                  </a:solidFill>
                  <a:latin typeface="Poppins"/>
                  <a:ea typeface="Poppins"/>
                  <a:cs typeface="Poppins"/>
                  <a:sym typeface="Poppins"/>
                </a:rPr>
                <a:t>Home</a:t>
              </a:r>
            </a:p>
          </p:txBody>
        </p:sp>
      </p:grpSp>
      <p:grpSp>
        <p:nvGrpSpPr>
          <p:cNvPr name="Group 12" id="12"/>
          <p:cNvGrpSpPr/>
          <p:nvPr/>
        </p:nvGrpSpPr>
        <p:grpSpPr>
          <a:xfrm rot="0">
            <a:off x="10450234" y="1190732"/>
            <a:ext cx="1706953" cy="384596"/>
            <a:chOff x="0" y="0"/>
            <a:chExt cx="2275937" cy="512795"/>
          </a:xfrm>
        </p:grpSpPr>
        <p:grpSp>
          <p:nvGrpSpPr>
            <p:cNvPr name="Group 13" id="13"/>
            <p:cNvGrpSpPr/>
            <p:nvPr/>
          </p:nvGrpSpPr>
          <p:grpSpPr>
            <a:xfrm rot="0">
              <a:off x="0" y="0"/>
              <a:ext cx="2275937" cy="512795"/>
              <a:chOff x="0" y="0"/>
              <a:chExt cx="498581" cy="112336"/>
            </a:xfrm>
          </p:grpSpPr>
          <p:sp>
            <p:nvSpPr>
              <p:cNvPr name="Freeform 14" id="14"/>
              <p:cNvSpPr/>
              <p:nvPr/>
            </p:nvSpPr>
            <p:spPr>
              <a:xfrm flipH="false" flipV="false" rot="0">
                <a:off x="0" y="0"/>
                <a:ext cx="498581" cy="112336"/>
              </a:xfrm>
              <a:custGeom>
                <a:avLst/>
                <a:gdLst/>
                <a:ahLst/>
                <a:cxnLst/>
                <a:rect r="r" b="b" t="t" l="l"/>
                <a:pathLst>
                  <a:path h="112336" w="498581">
                    <a:moveTo>
                      <a:pt x="56168" y="0"/>
                    </a:moveTo>
                    <a:lnTo>
                      <a:pt x="442413" y="0"/>
                    </a:lnTo>
                    <a:cubicBezTo>
                      <a:pt x="457310" y="0"/>
                      <a:pt x="471596" y="5918"/>
                      <a:pt x="482130" y="16451"/>
                    </a:cubicBezTo>
                    <a:cubicBezTo>
                      <a:pt x="492663" y="26985"/>
                      <a:pt x="498581" y="41271"/>
                      <a:pt x="498581" y="56168"/>
                    </a:cubicBezTo>
                    <a:lnTo>
                      <a:pt x="498581" y="56168"/>
                    </a:lnTo>
                    <a:cubicBezTo>
                      <a:pt x="498581" y="71065"/>
                      <a:pt x="492663" y="85351"/>
                      <a:pt x="482130" y="95885"/>
                    </a:cubicBezTo>
                    <a:cubicBezTo>
                      <a:pt x="471596" y="106418"/>
                      <a:pt x="457310" y="112336"/>
                      <a:pt x="442413"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171717"/>
              </a:solidFill>
              <a:ln cap="rnd">
                <a:noFill/>
                <a:prstDash val="solid"/>
                <a:round/>
              </a:ln>
            </p:spPr>
          </p:sp>
          <p:sp>
            <p:nvSpPr>
              <p:cNvPr name="TextBox 15" id="15"/>
              <p:cNvSpPr txBox="true"/>
              <p:nvPr/>
            </p:nvSpPr>
            <p:spPr>
              <a:xfrm>
                <a:off x="0" y="-47625"/>
                <a:ext cx="498581" cy="159961"/>
              </a:xfrm>
              <a:prstGeom prst="rect">
                <a:avLst/>
              </a:prstGeom>
            </p:spPr>
            <p:txBody>
              <a:bodyPr anchor="ctr" rtlCol="false" tIns="50800" lIns="50800" bIns="50800" rIns="50800"/>
              <a:lstStyle/>
              <a:p>
                <a:pPr algn="ctr">
                  <a:lnSpc>
                    <a:spcPts val="1959"/>
                  </a:lnSpc>
                </a:pPr>
              </a:p>
            </p:txBody>
          </p:sp>
        </p:grpSp>
        <p:sp>
          <p:nvSpPr>
            <p:cNvPr name="TextBox 16" id="16"/>
            <p:cNvSpPr txBox="true"/>
            <p:nvPr/>
          </p:nvSpPr>
          <p:spPr>
            <a:xfrm rot="0">
              <a:off x="118612" y="67379"/>
              <a:ext cx="2038713" cy="330412"/>
            </a:xfrm>
            <a:prstGeom prst="rect">
              <a:avLst/>
            </a:prstGeom>
          </p:spPr>
          <p:txBody>
            <a:bodyPr anchor="t" rtlCol="false" tIns="0" lIns="0" bIns="0" rIns="0">
              <a:spAutoFit/>
            </a:bodyPr>
            <a:lstStyle/>
            <a:p>
              <a:pPr algn="ctr">
                <a:lnSpc>
                  <a:spcPts val="1959"/>
                </a:lnSpc>
              </a:pPr>
              <a:r>
                <a:rPr lang="en-US" sz="1399">
                  <a:solidFill>
                    <a:srgbClr val="F8F8F8"/>
                  </a:solidFill>
                  <a:latin typeface="Poppins"/>
                  <a:ea typeface="Poppins"/>
                  <a:cs typeface="Poppins"/>
                  <a:sym typeface="Poppins"/>
                </a:rPr>
                <a:t>Service</a:t>
              </a:r>
            </a:p>
          </p:txBody>
        </p:sp>
      </p:grpSp>
      <p:grpSp>
        <p:nvGrpSpPr>
          <p:cNvPr name="Group 17" id="17"/>
          <p:cNvGrpSpPr/>
          <p:nvPr/>
        </p:nvGrpSpPr>
        <p:grpSpPr>
          <a:xfrm rot="0">
            <a:off x="8286081" y="1190732"/>
            <a:ext cx="1706953" cy="384596"/>
            <a:chOff x="0" y="0"/>
            <a:chExt cx="2275937" cy="512795"/>
          </a:xfrm>
        </p:grpSpPr>
        <p:grpSp>
          <p:nvGrpSpPr>
            <p:cNvPr name="Group 18" id="18"/>
            <p:cNvGrpSpPr/>
            <p:nvPr/>
          </p:nvGrpSpPr>
          <p:grpSpPr>
            <a:xfrm rot="0">
              <a:off x="0" y="0"/>
              <a:ext cx="2275937" cy="512795"/>
              <a:chOff x="0" y="0"/>
              <a:chExt cx="498581" cy="112336"/>
            </a:xfrm>
          </p:grpSpPr>
          <p:sp>
            <p:nvSpPr>
              <p:cNvPr name="Freeform 19" id="19"/>
              <p:cNvSpPr/>
              <p:nvPr/>
            </p:nvSpPr>
            <p:spPr>
              <a:xfrm flipH="false" flipV="false" rot="0">
                <a:off x="0" y="0"/>
                <a:ext cx="498581" cy="112336"/>
              </a:xfrm>
              <a:custGeom>
                <a:avLst/>
                <a:gdLst/>
                <a:ahLst/>
                <a:cxnLst/>
                <a:rect r="r" b="b" t="t" l="l"/>
                <a:pathLst>
                  <a:path h="112336" w="498581">
                    <a:moveTo>
                      <a:pt x="56168" y="0"/>
                    </a:moveTo>
                    <a:lnTo>
                      <a:pt x="442413" y="0"/>
                    </a:lnTo>
                    <a:cubicBezTo>
                      <a:pt x="457310" y="0"/>
                      <a:pt x="471596" y="5918"/>
                      <a:pt x="482130" y="16451"/>
                    </a:cubicBezTo>
                    <a:cubicBezTo>
                      <a:pt x="492663" y="26985"/>
                      <a:pt x="498581" y="41271"/>
                      <a:pt x="498581" y="56168"/>
                    </a:cubicBezTo>
                    <a:lnTo>
                      <a:pt x="498581" y="56168"/>
                    </a:lnTo>
                    <a:cubicBezTo>
                      <a:pt x="498581" y="71065"/>
                      <a:pt x="492663" y="85351"/>
                      <a:pt x="482130" y="95885"/>
                    </a:cubicBezTo>
                    <a:cubicBezTo>
                      <a:pt x="471596" y="106418"/>
                      <a:pt x="457310" y="112336"/>
                      <a:pt x="442413"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CCCCCC"/>
              </a:solidFill>
              <a:ln cap="rnd">
                <a:noFill/>
                <a:prstDash val="solid"/>
                <a:round/>
              </a:ln>
            </p:spPr>
          </p:sp>
          <p:sp>
            <p:nvSpPr>
              <p:cNvPr name="TextBox 20" id="20"/>
              <p:cNvSpPr txBox="true"/>
              <p:nvPr/>
            </p:nvSpPr>
            <p:spPr>
              <a:xfrm>
                <a:off x="0" y="-47625"/>
                <a:ext cx="498581" cy="159961"/>
              </a:xfrm>
              <a:prstGeom prst="rect">
                <a:avLst/>
              </a:prstGeom>
            </p:spPr>
            <p:txBody>
              <a:bodyPr anchor="ctr" rtlCol="false" tIns="50800" lIns="50800" bIns="50800" rIns="50800"/>
              <a:lstStyle/>
              <a:p>
                <a:pPr algn="ctr">
                  <a:lnSpc>
                    <a:spcPts val="1959"/>
                  </a:lnSpc>
                </a:pPr>
              </a:p>
            </p:txBody>
          </p:sp>
        </p:grpSp>
        <p:sp>
          <p:nvSpPr>
            <p:cNvPr name="TextBox 21" id="21"/>
            <p:cNvSpPr txBox="true"/>
            <p:nvPr/>
          </p:nvSpPr>
          <p:spPr>
            <a:xfrm rot="0">
              <a:off x="188031" y="67379"/>
              <a:ext cx="1899876" cy="330412"/>
            </a:xfrm>
            <a:prstGeom prst="rect">
              <a:avLst/>
            </a:prstGeom>
          </p:spPr>
          <p:txBody>
            <a:bodyPr anchor="t" rtlCol="false" tIns="0" lIns="0" bIns="0" rIns="0">
              <a:spAutoFit/>
            </a:bodyPr>
            <a:lstStyle/>
            <a:p>
              <a:pPr algn="ctr">
                <a:lnSpc>
                  <a:spcPts val="1959"/>
                </a:lnSpc>
              </a:pPr>
              <a:r>
                <a:rPr lang="en-US" sz="1399">
                  <a:solidFill>
                    <a:srgbClr val="171717"/>
                  </a:solidFill>
                  <a:latin typeface="Poppins"/>
                  <a:ea typeface="Poppins"/>
                  <a:cs typeface="Poppins"/>
                  <a:sym typeface="Poppins"/>
                </a:rPr>
                <a:t>Contact</a:t>
              </a:r>
            </a:p>
          </p:txBody>
        </p:sp>
      </p:grpSp>
      <p:grpSp>
        <p:nvGrpSpPr>
          <p:cNvPr name="Group 22" id="22"/>
          <p:cNvGrpSpPr/>
          <p:nvPr/>
        </p:nvGrpSpPr>
        <p:grpSpPr>
          <a:xfrm rot="0">
            <a:off x="4100894" y="1190732"/>
            <a:ext cx="2511996" cy="384596"/>
            <a:chOff x="0" y="0"/>
            <a:chExt cx="3349328" cy="512795"/>
          </a:xfrm>
        </p:grpSpPr>
        <p:grpSp>
          <p:nvGrpSpPr>
            <p:cNvPr name="Group 23" id="23"/>
            <p:cNvGrpSpPr/>
            <p:nvPr/>
          </p:nvGrpSpPr>
          <p:grpSpPr>
            <a:xfrm rot="0">
              <a:off x="0" y="0"/>
              <a:ext cx="512795" cy="512795"/>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1717"/>
              </a:solidFill>
            </p:spPr>
          </p:sp>
          <p:sp>
            <p:nvSpPr>
              <p:cNvPr name="TextBox 25" id="25"/>
              <p:cNvSpPr txBox="true"/>
              <p:nvPr/>
            </p:nvSpPr>
            <p:spPr>
              <a:xfrm>
                <a:off x="76200" y="28575"/>
                <a:ext cx="660400" cy="708025"/>
              </a:xfrm>
              <a:prstGeom prst="rect">
                <a:avLst/>
              </a:prstGeom>
            </p:spPr>
            <p:txBody>
              <a:bodyPr anchor="ctr" rtlCol="false" tIns="50800" lIns="50800" bIns="50800" rIns="50800"/>
              <a:lstStyle/>
              <a:p>
                <a:pPr algn="ctr">
                  <a:lnSpc>
                    <a:spcPts val="1959"/>
                  </a:lnSpc>
                </a:pPr>
              </a:p>
            </p:txBody>
          </p:sp>
        </p:grpSp>
        <p:sp>
          <p:nvSpPr>
            <p:cNvPr name="Freeform 26" id="26"/>
            <p:cNvSpPr/>
            <p:nvPr/>
          </p:nvSpPr>
          <p:spPr>
            <a:xfrm flipH="false" flipV="false" rot="0">
              <a:off x="84949" y="115004"/>
              <a:ext cx="342896" cy="282787"/>
            </a:xfrm>
            <a:custGeom>
              <a:avLst/>
              <a:gdLst/>
              <a:ahLst/>
              <a:cxnLst/>
              <a:rect r="r" b="b" t="t" l="l"/>
              <a:pathLst>
                <a:path h="282787" w="342896">
                  <a:moveTo>
                    <a:pt x="0" y="0"/>
                  </a:moveTo>
                  <a:lnTo>
                    <a:pt x="342897" y="0"/>
                  </a:lnTo>
                  <a:lnTo>
                    <a:pt x="342897" y="282787"/>
                  </a:lnTo>
                  <a:lnTo>
                    <a:pt x="0" y="2827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7" id="27"/>
            <p:cNvSpPr txBox="true"/>
            <p:nvPr/>
          </p:nvSpPr>
          <p:spPr>
            <a:xfrm rot="0">
              <a:off x="593006" y="20177"/>
              <a:ext cx="2756322" cy="415224"/>
            </a:xfrm>
            <a:prstGeom prst="rect">
              <a:avLst/>
            </a:prstGeom>
          </p:spPr>
          <p:txBody>
            <a:bodyPr anchor="t" rtlCol="false" tIns="0" lIns="0" bIns="0" rIns="0">
              <a:spAutoFit/>
            </a:bodyPr>
            <a:lstStyle/>
            <a:p>
              <a:pPr algn="l">
                <a:lnSpc>
                  <a:spcPts val="2519"/>
                </a:lnSpc>
              </a:pPr>
              <a:r>
                <a:rPr lang="en-US" sz="1799" b="true">
                  <a:solidFill>
                    <a:srgbClr val="171717"/>
                  </a:solidFill>
                  <a:latin typeface="Poppins Bold"/>
                  <a:ea typeface="Poppins Bold"/>
                  <a:cs typeface="Poppins Bold"/>
                  <a:sym typeface="Poppins Bold"/>
                </a:rPr>
                <a:t>Liceria &amp; Co.</a:t>
              </a:r>
            </a:p>
          </p:txBody>
        </p:sp>
      </p:grpSp>
      <p:sp>
        <p:nvSpPr>
          <p:cNvPr name="TextBox 28" id="28"/>
          <p:cNvSpPr txBox="true"/>
          <p:nvPr/>
        </p:nvSpPr>
        <p:spPr>
          <a:xfrm rot="0">
            <a:off x="3809399" y="3053046"/>
            <a:ext cx="10669202" cy="1293926"/>
          </a:xfrm>
          <a:prstGeom prst="rect">
            <a:avLst/>
          </a:prstGeom>
        </p:spPr>
        <p:txBody>
          <a:bodyPr anchor="t" rtlCol="false" tIns="0" lIns="0" bIns="0" rIns="0">
            <a:spAutoFit/>
          </a:bodyPr>
          <a:lstStyle/>
          <a:p>
            <a:pPr algn="ctr">
              <a:lnSpc>
                <a:spcPts val="8832"/>
              </a:lnSpc>
            </a:pPr>
            <a:r>
              <a:rPr lang="en-US" b="true" sz="9600" spc="-768">
                <a:solidFill>
                  <a:srgbClr val="171717"/>
                </a:solidFill>
                <a:latin typeface="Poppins Bold"/>
                <a:ea typeface="Poppins Bold"/>
                <a:cs typeface="Poppins Bold"/>
                <a:sym typeface="Poppins Bold"/>
              </a:rPr>
              <a:t>IN</a:t>
            </a:r>
            <a:r>
              <a:rPr lang="en-US" b="true" sz="9600" spc="-768">
                <a:solidFill>
                  <a:srgbClr val="171717"/>
                </a:solidFill>
                <a:latin typeface="Poppins Bold"/>
                <a:ea typeface="Poppins Bold"/>
                <a:cs typeface="Poppins Bold"/>
                <a:sym typeface="Poppins Bold"/>
              </a:rPr>
              <a:t>TRODUCTION</a:t>
            </a:r>
          </a:p>
        </p:txBody>
      </p:sp>
      <p:sp>
        <p:nvSpPr>
          <p:cNvPr name="TextBox 29" id="29"/>
          <p:cNvSpPr txBox="true"/>
          <p:nvPr/>
        </p:nvSpPr>
        <p:spPr>
          <a:xfrm rot="0">
            <a:off x="3486105" y="4678022"/>
            <a:ext cx="5519658" cy="892562"/>
          </a:xfrm>
          <a:prstGeom prst="rect">
            <a:avLst/>
          </a:prstGeom>
        </p:spPr>
        <p:txBody>
          <a:bodyPr anchor="t" rtlCol="false" tIns="0" lIns="0" bIns="0" rIns="0">
            <a:spAutoFit/>
          </a:bodyPr>
          <a:lstStyle/>
          <a:p>
            <a:pPr algn="just">
              <a:lnSpc>
                <a:spcPts val="1400"/>
              </a:lnSpc>
            </a:pPr>
            <a:r>
              <a:rPr lang="en-US" sz="1400" spc="-14">
                <a:solidFill>
                  <a:srgbClr val="171717"/>
                </a:solidFill>
                <a:latin typeface="Poppins"/>
                <a:ea typeface="Poppins"/>
                <a:cs typeface="Poppins"/>
                <a:sym typeface="Poppins"/>
              </a:rPr>
              <a:t>Lo</a:t>
            </a:r>
            <a:r>
              <a:rPr lang="en-US" sz="1400" spc="-14">
                <a:solidFill>
                  <a:srgbClr val="171717"/>
                </a:solidFill>
                <a:latin typeface="Poppins"/>
                <a:ea typeface="Poppins"/>
                <a:cs typeface="Poppins"/>
                <a:sym typeface="Poppins"/>
              </a:rPr>
              <a:t>rem ipsum dolor sit amet, consectetur adipiscing elit. Quisque molestie nisl eu sem tristique, sit amet convallis ex aliquam. Maecenas varius lectus hendrerit augue blandit, ut posuere erat aliquam. Praesent auctor tellus eget nisl blandit, at varius purus elementum.</a:t>
            </a:r>
          </a:p>
        </p:txBody>
      </p:sp>
      <p:sp>
        <p:nvSpPr>
          <p:cNvPr name="TextBox 30" id="30"/>
          <p:cNvSpPr txBox="true"/>
          <p:nvPr/>
        </p:nvSpPr>
        <p:spPr>
          <a:xfrm rot="0">
            <a:off x="9282237" y="4678022"/>
            <a:ext cx="5519658" cy="892562"/>
          </a:xfrm>
          <a:prstGeom prst="rect">
            <a:avLst/>
          </a:prstGeom>
        </p:spPr>
        <p:txBody>
          <a:bodyPr anchor="t" rtlCol="false" tIns="0" lIns="0" bIns="0" rIns="0">
            <a:spAutoFit/>
          </a:bodyPr>
          <a:lstStyle/>
          <a:p>
            <a:pPr algn="just">
              <a:lnSpc>
                <a:spcPts val="1400"/>
              </a:lnSpc>
            </a:pPr>
            <a:r>
              <a:rPr lang="en-US" sz="1400" spc="-14">
                <a:solidFill>
                  <a:srgbClr val="171717"/>
                </a:solidFill>
                <a:latin typeface="Poppins"/>
                <a:ea typeface="Poppins"/>
                <a:cs typeface="Poppins"/>
                <a:sym typeface="Poppins"/>
              </a:rPr>
              <a:t>Lo</a:t>
            </a:r>
            <a:r>
              <a:rPr lang="en-US" sz="1400" spc="-14">
                <a:solidFill>
                  <a:srgbClr val="171717"/>
                </a:solidFill>
                <a:latin typeface="Poppins"/>
                <a:ea typeface="Poppins"/>
                <a:cs typeface="Poppins"/>
                <a:sym typeface="Poppins"/>
              </a:rPr>
              <a:t>rem ipsum dolor sit amet, consectetur adipiscing elit. Quisque molestie nisl eu sem tristique, sit amet convallis ex aliquam. Maecenas varius lectus hendrerit augue blandit, ut posuere erat aliquam. Praesent auctor tellus eget nisl blandit, at varius purus elementum.</a:t>
            </a:r>
          </a:p>
        </p:txBody>
      </p:sp>
      <p:grpSp>
        <p:nvGrpSpPr>
          <p:cNvPr name="Group 31" id="31"/>
          <p:cNvGrpSpPr/>
          <p:nvPr/>
        </p:nvGrpSpPr>
        <p:grpSpPr>
          <a:xfrm rot="0">
            <a:off x="6975404" y="8873704"/>
            <a:ext cx="4328306" cy="384571"/>
            <a:chOff x="0" y="0"/>
            <a:chExt cx="5771074" cy="512762"/>
          </a:xfrm>
        </p:grpSpPr>
        <p:grpSp>
          <p:nvGrpSpPr>
            <p:cNvPr name="Group 32" id="32"/>
            <p:cNvGrpSpPr/>
            <p:nvPr/>
          </p:nvGrpSpPr>
          <p:grpSpPr>
            <a:xfrm rot="0">
              <a:off x="0" y="0"/>
              <a:ext cx="5771074" cy="512762"/>
              <a:chOff x="0" y="0"/>
              <a:chExt cx="1264248" cy="112329"/>
            </a:xfrm>
          </p:grpSpPr>
          <p:sp>
            <p:nvSpPr>
              <p:cNvPr name="Freeform 33" id="33"/>
              <p:cNvSpPr/>
              <p:nvPr/>
            </p:nvSpPr>
            <p:spPr>
              <a:xfrm flipH="false" flipV="false" rot="0">
                <a:off x="0" y="0"/>
                <a:ext cx="1264248" cy="112329"/>
              </a:xfrm>
              <a:custGeom>
                <a:avLst/>
                <a:gdLst/>
                <a:ahLst/>
                <a:cxnLst/>
                <a:rect r="r" b="b" t="t" l="l"/>
                <a:pathLst>
                  <a:path h="112329" w="1264248">
                    <a:moveTo>
                      <a:pt x="56164" y="0"/>
                    </a:moveTo>
                    <a:lnTo>
                      <a:pt x="1208083" y="0"/>
                    </a:lnTo>
                    <a:cubicBezTo>
                      <a:pt x="1239102" y="0"/>
                      <a:pt x="1264248" y="25146"/>
                      <a:pt x="1264248" y="56164"/>
                    </a:cubicBezTo>
                    <a:lnTo>
                      <a:pt x="1264248" y="56164"/>
                    </a:lnTo>
                    <a:cubicBezTo>
                      <a:pt x="1264248" y="87183"/>
                      <a:pt x="1239102" y="112329"/>
                      <a:pt x="1208083" y="112329"/>
                    </a:cubicBezTo>
                    <a:lnTo>
                      <a:pt x="56164" y="112329"/>
                    </a:lnTo>
                    <a:cubicBezTo>
                      <a:pt x="25146" y="112329"/>
                      <a:pt x="0" y="87183"/>
                      <a:pt x="0" y="56164"/>
                    </a:cubicBezTo>
                    <a:lnTo>
                      <a:pt x="0" y="56164"/>
                    </a:lnTo>
                    <a:cubicBezTo>
                      <a:pt x="0" y="25146"/>
                      <a:pt x="25146" y="0"/>
                      <a:pt x="56164" y="0"/>
                    </a:cubicBezTo>
                    <a:close/>
                  </a:path>
                </a:pathLst>
              </a:custGeom>
              <a:solidFill>
                <a:srgbClr val="F8F8F8"/>
              </a:solidFill>
              <a:ln cap="rnd">
                <a:noFill/>
                <a:prstDash val="solid"/>
                <a:round/>
              </a:ln>
            </p:spPr>
          </p:sp>
          <p:sp>
            <p:nvSpPr>
              <p:cNvPr name="TextBox 34" id="34"/>
              <p:cNvSpPr txBox="true"/>
              <p:nvPr/>
            </p:nvSpPr>
            <p:spPr>
              <a:xfrm>
                <a:off x="0" y="-47625"/>
                <a:ext cx="1264248" cy="159954"/>
              </a:xfrm>
              <a:prstGeom prst="rect">
                <a:avLst/>
              </a:prstGeom>
            </p:spPr>
            <p:txBody>
              <a:bodyPr anchor="ctr" rtlCol="false" tIns="50800" lIns="50800" bIns="50800" rIns="50800"/>
              <a:lstStyle/>
              <a:p>
                <a:pPr algn="ctr">
                  <a:lnSpc>
                    <a:spcPts val="1959"/>
                  </a:lnSpc>
                </a:pPr>
              </a:p>
            </p:txBody>
          </p:sp>
        </p:grpSp>
        <p:sp>
          <p:nvSpPr>
            <p:cNvPr name="TextBox 35" id="35"/>
            <p:cNvSpPr txBox="true"/>
            <p:nvPr/>
          </p:nvSpPr>
          <p:spPr>
            <a:xfrm rot="0">
              <a:off x="476788" y="67379"/>
              <a:ext cx="4817499" cy="330412"/>
            </a:xfrm>
            <a:prstGeom prst="rect">
              <a:avLst/>
            </a:prstGeom>
          </p:spPr>
          <p:txBody>
            <a:bodyPr anchor="t" rtlCol="false" tIns="0" lIns="0" bIns="0" rIns="0">
              <a:spAutoFit/>
            </a:bodyPr>
            <a:lstStyle/>
            <a:p>
              <a:pPr algn="ctr">
                <a:lnSpc>
                  <a:spcPts val="1959"/>
                </a:lnSpc>
              </a:pPr>
              <a:r>
                <a:rPr lang="en-US" sz="1399">
                  <a:solidFill>
                    <a:srgbClr val="171717"/>
                  </a:solidFill>
                  <a:latin typeface="Poppins"/>
                  <a:ea typeface="Poppins"/>
                  <a:cs typeface="Poppins"/>
                  <a:sym typeface="Poppins"/>
                </a:rPr>
                <a:t>Page 02</a:t>
              </a:r>
            </a:p>
          </p:txBody>
        </p:sp>
      </p:grpSp>
    </p:spTree>
  </p:cSld>
  <p:clrMapOvr>
    <a:masterClrMapping/>
  </p:clrMapOvr>
  <p:transition spd="slow">
    <p:push dir="l"/>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grpSp>
        <p:nvGrpSpPr>
          <p:cNvPr name="Group 2" id="2"/>
          <p:cNvGrpSpPr/>
          <p:nvPr/>
        </p:nvGrpSpPr>
        <p:grpSpPr>
          <a:xfrm rot="0">
            <a:off x="0" y="0"/>
            <a:ext cx="3665477" cy="10287000"/>
            <a:chOff x="0" y="0"/>
            <a:chExt cx="4887303" cy="13716000"/>
          </a:xfrm>
        </p:grpSpPr>
        <p:pic>
          <p:nvPicPr>
            <p:cNvPr name="Picture 3" id="3"/>
            <p:cNvPicPr>
              <a:picLocks noChangeAspect="true"/>
            </p:cNvPicPr>
            <p:nvPr/>
          </p:nvPicPr>
          <p:blipFill>
            <a:blip r:embed="rId2"/>
            <a:srcRect l="38130" t="0" r="38130" b="0"/>
            <a:stretch>
              <a:fillRect/>
            </a:stretch>
          </p:blipFill>
          <p:spPr>
            <a:xfrm flipH="false" flipV="false">
              <a:off x="0" y="0"/>
              <a:ext cx="4887303" cy="13716000"/>
            </a:xfrm>
            <a:prstGeom prst="rect">
              <a:avLst/>
            </a:prstGeom>
          </p:spPr>
        </p:pic>
      </p:grpSp>
      <p:grpSp>
        <p:nvGrpSpPr>
          <p:cNvPr name="Group 4" id="4"/>
          <p:cNvGrpSpPr/>
          <p:nvPr/>
        </p:nvGrpSpPr>
        <p:grpSpPr>
          <a:xfrm rot="0">
            <a:off x="14622523" y="0"/>
            <a:ext cx="3665477" cy="10287000"/>
            <a:chOff x="0" y="0"/>
            <a:chExt cx="4887303" cy="13716000"/>
          </a:xfrm>
        </p:grpSpPr>
        <p:pic>
          <p:nvPicPr>
            <p:cNvPr name="Picture 5" id="5"/>
            <p:cNvPicPr>
              <a:picLocks noChangeAspect="true"/>
            </p:cNvPicPr>
            <p:nvPr/>
          </p:nvPicPr>
          <p:blipFill>
            <a:blip r:embed="rId3"/>
            <a:srcRect l="23259" t="0" r="23259" b="0"/>
            <a:stretch>
              <a:fillRect/>
            </a:stretch>
          </p:blipFill>
          <p:spPr>
            <a:xfrm flipH="false" flipV="false">
              <a:off x="0" y="0"/>
              <a:ext cx="4887303" cy="13716000"/>
            </a:xfrm>
            <a:prstGeom prst="rect">
              <a:avLst/>
            </a:prstGeom>
          </p:spPr>
        </p:pic>
      </p:grpSp>
      <p:grpSp>
        <p:nvGrpSpPr>
          <p:cNvPr name="Group 6" id="6"/>
          <p:cNvGrpSpPr/>
          <p:nvPr/>
        </p:nvGrpSpPr>
        <p:grpSpPr>
          <a:xfrm rot="0">
            <a:off x="6975404" y="8873704"/>
            <a:ext cx="4328306" cy="384571"/>
            <a:chOff x="0" y="0"/>
            <a:chExt cx="5771074" cy="512762"/>
          </a:xfrm>
        </p:grpSpPr>
        <p:grpSp>
          <p:nvGrpSpPr>
            <p:cNvPr name="Group 7" id="7"/>
            <p:cNvGrpSpPr/>
            <p:nvPr/>
          </p:nvGrpSpPr>
          <p:grpSpPr>
            <a:xfrm rot="0">
              <a:off x="0" y="0"/>
              <a:ext cx="5771074" cy="512762"/>
              <a:chOff x="0" y="0"/>
              <a:chExt cx="1264248" cy="112329"/>
            </a:xfrm>
          </p:grpSpPr>
          <p:sp>
            <p:nvSpPr>
              <p:cNvPr name="Freeform 8" id="8"/>
              <p:cNvSpPr/>
              <p:nvPr/>
            </p:nvSpPr>
            <p:spPr>
              <a:xfrm flipH="false" flipV="false" rot="0">
                <a:off x="0" y="0"/>
                <a:ext cx="1264248" cy="112329"/>
              </a:xfrm>
              <a:custGeom>
                <a:avLst/>
                <a:gdLst/>
                <a:ahLst/>
                <a:cxnLst/>
                <a:rect r="r" b="b" t="t" l="l"/>
                <a:pathLst>
                  <a:path h="112329" w="1264248">
                    <a:moveTo>
                      <a:pt x="56164" y="0"/>
                    </a:moveTo>
                    <a:lnTo>
                      <a:pt x="1208083" y="0"/>
                    </a:lnTo>
                    <a:cubicBezTo>
                      <a:pt x="1239102" y="0"/>
                      <a:pt x="1264248" y="25146"/>
                      <a:pt x="1264248" y="56164"/>
                    </a:cubicBezTo>
                    <a:lnTo>
                      <a:pt x="1264248" y="56164"/>
                    </a:lnTo>
                    <a:cubicBezTo>
                      <a:pt x="1264248" y="87183"/>
                      <a:pt x="1239102" y="112329"/>
                      <a:pt x="1208083" y="112329"/>
                    </a:cubicBezTo>
                    <a:lnTo>
                      <a:pt x="56164" y="112329"/>
                    </a:lnTo>
                    <a:cubicBezTo>
                      <a:pt x="25146" y="112329"/>
                      <a:pt x="0" y="87183"/>
                      <a:pt x="0" y="56164"/>
                    </a:cubicBezTo>
                    <a:lnTo>
                      <a:pt x="0" y="56164"/>
                    </a:lnTo>
                    <a:cubicBezTo>
                      <a:pt x="0" y="25146"/>
                      <a:pt x="25146" y="0"/>
                      <a:pt x="56164" y="0"/>
                    </a:cubicBezTo>
                    <a:close/>
                  </a:path>
                </a:pathLst>
              </a:custGeom>
              <a:solidFill>
                <a:srgbClr val="171717"/>
              </a:solidFill>
              <a:ln cap="rnd">
                <a:noFill/>
                <a:prstDash val="solid"/>
                <a:round/>
              </a:ln>
            </p:spPr>
          </p:sp>
          <p:sp>
            <p:nvSpPr>
              <p:cNvPr name="TextBox 9" id="9"/>
              <p:cNvSpPr txBox="true"/>
              <p:nvPr/>
            </p:nvSpPr>
            <p:spPr>
              <a:xfrm>
                <a:off x="0" y="-47625"/>
                <a:ext cx="1264248" cy="159954"/>
              </a:xfrm>
              <a:prstGeom prst="rect">
                <a:avLst/>
              </a:prstGeom>
            </p:spPr>
            <p:txBody>
              <a:bodyPr anchor="ctr" rtlCol="false" tIns="50800" lIns="50800" bIns="50800" rIns="50800"/>
              <a:lstStyle/>
              <a:p>
                <a:pPr algn="ctr">
                  <a:lnSpc>
                    <a:spcPts val="1959"/>
                  </a:lnSpc>
                </a:pPr>
              </a:p>
            </p:txBody>
          </p:sp>
        </p:grpSp>
        <p:sp>
          <p:nvSpPr>
            <p:cNvPr name="TextBox 10" id="10"/>
            <p:cNvSpPr txBox="true"/>
            <p:nvPr/>
          </p:nvSpPr>
          <p:spPr>
            <a:xfrm rot="0">
              <a:off x="476788" y="67379"/>
              <a:ext cx="4817499" cy="330412"/>
            </a:xfrm>
            <a:prstGeom prst="rect">
              <a:avLst/>
            </a:prstGeom>
          </p:spPr>
          <p:txBody>
            <a:bodyPr anchor="t" rtlCol="false" tIns="0" lIns="0" bIns="0" rIns="0">
              <a:spAutoFit/>
            </a:bodyPr>
            <a:lstStyle/>
            <a:p>
              <a:pPr algn="ctr">
                <a:lnSpc>
                  <a:spcPts val="1959"/>
                </a:lnSpc>
              </a:pPr>
              <a:r>
                <a:rPr lang="en-US" sz="1399">
                  <a:solidFill>
                    <a:srgbClr val="F8F8F8"/>
                  </a:solidFill>
                  <a:latin typeface="Poppins"/>
                  <a:ea typeface="Poppins"/>
                  <a:cs typeface="Poppins"/>
                  <a:sym typeface="Poppins"/>
                </a:rPr>
                <a:t>Page 03</a:t>
              </a:r>
            </a:p>
          </p:txBody>
        </p:sp>
      </p:grpSp>
      <p:sp>
        <p:nvSpPr>
          <p:cNvPr name="TextBox 11" id="11"/>
          <p:cNvSpPr txBox="true"/>
          <p:nvPr/>
        </p:nvSpPr>
        <p:spPr>
          <a:xfrm rot="0">
            <a:off x="4104830" y="3032672"/>
            <a:ext cx="7854038" cy="2408400"/>
          </a:xfrm>
          <a:prstGeom prst="rect">
            <a:avLst/>
          </a:prstGeom>
        </p:spPr>
        <p:txBody>
          <a:bodyPr anchor="t" rtlCol="false" tIns="0" lIns="0" bIns="0" rIns="0">
            <a:spAutoFit/>
          </a:bodyPr>
          <a:lstStyle/>
          <a:p>
            <a:pPr algn="l">
              <a:lnSpc>
                <a:spcPts val="8832"/>
              </a:lnSpc>
            </a:pPr>
            <a:r>
              <a:rPr lang="en-US" b="true" sz="9600" spc="-768">
                <a:solidFill>
                  <a:srgbClr val="171717"/>
                </a:solidFill>
                <a:latin typeface="Poppins Bold"/>
                <a:ea typeface="Poppins Bold"/>
                <a:cs typeface="Poppins Bold"/>
                <a:sym typeface="Poppins Bold"/>
              </a:rPr>
              <a:t>P</a:t>
            </a:r>
            <a:r>
              <a:rPr lang="en-US" b="true" sz="9600" spc="-768">
                <a:solidFill>
                  <a:srgbClr val="171717"/>
                </a:solidFill>
                <a:latin typeface="Poppins Bold"/>
                <a:ea typeface="Poppins Bold"/>
                <a:cs typeface="Poppins Bold"/>
                <a:sym typeface="Poppins Bold"/>
              </a:rPr>
              <a:t>ROBLEM STATEMENT</a:t>
            </a:r>
          </a:p>
        </p:txBody>
      </p:sp>
      <p:sp>
        <p:nvSpPr>
          <p:cNvPr name="TextBox 12" id="12"/>
          <p:cNvSpPr txBox="true"/>
          <p:nvPr/>
        </p:nvSpPr>
        <p:spPr>
          <a:xfrm rot="0">
            <a:off x="4104830" y="5742813"/>
            <a:ext cx="7968530" cy="549761"/>
          </a:xfrm>
          <a:prstGeom prst="rect">
            <a:avLst/>
          </a:prstGeom>
        </p:spPr>
        <p:txBody>
          <a:bodyPr anchor="t" rtlCol="false" tIns="0" lIns="0" bIns="0" rIns="0">
            <a:spAutoFit/>
          </a:bodyPr>
          <a:lstStyle/>
          <a:p>
            <a:pPr algn="just">
              <a:lnSpc>
                <a:spcPts val="1400"/>
              </a:lnSpc>
            </a:pPr>
            <a:r>
              <a:rPr lang="en-US" sz="1400" spc="-14">
                <a:solidFill>
                  <a:srgbClr val="171717"/>
                </a:solidFill>
                <a:latin typeface="Poppins"/>
                <a:ea typeface="Poppins"/>
                <a:cs typeface="Poppins"/>
                <a:sym typeface="Poppins"/>
              </a:rPr>
              <a:t>Lo</a:t>
            </a:r>
            <a:r>
              <a:rPr lang="en-US" sz="1400" spc="-14">
                <a:solidFill>
                  <a:srgbClr val="171717"/>
                </a:solidFill>
                <a:latin typeface="Poppins"/>
                <a:ea typeface="Poppins"/>
                <a:cs typeface="Poppins"/>
                <a:sym typeface="Poppins"/>
              </a:rPr>
              <a:t>rem ipsum dolor sit amet, consectetur adipiscing elit. Quisque molestie nisl eu sem tristique, sit amet convallis ex aliquam. Maecenas varius lectus hendrerit augue blandit, ut posuere erat aliquam. Praesent auctor tellus eget nisl blandit, at varius purus elementum.</a:t>
            </a:r>
          </a:p>
        </p:txBody>
      </p:sp>
      <p:sp>
        <p:nvSpPr>
          <p:cNvPr name="TextBox 13" id="13"/>
          <p:cNvSpPr txBox="true"/>
          <p:nvPr/>
        </p:nvSpPr>
        <p:spPr>
          <a:xfrm rot="0">
            <a:off x="4104830" y="6524963"/>
            <a:ext cx="4958896" cy="206960"/>
          </a:xfrm>
          <a:prstGeom prst="rect">
            <a:avLst/>
          </a:prstGeom>
        </p:spPr>
        <p:txBody>
          <a:bodyPr anchor="t" rtlCol="false" tIns="0" lIns="0" bIns="0" rIns="0">
            <a:spAutoFit/>
          </a:bodyPr>
          <a:lstStyle/>
          <a:p>
            <a:pPr algn="just">
              <a:lnSpc>
                <a:spcPts val="1400"/>
              </a:lnSpc>
            </a:pPr>
            <a:r>
              <a:rPr lang="en-US" b="true" sz="1400" spc="-14">
                <a:solidFill>
                  <a:srgbClr val="171717"/>
                </a:solidFill>
                <a:latin typeface="Poppins Bold"/>
                <a:ea typeface="Poppins Bold"/>
                <a:cs typeface="Poppins Bold"/>
                <a:sym typeface="Poppins Bold"/>
              </a:rPr>
              <a:t>A</a:t>
            </a:r>
            <a:r>
              <a:rPr lang="en-US" b="true" sz="1400" spc="-14">
                <a:solidFill>
                  <a:srgbClr val="171717"/>
                </a:solidFill>
                <a:latin typeface="Poppins Bold"/>
                <a:ea typeface="Poppins Bold"/>
                <a:cs typeface="Poppins Bold"/>
                <a:sym typeface="Poppins Bold"/>
              </a:rPr>
              <a:t>ccess to Quality Education</a:t>
            </a:r>
          </a:p>
        </p:txBody>
      </p:sp>
      <p:sp>
        <p:nvSpPr>
          <p:cNvPr name="TextBox 14" id="14"/>
          <p:cNvSpPr txBox="true"/>
          <p:nvPr/>
        </p:nvSpPr>
        <p:spPr>
          <a:xfrm rot="0">
            <a:off x="9224274" y="6524963"/>
            <a:ext cx="4958896" cy="207010"/>
          </a:xfrm>
          <a:prstGeom prst="rect">
            <a:avLst/>
          </a:prstGeom>
        </p:spPr>
        <p:txBody>
          <a:bodyPr anchor="t" rtlCol="false" tIns="0" lIns="0" bIns="0" rIns="0">
            <a:spAutoFit/>
          </a:bodyPr>
          <a:lstStyle/>
          <a:p>
            <a:pPr algn="just">
              <a:lnSpc>
                <a:spcPts val="1400"/>
              </a:lnSpc>
            </a:pPr>
            <a:r>
              <a:rPr lang="en-US" b="true" sz="1400" spc="-14">
                <a:solidFill>
                  <a:srgbClr val="171717"/>
                </a:solidFill>
                <a:latin typeface="Poppins Bold"/>
                <a:ea typeface="Poppins Bold"/>
                <a:cs typeface="Poppins Bold"/>
                <a:sym typeface="Poppins Bold"/>
              </a:rPr>
              <a:t>O</a:t>
            </a:r>
            <a:r>
              <a:rPr lang="en-US" b="true" sz="1400" spc="-14">
                <a:solidFill>
                  <a:srgbClr val="171717"/>
                </a:solidFill>
                <a:latin typeface="Poppins Bold"/>
                <a:ea typeface="Poppins Bold"/>
                <a:cs typeface="Poppins Bold"/>
                <a:sym typeface="Poppins Bold"/>
              </a:rPr>
              <a:t>utdated Teaching Methods</a:t>
            </a:r>
          </a:p>
        </p:txBody>
      </p:sp>
      <p:sp>
        <p:nvSpPr>
          <p:cNvPr name="TextBox 15" id="15"/>
          <p:cNvSpPr txBox="true"/>
          <p:nvPr/>
        </p:nvSpPr>
        <p:spPr>
          <a:xfrm rot="0">
            <a:off x="4104830" y="6868313"/>
            <a:ext cx="4958896" cy="783079"/>
          </a:xfrm>
          <a:prstGeom prst="rect">
            <a:avLst/>
          </a:prstGeom>
        </p:spPr>
        <p:txBody>
          <a:bodyPr anchor="t" rtlCol="false" tIns="0" lIns="0" bIns="0" rIns="0">
            <a:spAutoFit/>
          </a:bodyPr>
          <a:lstStyle/>
          <a:p>
            <a:pPr algn="just">
              <a:lnSpc>
                <a:spcPts val="1200"/>
              </a:lnSpc>
            </a:pPr>
            <a:r>
              <a:rPr lang="en-US" sz="1200" spc="-12">
                <a:solidFill>
                  <a:srgbClr val="171717"/>
                </a:solidFill>
                <a:latin typeface="Poppins"/>
                <a:ea typeface="Poppins"/>
                <a:cs typeface="Poppins"/>
                <a:sym typeface="Poppins"/>
              </a:rPr>
              <a:t>Lo</a:t>
            </a:r>
            <a:r>
              <a:rPr lang="en-US" sz="1200" spc="-12">
                <a:solidFill>
                  <a:srgbClr val="171717"/>
                </a:solidFill>
                <a:latin typeface="Poppins"/>
                <a:ea typeface="Poppins"/>
                <a:cs typeface="Poppins"/>
                <a:sym typeface="Poppins"/>
              </a:rPr>
              <a:t>rem ipsum dolor sit amet, consectetur adipiscing elit. Quisque molestie nisl eu sem tristique, sit amet convallis ex aliquam. Maecenas varius lectus hendrerit augue blandit, ut posuere erat aliquam. Praesent auctor tellus eget nisl blandit, at varius purus elementum.</a:t>
            </a:r>
          </a:p>
        </p:txBody>
      </p:sp>
      <p:sp>
        <p:nvSpPr>
          <p:cNvPr name="TextBox 16" id="16"/>
          <p:cNvSpPr txBox="true"/>
          <p:nvPr/>
        </p:nvSpPr>
        <p:spPr>
          <a:xfrm rot="0">
            <a:off x="9224274" y="6868313"/>
            <a:ext cx="4958896" cy="783079"/>
          </a:xfrm>
          <a:prstGeom prst="rect">
            <a:avLst/>
          </a:prstGeom>
        </p:spPr>
        <p:txBody>
          <a:bodyPr anchor="t" rtlCol="false" tIns="0" lIns="0" bIns="0" rIns="0">
            <a:spAutoFit/>
          </a:bodyPr>
          <a:lstStyle/>
          <a:p>
            <a:pPr algn="just">
              <a:lnSpc>
                <a:spcPts val="1200"/>
              </a:lnSpc>
            </a:pPr>
            <a:r>
              <a:rPr lang="en-US" sz="1200" spc="-12">
                <a:solidFill>
                  <a:srgbClr val="171717"/>
                </a:solidFill>
                <a:latin typeface="Poppins"/>
                <a:ea typeface="Poppins"/>
                <a:cs typeface="Poppins"/>
                <a:sym typeface="Poppins"/>
              </a:rPr>
              <a:t>Lo</a:t>
            </a:r>
            <a:r>
              <a:rPr lang="en-US" sz="1200" spc="-12">
                <a:solidFill>
                  <a:srgbClr val="171717"/>
                </a:solidFill>
                <a:latin typeface="Poppins"/>
                <a:ea typeface="Poppins"/>
                <a:cs typeface="Poppins"/>
                <a:sym typeface="Poppins"/>
              </a:rPr>
              <a:t>rem ipsum dolor sit amet, consectetur adipiscing elit. Quisque molestie nisl eu sem tristique, sit amet convallis ex aliquam. Maecenas varius lectus hendrerit augue blandit, ut posuere erat aliquam. Praesent auctor tellus eget nisl blandit, at varius purus elementum.</a:t>
            </a:r>
          </a:p>
        </p:txBody>
      </p:sp>
      <p:grpSp>
        <p:nvGrpSpPr>
          <p:cNvPr name="Group 17" id="17"/>
          <p:cNvGrpSpPr/>
          <p:nvPr/>
        </p:nvGrpSpPr>
        <p:grpSpPr>
          <a:xfrm rot="0">
            <a:off x="4027427" y="1117625"/>
            <a:ext cx="10233146" cy="530810"/>
            <a:chOff x="0" y="0"/>
            <a:chExt cx="2988982" cy="155043"/>
          </a:xfrm>
        </p:grpSpPr>
        <p:sp>
          <p:nvSpPr>
            <p:cNvPr name="Freeform 18" id="18"/>
            <p:cNvSpPr/>
            <p:nvPr/>
          </p:nvSpPr>
          <p:spPr>
            <a:xfrm flipH="false" flipV="false" rot="0">
              <a:off x="0" y="0"/>
              <a:ext cx="2988982" cy="155043"/>
            </a:xfrm>
            <a:custGeom>
              <a:avLst/>
              <a:gdLst/>
              <a:ahLst/>
              <a:cxnLst/>
              <a:rect r="r" b="b" t="t" l="l"/>
              <a:pathLst>
                <a:path h="155043" w="2988982">
                  <a:moveTo>
                    <a:pt x="38584" y="0"/>
                  </a:moveTo>
                  <a:lnTo>
                    <a:pt x="2950398" y="0"/>
                  </a:lnTo>
                  <a:cubicBezTo>
                    <a:pt x="2971708" y="0"/>
                    <a:pt x="2988982" y="17275"/>
                    <a:pt x="2988982" y="38584"/>
                  </a:cubicBezTo>
                  <a:lnTo>
                    <a:pt x="2988982" y="116459"/>
                  </a:lnTo>
                  <a:cubicBezTo>
                    <a:pt x="2988982" y="137769"/>
                    <a:pt x="2971708" y="155043"/>
                    <a:pt x="2950398" y="155043"/>
                  </a:cubicBezTo>
                  <a:lnTo>
                    <a:pt x="38584" y="155043"/>
                  </a:lnTo>
                  <a:cubicBezTo>
                    <a:pt x="17275" y="155043"/>
                    <a:pt x="0" y="137769"/>
                    <a:pt x="0" y="116459"/>
                  </a:cubicBezTo>
                  <a:lnTo>
                    <a:pt x="0" y="38584"/>
                  </a:lnTo>
                  <a:cubicBezTo>
                    <a:pt x="0" y="17275"/>
                    <a:pt x="17275" y="0"/>
                    <a:pt x="38584" y="0"/>
                  </a:cubicBezTo>
                  <a:close/>
                </a:path>
              </a:pathLst>
            </a:custGeom>
            <a:solidFill>
              <a:srgbClr val="E1E1E1"/>
            </a:solidFill>
            <a:ln cap="rnd">
              <a:noFill/>
              <a:prstDash val="solid"/>
              <a:round/>
            </a:ln>
          </p:spPr>
        </p:sp>
        <p:sp>
          <p:nvSpPr>
            <p:cNvPr name="TextBox 19" id="19"/>
            <p:cNvSpPr txBox="true"/>
            <p:nvPr/>
          </p:nvSpPr>
          <p:spPr>
            <a:xfrm>
              <a:off x="0" y="-47625"/>
              <a:ext cx="2988982" cy="202668"/>
            </a:xfrm>
            <a:prstGeom prst="rect">
              <a:avLst/>
            </a:prstGeom>
          </p:spPr>
          <p:txBody>
            <a:bodyPr anchor="ctr" rtlCol="false" tIns="50800" lIns="50800" bIns="50800" rIns="50800"/>
            <a:lstStyle/>
            <a:p>
              <a:pPr algn="ctr">
                <a:lnSpc>
                  <a:spcPts val="1959"/>
                </a:lnSpc>
              </a:pPr>
            </a:p>
          </p:txBody>
        </p:sp>
      </p:grpSp>
      <p:grpSp>
        <p:nvGrpSpPr>
          <p:cNvPr name="Group 20" id="20"/>
          <p:cNvGrpSpPr/>
          <p:nvPr/>
        </p:nvGrpSpPr>
        <p:grpSpPr>
          <a:xfrm rot="0">
            <a:off x="12614387" y="1190732"/>
            <a:ext cx="1568783" cy="384596"/>
            <a:chOff x="0" y="0"/>
            <a:chExt cx="2091711" cy="512795"/>
          </a:xfrm>
        </p:grpSpPr>
        <p:grpSp>
          <p:nvGrpSpPr>
            <p:cNvPr name="Group 21" id="21"/>
            <p:cNvGrpSpPr/>
            <p:nvPr/>
          </p:nvGrpSpPr>
          <p:grpSpPr>
            <a:xfrm rot="0">
              <a:off x="0" y="0"/>
              <a:ext cx="2091711" cy="512795"/>
              <a:chOff x="0" y="0"/>
              <a:chExt cx="458223" cy="112336"/>
            </a:xfrm>
          </p:grpSpPr>
          <p:sp>
            <p:nvSpPr>
              <p:cNvPr name="Freeform 22" id="22"/>
              <p:cNvSpPr/>
              <p:nvPr/>
            </p:nvSpPr>
            <p:spPr>
              <a:xfrm flipH="false" flipV="false" rot="0">
                <a:off x="0" y="0"/>
                <a:ext cx="458223" cy="112336"/>
              </a:xfrm>
              <a:custGeom>
                <a:avLst/>
                <a:gdLst/>
                <a:ahLst/>
                <a:cxnLst/>
                <a:rect r="r" b="b" t="t" l="l"/>
                <a:pathLst>
                  <a:path h="112336" w="458223">
                    <a:moveTo>
                      <a:pt x="56168" y="0"/>
                    </a:moveTo>
                    <a:lnTo>
                      <a:pt x="402055" y="0"/>
                    </a:lnTo>
                    <a:cubicBezTo>
                      <a:pt x="416952" y="0"/>
                      <a:pt x="431238" y="5918"/>
                      <a:pt x="441772" y="16451"/>
                    </a:cubicBezTo>
                    <a:cubicBezTo>
                      <a:pt x="452306" y="26985"/>
                      <a:pt x="458223" y="41271"/>
                      <a:pt x="458223" y="56168"/>
                    </a:cubicBezTo>
                    <a:lnTo>
                      <a:pt x="458223" y="56168"/>
                    </a:lnTo>
                    <a:cubicBezTo>
                      <a:pt x="458223" y="71065"/>
                      <a:pt x="452306" y="85351"/>
                      <a:pt x="441772" y="95885"/>
                    </a:cubicBezTo>
                    <a:cubicBezTo>
                      <a:pt x="431238" y="106418"/>
                      <a:pt x="416952" y="112336"/>
                      <a:pt x="402055"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CCCCCC"/>
              </a:solidFill>
              <a:ln cap="rnd">
                <a:noFill/>
                <a:prstDash val="solid"/>
                <a:round/>
              </a:ln>
            </p:spPr>
          </p:sp>
          <p:sp>
            <p:nvSpPr>
              <p:cNvPr name="TextBox 23" id="23"/>
              <p:cNvSpPr txBox="true"/>
              <p:nvPr/>
            </p:nvSpPr>
            <p:spPr>
              <a:xfrm>
                <a:off x="0" y="-47625"/>
                <a:ext cx="458223" cy="159961"/>
              </a:xfrm>
              <a:prstGeom prst="rect">
                <a:avLst/>
              </a:prstGeom>
            </p:spPr>
            <p:txBody>
              <a:bodyPr anchor="ctr" rtlCol="false" tIns="50800" lIns="50800" bIns="50800" rIns="50800"/>
              <a:lstStyle/>
              <a:p>
                <a:pPr algn="ctr">
                  <a:lnSpc>
                    <a:spcPts val="1959"/>
                  </a:lnSpc>
                </a:pPr>
              </a:p>
            </p:txBody>
          </p:sp>
        </p:grpSp>
        <p:sp>
          <p:nvSpPr>
            <p:cNvPr name="TextBox 24" id="24"/>
            <p:cNvSpPr txBox="true"/>
            <p:nvPr/>
          </p:nvSpPr>
          <p:spPr>
            <a:xfrm rot="0">
              <a:off x="130207" y="67379"/>
              <a:ext cx="1831297" cy="330412"/>
            </a:xfrm>
            <a:prstGeom prst="rect">
              <a:avLst/>
            </a:prstGeom>
          </p:spPr>
          <p:txBody>
            <a:bodyPr anchor="t" rtlCol="false" tIns="0" lIns="0" bIns="0" rIns="0">
              <a:spAutoFit/>
            </a:bodyPr>
            <a:lstStyle/>
            <a:p>
              <a:pPr algn="ctr">
                <a:lnSpc>
                  <a:spcPts val="1959"/>
                </a:lnSpc>
              </a:pPr>
              <a:r>
                <a:rPr lang="en-US" sz="1399">
                  <a:solidFill>
                    <a:srgbClr val="171717"/>
                  </a:solidFill>
                  <a:latin typeface="Poppins"/>
                  <a:ea typeface="Poppins"/>
                  <a:cs typeface="Poppins"/>
                  <a:sym typeface="Poppins"/>
                </a:rPr>
                <a:t>Home</a:t>
              </a:r>
            </a:p>
          </p:txBody>
        </p:sp>
      </p:grpSp>
      <p:grpSp>
        <p:nvGrpSpPr>
          <p:cNvPr name="Group 25" id="25"/>
          <p:cNvGrpSpPr/>
          <p:nvPr/>
        </p:nvGrpSpPr>
        <p:grpSpPr>
          <a:xfrm rot="0">
            <a:off x="10450234" y="1190732"/>
            <a:ext cx="1706953" cy="384596"/>
            <a:chOff x="0" y="0"/>
            <a:chExt cx="2275937" cy="512795"/>
          </a:xfrm>
        </p:grpSpPr>
        <p:grpSp>
          <p:nvGrpSpPr>
            <p:cNvPr name="Group 26" id="26"/>
            <p:cNvGrpSpPr/>
            <p:nvPr/>
          </p:nvGrpSpPr>
          <p:grpSpPr>
            <a:xfrm rot="0">
              <a:off x="0" y="0"/>
              <a:ext cx="2275937" cy="512795"/>
              <a:chOff x="0" y="0"/>
              <a:chExt cx="498581" cy="112336"/>
            </a:xfrm>
          </p:grpSpPr>
          <p:sp>
            <p:nvSpPr>
              <p:cNvPr name="Freeform 27" id="27"/>
              <p:cNvSpPr/>
              <p:nvPr/>
            </p:nvSpPr>
            <p:spPr>
              <a:xfrm flipH="false" flipV="false" rot="0">
                <a:off x="0" y="0"/>
                <a:ext cx="498581" cy="112336"/>
              </a:xfrm>
              <a:custGeom>
                <a:avLst/>
                <a:gdLst/>
                <a:ahLst/>
                <a:cxnLst/>
                <a:rect r="r" b="b" t="t" l="l"/>
                <a:pathLst>
                  <a:path h="112336" w="498581">
                    <a:moveTo>
                      <a:pt x="56168" y="0"/>
                    </a:moveTo>
                    <a:lnTo>
                      <a:pt x="442413" y="0"/>
                    </a:lnTo>
                    <a:cubicBezTo>
                      <a:pt x="457310" y="0"/>
                      <a:pt x="471596" y="5918"/>
                      <a:pt x="482130" y="16451"/>
                    </a:cubicBezTo>
                    <a:cubicBezTo>
                      <a:pt x="492663" y="26985"/>
                      <a:pt x="498581" y="41271"/>
                      <a:pt x="498581" y="56168"/>
                    </a:cubicBezTo>
                    <a:lnTo>
                      <a:pt x="498581" y="56168"/>
                    </a:lnTo>
                    <a:cubicBezTo>
                      <a:pt x="498581" y="71065"/>
                      <a:pt x="492663" y="85351"/>
                      <a:pt x="482130" y="95885"/>
                    </a:cubicBezTo>
                    <a:cubicBezTo>
                      <a:pt x="471596" y="106418"/>
                      <a:pt x="457310" y="112336"/>
                      <a:pt x="442413"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171717"/>
              </a:solidFill>
              <a:ln cap="rnd">
                <a:noFill/>
                <a:prstDash val="solid"/>
                <a:round/>
              </a:ln>
            </p:spPr>
          </p:sp>
          <p:sp>
            <p:nvSpPr>
              <p:cNvPr name="TextBox 28" id="28"/>
              <p:cNvSpPr txBox="true"/>
              <p:nvPr/>
            </p:nvSpPr>
            <p:spPr>
              <a:xfrm>
                <a:off x="0" y="-47625"/>
                <a:ext cx="498581" cy="159961"/>
              </a:xfrm>
              <a:prstGeom prst="rect">
                <a:avLst/>
              </a:prstGeom>
            </p:spPr>
            <p:txBody>
              <a:bodyPr anchor="ctr" rtlCol="false" tIns="50800" lIns="50800" bIns="50800" rIns="50800"/>
              <a:lstStyle/>
              <a:p>
                <a:pPr algn="ctr">
                  <a:lnSpc>
                    <a:spcPts val="1959"/>
                  </a:lnSpc>
                </a:pPr>
              </a:p>
            </p:txBody>
          </p:sp>
        </p:grpSp>
        <p:sp>
          <p:nvSpPr>
            <p:cNvPr name="TextBox 29" id="29"/>
            <p:cNvSpPr txBox="true"/>
            <p:nvPr/>
          </p:nvSpPr>
          <p:spPr>
            <a:xfrm rot="0">
              <a:off x="118612" y="67379"/>
              <a:ext cx="2038713" cy="330412"/>
            </a:xfrm>
            <a:prstGeom prst="rect">
              <a:avLst/>
            </a:prstGeom>
          </p:spPr>
          <p:txBody>
            <a:bodyPr anchor="t" rtlCol="false" tIns="0" lIns="0" bIns="0" rIns="0">
              <a:spAutoFit/>
            </a:bodyPr>
            <a:lstStyle/>
            <a:p>
              <a:pPr algn="ctr">
                <a:lnSpc>
                  <a:spcPts val="1959"/>
                </a:lnSpc>
              </a:pPr>
              <a:r>
                <a:rPr lang="en-US" sz="1399">
                  <a:solidFill>
                    <a:srgbClr val="F8F8F8"/>
                  </a:solidFill>
                  <a:latin typeface="Poppins"/>
                  <a:ea typeface="Poppins"/>
                  <a:cs typeface="Poppins"/>
                  <a:sym typeface="Poppins"/>
                </a:rPr>
                <a:t>Service</a:t>
              </a:r>
            </a:p>
          </p:txBody>
        </p:sp>
      </p:grpSp>
      <p:grpSp>
        <p:nvGrpSpPr>
          <p:cNvPr name="Group 30" id="30"/>
          <p:cNvGrpSpPr/>
          <p:nvPr/>
        </p:nvGrpSpPr>
        <p:grpSpPr>
          <a:xfrm rot="0">
            <a:off x="8286081" y="1190732"/>
            <a:ext cx="1706953" cy="384596"/>
            <a:chOff x="0" y="0"/>
            <a:chExt cx="2275937" cy="512795"/>
          </a:xfrm>
        </p:grpSpPr>
        <p:grpSp>
          <p:nvGrpSpPr>
            <p:cNvPr name="Group 31" id="31"/>
            <p:cNvGrpSpPr/>
            <p:nvPr/>
          </p:nvGrpSpPr>
          <p:grpSpPr>
            <a:xfrm rot="0">
              <a:off x="0" y="0"/>
              <a:ext cx="2275937" cy="512795"/>
              <a:chOff x="0" y="0"/>
              <a:chExt cx="498581" cy="112336"/>
            </a:xfrm>
          </p:grpSpPr>
          <p:sp>
            <p:nvSpPr>
              <p:cNvPr name="Freeform 32" id="32"/>
              <p:cNvSpPr/>
              <p:nvPr/>
            </p:nvSpPr>
            <p:spPr>
              <a:xfrm flipH="false" flipV="false" rot="0">
                <a:off x="0" y="0"/>
                <a:ext cx="498581" cy="112336"/>
              </a:xfrm>
              <a:custGeom>
                <a:avLst/>
                <a:gdLst/>
                <a:ahLst/>
                <a:cxnLst/>
                <a:rect r="r" b="b" t="t" l="l"/>
                <a:pathLst>
                  <a:path h="112336" w="498581">
                    <a:moveTo>
                      <a:pt x="56168" y="0"/>
                    </a:moveTo>
                    <a:lnTo>
                      <a:pt x="442413" y="0"/>
                    </a:lnTo>
                    <a:cubicBezTo>
                      <a:pt x="457310" y="0"/>
                      <a:pt x="471596" y="5918"/>
                      <a:pt x="482130" y="16451"/>
                    </a:cubicBezTo>
                    <a:cubicBezTo>
                      <a:pt x="492663" y="26985"/>
                      <a:pt x="498581" y="41271"/>
                      <a:pt x="498581" y="56168"/>
                    </a:cubicBezTo>
                    <a:lnTo>
                      <a:pt x="498581" y="56168"/>
                    </a:lnTo>
                    <a:cubicBezTo>
                      <a:pt x="498581" y="71065"/>
                      <a:pt x="492663" y="85351"/>
                      <a:pt x="482130" y="95885"/>
                    </a:cubicBezTo>
                    <a:cubicBezTo>
                      <a:pt x="471596" y="106418"/>
                      <a:pt x="457310" y="112336"/>
                      <a:pt x="442413"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CCCCCC"/>
              </a:solidFill>
              <a:ln cap="rnd">
                <a:noFill/>
                <a:prstDash val="solid"/>
                <a:round/>
              </a:ln>
            </p:spPr>
          </p:sp>
          <p:sp>
            <p:nvSpPr>
              <p:cNvPr name="TextBox 33" id="33"/>
              <p:cNvSpPr txBox="true"/>
              <p:nvPr/>
            </p:nvSpPr>
            <p:spPr>
              <a:xfrm>
                <a:off x="0" y="-47625"/>
                <a:ext cx="498581" cy="159961"/>
              </a:xfrm>
              <a:prstGeom prst="rect">
                <a:avLst/>
              </a:prstGeom>
            </p:spPr>
            <p:txBody>
              <a:bodyPr anchor="ctr" rtlCol="false" tIns="50800" lIns="50800" bIns="50800" rIns="50800"/>
              <a:lstStyle/>
              <a:p>
                <a:pPr algn="ctr">
                  <a:lnSpc>
                    <a:spcPts val="1959"/>
                  </a:lnSpc>
                </a:pPr>
              </a:p>
            </p:txBody>
          </p:sp>
        </p:grpSp>
        <p:sp>
          <p:nvSpPr>
            <p:cNvPr name="TextBox 34" id="34"/>
            <p:cNvSpPr txBox="true"/>
            <p:nvPr/>
          </p:nvSpPr>
          <p:spPr>
            <a:xfrm rot="0">
              <a:off x="188031" y="67379"/>
              <a:ext cx="1899876" cy="330412"/>
            </a:xfrm>
            <a:prstGeom prst="rect">
              <a:avLst/>
            </a:prstGeom>
          </p:spPr>
          <p:txBody>
            <a:bodyPr anchor="t" rtlCol="false" tIns="0" lIns="0" bIns="0" rIns="0">
              <a:spAutoFit/>
            </a:bodyPr>
            <a:lstStyle/>
            <a:p>
              <a:pPr algn="ctr">
                <a:lnSpc>
                  <a:spcPts val="1959"/>
                </a:lnSpc>
              </a:pPr>
              <a:r>
                <a:rPr lang="en-US" sz="1399">
                  <a:solidFill>
                    <a:srgbClr val="171717"/>
                  </a:solidFill>
                  <a:latin typeface="Poppins"/>
                  <a:ea typeface="Poppins"/>
                  <a:cs typeface="Poppins"/>
                  <a:sym typeface="Poppins"/>
                </a:rPr>
                <a:t>Contact</a:t>
              </a:r>
            </a:p>
          </p:txBody>
        </p:sp>
      </p:grpSp>
      <p:grpSp>
        <p:nvGrpSpPr>
          <p:cNvPr name="Group 35" id="35"/>
          <p:cNvGrpSpPr/>
          <p:nvPr/>
        </p:nvGrpSpPr>
        <p:grpSpPr>
          <a:xfrm rot="0">
            <a:off x="4100894" y="1190732"/>
            <a:ext cx="2511996" cy="384596"/>
            <a:chOff x="0" y="0"/>
            <a:chExt cx="3349328" cy="512795"/>
          </a:xfrm>
        </p:grpSpPr>
        <p:grpSp>
          <p:nvGrpSpPr>
            <p:cNvPr name="Group 36" id="36"/>
            <p:cNvGrpSpPr/>
            <p:nvPr/>
          </p:nvGrpSpPr>
          <p:grpSpPr>
            <a:xfrm rot="0">
              <a:off x="0" y="0"/>
              <a:ext cx="512795" cy="512795"/>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1717"/>
              </a:solidFill>
            </p:spPr>
          </p:sp>
          <p:sp>
            <p:nvSpPr>
              <p:cNvPr name="TextBox 38" id="38"/>
              <p:cNvSpPr txBox="true"/>
              <p:nvPr/>
            </p:nvSpPr>
            <p:spPr>
              <a:xfrm>
                <a:off x="76200" y="28575"/>
                <a:ext cx="660400" cy="708025"/>
              </a:xfrm>
              <a:prstGeom prst="rect">
                <a:avLst/>
              </a:prstGeom>
            </p:spPr>
            <p:txBody>
              <a:bodyPr anchor="ctr" rtlCol="false" tIns="50800" lIns="50800" bIns="50800" rIns="50800"/>
              <a:lstStyle/>
              <a:p>
                <a:pPr algn="ctr">
                  <a:lnSpc>
                    <a:spcPts val="1959"/>
                  </a:lnSpc>
                </a:pPr>
              </a:p>
            </p:txBody>
          </p:sp>
        </p:grpSp>
        <p:sp>
          <p:nvSpPr>
            <p:cNvPr name="Freeform 39" id="39"/>
            <p:cNvSpPr/>
            <p:nvPr/>
          </p:nvSpPr>
          <p:spPr>
            <a:xfrm flipH="false" flipV="false" rot="0">
              <a:off x="84949" y="115004"/>
              <a:ext cx="342896" cy="282787"/>
            </a:xfrm>
            <a:custGeom>
              <a:avLst/>
              <a:gdLst/>
              <a:ahLst/>
              <a:cxnLst/>
              <a:rect r="r" b="b" t="t" l="l"/>
              <a:pathLst>
                <a:path h="282787" w="342896">
                  <a:moveTo>
                    <a:pt x="0" y="0"/>
                  </a:moveTo>
                  <a:lnTo>
                    <a:pt x="342897" y="0"/>
                  </a:lnTo>
                  <a:lnTo>
                    <a:pt x="342897" y="282787"/>
                  </a:lnTo>
                  <a:lnTo>
                    <a:pt x="0" y="2827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0" id="40"/>
            <p:cNvSpPr txBox="true"/>
            <p:nvPr/>
          </p:nvSpPr>
          <p:spPr>
            <a:xfrm rot="0">
              <a:off x="593006" y="20177"/>
              <a:ext cx="2756322" cy="415224"/>
            </a:xfrm>
            <a:prstGeom prst="rect">
              <a:avLst/>
            </a:prstGeom>
          </p:spPr>
          <p:txBody>
            <a:bodyPr anchor="t" rtlCol="false" tIns="0" lIns="0" bIns="0" rIns="0">
              <a:spAutoFit/>
            </a:bodyPr>
            <a:lstStyle/>
            <a:p>
              <a:pPr algn="l">
                <a:lnSpc>
                  <a:spcPts val="2519"/>
                </a:lnSpc>
              </a:pPr>
              <a:r>
                <a:rPr lang="en-US" sz="1799" b="true">
                  <a:solidFill>
                    <a:srgbClr val="171717"/>
                  </a:solidFill>
                  <a:latin typeface="Poppins Bold"/>
                  <a:ea typeface="Poppins Bold"/>
                  <a:cs typeface="Poppins Bold"/>
                  <a:sym typeface="Poppins Bold"/>
                </a:rPr>
                <a:t>Liceria &amp; Co.</a:t>
              </a:r>
            </a:p>
          </p:txBody>
        </p:sp>
      </p:grpSp>
    </p:spTree>
  </p:cSld>
  <p:clrMapOvr>
    <a:masterClrMapping/>
  </p:clrMapOvr>
  <p:transition spd="slow">
    <p:push dir="l"/>
  </p:transition>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5065125"/>
            <a:chOff x="0" y="0"/>
            <a:chExt cx="24384000" cy="6753500"/>
          </a:xfrm>
        </p:grpSpPr>
        <p:pic>
          <p:nvPicPr>
            <p:cNvPr name="Picture 3" id="3"/>
            <p:cNvPicPr>
              <a:picLocks noChangeAspect="true"/>
            </p:cNvPicPr>
            <p:nvPr/>
          </p:nvPicPr>
          <p:blipFill>
            <a:blip r:embed="rId2"/>
            <a:srcRect l="0" t="29214" r="0" b="29214"/>
            <a:stretch>
              <a:fillRect/>
            </a:stretch>
          </p:blipFill>
          <p:spPr>
            <a:xfrm flipH="false" flipV="false">
              <a:off x="0" y="0"/>
              <a:ext cx="24384000" cy="6753500"/>
            </a:xfrm>
            <a:prstGeom prst="rect">
              <a:avLst/>
            </a:prstGeom>
          </p:spPr>
        </p:pic>
      </p:grpSp>
      <p:grpSp>
        <p:nvGrpSpPr>
          <p:cNvPr name="Group 4" id="4"/>
          <p:cNvGrpSpPr/>
          <p:nvPr/>
        </p:nvGrpSpPr>
        <p:grpSpPr>
          <a:xfrm rot="0">
            <a:off x="6975404" y="8873704"/>
            <a:ext cx="4328306" cy="384571"/>
            <a:chOff x="0" y="0"/>
            <a:chExt cx="5771074" cy="512762"/>
          </a:xfrm>
        </p:grpSpPr>
        <p:grpSp>
          <p:nvGrpSpPr>
            <p:cNvPr name="Group 5" id="5"/>
            <p:cNvGrpSpPr/>
            <p:nvPr/>
          </p:nvGrpSpPr>
          <p:grpSpPr>
            <a:xfrm rot="0">
              <a:off x="0" y="0"/>
              <a:ext cx="5771074" cy="512762"/>
              <a:chOff x="0" y="0"/>
              <a:chExt cx="1264248" cy="112329"/>
            </a:xfrm>
          </p:grpSpPr>
          <p:sp>
            <p:nvSpPr>
              <p:cNvPr name="Freeform 6" id="6"/>
              <p:cNvSpPr/>
              <p:nvPr/>
            </p:nvSpPr>
            <p:spPr>
              <a:xfrm flipH="false" flipV="false" rot="0">
                <a:off x="0" y="0"/>
                <a:ext cx="1264248" cy="112329"/>
              </a:xfrm>
              <a:custGeom>
                <a:avLst/>
                <a:gdLst/>
                <a:ahLst/>
                <a:cxnLst/>
                <a:rect r="r" b="b" t="t" l="l"/>
                <a:pathLst>
                  <a:path h="112329" w="1264248">
                    <a:moveTo>
                      <a:pt x="56164" y="0"/>
                    </a:moveTo>
                    <a:lnTo>
                      <a:pt x="1208083" y="0"/>
                    </a:lnTo>
                    <a:cubicBezTo>
                      <a:pt x="1239102" y="0"/>
                      <a:pt x="1264248" y="25146"/>
                      <a:pt x="1264248" y="56164"/>
                    </a:cubicBezTo>
                    <a:lnTo>
                      <a:pt x="1264248" y="56164"/>
                    </a:lnTo>
                    <a:cubicBezTo>
                      <a:pt x="1264248" y="87183"/>
                      <a:pt x="1239102" y="112329"/>
                      <a:pt x="1208083" y="112329"/>
                    </a:cubicBezTo>
                    <a:lnTo>
                      <a:pt x="56164" y="112329"/>
                    </a:lnTo>
                    <a:cubicBezTo>
                      <a:pt x="25146" y="112329"/>
                      <a:pt x="0" y="87183"/>
                      <a:pt x="0" y="56164"/>
                    </a:cubicBezTo>
                    <a:lnTo>
                      <a:pt x="0" y="56164"/>
                    </a:lnTo>
                    <a:cubicBezTo>
                      <a:pt x="0" y="25146"/>
                      <a:pt x="25146" y="0"/>
                      <a:pt x="56164" y="0"/>
                    </a:cubicBezTo>
                    <a:close/>
                  </a:path>
                </a:pathLst>
              </a:custGeom>
              <a:solidFill>
                <a:srgbClr val="171717"/>
              </a:solidFill>
              <a:ln cap="rnd">
                <a:noFill/>
                <a:prstDash val="solid"/>
                <a:round/>
              </a:ln>
            </p:spPr>
          </p:sp>
          <p:sp>
            <p:nvSpPr>
              <p:cNvPr name="TextBox 7" id="7"/>
              <p:cNvSpPr txBox="true"/>
              <p:nvPr/>
            </p:nvSpPr>
            <p:spPr>
              <a:xfrm>
                <a:off x="0" y="-47625"/>
                <a:ext cx="1264248" cy="159954"/>
              </a:xfrm>
              <a:prstGeom prst="rect">
                <a:avLst/>
              </a:prstGeom>
            </p:spPr>
            <p:txBody>
              <a:bodyPr anchor="ctr" rtlCol="false" tIns="50800" lIns="50800" bIns="50800" rIns="50800"/>
              <a:lstStyle/>
              <a:p>
                <a:pPr algn="ctr">
                  <a:lnSpc>
                    <a:spcPts val="1959"/>
                  </a:lnSpc>
                </a:pPr>
              </a:p>
            </p:txBody>
          </p:sp>
        </p:grpSp>
        <p:sp>
          <p:nvSpPr>
            <p:cNvPr name="TextBox 8" id="8"/>
            <p:cNvSpPr txBox="true"/>
            <p:nvPr/>
          </p:nvSpPr>
          <p:spPr>
            <a:xfrm rot="0">
              <a:off x="476788" y="67379"/>
              <a:ext cx="4817499" cy="330412"/>
            </a:xfrm>
            <a:prstGeom prst="rect">
              <a:avLst/>
            </a:prstGeom>
          </p:spPr>
          <p:txBody>
            <a:bodyPr anchor="t" rtlCol="false" tIns="0" lIns="0" bIns="0" rIns="0">
              <a:spAutoFit/>
            </a:bodyPr>
            <a:lstStyle/>
            <a:p>
              <a:pPr algn="ctr">
                <a:lnSpc>
                  <a:spcPts val="1959"/>
                </a:lnSpc>
              </a:pPr>
              <a:r>
                <a:rPr lang="en-US" sz="1399">
                  <a:solidFill>
                    <a:srgbClr val="F8F8F8"/>
                  </a:solidFill>
                  <a:latin typeface="Poppins"/>
                  <a:ea typeface="Poppins"/>
                  <a:cs typeface="Poppins"/>
                  <a:sym typeface="Poppins"/>
                </a:rPr>
                <a:t>Page 04</a:t>
              </a:r>
            </a:p>
          </p:txBody>
        </p:sp>
      </p:grpSp>
      <p:sp>
        <p:nvSpPr>
          <p:cNvPr name="TextBox 9" id="9"/>
          <p:cNvSpPr txBox="true"/>
          <p:nvPr/>
        </p:nvSpPr>
        <p:spPr>
          <a:xfrm rot="0">
            <a:off x="1028700" y="5846177"/>
            <a:ext cx="6908346" cy="2408400"/>
          </a:xfrm>
          <a:prstGeom prst="rect">
            <a:avLst/>
          </a:prstGeom>
        </p:spPr>
        <p:txBody>
          <a:bodyPr anchor="t" rtlCol="false" tIns="0" lIns="0" bIns="0" rIns="0">
            <a:spAutoFit/>
          </a:bodyPr>
          <a:lstStyle/>
          <a:p>
            <a:pPr algn="l">
              <a:lnSpc>
                <a:spcPts val="8832"/>
              </a:lnSpc>
            </a:pPr>
            <a:r>
              <a:rPr lang="en-US" b="true" sz="9600" spc="-768">
                <a:solidFill>
                  <a:srgbClr val="171717"/>
                </a:solidFill>
                <a:latin typeface="Poppins Bold"/>
                <a:ea typeface="Poppins Bold"/>
                <a:cs typeface="Poppins Bold"/>
                <a:sym typeface="Poppins Bold"/>
              </a:rPr>
              <a:t>OU</a:t>
            </a:r>
            <a:r>
              <a:rPr lang="en-US" b="true" sz="9600" spc="-768">
                <a:solidFill>
                  <a:srgbClr val="171717"/>
                </a:solidFill>
                <a:latin typeface="Poppins Bold"/>
                <a:ea typeface="Poppins Bold"/>
                <a:cs typeface="Poppins Bold"/>
                <a:sym typeface="Poppins Bold"/>
              </a:rPr>
              <a:t>R SOLUTION</a:t>
            </a:r>
          </a:p>
        </p:txBody>
      </p:sp>
      <p:sp>
        <p:nvSpPr>
          <p:cNvPr name="TextBox 10" id="10"/>
          <p:cNvSpPr txBox="true"/>
          <p:nvPr/>
        </p:nvSpPr>
        <p:spPr>
          <a:xfrm rot="0">
            <a:off x="8817519" y="6128584"/>
            <a:ext cx="8441781" cy="549761"/>
          </a:xfrm>
          <a:prstGeom prst="rect">
            <a:avLst/>
          </a:prstGeom>
        </p:spPr>
        <p:txBody>
          <a:bodyPr anchor="t" rtlCol="false" tIns="0" lIns="0" bIns="0" rIns="0">
            <a:spAutoFit/>
          </a:bodyPr>
          <a:lstStyle/>
          <a:p>
            <a:pPr algn="just">
              <a:lnSpc>
                <a:spcPts val="1400"/>
              </a:lnSpc>
            </a:pPr>
            <a:r>
              <a:rPr lang="en-US" sz="1400" spc="-14">
                <a:solidFill>
                  <a:srgbClr val="171717"/>
                </a:solidFill>
                <a:latin typeface="Poppins"/>
                <a:ea typeface="Poppins"/>
                <a:cs typeface="Poppins"/>
                <a:sym typeface="Poppins"/>
              </a:rPr>
              <a:t>Lo</a:t>
            </a:r>
            <a:r>
              <a:rPr lang="en-US" sz="1400" spc="-14">
                <a:solidFill>
                  <a:srgbClr val="171717"/>
                </a:solidFill>
                <a:latin typeface="Poppins"/>
                <a:ea typeface="Poppins"/>
                <a:cs typeface="Poppins"/>
                <a:sym typeface="Poppins"/>
              </a:rPr>
              <a:t>rem ipsum dolor sit amet, consectetur adipiscing elit. Quisque molestie nisl eu sem tristique, sit amet convallis ex aliquam. Maecenas varius lectus hendrerit augue blandit, ut posuere erat aliquam. Praesent auctor tellus eget nisl blandit, at varius purus elementum.</a:t>
            </a:r>
          </a:p>
        </p:txBody>
      </p:sp>
      <p:sp>
        <p:nvSpPr>
          <p:cNvPr name="TextBox 11" id="11"/>
          <p:cNvSpPr txBox="true"/>
          <p:nvPr/>
        </p:nvSpPr>
        <p:spPr>
          <a:xfrm rot="0">
            <a:off x="8817519" y="6874741"/>
            <a:ext cx="8441781" cy="935504"/>
          </a:xfrm>
          <a:prstGeom prst="rect">
            <a:avLst/>
          </a:prstGeom>
        </p:spPr>
        <p:txBody>
          <a:bodyPr anchor="t" rtlCol="false" tIns="0" lIns="0" bIns="0" rIns="0">
            <a:spAutoFit/>
          </a:bodyPr>
          <a:lstStyle/>
          <a:p>
            <a:pPr algn="just" marL="259082" indent="-129541" lvl="1">
              <a:lnSpc>
                <a:spcPts val="1200"/>
              </a:lnSpc>
              <a:buFont typeface="Arial"/>
              <a:buChar char="•"/>
            </a:pPr>
            <a:r>
              <a:rPr lang="en-US" sz="1200" spc="-12">
                <a:solidFill>
                  <a:srgbClr val="171717"/>
                </a:solidFill>
                <a:latin typeface="Poppins"/>
                <a:ea typeface="Poppins"/>
                <a:cs typeface="Poppins"/>
                <a:sym typeface="Poppins"/>
              </a:rPr>
              <a:t>Lo</a:t>
            </a:r>
            <a:r>
              <a:rPr lang="en-US" sz="1200" spc="-12">
                <a:solidFill>
                  <a:srgbClr val="171717"/>
                </a:solidFill>
                <a:latin typeface="Poppins"/>
                <a:ea typeface="Poppins"/>
                <a:cs typeface="Poppins"/>
                <a:sym typeface="Poppins"/>
              </a:rPr>
              <a:t>rem ipsum dolor sit amet, consectetur adipiscing elit. Quisque molestie nisl eu sem tristique, sit amet convallis ex aliquam. Maecenas varius lectus hendrerit augue blandit, ut posuere erat aliquam. Praesent auctor tellus eget nisl blandit, at varius purus elementum.</a:t>
            </a:r>
          </a:p>
          <a:p>
            <a:pPr algn="just" marL="259082" indent="-129541" lvl="1">
              <a:lnSpc>
                <a:spcPts val="1200"/>
              </a:lnSpc>
              <a:buFont typeface="Arial"/>
              <a:buChar char="•"/>
            </a:pPr>
            <a:r>
              <a:rPr lang="en-US" sz="1200" spc="-12">
                <a:solidFill>
                  <a:srgbClr val="171717"/>
                </a:solidFill>
                <a:latin typeface="Poppins"/>
                <a:ea typeface="Poppins"/>
                <a:cs typeface="Poppins"/>
                <a:sym typeface="Poppins"/>
              </a:rPr>
              <a:t>Lorem ipsum dolor sit amet, consectetur adipiscing elit. Quisque molestie nisl eu sem tristique, sit amet convallis ex aliquam. Maecenas varius lectus hendrerit augue blandit, ut posuere erat aliquam. Praesent auctor tellus eget nisl blandit, at varius purus elementum.</a:t>
            </a:r>
          </a:p>
        </p:txBody>
      </p:sp>
      <p:grpSp>
        <p:nvGrpSpPr>
          <p:cNvPr name="Group 12" id="12"/>
          <p:cNvGrpSpPr/>
          <p:nvPr/>
        </p:nvGrpSpPr>
        <p:grpSpPr>
          <a:xfrm rot="0">
            <a:off x="4027427" y="1117625"/>
            <a:ext cx="10233146" cy="530810"/>
            <a:chOff x="0" y="0"/>
            <a:chExt cx="2988982" cy="155043"/>
          </a:xfrm>
        </p:grpSpPr>
        <p:sp>
          <p:nvSpPr>
            <p:cNvPr name="Freeform 13" id="13"/>
            <p:cNvSpPr/>
            <p:nvPr/>
          </p:nvSpPr>
          <p:spPr>
            <a:xfrm flipH="false" flipV="false" rot="0">
              <a:off x="0" y="0"/>
              <a:ext cx="2988982" cy="155043"/>
            </a:xfrm>
            <a:custGeom>
              <a:avLst/>
              <a:gdLst/>
              <a:ahLst/>
              <a:cxnLst/>
              <a:rect r="r" b="b" t="t" l="l"/>
              <a:pathLst>
                <a:path h="155043" w="2988982">
                  <a:moveTo>
                    <a:pt x="38584" y="0"/>
                  </a:moveTo>
                  <a:lnTo>
                    <a:pt x="2950398" y="0"/>
                  </a:lnTo>
                  <a:cubicBezTo>
                    <a:pt x="2971708" y="0"/>
                    <a:pt x="2988982" y="17275"/>
                    <a:pt x="2988982" y="38584"/>
                  </a:cubicBezTo>
                  <a:lnTo>
                    <a:pt x="2988982" y="116459"/>
                  </a:lnTo>
                  <a:cubicBezTo>
                    <a:pt x="2988982" y="137769"/>
                    <a:pt x="2971708" y="155043"/>
                    <a:pt x="2950398" y="155043"/>
                  </a:cubicBezTo>
                  <a:lnTo>
                    <a:pt x="38584" y="155043"/>
                  </a:lnTo>
                  <a:cubicBezTo>
                    <a:pt x="17275" y="155043"/>
                    <a:pt x="0" y="137769"/>
                    <a:pt x="0" y="116459"/>
                  </a:cubicBezTo>
                  <a:lnTo>
                    <a:pt x="0" y="38584"/>
                  </a:lnTo>
                  <a:cubicBezTo>
                    <a:pt x="0" y="17275"/>
                    <a:pt x="17275" y="0"/>
                    <a:pt x="38584" y="0"/>
                  </a:cubicBezTo>
                  <a:close/>
                </a:path>
              </a:pathLst>
            </a:custGeom>
            <a:solidFill>
              <a:srgbClr val="E1E1E1"/>
            </a:solidFill>
            <a:ln cap="rnd">
              <a:noFill/>
              <a:prstDash val="solid"/>
              <a:round/>
            </a:ln>
          </p:spPr>
        </p:sp>
        <p:sp>
          <p:nvSpPr>
            <p:cNvPr name="TextBox 14" id="14"/>
            <p:cNvSpPr txBox="true"/>
            <p:nvPr/>
          </p:nvSpPr>
          <p:spPr>
            <a:xfrm>
              <a:off x="0" y="-47625"/>
              <a:ext cx="2988982" cy="202668"/>
            </a:xfrm>
            <a:prstGeom prst="rect">
              <a:avLst/>
            </a:prstGeom>
          </p:spPr>
          <p:txBody>
            <a:bodyPr anchor="ctr" rtlCol="false" tIns="50800" lIns="50800" bIns="50800" rIns="50800"/>
            <a:lstStyle/>
            <a:p>
              <a:pPr algn="ctr">
                <a:lnSpc>
                  <a:spcPts val="1959"/>
                </a:lnSpc>
              </a:pPr>
            </a:p>
          </p:txBody>
        </p:sp>
      </p:grpSp>
      <p:grpSp>
        <p:nvGrpSpPr>
          <p:cNvPr name="Group 15" id="15"/>
          <p:cNvGrpSpPr/>
          <p:nvPr/>
        </p:nvGrpSpPr>
        <p:grpSpPr>
          <a:xfrm rot="0">
            <a:off x="12614387" y="1190732"/>
            <a:ext cx="1568783" cy="384596"/>
            <a:chOff x="0" y="0"/>
            <a:chExt cx="2091711" cy="512795"/>
          </a:xfrm>
        </p:grpSpPr>
        <p:grpSp>
          <p:nvGrpSpPr>
            <p:cNvPr name="Group 16" id="16"/>
            <p:cNvGrpSpPr/>
            <p:nvPr/>
          </p:nvGrpSpPr>
          <p:grpSpPr>
            <a:xfrm rot="0">
              <a:off x="0" y="0"/>
              <a:ext cx="2091711" cy="512795"/>
              <a:chOff x="0" y="0"/>
              <a:chExt cx="458223" cy="112336"/>
            </a:xfrm>
          </p:grpSpPr>
          <p:sp>
            <p:nvSpPr>
              <p:cNvPr name="Freeform 17" id="17"/>
              <p:cNvSpPr/>
              <p:nvPr/>
            </p:nvSpPr>
            <p:spPr>
              <a:xfrm flipH="false" flipV="false" rot="0">
                <a:off x="0" y="0"/>
                <a:ext cx="458223" cy="112336"/>
              </a:xfrm>
              <a:custGeom>
                <a:avLst/>
                <a:gdLst/>
                <a:ahLst/>
                <a:cxnLst/>
                <a:rect r="r" b="b" t="t" l="l"/>
                <a:pathLst>
                  <a:path h="112336" w="458223">
                    <a:moveTo>
                      <a:pt x="56168" y="0"/>
                    </a:moveTo>
                    <a:lnTo>
                      <a:pt x="402055" y="0"/>
                    </a:lnTo>
                    <a:cubicBezTo>
                      <a:pt x="416952" y="0"/>
                      <a:pt x="431238" y="5918"/>
                      <a:pt x="441772" y="16451"/>
                    </a:cubicBezTo>
                    <a:cubicBezTo>
                      <a:pt x="452306" y="26985"/>
                      <a:pt x="458223" y="41271"/>
                      <a:pt x="458223" y="56168"/>
                    </a:cubicBezTo>
                    <a:lnTo>
                      <a:pt x="458223" y="56168"/>
                    </a:lnTo>
                    <a:cubicBezTo>
                      <a:pt x="458223" y="71065"/>
                      <a:pt x="452306" y="85351"/>
                      <a:pt x="441772" y="95885"/>
                    </a:cubicBezTo>
                    <a:cubicBezTo>
                      <a:pt x="431238" y="106418"/>
                      <a:pt x="416952" y="112336"/>
                      <a:pt x="402055"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CCCCCC"/>
              </a:solidFill>
              <a:ln cap="rnd">
                <a:noFill/>
                <a:prstDash val="solid"/>
                <a:round/>
              </a:ln>
            </p:spPr>
          </p:sp>
          <p:sp>
            <p:nvSpPr>
              <p:cNvPr name="TextBox 18" id="18"/>
              <p:cNvSpPr txBox="true"/>
              <p:nvPr/>
            </p:nvSpPr>
            <p:spPr>
              <a:xfrm>
                <a:off x="0" y="-47625"/>
                <a:ext cx="458223" cy="159961"/>
              </a:xfrm>
              <a:prstGeom prst="rect">
                <a:avLst/>
              </a:prstGeom>
            </p:spPr>
            <p:txBody>
              <a:bodyPr anchor="ctr" rtlCol="false" tIns="50800" lIns="50800" bIns="50800" rIns="50800"/>
              <a:lstStyle/>
              <a:p>
                <a:pPr algn="ctr">
                  <a:lnSpc>
                    <a:spcPts val="1959"/>
                  </a:lnSpc>
                </a:pPr>
              </a:p>
            </p:txBody>
          </p:sp>
        </p:grpSp>
        <p:sp>
          <p:nvSpPr>
            <p:cNvPr name="TextBox 19" id="19"/>
            <p:cNvSpPr txBox="true"/>
            <p:nvPr/>
          </p:nvSpPr>
          <p:spPr>
            <a:xfrm rot="0">
              <a:off x="130207" y="67379"/>
              <a:ext cx="1831297" cy="330412"/>
            </a:xfrm>
            <a:prstGeom prst="rect">
              <a:avLst/>
            </a:prstGeom>
          </p:spPr>
          <p:txBody>
            <a:bodyPr anchor="t" rtlCol="false" tIns="0" lIns="0" bIns="0" rIns="0">
              <a:spAutoFit/>
            </a:bodyPr>
            <a:lstStyle/>
            <a:p>
              <a:pPr algn="ctr">
                <a:lnSpc>
                  <a:spcPts val="1959"/>
                </a:lnSpc>
              </a:pPr>
              <a:r>
                <a:rPr lang="en-US" sz="1399">
                  <a:solidFill>
                    <a:srgbClr val="171717"/>
                  </a:solidFill>
                  <a:latin typeface="Poppins"/>
                  <a:ea typeface="Poppins"/>
                  <a:cs typeface="Poppins"/>
                  <a:sym typeface="Poppins"/>
                </a:rPr>
                <a:t>Home</a:t>
              </a:r>
            </a:p>
          </p:txBody>
        </p:sp>
      </p:grpSp>
      <p:grpSp>
        <p:nvGrpSpPr>
          <p:cNvPr name="Group 20" id="20"/>
          <p:cNvGrpSpPr/>
          <p:nvPr/>
        </p:nvGrpSpPr>
        <p:grpSpPr>
          <a:xfrm rot="0">
            <a:off x="10450234" y="1190732"/>
            <a:ext cx="1706953" cy="384596"/>
            <a:chOff x="0" y="0"/>
            <a:chExt cx="2275937" cy="512795"/>
          </a:xfrm>
        </p:grpSpPr>
        <p:grpSp>
          <p:nvGrpSpPr>
            <p:cNvPr name="Group 21" id="21"/>
            <p:cNvGrpSpPr/>
            <p:nvPr/>
          </p:nvGrpSpPr>
          <p:grpSpPr>
            <a:xfrm rot="0">
              <a:off x="0" y="0"/>
              <a:ext cx="2275937" cy="512795"/>
              <a:chOff x="0" y="0"/>
              <a:chExt cx="498581" cy="112336"/>
            </a:xfrm>
          </p:grpSpPr>
          <p:sp>
            <p:nvSpPr>
              <p:cNvPr name="Freeform 22" id="22"/>
              <p:cNvSpPr/>
              <p:nvPr/>
            </p:nvSpPr>
            <p:spPr>
              <a:xfrm flipH="false" flipV="false" rot="0">
                <a:off x="0" y="0"/>
                <a:ext cx="498581" cy="112336"/>
              </a:xfrm>
              <a:custGeom>
                <a:avLst/>
                <a:gdLst/>
                <a:ahLst/>
                <a:cxnLst/>
                <a:rect r="r" b="b" t="t" l="l"/>
                <a:pathLst>
                  <a:path h="112336" w="498581">
                    <a:moveTo>
                      <a:pt x="56168" y="0"/>
                    </a:moveTo>
                    <a:lnTo>
                      <a:pt x="442413" y="0"/>
                    </a:lnTo>
                    <a:cubicBezTo>
                      <a:pt x="457310" y="0"/>
                      <a:pt x="471596" y="5918"/>
                      <a:pt x="482130" y="16451"/>
                    </a:cubicBezTo>
                    <a:cubicBezTo>
                      <a:pt x="492663" y="26985"/>
                      <a:pt x="498581" y="41271"/>
                      <a:pt x="498581" y="56168"/>
                    </a:cubicBezTo>
                    <a:lnTo>
                      <a:pt x="498581" y="56168"/>
                    </a:lnTo>
                    <a:cubicBezTo>
                      <a:pt x="498581" y="71065"/>
                      <a:pt x="492663" y="85351"/>
                      <a:pt x="482130" y="95885"/>
                    </a:cubicBezTo>
                    <a:cubicBezTo>
                      <a:pt x="471596" y="106418"/>
                      <a:pt x="457310" y="112336"/>
                      <a:pt x="442413"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171717"/>
              </a:solidFill>
              <a:ln cap="rnd">
                <a:noFill/>
                <a:prstDash val="solid"/>
                <a:round/>
              </a:ln>
            </p:spPr>
          </p:sp>
          <p:sp>
            <p:nvSpPr>
              <p:cNvPr name="TextBox 23" id="23"/>
              <p:cNvSpPr txBox="true"/>
              <p:nvPr/>
            </p:nvSpPr>
            <p:spPr>
              <a:xfrm>
                <a:off x="0" y="-47625"/>
                <a:ext cx="498581" cy="159961"/>
              </a:xfrm>
              <a:prstGeom prst="rect">
                <a:avLst/>
              </a:prstGeom>
            </p:spPr>
            <p:txBody>
              <a:bodyPr anchor="ctr" rtlCol="false" tIns="50800" lIns="50800" bIns="50800" rIns="50800"/>
              <a:lstStyle/>
              <a:p>
                <a:pPr algn="ctr">
                  <a:lnSpc>
                    <a:spcPts val="1959"/>
                  </a:lnSpc>
                </a:pPr>
              </a:p>
            </p:txBody>
          </p:sp>
        </p:grpSp>
        <p:sp>
          <p:nvSpPr>
            <p:cNvPr name="TextBox 24" id="24"/>
            <p:cNvSpPr txBox="true"/>
            <p:nvPr/>
          </p:nvSpPr>
          <p:spPr>
            <a:xfrm rot="0">
              <a:off x="118612" y="67379"/>
              <a:ext cx="2038713" cy="330412"/>
            </a:xfrm>
            <a:prstGeom prst="rect">
              <a:avLst/>
            </a:prstGeom>
          </p:spPr>
          <p:txBody>
            <a:bodyPr anchor="t" rtlCol="false" tIns="0" lIns="0" bIns="0" rIns="0">
              <a:spAutoFit/>
            </a:bodyPr>
            <a:lstStyle/>
            <a:p>
              <a:pPr algn="ctr">
                <a:lnSpc>
                  <a:spcPts val="1959"/>
                </a:lnSpc>
              </a:pPr>
              <a:r>
                <a:rPr lang="en-US" sz="1399">
                  <a:solidFill>
                    <a:srgbClr val="F8F8F8"/>
                  </a:solidFill>
                  <a:latin typeface="Poppins"/>
                  <a:ea typeface="Poppins"/>
                  <a:cs typeface="Poppins"/>
                  <a:sym typeface="Poppins"/>
                </a:rPr>
                <a:t>Service</a:t>
              </a:r>
            </a:p>
          </p:txBody>
        </p:sp>
      </p:grpSp>
      <p:grpSp>
        <p:nvGrpSpPr>
          <p:cNvPr name="Group 25" id="25"/>
          <p:cNvGrpSpPr/>
          <p:nvPr/>
        </p:nvGrpSpPr>
        <p:grpSpPr>
          <a:xfrm rot="0">
            <a:off x="8286081" y="1190732"/>
            <a:ext cx="1706953" cy="384596"/>
            <a:chOff x="0" y="0"/>
            <a:chExt cx="2275937" cy="512795"/>
          </a:xfrm>
        </p:grpSpPr>
        <p:grpSp>
          <p:nvGrpSpPr>
            <p:cNvPr name="Group 26" id="26"/>
            <p:cNvGrpSpPr/>
            <p:nvPr/>
          </p:nvGrpSpPr>
          <p:grpSpPr>
            <a:xfrm rot="0">
              <a:off x="0" y="0"/>
              <a:ext cx="2275937" cy="512795"/>
              <a:chOff x="0" y="0"/>
              <a:chExt cx="498581" cy="112336"/>
            </a:xfrm>
          </p:grpSpPr>
          <p:sp>
            <p:nvSpPr>
              <p:cNvPr name="Freeform 27" id="27"/>
              <p:cNvSpPr/>
              <p:nvPr/>
            </p:nvSpPr>
            <p:spPr>
              <a:xfrm flipH="false" flipV="false" rot="0">
                <a:off x="0" y="0"/>
                <a:ext cx="498581" cy="112336"/>
              </a:xfrm>
              <a:custGeom>
                <a:avLst/>
                <a:gdLst/>
                <a:ahLst/>
                <a:cxnLst/>
                <a:rect r="r" b="b" t="t" l="l"/>
                <a:pathLst>
                  <a:path h="112336" w="498581">
                    <a:moveTo>
                      <a:pt x="56168" y="0"/>
                    </a:moveTo>
                    <a:lnTo>
                      <a:pt x="442413" y="0"/>
                    </a:lnTo>
                    <a:cubicBezTo>
                      <a:pt x="457310" y="0"/>
                      <a:pt x="471596" y="5918"/>
                      <a:pt x="482130" y="16451"/>
                    </a:cubicBezTo>
                    <a:cubicBezTo>
                      <a:pt x="492663" y="26985"/>
                      <a:pt x="498581" y="41271"/>
                      <a:pt x="498581" y="56168"/>
                    </a:cubicBezTo>
                    <a:lnTo>
                      <a:pt x="498581" y="56168"/>
                    </a:lnTo>
                    <a:cubicBezTo>
                      <a:pt x="498581" y="71065"/>
                      <a:pt x="492663" y="85351"/>
                      <a:pt x="482130" y="95885"/>
                    </a:cubicBezTo>
                    <a:cubicBezTo>
                      <a:pt x="471596" y="106418"/>
                      <a:pt x="457310" y="112336"/>
                      <a:pt x="442413"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CCCCCC"/>
              </a:solidFill>
              <a:ln cap="rnd">
                <a:noFill/>
                <a:prstDash val="solid"/>
                <a:round/>
              </a:ln>
            </p:spPr>
          </p:sp>
          <p:sp>
            <p:nvSpPr>
              <p:cNvPr name="TextBox 28" id="28"/>
              <p:cNvSpPr txBox="true"/>
              <p:nvPr/>
            </p:nvSpPr>
            <p:spPr>
              <a:xfrm>
                <a:off x="0" y="-47625"/>
                <a:ext cx="498581" cy="159961"/>
              </a:xfrm>
              <a:prstGeom prst="rect">
                <a:avLst/>
              </a:prstGeom>
            </p:spPr>
            <p:txBody>
              <a:bodyPr anchor="ctr" rtlCol="false" tIns="50800" lIns="50800" bIns="50800" rIns="50800"/>
              <a:lstStyle/>
              <a:p>
                <a:pPr algn="ctr">
                  <a:lnSpc>
                    <a:spcPts val="1959"/>
                  </a:lnSpc>
                </a:pPr>
              </a:p>
            </p:txBody>
          </p:sp>
        </p:grpSp>
        <p:sp>
          <p:nvSpPr>
            <p:cNvPr name="TextBox 29" id="29"/>
            <p:cNvSpPr txBox="true"/>
            <p:nvPr/>
          </p:nvSpPr>
          <p:spPr>
            <a:xfrm rot="0">
              <a:off x="188031" y="67379"/>
              <a:ext cx="1899876" cy="330412"/>
            </a:xfrm>
            <a:prstGeom prst="rect">
              <a:avLst/>
            </a:prstGeom>
          </p:spPr>
          <p:txBody>
            <a:bodyPr anchor="t" rtlCol="false" tIns="0" lIns="0" bIns="0" rIns="0">
              <a:spAutoFit/>
            </a:bodyPr>
            <a:lstStyle/>
            <a:p>
              <a:pPr algn="ctr">
                <a:lnSpc>
                  <a:spcPts val="1959"/>
                </a:lnSpc>
              </a:pPr>
              <a:r>
                <a:rPr lang="en-US" sz="1399">
                  <a:solidFill>
                    <a:srgbClr val="171717"/>
                  </a:solidFill>
                  <a:latin typeface="Poppins"/>
                  <a:ea typeface="Poppins"/>
                  <a:cs typeface="Poppins"/>
                  <a:sym typeface="Poppins"/>
                </a:rPr>
                <a:t>Contact</a:t>
              </a:r>
            </a:p>
          </p:txBody>
        </p:sp>
      </p:grpSp>
      <p:grpSp>
        <p:nvGrpSpPr>
          <p:cNvPr name="Group 30" id="30"/>
          <p:cNvGrpSpPr/>
          <p:nvPr/>
        </p:nvGrpSpPr>
        <p:grpSpPr>
          <a:xfrm rot="0">
            <a:off x="4100894" y="1190732"/>
            <a:ext cx="2511996" cy="384596"/>
            <a:chOff x="0" y="0"/>
            <a:chExt cx="3349328" cy="512795"/>
          </a:xfrm>
        </p:grpSpPr>
        <p:grpSp>
          <p:nvGrpSpPr>
            <p:cNvPr name="Group 31" id="31"/>
            <p:cNvGrpSpPr/>
            <p:nvPr/>
          </p:nvGrpSpPr>
          <p:grpSpPr>
            <a:xfrm rot="0">
              <a:off x="0" y="0"/>
              <a:ext cx="512795" cy="512795"/>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1717"/>
              </a:solidFill>
            </p:spPr>
          </p:sp>
          <p:sp>
            <p:nvSpPr>
              <p:cNvPr name="TextBox 33" id="33"/>
              <p:cNvSpPr txBox="true"/>
              <p:nvPr/>
            </p:nvSpPr>
            <p:spPr>
              <a:xfrm>
                <a:off x="76200" y="28575"/>
                <a:ext cx="660400" cy="708025"/>
              </a:xfrm>
              <a:prstGeom prst="rect">
                <a:avLst/>
              </a:prstGeom>
            </p:spPr>
            <p:txBody>
              <a:bodyPr anchor="ctr" rtlCol="false" tIns="50800" lIns="50800" bIns="50800" rIns="50800"/>
              <a:lstStyle/>
              <a:p>
                <a:pPr algn="ctr">
                  <a:lnSpc>
                    <a:spcPts val="1959"/>
                  </a:lnSpc>
                </a:pPr>
              </a:p>
            </p:txBody>
          </p:sp>
        </p:grpSp>
        <p:sp>
          <p:nvSpPr>
            <p:cNvPr name="Freeform 34" id="34"/>
            <p:cNvSpPr/>
            <p:nvPr/>
          </p:nvSpPr>
          <p:spPr>
            <a:xfrm flipH="false" flipV="false" rot="0">
              <a:off x="84949" y="115004"/>
              <a:ext cx="342896" cy="282787"/>
            </a:xfrm>
            <a:custGeom>
              <a:avLst/>
              <a:gdLst/>
              <a:ahLst/>
              <a:cxnLst/>
              <a:rect r="r" b="b" t="t" l="l"/>
              <a:pathLst>
                <a:path h="282787" w="342896">
                  <a:moveTo>
                    <a:pt x="0" y="0"/>
                  </a:moveTo>
                  <a:lnTo>
                    <a:pt x="342897" y="0"/>
                  </a:lnTo>
                  <a:lnTo>
                    <a:pt x="342897" y="282787"/>
                  </a:lnTo>
                  <a:lnTo>
                    <a:pt x="0" y="2827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5" id="35"/>
            <p:cNvSpPr txBox="true"/>
            <p:nvPr/>
          </p:nvSpPr>
          <p:spPr>
            <a:xfrm rot="0">
              <a:off x="593006" y="20177"/>
              <a:ext cx="2756322" cy="415224"/>
            </a:xfrm>
            <a:prstGeom prst="rect">
              <a:avLst/>
            </a:prstGeom>
          </p:spPr>
          <p:txBody>
            <a:bodyPr anchor="t" rtlCol="false" tIns="0" lIns="0" bIns="0" rIns="0">
              <a:spAutoFit/>
            </a:bodyPr>
            <a:lstStyle/>
            <a:p>
              <a:pPr algn="l">
                <a:lnSpc>
                  <a:spcPts val="2519"/>
                </a:lnSpc>
              </a:pPr>
              <a:r>
                <a:rPr lang="en-US" sz="1799" b="true">
                  <a:solidFill>
                    <a:srgbClr val="171717"/>
                  </a:solidFill>
                  <a:latin typeface="Poppins Bold"/>
                  <a:ea typeface="Poppins Bold"/>
                  <a:cs typeface="Poppins Bold"/>
                  <a:sym typeface="Poppins Bold"/>
                </a:rPr>
                <a:t>Liceria &amp; Co.</a:t>
              </a:r>
            </a:p>
          </p:txBody>
        </p:sp>
      </p:grpSp>
    </p:spTree>
  </p:cSld>
  <p:clrMapOvr>
    <a:masterClrMapping/>
  </p:clrMapOvr>
  <p:transition spd="slow">
    <p:push dir="u"/>
  </p:transition>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grpSp>
        <p:nvGrpSpPr>
          <p:cNvPr name="Group 2" id="2"/>
          <p:cNvGrpSpPr/>
          <p:nvPr/>
        </p:nvGrpSpPr>
        <p:grpSpPr>
          <a:xfrm rot="0">
            <a:off x="6975404" y="8873704"/>
            <a:ext cx="4328306" cy="384571"/>
            <a:chOff x="0" y="0"/>
            <a:chExt cx="5771074" cy="512762"/>
          </a:xfrm>
        </p:grpSpPr>
        <p:grpSp>
          <p:nvGrpSpPr>
            <p:cNvPr name="Group 3" id="3"/>
            <p:cNvGrpSpPr/>
            <p:nvPr/>
          </p:nvGrpSpPr>
          <p:grpSpPr>
            <a:xfrm rot="0">
              <a:off x="0" y="0"/>
              <a:ext cx="5771074" cy="512762"/>
              <a:chOff x="0" y="0"/>
              <a:chExt cx="1264248" cy="112329"/>
            </a:xfrm>
          </p:grpSpPr>
          <p:sp>
            <p:nvSpPr>
              <p:cNvPr name="Freeform 4" id="4"/>
              <p:cNvSpPr/>
              <p:nvPr/>
            </p:nvSpPr>
            <p:spPr>
              <a:xfrm flipH="false" flipV="false" rot="0">
                <a:off x="0" y="0"/>
                <a:ext cx="1264248" cy="112329"/>
              </a:xfrm>
              <a:custGeom>
                <a:avLst/>
                <a:gdLst/>
                <a:ahLst/>
                <a:cxnLst/>
                <a:rect r="r" b="b" t="t" l="l"/>
                <a:pathLst>
                  <a:path h="112329" w="1264248">
                    <a:moveTo>
                      <a:pt x="56164" y="0"/>
                    </a:moveTo>
                    <a:lnTo>
                      <a:pt x="1208083" y="0"/>
                    </a:lnTo>
                    <a:cubicBezTo>
                      <a:pt x="1239102" y="0"/>
                      <a:pt x="1264248" y="25146"/>
                      <a:pt x="1264248" y="56164"/>
                    </a:cubicBezTo>
                    <a:lnTo>
                      <a:pt x="1264248" y="56164"/>
                    </a:lnTo>
                    <a:cubicBezTo>
                      <a:pt x="1264248" y="87183"/>
                      <a:pt x="1239102" y="112329"/>
                      <a:pt x="1208083" y="112329"/>
                    </a:cubicBezTo>
                    <a:lnTo>
                      <a:pt x="56164" y="112329"/>
                    </a:lnTo>
                    <a:cubicBezTo>
                      <a:pt x="25146" y="112329"/>
                      <a:pt x="0" y="87183"/>
                      <a:pt x="0" y="56164"/>
                    </a:cubicBezTo>
                    <a:lnTo>
                      <a:pt x="0" y="56164"/>
                    </a:lnTo>
                    <a:cubicBezTo>
                      <a:pt x="0" y="25146"/>
                      <a:pt x="25146" y="0"/>
                      <a:pt x="56164" y="0"/>
                    </a:cubicBezTo>
                    <a:close/>
                  </a:path>
                </a:pathLst>
              </a:custGeom>
              <a:solidFill>
                <a:srgbClr val="171717"/>
              </a:solidFill>
              <a:ln cap="rnd">
                <a:noFill/>
                <a:prstDash val="solid"/>
                <a:round/>
              </a:ln>
            </p:spPr>
          </p:sp>
          <p:sp>
            <p:nvSpPr>
              <p:cNvPr name="TextBox 5" id="5"/>
              <p:cNvSpPr txBox="true"/>
              <p:nvPr/>
            </p:nvSpPr>
            <p:spPr>
              <a:xfrm>
                <a:off x="0" y="-47625"/>
                <a:ext cx="1264248" cy="159954"/>
              </a:xfrm>
              <a:prstGeom prst="rect">
                <a:avLst/>
              </a:prstGeom>
            </p:spPr>
            <p:txBody>
              <a:bodyPr anchor="ctr" rtlCol="false" tIns="50800" lIns="50800" bIns="50800" rIns="50800"/>
              <a:lstStyle/>
              <a:p>
                <a:pPr algn="ctr">
                  <a:lnSpc>
                    <a:spcPts val="1959"/>
                  </a:lnSpc>
                </a:pPr>
              </a:p>
            </p:txBody>
          </p:sp>
        </p:grpSp>
        <p:sp>
          <p:nvSpPr>
            <p:cNvPr name="TextBox 6" id="6"/>
            <p:cNvSpPr txBox="true"/>
            <p:nvPr/>
          </p:nvSpPr>
          <p:spPr>
            <a:xfrm rot="0">
              <a:off x="476788" y="67379"/>
              <a:ext cx="4817499" cy="330412"/>
            </a:xfrm>
            <a:prstGeom prst="rect">
              <a:avLst/>
            </a:prstGeom>
          </p:spPr>
          <p:txBody>
            <a:bodyPr anchor="t" rtlCol="false" tIns="0" lIns="0" bIns="0" rIns="0">
              <a:spAutoFit/>
            </a:bodyPr>
            <a:lstStyle/>
            <a:p>
              <a:pPr algn="ctr">
                <a:lnSpc>
                  <a:spcPts val="1959"/>
                </a:lnSpc>
              </a:pPr>
              <a:r>
                <a:rPr lang="en-US" sz="1399">
                  <a:solidFill>
                    <a:srgbClr val="F8F8F8"/>
                  </a:solidFill>
                  <a:latin typeface="Poppins"/>
                  <a:ea typeface="Poppins"/>
                  <a:cs typeface="Poppins"/>
                  <a:sym typeface="Poppins"/>
                </a:rPr>
                <a:t>Page 05</a:t>
              </a:r>
            </a:p>
          </p:txBody>
        </p:sp>
      </p:grpSp>
      <p:grpSp>
        <p:nvGrpSpPr>
          <p:cNvPr name="Group 7" id="7"/>
          <p:cNvGrpSpPr/>
          <p:nvPr/>
        </p:nvGrpSpPr>
        <p:grpSpPr>
          <a:xfrm rot="0">
            <a:off x="7600950" y="2036891"/>
            <a:ext cx="9658350" cy="6448357"/>
            <a:chOff x="0" y="0"/>
            <a:chExt cx="2543763" cy="1698333"/>
          </a:xfrm>
        </p:grpSpPr>
        <p:sp>
          <p:nvSpPr>
            <p:cNvPr name="Freeform 8" id="8"/>
            <p:cNvSpPr/>
            <p:nvPr/>
          </p:nvSpPr>
          <p:spPr>
            <a:xfrm flipH="false" flipV="false" rot="0">
              <a:off x="0" y="0"/>
              <a:ext cx="2543763" cy="1698333"/>
            </a:xfrm>
            <a:custGeom>
              <a:avLst/>
              <a:gdLst/>
              <a:ahLst/>
              <a:cxnLst/>
              <a:rect r="r" b="b" t="t" l="l"/>
              <a:pathLst>
                <a:path h="1698333" w="2543763">
                  <a:moveTo>
                    <a:pt x="40079" y="0"/>
                  </a:moveTo>
                  <a:lnTo>
                    <a:pt x="2503684" y="0"/>
                  </a:lnTo>
                  <a:cubicBezTo>
                    <a:pt x="2514314" y="0"/>
                    <a:pt x="2524508" y="4223"/>
                    <a:pt x="2532024" y="11739"/>
                  </a:cubicBezTo>
                  <a:cubicBezTo>
                    <a:pt x="2539540" y="19255"/>
                    <a:pt x="2543763" y="29449"/>
                    <a:pt x="2543763" y="40079"/>
                  </a:cubicBezTo>
                  <a:lnTo>
                    <a:pt x="2543763" y="1658254"/>
                  </a:lnTo>
                  <a:cubicBezTo>
                    <a:pt x="2543763" y="1668883"/>
                    <a:pt x="2539540" y="1679078"/>
                    <a:pt x="2532024" y="1686594"/>
                  </a:cubicBezTo>
                  <a:cubicBezTo>
                    <a:pt x="2524508" y="1694110"/>
                    <a:pt x="2514314" y="1698333"/>
                    <a:pt x="2503684" y="1698333"/>
                  </a:cubicBezTo>
                  <a:lnTo>
                    <a:pt x="40079" y="1698333"/>
                  </a:lnTo>
                  <a:cubicBezTo>
                    <a:pt x="17944" y="1698333"/>
                    <a:pt x="0" y="1680389"/>
                    <a:pt x="0" y="1658254"/>
                  </a:cubicBezTo>
                  <a:lnTo>
                    <a:pt x="0" y="40079"/>
                  </a:lnTo>
                  <a:cubicBezTo>
                    <a:pt x="0" y="29449"/>
                    <a:pt x="4223" y="19255"/>
                    <a:pt x="11739" y="11739"/>
                  </a:cubicBezTo>
                  <a:cubicBezTo>
                    <a:pt x="19255" y="4223"/>
                    <a:pt x="29449" y="0"/>
                    <a:pt x="40079" y="0"/>
                  </a:cubicBezTo>
                  <a:close/>
                </a:path>
              </a:pathLst>
            </a:custGeom>
            <a:solidFill>
              <a:srgbClr val="171717"/>
            </a:solidFill>
          </p:spPr>
        </p:sp>
        <p:sp>
          <p:nvSpPr>
            <p:cNvPr name="TextBox 9" id="9"/>
            <p:cNvSpPr txBox="true"/>
            <p:nvPr/>
          </p:nvSpPr>
          <p:spPr>
            <a:xfrm>
              <a:off x="0" y="-47625"/>
              <a:ext cx="2543763" cy="1745958"/>
            </a:xfrm>
            <a:prstGeom prst="rect">
              <a:avLst/>
            </a:prstGeom>
          </p:spPr>
          <p:txBody>
            <a:bodyPr anchor="ctr" rtlCol="false" tIns="50800" lIns="50800" bIns="50800" rIns="50800"/>
            <a:lstStyle/>
            <a:p>
              <a:pPr algn="ctr">
                <a:lnSpc>
                  <a:spcPts val="1959"/>
                </a:lnSpc>
              </a:pPr>
            </a:p>
          </p:txBody>
        </p:sp>
      </p:grpSp>
      <p:sp>
        <p:nvSpPr>
          <p:cNvPr name="TextBox 10" id="10"/>
          <p:cNvSpPr txBox="true"/>
          <p:nvPr/>
        </p:nvSpPr>
        <p:spPr>
          <a:xfrm rot="0">
            <a:off x="1028700" y="3128324"/>
            <a:ext cx="5770228" cy="2408400"/>
          </a:xfrm>
          <a:prstGeom prst="rect">
            <a:avLst/>
          </a:prstGeom>
        </p:spPr>
        <p:txBody>
          <a:bodyPr anchor="t" rtlCol="false" tIns="0" lIns="0" bIns="0" rIns="0">
            <a:spAutoFit/>
          </a:bodyPr>
          <a:lstStyle/>
          <a:p>
            <a:pPr algn="l">
              <a:lnSpc>
                <a:spcPts val="8832"/>
              </a:lnSpc>
            </a:pPr>
            <a:r>
              <a:rPr lang="en-US" b="true" sz="9600" spc="-768">
                <a:solidFill>
                  <a:srgbClr val="171717"/>
                </a:solidFill>
                <a:latin typeface="Poppins Bold"/>
                <a:ea typeface="Poppins Bold"/>
                <a:cs typeface="Poppins Bold"/>
                <a:sym typeface="Poppins Bold"/>
              </a:rPr>
              <a:t>MA</a:t>
            </a:r>
            <a:r>
              <a:rPr lang="en-US" b="true" sz="9600" spc="-768">
                <a:solidFill>
                  <a:srgbClr val="171717"/>
                </a:solidFill>
                <a:latin typeface="Poppins Bold"/>
                <a:ea typeface="Poppins Bold"/>
                <a:cs typeface="Poppins Bold"/>
                <a:sym typeface="Poppins Bold"/>
              </a:rPr>
              <a:t>RKET RESEARCH</a:t>
            </a:r>
          </a:p>
        </p:txBody>
      </p:sp>
      <p:sp>
        <p:nvSpPr>
          <p:cNvPr name="TextBox 11" id="11"/>
          <p:cNvSpPr txBox="true"/>
          <p:nvPr/>
        </p:nvSpPr>
        <p:spPr>
          <a:xfrm rot="0">
            <a:off x="1028700" y="7040543"/>
            <a:ext cx="5946704" cy="892562"/>
          </a:xfrm>
          <a:prstGeom prst="rect">
            <a:avLst/>
          </a:prstGeom>
        </p:spPr>
        <p:txBody>
          <a:bodyPr anchor="t" rtlCol="false" tIns="0" lIns="0" bIns="0" rIns="0">
            <a:spAutoFit/>
          </a:bodyPr>
          <a:lstStyle/>
          <a:p>
            <a:pPr algn="just">
              <a:lnSpc>
                <a:spcPts val="1400"/>
              </a:lnSpc>
            </a:pPr>
            <a:r>
              <a:rPr lang="en-US" sz="1400" spc="-14">
                <a:solidFill>
                  <a:srgbClr val="171717"/>
                </a:solidFill>
                <a:latin typeface="Poppins"/>
                <a:ea typeface="Poppins"/>
                <a:cs typeface="Poppins"/>
                <a:sym typeface="Poppins"/>
              </a:rPr>
              <a:t>Lo</a:t>
            </a:r>
            <a:r>
              <a:rPr lang="en-US" sz="1400" spc="-14">
                <a:solidFill>
                  <a:srgbClr val="171717"/>
                </a:solidFill>
                <a:latin typeface="Poppins"/>
                <a:ea typeface="Poppins"/>
                <a:cs typeface="Poppins"/>
                <a:sym typeface="Poppins"/>
              </a:rPr>
              <a:t>rem ipsum dolor sit amet, consectetur adipiscing elit. Quisque molestie nisl eu sem tristique, sit amet convallis ex aliquam. Maecenas varius lectus hendrerit augue blandit, ut posuere erat aliquam. Praesent auctor tellus eget nisl blandit, at varius purus elementum.</a:t>
            </a:r>
          </a:p>
        </p:txBody>
      </p:sp>
      <p:pic>
        <p:nvPicPr>
          <p:cNvPr name="Picture 12" id="12"/>
          <p:cNvPicPr>
            <a:picLocks noChangeAspect="true"/>
          </p:cNvPicPr>
          <p:nvPr/>
        </p:nvPicPr>
        <p:blipFill>
          <a:blip r:embed="rId2"/>
          <a:stretch>
            <a:fillRect/>
          </a:stretch>
        </p:blipFill>
        <p:spPr>
          <a:xfrm rot="0">
            <a:off x="7302104" y="1734364"/>
            <a:ext cx="10256041" cy="7053411"/>
          </a:xfrm>
          <a:prstGeom prst="rect">
            <a:avLst/>
          </a:prstGeom>
        </p:spPr>
      </p:pic>
      <p:grpSp>
        <p:nvGrpSpPr>
          <p:cNvPr name="Group 13" id="13"/>
          <p:cNvGrpSpPr/>
          <p:nvPr/>
        </p:nvGrpSpPr>
        <p:grpSpPr>
          <a:xfrm rot="0">
            <a:off x="4027427" y="1117625"/>
            <a:ext cx="10233146" cy="530810"/>
            <a:chOff x="0" y="0"/>
            <a:chExt cx="2988982" cy="155043"/>
          </a:xfrm>
        </p:grpSpPr>
        <p:sp>
          <p:nvSpPr>
            <p:cNvPr name="Freeform 14" id="14"/>
            <p:cNvSpPr/>
            <p:nvPr/>
          </p:nvSpPr>
          <p:spPr>
            <a:xfrm flipH="false" flipV="false" rot="0">
              <a:off x="0" y="0"/>
              <a:ext cx="2988982" cy="155043"/>
            </a:xfrm>
            <a:custGeom>
              <a:avLst/>
              <a:gdLst/>
              <a:ahLst/>
              <a:cxnLst/>
              <a:rect r="r" b="b" t="t" l="l"/>
              <a:pathLst>
                <a:path h="155043" w="2988982">
                  <a:moveTo>
                    <a:pt x="38584" y="0"/>
                  </a:moveTo>
                  <a:lnTo>
                    <a:pt x="2950398" y="0"/>
                  </a:lnTo>
                  <a:cubicBezTo>
                    <a:pt x="2971708" y="0"/>
                    <a:pt x="2988982" y="17275"/>
                    <a:pt x="2988982" y="38584"/>
                  </a:cubicBezTo>
                  <a:lnTo>
                    <a:pt x="2988982" y="116459"/>
                  </a:lnTo>
                  <a:cubicBezTo>
                    <a:pt x="2988982" y="137769"/>
                    <a:pt x="2971708" y="155043"/>
                    <a:pt x="2950398" y="155043"/>
                  </a:cubicBezTo>
                  <a:lnTo>
                    <a:pt x="38584" y="155043"/>
                  </a:lnTo>
                  <a:cubicBezTo>
                    <a:pt x="17275" y="155043"/>
                    <a:pt x="0" y="137769"/>
                    <a:pt x="0" y="116459"/>
                  </a:cubicBezTo>
                  <a:lnTo>
                    <a:pt x="0" y="38584"/>
                  </a:lnTo>
                  <a:cubicBezTo>
                    <a:pt x="0" y="17275"/>
                    <a:pt x="17275" y="0"/>
                    <a:pt x="38584" y="0"/>
                  </a:cubicBezTo>
                  <a:close/>
                </a:path>
              </a:pathLst>
            </a:custGeom>
            <a:solidFill>
              <a:srgbClr val="E1E1E1"/>
            </a:solidFill>
            <a:ln cap="rnd">
              <a:noFill/>
              <a:prstDash val="solid"/>
              <a:round/>
            </a:ln>
          </p:spPr>
        </p:sp>
        <p:sp>
          <p:nvSpPr>
            <p:cNvPr name="TextBox 15" id="15"/>
            <p:cNvSpPr txBox="true"/>
            <p:nvPr/>
          </p:nvSpPr>
          <p:spPr>
            <a:xfrm>
              <a:off x="0" y="-47625"/>
              <a:ext cx="2988982" cy="202668"/>
            </a:xfrm>
            <a:prstGeom prst="rect">
              <a:avLst/>
            </a:prstGeom>
          </p:spPr>
          <p:txBody>
            <a:bodyPr anchor="ctr" rtlCol="false" tIns="50800" lIns="50800" bIns="50800" rIns="50800"/>
            <a:lstStyle/>
            <a:p>
              <a:pPr algn="ctr">
                <a:lnSpc>
                  <a:spcPts val="1959"/>
                </a:lnSpc>
              </a:pPr>
            </a:p>
          </p:txBody>
        </p:sp>
      </p:grpSp>
      <p:grpSp>
        <p:nvGrpSpPr>
          <p:cNvPr name="Group 16" id="16"/>
          <p:cNvGrpSpPr/>
          <p:nvPr/>
        </p:nvGrpSpPr>
        <p:grpSpPr>
          <a:xfrm rot="0">
            <a:off x="12614387" y="1190732"/>
            <a:ext cx="1568783" cy="384596"/>
            <a:chOff x="0" y="0"/>
            <a:chExt cx="2091711" cy="512795"/>
          </a:xfrm>
        </p:grpSpPr>
        <p:grpSp>
          <p:nvGrpSpPr>
            <p:cNvPr name="Group 17" id="17"/>
            <p:cNvGrpSpPr/>
            <p:nvPr/>
          </p:nvGrpSpPr>
          <p:grpSpPr>
            <a:xfrm rot="0">
              <a:off x="0" y="0"/>
              <a:ext cx="2091711" cy="512795"/>
              <a:chOff x="0" y="0"/>
              <a:chExt cx="458223" cy="112336"/>
            </a:xfrm>
          </p:grpSpPr>
          <p:sp>
            <p:nvSpPr>
              <p:cNvPr name="Freeform 18" id="18"/>
              <p:cNvSpPr/>
              <p:nvPr/>
            </p:nvSpPr>
            <p:spPr>
              <a:xfrm flipH="false" flipV="false" rot="0">
                <a:off x="0" y="0"/>
                <a:ext cx="458223" cy="112336"/>
              </a:xfrm>
              <a:custGeom>
                <a:avLst/>
                <a:gdLst/>
                <a:ahLst/>
                <a:cxnLst/>
                <a:rect r="r" b="b" t="t" l="l"/>
                <a:pathLst>
                  <a:path h="112336" w="458223">
                    <a:moveTo>
                      <a:pt x="56168" y="0"/>
                    </a:moveTo>
                    <a:lnTo>
                      <a:pt x="402055" y="0"/>
                    </a:lnTo>
                    <a:cubicBezTo>
                      <a:pt x="416952" y="0"/>
                      <a:pt x="431238" y="5918"/>
                      <a:pt x="441772" y="16451"/>
                    </a:cubicBezTo>
                    <a:cubicBezTo>
                      <a:pt x="452306" y="26985"/>
                      <a:pt x="458223" y="41271"/>
                      <a:pt x="458223" y="56168"/>
                    </a:cubicBezTo>
                    <a:lnTo>
                      <a:pt x="458223" y="56168"/>
                    </a:lnTo>
                    <a:cubicBezTo>
                      <a:pt x="458223" y="71065"/>
                      <a:pt x="452306" y="85351"/>
                      <a:pt x="441772" y="95885"/>
                    </a:cubicBezTo>
                    <a:cubicBezTo>
                      <a:pt x="431238" y="106418"/>
                      <a:pt x="416952" y="112336"/>
                      <a:pt x="402055"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CCCCCC"/>
              </a:solidFill>
              <a:ln cap="rnd">
                <a:noFill/>
                <a:prstDash val="solid"/>
                <a:round/>
              </a:ln>
            </p:spPr>
          </p:sp>
          <p:sp>
            <p:nvSpPr>
              <p:cNvPr name="TextBox 19" id="19"/>
              <p:cNvSpPr txBox="true"/>
              <p:nvPr/>
            </p:nvSpPr>
            <p:spPr>
              <a:xfrm>
                <a:off x="0" y="-47625"/>
                <a:ext cx="458223" cy="159961"/>
              </a:xfrm>
              <a:prstGeom prst="rect">
                <a:avLst/>
              </a:prstGeom>
            </p:spPr>
            <p:txBody>
              <a:bodyPr anchor="ctr" rtlCol="false" tIns="50800" lIns="50800" bIns="50800" rIns="50800"/>
              <a:lstStyle/>
              <a:p>
                <a:pPr algn="ctr">
                  <a:lnSpc>
                    <a:spcPts val="1959"/>
                  </a:lnSpc>
                </a:pPr>
              </a:p>
            </p:txBody>
          </p:sp>
        </p:grpSp>
        <p:sp>
          <p:nvSpPr>
            <p:cNvPr name="TextBox 20" id="20"/>
            <p:cNvSpPr txBox="true"/>
            <p:nvPr/>
          </p:nvSpPr>
          <p:spPr>
            <a:xfrm rot="0">
              <a:off x="130207" y="67379"/>
              <a:ext cx="1831297" cy="330412"/>
            </a:xfrm>
            <a:prstGeom prst="rect">
              <a:avLst/>
            </a:prstGeom>
          </p:spPr>
          <p:txBody>
            <a:bodyPr anchor="t" rtlCol="false" tIns="0" lIns="0" bIns="0" rIns="0">
              <a:spAutoFit/>
            </a:bodyPr>
            <a:lstStyle/>
            <a:p>
              <a:pPr algn="ctr">
                <a:lnSpc>
                  <a:spcPts val="1959"/>
                </a:lnSpc>
              </a:pPr>
              <a:r>
                <a:rPr lang="en-US" sz="1399">
                  <a:solidFill>
                    <a:srgbClr val="171717"/>
                  </a:solidFill>
                  <a:latin typeface="Poppins"/>
                  <a:ea typeface="Poppins"/>
                  <a:cs typeface="Poppins"/>
                  <a:sym typeface="Poppins"/>
                </a:rPr>
                <a:t>Home</a:t>
              </a:r>
            </a:p>
          </p:txBody>
        </p:sp>
      </p:grpSp>
      <p:grpSp>
        <p:nvGrpSpPr>
          <p:cNvPr name="Group 21" id="21"/>
          <p:cNvGrpSpPr/>
          <p:nvPr/>
        </p:nvGrpSpPr>
        <p:grpSpPr>
          <a:xfrm rot="0">
            <a:off x="10450234" y="1190732"/>
            <a:ext cx="1706953" cy="384596"/>
            <a:chOff x="0" y="0"/>
            <a:chExt cx="2275937" cy="512795"/>
          </a:xfrm>
        </p:grpSpPr>
        <p:grpSp>
          <p:nvGrpSpPr>
            <p:cNvPr name="Group 22" id="22"/>
            <p:cNvGrpSpPr/>
            <p:nvPr/>
          </p:nvGrpSpPr>
          <p:grpSpPr>
            <a:xfrm rot="0">
              <a:off x="0" y="0"/>
              <a:ext cx="2275937" cy="512795"/>
              <a:chOff x="0" y="0"/>
              <a:chExt cx="498581" cy="112336"/>
            </a:xfrm>
          </p:grpSpPr>
          <p:sp>
            <p:nvSpPr>
              <p:cNvPr name="Freeform 23" id="23"/>
              <p:cNvSpPr/>
              <p:nvPr/>
            </p:nvSpPr>
            <p:spPr>
              <a:xfrm flipH="false" flipV="false" rot="0">
                <a:off x="0" y="0"/>
                <a:ext cx="498581" cy="112336"/>
              </a:xfrm>
              <a:custGeom>
                <a:avLst/>
                <a:gdLst/>
                <a:ahLst/>
                <a:cxnLst/>
                <a:rect r="r" b="b" t="t" l="l"/>
                <a:pathLst>
                  <a:path h="112336" w="498581">
                    <a:moveTo>
                      <a:pt x="56168" y="0"/>
                    </a:moveTo>
                    <a:lnTo>
                      <a:pt x="442413" y="0"/>
                    </a:lnTo>
                    <a:cubicBezTo>
                      <a:pt x="457310" y="0"/>
                      <a:pt x="471596" y="5918"/>
                      <a:pt x="482130" y="16451"/>
                    </a:cubicBezTo>
                    <a:cubicBezTo>
                      <a:pt x="492663" y="26985"/>
                      <a:pt x="498581" y="41271"/>
                      <a:pt x="498581" y="56168"/>
                    </a:cubicBezTo>
                    <a:lnTo>
                      <a:pt x="498581" y="56168"/>
                    </a:lnTo>
                    <a:cubicBezTo>
                      <a:pt x="498581" y="71065"/>
                      <a:pt x="492663" y="85351"/>
                      <a:pt x="482130" y="95885"/>
                    </a:cubicBezTo>
                    <a:cubicBezTo>
                      <a:pt x="471596" y="106418"/>
                      <a:pt x="457310" y="112336"/>
                      <a:pt x="442413"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171717"/>
              </a:solidFill>
              <a:ln cap="rnd">
                <a:noFill/>
                <a:prstDash val="solid"/>
                <a:round/>
              </a:ln>
            </p:spPr>
          </p:sp>
          <p:sp>
            <p:nvSpPr>
              <p:cNvPr name="TextBox 24" id="24"/>
              <p:cNvSpPr txBox="true"/>
              <p:nvPr/>
            </p:nvSpPr>
            <p:spPr>
              <a:xfrm>
                <a:off x="0" y="-47625"/>
                <a:ext cx="498581" cy="159961"/>
              </a:xfrm>
              <a:prstGeom prst="rect">
                <a:avLst/>
              </a:prstGeom>
            </p:spPr>
            <p:txBody>
              <a:bodyPr anchor="ctr" rtlCol="false" tIns="50800" lIns="50800" bIns="50800" rIns="50800"/>
              <a:lstStyle/>
              <a:p>
                <a:pPr algn="ctr">
                  <a:lnSpc>
                    <a:spcPts val="1959"/>
                  </a:lnSpc>
                </a:pPr>
              </a:p>
            </p:txBody>
          </p:sp>
        </p:grpSp>
        <p:sp>
          <p:nvSpPr>
            <p:cNvPr name="TextBox 25" id="25"/>
            <p:cNvSpPr txBox="true"/>
            <p:nvPr/>
          </p:nvSpPr>
          <p:spPr>
            <a:xfrm rot="0">
              <a:off x="118612" y="67379"/>
              <a:ext cx="2038713" cy="330412"/>
            </a:xfrm>
            <a:prstGeom prst="rect">
              <a:avLst/>
            </a:prstGeom>
          </p:spPr>
          <p:txBody>
            <a:bodyPr anchor="t" rtlCol="false" tIns="0" lIns="0" bIns="0" rIns="0">
              <a:spAutoFit/>
            </a:bodyPr>
            <a:lstStyle/>
            <a:p>
              <a:pPr algn="ctr">
                <a:lnSpc>
                  <a:spcPts val="1959"/>
                </a:lnSpc>
              </a:pPr>
              <a:r>
                <a:rPr lang="en-US" sz="1399">
                  <a:solidFill>
                    <a:srgbClr val="F8F8F8"/>
                  </a:solidFill>
                  <a:latin typeface="Poppins"/>
                  <a:ea typeface="Poppins"/>
                  <a:cs typeface="Poppins"/>
                  <a:sym typeface="Poppins"/>
                </a:rPr>
                <a:t>Service</a:t>
              </a:r>
            </a:p>
          </p:txBody>
        </p:sp>
      </p:grpSp>
      <p:grpSp>
        <p:nvGrpSpPr>
          <p:cNvPr name="Group 26" id="26"/>
          <p:cNvGrpSpPr/>
          <p:nvPr/>
        </p:nvGrpSpPr>
        <p:grpSpPr>
          <a:xfrm rot="0">
            <a:off x="8286081" y="1190732"/>
            <a:ext cx="1706953" cy="384596"/>
            <a:chOff x="0" y="0"/>
            <a:chExt cx="2275937" cy="512795"/>
          </a:xfrm>
        </p:grpSpPr>
        <p:grpSp>
          <p:nvGrpSpPr>
            <p:cNvPr name="Group 27" id="27"/>
            <p:cNvGrpSpPr/>
            <p:nvPr/>
          </p:nvGrpSpPr>
          <p:grpSpPr>
            <a:xfrm rot="0">
              <a:off x="0" y="0"/>
              <a:ext cx="2275937" cy="512795"/>
              <a:chOff x="0" y="0"/>
              <a:chExt cx="498581" cy="112336"/>
            </a:xfrm>
          </p:grpSpPr>
          <p:sp>
            <p:nvSpPr>
              <p:cNvPr name="Freeform 28" id="28"/>
              <p:cNvSpPr/>
              <p:nvPr/>
            </p:nvSpPr>
            <p:spPr>
              <a:xfrm flipH="false" flipV="false" rot="0">
                <a:off x="0" y="0"/>
                <a:ext cx="498581" cy="112336"/>
              </a:xfrm>
              <a:custGeom>
                <a:avLst/>
                <a:gdLst/>
                <a:ahLst/>
                <a:cxnLst/>
                <a:rect r="r" b="b" t="t" l="l"/>
                <a:pathLst>
                  <a:path h="112336" w="498581">
                    <a:moveTo>
                      <a:pt x="56168" y="0"/>
                    </a:moveTo>
                    <a:lnTo>
                      <a:pt x="442413" y="0"/>
                    </a:lnTo>
                    <a:cubicBezTo>
                      <a:pt x="457310" y="0"/>
                      <a:pt x="471596" y="5918"/>
                      <a:pt x="482130" y="16451"/>
                    </a:cubicBezTo>
                    <a:cubicBezTo>
                      <a:pt x="492663" y="26985"/>
                      <a:pt x="498581" y="41271"/>
                      <a:pt x="498581" y="56168"/>
                    </a:cubicBezTo>
                    <a:lnTo>
                      <a:pt x="498581" y="56168"/>
                    </a:lnTo>
                    <a:cubicBezTo>
                      <a:pt x="498581" y="71065"/>
                      <a:pt x="492663" y="85351"/>
                      <a:pt x="482130" y="95885"/>
                    </a:cubicBezTo>
                    <a:cubicBezTo>
                      <a:pt x="471596" y="106418"/>
                      <a:pt x="457310" y="112336"/>
                      <a:pt x="442413"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CCCCCC"/>
              </a:solidFill>
              <a:ln cap="rnd">
                <a:noFill/>
                <a:prstDash val="solid"/>
                <a:round/>
              </a:ln>
            </p:spPr>
          </p:sp>
          <p:sp>
            <p:nvSpPr>
              <p:cNvPr name="TextBox 29" id="29"/>
              <p:cNvSpPr txBox="true"/>
              <p:nvPr/>
            </p:nvSpPr>
            <p:spPr>
              <a:xfrm>
                <a:off x="0" y="-47625"/>
                <a:ext cx="498581" cy="159961"/>
              </a:xfrm>
              <a:prstGeom prst="rect">
                <a:avLst/>
              </a:prstGeom>
            </p:spPr>
            <p:txBody>
              <a:bodyPr anchor="ctr" rtlCol="false" tIns="50800" lIns="50800" bIns="50800" rIns="50800"/>
              <a:lstStyle/>
              <a:p>
                <a:pPr algn="ctr">
                  <a:lnSpc>
                    <a:spcPts val="1959"/>
                  </a:lnSpc>
                </a:pPr>
              </a:p>
            </p:txBody>
          </p:sp>
        </p:grpSp>
        <p:sp>
          <p:nvSpPr>
            <p:cNvPr name="TextBox 30" id="30"/>
            <p:cNvSpPr txBox="true"/>
            <p:nvPr/>
          </p:nvSpPr>
          <p:spPr>
            <a:xfrm rot="0">
              <a:off x="188031" y="67379"/>
              <a:ext cx="1899876" cy="330412"/>
            </a:xfrm>
            <a:prstGeom prst="rect">
              <a:avLst/>
            </a:prstGeom>
          </p:spPr>
          <p:txBody>
            <a:bodyPr anchor="t" rtlCol="false" tIns="0" lIns="0" bIns="0" rIns="0">
              <a:spAutoFit/>
            </a:bodyPr>
            <a:lstStyle/>
            <a:p>
              <a:pPr algn="ctr">
                <a:lnSpc>
                  <a:spcPts val="1959"/>
                </a:lnSpc>
              </a:pPr>
              <a:r>
                <a:rPr lang="en-US" sz="1399">
                  <a:solidFill>
                    <a:srgbClr val="171717"/>
                  </a:solidFill>
                  <a:latin typeface="Poppins"/>
                  <a:ea typeface="Poppins"/>
                  <a:cs typeface="Poppins"/>
                  <a:sym typeface="Poppins"/>
                </a:rPr>
                <a:t>Contact</a:t>
              </a:r>
            </a:p>
          </p:txBody>
        </p:sp>
      </p:grpSp>
      <p:grpSp>
        <p:nvGrpSpPr>
          <p:cNvPr name="Group 31" id="31"/>
          <p:cNvGrpSpPr/>
          <p:nvPr/>
        </p:nvGrpSpPr>
        <p:grpSpPr>
          <a:xfrm rot="0">
            <a:off x="4100894" y="1190732"/>
            <a:ext cx="2511996" cy="384596"/>
            <a:chOff x="0" y="0"/>
            <a:chExt cx="3349328" cy="512795"/>
          </a:xfrm>
        </p:grpSpPr>
        <p:grpSp>
          <p:nvGrpSpPr>
            <p:cNvPr name="Group 32" id="32"/>
            <p:cNvGrpSpPr/>
            <p:nvPr/>
          </p:nvGrpSpPr>
          <p:grpSpPr>
            <a:xfrm rot="0">
              <a:off x="0" y="0"/>
              <a:ext cx="512795" cy="512795"/>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1717"/>
              </a:solidFill>
            </p:spPr>
          </p:sp>
          <p:sp>
            <p:nvSpPr>
              <p:cNvPr name="TextBox 34" id="34"/>
              <p:cNvSpPr txBox="true"/>
              <p:nvPr/>
            </p:nvSpPr>
            <p:spPr>
              <a:xfrm>
                <a:off x="76200" y="28575"/>
                <a:ext cx="660400" cy="708025"/>
              </a:xfrm>
              <a:prstGeom prst="rect">
                <a:avLst/>
              </a:prstGeom>
            </p:spPr>
            <p:txBody>
              <a:bodyPr anchor="ctr" rtlCol="false" tIns="50800" lIns="50800" bIns="50800" rIns="50800"/>
              <a:lstStyle/>
              <a:p>
                <a:pPr algn="ctr">
                  <a:lnSpc>
                    <a:spcPts val="1959"/>
                  </a:lnSpc>
                </a:pPr>
              </a:p>
            </p:txBody>
          </p:sp>
        </p:grpSp>
        <p:sp>
          <p:nvSpPr>
            <p:cNvPr name="Freeform 35" id="35"/>
            <p:cNvSpPr/>
            <p:nvPr/>
          </p:nvSpPr>
          <p:spPr>
            <a:xfrm flipH="false" flipV="false" rot="0">
              <a:off x="84949" y="115004"/>
              <a:ext cx="342896" cy="282787"/>
            </a:xfrm>
            <a:custGeom>
              <a:avLst/>
              <a:gdLst/>
              <a:ahLst/>
              <a:cxnLst/>
              <a:rect r="r" b="b" t="t" l="l"/>
              <a:pathLst>
                <a:path h="282787" w="342896">
                  <a:moveTo>
                    <a:pt x="0" y="0"/>
                  </a:moveTo>
                  <a:lnTo>
                    <a:pt x="342897" y="0"/>
                  </a:lnTo>
                  <a:lnTo>
                    <a:pt x="342897" y="282787"/>
                  </a:lnTo>
                  <a:lnTo>
                    <a:pt x="0" y="2827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6" id="36"/>
            <p:cNvSpPr txBox="true"/>
            <p:nvPr/>
          </p:nvSpPr>
          <p:spPr>
            <a:xfrm rot="0">
              <a:off x="593006" y="20177"/>
              <a:ext cx="2756322" cy="415224"/>
            </a:xfrm>
            <a:prstGeom prst="rect">
              <a:avLst/>
            </a:prstGeom>
          </p:spPr>
          <p:txBody>
            <a:bodyPr anchor="t" rtlCol="false" tIns="0" lIns="0" bIns="0" rIns="0">
              <a:spAutoFit/>
            </a:bodyPr>
            <a:lstStyle/>
            <a:p>
              <a:pPr algn="l">
                <a:lnSpc>
                  <a:spcPts val="2519"/>
                </a:lnSpc>
              </a:pPr>
              <a:r>
                <a:rPr lang="en-US" sz="1799" b="true">
                  <a:solidFill>
                    <a:srgbClr val="171717"/>
                  </a:solidFill>
                  <a:latin typeface="Poppins Bold"/>
                  <a:ea typeface="Poppins Bold"/>
                  <a:cs typeface="Poppins Bold"/>
                  <a:sym typeface="Poppins Bold"/>
                </a:rPr>
                <a:t>Liceria &amp; Co.</a:t>
              </a:r>
            </a:p>
          </p:txBody>
        </p:sp>
      </p:grpSp>
    </p:spTree>
  </p:cSld>
  <p:clrMapOvr>
    <a:masterClrMapping/>
  </p:clrMapOvr>
  <p:transition spd="slow">
    <p:push dir="u"/>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grpSp>
        <p:nvGrpSpPr>
          <p:cNvPr name="Group 2" id="2"/>
          <p:cNvGrpSpPr/>
          <p:nvPr/>
        </p:nvGrpSpPr>
        <p:grpSpPr>
          <a:xfrm rot="0">
            <a:off x="0" y="7601403"/>
            <a:ext cx="18288000" cy="2685597"/>
            <a:chOff x="0" y="0"/>
            <a:chExt cx="24384000" cy="3580797"/>
          </a:xfrm>
        </p:grpSpPr>
        <p:pic>
          <p:nvPicPr>
            <p:cNvPr name="Picture 3" id="3"/>
            <p:cNvPicPr>
              <a:picLocks noChangeAspect="true"/>
            </p:cNvPicPr>
            <p:nvPr/>
          </p:nvPicPr>
          <p:blipFill>
            <a:blip r:embed="rId2"/>
            <a:srcRect l="0" t="38979" r="0" b="38979"/>
            <a:stretch>
              <a:fillRect/>
            </a:stretch>
          </p:blipFill>
          <p:spPr>
            <a:xfrm flipH="false" flipV="false">
              <a:off x="0" y="0"/>
              <a:ext cx="24384000" cy="3580797"/>
            </a:xfrm>
            <a:prstGeom prst="rect">
              <a:avLst/>
            </a:prstGeom>
          </p:spPr>
        </p:pic>
      </p:grpSp>
      <p:grpSp>
        <p:nvGrpSpPr>
          <p:cNvPr name="Group 4" id="4"/>
          <p:cNvGrpSpPr/>
          <p:nvPr/>
        </p:nvGrpSpPr>
        <p:grpSpPr>
          <a:xfrm rot="0">
            <a:off x="6975404" y="8873704"/>
            <a:ext cx="4328306" cy="384571"/>
            <a:chOff x="0" y="0"/>
            <a:chExt cx="5771074" cy="512762"/>
          </a:xfrm>
        </p:grpSpPr>
        <p:grpSp>
          <p:nvGrpSpPr>
            <p:cNvPr name="Group 5" id="5"/>
            <p:cNvGrpSpPr/>
            <p:nvPr/>
          </p:nvGrpSpPr>
          <p:grpSpPr>
            <a:xfrm rot="0">
              <a:off x="0" y="0"/>
              <a:ext cx="5771074" cy="512762"/>
              <a:chOff x="0" y="0"/>
              <a:chExt cx="1264248" cy="112329"/>
            </a:xfrm>
          </p:grpSpPr>
          <p:sp>
            <p:nvSpPr>
              <p:cNvPr name="Freeform 6" id="6"/>
              <p:cNvSpPr/>
              <p:nvPr/>
            </p:nvSpPr>
            <p:spPr>
              <a:xfrm flipH="false" flipV="false" rot="0">
                <a:off x="0" y="0"/>
                <a:ext cx="1264248" cy="112329"/>
              </a:xfrm>
              <a:custGeom>
                <a:avLst/>
                <a:gdLst/>
                <a:ahLst/>
                <a:cxnLst/>
                <a:rect r="r" b="b" t="t" l="l"/>
                <a:pathLst>
                  <a:path h="112329" w="1264248">
                    <a:moveTo>
                      <a:pt x="56164" y="0"/>
                    </a:moveTo>
                    <a:lnTo>
                      <a:pt x="1208083" y="0"/>
                    </a:lnTo>
                    <a:cubicBezTo>
                      <a:pt x="1239102" y="0"/>
                      <a:pt x="1264248" y="25146"/>
                      <a:pt x="1264248" y="56164"/>
                    </a:cubicBezTo>
                    <a:lnTo>
                      <a:pt x="1264248" y="56164"/>
                    </a:lnTo>
                    <a:cubicBezTo>
                      <a:pt x="1264248" y="87183"/>
                      <a:pt x="1239102" y="112329"/>
                      <a:pt x="1208083" y="112329"/>
                    </a:cubicBezTo>
                    <a:lnTo>
                      <a:pt x="56164" y="112329"/>
                    </a:lnTo>
                    <a:cubicBezTo>
                      <a:pt x="25146" y="112329"/>
                      <a:pt x="0" y="87183"/>
                      <a:pt x="0" y="56164"/>
                    </a:cubicBezTo>
                    <a:lnTo>
                      <a:pt x="0" y="56164"/>
                    </a:lnTo>
                    <a:cubicBezTo>
                      <a:pt x="0" y="25146"/>
                      <a:pt x="25146" y="0"/>
                      <a:pt x="56164" y="0"/>
                    </a:cubicBezTo>
                    <a:close/>
                  </a:path>
                </a:pathLst>
              </a:custGeom>
              <a:solidFill>
                <a:srgbClr val="F8F8F8"/>
              </a:solidFill>
              <a:ln cap="rnd">
                <a:noFill/>
                <a:prstDash val="solid"/>
                <a:round/>
              </a:ln>
            </p:spPr>
          </p:sp>
          <p:sp>
            <p:nvSpPr>
              <p:cNvPr name="TextBox 7" id="7"/>
              <p:cNvSpPr txBox="true"/>
              <p:nvPr/>
            </p:nvSpPr>
            <p:spPr>
              <a:xfrm>
                <a:off x="0" y="-47625"/>
                <a:ext cx="1264248" cy="159954"/>
              </a:xfrm>
              <a:prstGeom prst="rect">
                <a:avLst/>
              </a:prstGeom>
            </p:spPr>
            <p:txBody>
              <a:bodyPr anchor="ctr" rtlCol="false" tIns="50800" lIns="50800" bIns="50800" rIns="50800"/>
              <a:lstStyle/>
              <a:p>
                <a:pPr algn="ctr">
                  <a:lnSpc>
                    <a:spcPts val="1959"/>
                  </a:lnSpc>
                </a:pPr>
              </a:p>
            </p:txBody>
          </p:sp>
        </p:grpSp>
        <p:sp>
          <p:nvSpPr>
            <p:cNvPr name="TextBox 8" id="8"/>
            <p:cNvSpPr txBox="true"/>
            <p:nvPr/>
          </p:nvSpPr>
          <p:spPr>
            <a:xfrm rot="0">
              <a:off x="476788" y="67379"/>
              <a:ext cx="4817499" cy="330412"/>
            </a:xfrm>
            <a:prstGeom prst="rect">
              <a:avLst/>
            </a:prstGeom>
          </p:spPr>
          <p:txBody>
            <a:bodyPr anchor="t" rtlCol="false" tIns="0" lIns="0" bIns="0" rIns="0">
              <a:spAutoFit/>
            </a:bodyPr>
            <a:lstStyle/>
            <a:p>
              <a:pPr algn="ctr">
                <a:lnSpc>
                  <a:spcPts val="1959"/>
                </a:lnSpc>
              </a:pPr>
              <a:r>
                <a:rPr lang="en-US" sz="1399">
                  <a:solidFill>
                    <a:srgbClr val="171717"/>
                  </a:solidFill>
                  <a:latin typeface="Poppins"/>
                  <a:ea typeface="Poppins"/>
                  <a:cs typeface="Poppins"/>
                  <a:sym typeface="Poppins"/>
                </a:rPr>
                <a:t>Page 06</a:t>
              </a:r>
            </a:p>
          </p:txBody>
        </p:sp>
      </p:grpSp>
      <p:sp>
        <p:nvSpPr>
          <p:cNvPr name="TextBox 9" id="9"/>
          <p:cNvSpPr txBox="true"/>
          <p:nvPr/>
        </p:nvSpPr>
        <p:spPr>
          <a:xfrm rot="0">
            <a:off x="1542561" y="2581486"/>
            <a:ext cx="15202878" cy="1293876"/>
          </a:xfrm>
          <a:prstGeom prst="rect">
            <a:avLst/>
          </a:prstGeom>
        </p:spPr>
        <p:txBody>
          <a:bodyPr anchor="t" rtlCol="false" tIns="0" lIns="0" bIns="0" rIns="0">
            <a:spAutoFit/>
          </a:bodyPr>
          <a:lstStyle/>
          <a:p>
            <a:pPr algn="ctr">
              <a:lnSpc>
                <a:spcPts val="8832"/>
              </a:lnSpc>
            </a:pPr>
            <a:r>
              <a:rPr lang="en-US" b="true" sz="9600" spc="-768">
                <a:solidFill>
                  <a:srgbClr val="171717"/>
                </a:solidFill>
                <a:latin typeface="Poppins Bold"/>
                <a:ea typeface="Poppins Bold"/>
                <a:cs typeface="Poppins Bold"/>
                <a:sym typeface="Poppins Bold"/>
              </a:rPr>
              <a:t>P</a:t>
            </a:r>
            <a:r>
              <a:rPr lang="en-US" b="true" sz="9600" spc="-768">
                <a:solidFill>
                  <a:srgbClr val="171717"/>
                </a:solidFill>
                <a:latin typeface="Poppins Bold"/>
                <a:ea typeface="Poppins Bold"/>
                <a:cs typeface="Poppins Bold"/>
                <a:sym typeface="Poppins Bold"/>
              </a:rPr>
              <a:t>ROBLEM STATEMENT</a:t>
            </a:r>
          </a:p>
        </p:txBody>
      </p:sp>
      <p:sp>
        <p:nvSpPr>
          <p:cNvPr name="TextBox 10" id="10"/>
          <p:cNvSpPr txBox="true"/>
          <p:nvPr/>
        </p:nvSpPr>
        <p:spPr>
          <a:xfrm rot="0">
            <a:off x="2257028" y="4211559"/>
            <a:ext cx="6735458" cy="721162"/>
          </a:xfrm>
          <a:prstGeom prst="rect">
            <a:avLst/>
          </a:prstGeom>
        </p:spPr>
        <p:txBody>
          <a:bodyPr anchor="t" rtlCol="false" tIns="0" lIns="0" bIns="0" rIns="0">
            <a:spAutoFit/>
          </a:bodyPr>
          <a:lstStyle/>
          <a:p>
            <a:pPr algn="just">
              <a:lnSpc>
                <a:spcPts val="1400"/>
              </a:lnSpc>
            </a:pPr>
            <a:r>
              <a:rPr lang="en-US" sz="1400" spc="-14">
                <a:solidFill>
                  <a:srgbClr val="171717"/>
                </a:solidFill>
                <a:latin typeface="Poppins"/>
                <a:ea typeface="Poppins"/>
                <a:cs typeface="Poppins"/>
                <a:sym typeface="Poppins"/>
              </a:rPr>
              <a:t>Lo</a:t>
            </a:r>
            <a:r>
              <a:rPr lang="en-US" sz="1400" spc="-14">
                <a:solidFill>
                  <a:srgbClr val="171717"/>
                </a:solidFill>
                <a:latin typeface="Poppins"/>
                <a:ea typeface="Poppins"/>
                <a:cs typeface="Poppins"/>
                <a:sym typeface="Poppins"/>
              </a:rPr>
              <a:t>rem ipsum dolor sit amet, consectetur adipiscing elit. Quisque molestie nisl eu sem tristique, sit amet convallis ex aliquam. Maecenas varius lectus hendrerit augue blandit, ut posuere erat aliquam. Praesent auctor tellus eget nisl blandit, at varius purus elementum.</a:t>
            </a:r>
          </a:p>
        </p:txBody>
      </p:sp>
      <p:sp>
        <p:nvSpPr>
          <p:cNvPr name="TextBox 11" id="11"/>
          <p:cNvSpPr txBox="true"/>
          <p:nvPr/>
        </p:nvSpPr>
        <p:spPr>
          <a:xfrm rot="0">
            <a:off x="9295514" y="4211559"/>
            <a:ext cx="6735458" cy="721162"/>
          </a:xfrm>
          <a:prstGeom prst="rect">
            <a:avLst/>
          </a:prstGeom>
        </p:spPr>
        <p:txBody>
          <a:bodyPr anchor="t" rtlCol="false" tIns="0" lIns="0" bIns="0" rIns="0">
            <a:spAutoFit/>
          </a:bodyPr>
          <a:lstStyle/>
          <a:p>
            <a:pPr algn="just">
              <a:lnSpc>
                <a:spcPts val="1400"/>
              </a:lnSpc>
            </a:pPr>
            <a:r>
              <a:rPr lang="en-US" sz="1400" spc="-14">
                <a:solidFill>
                  <a:srgbClr val="171717"/>
                </a:solidFill>
                <a:latin typeface="Poppins"/>
                <a:ea typeface="Poppins"/>
                <a:cs typeface="Poppins"/>
                <a:sym typeface="Poppins"/>
              </a:rPr>
              <a:t>Lo</a:t>
            </a:r>
            <a:r>
              <a:rPr lang="en-US" sz="1400" spc="-14">
                <a:solidFill>
                  <a:srgbClr val="171717"/>
                </a:solidFill>
                <a:latin typeface="Poppins"/>
                <a:ea typeface="Poppins"/>
                <a:cs typeface="Poppins"/>
                <a:sym typeface="Poppins"/>
              </a:rPr>
              <a:t>rem ipsum dolor sit amet, consectetur adipiscing elit. Quisque molestie nisl eu sem tristique, sit amet convallis ex aliquam. Maecenas varius lectus hendrerit augue blandit, ut posuere erat aliquam. Praesent auctor tellus eget nisl blandit, at varius purus elementum.</a:t>
            </a:r>
          </a:p>
        </p:txBody>
      </p:sp>
      <p:sp>
        <p:nvSpPr>
          <p:cNvPr name="TextBox 12" id="12"/>
          <p:cNvSpPr txBox="true"/>
          <p:nvPr/>
        </p:nvSpPr>
        <p:spPr>
          <a:xfrm rot="0">
            <a:off x="1845589" y="5703847"/>
            <a:ext cx="4772911" cy="207010"/>
          </a:xfrm>
          <a:prstGeom prst="rect">
            <a:avLst/>
          </a:prstGeom>
        </p:spPr>
        <p:txBody>
          <a:bodyPr anchor="t" rtlCol="false" tIns="0" lIns="0" bIns="0" rIns="0">
            <a:spAutoFit/>
          </a:bodyPr>
          <a:lstStyle/>
          <a:p>
            <a:pPr algn="ctr">
              <a:lnSpc>
                <a:spcPts val="1400"/>
              </a:lnSpc>
            </a:pPr>
            <a:r>
              <a:rPr lang="en-US" b="true" sz="1400" spc="-14">
                <a:solidFill>
                  <a:srgbClr val="171717"/>
                </a:solidFill>
                <a:latin typeface="Poppins Bold"/>
                <a:ea typeface="Poppins Bold"/>
                <a:cs typeface="Poppins Bold"/>
                <a:sym typeface="Poppins Bold"/>
              </a:rPr>
              <a:t>Aff</a:t>
            </a:r>
            <a:r>
              <a:rPr lang="en-US" b="true" sz="1400" spc="-14">
                <a:solidFill>
                  <a:srgbClr val="171717"/>
                </a:solidFill>
                <a:latin typeface="Poppins Bold"/>
                <a:ea typeface="Poppins Bold"/>
                <a:cs typeface="Poppins Bold"/>
                <a:sym typeface="Poppins Bold"/>
              </a:rPr>
              <a:t>ordable Access</a:t>
            </a:r>
          </a:p>
        </p:txBody>
      </p:sp>
      <p:sp>
        <p:nvSpPr>
          <p:cNvPr name="TextBox 13" id="13"/>
          <p:cNvSpPr txBox="true"/>
          <p:nvPr/>
        </p:nvSpPr>
        <p:spPr>
          <a:xfrm rot="0">
            <a:off x="6909059" y="5703847"/>
            <a:ext cx="4772911" cy="206960"/>
          </a:xfrm>
          <a:prstGeom prst="rect">
            <a:avLst/>
          </a:prstGeom>
        </p:spPr>
        <p:txBody>
          <a:bodyPr anchor="t" rtlCol="false" tIns="0" lIns="0" bIns="0" rIns="0">
            <a:spAutoFit/>
          </a:bodyPr>
          <a:lstStyle/>
          <a:p>
            <a:pPr algn="ctr">
              <a:lnSpc>
                <a:spcPts val="1400"/>
              </a:lnSpc>
            </a:pPr>
            <a:r>
              <a:rPr lang="en-US" b="true" sz="1400" spc="-14">
                <a:solidFill>
                  <a:srgbClr val="171717"/>
                </a:solidFill>
                <a:latin typeface="Poppins Bold"/>
                <a:ea typeface="Poppins Bold"/>
                <a:cs typeface="Poppins Bold"/>
                <a:sym typeface="Poppins Bold"/>
              </a:rPr>
              <a:t>Int</a:t>
            </a:r>
            <a:r>
              <a:rPr lang="en-US" b="true" sz="1400" spc="-14">
                <a:solidFill>
                  <a:srgbClr val="171717"/>
                </a:solidFill>
                <a:latin typeface="Poppins Bold"/>
                <a:ea typeface="Poppins Bold"/>
                <a:cs typeface="Poppins Bold"/>
                <a:sym typeface="Poppins Bold"/>
              </a:rPr>
              <a:t>eractive Courses</a:t>
            </a:r>
          </a:p>
        </p:txBody>
      </p:sp>
      <p:sp>
        <p:nvSpPr>
          <p:cNvPr name="TextBox 14" id="14"/>
          <p:cNvSpPr txBox="true"/>
          <p:nvPr/>
        </p:nvSpPr>
        <p:spPr>
          <a:xfrm rot="0">
            <a:off x="1845589" y="6047197"/>
            <a:ext cx="4772911" cy="783079"/>
          </a:xfrm>
          <a:prstGeom prst="rect">
            <a:avLst/>
          </a:prstGeom>
        </p:spPr>
        <p:txBody>
          <a:bodyPr anchor="t" rtlCol="false" tIns="0" lIns="0" bIns="0" rIns="0">
            <a:spAutoFit/>
          </a:bodyPr>
          <a:lstStyle/>
          <a:p>
            <a:pPr algn="just">
              <a:lnSpc>
                <a:spcPts val="1200"/>
              </a:lnSpc>
            </a:pPr>
            <a:r>
              <a:rPr lang="en-US" sz="1200" spc="-12">
                <a:solidFill>
                  <a:srgbClr val="171717"/>
                </a:solidFill>
                <a:latin typeface="Poppins"/>
                <a:ea typeface="Poppins"/>
                <a:cs typeface="Poppins"/>
                <a:sym typeface="Poppins"/>
              </a:rPr>
              <a:t>Lo</a:t>
            </a:r>
            <a:r>
              <a:rPr lang="en-US" sz="1200" spc="-12">
                <a:solidFill>
                  <a:srgbClr val="171717"/>
                </a:solidFill>
                <a:latin typeface="Poppins"/>
                <a:ea typeface="Poppins"/>
                <a:cs typeface="Poppins"/>
                <a:sym typeface="Poppins"/>
              </a:rPr>
              <a:t>rem ipsum dolor sit amet, consectetur adipiscing elit. Quisque molestie nisl eu sem tristique, sit amet convallis ex aliquam. Maecenas varius lectus hendrerit augue blandit, ut posuere erat aliquam. Praesent auctor tellus eget nisl blandit, at varius purus elementum.</a:t>
            </a:r>
          </a:p>
        </p:txBody>
      </p:sp>
      <p:sp>
        <p:nvSpPr>
          <p:cNvPr name="TextBox 15" id="15"/>
          <p:cNvSpPr txBox="true"/>
          <p:nvPr/>
        </p:nvSpPr>
        <p:spPr>
          <a:xfrm rot="0">
            <a:off x="6909059" y="6047197"/>
            <a:ext cx="4772911" cy="783079"/>
          </a:xfrm>
          <a:prstGeom prst="rect">
            <a:avLst/>
          </a:prstGeom>
        </p:spPr>
        <p:txBody>
          <a:bodyPr anchor="t" rtlCol="false" tIns="0" lIns="0" bIns="0" rIns="0">
            <a:spAutoFit/>
          </a:bodyPr>
          <a:lstStyle/>
          <a:p>
            <a:pPr algn="just">
              <a:lnSpc>
                <a:spcPts val="1200"/>
              </a:lnSpc>
            </a:pPr>
            <a:r>
              <a:rPr lang="en-US" sz="1200" spc="-12">
                <a:solidFill>
                  <a:srgbClr val="171717"/>
                </a:solidFill>
                <a:latin typeface="Poppins"/>
                <a:ea typeface="Poppins"/>
                <a:cs typeface="Poppins"/>
                <a:sym typeface="Poppins"/>
              </a:rPr>
              <a:t>Lo</a:t>
            </a:r>
            <a:r>
              <a:rPr lang="en-US" sz="1200" spc="-12">
                <a:solidFill>
                  <a:srgbClr val="171717"/>
                </a:solidFill>
                <a:latin typeface="Poppins"/>
                <a:ea typeface="Poppins"/>
                <a:cs typeface="Poppins"/>
                <a:sym typeface="Poppins"/>
              </a:rPr>
              <a:t>rem ipsum dolor sit amet, consectetur adipiscing elit. Quisque molestie nisl eu sem tristique, sit amet convallis ex aliquam. Maecenas varius lectus hendrerit augue blandit, ut posuere erat aliquam. Praesent auctor tellus eget nisl blandit, at varius purus elementum.</a:t>
            </a:r>
          </a:p>
        </p:txBody>
      </p:sp>
      <p:sp>
        <p:nvSpPr>
          <p:cNvPr name="TextBox 16" id="16"/>
          <p:cNvSpPr txBox="true"/>
          <p:nvPr/>
        </p:nvSpPr>
        <p:spPr>
          <a:xfrm rot="0">
            <a:off x="11972528" y="5703847"/>
            <a:ext cx="4772911" cy="206960"/>
          </a:xfrm>
          <a:prstGeom prst="rect">
            <a:avLst/>
          </a:prstGeom>
        </p:spPr>
        <p:txBody>
          <a:bodyPr anchor="t" rtlCol="false" tIns="0" lIns="0" bIns="0" rIns="0">
            <a:spAutoFit/>
          </a:bodyPr>
          <a:lstStyle/>
          <a:p>
            <a:pPr algn="ctr">
              <a:lnSpc>
                <a:spcPts val="1400"/>
              </a:lnSpc>
            </a:pPr>
            <a:r>
              <a:rPr lang="en-US" b="true" sz="1400" spc="-14">
                <a:solidFill>
                  <a:srgbClr val="171717"/>
                </a:solidFill>
                <a:latin typeface="Poppins Bold"/>
                <a:ea typeface="Poppins Bold"/>
                <a:cs typeface="Poppins Bold"/>
                <a:sym typeface="Poppins Bold"/>
              </a:rPr>
              <a:t>P</a:t>
            </a:r>
            <a:r>
              <a:rPr lang="en-US" b="true" sz="1400" spc="-14">
                <a:solidFill>
                  <a:srgbClr val="171717"/>
                </a:solidFill>
                <a:latin typeface="Poppins Bold"/>
                <a:ea typeface="Poppins Bold"/>
                <a:cs typeface="Poppins Bold"/>
                <a:sym typeface="Poppins Bold"/>
              </a:rPr>
              <a:t>ersonalized Learning</a:t>
            </a:r>
          </a:p>
        </p:txBody>
      </p:sp>
      <p:sp>
        <p:nvSpPr>
          <p:cNvPr name="TextBox 17" id="17"/>
          <p:cNvSpPr txBox="true"/>
          <p:nvPr/>
        </p:nvSpPr>
        <p:spPr>
          <a:xfrm rot="0">
            <a:off x="11972528" y="6047197"/>
            <a:ext cx="4772911" cy="783079"/>
          </a:xfrm>
          <a:prstGeom prst="rect">
            <a:avLst/>
          </a:prstGeom>
        </p:spPr>
        <p:txBody>
          <a:bodyPr anchor="t" rtlCol="false" tIns="0" lIns="0" bIns="0" rIns="0">
            <a:spAutoFit/>
          </a:bodyPr>
          <a:lstStyle/>
          <a:p>
            <a:pPr algn="just">
              <a:lnSpc>
                <a:spcPts val="1200"/>
              </a:lnSpc>
            </a:pPr>
            <a:r>
              <a:rPr lang="en-US" sz="1200" spc="-12">
                <a:solidFill>
                  <a:srgbClr val="171717"/>
                </a:solidFill>
                <a:latin typeface="Poppins"/>
                <a:ea typeface="Poppins"/>
                <a:cs typeface="Poppins"/>
                <a:sym typeface="Poppins"/>
              </a:rPr>
              <a:t>Lo</a:t>
            </a:r>
            <a:r>
              <a:rPr lang="en-US" sz="1200" spc="-12">
                <a:solidFill>
                  <a:srgbClr val="171717"/>
                </a:solidFill>
                <a:latin typeface="Poppins"/>
                <a:ea typeface="Poppins"/>
                <a:cs typeface="Poppins"/>
                <a:sym typeface="Poppins"/>
              </a:rPr>
              <a:t>rem ipsum dolor sit amet, consectetur adipiscing elit. Quisque molestie nisl eu sem tristique, sit amet convallis ex aliquam. Maecenas varius lectus hendrerit augue blandit, ut posuere erat aliquam. Praesent auctor tellus eget nisl blandit, at varius purus elementum.</a:t>
            </a:r>
          </a:p>
        </p:txBody>
      </p:sp>
      <p:grpSp>
        <p:nvGrpSpPr>
          <p:cNvPr name="Group 18" id="18"/>
          <p:cNvGrpSpPr/>
          <p:nvPr/>
        </p:nvGrpSpPr>
        <p:grpSpPr>
          <a:xfrm rot="0">
            <a:off x="4027427" y="1117625"/>
            <a:ext cx="10233146" cy="530810"/>
            <a:chOff x="0" y="0"/>
            <a:chExt cx="2988982" cy="155043"/>
          </a:xfrm>
        </p:grpSpPr>
        <p:sp>
          <p:nvSpPr>
            <p:cNvPr name="Freeform 19" id="19"/>
            <p:cNvSpPr/>
            <p:nvPr/>
          </p:nvSpPr>
          <p:spPr>
            <a:xfrm flipH="false" flipV="false" rot="0">
              <a:off x="0" y="0"/>
              <a:ext cx="2988982" cy="155043"/>
            </a:xfrm>
            <a:custGeom>
              <a:avLst/>
              <a:gdLst/>
              <a:ahLst/>
              <a:cxnLst/>
              <a:rect r="r" b="b" t="t" l="l"/>
              <a:pathLst>
                <a:path h="155043" w="2988982">
                  <a:moveTo>
                    <a:pt x="38584" y="0"/>
                  </a:moveTo>
                  <a:lnTo>
                    <a:pt x="2950398" y="0"/>
                  </a:lnTo>
                  <a:cubicBezTo>
                    <a:pt x="2971708" y="0"/>
                    <a:pt x="2988982" y="17275"/>
                    <a:pt x="2988982" y="38584"/>
                  </a:cubicBezTo>
                  <a:lnTo>
                    <a:pt x="2988982" y="116459"/>
                  </a:lnTo>
                  <a:cubicBezTo>
                    <a:pt x="2988982" y="137769"/>
                    <a:pt x="2971708" y="155043"/>
                    <a:pt x="2950398" y="155043"/>
                  </a:cubicBezTo>
                  <a:lnTo>
                    <a:pt x="38584" y="155043"/>
                  </a:lnTo>
                  <a:cubicBezTo>
                    <a:pt x="17275" y="155043"/>
                    <a:pt x="0" y="137769"/>
                    <a:pt x="0" y="116459"/>
                  </a:cubicBezTo>
                  <a:lnTo>
                    <a:pt x="0" y="38584"/>
                  </a:lnTo>
                  <a:cubicBezTo>
                    <a:pt x="0" y="17275"/>
                    <a:pt x="17275" y="0"/>
                    <a:pt x="38584" y="0"/>
                  </a:cubicBezTo>
                  <a:close/>
                </a:path>
              </a:pathLst>
            </a:custGeom>
            <a:solidFill>
              <a:srgbClr val="E1E1E1"/>
            </a:solidFill>
            <a:ln cap="rnd">
              <a:noFill/>
              <a:prstDash val="solid"/>
              <a:round/>
            </a:ln>
          </p:spPr>
        </p:sp>
        <p:sp>
          <p:nvSpPr>
            <p:cNvPr name="TextBox 20" id="20"/>
            <p:cNvSpPr txBox="true"/>
            <p:nvPr/>
          </p:nvSpPr>
          <p:spPr>
            <a:xfrm>
              <a:off x="0" y="-47625"/>
              <a:ext cx="2988982" cy="202668"/>
            </a:xfrm>
            <a:prstGeom prst="rect">
              <a:avLst/>
            </a:prstGeom>
          </p:spPr>
          <p:txBody>
            <a:bodyPr anchor="ctr" rtlCol="false" tIns="50800" lIns="50800" bIns="50800" rIns="50800"/>
            <a:lstStyle/>
            <a:p>
              <a:pPr algn="ctr">
                <a:lnSpc>
                  <a:spcPts val="1959"/>
                </a:lnSpc>
              </a:pPr>
            </a:p>
          </p:txBody>
        </p:sp>
      </p:grpSp>
      <p:grpSp>
        <p:nvGrpSpPr>
          <p:cNvPr name="Group 21" id="21"/>
          <p:cNvGrpSpPr/>
          <p:nvPr/>
        </p:nvGrpSpPr>
        <p:grpSpPr>
          <a:xfrm rot="0">
            <a:off x="12614387" y="1190732"/>
            <a:ext cx="1568783" cy="384596"/>
            <a:chOff x="0" y="0"/>
            <a:chExt cx="2091711" cy="512795"/>
          </a:xfrm>
        </p:grpSpPr>
        <p:grpSp>
          <p:nvGrpSpPr>
            <p:cNvPr name="Group 22" id="22"/>
            <p:cNvGrpSpPr/>
            <p:nvPr/>
          </p:nvGrpSpPr>
          <p:grpSpPr>
            <a:xfrm rot="0">
              <a:off x="0" y="0"/>
              <a:ext cx="2091711" cy="512795"/>
              <a:chOff x="0" y="0"/>
              <a:chExt cx="458223" cy="112336"/>
            </a:xfrm>
          </p:grpSpPr>
          <p:sp>
            <p:nvSpPr>
              <p:cNvPr name="Freeform 23" id="23"/>
              <p:cNvSpPr/>
              <p:nvPr/>
            </p:nvSpPr>
            <p:spPr>
              <a:xfrm flipH="false" flipV="false" rot="0">
                <a:off x="0" y="0"/>
                <a:ext cx="458223" cy="112336"/>
              </a:xfrm>
              <a:custGeom>
                <a:avLst/>
                <a:gdLst/>
                <a:ahLst/>
                <a:cxnLst/>
                <a:rect r="r" b="b" t="t" l="l"/>
                <a:pathLst>
                  <a:path h="112336" w="458223">
                    <a:moveTo>
                      <a:pt x="56168" y="0"/>
                    </a:moveTo>
                    <a:lnTo>
                      <a:pt x="402055" y="0"/>
                    </a:lnTo>
                    <a:cubicBezTo>
                      <a:pt x="416952" y="0"/>
                      <a:pt x="431238" y="5918"/>
                      <a:pt x="441772" y="16451"/>
                    </a:cubicBezTo>
                    <a:cubicBezTo>
                      <a:pt x="452306" y="26985"/>
                      <a:pt x="458223" y="41271"/>
                      <a:pt x="458223" y="56168"/>
                    </a:cubicBezTo>
                    <a:lnTo>
                      <a:pt x="458223" y="56168"/>
                    </a:lnTo>
                    <a:cubicBezTo>
                      <a:pt x="458223" y="71065"/>
                      <a:pt x="452306" y="85351"/>
                      <a:pt x="441772" y="95885"/>
                    </a:cubicBezTo>
                    <a:cubicBezTo>
                      <a:pt x="431238" y="106418"/>
                      <a:pt x="416952" y="112336"/>
                      <a:pt x="402055"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CCCCCC"/>
              </a:solidFill>
              <a:ln cap="rnd">
                <a:noFill/>
                <a:prstDash val="solid"/>
                <a:round/>
              </a:ln>
            </p:spPr>
          </p:sp>
          <p:sp>
            <p:nvSpPr>
              <p:cNvPr name="TextBox 24" id="24"/>
              <p:cNvSpPr txBox="true"/>
              <p:nvPr/>
            </p:nvSpPr>
            <p:spPr>
              <a:xfrm>
                <a:off x="0" y="-47625"/>
                <a:ext cx="458223" cy="159961"/>
              </a:xfrm>
              <a:prstGeom prst="rect">
                <a:avLst/>
              </a:prstGeom>
            </p:spPr>
            <p:txBody>
              <a:bodyPr anchor="ctr" rtlCol="false" tIns="50800" lIns="50800" bIns="50800" rIns="50800"/>
              <a:lstStyle/>
              <a:p>
                <a:pPr algn="ctr">
                  <a:lnSpc>
                    <a:spcPts val="1959"/>
                  </a:lnSpc>
                </a:pPr>
              </a:p>
            </p:txBody>
          </p:sp>
        </p:grpSp>
        <p:sp>
          <p:nvSpPr>
            <p:cNvPr name="TextBox 25" id="25"/>
            <p:cNvSpPr txBox="true"/>
            <p:nvPr/>
          </p:nvSpPr>
          <p:spPr>
            <a:xfrm rot="0">
              <a:off x="130207" y="67379"/>
              <a:ext cx="1831297" cy="330412"/>
            </a:xfrm>
            <a:prstGeom prst="rect">
              <a:avLst/>
            </a:prstGeom>
          </p:spPr>
          <p:txBody>
            <a:bodyPr anchor="t" rtlCol="false" tIns="0" lIns="0" bIns="0" rIns="0">
              <a:spAutoFit/>
            </a:bodyPr>
            <a:lstStyle/>
            <a:p>
              <a:pPr algn="ctr">
                <a:lnSpc>
                  <a:spcPts val="1959"/>
                </a:lnSpc>
              </a:pPr>
              <a:r>
                <a:rPr lang="en-US" sz="1399">
                  <a:solidFill>
                    <a:srgbClr val="171717"/>
                  </a:solidFill>
                  <a:latin typeface="Poppins"/>
                  <a:ea typeface="Poppins"/>
                  <a:cs typeface="Poppins"/>
                  <a:sym typeface="Poppins"/>
                </a:rPr>
                <a:t>Home</a:t>
              </a:r>
            </a:p>
          </p:txBody>
        </p:sp>
      </p:grpSp>
      <p:grpSp>
        <p:nvGrpSpPr>
          <p:cNvPr name="Group 26" id="26"/>
          <p:cNvGrpSpPr/>
          <p:nvPr/>
        </p:nvGrpSpPr>
        <p:grpSpPr>
          <a:xfrm rot="0">
            <a:off x="10450234" y="1190732"/>
            <a:ext cx="1706953" cy="384596"/>
            <a:chOff x="0" y="0"/>
            <a:chExt cx="2275937" cy="512795"/>
          </a:xfrm>
        </p:grpSpPr>
        <p:grpSp>
          <p:nvGrpSpPr>
            <p:cNvPr name="Group 27" id="27"/>
            <p:cNvGrpSpPr/>
            <p:nvPr/>
          </p:nvGrpSpPr>
          <p:grpSpPr>
            <a:xfrm rot="0">
              <a:off x="0" y="0"/>
              <a:ext cx="2275937" cy="512795"/>
              <a:chOff x="0" y="0"/>
              <a:chExt cx="498581" cy="112336"/>
            </a:xfrm>
          </p:grpSpPr>
          <p:sp>
            <p:nvSpPr>
              <p:cNvPr name="Freeform 28" id="28"/>
              <p:cNvSpPr/>
              <p:nvPr/>
            </p:nvSpPr>
            <p:spPr>
              <a:xfrm flipH="false" flipV="false" rot="0">
                <a:off x="0" y="0"/>
                <a:ext cx="498581" cy="112336"/>
              </a:xfrm>
              <a:custGeom>
                <a:avLst/>
                <a:gdLst/>
                <a:ahLst/>
                <a:cxnLst/>
                <a:rect r="r" b="b" t="t" l="l"/>
                <a:pathLst>
                  <a:path h="112336" w="498581">
                    <a:moveTo>
                      <a:pt x="56168" y="0"/>
                    </a:moveTo>
                    <a:lnTo>
                      <a:pt x="442413" y="0"/>
                    </a:lnTo>
                    <a:cubicBezTo>
                      <a:pt x="457310" y="0"/>
                      <a:pt x="471596" y="5918"/>
                      <a:pt x="482130" y="16451"/>
                    </a:cubicBezTo>
                    <a:cubicBezTo>
                      <a:pt x="492663" y="26985"/>
                      <a:pt x="498581" y="41271"/>
                      <a:pt x="498581" y="56168"/>
                    </a:cubicBezTo>
                    <a:lnTo>
                      <a:pt x="498581" y="56168"/>
                    </a:lnTo>
                    <a:cubicBezTo>
                      <a:pt x="498581" y="71065"/>
                      <a:pt x="492663" y="85351"/>
                      <a:pt x="482130" y="95885"/>
                    </a:cubicBezTo>
                    <a:cubicBezTo>
                      <a:pt x="471596" y="106418"/>
                      <a:pt x="457310" y="112336"/>
                      <a:pt x="442413"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171717"/>
              </a:solidFill>
              <a:ln cap="rnd">
                <a:noFill/>
                <a:prstDash val="solid"/>
                <a:round/>
              </a:ln>
            </p:spPr>
          </p:sp>
          <p:sp>
            <p:nvSpPr>
              <p:cNvPr name="TextBox 29" id="29"/>
              <p:cNvSpPr txBox="true"/>
              <p:nvPr/>
            </p:nvSpPr>
            <p:spPr>
              <a:xfrm>
                <a:off x="0" y="-47625"/>
                <a:ext cx="498581" cy="159961"/>
              </a:xfrm>
              <a:prstGeom prst="rect">
                <a:avLst/>
              </a:prstGeom>
            </p:spPr>
            <p:txBody>
              <a:bodyPr anchor="ctr" rtlCol="false" tIns="50800" lIns="50800" bIns="50800" rIns="50800"/>
              <a:lstStyle/>
              <a:p>
                <a:pPr algn="ctr">
                  <a:lnSpc>
                    <a:spcPts val="1959"/>
                  </a:lnSpc>
                </a:pPr>
              </a:p>
            </p:txBody>
          </p:sp>
        </p:grpSp>
        <p:sp>
          <p:nvSpPr>
            <p:cNvPr name="TextBox 30" id="30"/>
            <p:cNvSpPr txBox="true"/>
            <p:nvPr/>
          </p:nvSpPr>
          <p:spPr>
            <a:xfrm rot="0">
              <a:off x="118612" y="67379"/>
              <a:ext cx="2038713" cy="330412"/>
            </a:xfrm>
            <a:prstGeom prst="rect">
              <a:avLst/>
            </a:prstGeom>
          </p:spPr>
          <p:txBody>
            <a:bodyPr anchor="t" rtlCol="false" tIns="0" lIns="0" bIns="0" rIns="0">
              <a:spAutoFit/>
            </a:bodyPr>
            <a:lstStyle/>
            <a:p>
              <a:pPr algn="ctr">
                <a:lnSpc>
                  <a:spcPts val="1959"/>
                </a:lnSpc>
              </a:pPr>
              <a:r>
                <a:rPr lang="en-US" sz="1399">
                  <a:solidFill>
                    <a:srgbClr val="F8F8F8"/>
                  </a:solidFill>
                  <a:latin typeface="Poppins"/>
                  <a:ea typeface="Poppins"/>
                  <a:cs typeface="Poppins"/>
                  <a:sym typeface="Poppins"/>
                </a:rPr>
                <a:t>Service</a:t>
              </a:r>
            </a:p>
          </p:txBody>
        </p:sp>
      </p:grpSp>
      <p:grpSp>
        <p:nvGrpSpPr>
          <p:cNvPr name="Group 31" id="31"/>
          <p:cNvGrpSpPr/>
          <p:nvPr/>
        </p:nvGrpSpPr>
        <p:grpSpPr>
          <a:xfrm rot="0">
            <a:off x="8286081" y="1190732"/>
            <a:ext cx="1706953" cy="384596"/>
            <a:chOff x="0" y="0"/>
            <a:chExt cx="2275937" cy="512795"/>
          </a:xfrm>
        </p:grpSpPr>
        <p:grpSp>
          <p:nvGrpSpPr>
            <p:cNvPr name="Group 32" id="32"/>
            <p:cNvGrpSpPr/>
            <p:nvPr/>
          </p:nvGrpSpPr>
          <p:grpSpPr>
            <a:xfrm rot="0">
              <a:off x="0" y="0"/>
              <a:ext cx="2275937" cy="512795"/>
              <a:chOff x="0" y="0"/>
              <a:chExt cx="498581" cy="112336"/>
            </a:xfrm>
          </p:grpSpPr>
          <p:sp>
            <p:nvSpPr>
              <p:cNvPr name="Freeform 33" id="33"/>
              <p:cNvSpPr/>
              <p:nvPr/>
            </p:nvSpPr>
            <p:spPr>
              <a:xfrm flipH="false" flipV="false" rot="0">
                <a:off x="0" y="0"/>
                <a:ext cx="498581" cy="112336"/>
              </a:xfrm>
              <a:custGeom>
                <a:avLst/>
                <a:gdLst/>
                <a:ahLst/>
                <a:cxnLst/>
                <a:rect r="r" b="b" t="t" l="l"/>
                <a:pathLst>
                  <a:path h="112336" w="498581">
                    <a:moveTo>
                      <a:pt x="56168" y="0"/>
                    </a:moveTo>
                    <a:lnTo>
                      <a:pt x="442413" y="0"/>
                    </a:lnTo>
                    <a:cubicBezTo>
                      <a:pt x="457310" y="0"/>
                      <a:pt x="471596" y="5918"/>
                      <a:pt x="482130" y="16451"/>
                    </a:cubicBezTo>
                    <a:cubicBezTo>
                      <a:pt x="492663" y="26985"/>
                      <a:pt x="498581" y="41271"/>
                      <a:pt x="498581" y="56168"/>
                    </a:cubicBezTo>
                    <a:lnTo>
                      <a:pt x="498581" y="56168"/>
                    </a:lnTo>
                    <a:cubicBezTo>
                      <a:pt x="498581" y="71065"/>
                      <a:pt x="492663" y="85351"/>
                      <a:pt x="482130" y="95885"/>
                    </a:cubicBezTo>
                    <a:cubicBezTo>
                      <a:pt x="471596" y="106418"/>
                      <a:pt x="457310" y="112336"/>
                      <a:pt x="442413"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CCCCCC"/>
              </a:solidFill>
              <a:ln cap="rnd">
                <a:noFill/>
                <a:prstDash val="solid"/>
                <a:round/>
              </a:ln>
            </p:spPr>
          </p:sp>
          <p:sp>
            <p:nvSpPr>
              <p:cNvPr name="TextBox 34" id="34"/>
              <p:cNvSpPr txBox="true"/>
              <p:nvPr/>
            </p:nvSpPr>
            <p:spPr>
              <a:xfrm>
                <a:off x="0" y="-47625"/>
                <a:ext cx="498581" cy="159961"/>
              </a:xfrm>
              <a:prstGeom prst="rect">
                <a:avLst/>
              </a:prstGeom>
            </p:spPr>
            <p:txBody>
              <a:bodyPr anchor="ctr" rtlCol="false" tIns="50800" lIns="50800" bIns="50800" rIns="50800"/>
              <a:lstStyle/>
              <a:p>
                <a:pPr algn="ctr">
                  <a:lnSpc>
                    <a:spcPts val="1959"/>
                  </a:lnSpc>
                </a:pPr>
              </a:p>
            </p:txBody>
          </p:sp>
        </p:grpSp>
        <p:sp>
          <p:nvSpPr>
            <p:cNvPr name="TextBox 35" id="35"/>
            <p:cNvSpPr txBox="true"/>
            <p:nvPr/>
          </p:nvSpPr>
          <p:spPr>
            <a:xfrm rot="0">
              <a:off x="188031" y="67379"/>
              <a:ext cx="1899876" cy="330412"/>
            </a:xfrm>
            <a:prstGeom prst="rect">
              <a:avLst/>
            </a:prstGeom>
          </p:spPr>
          <p:txBody>
            <a:bodyPr anchor="t" rtlCol="false" tIns="0" lIns="0" bIns="0" rIns="0">
              <a:spAutoFit/>
            </a:bodyPr>
            <a:lstStyle/>
            <a:p>
              <a:pPr algn="ctr">
                <a:lnSpc>
                  <a:spcPts val="1959"/>
                </a:lnSpc>
              </a:pPr>
              <a:r>
                <a:rPr lang="en-US" sz="1399">
                  <a:solidFill>
                    <a:srgbClr val="171717"/>
                  </a:solidFill>
                  <a:latin typeface="Poppins"/>
                  <a:ea typeface="Poppins"/>
                  <a:cs typeface="Poppins"/>
                  <a:sym typeface="Poppins"/>
                </a:rPr>
                <a:t>Contact</a:t>
              </a:r>
            </a:p>
          </p:txBody>
        </p:sp>
      </p:grpSp>
      <p:grpSp>
        <p:nvGrpSpPr>
          <p:cNvPr name="Group 36" id="36"/>
          <p:cNvGrpSpPr/>
          <p:nvPr/>
        </p:nvGrpSpPr>
        <p:grpSpPr>
          <a:xfrm rot="0">
            <a:off x="4100894" y="1190732"/>
            <a:ext cx="2511996" cy="384596"/>
            <a:chOff x="0" y="0"/>
            <a:chExt cx="3349328" cy="512795"/>
          </a:xfrm>
        </p:grpSpPr>
        <p:grpSp>
          <p:nvGrpSpPr>
            <p:cNvPr name="Group 37" id="37"/>
            <p:cNvGrpSpPr/>
            <p:nvPr/>
          </p:nvGrpSpPr>
          <p:grpSpPr>
            <a:xfrm rot="0">
              <a:off x="0" y="0"/>
              <a:ext cx="512795" cy="512795"/>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1717"/>
              </a:solidFill>
            </p:spPr>
          </p:sp>
          <p:sp>
            <p:nvSpPr>
              <p:cNvPr name="TextBox 39" id="39"/>
              <p:cNvSpPr txBox="true"/>
              <p:nvPr/>
            </p:nvSpPr>
            <p:spPr>
              <a:xfrm>
                <a:off x="76200" y="28575"/>
                <a:ext cx="660400" cy="708025"/>
              </a:xfrm>
              <a:prstGeom prst="rect">
                <a:avLst/>
              </a:prstGeom>
            </p:spPr>
            <p:txBody>
              <a:bodyPr anchor="ctr" rtlCol="false" tIns="50800" lIns="50800" bIns="50800" rIns="50800"/>
              <a:lstStyle/>
              <a:p>
                <a:pPr algn="ctr">
                  <a:lnSpc>
                    <a:spcPts val="1959"/>
                  </a:lnSpc>
                </a:pPr>
              </a:p>
            </p:txBody>
          </p:sp>
        </p:grpSp>
        <p:sp>
          <p:nvSpPr>
            <p:cNvPr name="Freeform 40" id="40"/>
            <p:cNvSpPr/>
            <p:nvPr/>
          </p:nvSpPr>
          <p:spPr>
            <a:xfrm flipH="false" flipV="false" rot="0">
              <a:off x="84949" y="115004"/>
              <a:ext cx="342896" cy="282787"/>
            </a:xfrm>
            <a:custGeom>
              <a:avLst/>
              <a:gdLst/>
              <a:ahLst/>
              <a:cxnLst/>
              <a:rect r="r" b="b" t="t" l="l"/>
              <a:pathLst>
                <a:path h="282787" w="342896">
                  <a:moveTo>
                    <a:pt x="0" y="0"/>
                  </a:moveTo>
                  <a:lnTo>
                    <a:pt x="342897" y="0"/>
                  </a:lnTo>
                  <a:lnTo>
                    <a:pt x="342897" y="282787"/>
                  </a:lnTo>
                  <a:lnTo>
                    <a:pt x="0" y="2827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1" id="41"/>
            <p:cNvSpPr txBox="true"/>
            <p:nvPr/>
          </p:nvSpPr>
          <p:spPr>
            <a:xfrm rot="0">
              <a:off x="593006" y="20177"/>
              <a:ext cx="2756322" cy="415224"/>
            </a:xfrm>
            <a:prstGeom prst="rect">
              <a:avLst/>
            </a:prstGeom>
          </p:spPr>
          <p:txBody>
            <a:bodyPr anchor="t" rtlCol="false" tIns="0" lIns="0" bIns="0" rIns="0">
              <a:spAutoFit/>
            </a:bodyPr>
            <a:lstStyle/>
            <a:p>
              <a:pPr algn="l">
                <a:lnSpc>
                  <a:spcPts val="2519"/>
                </a:lnSpc>
              </a:pPr>
              <a:r>
                <a:rPr lang="en-US" sz="1799" b="true">
                  <a:solidFill>
                    <a:srgbClr val="171717"/>
                  </a:solidFill>
                  <a:latin typeface="Poppins Bold"/>
                  <a:ea typeface="Poppins Bold"/>
                  <a:cs typeface="Poppins Bold"/>
                  <a:sym typeface="Poppins Bold"/>
                </a:rPr>
                <a:t>Liceria &amp; Co.</a:t>
              </a:r>
            </a:p>
          </p:txBody>
        </p:sp>
      </p:grpSp>
    </p:spTree>
  </p:cSld>
  <p:clrMapOvr>
    <a:masterClrMapping/>
  </p:clrMapOvr>
  <p:transition spd="slow">
    <p:push dir="r"/>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grpSp>
        <p:nvGrpSpPr>
          <p:cNvPr name="Group 2" id="2"/>
          <p:cNvGrpSpPr/>
          <p:nvPr/>
        </p:nvGrpSpPr>
        <p:grpSpPr>
          <a:xfrm rot="0">
            <a:off x="6975404" y="8873704"/>
            <a:ext cx="4328306" cy="384571"/>
            <a:chOff x="0" y="0"/>
            <a:chExt cx="5771074" cy="512762"/>
          </a:xfrm>
        </p:grpSpPr>
        <p:grpSp>
          <p:nvGrpSpPr>
            <p:cNvPr name="Group 3" id="3"/>
            <p:cNvGrpSpPr/>
            <p:nvPr/>
          </p:nvGrpSpPr>
          <p:grpSpPr>
            <a:xfrm rot="0">
              <a:off x="0" y="0"/>
              <a:ext cx="5771074" cy="512762"/>
              <a:chOff x="0" y="0"/>
              <a:chExt cx="1264248" cy="112329"/>
            </a:xfrm>
          </p:grpSpPr>
          <p:sp>
            <p:nvSpPr>
              <p:cNvPr name="Freeform 4" id="4"/>
              <p:cNvSpPr/>
              <p:nvPr/>
            </p:nvSpPr>
            <p:spPr>
              <a:xfrm flipH="false" flipV="false" rot="0">
                <a:off x="0" y="0"/>
                <a:ext cx="1264248" cy="112329"/>
              </a:xfrm>
              <a:custGeom>
                <a:avLst/>
                <a:gdLst/>
                <a:ahLst/>
                <a:cxnLst/>
                <a:rect r="r" b="b" t="t" l="l"/>
                <a:pathLst>
                  <a:path h="112329" w="1264248">
                    <a:moveTo>
                      <a:pt x="56164" y="0"/>
                    </a:moveTo>
                    <a:lnTo>
                      <a:pt x="1208083" y="0"/>
                    </a:lnTo>
                    <a:cubicBezTo>
                      <a:pt x="1239102" y="0"/>
                      <a:pt x="1264248" y="25146"/>
                      <a:pt x="1264248" y="56164"/>
                    </a:cubicBezTo>
                    <a:lnTo>
                      <a:pt x="1264248" y="56164"/>
                    </a:lnTo>
                    <a:cubicBezTo>
                      <a:pt x="1264248" y="87183"/>
                      <a:pt x="1239102" y="112329"/>
                      <a:pt x="1208083" y="112329"/>
                    </a:cubicBezTo>
                    <a:lnTo>
                      <a:pt x="56164" y="112329"/>
                    </a:lnTo>
                    <a:cubicBezTo>
                      <a:pt x="25146" y="112329"/>
                      <a:pt x="0" y="87183"/>
                      <a:pt x="0" y="56164"/>
                    </a:cubicBezTo>
                    <a:lnTo>
                      <a:pt x="0" y="56164"/>
                    </a:lnTo>
                    <a:cubicBezTo>
                      <a:pt x="0" y="25146"/>
                      <a:pt x="25146" y="0"/>
                      <a:pt x="56164" y="0"/>
                    </a:cubicBezTo>
                    <a:close/>
                  </a:path>
                </a:pathLst>
              </a:custGeom>
              <a:solidFill>
                <a:srgbClr val="171717"/>
              </a:solidFill>
              <a:ln cap="rnd">
                <a:noFill/>
                <a:prstDash val="solid"/>
                <a:round/>
              </a:ln>
            </p:spPr>
          </p:sp>
          <p:sp>
            <p:nvSpPr>
              <p:cNvPr name="TextBox 5" id="5"/>
              <p:cNvSpPr txBox="true"/>
              <p:nvPr/>
            </p:nvSpPr>
            <p:spPr>
              <a:xfrm>
                <a:off x="0" y="-47625"/>
                <a:ext cx="1264248" cy="159954"/>
              </a:xfrm>
              <a:prstGeom prst="rect">
                <a:avLst/>
              </a:prstGeom>
            </p:spPr>
            <p:txBody>
              <a:bodyPr anchor="ctr" rtlCol="false" tIns="50800" lIns="50800" bIns="50800" rIns="50800"/>
              <a:lstStyle/>
              <a:p>
                <a:pPr algn="ctr">
                  <a:lnSpc>
                    <a:spcPts val="1959"/>
                  </a:lnSpc>
                </a:pPr>
              </a:p>
            </p:txBody>
          </p:sp>
        </p:grpSp>
        <p:sp>
          <p:nvSpPr>
            <p:cNvPr name="TextBox 6" id="6"/>
            <p:cNvSpPr txBox="true"/>
            <p:nvPr/>
          </p:nvSpPr>
          <p:spPr>
            <a:xfrm rot="0">
              <a:off x="476788" y="67379"/>
              <a:ext cx="4817499" cy="330412"/>
            </a:xfrm>
            <a:prstGeom prst="rect">
              <a:avLst/>
            </a:prstGeom>
          </p:spPr>
          <p:txBody>
            <a:bodyPr anchor="t" rtlCol="false" tIns="0" lIns="0" bIns="0" rIns="0">
              <a:spAutoFit/>
            </a:bodyPr>
            <a:lstStyle/>
            <a:p>
              <a:pPr algn="ctr">
                <a:lnSpc>
                  <a:spcPts val="1959"/>
                </a:lnSpc>
              </a:pPr>
              <a:r>
                <a:rPr lang="en-US" sz="1399">
                  <a:solidFill>
                    <a:srgbClr val="F8F8F8"/>
                  </a:solidFill>
                  <a:latin typeface="Poppins"/>
                  <a:ea typeface="Poppins"/>
                  <a:cs typeface="Poppins"/>
                  <a:sym typeface="Poppins"/>
                </a:rPr>
                <a:t>Page 07</a:t>
              </a:r>
            </a:p>
          </p:txBody>
        </p:sp>
      </p:grpSp>
      <p:grpSp>
        <p:nvGrpSpPr>
          <p:cNvPr name="Group 7" id="7"/>
          <p:cNvGrpSpPr/>
          <p:nvPr/>
        </p:nvGrpSpPr>
        <p:grpSpPr>
          <a:xfrm rot="0">
            <a:off x="-1573364" y="2199829"/>
            <a:ext cx="10712921" cy="6122481"/>
            <a:chOff x="0" y="0"/>
            <a:chExt cx="1507098" cy="861313"/>
          </a:xfrm>
        </p:grpSpPr>
        <p:sp>
          <p:nvSpPr>
            <p:cNvPr name="Freeform 8" id="8"/>
            <p:cNvSpPr/>
            <p:nvPr/>
          </p:nvSpPr>
          <p:spPr>
            <a:xfrm flipH="false" flipV="false" rot="0">
              <a:off x="0" y="0"/>
              <a:ext cx="1507098" cy="861313"/>
            </a:xfrm>
            <a:custGeom>
              <a:avLst/>
              <a:gdLst/>
              <a:ahLst/>
              <a:cxnLst/>
              <a:rect r="r" b="b" t="t" l="l"/>
              <a:pathLst>
                <a:path h="861313" w="1507098">
                  <a:moveTo>
                    <a:pt x="36134" y="0"/>
                  </a:moveTo>
                  <a:lnTo>
                    <a:pt x="1470965" y="0"/>
                  </a:lnTo>
                  <a:cubicBezTo>
                    <a:pt x="1490921" y="0"/>
                    <a:pt x="1507098" y="16178"/>
                    <a:pt x="1507098" y="36134"/>
                  </a:cubicBezTo>
                  <a:lnTo>
                    <a:pt x="1507098" y="825180"/>
                  </a:lnTo>
                  <a:cubicBezTo>
                    <a:pt x="1507098" y="845136"/>
                    <a:pt x="1490921" y="861313"/>
                    <a:pt x="1470965" y="861313"/>
                  </a:cubicBezTo>
                  <a:lnTo>
                    <a:pt x="36134" y="861313"/>
                  </a:lnTo>
                  <a:cubicBezTo>
                    <a:pt x="16178" y="861313"/>
                    <a:pt x="0" y="845136"/>
                    <a:pt x="0" y="825180"/>
                  </a:cubicBezTo>
                  <a:lnTo>
                    <a:pt x="0" y="36134"/>
                  </a:lnTo>
                  <a:cubicBezTo>
                    <a:pt x="0" y="16178"/>
                    <a:pt x="16178" y="0"/>
                    <a:pt x="36134" y="0"/>
                  </a:cubicBezTo>
                  <a:close/>
                </a:path>
              </a:pathLst>
            </a:custGeom>
            <a:blipFill>
              <a:blip r:embed="rId2"/>
              <a:stretch>
                <a:fillRect l="0" t="-8289" r="0" b="-8289"/>
              </a:stretch>
            </a:blipFill>
          </p:spPr>
        </p:sp>
      </p:grpSp>
      <p:sp>
        <p:nvSpPr>
          <p:cNvPr name="TextBox 9" id="9"/>
          <p:cNvSpPr txBox="true"/>
          <p:nvPr/>
        </p:nvSpPr>
        <p:spPr>
          <a:xfrm rot="0">
            <a:off x="9855247" y="2534177"/>
            <a:ext cx="7404053" cy="2408301"/>
          </a:xfrm>
          <a:prstGeom prst="rect">
            <a:avLst/>
          </a:prstGeom>
        </p:spPr>
        <p:txBody>
          <a:bodyPr anchor="t" rtlCol="false" tIns="0" lIns="0" bIns="0" rIns="0">
            <a:spAutoFit/>
          </a:bodyPr>
          <a:lstStyle/>
          <a:p>
            <a:pPr algn="l">
              <a:lnSpc>
                <a:spcPts val="8832"/>
              </a:lnSpc>
            </a:pPr>
            <a:r>
              <a:rPr lang="en-US" b="true" sz="9600" spc="-768">
                <a:solidFill>
                  <a:srgbClr val="171717"/>
                </a:solidFill>
                <a:latin typeface="Poppins Bold"/>
                <a:ea typeface="Poppins Bold"/>
                <a:cs typeface="Poppins Bold"/>
                <a:sym typeface="Poppins Bold"/>
              </a:rPr>
              <a:t>VA</a:t>
            </a:r>
            <a:r>
              <a:rPr lang="en-US" b="true" sz="9600" spc="-768">
                <a:solidFill>
                  <a:srgbClr val="171717"/>
                </a:solidFill>
                <a:latin typeface="Poppins Bold"/>
                <a:ea typeface="Poppins Bold"/>
                <a:cs typeface="Poppins Bold"/>
                <a:sym typeface="Poppins Bold"/>
              </a:rPr>
              <a:t>LUE PROPOSITION</a:t>
            </a:r>
          </a:p>
        </p:txBody>
      </p:sp>
      <p:sp>
        <p:nvSpPr>
          <p:cNvPr name="TextBox 10" id="10"/>
          <p:cNvSpPr txBox="true"/>
          <p:nvPr/>
        </p:nvSpPr>
        <p:spPr>
          <a:xfrm rot="0">
            <a:off x="9850804" y="5063627"/>
            <a:ext cx="7408496" cy="721162"/>
          </a:xfrm>
          <a:prstGeom prst="rect">
            <a:avLst/>
          </a:prstGeom>
        </p:spPr>
        <p:txBody>
          <a:bodyPr anchor="t" rtlCol="false" tIns="0" lIns="0" bIns="0" rIns="0">
            <a:spAutoFit/>
          </a:bodyPr>
          <a:lstStyle/>
          <a:p>
            <a:pPr algn="just">
              <a:lnSpc>
                <a:spcPts val="1400"/>
              </a:lnSpc>
            </a:pPr>
            <a:r>
              <a:rPr lang="en-US" sz="1400" spc="-14">
                <a:solidFill>
                  <a:srgbClr val="171717"/>
                </a:solidFill>
                <a:latin typeface="Poppins"/>
                <a:ea typeface="Poppins"/>
                <a:cs typeface="Poppins"/>
                <a:sym typeface="Poppins"/>
              </a:rPr>
              <a:t>Lo</a:t>
            </a:r>
            <a:r>
              <a:rPr lang="en-US" sz="1400" spc="-14">
                <a:solidFill>
                  <a:srgbClr val="171717"/>
                </a:solidFill>
                <a:latin typeface="Poppins"/>
                <a:ea typeface="Poppins"/>
                <a:cs typeface="Poppins"/>
                <a:sym typeface="Poppins"/>
              </a:rPr>
              <a:t>rem ipsum dolor sit amet, consectetur adipiscing elit. Quisque molestie nisl eu sem tristique, sit amet convallis ex aliquam. Maecenas varius lectus hendrerit augue blandit, ut posuere erat aliquam. Praesent auctor tellus eget nisl blandit, at varius purus elementum.</a:t>
            </a:r>
          </a:p>
        </p:txBody>
      </p:sp>
      <p:sp>
        <p:nvSpPr>
          <p:cNvPr name="TextBox 11" id="11"/>
          <p:cNvSpPr txBox="true"/>
          <p:nvPr/>
        </p:nvSpPr>
        <p:spPr>
          <a:xfrm rot="0">
            <a:off x="9855247" y="6307683"/>
            <a:ext cx="7404053" cy="207010"/>
          </a:xfrm>
          <a:prstGeom prst="rect">
            <a:avLst/>
          </a:prstGeom>
        </p:spPr>
        <p:txBody>
          <a:bodyPr anchor="t" rtlCol="false" tIns="0" lIns="0" bIns="0" rIns="0">
            <a:spAutoFit/>
          </a:bodyPr>
          <a:lstStyle/>
          <a:p>
            <a:pPr algn="just">
              <a:lnSpc>
                <a:spcPts val="1400"/>
              </a:lnSpc>
            </a:pPr>
            <a:r>
              <a:rPr lang="en-US" b="true" sz="1400" spc="-14">
                <a:solidFill>
                  <a:srgbClr val="171717"/>
                </a:solidFill>
                <a:latin typeface="Poppins Bold"/>
                <a:ea typeface="Poppins Bold"/>
                <a:cs typeface="Poppins Bold"/>
                <a:sym typeface="Poppins Bold"/>
              </a:rPr>
              <a:t>High Qu</a:t>
            </a:r>
            <a:r>
              <a:rPr lang="en-US" b="true" sz="1400" spc="-14">
                <a:solidFill>
                  <a:srgbClr val="171717"/>
                </a:solidFill>
                <a:latin typeface="Poppins Bold"/>
                <a:ea typeface="Poppins Bold"/>
                <a:cs typeface="Poppins Bold"/>
                <a:sym typeface="Poppins Bold"/>
              </a:rPr>
              <a:t>ality Content</a:t>
            </a:r>
          </a:p>
        </p:txBody>
      </p:sp>
      <p:sp>
        <p:nvSpPr>
          <p:cNvPr name="TextBox 12" id="12"/>
          <p:cNvSpPr txBox="true"/>
          <p:nvPr/>
        </p:nvSpPr>
        <p:spPr>
          <a:xfrm rot="0">
            <a:off x="9855247" y="6651033"/>
            <a:ext cx="7404053" cy="478230"/>
          </a:xfrm>
          <a:prstGeom prst="rect">
            <a:avLst/>
          </a:prstGeom>
        </p:spPr>
        <p:txBody>
          <a:bodyPr anchor="t" rtlCol="false" tIns="0" lIns="0" bIns="0" rIns="0">
            <a:spAutoFit/>
          </a:bodyPr>
          <a:lstStyle/>
          <a:p>
            <a:pPr algn="just">
              <a:lnSpc>
                <a:spcPts val="1200"/>
              </a:lnSpc>
            </a:pPr>
            <a:r>
              <a:rPr lang="en-US" sz="1200" spc="-12">
                <a:solidFill>
                  <a:srgbClr val="171717"/>
                </a:solidFill>
                <a:latin typeface="Poppins"/>
                <a:ea typeface="Poppins"/>
                <a:cs typeface="Poppins"/>
                <a:sym typeface="Poppins"/>
              </a:rPr>
              <a:t>Lo</a:t>
            </a:r>
            <a:r>
              <a:rPr lang="en-US" sz="1200" spc="-12">
                <a:solidFill>
                  <a:srgbClr val="171717"/>
                </a:solidFill>
                <a:latin typeface="Poppins"/>
                <a:ea typeface="Poppins"/>
                <a:cs typeface="Poppins"/>
                <a:sym typeface="Poppins"/>
              </a:rPr>
              <a:t>rem ipsum dolor sit amet, consectetur adipiscing elit. Quisque molestie nisl eu sem tristique, sit amet convallis ex aliquam. Maecenas varius lectus hendrerit augue blandit, ut posuere erat aliquam. Praesent auctor tellus eget nisl blandit, at varius purus elementum.</a:t>
            </a:r>
          </a:p>
        </p:txBody>
      </p:sp>
      <p:sp>
        <p:nvSpPr>
          <p:cNvPr name="TextBox 13" id="13"/>
          <p:cNvSpPr txBox="true"/>
          <p:nvPr/>
        </p:nvSpPr>
        <p:spPr>
          <a:xfrm rot="0">
            <a:off x="9855247" y="7328307"/>
            <a:ext cx="7404053" cy="207010"/>
          </a:xfrm>
          <a:prstGeom prst="rect">
            <a:avLst/>
          </a:prstGeom>
        </p:spPr>
        <p:txBody>
          <a:bodyPr anchor="t" rtlCol="false" tIns="0" lIns="0" bIns="0" rIns="0">
            <a:spAutoFit/>
          </a:bodyPr>
          <a:lstStyle/>
          <a:p>
            <a:pPr algn="just">
              <a:lnSpc>
                <a:spcPts val="1400"/>
              </a:lnSpc>
            </a:pPr>
            <a:r>
              <a:rPr lang="en-US" b="true" sz="1400" spc="-14">
                <a:solidFill>
                  <a:srgbClr val="171717"/>
                </a:solidFill>
                <a:latin typeface="Poppins Bold"/>
                <a:ea typeface="Poppins Bold"/>
                <a:cs typeface="Poppins Bold"/>
                <a:sym typeface="Poppins Bold"/>
              </a:rPr>
              <a:t>Us</a:t>
            </a:r>
            <a:r>
              <a:rPr lang="en-US" b="true" sz="1400" spc="-14">
                <a:solidFill>
                  <a:srgbClr val="171717"/>
                </a:solidFill>
                <a:latin typeface="Poppins Bold"/>
                <a:ea typeface="Poppins Bold"/>
                <a:cs typeface="Poppins Bold"/>
                <a:sym typeface="Poppins Bold"/>
              </a:rPr>
              <a:t>er Friendly Platformlity</a:t>
            </a:r>
          </a:p>
        </p:txBody>
      </p:sp>
      <p:sp>
        <p:nvSpPr>
          <p:cNvPr name="TextBox 14" id="14"/>
          <p:cNvSpPr txBox="true"/>
          <p:nvPr/>
        </p:nvSpPr>
        <p:spPr>
          <a:xfrm rot="0">
            <a:off x="9855247" y="7671657"/>
            <a:ext cx="7404053" cy="478230"/>
          </a:xfrm>
          <a:prstGeom prst="rect">
            <a:avLst/>
          </a:prstGeom>
        </p:spPr>
        <p:txBody>
          <a:bodyPr anchor="t" rtlCol="false" tIns="0" lIns="0" bIns="0" rIns="0">
            <a:spAutoFit/>
          </a:bodyPr>
          <a:lstStyle/>
          <a:p>
            <a:pPr algn="just">
              <a:lnSpc>
                <a:spcPts val="1200"/>
              </a:lnSpc>
            </a:pPr>
            <a:r>
              <a:rPr lang="en-US" sz="1200" spc="-12">
                <a:solidFill>
                  <a:srgbClr val="171717"/>
                </a:solidFill>
                <a:latin typeface="Poppins"/>
                <a:ea typeface="Poppins"/>
                <a:cs typeface="Poppins"/>
                <a:sym typeface="Poppins"/>
              </a:rPr>
              <a:t>Lo</a:t>
            </a:r>
            <a:r>
              <a:rPr lang="en-US" sz="1200" spc="-12">
                <a:solidFill>
                  <a:srgbClr val="171717"/>
                </a:solidFill>
                <a:latin typeface="Poppins"/>
                <a:ea typeface="Poppins"/>
                <a:cs typeface="Poppins"/>
                <a:sym typeface="Poppins"/>
              </a:rPr>
              <a:t>rem ipsum dolor sit amet, consectetur adipiscing elit. Quisque molestie nisl eu sem tristique, sit amet convallis ex aliquam. Maecenas varius lectus hendrerit augue blandit, ut posuere erat aliquam. Praesent auctor tellus eget nisl blandit, at varius purus elementum.</a:t>
            </a:r>
          </a:p>
        </p:txBody>
      </p:sp>
      <p:grpSp>
        <p:nvGrpSpPr>
          <p:cNvPr name="Group 15" id="15"/>
          <p:cNvGrpSpPr/>
          <p:nvPr/>
        </p:nvGrpSpPr>
        <p:grpSpPr>
          <a:xfrm rot="0">
            <a:off x="4027427" y="1117625"/>
            <a:ext cx="10233146" cy="530810"/>
            <a:chOff x="0" y="0"/>
            <a:chExt cx="2988982" cy="155043"/>
          </a:xfrm>
        </p:grpSpPr>
        <p:sp>
          <p:nvSpPr>
            <p:cNvPr name="Freeform 16" id="16"/>
            <p:cNvSpPr/>
            <p:nvPr/>
          </p:nvSpPr>
          <p:spPr>
            <a:xfrm flipH="false" flipV="false" rot="0">
              <a:off x="0" y="0"/>
              <a:ext cx="2988982" cy="155043"/>
            </a:xfrm>
            <a:custGeom>
              <a:avLst/>
              <a:gdLst/>
              <a:ahLst/>
              <a:cxnLst/>
              <a:rect r="r" b="b" t="t" l="l"/>
              <a:pathLst>
                <a:path h="155043" w="2988982">
                  <a:moveTo>
                    <a:pt x="38584" y="0"/>
                  </a:moveTo>
                  <a:lnTo>
                    <a:pt x="2950398" y="0"/>
                  </a:lnTo>
                  <a:cubicBezTo>
                    <a:pt x="2971708" y="0"/>
                    <a:pt x="2988982" y="17275"/>
                    <a:pt x="2988982" y="38584"/>
                  </a:cubicBezTo>
                  <a:lnTo>
                    <a:pt x="2988982" y="116459"/>
                  </a:lnTo>
                  <a:cubicBezTo>
                    <a:pt x="2988982" y="137769"/>
                    <a:pt x="2971708" y="155043"/>
                    <a:pt x="2950398" y="155043"/>
                  </a:cubicBezTo>
                  <a:lnTo>
                    <a:pt x="38584" y="155043"/>
                  </a:lnTo>
                  <a:cubicBezTo>
                    <a:pt x="17275" y="155043"/>
                    <a:pt x="0" y="137769"/>
                    <a:pt x="0" y="116459"/>
                  </a:cubicBezTo>
                  <a:lnTo>
                    <a:pt x="0" y="38584"/>
                  </a:lnTo>
                  <a:cubicBezTo>
                    <a:pt x="0" y="17275"/>
                    <a:pt x="17275" y="0"/>
                    <a:pt x="38584" y="0"/>
                  </a:cubicBezTo>
                  <a:close/>
                </a:path>
              </a:pathLst>
            </a:custGeom>
            <a:solidFill>
              <a:srgbClr val="E1E1E1"/>
            </a:solidFill>
            <a:ln cap="rnd">
              <a:noFill/>
              <a:prstDash val="solid"/>
              <a:round/>
            </a:ln>
          </p:spPr>
        </p:sp>
        <p:sp>
          <p:nvSpPr>
            <p:cNvPr name="TextBox 17" id="17"/>
            <p:cNvSpPr txBox="true"/>
            <p:nvPr/>
          </p:nvSpPr>
          <p:spPr>
            <a:xfrm>
              <a:off x="0" y="-47625"/>
              <a:ext cx="2988982" cy="202668"/>
            </a:xfrm>
            <a:prstGeom prst="rect">
              <a:avLst/>
            </a:prstGeom>
          </p:spPr>
          <p:txBody>
            <a:bodyPr anchor="ctr" rtlCol="false" tIns="50800" lIns="50800" bIns="50800" rIns="50800"/>
            <a:lstStyle/>
            <a:p>
              <a:pPr algn="ctr">
                <a:lnSpc>
                  <a:spcPts val="1959"/>
                </a:lnSpc>
              </a:pPr>
            </a:p>
          </p:txBody>
        </p:sp>
      </p:grpSp>
      <p:grpSp>
        <p:nvGrpSpPr>
          <p:cNvPr name="Group 18" id="18"/>
          <p:cNvGrpSpPr/>
          <p:nvPr/>
        </p:nvGrpSpPr>
        <p:grpSpPr>
          <a:xfrm rot="0">
            <a:off x="12614387" y="1190732"/>
            <a:ext cx="1568783" cy="384596"/>
            <a:chOff x="0" y="0"/>
            <a:chExt cx="2091711" cy="512795"/>
          </a:xfrm>
        </p:grpSpPr>
        <p:grpSp>
          <p:nvGrpSpPr>
            <p:cNvPr name="Group 19" id="19"/>
            <p:cNvGrpSpPr/>
            <p:nvPr/>
          </p:nvGrpSpPr>
          <p:grpSpPr>
            <a:xfrm rot="0">
              <a:off x="0" y="0"/>
              <a:ext cx="2091711" cy="512795"/>
              <a:chOff x="0" y="0"/>
              <a:chExt cx="458223" cy="112336"/>
            </a:xfrm>
          </p:grpSpPr>
          <p:sp>
            <p:nvSpPr>
              <p:cNvPr name="Freeform 20" id="20"/>
              <p:cNvSpPr/>
              <p:nvPr/>
            </p:nvSpPr>
            <p:spPr>
              <a:xfrm flipH="false" flipV="false" rot="0">
                <a:off x="0" y="0"/>
                <a:ext cx="458223" cy="112336"/>
              </a:xfrm>
              <a:custGeom>
                <a:avLst/>
                <a:gdLst/>
                <a:ahLst/>
                <a:cxnLst/>
                <a:rect r="r" b="b" t="t" l="l"/>
                <a:pathLst>
                  <a:path h="112336" w="458223">
                    <a:moveTo>
                      <a:pt x="56168" y="0"/>
                    </a:moveTo>
                    <a:lnTo>
                      <a:pt x="402055" y="0"/>
                    </a:lnTo>
                    <a:cubicBezTo>
                      <a:pt x="416952" y="0"/>
                      <a:pt x="431238" y="5918"/>
                      <a:pt x="441772" y="16451"/>
                    </a:cubicBezTo>
                    <a:cubicBezTo>
                      <a:pt x="452306" y="26985"/>
                      <a:pt x="458223" y="41271"/>
                      <a:pt x="458223" y="56168"/>
                    </a:cubicBezTo>
                    <a:lnTo>
                      <a:pt x="458223" y="56168"/>
                    </a:lnTo>
                    <a:cubicBezTo>
                      <a:pt x="458223" y="71065"/>
                      <a:pt x="452306" y="85351"/>
                      <a:pt x="441772" y="95885"/>
                    </a:cubicBezTo>
                    <a:cubicBezTo>
                      <a:pt x="431238" y="106418"/>
                      <a:pt x="416952" y="112336"/>
                      <a:pt x="402055"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CCCCCC"/>
              </a:solidFill>
              <a:ln cap="rnd">
                <a:noFill/>
                <a:prstDash val="solid"/>
                <a:round/>
              </a:ln>
            </p:spPr>
          </p:sp>
          <p:sp>
            <p:nvSpPr>
              <p:cNvPr name="TextBox 21" id="21"/>
              <p:cNvSpPr txBox="true"/>
              <p:nvPr/>
            </p:nvSpPr>
            <p:spPr>
              <a:xfrm>
                <a:off x="0" y="-47625"/>
                <a:ext cx="458223" cy="159961"/>
              </a:xfrm>
              <a:prstGeom prst="rect">
                <a:avLst/>
              </a:prstGeom>
            </p:spPr>
            <p:txBody>
              <a:bodyPr anchor="ctr" rtlCol="false" tIns="50800" lIns="50800" bIns="50800" rIns="50800"/>
              <a:lstStyle/>
              <a:p>
                <a:pPr algn="ctr">
                  <a:lnSpc>
                    <a:spcPts val="1959"/>
                  </a:lnSpc>
                </a:pPr>
              </a:p>
            </p:txBody>
          </p:sp>
        </p:grpSp>
        <p:sp>
          <p:nvSpPr>
            <p:cNvPr name="TextBox 22" id="22"/>
            <p:cNvSpPr txBox="true"/>
            <p:nvPr/>
          </p:nvSpPr>
          <p:spPr>
            <a:xfrm rot="0">
              <a:off x="130207" y="67379"/>
              <a:ext cx="1831297" cy="330412"/>
            </a:xfrm>
            <a:prstGeom prst="rect">
              <a:avLst/>
            </a:prstGeom>
          </p:spPr>
          <p:txBody>
            <a:bodyPr anchor="t" rtlCol="false" tIns="0" lIns="0" bIns="0" rIns="0">
              <a:spAutoFit/>
            </a:bodyPr>
            <a:lstStyle/>
            <a:p>
              <a:pPr algn="ctr">
                <a:lnSpc>
                  <a:spcPts val="1959"/>
                </a:lnSpc>
              </a:pPr>
              <a:r>
                <a:rPr lang="en-US" sz="1399">
                  <a:solidFill>
                    <a:srgbClr val="171717"/>
                  </a:solidFill>
                  <a:latin typeface="Poppins"/>
                  <a:ea typeface="Poppins"/>
                  <a:cs typeface="Poppins"/>
                  <a:sym typeface="Poppins"/>
                </a:rPr>
                <a:t>Home</a:t>
              </a:r>
            </a:p>
          </p:txBody>
        </p:sp>
      </p:grpSp>
      <p:grpSp>
        <p:nvGrpSpPr>
          <p:cNvPr name="Group 23" id="23"/>
          <p:cNvGrpSpPr/>
          <p:nvPr/>
        </p:nvGrpSpPr>
        <p:grpSpPr>
          <a:xfrm rot="0">
            <a:off x="10450234" y="1190732"/>
            <a:ext cx="1706953" cy="384596"/>
            <a:chOff x="0" y="0"/>
            <a:chExt cx="2275937" cy="512795"/>
          </a:xfrm>
        </p:grpSpPr>
        <p:grpSp>
          <p:nvGrpSpPr>
            <p:cNvPr name="Group 24" id="24"/>
            <p:cNvGrpSpPr/>
            <p:nvPr/>
          </p:nvGrpSpPr>
          <p:grpSpPr>
            <a:xfrm rot="0">
              <a:off x="0" y="0"/>
              <a:ext cx="2275937" cy="512795"/>
              <a:chOff x="0" y="0"/>
              <a:chExt cx="498581" cy="112336"/>
            </a:xfrm>
          </p:grpSpPr>
          <p:sp>
            <p:nvSpPr>
              <p:cNvPr name="Freeform 25" id="25"/>
              <p:cNvSpPr/>
              <p:nvPr/>
            </p:nvSpPr>
            <p:spPr>
              <a:xfrm flipH="false" flipV="false" rot="0">
                <a:off x="0" y="0"/>
                <a:ext cx="498581" cy="112336"/>
              </a:xfrm>
              <a:custGeom>
                <a:avLst/>
                <a:gdLst/>
                <a:ahLst/>
                <a:cxnLst/>
                <a:rect r="r" b="b" t="t" l="l"/>
                <a:pathLst>
                  <a:path h="112336" w="498581">
                    <a:moveTo>
                      <a:pt x="56168" y="0"/>
                    </a:moveTo>
                    <a:lnTo>
                      <a:pt x="442413" y="0"/>
                    </a:lnTo>
                    <a:cubicBezTo>
                      <a:pt x="457310" y="0"/>
                      <a:pt x="471596" y="5918"/>
                      <a:pt x="482130" y="16451"/>
                    </a:cubicBezTo>
                    <a:cubicBezTo>
                      <a:pt x="492663" y="26985"/>
                      <a:pt x="498581" y="41271"/>
                      <a:pt x="498581" y="56168"/>
                    </a:cubicBezTo>
                    <a:lnTo>
                      <a:pt x="498581" y="56168"/>
                    </a:lnTo>
                    <a:cubicBezTo>
                      <a:pt x="498581" y="71065"/>
                      <a:pt x="492663" y="85351"/>
                      <a:pt x="482130" y="95885"/>
                    </a:cubicBezTo>
                    <a:cubicBezTo>
                      <a:pt x="471596" y="106418"/>
                      <a:pt x="457310" y="112336"/>
                      <a:pt x="442413"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171717"/>
              </a:solidFill>
              <a:ln cap="rnd">
                <a:noFill/>
                <a:prstDash val="solid"/>
                <a:round/>
              </a:ln>
            </p:spPr>
          </p:sp>
          <p:sp>
            <p:nvSpPr>
              <p:cNvPr name="TextBox 26" id="26"/>
              <p:cNvSpPr txBox="true"/>
              <p:nvPr/>
            </p:nvSpPr>
            <p:spPr>
              <a:xfrm>
                <a:off x="0" y="-47625"/>
                <a:ext cx="498581" cy="159961"/>
              </a:xfrm>
              <a:prstGeom prst="rect">
                <a:avLst/>
              </a:prstGeom>
            </p:spPr>
            <p:txBody>
              <a:bodyPr anchor="ctr" rtlCol="false" tIns="50800" lIns="50800" bIns="50800" rIns="50800"/>
              <a:lstStyle/>
              <a:p>
                <a:pPr algn="ctr">
                  <a:lnSpc>
                    <a:spcPts val="1959"/>
                  </a:lnSpc>
                </a:pPr>
              </a:p>
            </p:txBody>
          </p:sp>
        </p:grpSp>
        <p:sp>
          <p:nvSpPr>
            <p:cNvPr name="TextBox 27" id="27"/>
            <p:cNvSpPr txBox="true"/>
            <p:nvPr/>
          </p:nvSpPr>
          <p:spPr>
            <a:xfrm rot="0">
              <a:off x="118612" y="67379"/>
              <a:ext cx="2038713" cy="330412"/>
            </a:xfrm>
            <a:prstGeom prst="rect">
              <a:avLst/>
            </a:prstGeom>
          </p:spPr>
          <p:txBody>
            <a:bodyPr anchor="t" rtlCol="false" tIns="0" lIns="0" bIns="0" rIns="0">
              <a:spAutoFit/>
            </a:bodyPr>
            <a:lstStyle/>
            <a:p>
              <a:pPr algn="ctr">
                <a:lnSpc>
                  <a:spcPts val="1959"/>
                </a:lnSpc>
              </a:pPr>
              <a:r>
                <a:rPr lang="en-US" sz="1399">
                  <a:solidFill>
                    <a:srgbClr val="F8F8F8"/>
                  </a:solidFill>
                  <a:latin typeface="Poppins"/>
                  <a:ea typeface="Poppins"/>
                  <a:cs typeface="Poppins"/>
                  <a:sym typeface="Poppins"/>
                </a:rPr>
                <a:t>Service</a:t>
              </a:r>
            </a:p>
          </p:txBody>
        </p:sp>
      </p:grpSp>
      <p:grpSp>
        <p:nvGrpSpPr>
          <p:cNvPr name="Group 28" id="28"/>
          <p:cNvGrpSpPr/>
          <p:nvPr/>
        </p:nvGrpSpPr>
        <p:grpSpPr>
          <a:xfrm rot="0">
            <a:off x="8286081" y="1190732"/>
            <a:ext cx="1706953" cy="384596"/>
            <a:chOff x="0" y="0"/>
            <a:chExt cx="2275937" cy="512795"/>
          </a:xfrm>
        </p:grpSpPr>
        <p:grpSp>
          <p:nvGrpSpPr>
            <p:cNvPr name="Group 29" id="29"/>
            <p:cNvGrpSpPr/>
            <p:nvPr/>
          </p:nvGrpSpPr>
          <p:grpSpPr>
            <a:xfrm rot="0">
              <a:off x="0" y="0"/>
              <a:ext cx="2275937" cy="512795"/>
              <a:chOff x="0" y="0"/>
              <a:chExt cx="498581" cy="112336"/>
            </a:xfrm>
          </p:grpSpPr>
          <p:sp>
            <p:nvSpPr>
              <p:cNvPr name="Freeform 30" id="30"/>
              <p:cNvSpPr/>
              <p:nvPr/>
            </p:nvSpPr>
            <p:spPr>
              <a:xfrm flipH="false" flipV="false" rot="0">
                <a:off x="0" y="0"/>
                <a:ext cx="498581" cy="112336"/>
              </a:xfrm>
              <a:custGeom>
                <a:avLst/>
                <a:gdLst/>
                <a:ahLst/>
                <a:cxnLst/>
                <a:rect r="r" b="b" t="t" l="l"/>
                <a:pathLst>
                  <a:path h="112336" w="498581">
                    <a:moveTo>
                      <a:pt x="56168" y="0"/>
                    </a:moveTo>
                    <a:lnTo>
                      <a:pt x="442413" y="0"/>
                    </a:lnTo>
                    <a:cubicBezTo>
                      <a:pt x="457310" y="0"/>
                      <a:pt x="471596" y="5918"/>
                      <a:pt x="482130" y="16451"/>
                    </a:cubicBezTo>
                    <a:cubicBezTo>
                      <a:pt x="492663" y="26985"/>
                      <a:pt x="498581" y="41271"/>
                      <a:pt x="498581" y="56168"/>
                    </a:cubicBezTo>
                    <a:lnTo>
                      <a:pt x="498581" y="56168"/>
                    </a:lnTo>
                    <a:cubicBezTo>
                      <a:pt x="498581" y="71065"/>
                      <a:pt x="492663" y="85351"/>
                      <a:pt x="482130" y="95885"/>
                    </a:cubicBezTo>
                    <a:cubicBezTo>
                      <a:pt x="471596" y="106418"/>
                      <a:pt x="457310" y="112336"/>
                      <a:pt x="442413"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CCCCCC"/>
              </a:solidFill>
              <a:ln cap="rnd">
                <a:noFill/>
                <a:prstDash val="solid"/>
                <a:round/>
              </a:ln>
            </p:spPr>
          </p:sp>
          <p:sp>
            <p:nvSpPr>
              <p:cNvPr name="TextBox 31" id="31"/>
              <p:cNvSpPr txBox="true"/>
              <p:nvPr/>
            </p:nvSpPr>
            <p:spPr>
              <a:xfrm>
                <a:off x="0" y="-47625"/>
                <a:ext cx="498581" cy="159961"/>
              </a:xfrm>
              <a:prstGeom prst="rect">
                <a:avLst/>
              </a:prstGeom>
            </p:spPr>
            <p:txBody>
              <a:bodyPr anchor="ctr" rtlCol="false" tIns="50800" lIns="50800" bIns="50800" rIns="50800"/>
              <a:lstStyle/>
              <a:p>
                <a:pPr algn="ctr">
                  <a:lnSpc>
                    <a:spcPts val="1959"/>
                  </a:lnSpc>
                </a:pPr>
              </a:p>
            </p:txBody>
          </p:sp>
        </p:grpSp>
        <p:sp>
          <p:nvSpPr>
            <p:cNvPr name="TextBox 32" id="32"/>
            <p:cNvSpPr txBox="true"/>
            <p:nvPr/>
          </p:nvSpPr>
          <p:spPr>
            <a:xfrm rot="0">
              <a:off x="188031" y="67379"/>
              <a:ext cx="1899876" cy="330412"/>
            </a:xfrm>
            <a:prstGeom prst="rect">
              <a:avLst/>
            </a:prstGeom>
          </p:spPr>
          <p:txBody>
            <a:bodyPr anchor="t" rtlCol="false" tIns="0" lIns="0" bIns="0" rIns="0">
              <a:spAutoFit/>
            </a:bodyPr>
            <a:lstStyle/>
            <a:p>
              <a:pPr algn="ctr">
                <a:lnSpc>
                  <a:spcPts val="1959"/>
                </a:lnSpc>
              </a:pPr>
              <a:r>
                <a:rPr lang="en-US" sz="1399">
                  <a:solidFill>
                    <a:srgbClr val="171717"/>
                  </a:solidFill>
                  <a:latin typeface="Poppins"/>
                  <a:ea typeface="Poppins"/>
                  <a:cs typeface="Poppins"/>
                  <a:sym typeface="Poppins"/>
                </a:rPr>
                <a:t>Contact</a:t>
              </a:r>
            </a:p>
          </p:txBody>
        </p:sp>
      </p:grpSp>
      <p:grpSp>
        <p:nvGrpSpPr>
          <p:cNvPr name="Group 33" id="33"/>
          <p:cNvGrpSpPr/>
          <p:nvPr/>
        </p:nvGrpSpPr>
        <p:grpSpPr>
          <a:xfrm rot="0">
            <a:off x="4100894" y="1190732"/>
            <a:ext cx="2511996" cy="384596"/>
            <a:chOff x="0" y="0"/>
            <a:chExt cx="3349328" cy="512795"/>
          </a:xfrm>
        </p:grpSpPr>
        <p:grpSp>
          <p:nvGrpSpPr>
            <p:cNvPr name="Group 34" id="34"/>
            <p:cNvGrpSpPr/>
            <p:nvPr/>
          </p:nvGrpSpPr>
          <p:grpSpPr>
            <a:xfrm rot="0">
              <a:off x="0" y="0"/>
              <a:ext cx="512795" cy="512795"/>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1717"/>
              </a:solidFill>
            </p:spPr>
          </p:sp>
          <p:sp>
            <p:nvSpPr>
              <p:cNvPr name="TextBox 36" id="36"/>
              <p:cNvSpPr txBox="true"/>
              <p:nvPr/>
            </p:nvSpPr>
            <p:spPr>
              <a:xfrm>
                <a:off x="76200" y="28575"/>
                <a:ext cx="660400" cy="708025"/>
              </a:xfrm>
              <a:prstGeom prst="rect">
                <a:avLst/>
              </a:prstGeom>
            </p:spPr>
            <p:txBody>
              <a:bodyPr anchor="ctr" rtlCol="false" tIns="50800" lIns="50800" bIns="50800" rIns="50800"/>
              <a:lstStyle/>
              <a:p>
                <a:pPr algn="ctr">
                  <a:lnSpc>
                    <a:spcPts val="1959"/>
                  </a:lnSpc>
                </a:pPr>
              </a:p>
            </p:txBody>
          </p:sp>
        </p:grpSp>
        <p:sp>
          <p:nvSpPr>
            <p:cNvPr name="Freeform 37" id="37"/>
            <p:cNvSpPr/>
            <p:nvPr/>
          </p:nvSpPr>
          <p:spPr>
            <a:xfrm flipH="false" flipV="false" rot="0">
              <a:off x="84949" y="115004"/>
              <a:ext cx="342896" cy="282787"/>
            </a:xfrm>
            <a:custGeom>
              <a:avLst/>
              <a:gdLst/>
              <a:ahLst/>
              <a:cxnLst/>
              <a:rect r="r" b="b" t="t" l="l"/>
              <a:pathLst>
                <a:path h="282787" w="342896">
                  <a:moveTo>
                    <a:pt x="0" y="0"/>
                  </a:moveTo>
                  <a:lnTo>
                    <a:pt x="342897" y="0"/>
                  </a:lnTo>
                  <a:lnTo>
                    <a:pt x="342897" y="282787"/>
                  </a:lnTo>
                  <a:lnTo>
                    <a:pt x="0" y="2827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8" id="38"/>
            <p:cNvSpPr txBox="true"/>
            <p:nvPr/>
          </p:nvSpPr>
          <p:spPr>
            <a:xfrm rot="0">
              <a:off x="593006" y="20177"/>
              <a:ext cx="2756322" cy="415224"/>
            </a:xfrm>
            <a:prstGeom prst="rect">
              <a:avLst/>
            </a:prstGeom>
          </p:spPr>
          <p:txBody>
            <a:bodyPr anchor="t" rtlCol="false" tIns="0" lIns="0" bIns="0" rIns="0">
              <a:spAutoFit/>
            </a:bodyPr>
            <a:lstStyle/>
            <a:p>
              <a:pPr algn="l">
                <a:lnSpc>
                  <a:spcPts val="2519"/>
                </a:lnSpc>
              </a:pPr>
              <a:r>
                <a:rPr lang="en-US" sz="1799" b="true">
                  <a:solidFill>
                    <a:srgbClr val="171717"/>
                  </a:solidFill>
                  <a:latin typeface="Poppins Bold"/>
                  <a:ea typeface="Poppins Bold"/>
                  <a:cs typeface="Poppins Bold"/>
                  <a:sym typeface="Poppins Bold"/>
                </a:rPr>
                <a:t>Liceria &amp; Co.</a:t>
              </a:r>
            </a:p>
          </p:txBody>
        </p:sp>
      </p:grpSp>
    </p:spTree>
  </p:cSld>
  <p:clrMapOvr>
    <a:masterClrMapping/>
  </p:clrMapOvr>
  <p:transition spd="slow">
    <p:push dir="r"/>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grpSp>
        <p:nvGrpSpPr>
          <p:cNvPr name="Group 2" id="2"/>
          <p:cNvGrpSpPr/>
          <p:nvPr/>
        </p:nvGrpSpPr>
        <p:grpSpPr>
          <a:xfrm rot="0">
            <a:off x="0" y="0"/>
            <a:ext cx="5001759" cy="10287000"/>
            <a:chOff x="0" y="0"/>
            <a:chExt cx="6669012" cy="13716000"/>
          </a:xfrm>
        </p:grpSpPr>
        <p:pic>
          <p:nvPicPr>
            <p:cNvPr name="Picture 3" id="3"/>
            <p:cNvPicPr>
              <a:picLocks noChangeAspect="true"/>
            </p:cNvPicPr>
            <p:nvPr/>
          </p:nvPicPr>
          <p:blipFill>
            <a:blip r:embed="rId2"/>
            <a:srcRect l="13510" t="0" r="13510" b="0"/>
            <a:stretch>
              <a:fillRect/>
            </a:stretch>
          </p:blipFill>
          <p:spPr>
            <a:xfrm flipH="false" flipV="false">
              <a:off x="0" y="0"/>
              <a:ext cx="6669012" cy="13716000"/>
            </a:xfrm>
            <a:prstGeom prst="rect">
              <a:avLst/>
            </a:prstGeom>
          </p:spPr>
        </p:pic>
      </p:grpSp>
      <p:grpSp>
        <p:nvGrpSpPr>
          <p:cNvPr name="Group 4" id="4"/>
          <p:cNvGrpSpPr/>
          <p:nvPr/>
        </p:nvGrpSpPr>
        <p:grpSpPr>
          <a:xfrm rot="0">
            <a:off x="13286241" y="0"/>
            <a:ext cx="5001759" cy="10287000"/>
            <a:chOff x="0" y="0"/>
            <a:chExt cx="6669012" cy="13716000"/>
          </a:xfrm>
        </p:grpSpPr>
        <p:pic>
          <p:nvPicPr>
            <p:cNvPr name="Picture 5" id="5"/>
            <p:cNvPicPr>
              <a:picLocks noChangeAspect="true"/>
            </p:cNvPicPr>
            <p:nvPr/>
          </p:nvPicPr>
          <p:blipFill>
            <a:blip r:embed="rId3"/>
            <a:srcRect l="33802" t="0" r="33802" b="0"/>
            <a:stretch>
              <a:fillRect/>
            </a:stretch>
          </p:blipFill>
          <p:spPr>
            <a:xfrm flipH="false" flipV="false">
              <a:off x="0" y="0"/>
              <a:ext cx="6669012" cy="13716000"/>
            </a:xfrm>
            <a:prstGeom prst="rect">
              <a:avLst/>
            </a:prstGeom>
          </p:spPr>
        </p:pic>
      </p:grpSp>
      <p:grpSp>
        <p:nvGrpSpPr>
          <p:cNvPr name="Group 6" id="6"/>
          <p:cNvGrpSpPr/>
          <p:nvPr/>
        </p:nvGrpSpPr>
        <p:grpSpPr>
          <a:xfrm rot="0">
            <a:off x="6975404" y="8873704"/>
            <a:ext cx="4328306" cy="384571"/>
            <a:chOff x="0" y="0"/>
            <a:chExt cx="5771074" cy="512762"/>
          </a:xfrm>
        </p:grpSpPr>
        <p:grpSp>
          <p:nvGrpSpPr>
            <p:cNvPr name="Group 7" id="7"/>
            <p:cNvGrpSpPr/>
            <p:nvPr/>
          </p:nvGrpSpPr>
          <p:grpSpPr>
            <a:xfrm rot="0">
              <a:off x="0" y="0"/>
              <a:ext cx="5771074" cy="512762"/>
              <a:chOff x="0" y="0"/>
              <a:chExt cx="1264248" cy="112329"/>
            </a:xfrm>
          </p:grpSpPr>
          <p:sp>
            <p:nvSpPr>
              <p:cNvPr name="Freeform 8" id="8"/>
              <p:cNvSpPr/>
              <p:nvPr/>
            </p:nvSpPr>
            <p:spPr>
              <a:xfrm flipH="false" flipV="false" rot="0">
                <a:off x="0" y="0"/>
                <a:ext cx="1264248" cy="112329"/>
              </a:xfrm>
              <a:custGeom>
                <a:avLst/>
                <a:gdLst/>
                <a:ahLst/>
                <a:cxnLst/>
                <a:rect r="r" b="b" t="t" l="l"/>
                <a:pathLst>
                  <a:path h="112329" w="1264248">
                    <a:moveTo>
                      <a:pt x="56164" y="0"/>
                    </a:moveTo>
                    <a:lnTo>
                      <a:pt x="1208083" y="0"/>
                    </a:lnTo>
                    <a:cubicBezTo>
                      <a:pt x="1239102" y="0"/>
                      <a:pt x="1264248" y="25146"/>
                      <a:pt x="1264248" y="56164"/>
                    </a:cubicBezTo>
                    <a:lnTo>
                      <a:pt x="1264248" y="56164"/>
                    </a:lnTo>
                    <a:cubicBezTo>
                      <a:pt x="1264248" y="87183"/>
                      <a:pt x="1239102" y="112329"/>
                      <a:pt x="1208083" y="112329"/>
                    </a:cubicBezTo>
                    <a:lnTo>
                      <a:pt x="56164" y="112329"/>
                    </a:lnTo>
                    <a:cubicBezTo>
                      <a:pt x="25146" y="112329"/>
                      <a:pt x="0" y="87183"/>
                      <a:pt x="0" y="56164"/>
                    </a:cubicBezTo>
                    <a:lnTo>
                      <a:pt x="0" y="56164"/>
                    </a:lnTo>
                    <a:cubicBezTo>
                      <a:pt x="0" y="25146"/>
                      <a:pt x="25146" y="0"/>
                      <a:pt x="56164" y="0"/>
                    </a:cubicBezTo>
                    <a:close/>
                  </a:path>
                </a:pathLst>
              </a:custGeom>
              <a:solidFill>
                <a:srgbClr val="171717"/>
              </a:solidFill>
              <a:ln cap="rnd">
                <a:noFill/>
                <a:prstDash val="solid"/>
                <a:round/>
              </a:ln>
            </p:spPr>
          </p:sp>
          <p:sp>
            <p:nvSpPr>
              <p:cNvPr name="TextBox 9" id="9"/>
              <p:cNvSpPr txBox="true"/>
              <p:nvPr/>
            </p:nvSpPr>
            <p:spPr>
              <a:xfrm>
                <a:off x="0" y="-47625"/>
                <a:ext cx="1264248" cy="159954"/>
              </a:xfrm>
              <a:prstGeom prst="rect">
                <a:avLst/>
              </a:prstGeom>
            </p:spPr>
            <p:txBody>
              <a:bodyPr anchor="ctr" rtlCol="false" tIns="50800" lIns="50800" bIns="50800" rIns="50800"/>
              <a:lstStyle/>
              <a:p>
                <a:pPr algn="ctr">
                  <a:lnSpc>
                    <a:spcPts val="1959"/>
                  </a:lnSpc>
                </a:pPr>
              </a:p>
            </p:txBody>
          </p:sp>
        </p:grpSp>
        <p:sp>
          <p:nvSpPr>
            <p:cNvPr name="TextBox 10" id="10"/>
            <p:cNvSpPr txBox="true"/>
            <p:nvPr/>
          </p:nvSpPr>
          <p:spPr>
            <a:xfrm rot="0">
              <a:off x="476788" y="67379"/>
              <a:ext cx="4817499" cy="330412"/>
            </a:xfrm>
            <a:prstGeom prst="rect">
              <a:avLst/>
            </a:prstGeom>
          </p:spPr>
          <p:txBody>
            <a:bodyPr anchor="t" rtlCol="false" tIns="0" lIns="0" bIns="0" rIns="0">
              <a:spAutoFit/>
            </a:bodyPr>
            <a:lstStyle/>
            <a:p>
              <a:pPr algn="ctr">
                <a:lnSpc>
                  <a:spcPts val="1959"/>
                </a:lnSpc>
              </a:pPr>
              <a:r>
                <a:rPr lang="en-US" sz="1399">
                  <a:solidFill>
                    <a:srgbClr val="F8F8F8"/>
                  </a:solidFill>
                  <a:latin typeface="Poppins"/>
                  <a:ea typeface="Poppins"/>
                  <a:cs typeface="Poppins"/>
                  <a:sym typeface="Poppins"/>
                </a:rPr>
                <a:t>Page 08</a:t>
              </a:r>
            </a:p>
          </p:txBody>
        </p:sp>
      </p:grpSp>
      <p:sp>
        <p:nvSpPr>
          <p:cNvPr name="TextBox 11" id="11"/>
          <p:cNvSpPr txBox="true"/>
          <p:nvPr/>
        </p:nvSpPr>
        <p:spPr>
          <a:xfrm rot="0">
            <a:off x="6083707" y="2668558"/>
            <a:ext cx="6530680" cy="2408301"/>
          </a:xfrm>
          <a:prstGeom prst="rect">
            <a:avLst/>
          </a:prstGeom>
        </p:spPr>
        <p:txBody>
          <a:bodyPr anchor="t" rtlCol="false" tIns="0" lIns="0" bIns="0" rIns="0">
            <a:spAutoFit/>
          </a:bodyPr>
          <a:lstStyle/>
          <a:p>
            <a:pPr algn="r">
              <a:lnSpc>
                <a:spcPts val="8832"/>
              </a:lnSpc>
            </a:pPr>
            <a:r>
              <a:rPr lang="en-US" b="true" sz="9600" spc="-768">
                <a:solidFill>
                  <a:srgbClr val="171717"/>
                </a:solidFill>
                <a:latin typeface="Poppins Bold"/>
                <a:ea typeface="Poppins Bold"/>
                <a:cs typeface="Poppins Bold"/>
                <a:sym typeface="Poppins Bold"/>
              </a:rPr>
              <a:t>B</a:t>
            </a:r>
            <a:r>
              <a:rPr lang="en-US" b="true" sz="9600" spc="-768">
                <a:solidFill>
                  <a:srgbClr val="171717"/>
                </a:solidFill>
                <a:latin typeface="Poppins Bold"/>
                <a:ea typeface="Poppins Bold"/>
                <a:cs typeface="Poppins Bold"/>
                <a:sym typeface="Poppins Bold"/>
              </a:rPr>
              <a:t>USINESS MODEL</a:t>
            </a:r>
          </a:p>
        </p:txBody>
      </p:sp>
      <p:sp>
        <p:nvSpPr>
          <p:cNvPr name="TextBox 12" id="12"/>
          <p:cNvSpPr txBox="true"/>
          <p:nvPr/>
        </p:nvSpPr>
        <p:spPr>
          <a:xfrm rot="0">
            <a:off x="5673613" y="5935156"/>
            <a:ext cx="6940773" cy="721162"/>
          </a:xfrm>
          <a:prstGeom prst="rect">
            <a:avLst/>
          </a:prstGeom>
        </p:spPr>
        <p:txBody>
          <a:bodyPr anchor="t" rtlCol="false" tIns="0" lIns="0" bIns="0" rIns="0">
            <a:spAutoFit/>
          </a:bodyPr>
          <a:lstStyle/>
          <a:p>
            <a:pPr algn="just">
              <a:lnSpc>
                <a:spcPts val="1400"/>
              </a:lnSpc>
            </a:pPr>
            <a:r>
              <a:rPr lang="en-US" sz="1400" spc="-14">
                <a:solidFill>
                  <a:srgbClr val="171717"/>
                </a:solidFill>
                <a:latin typeface="Poppins"/>
                <a:ea typeface="Poppins"/>
                <a:cs typeface="Poppins"/>
                <a:sym typeface="Poppins"/>
              </a:rPr>
              <a:t>Lo</a:t>
            </a:r>
            <a:r>
              <a:rPr lang="en-US" sz="1400" spc="-14">
                <a:solidFill>
                  <a:srgbClr val="171717"/>
                </a:solidFill>
                <a:latin typeface="Poppins"/>
                <a:ea typeface="Poppins"/>
                <a:cs typeface="Poppins"/>
                <a:sym typeface="Poppins"/>
              </a:rPr>
              <a:t>rem ipsum dolor sit amet, consectetur adipiscing elit. Quisque molestie nisl eu sem tristique, sit amet convallis ex aliquam. Maecenas varius lectus hendrerit augue blandit, ut posuere erat aliquam. Praesent auctor tellus eget nisl blandit, at varius purus elementum.</a:t>
            </a:r>
          </a:p>
        </p:txBody>
      </p:sp>
      <p:sp>
        <p:nvSpPr>
          <p:cNvPr name="TextBox 13" id="13"/>
          <p:cNvSpPr txBox="true"/>
          <p:nvPr/>
        </p:nvSpPr>
        <p:spPr>
          <a:xfrm rot="0">
            <a:off x="5673613" y="7122944"/>
            <a:ext cx="6940773" cy="721162"/>
          </a:xfrm>
          <a:prstGeom prst="rect">
            <a:avLst/>
          </a:prstGeom>
        </p:spPr>
        <p:txBody>
          <a:bodyPr anchor="t" rtlCol="false" tIns="0" lIns="0" bIns="0" rIns="0">
            <a:spAutoFit/>
          </a:bodyPr>
          <a:lstStyle/>
          <a:p>
            <a:pPr algn="just">
              <a:lnSpc>
                <a:spcPts val="1400"/>
              </a:lnSpc>
            </a:pPr>
            <a:r>
              <a:rPr lang="en-US" sz="1400" spc="-14">
                <a:solidFill>
                  <a:srgbClr val="171717"/>
                </a:solidFill>
                <a:latin typeface="Poppins"/>
                <a:ea typeface="Poppins"/>
                <a:cs typeface="Poppins"/>
                <a:sym typeface="Poppins"/>
              </a:rPr>
              <a:t>Lo</a:t>
            </a:r>
            <a:r>
              <a:rPr lang="en-US" sz="1400" spc="-14">
                <a:solidFill>
                  <a:srgbClr val="171717"/>
                </a:solidFill>
                <a:latin typeface="Poppins"/>
                <a:ea typeface="Poppins"/>
                <a:cs typeface="Poppins"/>
                <a:sym typeface="Poppins"/>
              </a:rPr>
              <a:t>rem ipsum dolor sit amet, consectetur adipiscing elit. Quisque molestie nisl eu sem tristique, sit amet convallis ex aliquam. Maecenas varius lectus hendrerit augue blandit, ut posuere erat aliquam. Praesent auctor tellus eget nisl blandit, at varius purus elementum.</a:t>
            </a:r>
          </a:p>
        </p:txBody>
      </p:sp>
      <p:grpSp>
        <p:nvGrpSpPr>
          <p:cNvPr name="Group 14" id="14"/>
          <p:cNvGrpSpPr/>
          <p:nvPr/>
        </p:nvGrpSpPr>
        <p:grpSpPr>
          <a:xfrm rot="0">
            <a:off x="4027427" y="1117625"/>
            <a:ext cx="10233146" cy="530810"/>
            <a:chOff x="0" y="0"/>
            <a:chExt cx="2988982" cy="155043"/>
          </a:xfrm>
        </p:grpSpPr>
        <p:sp>
          <p:nvSpPr>
            <p:cNvPr name="Freeform 15" id="15"/>
            <p:cNvSpPr/>
            <p:nvPr/>
          </p:nvSpPr>
          <p:spPr>
            <a:xfrm flipH="false" flipV="false" rot="0">
              <a:off x="0" y="0"/>
              <a:ext cx="2988982" cy="155043"/>
            </a:xfrm>
            <a:custGeom>
              <a:avLst/>
              <a:gdLst/>
              <a:ahLst/>
              <a:cxnLst/>
              <a:rect r="r" b="b" t="t" l="l"/>
              <a:pathLst>
                <a:path h="155043" w="2988982">
                  <a:moveTo>
                    <a:pt x="38584" y="0"/>
                  </a:moveTo>
                  <a:lnTo>
                    <a:pt x="2950398" y="0"/>
                  </a:lnTo>
                  <a:cubicBezTo>
                    <a:pt x="2971708" y="0"/>
                    <a:pt x="2988982" y="17275"/>
                    <a:pt x="2988982" y="38584"/>
                  </a:cubicBezTo>
                  <a:lnTo>
                    <a:pt x="2988982" y="116459"/>
                  </a:lnTo>
                  <a:cubicBezTo>
                    <a:pt x="2988982" y="137769"/>
                    <a:pt x="2971708" y="155043"/>
                    <a:pt x="2950398" y="155043"/>
                  </a:cubicBezTo>
                  <a:lnTo>
                    <a:pt x="38584" y="155043"/>
                  </a:lnTo>
                  <a:cubicBezTo>
                    <a:pt x="17275" y="155043"/>
                    <a:pt x="0" y="137769"/>
                    <a:pt x="0" y="116459"/>
                  </a:cubicBezTo>
                  <a:lnTo>
                    <a:pt x="0" y="38584"/>
                  </a:lnTo>
                  <a:cubicBezTo>
                    <a:pt x="0" y="17275"/>
                    <a:pt x="17275" y="0"/>
                    <a:pt x="38584" y="0"/>
                  </a:cubicBezTo>
                  <a:close/>
                </a:path>
              </a:pathLst>
            </a:custGeom>
            <a:solidFill>
              <a:srgbClr val="E1E1E1"/>
            </a:solidFill>
            <a:ln cap="rnd">
              <a:noFill/>
              <a:prstDash val="solid"/>
              <a:round/>
            </a:ln>
          </p:spPr>
        </p:sp>
        <p:sp>
          <p:nvSpPr>
            <p:cNvPr name="TextBox 16" id="16"/>
            <p:cNvSpPr txBox="true"/>
            <p:nvPr/>
          </p:nvSpPr>
          <p:spPr>
            <a:xfrm>
              <a:off x="0" y="-47625"/>
              <a:ext cx="2988982" cy="202668"/>
            </a:xfrm>
            <a:prstGeom prst="rect">
              <a:avLst/>
            </a:prstGeom>
          </p:spPr>
          <p:txBody>
            <a:bodyPr anchor="ctr" rtlCol="false" tIns="50800" lIns="50800" bIns="50800" rIns="50800"/>
            <a:lstStyle/>
            <a:p>
              <a:pPr algn="ctr">
                <a:lnSpc>
                  <a:spcPts val="1959"/>
                </a:lnSpc>
              </a:pPr>
            </a:p>
          </p:txBody>
        </p:sp>
      </p:grpSp>
      <p:grpSp>
        <p:nvGrpSpPr>
          <p:cNvPr name="Group 17" id="17"/>
          <p:cNvGrpSpPr/>
          <p:nvPr/>
        </p:nvGrpSpPr>
        <p:grpSpPr>
          <a:xfrm rot="0">
            <a:off x="12614387" y="1190732"/>
            <a:ext cx="1568783" cy="384596"/>
            <a:chOff x="0" y="0"/>
            <a:chExt cx="2091711" cy="512795"/>
          </a:xfrm>
        </p:grpSpPr>
        <p:grpSp>
          <p:nvGrpSpPr>
            <p:cNvPr name="Group 18" id="18"/>
            <p:cNvGrpSpPr/>
            <p:nvPr/>
          </p:nvGrpSpPr>
          <p:grpSpPr>
            <a:xfrm rot="0">
              <a:off x="0" y="0"/>
              <a:ext cx="2091711" cy="512795"/>
              <a:chOff x="0" y="0"/>
              <a:chExt cx="458223" cy="112336"/>
            </a:xfrm>
          </p:grpSpPr>
          <p:sp>
            <p:nvSpPr>
              <p:cNvPr name="Freeform 19" id="19"/>
              <p:cNvSpPr/>
              <p:nvPr/>
            </p:nvSpPr>
            <p:spPr>
              <a:xfrm flipH="false" flipV="false" rot="0">
                <a:off x="0" y="0"/>
                <a:ext cx="458223" cy="112336"/>
              </a:xfrm>
              <a:custGeom>
                <a:avLst/>
                <a:gdLst/>
                <a:ahLst/>
                <a:cxnLst/>
                <a:rect r="r" b="b" t="t" l="l"/>
                <a:pathLst>
                  <a:path h="112336" w="458223">
                    <a:moveTo>
                      <a:pt x="56168" y="0"/>
                    </a:moveTo>
                    <a:lnTo>
                      <a:pt x="402055" y="0"/>
                    </a:lnTo>
                    <a:cubicBezTo>
                      <a:pt x="416952" y="0"/>
                      <a:pt x="431238" y="5918"/>
                      <a:pt x="441772" y="16451"/>
                    </a:cubicBezTo>
                    <a:cubicBezTo>
                      <a:pt x="452306" y="26985"/>
                      <a:pt x="458223" y="41271"/>
                      <a:pt x="458223" y="56168"/>
                    </a:cubicBezTo>
                    <a:lnTo>
                      <a:pt x="458223" y="56168"/>
                    </a:lnTo>
                    <a:cubicBezTo>
                      <a:pt x="458223" y="71065"/>
                      <a:pt x="452306" y="85351"/>
                      <a:pt x="441772" y="95885"/>
                    </a:cubicBezTo>
                    <a:cubicBezTo>
                      <a:pt x="431238" y="106418"/>
                      <a:pt x="416952" y="112336"/>
                      <a:pt x="402055"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CCCCCC"/>
              </a:solidFill>
              <a:ln cap="rnd">
                <a:noFill/>
                <a:prstDash val="solid"/>
                <a:round/>
              </a:ln>
            </p:spPr>
          </p:sp>
          <p:sp>
            <p:nvSpPr>
              <p:cNvPr name="TextBox 20" id="20"/>
              <p:cNvSpPr txBox="true"/>
              <p:nvPr/>
            </p:nvSpPr>
            <p:spPr>
              <a:xfrm>
                <a:off x="0" y="-47625"/>
                <a:ext cx="458223" cy="159961"/>
              </a:xfrm>
              <a:prstGeom prst="rect">
                <a:avLst/>
              </a:prstGeom>
            </p:spPr>
            <p:txBody>
              <a:bodyPr anchor="ctr" rtlCol="false" tIns="50800" lIns="50800" bIns="50800" rIns="50800"/>
              <a:lstStyle/>
              <a:p>
                <a:pPr algn="ctr">
                  <a:lnSpc>
                    <a:spcPts val="1959"/>
                  </a:lnSpc>
                </a:pPr>
              </a:p>
            </p:txBody>
          </p:sp>
        </p:grpSp>
        <p:sp>
          <p:nvSpPr>
            <p:cNvPr name="TextBox 21" id="21"/>
            <p:cNvSpPr txBox="true"/>
            <p:nvPr/>
          </p:nvSpPr>
          <p:spPr>
            <a:xfrm rot="0">
              <a:off x="130207" y="67379"/>
              <a:ext cx="1831297" cy="330412"/>
            </a:xfrm>
            <a:prstGeom prst="rect">
              <a:avLst/>
            </a:prstGeom>
          </p:spPr>
          <p:txBody>
            <a:bodyPr anchor="t" rtlCol="false" tIns="0" lIns="0" bIns="0" rIns="0">
              <a:spAutoFit/>
            </a:bodyPr>
            <a:lstStyle/>
            <a:p>
              <a:pPr algn="ctr">
                <a:lnSpc>
                  <a:spcPts val="1959"/>
                </a:lnSpc>
              </a:pPr>
              <a:r>
                <a:rPr lang="en-US" sz="1399">
                  <a:solidFill>
                    <a:srgbClr val="171717"/>
                  </a:solidFill>
                  <a:latin typeface="Poppins"/>
                  <a:ea typeface="Poppins"/>
                  <a:cs typeface="Poppins"/>
                  <a:sym typeface="Poppins"/>
                </a:rPr>
                <a:t>Home</a:t>
              </a:r>
            </a:p>
          </p:txBody>
        </p:sp>
      </p:grpSp>
      <p:grpSp>
        <p:nvGrpSpPr>
          <p:cNvPr name="Group 22" id="22"/>
          <p:cNvGrpSpPr/>
          <p:nvPr/>
        </p:nvGrpSpPr>
        <p:grpSpPr>
          <a:xfrm rot="0">
            <a:off x="10450234" y="1190732"/>
            <a:ext cx="1706953" cy="384596"/>
            <a:chOff x="0" y="0"/>
            <a:chExt cx="2275937" cy="512795"/>
          </a:xfrm>
        </p:grpSpPr>
        <p:grpSp>
          <p:nvGrpSpPr>
            <p:cNvPr name="Group 23" id="23"/>
            <p:cNvGrpSpPr/>
            <p:nvPr/>
          </p:nvGrpSpPr>
          <p:grpSpPr>
            <a:xfrm rot="0">
              <a:off x="0" y="0"/>
              <a:ext cx="2275937" cy="512795"/>
              <a:chOff x="0" y="0"/>
              <a:chExt cx="498581" cy="112336"/>
            </a:xfrm>
          </p:grpSpPr>
          <p:sp>
            <p:nvSpPr>
              <p:cNvPr name="Freeform 24" id="24"/>
              <p:cNvSpPr/>
              <p:nvPr/>
            </p:nvSpPr>
            <p:spPr>
              <a:xfrm flipH="false" flipV="false" rot="0">
                <a:off x="0" y="0"/>
                <a:ext cx="498581" cy="112336"/>
              </a:xfrm>
              <a:custGeom>
                <a:avLst/>
                <a:gdLst/>
                <a:ahLst/>
                <a:cxnLst/>
                <a:rect r="r" b="b" t="t" l="l"/>
                <a:pathLst>
                  <a:path h="112336" w="498581">
                    <a:moveTo>
                      <a:pt x="56168" y="0"/>
                    </a:moveTo>
                    <a:lnTo>
                      <a:pt x="442413" y="0"/>
                    </a:lnTo>
                    <a:cubicBezTo>
                      <a:pt x="457310" y="0"/>
                      <a:pt x="471596" y="5918"/>
                      <a:pt x="482130" y="16451"/>
                    </a:cubicBezTo>
                    <a:cubicBezTo>
                      <a:pt x="492663" y="26985"/>
                      <a:pt x="498581" y="41271"/>
                      <a:pt x="498581" y="56168"/>
                    </a:cubicBezTo>
                    <a:lnTo>
                      <a:pt x="498581" y="56168"/>
                    </a:lnTo>
                    <a:cubicBezTo>
                      <a:pt x="498581" y="71065"/>
                      <a:pt x="492663" y="85351"/>
                      <a:pt x="482130" y="95885"/>
                    </a:cubicBezTo>
                    <a:cubicBezTo>
                      <a:pt x="471596" y="106418"/>
                      <a:pt x="457310" y="112336"/>
                      <a:pt x="442413"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171717"/>
              </a:solidFill>
              <a:ln cap="rnd">
                <a:noFill/>
                <a:prstDash val="solid"/>
                <a:round/>
              </a:ln>
            </p:spPr>
          </p:sp>
          <p:sp>
            <p:nvSpPr>
              <p:cNvPr name="TextBox 25" id="25"/>
              <p:cNvSpPr txBox="true"/>
              <p:nvPr/>
            </p:nvSpPr>
            <p:spPr>
              <a:xfrm>
                <a:off x="0" y="-47625"/>
                <a:ext cx="498581" cy="159961"/>
              </a:xfrm>
              <a:prstGeom prst="rect">
                <a:avLst/>
              </a:prstGeom>
            </p:spPr>
            <p:txBody>
              <a:bodyPr anchor="ctr" rtlCol="false" tIns="50800" lIns="50800" bIns="50800" rIns="50800"/>
              <a:lstStyle/>
              <a:p>
                <a:pPr algn="ctr">
                  <a:lnSpc>
                    <a:spcPts val="1959"/>
                  </a:lnSpc>
                </a:pPr>
              </a:p>
            </p:txBody>
          </p:sp>
        </p:grpSp>
        <p:sp>
          <p:nvSpPr>
            <p:cNvPr name="TextBox 26" id="26"/>
            <p:cNvSpPr txBox="true"/>
            <p:nvPr/>
          </p:nvSpPr>
          <p:spPr>
            <a:xfrm rot="0">
              <a:off x="118612" y="67379"/>
              <a:ext cx="2038713" cy="330412"/>
            </a:xfrm>
            <a:prstGeom prst="rect">
              <a:avLst/>
            </a:prstGeom>
          </p:spPr>
          <p:txBody>
            <a:bodyPr anchor="t" rtlCol="false" tIns="0" lIns="0" bIns="0" rIns="0">
              <a:spAutoFit/>
            </a:bodyPr>
            <a:lstStyle/>
            <a:p>
              <a:pPr algn="ctr">
                <a:lnSpc>
                  <a:spcPts val="1959"/>
                </a:lnSpc>
              </a:pPr>
              <a:r>
                <a:rPr lang="en-US" sz="1399">
                  <a:solidFill>
                    <a:srgbClr val="F8F8F8"/>
                  </a:solidFill>
                  <a:latin typeface="Poppins"/>
                  <a:ea typeface="Poppins"/>
                  <a:cs typeface="Poppins"/>
                  <a:sym typeface="Poppins"/>
                </a:rPr>
                <a:t>Service</a:t>
              </a:r>
            </a:p>
          </p:txBody>
        </p:sp>
      </p:grpSp>
      <p:grpSp>
        <p:nvGrpSpPr>
          <p:cNvPr name="Group 27" id="27"/>
          <p:cNvGrpSpPr/>
          <p:nvPr/>
        </p:nvGrpSpPr>
        <p:grpSpPr>
          <a:xfrm rot="0">
            <a:off x="8286081" y="1190732"/>
            <a:ext cx="1706953" cy="384596"/>
            <a:chOff x="0" y="0"/>
            <a:chExt cx="2275937" cy="512795"/>
          </a:xfrm>
        </p:grpSpPr>
        <p:grpSp>
          <p:nvGrpSpPr>
            <p:cNvPr name="Group 28" id="28"/>
            <p:cNvGrpSpPr/>
            <p:nvPr/>
          </p:nvGrpSpPr>
          <p:grpSpPr>
            <a:xfrm rot="0">
              <a:off x="0" y="0"/>
              <a:ext cx="2275937" cy="512795"/>
              <a:chOff x="0" y="0"/>
              <a:chExt cx="498581" cy="112336"/>
            </a:xfrm>
          </p:grpSpPr>
          <p:sp>
            <p:nvSpPr>
              <p:cNvPr name="Freeform 29" id="29"/>
              <p:cNvSpPr/>
              <p:nvPr/>
            </p:nvSpPr>
            <p:spPr>
              <a:xfrm flipH="false" flipV="false" rot="0">
                <a:off x="0" y="0"/>
                <a:ext cx="498581" cy="112336"/>
              </a:xfrm>
              <a:custGeom>
                <a:avLst/>
                <a:gdLst/>
                <a:ahLst/>
                <a:cxnLst/>
                <a:rect r="r" b="b" t="t" l="l"/>
                <a:pathLst>
                  <a:path h="112336" w="498581">
                    <a:moveTo>
                      <a:pt x="56168" y="0"/>
                    </a:moveTo>
                    <a:lnTo>
                      <a:pt x="442413" y="0"/>
                    </a:lnTo>
                    <a:cubicBezTo>
                      <a:pt x="457310" y="0"/>
                      <a:pt x="471596" y="5918"/>
                      <a:pt x="482130" y="16451"/>
                    </a:cubicBezTo>
                    <a:cubicBezTo>
                      <a:pt x="492663" y="26985"/>
                      <a:pt x="498581" y="41271"/>
                      <a:pt x="498581" y="56168"/>
                    </a:cubicBezTo>
                    <a:lnTo>
                      <a:pt x="498581" y="56168"/>
                    </a:lnTo>
                    <a:cubicBezTo>
                      <a:pt x="498581" y="71065"/>
                      <a:pt x="492663" y="85351"/>
                      <a:pt x="482130" y="95885"/>
                    </a:cubicBezTo>
                    <a:cubicBezTo>
                      <a:pt x="471596" y="106418"/>
                      <a:pt x="457310" y="112336"/>
                      <a:pt x="442413"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CCCCCC"/>
              </a:solidFill>
              <a:ln cap="rnd">
                <a:noFill/>
                <a:prstDash val="solid"/>
                <a:round/>
              </a:ln>
            </p:spPr>
          </p:sp>
          <p:sp>
            <p:nvSpPr>
              <p:cNvPr name="TextBox 30" id="30"/>
              <p:cNvSpPr txBox="true"/>
              <p:nvPr/>
            </p:nvSpPr>
            <p:spPr>
              <a:xfrm>
                <a:off x="0" y="-47625"/>
                <a:ext cx="498581" cy="159961"/>
              </a:xfrm>
              <a:prstGeom prst="rect">
                <a:avLst/>
              </a:prstGeom>
            </p:spPr>
            <p:txBody>
              <a:bodyPr anchor="ctr" rtlCol="false" tIns="50800" lIns="50800" bIns="50800" rIns="50800"/>
              <a:lstStyle/>
              <a:p>
                <a:pPr algn="ctr">
                  <a:lnSpc>
                    <a:spcPts val="1959"/>
                  </a:lnSpc>
                </a:pPr>
              </a:p>
            </p:txBody>
          </p:sp>
        </p:grpSp>
        <p:sp>
          <p:nvSpPr>
            <p:cNvPr name="TextBox 31" id="31"/>
            <p:cNvSpPr txBox="true"/>
            <p:nvPr/>
          </p:nvSpPr>
          <p:spPr>
            <a:xfrm rot="0">
              <a:off x="188031" y="67379"/>
              <a:ext cx="1899876" cy="330412"/>
            </a:xfrm>
            <a:prstGeom prst="rect">
              <a:avLst/>
            </a:prstGeom>
          </p:spPr>
          <p:txBody>
            <a:bodyPr anchor="t" rtlCol="false" tIns="0" lIns="0" bIns="0" rIns="0">
              <a:spAutoFit/>
            </a:bodyPr>
            <a:lstStyle/>
            <a:p>
              <a:pPr algn="ctr">
                <a:lnSpc>
                  <a:spcPts val="1959"/>
                </a:lnSpc>
              </a:pPr>
              <a:r>
                <a:rPr lang="en-US" sz="1399">
                  <a:solidFill>
                    <a:srgbClr val="171717"/>
                  </a:solidFill>
                  <a:latin typeface="Poppins"/>
                  <a:ea typeface="Poppins"/>
                  <a:cs typeface="Poppins"/>
                  <a:sym typeface="Poppins"/>
                </a:rPr>
                <a:t>Contact</a:t>
              </a:r>
            </a:p>
          </p:txBody>
        </p:sp>
      </p:grpSp>
      <p:grpSp>
        <p:nvGrpSpPr>
          <p:cNvPr name="Group 32" id="32"/>
          <p:cNvGrpSpPr/>
          <p:nvPr/>
        </p:nvGrpSpPr>
        <p:grpSpPr>
          <a:xfrm rot="0">
            <a:off x="4100894" y="1190732"/>
            <a:ext cx="2511996" cy="384596"/>
            <a:chOff x="0" y="0"/>
            <a:chExt cx="3349328" cy="512795"/>
          </a:xfrm>
        </p:grpSpPr>
        <p:grpSp>
          <p:nvGrpSpPr>
            <p:cNvPr name="Group 33" id="33"/>
            <p:cNvGrpSpPr/>
            <p:nvPr/>
          </p:nvGrpSpPr>
          <p:grpSpPr>
            <a:xfrm rot="0">
              <a:off x="0" y="0"/>
              <a:ext cx="512795" cy="512795"/>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1717"/>
              </a:solidFill>
            </p:spPr>
          </p:sp>
          <p:sp>
            <p:nvSpPr>
              <p:cNvPr name="TextBox 35" id="35"/>
              <p:cNvSpPr txBox="true"/>
              <p:nvPr/>
            </p:nvSpPr>
            <p:spPr>
              <a:xfrm>
                <a:off x="76200" y="28575"/>
                <a:ext cx="660400" cy="708025"/>
              </a:xfrm>
              <a:prstGeom prst="rect">
                <a:avLst/>
              </a:prstGeom>
            </p:spPr>
            <p:txBody>
              <a:bodyPr anchor="ctr" rtlCol="false" tIns="50800" lIns="50800" bIns="50800" rIns="50800"/>
              <a:lstStyle/>
              <a:p>
                <a:pPr algn="ctr">
                  <a:lnSpc>
                    <a:spcPts val="1959"/>
                  </a:lnSpc>
                </a:pPr>
              </a:p>
            </p:txBody>
          </p:sp>
        </p:grpSp>
        <p:sp>
          <p:nvSpPr>
            <p:cNvPr name="Freeform 36" id="36"/>
            <p:cNvSpPr/>
            <p:nvPr/>
          </p:nvSpPr>
          <p:spPr>
            <a:xfrm flipH="false" flipV="false" rot="0">
              <a:off x="84949" y="115004"/>
              <a:ext cx="342896" cy="282787"/>
            </a:xfrm>
            <a:custGeom>
              <a:avLst/>
              <a:gdLst/>
              <a:ahLst/>
              <a:cxnLst/>
              <a:rect r="r" b="b" t="t" l="l"/>
              <a:pathLst>
                <a:path h="282787" w="342896">
                  <a:moveTo>
                    <a:pt x="0" y="0"/>
                  </a:moveTo>
                  <a:lnTo>
                    <a:pt x="342897" y="0"/>
                  </a:lnTo>
                  <a:lnTo>
                    <a:pt x="342897" y="282787"/>
                  </a:lnTo>
                  <a:lnTo>
                    <a:pt x="0" y="2827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37" id="37"/>
            <p:cNvSpPr txBox="true"/>
            <p:nvPr/>
          </p:nvSpPr>
          <p:spPr>
            <a:xfrm rot="0">
              <a:off x="593006" y="20177"/>
              <a:ext cx="2756322" cy="415224"/>
            </a:xfrm>
            <a:prstGeom prst="rect">
              <a:avLst/>
            </a:prstGeom>
          </p:spPr>
          <p:txBody>
            <a:bodyPr anchor="t" rtlCol="false" tIns="0" lIns="0" bIns="0" rIns="0">
              <a:spAutoFit/>
            </a:bodyPr>
            <a:lstStyle/>
            <a:p>
              <a:pPr algn="l">
                <a:lnSpc>
                  <a:spcPts val="2519"/>
                </a:lnSpc>
              </a:pPr>
              <a:r>
                <a:rPr lang="en-US" sz="1799" b="true">
                  <a:solidFill>
                    <a:srgbClr val="171717"/>
                  </a:solidFill>
                  <a:latin typeface="Poppins Bold"/>
                  <a:ea typeface="Poppins Bold"/>
                  <a:cs typeface="Poppins Bold"/>
                  <a:sym typeface="Poppins Bold"/>
                </a:rPr>
                <a:t>Liceria &amp; Co.</a:t>
              </a:r>
            </a:p>
          </p:txBody>
        </p:sp>
      </p:grpSp>
    </p:spTree>
  </p:cSld>
  <p:clrMapOvr>
    <a:masterClrMapping/>
  </p:clrMapOvr>
  <p:transition spd="slow">
    <p:push dir="d"/>
  </p:transition>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grpSp>
        <p:nvGrpSpPr>
          <p:cNvPr name="Group 2" id="2"/>
          <p:cNvGrpSpPr/>
          <p:nvPr/>
        </p:nvGrpSpPr>
        <p:grpSpPr>
          <a:xfrm rot="0">
            <a:off x="0" y="0"/>
            <a:ext cx="7962231" cy="10287000"/>
            <a:chOff x="0" y="0"/>
            <a:chExt cx="10616308" cy="13716000"/>
          </a:xfrm>
        </p:grpSpPr>
        <p:pic>
          <p:nvPicPr>
            <p:cNvPr name="Picture 3" id="3"/>
            <p:cNvPicPr>
              <a:picLocks noChangeAspect="true"/>
            </p:cNvPicPr>
            <p:nvPr/>
          </p:nvPicPr>
          <p:blipFill>
            <a:blip r:embed="rId2"/>
            <a:srcRect l="0" t="0" r="0" b="13922"/>
            <a:stretch>
              <a:fillRect/>
            </a:stretch>
          </p:blipFill>
          <p:spPr>
            <a:xfrm flipH="false" flipV="false">
              <a:off x="0" y="0"/>
              <a:ext cx="10616308" cy="13716000"/>
            </a:xfrm>
            <a:prstGeom prst="rect">
              <a:avLst/>
            </a:prstGeom>
          </p:spPr>
        </p:pic>
      </p:grpSp>
      <p:grpSp>
        <p:nvGrpSpPr>
          <p:cNvPr name="Group 4" id="4"/>
          <p:cNvGrpSpPr/>
          <p:nvPr/>
        </p:nvGrpSpPr>
        <p:grpSpPr>
          <a:xfrm rot="0">
            <a:off x="6975404" y="8873704"/>
            <a:ext cx="4328306" cy="384571"/>
            <a:chOff x="0" y="0"/>
            <a:chExt cx="5771074" cy="512762"/>
          </a:xfrm>
        </p:grpSpPr>
        <p:grpSp>
          <p:nvGrpSpPr>
            <p:cNvPr name="Group 5" id="5"/>
            <p:cNvGrpSpPr/>
            <p:nvPr/>
          </p:nvGrpSpPr>
          <p:grpSpPr>
            <a:xfrm rot="0">
              <a:off x="0" y="0"/>
              <a:ext cx="5771074" cy="512762"/>
              <a:chOff x="0" y="0"/>
              <a:chExt cx="1264248" cy="112329"/>
            </a:xfrm>
          </p:grpSpPr>
          <p:sp>
            <p:nvSpPr>
              <p:cNvPr name="Freeform 6" id="6"/>
              <p:cNvSpPr/>
              <p:nvPr/>
            </p:nvSpPr>
            <p:spPr>
              <a:xfrm flipH="false" flipV="false" rot="0">
                <a:off x="0" y="0"/>
                <a:ext cx="1264248" cy="112329"/>
              </a:xfrm>
              <a:custGeom>
                <a:avLst/>
                <a:gdLst/>
                <a:ahLst/>
                <a:cxnLst/>
                <a:rect r="r" b="b" t="t" l="l"/>
                <a:pathLst>
                  <a:path h="112329" w="1264248">
                    <a:moveTo>
                      <a:pt x="56164" y="0"/>
                    </a:moveTo>
                    <a:lnTo>
                      <a:pt x="1208083" y="0"/>
                    </a:lnTo>
                    <a:cubicBezTo>
                      <a:pt x="1239102" y="0"/>
                      <a:pt x="1264248" y="25146"/>
                      <a:pt x="1264248" y="56164"/>
                    </a:cubicBezTo>
                    <a:lnTo>
                      <a:pt x="1264248" y="56164"/>
                    </a:lnTo>
                    <a:cubicBezTo>
                      <a:pt x="1264248" y="87183"/>
                      <a:pt x="1239102" y="112329"/>
                      <a:pt x="1208083" y="112329"/>
                    </a:cubicBezTo>
                    <a:lnTo>
                      <a:pt x="56164" y="112329"/>
                    </a:lnTo>
                    <a:cubicBezTo>
                      <a:pt x="25146" y="112329"/>
                      <a:pt x="0" y="87183"/>
                      <a:pt x="0" y="56164"/>
                    </a:cubicBezTo>
                    <a:lnTo>
                      <a:pt x="0" y="56164"/>
                    </a:lnTo>
                    <a:cubicBezTo>
                      <a:pt x="0" y="25146"/>
                      <a:pt x="25146" y="0"/>
                      <a:pt x="56164" y="0"/>
                    </a:cubicBezTo>
                    <a:close/>
                  </a:path>
                </a:pathLst>
              </a:custGeom>
              <a:solidFill>
                <a:srgbClr val="171717"/>
              </a:solidFill>
              <a:ln cap="rnd">
                <a:noFill/>
                <a:prstDash val="solid"/>
                <a:round/>
              </a:ln>
            </p:spPr>
          </p:sp>
          <p:sp>
            <p:nvSpPr>
              <p:cNvPr name="TextBox 7" id="7"/>
              <p:cNvSpPr txBox="true"/>
              <p:nvPr/>
            </p:nvSpPr>
            <p:spPr>
              <a:xfrm>
                <a:off x="0" y="-47625"/>
                <a:ext cx="1264248" cy="159954"/>
              </a:xfrm>
              <a:prstGeom prst="rect">
                <a:avLst/>
              </a:prstGeom>
            </p:spPr>
            <p:txBody>
              <a:bodyPr anchor="ctr" rtlCol="false" tIns="50800" lIns="50800" bIns="50800" rIns="50800"/>
              <a:lstStyle/>
              <a:p>
                <a:pPr algn="ctr">
                  <a:lnSpc>
                    <a:spcPts val="1959"/>
                  </a:lnSpc>
                </a:pPr>
              </a:p>
            </p:txBody>
          </p:sp>
        </p:grpSp>
        <p:sp>
          <p:nvSpPr>
            <p:cNvPr name="TextBox 8" id="8"/>
            <p:cNvSpPr txBox="true"/>
            <p:nvPr/>
          </p:nvSpPr>
          <p:spPr>
            <a:xfrm rot="0">
              <a:off x="476788" y="67379"/>
              <a:ext cx="4817499" cy="330412"/>
            </a:xfrm>
            <a:prstGeom prst="rect">
              <a:avLst/>
            </a:prstGeom>
          </p:spPr>
          <p:txBody>
            <a:bodyPr anchor="t" rtlCol="false" tIns="0" lIns="0" bIns="0" rIns="0">
              <a:spAutoFit/>
            </a:bodyPr>
            <a:lstStyle/>
            <a:p>
              <a:pPr algn="ctr">
                <a:lnSpc>
                  <a:spcPts val="1959"/>
                </a:lnSpc>
              </a:pPr>
              <a:r>
                <a:rPr lang="en-US" sz="1399">
                  <a:solidFill>
                    <a:srgbClr val="F8F8F8"/>
                  </a:solidFill>
                  <a:latin typeface="Poppins"/>
                  <a:ea typeface="Poppins"/>
                  <a:cs typeface="Poppins"/>
                  <a:sym typeface="Poppins"/>
                </a:rPr>
                <a:t>Page 09</a:t>
              </a:r>
            </a:p>
          </p:txBody>
        </p:sp>
      </p:grpSp>
      <p:sp>
        <p:nvSpPr>
          <p:cNvPr name="TextBox 9" id="9"/>
          <p:cNvSpPr txBox="true"/>
          <p:nvPr/>
        </p:nvSpPr>
        <p:spPr>
          <a:xfrm rot="0">
            <a:off x="8564655" y="2668558"/>
            <a:ext cx="8099463" cy="2408301"/>
          </a:xfrm>
          <a:prstGeom prst="rect">
            <a:avLst/>
          </a:prstGeom>
        </p:spPr>
        <p:txBody>
          <a:bodyPr anchor="t" rtlCol="false" tIns="0" lIns="0" bIns="0" rIns="0">
            <a:spAutoFit/>
          </a:bodyPr>
          <a:lstStyle/>
          <a:p>
            <a:pPr algn="l">
              <a:lnSpc>
                <a:spcPts val="8832"/>
              </a:lnSpc>
            </a:pPr>
            <a:r>
              <a:rPr lang="en-US" b="true" sz="9600" spc="-768">
                <a:solidFill>
                  <a:srgbClr val="171717"/>
                </a:solidFill>
                <a:latin typeface="Poppins Bold"/>
                <a:ea typeface="Poppins Bold"/>
                <a:cs typeface="Poppins Bold"/>
                <a:sym typeface="Poppins Bold"/>
              </a:rPr>
              <a:t>TRACT</a:t>
            </a:r>
            <a:r>
              <a:rPr lang="en-US" b="true" sz="9600" spc="-768">
                <a:solidFill>
                  <a:srgbClr val="171717"/>
                </a:solidFill>
                <a:latin typeface="Poppins Bold"/>
                <a:ea typeface="Poppins Bold"/>
                <a:cs typeface="Poppins Bold"/>
                <a:sym typeface="Poppins Bold"/>
              </a:rPr>
              <a:t>ION OUR PROGRESS</a:t>
            </a:r>
          </a:p>
        </p:txBody>
      </p:sp>
      <p:sp>
        <p:nvSpPr>
          <p:cNvPr name="TextBox 10" id="10"/>
          <p:cNvSpPr txBox="true"/>
          <p:nvPr/>
        </p:nvSpPr>
        <p:spPr>
          <a:xfrm rot="0">
            <a:off x="10318527" y="5935156"/>
            <a:ext cx="6940773" cy="721162"/>
          </a:xfrm>
          <a:prstGeom prst="rect">
            <a:avLst/>
          </a:prstGeom>
        </p:spPr>
        <p:txBody>
          <a:bodyPr anchor="t" rtlCol="false" tIns="0" lIns="0" bIns="0" rIns="0">
            <a:spAutoFit/>
          </a:bodyPr>
          <a:lstStyle/>
          <a:p>
            <a:pPr algn="just">
              <a:lnSpc>
                <a:spcPts val="1400"/>
              </a:lnSpc>
            </a:pPr>
            <a:r>
              <a:rPr lang="en-US" sz="1400" spc="-14">
                <a:solidFill>
                  <a:srgbClr val="171717"/>
                </a:solidFill>
                <a:latin typeface="Poppins"/>
                <a:ea typeface="Poppins"/>
                <a:cs typeface="Poppins"/>
                <a:sym typeface="Poppins"/>
              </a:rPr>
              <a:t>Lo</a:t>
            </a:r>
            <a:r>
              <a:rPr lang="en-US" sz="1400" spc="-14">
                <a:solidFill>
                  <a:srgbClr val="171717"/>
                </a:solidFill>
                <a:latin typeface="Poppins"/>
                <a:ea typeface="Poppins"/>
                <a:cs typeface="Poppins"/>
                <a:sym typeface="Poppins"/>
              </a:rPr>
              <a:t>rem ipsum dolor sit amet, consectetur adipiscing elit. Quisque molestie nisl eu sem tristique, sit amet convallis ex aliquam. Maecenas varius lectus hendrerit augue blandit, ut posuere erat aliquam. Praesent auctor tellus eget nisl blandit, at varius purus elementum.</a:t>
            </a:r>
          </a:p>
        </p:txBody>
      </p:sp>
      <p:sp>
        <p:nvSpPr>
          <p:cNvPr name="TextBox 11" id="11"/>
          <p:cNvSpPr txBox="true"/>
          <p:nvPr/>
        </p:nvSpPr>
        <p:spPr>
          <a:xfrm rot="0">
            <a:off x="10318527" y="7122944"/>
            <a:ext cx="6940773" cy="721162"/>
          </a:xfrm>
          <a:prstGeom prst="rect">
            <a:avLst/>
          </a:prstGeom>
        </p:spPr>
        <p:txBody>
          <a:bodyPr anchor="t" rtlCol="false" tIns="0" lIns="0" bIns="0" rIns="0">
            <a:spAutoFit/>
          </a:bodyPr>
          <a:lstStyle/>
          <a:p>
            <a:pPr algn="just">
              <a:lnSpc>
                <a:spcPts val="1400"/>
              </a:lnSpc>
            </a:pPr>
            <a:r>
              <a:rPr lang="en-US" sz="1400" spc="-14">
                <a:solidFill>
                  <a:srgbClr val="171717"/>
                </a:solidFill>
                <a:latin typeface="Poppins"/>
                <a:ea typeface="Poppins"/>
                <a:cs typeface="Poppins"/>
                <a:sym typeface="Poppins"/>
              </a:rPr>
              <a:t>Lo</a:t>
            </a:r>
            <a:r>
              <a:rPr lang="en-US" sz="1400" spc="-14">
                <a:solidFill>
                  <a:srgbClr val="171717"/>
                </a:solidFill>
                <a:latin typeface="Poppins"/>
                <a:ea typeface="Poppins"/>
                <a:cs typeface="Poppins"/>
                <a:sym typeface="Poppins"/>
              </a:rPr>
              <a:t>rem ipsum dolor sit amet, consectetur adipiscing elit. Quisque molestie nisl eu sem tristique, sit amet convallis ex aliquam. Maecenas varius lectus hendrerit augue blandit, ut posuere erat aliquam. Praesent auctor tellus eget nisl blandit, at varius purus elementum.</a:t>
            </a:r>
          </a:p>
        </p:txBody>
      </p:sp>
      <p:grpSp>
        <p:nvGrpSpPr>
          <p:cNvPr name="Group 12" id="12"/>
          <p:cNvGrpSpPr/>
          <p:nvPr/>
        </p:nvGrpSpPr>
        <p:grpSpPr>
          <a:xfrm rot="0">
            <a:off x="4027427" y="1117625"/>
            <a:ext cx="10233146" cy="530810"/>
            <a:chOff x="0" y="0"/>
            <a:chExt cx="2988982" cy="155043"/>
          </a:xfrm>
        </p:grpSpPr>
        <p:sp>
          <p:nvSpPr>
            <p:cNvPr name="Freeform 13" id="13"/>
            <p:cNvSpPr/>
            <p:nvPr/>
          </p:nvSpPr>
          <p:spPr>
            <a:xfrm flipH="false" flipV="false" rot="0">
              <a:off x="0" y="0"/>
              <a:ext cx="2988982" cy="155043"/>
            </a:xfrm>
            <a:custGeom>
              <a:avLst/>
              <a:gdLst/>
              <a:ahLst/>
              <a:cxnLst/>
              <a:rect r="r" b="b" t="t" l="l"/>
              <a:pathLst>
                <a:path h="155043" w="2988982">
                  <a:moveTo>
                    <a:pt x="38584" y="0"/>
                  </a:moveTo>
                  <a:lnTo>
                    <a:pt x="2950398" y="0"/>
                  </a:lnTo>
                  <a:cubicBezTo>
                    <a:pt x="2971708" y="0"/>
                    <a:pt x="2988982" y="17275"/>
                    <a:pt x="2988982" y="38584"/>
                  </a:cubicBezTo>
                  <a:lnTo>
                    <a:pt x="2988982" y="116459"/>
                  </a:lnTo>
                  <a:cubicBezTo>
                    <a:pt x="2988982" y="137769"/>
                    <a:pt x="2971708" y="155043"/>
                    <a:pt x="2950398" y="155043"/>
                  </a:cubicBezTo>
                  <a:lnTo>
                    <a:pt x="38584" y="155043"/>
                  </a:lnTo>
                  <a:cubicBezTo>
                    <a:pt x="17275" y="155043"/>
                    <a:pt x="0" y="137769"/>
                    <a:pt x="0" y="116459"/>
                  </a:cubicBezTo>
                  <a:lnTo>
                    <a:pt x="0" y="38584"/>
                  </a:lnTo>
                  <a:cubicBezTo>
                    <a:pt x="0" y="17275"/>
                    <a:pt x="17275" y="0"/>
                    <a:pt x="38584" y="0"/>
                  </a:cubicBezTo>
                  <a:close/>
                </a:path>
              </a:pathLst>
            </a:custGeom>
            <a:solidFill>
              <a:srgbClr val="E1E1E1"/>
            </a:solidFill>
            <a:ln cap="rnd">
              <a:noFill/>
              <a:prstDash val="solid"/>
              <a:round/>
            </a:ln>
          </p:spPr>
        </p:sp>
        <p:sp>
          <p:nvSpPr>
            <p:cNvPr name="TextBox 14" id="14"/>
            <p:cNvSpPr txBox="true"/>
            <p:nvPr/>
          </p:nvSpPr>
          <p:spPr>
            <a:xfrm>
              <a:off x="0" y="-47625"/>
              <a:ext cx="2988982" cy="202668"/>
            </a:xfrm>
            <a:prstGeom prst="rect">
              <a:avLst/>
            </a:prstGeom>
          </p:spPr>
          <p:txBody>
            <a:bodyPr anchor="ctr" rtlCol="false" tIns="50800" lIns="50800" bIns="50800" rIns="50800"/>
            <a:lstStyle/>
            <a:p>
              <a:pPr algn="ctr">
                <a:lnSpc>
                  <a:spcPts val="1959"/>
                </a:lnSpc>
              </a:pPr>
            </a:p>
          </p:txBody>
        </p:sp>
      </p:grpSp>
      <p:grpSp>
        <p:nvGrpSpPr>
          <p:cNvPr name="Group 15" id="15"/>
          <p:cNvGrpSpPr/>
          <p:nvPr/>
        </p:nvGrpSpPr>
        <p:grpSpPr>
          <a:xfrm rot="0">
            <a:off x="12614387" y="1190732"/>
            <a:ext cx="1568783" cy="384596"/>
            <a:chOff x="0" y="0"/>
            <a:chExt cx="2091711" cy="512795"/>
          </a:xfrm>
        </p:grpSpPr>
        <p:grpSp>
          <p:nvGrpSpPr>
            <p:cNvPr name="Group 16" id="16"/>
            <p:cNvGrpSpPr/>
            <p:nvPr/>
          </p:nvGrpSpPr>
          <p:grpSpPr>
            <a:xfrm rot="0">
              <a:off x="0" y="0"/>
              <a:ext cx="2091711" cy="512795"/>
              <a:chOff x="0" y="0"/>
              <a:chExt cx="458223" cy="112336"/>
            </a:xfrm>
          </p:grpSpPr>
          <p:sp>
            <p:nvSpPr>
              <p:cNvPr name="Freeform 17" id="17"/>
              <p:cNvSpPr/>
              <p:nvPr/>
            </p:nvSpPr>
            <p:spPr>
              <a:xfrm flipH="false" flipV="false" rot="0">
                <a:off x="0" y="0"/>
                <a:ext cx="458223" cy="112336"/>
              </a:xfrm>
              <a:custGeom>
                <a:avLst/>
                <a:gdLst/>
                <a:ahLst/>
                <a:cxnLst/>
                <a:rect r="r" b="b" t="t" l="l"/>
                <a:pathLst>
                  <a:path h="112336" w="458223">
                    <a:moveTo>
                      <a:pt x="56168" y="0"/>
                    </a:moveTo>
                    <a:lnTo>
                      <a:pt x="402055" y="0"/>
                    </a:lnTo>
                    <a:cubicBezTo>
                      <a:pt x="416952" y="0"/>
                      <a:pt x="431238" y="5918"/>
                      <a:pt x="441772" y="16451"/>
                    </a:cubicBezTo>
                    <a:cubicBezTo>
                      <a:pt x="452306" y="26985"/>
                      <a:pt x="458223" y="41271"/>
                      <a:pt x="458223" y="56168"/>
                    </a:cubicBezTo>
                    <a:lnTo>
                      <a:pt x="458223" y="56168"/>
                    </a:lnTo>
                    <a:cubicBezTo>
                      <a:pt x="458223" y="71065"/>
                      <a:pt x="452306" y="85351"/>
                      <a:pt x="441772" y="95885"/>
                    </a:cubicBezTo>
                    <a:cubicBezTo>
                      <a:pt x="431238" y="106418"/>
                      <a:pt x="416952" y="112336"/>
                      <a:pt x="402055"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CCCCCC"/>
              </a:solidFill>
              <a:ln cap="rnd">
                <a:noFill/>
                <a:prstDash val="solid"/>
                <a:round/>
              </a:ln>
            </p:spPr>
          </p:sp>
          <p:sp>
            <p:nvSpPr>
              <p:cNvPr name="TextBox 18" id="18"/>
              <p:cNvSpPr txBox="true"/>
              <p:nvPr/>
            </p:nvSpPr>
            <p:spPr>
              <a:xfrm>
                <a:off x="0" y="-47625"/>
                <a:ext cx="458223" cy="159961"/>
              </a:xfrm>
              <a:prstGeom prst="rect">
                <a:avLst/>
              </a:prstGeom>
            </p:spPr>
            <p:txBody>
              <a:bodyPr anchor="ctr" rtlCol="false" tIns="50800" lIns="50800" bIns="50800" rIns="50800"/>
              <a:lstStyle/>
              <a:p>
                <a:pPr algn="ctr">
                  <a:lnSpc>
                    <a:spcPts val="1959"/>
                  </a:lnSpc>
                </a:pPr>
              </a:p>
            </p:txBody>
          </p:sp>
        </p:grpSp>
        <p:sp>
          <p:nvSpPr>
            <p:cNvPr name="TextBox 19" id="19"/>
            <p:cNvSpPr txBox="true"/>
            <p:nvPr/>
          </p:nvSpPr>
          <p:spPr>
            <a:xfrm rot="0">
              <a:off x="130207" y="67379"/>
              <a:ext cx="1831297" cy="330412"/>
            </a:xfrm>
            <a:prstGeom prst="rect">
              <a:avLst/>
            </a:prstGeom>
          </p:spPr>
          <p:txBody>
            <a:bodyPr anchor="t" rtlCol="false" tIns="0" lIns="0" bIns="0" rIns="0">
              <a:spAutoFit/>
            </a:bodyPr>
            <a:lstStyle/>
            <a:p>
              <a:pPr algn="ctr">
                <a:lnSpc>
                  <a:spcPts val="1959"/>
                </a:lnSpc>
              </a:pPr>
              <a:r>
                <a:rPr lang="en-US" sz="1399">
                  <a:solidFill>
                    <a:srgbClr val="171717"/>
                  </a:solidFill>
                  <a:latin typeface="Poppins"/>
                  <a:ea typeface="Poppins"/>
                  <a:cs typeface="Poppins"/>
                  <a:sym typeface="Poppins"/>
                </a:rPr>
                <a:t>Home</a:t>
              </a:r>
            </a:p>
          </p:txBody>
        </p:sp>
      </p:grpSp>
      <p:grpSp>
        <p:nvGrpSpPr>
          <p:cNvPr name="Group 20" id="20"/>
          <p:cNvGrpSpPr/>
          <p:nvPr/>
        </p:nvGrpSpPr>
        <p:grpSpPr>
          <a:xfrm rot="0">
            <a:off x="10450234" y="1190732"/>
            <a:ext cx="1706953" cy="384596"/>
            <a:chOff x="0" y="0"/>
            <a:chExt cx="2275937" cy="512795"/>
          </a:xfrm>
        </p:grpSpPr>
        <p:grpSp>
          <p:nvGrpSpPr>
            <p:cNvPr name="Group 21" id="21"/>
            <p:cNvGrpSpPr/>
            <p:nvPr/>
          </p:nvGrpSpPr>
          <p:grpSpPr>
            <a:xfrm rot="0">
              <a:off x="0" y="0"/>
              <a:ext cx="2275937" cy="512795"/>
              <a:chOff x="0" y="0"/>
              <a:chExt cx="498581" cy="112336"/>
            </a:xfrm>
          </p:grpSpPr>
          <p:sp>
            <p:nvSpPr>
              <p:cNvPr name="Freeform 22" id="22"/>
              <p:cNvSpPr/>
              <p:nvPr/>
            </p:nvSpPr>
            <p:spPr>
              <a:xfrm flipH="false" flipV="false" rot="0">
                <a:off x="0" y="0"/>
                <a:ext cx="498581" cy="112336"/>
              </a:xfrm>
              <a:custGeom>
                <a:avLst/>
                <a:gdLst/>
                <a:ahLst/>
                <a:cxnLst/>
                <a:rect r="r" b="b" t="t" l="l"/>
                <a:pathLst>
                  <a:path h="112336" w="498581">
                    <a:moveTo>
                      <a:pt x="56168" y="0"/>
                    </a:moveTo>
                    <a:lnTo>
                      <a:pt x="442413" y="0"/>
                    </a:lnTo>
                    <a:cubicBezTo>
                      <a:pt x="457310" y="0"/>
                      <a:pt x="471596" y="5918"/>
                      <a:pt x="482130" y="16451"/>
                    </a:cubicBezTo>
                    <a:cubicBezTo>
                      <a:pt x="492663" y="26985"/>
                      <a:pt x="498581" y="41271"/>
                      <a:pt x="498581" y="56168"/>
                    </a:cubicBezTo>
                    <a:lnTo>
                      <a:pt x="498581" y="56168"/>
                    </a:lnTo>
                    <a:cubicBezTo>
                      <a:pt x="498581" y="71065"/>
                      <a:pt x="492663" y="85351"/>
                      <a:pt x="482130" y="95885"/>
                    </a:cubicBezTo>
                    <a:cubicBezTo>
                      <a:pt x="471596" y="106418"/>
                      <a:pt x="457310" y="112336"/>
                      <a:pt x="442413"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171717"/>
              </a:solidFill>
              <a:ln cap="rnd">
                <a:noFill/>
                <a:prstDash val="solid"/>
                <a:round/>
              </a:ln>
            </p:spPr>
          </p:sp>
          <p:sp>
            <p:nvSpPr>
              <p:cNvPr name="TextBox 23" id="23"/>
              <p:cNvSpPr txBox="true"/>
              <p:nvPr/>
            </p:nvSpPr>
            <p:spPr>
              <a:xfrm>
                <a:off x="0" y="-47625"/>
                <a:ext cx="498581" cy="159961"/>
              </a:xfrm>
              <a:prstGeom prst="rect">
                <a:avLst/>
              </a:prstGeom>
            </p:spPr>
            <p:txBody>
              <a:bodyPr anchor="ctr" rtlCol="false" tIns="50800" lIns="50800" bIns="50800" rIns="50800"/>
              <a:lstStyle/>
              <a:p>
                <a:pPr algn="ctr">
                  <a:lnSpc>
                    <a:spcPts val="1959"/>
                  </a:lnSpc>
                </a:pPr>
              </a:p>
            </p:txBody>
          </p:sp>
        </p:grpSp>
        <p:sp>
          <p:nvSpPr>
            <p:cNvPr name="TextBox 24" id="24"/>
            <p:cNvSpPr txBox="true"/>
            <p:nvPr/>
          </p:nvSpPr>
          <p:spPr>
            <a:xfrm rot="0">
              <a:off x="118612" y="67379"/>
              <a:ext cx="2038713" cy="330412"/>
            </a:xfrm>
            <a:prstGeom prst="rect">
              <a:avLst/>
            </a:prstGeom>
          </p:spPr>
          <p:txBody>
            <a:bodyPr anchor="t" rtlCol="false" tIns="0" lIns="0" bIns="0" rIns="0">
              <a:spAutoFit/>
            </a:bodyPr>
            <a:lstStyle/>
            <a:p>
              <a:pPr algn="ctr">
                <a:lnSpc>
                  <a:spcPts val="1959"/>
                </a:lnSpc>
              </a:pPr>
              <a:r>
                <a:rPr lang="en-US" sz="1399">
                  <a:solidFill>
                    <a:srgbClr val="F8F8F8"/>
                  </a:solidFill>
                  <a:latin typeface="Poppins"/>
                  <a:ea typeface="Poppins"/>
                  <a:cs typeface="Poppins"/>
                  <a:sym typeface="Poppins"/>
                </a:rPr>
                <a:t>Service</a:t>
              </a:r>
            </a:p>
          </p:txBody>
        </p:sp>
      </p:grpSp>
      <p:grpSp>
        <p:nvGrpSpPr>
          <p:cNvPr name="Group 25" id="25"/>
          <p:cNvGrpSpPr/>
          <p:nvPr/>
        </p:nvGrpSpPr>
        <p:grpSpPr>
          <a:xfrm rot="0">
            <a:off x="8286081" y="1190732"/>
            <a:ext cx="1706953" cy="384596"/>
            <a:chOff x="0" y="0"/>
            <a:chExt cx="2275937" cy="512795"/>
          </a:xfrm>
        </p:grpSpPr>
        <p:grpSp>
          <p:nvGrpSpPr>
            <p:cNvPr name="Group 26" id="26"/>
            <p:cNvGrpSpPr/>
            <p:nvPr/>
          </p:nvGrpSpPr>
          <p:grpSpPr>
            <a:xfrm rot="0">
              <a:off x="0" y="0"/>
              <a:ext cx="2275937" cy="512795"/>
              <a:chOff x="0" y="0"/>
              <a:chExt cx="498581" cy="112336"/>
            </a:xfrm>
          </p:grpSpPr>
          <p:sp>
            <p:nvSpPr>
              <p:cNvPr name="Freeform 27" id="27"/>
              <p:cNvSpPr/>
              <p:nvPr/>
            </p:nvSpPr>
            <p:spPr>
              <a:xfrm flipH="false" flipV="false" rot="0">
                <a:off x="0" y="0"/>
                <a:ext cx="498581" cy="112336"/>
              </a:xfrm>
              <a:custGeom>
                <a:avLst/>
                <a:gdLst/>
                <a:ahLst/>
                <a:cxnLst/>
                <a:rect r="r" b="b" t="t" l="l"/>
                <a:pathLst>
                  <a:path h="112336" w="498581">
                    <a:moveTo>
                      <a:pt x="56168" y="0"/>
                    </a:moveTo>
                    <a:lnTo>
                      <a:pt x="442413" y="0"/>
                    </a:lnTo>
                    <a:cubicBezTo>
                      <a:pt x="457310" y="0"/>
                      <a:pt x="471596" y="5918"/>
                      <a:pt x="482130" y="16451"/>
                    </a:cubicBezTo>
                    <a:cubicBezTo>
                      <a:pt x="492663" y="26985"/>
                      <a:pt x="498581" y="41271"/>
                      <a:pt x="498581" y="56168"/>
                    </a:cubicBezTo>
                    <a:lnTo>
                      <a:pt x="498581" y="56168"/>
                    </a:lnTo>
                    <a:cubicBezTo>
                      <a:pt x="498581" y="71065"/>
                      <a:pt x="492663" y="85351"/>
                      <a:pt x="482130" y="95885"/>
                    </a:cubicBezTo>
                    <a:cubicBezTo>
                      <a:pt x="471596" y="106418"/>
                      <a:pt x="457310" y="112336"/>
                      <a:pt x="442413" y="112336"/>
                    </a:cubicBezTo>
                    <a:lnTo>
                      <a:pt x="56168" y="112336"/>
                    </a:lnTo>
                    <a:cubicBezTo>
                      <a:pt x="41271" y="112336"/>
                      <a:pt x="26985" y="106418"/>
                      <a:pt x="16451" y="95885"/>
                    </a:cubicBezTo>
                    <a:cubicBezTo>
                      <a:pt x="5918" y="85351"/>
                      <a:pt x="0" y="71065"/>
                      <a:pt x="0" y="56168"/>
                    </a:cubicBezTo>
                    <a:lnTo>
                      <a:pt x="0" y="56168"/>
                    </a:lnTo>
                    <a:cubicBezTo>
                      <a:pt x="0" y="41271"/>
                      <a:pt x="5918" y="26985"/>
                      <a:pt x="16451" y="16451"/>
                    </a:cubicBezTo>
                    <a:cubicBezTo>
                      <a:pt x="26985" y="5918"/>
                      <a:pt x="41271" y="0"/>
                      <a:pt x="56168" y="0"/>
                    </a:cubicBezTo>
                    <a:close/>
                  </a:path>
                </a:pathLst>
              </a:custGeom>
              <a:solidFill>
                <a:srgbClr val="CCCCCC"/>
              </a:solidFill>
              <a:ln cap="rnd">
                <a:noFill/>
                <a:prstDash val="solid"/>
                <a:round/>
              </a:ln>
            </p:spPr>
          </p:sp>
          <p:sp>
            <p:nvSpPr>
              <p:cNvPr name="TextBox 28" id="28"/>
              <p:cNvSpPr txBox="true"/>
              <p:nvPr/>
            </p:nvSpPr>
            <p:spPr>
              <a:xfrm>
                <a:off x="0" y="-47625"/>
                <a:ext cx="498581" cy="159961"/>
              </a:xfrm>
              <a:prstGeom prst="rect">
                <a:avLst/>
              </a:prstGeom>
            </p:spPr>
            <p:txBody>
              <a:bodyPr anchor="ctr" rtlCol="false" tIns="50800" lIns="50800" bIns="50800" rIns="50800"/>
              <a:lstStyle/>
              <a:p>
                <a:pPr algn="ctr">
                  <a:lnSpc>
                    <a:spcPts val="1959"/>
                  </a:lnSpc>
                </a:pPr>
              </a:p>
            </p:txBody>
          </p:sp>
        </p:grpSp>
        <p:sp>
          <p:nvSpPr>
            <p:cNvPr name="TextBox 29" id="29"/>
            <p:cNvSpPr txBox="true"/>
            <p:nvPr/>
          </p:nvSpPr>
          <p:spPr>
            <a:xfrm rot="0">
              <a:off x="188031" y="67379"/>
              <a:ext cx="1899876" cy="330412"/>
            </a:xfrm>
            <a:prstGeom prst="rect">
              <a:avLst/>
            </a:prstGeom>
          </p:spPr>
          <p:txBody>
            <a:bodyPr anchor="t" rtlCol="false" tIns="0" lIns="0" bIns="0" rIns="0">
              <a:spAutoFit/>
            </a:bodyPr>
            <a:lstStyle/>
            <a:p>
              <a:pPr algn="ctr">
                <a:lnSpc>
                  <a:spcPts val="1959"/>
                </a:lnSpc>
              </a:pPr>
              <a:r>
                <a:rPr lang="en-US" sz="1399">
                  <a:solidFill>
                    <a:srgbClr val="171717"/>
                  </a:solidFill>
                  <a:latin typeface="Poppins"/>
                  <a:ea typeface="Poppins"/>
                  <a:cs typeface="Poppins"/>
                  <a:sym typeface="Poppins"/>
                </a:rPr>
                <a:t>Contact</a:t>
              </a:r>
            </a:p>
          </p:txBody>
        </p:sp>
      </p:grpSp>
      <p:grpSp>
        <p:nvGrpSpPr>
          <p:cNvPr name="Group 30" id="30"/>
          <p:cNvGrpSpPr/>
          <p:nvPr/>
        </p:nvGrpSpPr>
        <p:grpSpPr>
          <a:xfrm rot="0">
            <a:off x="4100894" y="1190732"/>
            <a:ext cx="2511996" cy="384596"/>
            <a:chOff x="0" y="0"/>
            <a:chExt cx="3349328" cy="512795"/>
          </a:xfrm>
        </p:grpSpPr>
        <p:grpSp>
          <p:nvGrpSpPr>
            <p:cNvPr name="Group 31" id="31"/>
            <p:cNvGrpSpPr/>
            <p:nvPr/>
          </p:nvGrpSpPr>
          <p:grpSpPr>
            <a:xfrm rot="0">
              <a:off x="0" y="0"/>
              <a:ext cx="512795" cy="512795"/>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1717"/>
              </a:solidFill>
            </p:spPr>
          </p:sp>
          <p:sp>
            <p:nvSpPr>
              <p:cNvPr name="TextBox 33" id="33"/>
              <p:cNvSpPr txBox="true"/>
              <p:nvPr/>
            </p:nvSpPr>
            <p:spPr>
              <a:xfrm>
                <a:off x="76200" y="28575"/>
                <a:ext cx="660400" cy="708025"/>
              </a:xfrm>
              <a:prstGeom prst="rect">
                <a:avLst/>
              </a:prstGeom>
            </p:spPr>
            <p:txBody>
              <a:bodyPr anchor="ctr" rtlCol="false" tIns="50800" lIns="50800" bIns="50800" rIns="50800"/>
              <a:lstStyle/>
              <a:p>
                <a:pPr algn="ctr">
                  <a:lnSpc>
                    <a:spcPts val="1959"/>
                  </a:lnSpc>
                </a:pPr>
              </a:p>
            </p:txBody>
          </p:sp>
        </p:grpSp>
        <p:sp>
          <p:nvSpPr>
            <p:cNvPr name="Freeform 34" id="34"/>
            <p:cNvSpPr/>
            <p:nvPr/>
          </p:nvSpPr>
          <p:spPr>
            <a:xfrm flipH="false" flipV="false" rot="0">
              <a:off x="84949" y="115004"/>
              <a:ext cx="342896" cy="282787"/>
            </a:xfrm>
            <a:custGeom>
              <a:avLst/>
              <a:gdLst/>
              <a:ahLst/>
              <a:cxnLst/>
              <a:rect r="r" b="b" t="t" l="l"/>
              <a:pathLst>
                <a:path h="282787" w="342896">
                  <a:moveTo>
                    <a:pt x="0" y="0"/>
                  </a:moveTo>
                  <a:lnTo>
                    <a:pt x="342897" y="0"/>
                  </a:lnTo>
                  <a:lnTo>
                    <a:pt x="342897" y="282787"/>
                  </a:lnTo>
                  <a:lnTo>
                    <a:pt x="0" y="2827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5" id="35"/>
            <p:cNvSpPr txBox="true"/>
            <p:nvPr/>
          </p:nvSpPr>
          <p:spPr>
            <a:xfrm rot="0">
              <a:off x="593006" y="20177"/>
              <a:ext cx="2756322" cy="415224"/>
            </a:xfrm>
            <a:prstGeom prst="rect">
              <a:avLst/>
            </a:prstGeom>
          </p:spPr>
          <p:txBody>
            <a:bodyPr anchor="t" rtlCol="false" tIns="0" lIns="0" bIns="0" rIns="0">
              <a:spAutoFit/>
            </a:bodyPr>
            <a:lstStyle/>
            <a:p>
              <a:pPr algn="l">
                <a:lnSpc>
                  <a:spcPts val="2519"/>
                </a:lnSpc>
              </a:pPr>
              <a:r>
                <a:rPr lang="en-US" sz="1799" b="true">
                  <a:solidFill>
                    <a:srgbClr val="171717"/>
                  </a:solidFill>
                  <a:latin typeface="Poppins Bold"/>
                  <a:ea typeface="Poppins Bold"/>
                  <a:cs typeface="Poppins Bold"/>
                  <a:sym typeface="Poppins Bold"/>
                </a:rPr>
                <a:t>Liceria &amp; Co.</a:t>
              </a:r>
            </a:p>
          </p:txBody>
        </p:sp>
      </p:grpSp>
    </p:spTree>
  </p:cSld>
  <p:clrMapOvr>
    <a:masterClrMapping/>
  </p:clrMapOvr>
  <p:transition spd="slow">
    <p:push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DAHF9pXq6LE</dc:identifier>
  <dcterms:modified xsi:type="dcterms:W3CDTF">2011-08-01T06:04:30Z</dcterms:modified>
  <cp:revision>1</cp:revision>
  <dc:title>Black and White Minimalist Pitch Deck Presentation</dc:title>
</cp:coreProperties>
</file>