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Handjet"/>
      <p:bold r:id="rId36"/>
    </p:embeddedFont>
    <p:embeddedFont>
      <p:font typeface="Poppins SemiBol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rT49AStSwlztU6CLgUQ3ImdFd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PoppinsSemiBold-regular.fntdata"/><Relationship Id="rId14" Type="http://schemas.openxmlformats.org/officeDocument/2006/relationships/slide" Target="slides/slide10.xml"/><Relationship Id="rId36" Type="http://schemas.openxmlformats.org/officeDocument/2006/relationships/font" Target="fonts/Handjet-bold.fntdata"/><Relationship Id="rId17" Type="http://schemas.openxmlformats.org/officeDocument/2006/relationships/slide" Target="slides/slide13.xml"/><Relationship Id="rId39" Type="http://schemas.openxmlformats.org/officeDocument/2006/relationships/font" Target="fonts/PoppinsSemiBold-italic.fntdata"/><Relationship Id="rId16" Type="http://schemas.openxmlformats.org/officeDocument/2006/relationships/slide" Target="slides/slide12.xml"/><Relationship Id="rId38" Type="http://schemas.openxmlformats.org/officeDocument/2006/relationships/font" Target="fonts/PoppinsSemi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2fc9011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2fc90118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2fc90118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2fc901189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272fc901189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272fc901189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2fc901189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72fc901189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72fc901189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72fc901189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72fc901189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272fc901189_0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72fc901189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72fc901189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272fc901189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72fc901189_0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72fc901189_0_4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72fc901189_0_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72fc901189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72fc901189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72fc901189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72fc901189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72fc901189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272fc901189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72fc901189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72fc901189_0_4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72fc901189_0_4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72fc901189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72fc901189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272fc901189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72fc901189_0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272fc901189_0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272fc901189_0_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2fc901189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2fc901189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2fc901189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72fc901189_0_5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272fc901189_0_5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g272fc901189_0_5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72fc901189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72fc901189_0_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g272fc901189_0_5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72fc901189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272fc901189_0_6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g272fc901189_0_6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72fc901189_0_7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g272fc901189_0_7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g272fc901189_0_7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72fc901189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g272fc901189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272fc901189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2fc901189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272fc901189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272fc901189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2fc901189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72fc901189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272fc901189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2fc901189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272fc901189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72fc901189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2fc901189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72fc901189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72fc901189_0_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2fc901189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72fc901189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72fc901189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2fc901189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72fc901189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72fc901189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8.png"/><Relationship Id="rId7" Type="http://schemas.openxmlformats.org/officeDocument/2006/relationships/image" Target="../media/image104.png"/></Relationships>
</file>

<file path=ppt/slides/_rels/slide1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8.png"/><Relationship Id="rId13" Type="http://schemas.openxmlformats.org/officeDocument/2006/relationships/image" Target="../media/image16.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15" Type="http://schemas.openxmlformats.org/officeDocument/2006/relationships/image" Target="../media/image8.png"/><Relationship Id="rId14" Type="http://schemas.openxmlformats.org/officeDocument/2006/relationships/image" Target="../media/image2.png"/><Relationship Id="rId16" Type="http://schemas.openxmlformats.org/officeDocument/2006/relationships/image" Target="../media/image122.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08.png"/><Relationship Id="rId8" Type="http://schemas.openxmlformats.org/officeDocument/2006/relationships/image" Target="../media/image1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98.png"/><Relationship Id="rId7" Type="http://schemas.openxmlformats.org/officeDocument/2006/relationships/image" Target="../media/image27.png"/><Relationship Id="rId8" Type="http://schemas.openxmlformats.org/officeDocument/2006/relationships/image" Target="../media/image22.png"/></Relationships>
</file>

<file path=ppt/slides/_rels/slide13.xml.rels><?xml version="1.0" encoding="UTF-8" standalone="yes"?><Relationships xmlns="http://schemas.openxmlformats.org/package/2006/relationships"><Relationship Id="rId20" Type="http://schemas.openxmlformats.org/officeDocument/2006/relationships/image" Target="../media/image134.png"/><Relationship Id="rId22" Type="http://schemas.openxmlformats.org/officeDocument/2006/relationships/image" Target="../media/image133.png"/><Relationship Id="rId21" Type="http://schemas.openxmlformats.org/officeDocument/2006/relationships/image" Target="../media/image136.png"/><Relationship Id="rId24" Type="http://schemas.openxmlformats.org/officeDocument/2006/relationships/image" Target="../media/image156.png"/><Relationship Id="rId23" Type="http://schemas.openxmlformats.org/officeDocument/2006/relationships/image" Target="../media/image13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92.png"/><Relationship Id="rId26" Type="http://schemas.openxmlformats.org/officeDocument/2006/relationships/image" Target="../media/image146.png"/><Relationship Id="rId25" Type="http://schemas.openxmlformats.org/officeDocument/2006/relationships/image" Target="../media/image144.png"/><Relationship Id="rId28" Type="http://schemas.openxmlformats.org/officeDocument/2006/relationships/image" Target="../media/image142.png"/><Relationship Id="rId27" Type="http://schemas.openxmlformats.org/officeDocument/2006/relationships/image" Target="../media/image174.png"/><Relationship Id="rId5" Type="http://schemas.openxmlformats.org/officeDocument/2006/relationships/image" Target="../media/image29.png"/><Relationship Id="rId6" Type="http://schemas.openxmlformats.org/officeDocument/2006/relationships/image" Target="../media/image8.png"/><Relationship Id="rId29" Type="http://schemas.openxmlformats.org/officeDocument/2006/relationships/image" Target="../media/image173.png"/><Relationship Id="rId7" Type="http://schemas.openxmlformats.org/officeDocument/2006/relationships/image" Target="../media/image138.png"/><Relationship Id="rId8" Type="http://schemas.openxmlformats.org/officeDocument/2006/relationships/image" Target="../media/image167.png"/><Relationship Id="rId30" Type="http://schemas.openxmlformats.org/officeDocument/2006/relationships/image" Target="../media/image149.png"/><Relationship Id="rId11" Type="http://schemas.openxmlformats.org/officeDocument/2006/relationships/image" Target="../media/image126.png"/><Relationship Id="rId10" Type="http://schemas.openxmlformats.org/officeDocument/2006/relationships/image" Target="../media/image145.png"/><Relationship Id="rId13" Type="http://schemas.openxmlformats.org/officeDocument/2006/relationships/image" Target="../media/image155.png"/><Relationship Id="rId12" Type="http://schemas.openxmlformats.org/officeDocument/2006/relationships/image" Target="../media/image168.png"/><Relationship Id="rId15" Type="http://schemas.openxmlformats.org/officeDocument/2006/relationships/image" Target="../media/image148.png"/><Relationship Id="rId14" Type="http://schemas.openxmlformats.org/officeDocument/2006/relationships/image" Target="../media/image170.png"/><Relationship Id="rId17" Type="http://schemas.openxmlformats.org/officeDocument/2006/relationships/image" Target="../media/image141.png"/><Relationship Id="rId16" Type="http://schemas.openxmlformats.org/officeDocument/2006/relationships/image" Target="../media/image128.png"/><Relationship Id="rId19" Type="http://schemas.openxmlformats.org/officeDocument/2006/relationships/image" Target="../media/image132.png"/><Relationship Id="rId18" Type="http://schemas.openxmlformats.org/officeDocument/2006/relationships/image" Target="../media/image1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58.png"/><Relationship Id="rId8" Type="http://schemas.openxmlformats.org/officeDocument/2006/relationships/image" Target="../media/image162.png"/><Relationship Id="rId11" Type="http://schemas.openxmlformats.org/officeDocument/2006/relationships/image" Target="../media/image3.png"/><Relationship Id="rId10" Type="http://schemas.openxmlformats.org/officeDocument/2006/relationships/image" Target="../media/image161.png"/><Relationship Id="rId13" Type="http://schemas.openxmlformats.org/officeDocument/2006/relationships/image" Target="../media/image157.png"/><Relationship Id="rId12" Type="http://schemas.openxmlformats.org/officeDocument/2006/relationships/image" Target="../media/image186.png"/><Relationship Id="rId15" Type="http://schemas.openxmlformats.org/officeDocument/2006/relationships/image" Target="../media/image8.png"/><Relationship Id="rId14" Type="http://schemas.openxmlformats.org/officeDocument/2006/relationships/image" Target="../media/image2.png"/><Relationship Id="rId17" Type="http://schemas.openxmlformats.org/officeDocument/2006/relationships/image" Target="../media/image169.png"/><Relationship Id="rId16" Type="http://schemas.openxmlformats.org/officeDocument/2006/relationships/image" Target="../media/image2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98.png"/><Relationship Id="rId7" Type="http://schemas.openxmlformats.org/officeDocument/2006/relationships/image" Target="../media/image27.png"/><Relationship Id="rId8" Type="http://schemas.openxmlformats.org/officeDocument/2006/relationships/image" Target="../media/image22.png"/><Relationship Id="rId11" Type="http://schemas.openxmlformats.org/officeDocument/2006/relationships/image" Target="../media/image184.png"/><Relationship Id="rId10" Type="http://schemas.openxmlformats.org/officeDocument/2006/relationships/image" Target="../media/image2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81.png"/><Relationship Id="rId9" Type="http://schemas.openxmlformats.org/officeDocument/2006/relationships/image" Target="../media/image31.png"/><Relationship Id="rId5" Type="http://schemas.openxmlformats.org/officeDocument/2006/relationships/image" Target="../media/image87.png"/><Relationship Id="rId6" Type="http://schemas.openxmlformats.org/officeDocument/2006/relationships/image" Target="../media/image69.png"/><Relationship Id="rId7" Type="http://schemas.openxmlformats.org/officeDocument/2006/relationships/image" Target="../media/image56.png"/><Relationship Id="rId8" Type="http://schemas.openxmlformats.org/officeDocument/2006/relationships/image" Target="../media/image55.png"/><Relationship Id="rId11" Type="http://schemas.openxmlformats.org/officeDocument/2006/relationships/image" Target="../media/image60.png"/><Relationship Id="rId10" Type="http://schemas.openxmlformats.org/officeDocument/2006/relationships/image" Target="../media/image53.png"/><Relationship Id="rId13" Type="http://schemas.openxmlformats.org/officeDocument/2006/relationships/image" Target="../media/image259.png"/><Relationship Id="rId12" Type="http://schemas.openxmlformats.org/officeDocument/2006/relationships/image" Target="../media/image8.png"/><Relationship Id="rId14" Type="http://schemas.openxmlformats.org/officeDocument/2006/relationships/image" Target="../media/image2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215.png"/><Relationship Id="rId6" Type="http://schemas.openxmlformats.org/officeDocument/2006/relationships/image" Target="../media/image8.png"/><Relationship Id="rId7" Type="http://schemas.openxmlformats.org/officeDocument/2006/relationships/image" Target="../media/image2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44.png"/><Relationship Id="rId5" Type="http://schemas.openxmlformats.org/officeDocument/2006/relationships/image" Target="../media/image19.png"/><Relationship Id="rId6" Type="http://schemas.openxmlformats.org/officeDocument/2006/relationships/image" Target="../media/image98.png"/><Relationship Id="rId7" Type="http://schemas.openxmlformats.org/officeDocument/2006/relationships/image" Target="../media/image27.png"/><Relationship Id="rId8" Type="http://schemas.openxmlformats.org/officeDocument/2006/relationships/image" Target="../media/image22.png"/><Relationship Id="rId10" Type="http://schemas.openxmlformats.org/officeDocument/2006/relationships/image" Target="../media/image210.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8.png"/><Relationship Id="rId13" Type="http://schemas.openxmlformats.org/officeDocument/2006/relationships/image" Target="../media/image16.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15" Type="http://schemas.openxmlformats.org/officeDocument/2006/relationships/image" Target="../media/image8.png"/><Relationship Id="rId14" Type="http://schemas.openxmlformats.org/officeDocument/2006/relationships/image" Target="../media/image2.png"/><Relationship Id="rId16" Type="http://schemas.openxmlformats.org/officeDocument/2006/relationships/image" Target="../media/image39.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81.png"/><Relationship Id="rId9" Type="http://schemas.openxmlformats.org/officeDocument/2006/relationships/image" Target="../media/image31.png"/><Relationship Id="rId5" Type="http://schemas.openxmlformats.org/officeDocument/2006/relationships/image" Target="../media/image87.png"/><Relationship Id="rId6" Type="http://schemas.openxmlformats.org/officeDocument/2006/relationships/image" Target="../media/image69.png"/><Relationship Id="rId7" Type="http://schemas.openxmlformats.org/officeDocument/2006/relationships/image" Target="../media/image56.png"/><Relationship Id="rId8" Type="http://schemas.openxmlformats.org/officeDocument/2006/relationships/image" Target="../media/image55.png"/><Relationship Id="rId11" Type="http://schemas.openxmlformats.org/officeDocument/2006/relationships/image" Target="../media/image60.png"/><Relationship Id="rId10" Type="http://schemas.openxmlformats.org/officeDocument/2006/relationships/image" Target="../media/image53.png"/><Relationship Id="rId13" Type="http://schemas.openxmlformats.org/officeDocument/2006/relationships/image" Target="../media/image219.png"/><Relationship Id="rId12" Type="http://schemas.openxmlformats.org/officeDocument/2006/relationships/image" Target="../media/image8.png"/><Relationship Id="rId15" Type="http://schemas.openxmlformats.org/officeDocument/2006/relationships/image" Target="../media/image211.png"/><Relationship Id="rId14" Type="http://schemas.openxmlformats.org/officeDocument/2006/relationships/image" Target="../media/image212.png"/><Relationship Id="rId17" Type="http://schemas.openxmlformats.org/officeDocument/2006/relationships/image" Target="../media/image223.png"/><Relationship Id="rId16" Type="http://schemas.openxmlformats.org/officeDocument/2006/relationships/image" Target="../media/image240.png"/><Relationship Id="rId19" Type="http://schemas.openxmlformats.org/officeDocument/2006/relationships/image" Target="../media/image220.png"/><Relationship Id="rId18" Type="http://schemas.openxmlformats.org/officeDocument/2006/relationships/image" Target="../media/image2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88.png"/><Relationship Id="rId5" Type="http://schemas.openxmlformats.org/officeDocument/2006/relationships/image" Target="../media/image215.png"/><Relationship Id="rId6" Type="http://schemas.openxmlformats.org/officeDocument/2006/relationships/image" Target="../media/image8.png"/><Relationship Id="rId7" Type="http://schemas.openxmlformats.org/officeDocument/2006/relationships/image" Target="../media/image283.png"/><Relationship Id="rId8" Type="http://schemas.openxmlformats.org/officeDocument/2006/relationships/image" Target="../media/image237.png"/><Relationship Id="rId10" Type="http://schemas.openxmlformats.org/officeDocument/2006/relationships/image" Target="../media/image229.png"/></Relationships>
</file>

<file path=ppt/slides/_rels/slide22.xml.rels><?xml version="1.0" encoding="UTF-8" standalone="yes"?><Relationships xmlns="http://schemas.openxmlformats.org/package/2006/relationships"><Relationship Id="rId20" Type="http://schemas.openxmlformats.org/officeDocument/2006/relationships/image" Target="../media/image248.png"/><Relationship Id="rId22" Type="http://schemas.openxmlformats.org/officeDocument/2006/relationships/image" Target="../media/image290.png"/><Relationship Id="rId21" Type="http://schemas.openxmlformats.org/officeDocument/2006/relationships/image" Target="../media/image262.png"/><Relationship Id="rId24" Type="http://schemas.openxmlformats.org/officeDocument/2006/relationships/image" Target="../media/image260.png"/><Relationship Id="rId23" Type="http://schemas.openxmlformats.org/officeDocument/2006/relationships/image" Target="../media/image27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81.png"/><Relationship Id="rId9" Type="http://schemas.openxmlformats.org/officeDocument/2006/relationships/image" Target="../media/image31.png"/><Relationship Id="rId26" Type="http://schemas.openxmlformats.org/officeDocument/2006/relationships/image" Target="../media/image267.png"/><Relationship Id="rId25" Type="http://schemas.openxmlformats.org/officeDocument/2006/relationships/image" Target="../media/image276.png"/><Relationship Id="rId28" Type="http://schemas.openxmlformats.org/officeDocument/2006/relationships/image" Target="../media/image271.png"/><Relationship Id="rId27" Type="http://schemas.openxmlformats.org/officeDocument/2006/relationships/image" Target="../media/image256.png"/><Relationship Id="rId5" Type="http://schemas.openxmlformats.org/officeDocument/2006/relationships/image" Target="../media/image87.png"/><Relationship Id="rId6" Type="http://schemas.openxmlformats.org/officeDocument/2006/relationships/image" Target="../media/image69.png"/><Relationship Id="rId29" Type="http://schemas.openxmlformats.org/officeDocument/2006/relationships/hyperlink" Target="https://eatemp.com/powerpoint-org-chart-template/" TargetMode="External"/><Relationship Id="rId7" Type="http://schemas.openxmlformats.org/officeDocument/2006/relationships/image" Target="../media/image56.png"/><Relationship Id="rId8" Type="http://schemas.openxmlformats.org/officeDocument/2006/relationships/image" Target="../media/image55.png"/><Relationship Id="rId11" Type="http://schemas.openxmlformats.org/officeDocument/2006/relationships/image" Target="../media/image60.png"/><Relationship Id="rId10" Type="http://schemas.openxmlformats.org/officeDocument/2006/relationships/image" Target="../media/image53.png"/><Relationship Id="rId13" Type="http://schemas.openxmlformats.org/officeDocument/2006/relationships/image" Target="../media/image284.png"/><Relationship Id="rId12" Type="http://schemas.openxmlformats.org/officeDocument/2006/relationships/image" Target="../media/image8.png"/><Relationship Id="rId15" Type="http://schemas.openxmlformats.org/officeDocument/2006/relationships/image" Target="../media/image261.png"/><Relationship Id="rId14" Type="http://schemas.openxmlformats.org/officeDocument/2006/relationships/image" Target="../media/image236.png"/><Relationship Id="rId17" Type="http://schemas.openxmlformats.org/officeDocument/2006/relationships/image" Target="../media/image238.png"/><Relationship Id="rId16" Type="http://schemas.openxmlformats.org/officeDocument/2006/relationships/image" Target="../media/image250.png"/><Relationship Id="rId19" Type="http://schemas.openxmlformats.org/officeDocument/2006/relationships/image" Target="../media/image239.png"/><Relationship Id="rId18" Type="http://schemas.openxmlformats.org/officeDocument/2006/relationships/image" Target="../media/image2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58.png"/><Relationship Id="rId8" Type="http://schemas.openxmlformats.org/officeDocument/2006/relationships/image" Target="../media/image162.png"/><Relationship Id="rId11" Type="http://schemas.openxmlformats.org/officeDocument/2006/relationships/image" Target="../media/image3.png"/><Relationship Id="rId10" Type="http://schemas.openxmlformats.org/officeDocument/2006/relationships/image" Target="../media/image161.png"/><Relationship Id="rId13" Type="http://schemas.openxmlformats.org/officeDocument/2006/relationships/image" Target="../media/image157.png"/><Relationship Id="rId12" Type="http://schemas.openxmlformats.org/officeDocument/2006/relationships/image" Target="../media/image186.png"/><Relationship Id="rId15" Type="http://schemas.openxmlformats.org/officeDocument/2006/relationships/image" Target="../media/image289.png"/><Relationship Id="rId14" Type="http://schemas.openxmlformats.org/officeDocument/2006/relationships/image" Target="../media/image2.png"/><Relationship Id="rId17" Type="http://schemas.openxmlformats.org/officeDocument/2006/relationships/hyperlink" Target="https://unsplash.com/" TargetMode="External"/><Relationship Id="rId16" Type="http://schemas.openxmlformats.org/officeDocument/2006/relationships/image" Target="../media/image286.png"/></Relationships>
</file>

<file path=ppt/slides/_rels/slide3.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44.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53.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1.png"/><Relationship Id="rId5" Type="http://schemas.openxmlformats.org/officeDocument/2006/relationships/image" Target="../media/image87.png"/><Relationship Id="rId6" Type="http://schemas.openxmlformats.org/officeDocument/2006/relationships/image" Target="../media/image36.png"/><Relationship Id="rId7" Type="http://schemas.openxmlformats.org/officeDocument/2006/relationships/image" Target="../media/image23.png"/><Relationship Id="rId8"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47.png"/><Relationship Id="rId5" Type="http://schemas.openxmlformats.org/officeDocument/2006/relationships/image" Target="../media/image29.png"/><Relationship Id="rId6" Type="http://schemas.openxmlformats.org/officeDocument/2006/relationships/image" Target="../media/image8.png"/><Relationship Id="rId7" Type="http://schemas.openxmlformats.org/officeDocument/2006/relationships/image" Target="../media/image112.png"/><Relationship Id="rId8" Type="http://schemas.openxmlformats.org/officeDocument/2006/relationships/image" Target="../media/image65.png"/></Relationships>
</file>

<file path=ppt/slides/_rels/slide6.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8.png"/><Relationship Id="rId13" Type="http://schemas.openxmlformats.org/officeDocument/2006/relationships/image" Target="../media/image16.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15" Type="http://schemas.openxmlformats.org/officeDocument/2006/relationships/image" Target="../media/image8.png"/><Relationship Id="rId14" Type="http://schemas.openxmlformats.org/officeDocument/2006/relationships/image" Target="../media/image2.png"/><Relationship Id="rId16" Type="http://schemas.openxmlformats.org/officeDocument/2006/relationships/image" Target="../media/image75.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53.png"/><Relationship Id="rId13" Type="http://schemas.openxmlformats.org/officeDocument/2006/relationships/image" Target="../media/image66.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81.png"/><Relationship Id="rId9" Type="http://schemas.openxmlformats.org/officeDocument/2006/relationships/image" Target="../media/image31.png"/><Relationship Id="rId15" Type="http://schemas.openxmlformats.org/officeDocument/2006/relationships/image" Target="../media/image86.png"/><Relationship Id="rId14" Type="http://schemas.openxmlformats.org/officeDocument/2006/relationships/image" Target="../media/image68.png"/><Relationship Id="rId5" Type="http://schemas.openxmlformats.org/officeDocument/2006/relationships/image" Target="../media/image87.png"/><Relationship Id="rId6" Type="http://schemas.openxmlformats.org/officeDocument/2006/relationships/image" Target="../media/image69.png"/><Relationship Id="rId7" Type="http://schemas.openxmlformats.org/officeDocument/2006/relationships/image" Target="../media/image56.png"/><Relationship Id="rId8" Type="http://schemas.openxmlformats.org/officeDocument/2006/relationships/image" Target="../media/image55.png"/></Relationships>
</file>

<file path=ppt/slides/_rels/slide8.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84.png"/><Relationship Id="rId12" Type="http://schemas.openxmlformats.org/officeDocument/2006/relationships/image" Target="../media/image97.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98.png"/><Relationship Id="rId7" Type="http://schemas.openxmlformats.org/officeDocument/2006/relationships/image" Target="../media/image27.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53.png"/><Relationship Id="rId13" Type="http://schemas.openxmlformats.org/officeDocument/2006/relationships/image" Target="../media/image114.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81.png"/><Relationship Id="rId9" Type="http://schemas.openxmlformats.org/officeDocument/2006/relationships/image" Target="../media/image31.png"/><Relationship Id="rId14" Type="http://schemas.openxmlformats.org/officeDocument/2006/relationships/image" Target="../media/image127.png"/><Relationship Id="rId5" Type="http://schemas.openxmlformats.org/officeDocument/2006/relationships/image" Target="../media/image87.png"/><Relationship Id="rId6" Type="http://schemas.openxmlformats.org/officeDocument/2006/relationships/image" Target="../media/image69.png"/><Relationship Id="rId7" Type="http://schemas.openxmlformats.org/officeDocument/2006/relationships/image" Target="../media/image56.png"/><Relationship Id="rId8"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15" name="Shape 15"/>
        <p:cNvGrpSpPr/>
        <p:nvPr/>
      </p:nvGrpSpPr>
      <p:grpSpPr>
        <a:xfrm>
          <a:off x="0" y="0"/>
          <a:ext cx="0" cy="0"/>
          <a:chOff x="0" y="0"/>
          <a:chExt cx="0" cy="0"/>
        </a:xfrm>
      </p:grpSpPr>
      <p:pic>
        <p:nvPicPr>
          <p:cNvPr descr=" " id="16" name="Google Shape;16;g272fc901189_0_0"/>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17" name="Google Shape;17;g272fc901189_0_0"/>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18" name="Google Shape;18;g272fc901189_0_0"/>
          <p:cNvPicPr preferRelativeResize="0"/>
          <p:nvPr/>
        </p:nvPicPr>
        <p:blipFill rotWithShape="1">
          <a:blip r:embed="rId5">
            <a:alphaModFix/>
          </a:blip>
          <a:srcRect b="0" l="0" r="0" t="0"/>
          <a:stretch/>
        </p:blipFill>
        <p:spPr>
          <a:xfrm>
            <a:off x="1485949" y="662620"/>
            <a:ext cx="2320164" cy="698920"/>
          </a:xfrm>
          <a:prstGeom prst="rect">
            <a:avLst/>
          </a:prstGeom>
          <a:noFill/>
          <a:ln>
            <a:noFill/>
          </a:ln>
        </p:spPr>
      </p:pic>
      <p:sp>
        <p:nvSpPr>
          <p:cNvPr id="19" name="Google Shape;19;g272fc901189_0_0"/>
          <p:cNvSpPr/>
          <p:nvPr/>
        </p:nvSpPr>
        <p:spPr>
          <a:xfrm>
            <a:off x="1702013" y="3924300"/>
            <a:ext cx="22011900" cy="441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4000"/>
              <a:buFont typeface="Handjet"/>
              <a:buNone/>
            </a:pPr>
            <a:r>
              <a:rPr b="1" i="0" lang="en-US" sz="24000" u="none" cap="none" strike="noStrike">
                <a:solidFill>
                  <a:srgbClr val="F98CD4"/>
                </a:solidFill>
                <a:latin typeface="Handjet"/>
                <a:ea typeface="Handjet"/>
                <a:cs typeface="Handjet"/>
                <a:sym typeface="Handjet"/>
              </a:rPr>
              <a:t>Influencer</a:t>
            </a:r>
            <a:r>
              <a:rPr b="1" i="0" lang="en-US" sz="24000" u="none" cap="none" strike="noStrike">
                <a:solidFill>
                  <a:srgbClr val="272727"/>
                </a:solidFill>
                <a:latin typeface="Handjet"/>
                <a:ea typeface="Handjet"/>
                <a:cs typeface="Handjet"/>
                <a:sym typeface="Handjet"/>
              </a:rPr>
              <a:t> </a:t>
            </a:r>
            <a:r>
              <a:rPr b="1" i="0" lang="en-US" sz="24000" u="none" cap="none" strike="noStrike">
                <a:solidFill>
                  <a:srgbClr val="5D32FF"/>
                </a:solidFill>
                <a:latin typeface="Handjet"/>
                <a:ea typeface="Handjet"/>
                <a:cs typeface="Handjet"/>
                <a:sym typeface="Handjet"/>
              </a:rPr>
              <a:t>Marketing</a:t>
            </a:r>
            <a:r>
              <a:rPr b="1" i="0" lang="en-US" sz="24000" u="none" cap="none" strike="noStrike">
                <a:solidFill>
                  <a:srgbClr val="272727"/>
                </a:solidFill>
                <a:latin typeface="Handjet"/>
                <a:ea typeface="Handjet"/>
                <a:cs typeface="Handjet"/>
                <a:sym typeface="Handjet"/>
              </a:rPr>
              <a:t> </a:t>
            </a:r>
            <a:endParaRPr b="0" i="0" sz="24000" u="none" cap="none" strike="noStrike">
              <a:solidFill>
                <a:schemeClr val="dk1"/>
              </a:solidFill>
              <a:latin typeface="Calibri"/>
              <a:ea typeface="Calibri"/>
              <a:cs typeface="Calibri"/>
              <a:sym typeface="Calibri"/>
            </a:endParaRPr>
          </a:p>
        </p:txBody>
      </p:sp>
      <p:sp>
        <p:nvSpPr>
          <p:cNvPr id="20" name="Google Shape;20;g272fc901189_0_0"/>
          <p:cNvSpPr/>
          <p:nvPr/>
        </p:nvSpPr>
        <p:spPr>
          <a:xfrm>
            <a:off x="3264308" y="73279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06547"/>
              </a:buClr>
              <a:buSzPts val="6400"/>
              <a:buFont typeface="Poppins SemiBold"/>
              <a:buNone/>
            </a:pPr>
            <a:r>
              <a:rPr b="1" i="0" lang="en-US" sz="6400" u="none" cap="none" strike="noStrike">
                <a:solidFill>
                  <a:srgbClr val="706547"/>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72fc901189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72fc901189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287" name="Shape 287"/>
        <p:cNvGrpSpPr/>
        <p:nvPr/>
      </p:nvGrpSpPr>
      <p:grpSpPr>
        <a:xfrm>
          <a:off x="0" y="0"/>
          <a:ext cx="0" cy="0"/>
          <a:chOff x="0" y="0"/>
          <a:chExt cx="0" cy="0"/>
        </a:xfrm>
      </p:grpSpPr>
      <p:pic>
        <p:nvPicPr>
          <p:cNvPr descr=" " id="288" name="Google Shape;288;g272fc901189_0_263"/>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289" name="Google Shape;289;g272fc901189_0_263"/>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290" name="Google Shape;290;g272fc901189_0_263"/>
          <p:cNvPicPr preferRelativeResize="0"/>
          <p:nvPr/>
        </p:nvPicPr>
        <p:blipFill rotWithShape="1">
          <a:blip r:embed="rId5">
            <a:alphaModFix/>
          </a:blip>
          <a:srcRect b="0" l="0" r="0" t="0"/>
          <a:stretch/>
        </p:blipFill>
        <p:spPr>
          <a:xfrm>
            <a:off x="1485949" y="662620"/>
            <a:ext cx="2320164" cy="698922"/>
          </a:xfrm>
          <a:prstGeom prst="rect">
            <a:avLst/>
          </a:prstGeom>
          <a:noFill/>
          <a:ln>
            <a:noFill/>
          </a:ln>
        </p:spPr>
      </p:pic>
      <p:sp>
        <p:nvSpPr>
          <p:cNvPr id="291" name="Google Shape;291;g272fc901189_0_2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2" name="Google Shape;292;g272fc901189_0_26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93" name="Google Shape;293;g272fc901189_0_263"/>
          <p:cNvSpPr/>
          <p:nvPr/>
        </p:nvSpPr>
        <p:spPr>
          <a:xfrm>
            <a:off x="13882835" y="3238500"/>
            <a:ext cx="106905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Handjet"/>
              <a:buNone/>
            </a:pPr>
            <a:r>
              <a:rPr b="1" i="0" lang="en-US" sz="8000" u="none" cap="none" strike="noStrike">
                <a:solidFill>
                  <a:srgbClr val="0E0E0E"/>
                </a:solidFill>
                <a:latin typeface="Handjet"/>
                <a:ea typeface="Handjet"/>
                <a:cs typeface="Handjet"/>
                <a:sym typeface="Handjet"/>
              </a:rPr>
              <a:t>Some Data</a:t>
            </a:r>
            <a:endParaRPr b="0" i="0" sz="8000" u="none" cap="none" strike="noStrike">
              <a:solidFill>
                <a:schemeClr val="dk1"/>
              </a:solidFill>
              <a:latin typeface="Calibri"/>
              <a:ea typeface="Calibri"/>
              <a:cs typeface="Calibri"/>
              <a:sym typeface="Calibri"/>
            </a:endParaRPr>
          </a:p>
        </p:txBody>
      </p:sp>
      <p:sp>
        <p:nvSpPr>
          <p:cNvPr id="294" name="Google Shape;294;g272fc901189_0_263"/>
          <p:cNvSpPr/>
          <p:nvPr/>
        </p:nvSpPr>
        <p:spPr>
          <a:xfrm>
            <a:off x="13730416" y="6121400"/>
            <a:ext cx="8573700" cy="56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72fc901189_0_263"/>
          <p:cNvSpPr/>
          <p:nvPr/>
        </p:nvSpPr>
        <p:spPr>
          <a:xfrm>
            <a:off x="13730416" y="61214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72fc901189_0_263"/>
          <p:cNvSpPr/>
          <p:nvPr/>
        </p:nvSpPr>
        <p:spPr>
          <a:xfrm>
            <a:off x="13730416" y="6184900"/>
            <a:ext cx="14988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72fc901189_0_263"/>
          <p:cNvSpPr/>
          <p:nvPr/>
        </p:nvSpPr>
        <p:spPr>
          <a:xfrm>
            <a:off x="13730416" y="6184900"/>
            <a:ext cx="18375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75%</a:t>
            </a:r>
            <a:endParaRPr b="0" i="0" sz="8000" u="none" cap="none" strike="noStrike">
              <a:solidFill>
                <a:schemeClr val="dk1"/>
              </a:solidFill>
              <a:latin typeface="Calibri"/>
              <a:ea typeface="Calibri"/>
              <a:cs typeface="Calibri"/>
              <a:sym typeface="Calibri"/>
            </a:endParaRPr>
          </a:p>
        </p:txBody>
      </p:sp>
      <p:sp>
        <p:nvSpPr>
          <p:cNvPr id="298" name="Google Shape;298;g272fc901189_0_263"/>
          <p:cNvSpPr/>
          <p:nvPr/>
        </p:nvSpPr>
        <p:spPr>
          <a:xfrm>
            <a:off x="15432429" y="6121400"/>
            <a:ext cx="68715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72fc901189_0_263"/>
          <p:cNvSpPr/>
          <p:nvPr/>
        </p:nvSpPr>
        <p:spPr>
          <a:xfrm>
            <a:off x="15432429" y="6121400"/>
            <a:ext cx="7023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Enchanted Creatures</a:t>
            </a:r>
            <a:endParaRPr b="0" i="0" sz="3600" u="none" cap="none" strike="noStrike">
              <a:solidFill>
                <a:schemeClr val="dk1"/>
              </a:solidFill>
              <a:latin typeface="Calibri"/>
              <a:ea typeface="Calibri"/>
              <a:cs typeface="Calibri"/>
              <a:sym typeface="Calibri"/>
            </a:endParaRPr>
          </a:p>
        </p:txBody>
      </p:sp>
      <p:sp>
        <p:nvSpPr>
          <p:cNvPr id="300" name="Google Shape;300;g272fc901189_0_263"/>
          <p:cNvSpPr/>
          <p:nvPr/>
        </p:nvSpPr>
        <p:spPr>
          <a:xfrm>
            <a:off x="15432429" y="6769100"/>
            <a:ext cx="7007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301" name="Google Shape;301;g272fc901189_0_263"/>
          <p:cNvSpPr/>
          <p:nvPr/>
        </p:nvSpPr>
        <p:spPr>
          <a:xfrm>
            <a:off x="13730416" y="79883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72fc901189_0_263"/>
          <p:cNvSpPr/>
          <p:nvPr/>
        </p:nvSpPr>
        <p:spPr>
          <a:xfrm>
            <a:off x="13730416" y="8051800"/>
            <a:ext cx="14988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72fc901189_0_263"/>
          <p:cNvSpPr/>
          <p:nvPr/>
        </p:nvSpPr>
        <p:spPr>
          <a:xfrm>
            <a:off x="13730416" y="8051800"/>
            <a:ext cx="18375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60%</a:t>
            </a:r>
            <a:endParaRPr b="0" i="0" sz="8000" u="none" cap="none" strike="noStrike">
              <a:solidFill>
                <a:schemeClr val="dk1"/>
              </a:solidFill>
              <a:latin typeface="Calibri"/>
              <a:ea typeface="Calibri"/>
              <a:cs typeface="Calibri"/>
              <a:sym typeface="Calibri"/>
            </a:endParaRPr>
          </a:p>
        </p:txBody>
      </p:sp>
      <p:sp>
        <p:nvSpPr>
          <p:cNvPr id="304" name="Google Shape;304;g272fc901189_0_263"/>
          <p:cNvSpPr/>
          <p:nvPr/>
        </p:nvSpPr>
        <p:spPr>
          <a:xfrm>
            <a:off x="15432429" y="7988300"/>
            <a:ext cx="68715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72fc901189_0_263"/>
          <p:cNvSpPr/>
          <p:nvPr/>
        </p:nvSpPr>
        <p:spPr>
          <a:xfrm>
            <a:off x="15432429" y="7988300"/>
            <a:ext cx="7023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Magic-Wielding Individuals</a:t>
            </a:r>
            <a:endParaRPr b="0" i="0" sz="3600" u="none" cap="none" strike="noStrike">
              <a:solidFill>
                <a:schemeClr val="dk1"/>
              </a:solidFill>
              <a:latin typeface="Calibri"/>
              <a:ea typeface="Calibri"/>
              <a:cs typeface="Calibri"/>
              <a:sym typeface="Calibri"/>
            </a:endParaRPr>
          </a:p>
        </p:txBody>
      </p:sp>
      <p:sp>
        <p:nvSpPr>
          <p:cNvPr id="306" name="Google Shape;306;g272fc901189_0_263"/>
          <p:cNvSpPr/>
          <p:nvPr/>
        </p:nvSpPr>
        <p:spPr>
          <a:xfrm>
            <a:off x="15432429" y="8636000"/>
            <a:ext cx="7007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307" name="Google Shape;307;g272fc901189_0_263"/>
          <p:cNvSpPr/>
          <p:nvPr/>
        </p:nvSpPr>
        <p:spPr>
          <a:xfrm>
            <a:off x="13730416" y="98552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72fc901189_0_263"/>
          <p:cNvSpPr/>
          <p:nvPr/>
        </p:nvSpPr>
        <p:spPr>
          <a:xfrm>
            <a:off x="13730416" y="10223500"/>
            <a:ext cx="14988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72fc901189_0_263"/>
          <p:cNvSpPr/>
          <p:nvPr/>
        </p:nvSpPr>
        <p:spPr>
          <a:xfrm>
            <a:off x="13730416" y="10223500"/>
            <a:ext cx="18375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90%</a:t>
            </a:r>
            <a:endParaRPr b="0" i="0" sz="8000" u="none" cap="none" strike="noStrike">
              <a:solidFill>
                <a:schemeClr val="dk1"/>
              </a:solidFill>
              <a:latin typeface="Calibri"/>
              <a:ea typeface="Calibri"/>
              <a:cs typeface="Calibri"/>
              <a:sym typeface="Calibri"/>
            </a:endParaRPr>
          </a:p>
        </p:txBody>
      </p:sp>
      <p:sp>
        <p:nvSpPr>
          <p:cNvPr id="310" name="Google Shape;310;g272fc901189_0_263"/>
          <p:cNvSpPr/>
          <p:nvPr/>
        </p:nvSpPr>
        <p:spPr>
          <a:xfrm>
            <a:off x="15432429" y="9855200"/>
            <a:ext cx="68715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72fc901189_0_263"/>
          <p:cNvSpPr/>
          <p:nvPr/>
        </p:nvSpPr>
        <p:spPr>
          <a:xfrm>
            <a:off x="15432429" y="9855200"/>
            <a:ext cx="7023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Spells Cast</a:t>
            </a:r>
            <a:endParaRPr b="0" i="0" sz="3600" u="none" cap="none" strike="noStrike">
              <a:solidFill>
                <a:schemeClr val="dk1"/>
              </a:solidFill>
              <a:latin typeface="Calibri"/>
              <a:ea typeface="Calibri"/>
              <a:cs typeface="Calibri"/>
              <a:sym typeface="Calibri"/>
            </a:endParaRPr>
          </a:p>
        </p:txBody>
      </p:sp>
      <p:sp>
        <p:nvSpPr>
          <p:cNvPr id="312" name="Google Shape;312;g272fc901189_0_263"/>
          <p:cNvSpPr/>
          <p:nvPr/>
        </p:nvSpPr>
        <p:spPr>
          <a:xfrm>
            <a:off x="15432429" y="10502900"/>
            <a:ext cx="7007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313" name="Google Shape;313;g272fc901189_0_263"/>
          <p:cNvPicPr preferRelativeResize="0"/>
          <p:nvPr/>
        </p:nvPicPr>
        <p:blipFill rotWithShape="1">
          <a:blip r:embed="rId7">
            <a:alphaModFix/>
          </a:blip>
          <a:srcRect b="0" l="0" r="0" t="0"/>
          <a:stretch/>
        </p:blipFill>
        <p:spPr>
          <a:xfrm>
            <a:off x="1740117" y="2349500"/>
            <a:ext cx="10923365" cy="998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318" name="Shape 318"/>
        <p:cNvGrpSpPr/>
        <p:nvPr/>
      </p:nvGrpSpPr>
      <p:grpSpPr>
        <a:xfrm>
          <a:off x="0" y="0"/>
          <a:ext cx="0" cy="0"/>
          <a:chOff x="0" y="0"/>
          <a:chExt cx="0" cy="0"/>
        </a:xfrm>
      </p:grpSpPr>
      <p:pic>
        <p:nvPicPr>
          <p:cNvPr descr=" " id="319" name="Google Shape;319;g272fc901189_0_293"/>
          <p:cNvPicPr preferRelativeResize="0"/>
          <p:nvPr/>
        </p:nvPicPr>
        <p:blipFill rotWithShape="1">
          <a:blip r:embed="rId3">
            <a:alphaModFix/>
          </a:blip>
          <a:srcRect b="0" l="0" r="0" t="0"/>
          <a:stretch/>
        </p:blipFill>
        <p:spPr>
          <a:xfrm>
            <a:off x="3873984" y="660400"/>
            <a:ext cx="16651316" cy="12399974"/>
          </a:xfrm>
          <a:prstGeom prst="rect">
            <a:avLst/>
          </a:prstGeom>
          <a:noFill/>
          <a:ln>
            <a:noFill/>
          </a:ln>
        </p:spPr>
      </p:pic>
      <p:pic>
        <p:nvPicPr>
          <p:cNvPr descr=" " id="320" name="Google Shape;320;g272fc901189_0_293"/>
          <p:cNvPicPr preferRelativeResize="0"/>
          <p:nvPr/>
        </p:nvPicPr>
        <p:blipFill rotWithShape="1">
          <a:blip r:embed="rId4">
            <a:alphaModFix/>
          </a:blip>
          <a:srcRect b="0" l="0" r="0" t="0"/>
          <a:stretch/>
        </p:blipFill>
        <p:spPr>
          <a:xfrm>
            <a:off x="3873984" y="660400"/>
            <a:ext cx="16651316" cy="1552687"/>
          </a:xfrm>
          <a:prstGeom prst="rect">
            <a:avLst/>
          </a:prstGeom>
          <a:noFill/>
          <a:ln>
            <a:noFill/>
          </a:ln>
        </p:spPr>
      </p:pic>
      <p:pic>
        <p:nvPicPr>
          <p:cNvPr descr=" " id="321" name="Google Shape;321;g272fc901189_0_293"/>
          <p:cNvPicPr preferRelativeResize="0"/>
          <p:nvPr/>
        </p:nvPicPr>
        <p:blipFill rotWithShape="1">
          <a:blip r:embed="rId5">
            <a:alphaModFix/>
          </a:blip>
          <a:srcRect b="0" l="0" r="0" t="0"/>
          <a:stretch/>
        </p:blipFill>
        <p:spPr>
          <a:xfrm>
            <a:off x="13734689" y="1061876"/>
            <a:ext cx="6231447" cy="815702"/>
          </a:xfrm>
          <a:prstGeom prst="rect">
            <a:avLst/>
          </a:prstGeom>
          <a:noFill/>
          <a:ln>
            <a:noFill/>
          </a:ln>
        </p:spPr>
      </p:pic>
      <p:pic>
        <p:nvPicPr>
          <p:cNvPr descr=" " id="322" name="Google Shape;322;g272fc901189_0_293"/>
          <p:cNvPicPr preferRelativeResize="0"/>
          <p:nvPr/>
        </p:nvPicPr>
        <p:blipFill rotWithShape="1">
          <a:blip r:embed="rId6">
            <a:alphaModFix/>
          </a:blip>
          <a:srcRect b="0" l="0" r="0" t="0"/>
          <a:stretch/>
        </p:blipFill>
        <p:spPr>
          <a:xfrm>
            <a:off x="13734689" y="1061789"/>
            <a:ext cx="815891" cy="815789"/>
          </a:xfrm>
          <a:prstGeom prst="rect">
            <a:avLst/>
          </a:prstGeom>
          <a:noFill/>
          <a:ln>
            <a:noFill/>
          </a:ln>
        </p:spPr>
      </p:pic>
      <p:pic>
        <p:nvPicPr>
          <p:cNvPr descr=" " id="323" name="Google Shape;323;g272fc901189_0_293"/>
          <p:cNvPicPr preferRelativeResize="0"/>
          <p:nvPr/>
        </p:nvPicPr>
        <p:blipFill rotWithShape="1">
          <a:blip r:embed="rId7">
            <a:alphaModFix/>
          </a:blip>
          <a:srcRect b="0" l="0" r="0" t="0"/>
          <a:stretch/>
        </p:blipFill>
        <p:spPr>
          <a:xfrm>
            <a:off x="13863051" y="1164543"/>
            <a:ext cx="558771" cy="609488"/>
          </a:xfrm>
          <a:prstGeom prst="rect">
            <a:avLst/>
          </a:prstGeom>
          <a:noFill/>
          <a:ln>
            <a:noFill/>
          </a:ln>
        </p:spPr>
      </p:pic>
      <p:pic>
        <p:nvPicPr>
          <p:cNvPr descr=" " id="324" name="Google Shape;324;g272fc901189_0_293"/>
          <p:cNvPicPr preferRelativeResize="0"/>
          <p:nvPr/>
        </p:nvPicPr>
        <p:blipFill rotWithShape="1">
          <a:blip r:embed="rId8">
            <a:alphaModFix/>
          </a:blip>
          <a:srcRect b="0" l="0" r="0" t="0"/>
          <a:stretch/>
        </p:blipFill>
        <p:spPr>
          <a:xfrm>
            <a:off x="4371619" y="1095635"/>
            <a:ext cx="2447518" cy="725711"/>
          </a:xfrm>
          <a:prstGeom prst="rect">
            <a:avLst/>
          </a:prstGeom>
          <a:noFill/>
          <a:ln>
            <a:noFill/>
          </a:ln>
        </p:spPr>
      </p:pic>
      <p:pic>
        <p:nvPicPr>
          <p:cNvPr descr=" " id="325" name="Google Shape;325;g272fc901189_0_293"/>
          <p:cNvPicPr preferRelativeResize="0"/>
          <p:nvPr/>
        </p:nvPicPr>
        <p:blipFill rotWithShape="1">
          <a:blip r:embed="rId9">
            <a:alphaModFix/>
          </a:blip>
          <a:srcRect b="0" l="0" r="0" t="0"/>
          <a:stretch/>
        </p:blipFill>
        <p:spPr>
          <a:xfrm>
            <a:off x="19606330" y="2188704"/>
            <a:ext cx="918930" cy="10871671"/>
          </a:xfrm>
          <a:prstGeom prst="rect">
            <a:avLst/>
          </a:prstGeom>
          <a:noFill/>
          <a:ln>
            <a:noFill/>
          </a:ln>
        </p:spPr>
      </p:pic>
      <p:pic>
        <p:nvPicPr>
          <p:cNvPr descr=" " id="326" name="Google Shape;326;g272fc901189_0_293"/>
          <p:cNvPicPr preferRelativeResize="0"/>
          <p:nvPr/>
        </p:nvPicPr>
        <p:blipFill rotWithShape="1">
          <a:blip r:embed="rId10">
            <a:alphaModFix/>
          </a:blip>
          <a:srcRect b="0" l="0" r="0" t="0"/>
          <a:stretch/>
        </p:blipFill>
        <p:spPr>
          <a:xfrm>
            <a:off x="19606330" y="2188704"/>
            <a:ext cx="918930" cy="918815"/>
          </a:xfrm>
          <a:prstGeom prst="rect">
            <a:avLst/>
          </a:prstGeom>
          <a:noFill/>
          <a:ln>
            <a:noFill/>
          </a:ln>
        </p:spPr>
      </p:pic>
      <p:pic>
        <p:nvPicPr>
          <p:cNvPr descr=" " id="327" name="Google Shape;327;g272fc901189_0_293"/>
          <p:cNvPicPr preferRelativeResize="0"/>
          <p:nvPr/>
        </p:nvPicPr>
        <p:blipFill rotWithShape="1">
          <a:blip r:embed="rId11">
            <a:alphaModFix/>
          </a:blip>
          <a:srcRect b="0" l="0" r="0" t="0"/>
          <a:stretch/>
        </p:blipFill>
        <p:spPr>
          <a:xfrm>
            <a:off x="19606330" y="12141572"/>
            <a:ext cx="918930" cy="918815"/>
          </a:xfrm>
          <a:prstGeom prst="rect">
            <a:avLst/>
          </a:prstGeom>
          <a:noFill/>
          <a:ln>
            <a:noFill/>
          </a:ln>
        </p:spPr>
      </p:pic>
      <p:pic>
        <p:nvPicPr>
          <p:cNvPr descr=" " id="328" name="Google Shape;328;g272fc901189_0_293"/>
          <p:cNvPicPr preferRelativeResize="0"/>
          <p:nvPr/>
        </p:nvPicPr>
        <p:blipFill rotWithShape="1">
          <a:blip r:embed="rId12">
            <a:alphaModFix/>
          </a:blip>
          <a:srcRect b="0" l="0" r="0" t="0"/>
          <a:stretch/>
        </p:blipFill>
        <p:spPr>
          <a:xfrm>
            <a:off x="19770920" y="2362312"/>
            <a:ext cx="589886" cy="510840"/>
          </a:xfrm>
          <a:prstGeom prst="rect">
            <a:avLst/>
          </a:prstGeom>
          <a:noFill/>
          <a:ln>
            <a:noFill/>
          </a:ln>
        </p:spPr>
      </p:pic>
      <p:pic>
        <p:nvPicPr>
          <p:cNvPr descr=" " id="329" name="Google Shape;329;g272fc901189_0_293"/>
          <p:cNvPicPr preferRelativeResize="0"/>
          <p:nvPr/>
        </p:nvPicPr>
        <p:blipFill rotWithShape="1">
          <a:blip r:embed="rId13">
            <a:alphaModFix/>
          </a:blip>
          <a:srcRect b="0" l="0" r="0" t="0"/>
          <a:stretch/>
        </p:blipFill>
        <p:spPr>
          <a:xfrm>
            <a:off x="19770920" y="12357088"/>
            <a:ext cx="589886" cy="510840"/>
          </a:xfrm>
          <a:prstGeom prst="rect">
            <a:avLst/>
          </a:prstGeom>
          <a:noFill/>
          <a:ln>
            <a:noFill/>
          </a:ln>
        </p:spPr>
      </p:pic>
      <p:pic>
        <p:nvPicPr>
          <p:cNvPr descr=" " id="330" name="Google Shape;330;g272fc901189_0_293"/>
          <p:cNvPicPr preferRelativeResize="0"/>
          <p:nvPr/>
        </p:nvPicPr>
        <p:blipFill rotWithShape="1">
          <a:blip r:embed="rId14">
            <a:alphaModFix/>
          </a:blip>
          <a:srcRect b="0" l="0" r="0" t="0"/>
          <a:stretch/>
        </p:blipFill>
        <p:spPr>
          <a:xfrm>
            <a:off x="19606491" y="3083148"/>
            <a:ext cx="918846" cy="4795825"/>
          </a:xfrm>
          <a:prstGeom prst="rect">
            <a:avLst/>
          </a:prstGeom>
          <a:noFill/>
          <a:ln>
            <a:noFill/>
          </a:ln>
        </p:spPr>
      </p:pic>
      <p:sp>
        <p:nvSpPr>
          <p:cNvPr id="331" name="Google Shape;331;g272fc901189_0_2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272fc901189_0_293"/>
          <p:cNvPicPr preferRelativeResize="0"/>
          <p:nvPr/>
        </p:nvPicPr>
        <p:blipFill rotWithShape="1">
          <a:blip r:embed="rId15">
            <a:alphaModFix/>
          </a:blip>
          <a:srcRect b="0" l="0" r="0" t="0"/>
          <a:stretch/>
        </p:blipFill>
        <p:spPr>
          <a:xfrm>
            <a:off x="23523340" y="10820400"/>
            <a:ext cx="711289" cy="2590800"/>
          </a:xfrm>
          <a:prstGeom prst="rect">
            <a:avLst/>
          </a:prstGeom>
          <a:noFill/>
          <a:ln>
            <a:noFill/>
          </a:ln>
        </p:spPr>
      </p:pic>
      <p:sp>
        <p:nvSpPr>
          <p:cNvPr id="333" name="Google Shape;333;g272fc901189_0_293"/>
          <p:cNvSpPr/>
          <p:nvPr/>
        </p:nvSpPr>
        <p:spPr>
          <a:xfrm>
            <a:off x="4318540" y="3632200"/>
            <a:ext cx="15762600" cy="645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72fc901189_0_293"/>
          <p:cNvSpPr/>
          <p:nvPr/>
        </p:nvSpPr>
        <p:spPr>
          <a:xfrm>
            <a:off x="4318540" y="3632200"/>
            <a:ext cx="15762600" cy="48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72fc901189_0_293"/>
          <p:cNvSpPr/>
          <p:nvPr/>
        </p:nvSpPr>
        <p:spPr>
          <a:xfrm>
            <a:off x="7652706" y="3632200"/>
            <a:ext cx="9094200" cy="441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Handjet"/>
              <a:buNone/>
            </a:pPr>
            <a:r>
              <a:rPr b="1" i="0" lang="en-US" sz="24000" u="none" cap="none" strike="noStrike">
                <a:solidFill>
                  <a:srgbClr val="272727"/>
                </a:solidFill>
                <a:latin typeface="Handjet"/>
                <a:ea typeface="Handjet"/>
                <a:cs typeface="Handjet"/>
                <a:sym typeface="Handjet"/>
              </a:rPr>
              <a:t>234,567</a:t>
            </a:r>
            <a:endParaRPr b="0" i="0" sz="24000" u="none" cap="none" strike="noStrike">
              <a:solidFill>
                <a:schemeClr val="dk1"/>
              </a:solidFill>
              <a:latin typeface="Calibri"/>
              <a:ea typeface="Calibri"/>
              <a:cs typeface="Calibri"/>
              <a:sym typeface="Calibri"/>
            </a:endParaRPr>
          </a:p>
        </p:txBody>
      </p:sp>
      <p:sp>
        <p:nvSpPr>
          <p:cNvPr id="336" name="Google Shape;336;g272fc901189_0_293"/>
          <p:cNvSpPr/>
          <p:nvPr/>
        </p:nvSpPr>
        <p:spPr>
          <a:xfrm>
            <a:off x="4183056" y="72390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1"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37" name="Google Shape;337;g272fc901189_0_293"/>
          <p:cNvSpPr/>
          <p:nvPr/>
        </p:nvSpPr>
        <p:spPr>
          <a:xfrm>
            <a:off x="7496054" y="88646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pic>
        <p:nvPicPr>
          <p:cNvPr descr=" " id="338" name="Google Shape;338;g272fc901189_0_293"/>
          <p:cNvPicPr preferRelativeResize="0"/>
          <p:nvPr/>
        </p:nvPicPr>
        <p:blipFill rotWithShape="1">
          <a:blip r:embed="rId16">
            <a:alphaModFix/>
          </a:blip>
          <a:srcRect b="0" l="0" r="0" t="0"/>
          <a:stretch/>
        </p:blipFill>
        <p:spPr>
          <a:xfrm>
            <a:off x="469959" y="5080000"/>
            <a:ext cx="6808051" cy="797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343" name="Shape 343"/>
        <p:cNvGrpSpPr/>
        <p:nvPr/>
      </p:nvGrpSpPr>
      <p:grpSpPr>
        <a:xfrm>
          <a:off x="0" y="0"/>
          <a:ext cx="0" cy="0"/>
          <a:chOff x="0" y="0"/>
          <a:chExt cx="0" cy="0"/>
        </a:xfrm>
      </p:grpSpPr>
      <p:pic>
        <p:nvPicPr>
          <p:cNvPr descr=" " id="344" name="Google Shape;344;g272fc901189_0_317"/>
          <p:cNvPicPr preferRelativeResize="0"/>
          <p:nvPr/>
        </p:nvPicPr>
        <p:blipFill rotWithShape="1">
          <a:blip r:embed="rId3">
            <a:alphaModFix/>
          </a:blip>
          <a:srcRect b="0" l="0" r="0" t="0"/>
          <a:stretch/>
        </p:blipFill>
        <p:spPr>
          <a:xfrm>
            <a:off x="584273" y="596900"/>
            <a:ext cx="23180397" cy="12522200"/>
          </a:xfrm>
          <a:prstGeom prst="rect">
            <a:avLst/>
          </a:prstGeom>
          <a:noFill/>
          <a:ln>
            <a:noFill/>
          </a:ln>
        </p:spPr>
      </p:pic>
      <p:pic>
        <p:nvPicPr>
          <p:cNvPr descr=" " id="345" name="Google Shape;345;g272fc901189_0_317"/>
          <p:cNvPicPr preferRelativeResize="0"/>
          <p:nvPr/>
        </p:nvPicPr>
        <p:blipFill rotWithShape="1">
          <a:blip r:embed="rId4">
            <a:alphaModFix/>
          </a:blip>
          <a:srcRect b="0" l="0" r="0" t="0"/>
          <a:stretch/>
        </p:blipFill>
        <p:spPr>
          <a:xfrm>
            <a:off x="12117314" y="596900"/>
            <a:ext cx="11647356" cy="1422400"/>
          </a:xfrm>
          <a:prstGeom prst="rect">
            <a:avLst/>
          </a:prstGeom>
          <a:noFill/>
          <a:ln>
            <a:noFill/>
          </a:ln>
        </p:spPr>
      </p:pic>
      <p:pic>
        <p:nvPicPr>
          <p:cNvPr descr=" " id="346" name="Google Shape;346;g272fc901189_0_317"/>
          <p:cNvPicPr preferRelativeResize="0"/>
          <p:nvPr/>
        </p:nvPicPr>
        <p:blipFill rotWithShape="1">
          <a:blip r:embed="rId5">
            <a:alphaModFix/>
          </a:blip>
          <a:srcRect b="0" l="0" r="0" t="0"/>
          <a:stretch/>
        </p:blipFill>
        <p:spPr>
          <a:xfrm>
            <a:off x="10186673" y="596999"/>
            <a:ext cx="3301520" cy="1416447"/>
          </a:xfrm>
          <a:prstGeom prst="rect">
            <a:avLst/>
          </a:prstGeom>
          <a:noFill/>
          <a:ln>
            <a:noFill/>
          </a:ln>
        </p:spPr>
      </p:pic>
      <p:pic>
        <p:nvPicPr>
          <p:cNvPr descr=" " id="347" name="Google Shape;347;g272fc901189_0_317"/>
          <p:cNvPicPr preferRelativeResize="0"/>
          <p:nvPr/>
        </p:nvPicPr>
        <p:blipFill rotWithShape="1">
          <a:blip r:embed="rId6">
            <a:alphaModFix/>
          </a:blip>
          <a:srcRect b="0" l="0" r="0" t="0"/>
          <a:stretch/>
        </p:blipFill>
        <p:spPr>
          <a:xfrm>
            <a:off x="20558425" y="905222"/>
            <a:ext cx="2175643" cy="645257"/>
          </a:xfrm>
          <a:prstGeom prst="rect">
            <a:avLst/>
          </a:prstGeom>
          <a:noFill/>
          <a:ln>
            <a:noFill/>
          </a:ln>
        </p:spPr>
      </p:pic>
      <p:pic>
        <p:nvPicPr>
          <p:cNvPr descr=" " id="348" name="Google Shape;348;g272fc901189_0_317"/>
          <p:cNvPicPr preferRelativeResize="0"/>
          <p:nvPr/>
        </p:nvPicPr>
        <p:blipFill rotWithShape="1">
          <a:blip r:embed="rId7">
            <a:alphaModFix/>
          </a:blip>
          <a:srcRect b="0" l="0" r="0" t="0"/>
          <a:stretch/>
        </p:blipFill>
        <p:spPr>
          <a:xfrm>
            <a:off x="1043186" y="1092200"/>
            <a:ext cx="1525251" cy="685887"/>
          </a:xfrm>
          <a:prstGeom prst="rect">
            <a:avLst/>
          </a:prstGeom>
          <a:noFill/>
          <a:ln>
            <a:noFill/>
          </a:ln>
        </p:spPr>
      </p:pic>
      <p:pic>
        <p:nvPicPr>
          <p:cNvPr descr=" " id="349" name="Google Shape;349;g272fc901189_0_317"/>
          <p:cNvPicPr preferRelativeResize="0"/>
          <p:nvPr/>
        </p:nvPicPr>
        <p:blipFill rotWithShape="1">
          <a:blip r:embed="rId8">
            <a:alphaModFix/>
          </a:blip>
          <a:srcRect b="0" l="0" r="0" t="0"/>
          <a:stretch/>
        </p:blipFill>
        <p:spPr>
          <a:xfrm>
            <a:off x="11228203" y="826418"/>
            <a:ext cx="957630" cy="957511"/>
          </a:xfrm>
          <a:prstGeom prst="rect">
            <a:avLst/>
          </a:prstGeom>
          <a:noFill/>
          <a:ln>
            <a:noFill/>
          </a:ln>
        </p:spPr>
      </p:pic>
      <p:sp>
        <p:nvSpPr>
          <p:cNvPr id="350" name="Google Shape;350;g272fc901189_0_3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72fc901189_0_317"/>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352" name="Google Shape;352;g272fc901189_0_317"/>
          <p:cNvSpPr/>
          <p:nvPr/>
        </p:nvSpPr>
        <p:spPr>
          <a:xfrm>
            <a:off x="4318540" y="3721100"/>
            <a:ext cx="7875000" cy="24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72fc901189_0_317"/>
          <p:cNvSpPr/>
          <p:nvPr/>
        </p:nvSpPr>
        <p:spPr>
          <a:xfrm>
            <a:off x="5620452" y="3721100"/>
            <a:ext cx="52713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72fc901189_0_317"/>
          <p:cNvSpPr/>
          <p:nvPr/>
        </p:nvSpPr>
        <p:spPr>
          <a:xfrm>
            <a:off x="5620452" y="3721100"/>
            <a:ext cx="58131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233 Coins</a:t>
            </a:r>
            <a:endParaRPr b="0" i="0" sz="12800" u="none" cap="none" strike="noStrike">
              <a:solidFill>
                <a:schemeClr val="dk1"/>
              </a:solidFill>
              <a:latin typeface="Calibri"/>
              <a:ea typeface="Calibri"/>
              <a:cs typeface="Calibri"/>
              <a:sym typeface="Calibri"/>
            </a:endParaRPr>
          </a:p>
        </p:txBody>
      </p:sp>
      <p:sp>
        <p:nvSpPr>
          <p:cNvPr id="355" name="Google Shape;355;g272fc901189_0_317"/>
          <p:cNvSpPr/>
          <p:nvPr/>
        </p:nvSpPr>
        <p:spPr>
          <a:xfrm>
            <a:off x="4318540" y="5537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72fc901189_0_317"/>
          <p:cNvSpPr/>
          <p:nvPr/>
        </p:nvSpPr>
        <p:spPr>
          <a:xfrm>
            <a:off x="4250798" y="5537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57" name="Google Shape;357;g272fc901189_0_317"/>
          <p:cNvSpPr/>
          <p:nvPr/>
        </p:nvSpPr>
        <p:spPr>
          <a:xfrm>
            <a:off x="4318540" y="7442200"/>
            <a:ext cx="7875000" cy="24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72fc901189_0_317"/>
          <p:cNvSpPr/>
          <p:nvPr/>
        </p:nvSpPr>
        <p:spPr>
          <a:xfrm>
            <a:off x="5499787" y="7442200"/>
            <a:ext cx="55125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72fc901189_0_317"/>
          <p:cNvSpPr/>
          <p:nvPr/>
        </p:nvSpPr>
        <p:spPr>
          <a:xfrm>
            <a:off x="5499787" y="7442200"/>
            <a:ext cx="60543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456 Hours</a:t>
            </a:r>
            <a:endParaRPr b="0" i="0" sz="12800" u="none" cap="none" strike="noStrike">
              <a:solidFill>
                <a:schemeClr val="dk1"/>
              </a:solidFill>
              <a:latin typeface="Calibri"/>
              <a:ea typeface="Calibri"/>
              <a:cs typeface="Calibri"/>
              <a:sym typeface="Calibri"/>
            </a:endParaRPr>
          </a:p>
        </p:txBody>
      </p:sp>
      <p:sp>
        <p:nvSpPr>
          <p:cNvPr id="360" name="Google Shape;360;g272fc901189_0_317"/>
          <p:cNvSpPr/>
          <p:nvPr/>
        </p:nvSpPr>
        <p:spPr>
          <a:xfrm>
            <a:off x="4318540" y="9258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72fc901189_0_317"/>
          <p:cNvSpPr/>
          <p:nvPr/>
        </p:nvSpPr>
        <p:spPr>
          <a:xfrm>
            <a:off x="4250798" y="9258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62" name="Google Shape;362;g272fc901189_0_317"/>
          <p:cNvSpPr/>
          <p:nvPr/>
        </p:nvSpPr>
        <p:spPr>
          <a:xfrm>
            <a:off x="12193524" y="3721100"/>
            <a:ext cx="7875000" cy="24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72fc901189_0_317"/>
          <p:cNvSpPr/>
          <p:nvPr/>
        </p:nvSpPr>
        <p:spPr>
          <a:xfrm>
            <a:off x="14930716" y="3721100"/>
            <a:ext cx="2400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72fc901189_0_317"/>
          <p:cNvSpPr/>
          <p:nvPr/>
        </p:nvSpPr>
        <p:spPr>
          <a:xfrm>
            <a:off x="14930716" y="3721100"/>
            <a:ext cx="29424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85%</a:t>
            </a:r>
            <a:endParaRPr b="0" i="0" sz="12800" u="none" cap="none" strike="noStrike">
              <a:solidFill>
                <a:schemeClr val="dk1"/>
              </a:solidFill>
              <a:latin typeface="Calibri"/>
              <a:ea typeface="Calibri"/>
              <a:cs typeface="Calibri"/>
              <a:sym typeface="Calibri"/>
            </a:endParaRPr>
          </a:p>
        </p:txBody>
      </p:sp>
      <p:sp>
        <p:nvSpPr>
          <p:cNvPr id="365" name="Google Shape;365;g272fc901189_0_317"/>
          <p:cNvSpPr/>
          <p:nvPr/>
        </p:nvSpPr>
        <p:spPr>
          <a:xfrm>
            <a:off x="12193524" y="5537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72fc901189_0_317"/>
          <p:cNvSpPr/>
          <p:nvPr/>
        </p:nvSpPr>
        <p:spPr>
          <a:xfrm>
            <a:off x="12125782" y="5537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67" name="Google Shape;367;g272fc901189_0_317"/>
          <p:cNvSpPr/>
          <p:nvPr/>
        </p:nvSpPr>
        <p:spPr>
          <a:xfrm>
            <a:off x="12193524" y="7442200"/>
            <a:ext cx="7875000" cy="24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72fc901189_0_317"/>
          <p:cNvSpPr/>
          <p:nvPr/>
        </p:nvSpPr>
        <p:spPr>
          <a:xfrm>
            <a:off x="14117815" y="7442200"/>
            <a:ext cx="40263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72fc901189_0_317"/>
          <p:cNvSpPr/>
          <p:nvPr/>
        </p:nvSpPr>
        <p:spPr>
          <a:xfrm>
            <a:off x="14117815" y="7442200"/>
            <a:ext cx="45684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544 Km</a:t>
            </a:r>
            <a:endParaRPr b="0" i="0" sz="12800" u="none" cap="none" strike="noStrike">
              <a:solidFill>
                <a:schemeClr val="dk1"/>
              </a:solidFill>
              <a:latin typeface="Calibri"/>
              <a:ea typeface="Calibri"/>
              <a:cs typeface="Calibri"/>
              <a:sym typeface="Calibri"/>
            </a:endParaRPr>
          </a:p>
        </p:txBody>
      </p:sp>
      <p:sp>
        <p:nvSpPr>
          <p:cNvPr id="370" name="Google Shape;370;g272fc901189_0_317"/>
          <p:cNvSpPr/>
          <p:nvPr/>
        </p:nvSpPr>
        <p:spPr>
          <a:xfrm>
            <a:off x="12193524" y="9258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72fc901189_0_317"/>
          <p:cNvSpPr/>
          <p:nvPr/>
        </p:nvSpPr>
        <p:spPr>
          <a:xfrm>
            <a:off x="12125782" y="9258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376" name="Shape 376"/>
        <p:cNvGrpSpPr/>
        <p:nvPr/>
      </p:nvGrpSpPr>
      <p:grpSpPr>
        <a:xfrm>
          <a:off x="0" y="0"/>
          <a:ext cx="0" cy="0"/>
          <a:chOff x="0" y="0"/>
          <a:chExt cx="0" cy="0"/>
        </a:xfrm>
      </p:grpSpPr>
      <p:pic>
        <p:nvPicPr>
          <p:cNvPr descr=" " id="377" name="Google Shape;377;g272fc901189_0_349"/>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378" name="Google Shape;378;g272fc901189_0_349"/>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379" name="Google Shape;379;g272fc901189_0_349"/>
          <p:cNvPicPr preferRelativeResize="0"/>
          <p:nvPr/>
        </p:nvPicPr>
        <p:blipFill rotWithShape="1">
          <a:blip r:embed="rId5">
            <a:alphaModFix/>
          </a:blip>
          <a:srcRect b="0" l="0" r="0" t="0"/>
          <a:stretch/>
        </p:blipFill>
        <p:spPr>
          <a:xfrm>
            <a:off x="1485949" y="662620"/>
            <a:ext cx="2320164" cy="698922"/>
          </a:xfrm>
          <a:prstGeom prst="rect">
            <a:avLst/>
          </a:prstGeom>
          <a:noFill/>
          <a:ln>
            <a:noFill/>
          </a:ln>
        </p:spPr>
      </p:pic>
      <p:sp>
        <p:nvSpPr>
          <p:cNvPr id="380" name="Google Shape;380;g272fc901189_0_3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1" name="Google Shape;381;g272fc901189_0_34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82" name="Google Shape;382;g272fc901189_0_349"/>
          <p:cNvSpPr/>
          <p:nvPr/>
        </p:nvSpPr>
        <p:spPr>
          <a:xfrm>
            <a:off x="6841922" y="1701800"/>
            <a:ext cx="106905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Some Graph</a:t>
            </a:r>
            <a:endParaRPr b="0" i="0" sz="8000" u="none" cap="none" strike="noStrike">
              <a:solidFill>
                <a:schemeClr val="dk1"/>
              </a:solidFill>
              <a:latin typeface="Calibri"/>
              <a:ea typeface="Calibri"/>
              <a:cs typeface="Calibri"/>
              <a:sym typeface="Calibri"/>
            </a:endParaRPr>
          </a:p>
        </p:txBody>
      </p:sp>
      <p:sp>
        <p:nvSpPr>
          <p:cNvPr id="383" name="Google Shape;383;g272fc901189_0_349"/>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72fc901189_0_349"/>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5" name="Google Shape;385;g272fc901189_0_349"/>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86" name="Google Shape;386;g272fc901189_0_349"/>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87" name="Google Shape;387;g272fc901189_0_349"/>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8" name="Google Shape;388;g272fc901189_0_349"/>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9" name="Google Shape;389;g272fc901189_0_349"/>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90" name="Google Shape;390;g272fc901189_0_349"/>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91" name="Google Shape;391;g272fc901189_0_349"/>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92" name="Google Shape;392;g272fc901189_0_349"/>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2185"/>
              <a:buFont typeface="Lato"/>
              <a:buNone/>
            </a:pPr>
            <a:r>
              <a:rPr b="0" i="0" lang="en-US" sz="2185" u="none" cap="none" strike="noStrike">
                <a:solidFill>
                  <a:srgbClr val="F98CD4"/>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93" name="Google Shape;393;g272fc901189_0_349"/>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94" name="Google Shape;394;g272fc901189_0_349"/>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5" name="Google Shape;395;g272fc901189_0_349"/>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96" name="Google Shape;396;g272fc901189_0_349"/>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97" name="Google Shape;397;g272fc901189_0_349"/>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8" name="Google Shape;398;g272fc901189_0_349"/>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9" name="Google Shape;399;g272fc901189_0_349"/>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00" name="Google Shape;400;g272fc901189_0_349"/>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01" name="Google Shape;401;g272fc901189_0_349"/>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02" name="Google Shape;402;g272fc901189_0_349"/>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98CD4"/>
              </a:buClr>
              <a:buSzPts val="1820"/>
              <a:buFont typeface="Lato"/>
              <a:buNone/>
            </a:pPr>
            <a:r>
              <a:rPr b="0" i="0" lang="en-US" sz="1820" u="none" cap="none" strike="noStrike">
                <a:solidFill>
                  <a:srgbClr val="F98CD4"/>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03" name="Google Shape;403;g272fc901189_0_349"/>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404" name="Google Shape;404;g272fc901189_0_349"/>
          <p:cNvPicPr preferRelativeResize="0"/>
          <p:nvPr/>
        </p:nvPicPr>
        <p:blipFill rotWithShape="1">
          <a:blip r:embed="rId8">
            <a:alphaModFix/>
          </a:blip>
          <a:srcRect b="0" l="0" r="0" t="0"/>
          <a:stretch/>
        </p:blipFill>
        <p:spPr>
          <a:xfrm>
            <a:off x="4512766" y="4185456"/>
            <a:ext cx="11567" cy="5258445"/>
          </a:xfrm>
          <a:prstGeom prst="rect">
            <a:avLst/>
          </a:prstGeom>
          <a:noFill/>
          <a:ln>
            <a:noFill/>
          </a:ln>
        </p:spPr>
      </p:pic>
      <p:pic>
        <p:nvPicPr>
          <p:cNvPr descr=" " id="405" name="Google Shape;405;g272fc901189_0_349"/>
          <p:cNvPicPr preferRelativeResize="0"/>
          <p:nvPr/>
        </p:nvPicPr>
        <p:blipFill rotWithShape="1">
          <a:blip r:embed="rId9">
            <a:alphaModFix/>
          </a:blip>
          <a:srcRect b="0" l="0" r="0" t="0"/>
          <a:stretch/>
        </p:blipFill>
        <p:spPr>
          <a:xfrm>
            <a:off x="5651279" y="4185456"/>
            <a:ext cx="11567" cy="5258445"/>
          </a:xfrm>
          <a:prstGeom prst="rect">
            <a:avLst/>
          </a:prstGeom>
          <a:noFill/>
          <a:ln>
            <a:noFill/>
          </a:ln>
        </p:spPr>
      </p:pic>
      <p:pic>
        <p:nvPicPr>
          <p:cNvPr descr=" " id="406" name="Google Shape;406;g272fc901189_0_349"/>
          <p:cNvPicPr preferRelativeResize="0"/>
          <p:nvPr/>
        </p:nvPicPr>
        <p:blipFill rotWithShape="1">
          <a:blip r:embed="rId10">
            <a:alphaModFix/>
          </a:blip>
          <a:srcRect b="0" l="0" r="0" t="0"/>
          <a:stretch/>
        </p:blipFill>
        <p:spPr>
          <a:xfrm>
            <a:off x="6789795" y="4185456"/>
            <a:ext cx="11567" cy="5258445"/>
          </a:xfrm>
          <a:prstGeom prst="rect">
            <a:avLst/>
          </a:prstGeom>
          <a:noFill/>
          <a:ln>
            <a:noFill/>
          </a:ln>
        </p:spPr>
      </p:pic>
      <p:pic>
        <p:nvPicPr>
          <p:cNvPr descr=" " id="407" name="Google Shape;407;g272fc901189_0_349"/>
          <p:cNvPicPr preferRelativeResize="0"/>
          <p:nvPr/>
        </p:nvPicPr>
        <p:blipFill rotWithShape="1">
          <a:blip r:embed="rId11">
            <a:alphaModFix/>
          </a:blip>
          <a:srcRect b="0" l="0" r="0" t="0"/>
          <a:stretch/>
        </p:blipFill>
        <p:spPr>
          <a:xfrm>
            <a:off x="7928309" y="4185456"/>
            <a:ext cx="11567" cy="5258445"/>
          </a:xfrm>
          <a:prstGeom prst="rect">
            <a:avLst/>
          </a:prstGeom>
          <a:noFill/>
          <a:ln>
            <a:noFill/>
          </a:ln>
        </p:spPr>
      </p:pic>
      <p:pic>
        <p:nvPicPr>
          <p:cNvPr descr=" " id="408" name="Google Shape;408;g272fc901189_0_349"/>
          <p:cNvPicPr preferRelativeResize="0"/>
          <p:nvPr/>
        </p:nvPicPr>
        <p:blipFill rotWithShape="1">
          <a:blip r:embed="rId12">
            <a:alphaModFix/>
          </a:blip>
          <a:srcRect b="0" l="0" r="0" t="0"/>
          <a:stretch/>
        </p:blipFill>
        <p:spPr>
          <a:xfrm>
            <a:off x="9066828" y="4185456"/>
            <a:ext cx="11567" cy="5258445"/>
          </a:xfrm>
          <a:prstGeom prst="rect">
            <a:avLst/>
          </a:prstGeom>
          <a:noFill/>
          <a:ln>
            <a:noFill/>
          </a:ln>
        </p:spPr>
      </p:pic>
      <p:pic>
        <p:nvPicPr>
          <p:cNvPr descr=" " id="409" name="Google Shape;409;g272fc901189_0_349"/>
          <p:cNvPicPr preferRelativeResize="0"/>
          <p:nvPr/>
        </p:nvPicPr>
        <p:blipFill rotWithShape="1">
          <a:blip r:embed="rId13">
            <a:alphaModFix/>
          </a:blip>
          <a:srcRect b="0" l="0" r="0" t="0"/>
          <a:stretch/>
        </p:blipFill>
        <p:spPr>
          <a:xfrm>
            <a:off x="10205341" y="4185456"/>
            <a:ext cx="11567" cy="5258445"/>
          </a:xfrm>
          <a:prstGeom prst="rect">
            <a:avLst/>
          </a:prstGeom>
          <a:noFill/>
          <a:ln>
            <a:noFill/>
          </a:ln>
        </p:spPr>
      </p:pic>
      <p:pic>
        <p:nvPicPr>
          <p:cNvPr descr=" " id="410" name="Google Shape;410;g272fc901189_0_349"/>
          <p:cNvPicPr preferRelativeResize="0"/>
          <p:nvPr/>
        </p:nvPicPr>
        <p:blipFill rotWithShape="1">
          <a:blip r:embed="rId14">
            <a:alphaModFix/>
          </a:blip>
          <a:srcRect b="0" l="0" r="0" t="0"/>
          <a:stretch/>
        </p:blipFill>
        <p:spPr>
          <a:xfrm>
            <a:off x="11343854" y="4185456"/>
            <a:ext cx="11567" cy="5258445"/>
          </a:xfrm>
          <a:prstGeom prst="rect">
            <a:avLst/>
          </a:prstGeom>
          <a:noFill/>
          <a:ln>
            <a:noFill/>
          </a:ln>
        </p:spPr>
      </p:pic>
      <p:pic>
        <p:nvPicPr>
          <p:cNvPr descr=" " id="411" name="Google Shape;411;g272fc901189_0_349"/>
          <p:cNvPicPr preferRelativeResize="0"/>
          <p:nvPr/>
        </p:nvPicPr>
        <p:blipFill rotWithShape="1">
          <a:blip r:embed="rId15">
            <a:alphaModFix/>
          </a:blip>
          <a:srcRect b="0" l="0" r="0" t="0"/>
          <a:stretch/>
        </p:blipFill>
        <p:spPr>
          <a:xfrm>
            <a:off x="3355539" y="5483858"/>
            <a:ext cx="8050167" cy="2373585"/>
          </a:xfrm>
          <a:prstGeom prst="rect">
            <a:avLst/>
          </a:prstGeom>
          <a:noFill/>
          <a:ln>
            <a:noFill/>
          </a:ln>
        </p:spPr>
      </p:pic>
      <p:pic>
        <p:nvPicPr>
          <p:cNvPr descr=" " id="412" name="Google Shape;412;g272fc901189_0_349"/>
          <p:cNvPicPr preferRelativeResize="0"/>
          <p:nvPr/>
        </p:nvPicPr>
        <p:blipFill rotWithShape="1">
          <a:blip r:embed="rId16">
            <a:alphaModFix/>
          </a:blip>
          <a:srcRect b="0" l="0" r="0" t="0"/>
          <a:stretch/>
        </p:blipFill>
        <p:spPr>
          <a:xfrm>
            <a:off x="3369143" y="6359537"/>
            <a:ext cx="8044030" cy="2268525"/>
          </a:xfrm>
          <a:prstGeom prst="rect">
            <a:avLst/>
          </a:prstGeom>
          <a:noFill/>
          <a:ln>
            <a:noFill/>
          </a:ln>
        </p:spPr>
      </p:pic>
      <p:pic>
        <p:nvPicPr>
          <p:cNvPr descr=" " id="413" name="Google Shape;413;g272fc901189_0_349"/>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414" name="Google Shape;414;g272fc901189_0_349"/>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415" name="Google Shape;415;g272fc901189_0_349"/>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416" name="Google Shape;416;g272fc901189_0_349"/>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417" name="Google Shape;417;g272fc901189_0_349"/>
          <p:cNvPicPr preferRelativeResize="0"/>
          <p:nvPr/>
        </p:nvPicPr>
        <p:blipFill rotWithShape="1">
          <a:blip r:embed="rId21">
            <a:alphaModFix/>
          </a:blip>
          <a:srcRect b="0" l="0" r="0" t="0"/>
          <a:stretch/>
        </p:blipFill>
        <p:spPr>
          <a:xfrm>
            <a:off x="6718783" y="7732799"/>
            <a:ext cx="153591" cy="153566"/>
          </a:xfrm>
          <a:prstGeom prst="rect">
            <a:avLst/>
          </a:prstGeom>
          <a:noFill/>
          <a:ln>
            <a:noFill/>
          </a:ln>
        </p:spPr>
      </p:pic>
      <p:pic>
        <p:nvPicPr>
          <p:cNvPr descr=" " id="418" name="Google Shape;418;g272fc901189_0_349"/>
          <p:cNvPicPr preferRelativeResize="0"/>
          <p:nvPr/>
        </p:nvPicPr>
        <p:blipFill rotWithShape="1">
          <a:blip r:embed="rId22">
            <a:alphaModFix/>
          </a:blip>
          <a:srcRect b="0" l="0" r="0" t="0"/>
          <a:stretch/>
        </p:blipFill>
        <p:spPr>
          <a:xfrm>
            <a:off x="6718783" y="6311838"/>
            <a:ext cx="153591" cy="153566"/>
          </a:xfrm>
          <a:prstGeom prst="rect">
            <a:avLst/>
          </a:prstGeom>
          <a:noFill/>
          <a:ln>
            <a:noFill/>
          </a:ln>
        </p:spPr>
      </p:pic>
      <p:pic>
        <p:nvPicPr>
          <p:cNvPr descr=" " id="419" name="Google Shape;419;g272fc901189_0_349"/>
          <p:cNvPicPr preferRelativeResize="0"/>
          <p:nvPr/>
        </p:nvPicPr>
        <p:blipFill rotWithShape="1">
          <a:blip r:embed="rId23">
            <a:alphaModFix/>
          </a:blip>
          <a:srcRect b="0" l="0" r="0" t="0"/>
          <a:stretch/>
        </p:blipFill>
        <p:spPr>
          <a:xfrm>
            <a:off x="7861923" y="6733220"/>
            <a:ext cx="153591" cy="153566"/>
          </a:xfrm>
          <a:prstGeom prst="rect">
            <a:avLst/>
          </a:prstGeom>
          <a:noFill/>
          <a:ln>
            <a:noFill/>
          </a:ln>
        </p:spPr>
      </p:pic>
      <p:pic>
        <p:nvPicPr>
          <p:cNvPr descr=" " id="420" name="Google Shape;420;g272fc901189_0_349"/>
          <p:cNvPicPr preferRelativeResize="0"/>
          <p:nvPr/>
        </p:nvPicPr>
        <p:blipFill rotWithShape="1">
          <a:blip r:embed="rId24">
            <a:alphaModFix/>
          </a:blip>
          <a:srcRect b="0" l="0" r="0" t="0"/>
          <a:stretch/>
        </p:blipFill>
        <p:spPr>
          <a:xfrm>
            <a:off x="7861923" y="6420631"/>
            <a:ext cx="153591" cy="153566"/>
          </a:xfrm>
          <a:prstGeom prst="rect">
            <a:avLst/>
          </a:prstGeom>
          <a:noFill/>
          <a:ln>
            <a:noFill/>
          </a:ln>
        </p:spPr>
      </p:pic>
      <p:pic>
        <p:nvPicPr>
          <p:cNvPr descr=" " id="421" name="Google Shape;421;g272fc901189_0_349"/>
          <p:cNvPicPr preferRelativeResize="0"/>
          <p:nvPr/>
        </p:nvPicPr>
        <p:blipFill rotWithShape="1">
          <a:blip r:embed="rId25">
            <a:alphaModFix/>
          </a:blip>
          <a:srcRect b="0" l="0" r="0" t="0"/>
          <a:stretch/>
        </p:blipFill>
        <p:spPr>
          <a:xfrm>
            <a:off x="8995813" y="7667588"/>
            <a:ext cx="153591" cy="153566"/>
          </a:xfrm>
          <a:prstGeom prst="rect">
            <a:avLst/>
          </a:prstGeom>
          <a:noFill/>
          <a:ln>
            <a:noFill/>
          </a:ln>
        </p:spPr>
      </p:pic>
      <p:pic>
        <p:nvPicPr>
          <p:cNvPr descr=" " id="422" name="Google Shape;422;g272fc901189_0_349"/>
          <p:cNvPicPr preferRelativeResize="0"/>
          <p:nvPr/>
        </p:nvPicPr>
        <p:blipFill rotWithShape="1">
          <a:blip r:embed="rId26">
            <a:alphaModFix/>
          </a:blip>
          <a:srcRect b="0" l="0" r="0" t="0"/>
          <a:stretch/>
        </p:blipFill>
        <p:spPr>
          <a:xfrm>
            <a:off x="8995813" y="7076889"/>
            <a:ext cx="153591" cy="153566"/>
          </a:xfrm>
          <a:prstGeom prst="rect">
            <a:avLst/>
          </a:prstGeom>
          <a:noFill/>
          <a:ln>
            <a:noFill/>
          </a:ln>
        </p:spPr>
      </p:pic>
      <p:pic>
        <p:nvPicPr>
          <p:cNvPr descr=" " id="423" name="Google Shape;423;g272fc901189_0_349"/>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424" name="Google Shape;424;g272fc901189_0_349"/>
          <p:cNvPicPr preferRelativeResize="0"/>
          <p:nvPr/>
        </p:nvPicPr>
        <p:blipFill rotWithShape="1">
          <a:blip r:embed="rId28">
            <a:alphaModFix/>
          </a:blip>
          <a:srcRect b="0" l="0" r="0" t="0"/>
          <a:stretch/>
        </p:blipFill>
        <p:spPr>
          <a:xfrm>
            <a:off x="10138955" y="6572783"/>
            <a:ext cx="153591" cy="153566"/>
          </a:xfrm>
          <a:prstGeom prst="rect">
            <a:avLst/>
          </a:prstGeom>
          <a:noFill/>
          <a:ln>
            <a:noFill/>
          </a:ln>
        </p:spPr>
      </p:pic>
      <p:sp>
        <p:nvSpPr>
          <p:cNvPr id="425" name="Google Shape;425;g272fc901189_0_34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72fc901189_0_34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7" name="Google Shape;427;g272fc901189_0_349"/>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428" name="Google Shape;428;g272fc901189_0_349"/>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429" name="Google Shape;429;g272fc901189_0_349"/>
          <p:cNvSpPr/>
          <p:nvPr/>
        </p:nvSpPr>
        <p:spPr>
          <a:xfrm>
            <a:off x="16512064" y="6365367"/>
            <a:ext cx="13719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72fc901189_0_349"/>
          <p:cNvSpPr/>
          <p:nvPr/>
        </p:nvSpPr>
        <p:spPr>
          <a:xfrm>
            <a:off x="16512064" y="6330950"/>
            <a:ext cx="157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34.574</a:t>
            </a:r>
            <a:endParaRPr b="0" i="0" sz="4800" u="none" cap="none" strike="noStrike">
              <a:solidFill>
                <a:schemeClr val="dk1"/>
              </a:solidFill>
              <a:latin typeface="Calibri"/>
              <a:ea typeface="Calibri"/>
              <a:cs typeface="Calibri"/>
              <a:sym typeface="Calibri"/>
            </a:endParaRPr>
          </a:p>
        </p:txBody>
      </p:sp>
      <p:sp>
        <p:nvSpPr>
          <p:cNvPr id="431" name="Google Shape;431;g272fc901189_0_349"/>
          <p:cNvSpPr/>
          <p:nvPr/>
        </p:nvSpPr>
        <p:spPr>
          <a:xfrm>
            <a:off x="16696237" y="70167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32" name="Google Shape;432;g272fc901189_0_349"/>
          <p:cNvSpPr/>
          <p:nvPr/>
        </p:nvSpPr>
        <p:spPr>
          <a:xfrm>
            <a:off x="13260457"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72fc901189_0_349"/>
          <p:cNvSpPr/>
          <p:nvPr/>
        </p:nvSpPr>
        <p:spPr>
          <a:xfrm>
            <a:off x="13260457"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72fc901189_0_349"/>
          <p:cNvSpPr/>
          <p:nvPr/>
        </p:nvSpPr>
        <p:spPr>
          <a:xfrm>
            <a:off x="13158845" y="10515600"/>
            <a:ext cx="80781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Treasure Found</a:t>
            </a:r>
            <a:endParaRPr b="0" i="0" sz="4800" u="none" cap="none" strike="noStrike">
              <a:solidFill>
                <a:schemeClr val="dk1"/>
              </a:solidFill>
              <a:latin typeface="Calibri"/>
              <a:ea typeface="Calibri"/>
              <a:cs typeface="Calibri"/>
              <a:sym typeface="Calibri"/>
            </a:endParaRPr>
          </a:p>
        </p:txBody>
      </p:sp>
      <p:sp>
        <p:nvSpPr>
          <p:cNvPr id="435" name="Google Shape;435;g272fc901189_0_349"/>
          <p:cNvSpPr/>
          <p:nvPr/>
        </p:nvSpPr>
        <p:spPr>
          <a:xfrm>
            <a:off x="13192716" y="113030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36" name="Google Shape;436;g272fc901189_0_349"/>
          <p:cNvSpPr/>
          <p:nvPr/>
        </p:nvSpPr>
        <p:spPr>
          <a:xfrm>
            <a:off x="3251606"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72fc901189_0_349"/>
          <p:cNvSpPr/>
          <p:nvPr/>
        </p:nvSpPr>
        <p:spPr>
          <a:xfrm>
            <a:off x="3251606"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72fc901189_0_349"/>
          <p:cNvSpPr/>
          <p:nvPr/>
        </p:nvSpPr>
        <p:spPr>
          <a:xfrm>
            <a:off x="3149994" y="10515600"/>
            <a:ext cx="80781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Spellcasting Progress</a:t>
            </a:r>
            <a:endParaRPr b="0" i="0" sz="4800" u="none" cap="none" strike="noStrike">
              <a:solidFill>
                <a:schemeClr val="dk1"/>
              </a:solidFill>
              <a:latin typeface="Calibri"/>
              <a:ea typeface="Calibri"/>
              <a:cs typeface="Calibri"/>
              <a:sym typeface="Calibri"/>
            </a:endParaRPr>
          </a:p>
        </p:txBody>
      </p:sp>
      <p:sp>
        <p:nvSpPr>
          <p:cNvPr id="439" name="Google Shape;439;g272fc901189_0_349"/>
          <p:cNvSpPr/>
          <p:nvPr/>
        </p:nvSpPr>
        <p:spPr>
          <a:xfrm>
            <a:off x="3183865" y="113030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444" name="Shape 444"/>
        <p:cNvGrpSpPr/>
        <p:nvPr/>
      </p:nvGrpSpPr>
      <p:grpSpPr>
        <a:xfrm>
          <a:off x="0" y="0"/>
          <a:ext cx="0" cy="0"/>
          <a:chOff x="0" y="0"/>
          <a:chExt cx="0" cy="0"/>
        </a:xfrm>
      </p:grpSpPr>
      <p:pic>
        <p:nvPicPr>
          <p:cNvPr descr=" " id="445" name="Google Shape;445;g272fc901189_0_416"/>
          <p:cNvPicPr preferRelativeResize="0"/>
          <p:nvPr/>
        </p:nvPicPr>
        <p:blipFill rotWithShape="1">
          <a:blip r:embed="rId3">
            <a:alphaModFix/>
          </a:blip>
          <a:srcRect b="0" l="0" r="0" t="0"/>
          <a:stretch/>
        </p:blipFill>
        <p:spPr>
          <a:xfrm>
            <a:off x="3873984" y="660400"/>
            <a:ext cx="16651316" cy="12399986"/>
          </a:xfrm>
          <a:prstGeom prst="rect">
            <a:avLst/>
          </a:prstGeom>
          <a:noFill/>
          <a:ln>
            <a:noFill/>
          </a:ln>
        </p:spPr>
      </p:pic>
      <p:pic>
        <p:nvPicPr>
          <p:cNvPr descr=" " id="446" name="Google Shape;446;g272fc901189_0_416"/>
          <p:cNvPicPr preferRelativeResize="0"/>
          <p:nvPr/>
        </p:nvPicPr>
        <p:blipFill rotWithShape="1">
          <a:blip r:embed="rId4">
            <a:alphaModFix/>
          </a:blip>
          <a:srcRect b="0" l="0" r="0" t="0"/>
          <a:stretch/>
        </p:blipFill>
        <p:spPr>
          <a:xfrm>
            <a:off x="3873984" y="660400"/>
            <a:ext cx="16651316" cy="1552674"/>
          </a:xfrm>
          <a:prstGeom prst="rect">
            <a:avLst/>
          </a:prstGeom>
          <a:noFill/>
          <a:ln>
            <a:noFill/>
          </a:ln>
        </p:spPr>
      </p:pic>
      <p:pic>
        <p:nvPicPr>
          <p:cNvPr descr=" " id="447" name="Google Shape;447;g272fc901189_0_416"/>
          <p:cNvPicPr preferRelativeResize="0"/>
          <p:nvPr/>
        </p:nvPicPr>
        <p:blipFill rotWithShape="1">
          <a:blip r:embed="rId5">
            <a:alphaModFix/>
          </a:blip>
          <a:srcRect b="0" l="0" r="0" t="0"/>
          <a:stretch/>
        </p:blipFill>
        <p:spPr>
          <a:xfrm>
            <a:off x="13734689" y="1061889"/>
            <a:ext cx="6231447" cy="815702"/>
          </a:xfrm>
          <a:prstGeom prst="rect">
            <a:avLst/>
          </a:prstGeom>
          <a:noFill/>
          <a:ln>
            <a:noFill/>
          </a:ln>
        </p:spPr>
      </p:pic>
      <p:pic>
        <p:nvPicPr>
          <p:cNvPr descr=" " id="448" name="Google Shape;448;g272fc901189_0_416"/>
          <p:cNvPicPr preferRelativeResize="0"/>
          <p:nvPr/>
        </p:nvPicPr>
        <p:blipFill rotWithShape="1">
          <a:blip r:embed="rId6">
            <a:alphaModFix/>
          </a:blip>
          <a:srcRect b="0" l="0" r="0" t="0"/>
          <a:stretch/>
        </p:blipFill>
        <p:spPr>
          <a:xfrm>
            <a:off x="13734689" y="1061789"/>
            <a:ext cx="815891" cy="815777"/>
          </a:xfrm>
          <a:prstGeom prst="rect">
            <a:avLst/>
          </a:prstGeom>
          <a:noFill/>
          <a:ln>
            <a:noFill/>
          </a:ln>
        </p:spPr>
      </p:pic>
      <p:pic>
        <p:nvPicPr>
          <p:cNvPr descr=" " id="449" name="Google Shape;449;g272fc901189_0_416"/>
          <p:cNvPicPr preferRelativeResize="0"/>
          <p:nvPr/>
        </p:nvPicPr>
        <p:blipFill rotWithShape="1">
          <a:blip r:embed="rId7">
            <a:alphaModFix/>
          </a:blip>
          <a:srcRect b="0" l="0" r="0" t="0"/>
          <a:stretch/>
        </p:blipFill>
        <p:spPr>
          <a:xfrm>
            <a:off x="13863051" y="1164555"/>
            <a:ext cx="558771" cy="609501"/>
          </a:xfrm>
          <a:prstGeom prst="rect">
            <a:avLst/>
          </a:prstGeom>
          <a:noFill/>
          <a:ln>
            <a:noFill/>
          </a:ln>
        </p:spPr>
      </p:pic>
      <p:pic>
        <p:nvPicPr>
          <p:cNvPr descr=" " id="450" name="Google Shape;450;g272fc901189_0_416"/>
          <p:cNvPicPr preferRelativeResize="0"/>
          <p:nvPr/>
        </p:nvPicPr>
        <p:blipFill rotWithShape="1">
          <a:blip r:embed="rId8">
            <a:alphaModFix/>
          </a:blip>
          <a:srcRect b="0" l="0" r="0" t="0"/>
          <a:stretch/>
        </p:blipFill>
        <p:spPr>
          <a:xfrm>
            <a:off x="4371619" y="1095648"/>
            <a:ext cx="2447518" cy="725711"/>
          </a:xfrm>
          <a:prstGeom prst="rect">
            <a:avLst/>
          </a:prstGeom>
          <a:noFill/>
          <a:ln>
            <a:noFill/>
          </a:ln>
        </p:spPr>
      </p:pic>
      <p:pic>
        <p:nvPicPr>
          <p:cNvPr descr=" " id="451" name="Google Shape;451;g272fc901189_0_416"/>
          <p:cNvPicPr preferRelativeResize="0"/>
          <p:nvPr/>
        </p:nvPicPr>
        <p:blipFill rotWithShape="1">
          <a:blip r:embed="rId9">
            <a:alphaModFix/>
          </a:blip>
          <a:srcRect b="0" l="0" r="0" t="0"/>
          <a:stretch/>
        </p:blipFill>
        <p:spPr>
          <a:xfrm>
            <a:off x="19606330" y="2188691"/>
            <a:ext cx="918930" cy="10871671"/>
          </a:xfrm>
          <a:prstGeom prst="rect">
            <a:avLst/>
          </a:prstGeom>
          <a:noFill/>
          <a:ln>
            <a:noFill/>
          </a:ln>
        </p:spPr>
      </p:pic>
      <p:pic>
        <p:nvPicPr>
          <p:cNvPr descr=" " id="452" name="Google Shape;452;g272fc901189_0_416"/>
          <p:cNvPicPr preferRelativeResize="0"/>
          <p:nvPr/>
        </p:nvPicPr>
        <p:blipFill rotWithShape="1">
          <a:blip r:embed="rId10">
            <a:alphaModFix/>
          </a:blip>
          <a:srcRect b="0" l="0" r="0" t="0"/>
          <a:stretch/>
        </p:blipFill>
        <p:spPr>
          <a:xfrm>
            <a:off x="19606330" y="2188691"/>
            <a:ext cx="918930" cy="918815"/>
          </a:xfrm>
          <a:prstGeom prst="rect">
            <a:avLst/>
          </a:prstGeom>
          <a:noFill/>
          <a:ln>
            <a:noFill/>
          </a:ln>
        </p:spPr>
      </p:pic>
      <p:pic>
        <p:nvPicPr>
          <p:cNvPr descr=" " id="453" name="Google Shape;453;g272fc901189_0_416"/>
          <p:cNvPicPr preferRelativeResize="0"/>
          <p:nvPr/>
        </p:nvPicPr>
        <p:blipFill rotWithShape="1">
          <a:blip r:embed="rId11">
            <a:alphaModFix/>
          </a:blip>
          <a:srcRect b="0" l="0" r="0" t="0"/>
          <a:stretch/>
        </p:blipFill>
        <p:spPr>
          <a:xfrm>
            <a:off x="19606330" y="12141572"/>
            <a:ext cx="918930" cy="918815"/>
          </a:xfrm>
          <a:prstGeom prst="rect">
            <a:avLst/>
          </a:prstGeom>
          <a:noFill/>
          <a:ln>
            <a:noFill/>
          </a:ln>
        </p:spPr>
      </p:pic>
      <p:pic>
        <p:nvPicPr>
          <p:cNvPr descr=" " id="454" name="Google Shape;454;g272fc901189_0_416"/>
          <p:cNvPicPr preferRelativeResize="0"/>
          <p:nvPr/>
        </p:nvPicPr>
        <p:blipFill rotWithShape="1">
          <a:blip r:embed="rId12">
            <a:alphaModFix/>
          </a:blip>
          <a:srcRect b="0" l="0" r="0" t="0"/>
          <a:stretch/>
        </p:blipFill>
        <p:spPr>
          <a:xfrm>
            <a:off x="19770920" y="2362299"/>
            <a:ext cx="589886" cy="510828"/>
          </a:xfrm>
          <a:prstGeom prst="rect">
            <a:avLst/>
          </a:prstGeom>
          <a:noFill/>
          <a:ln>
            <a:noFill/>
          </a:ln>
        </p:spPr>
      </p:pic>
      <p:pic>
        <p:nvPicPr>
          <p:cNvPr descr=" " id="455" name="Google Shape;455;g272fc901189_0_416"/>
          <p:cNvPicPr preferRelativeResize="0"/>
          <p:nvPr/>
        </p:nvPicPr>
        <p:blipFill rotWithShape="1">
          <a:blip r:embed="rId13">
            <a:alphaModFix/>
          </a:blip>
          <a:srcRect b="0" l="0" r="0" t="0"/>
          <a:stretch/>
        </p:blipFill>
        <p:spPr>
          <a:xfrm>
            <a:off x="19770920" y="12357075"/>
            <a:ext cx="589886" cy="510828"/>
          </a:xfrm>
          <a:prstGeom prst="rect">
            <a:avLst/>
          </a:prstGeom>
          <a:noFill/>
          <a:ln>
            <a:noFill/>
          </a:ln>
        </p:spPr>
      </p:pic>
      <p:pic>
        <p:nvPicPr>
          <p:cNvPr descr=" " id="456" name="Google Shape;456;g272fc901189_0_416"/>
          <p:cNvPicPr preferRelativeResize="0"/>
          <p:nvPr/>
        </p:nvPicPr>
        <p:blipFill rotWithShape="1">
          <a:blip r:embed="rId14">
            <a:alphaModFix/>
          </a:blip>
          <a:srcRect b="0" l="0" r="0" t="0"/>
          <a:stretch/>
        </p:blipFill>
        <p:spPr>
          <a:xfrm>
            <a:off x="19606491" y="3083148"/>
            <a:ext cx="918846" cy="4795838"/>
          </a:xfrm>
          <a:prstGeom prst="rect">
            <a:avLst/>
          </a:prstGeom>
          <a:noFill/>
          <a:ln>
            <a:noFill/>
          </a:ln>
        </p:spPr>
      </p:pic>
      <p:sp>
        <p:nvSpPr>
          <p:cNvPr id="457" name="Google Shape;457;g272fc901189_0_41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8" name="Google Shape;458;g272fc901189_0_416"/>
          <p:cNvPicPr preferRelativeResize="0"/>
          <p:nvPr/>
        </p:nvPicPr>
        <p:blipFill rotWithShape="1">
          <a:blip r:embed="rId15">
            <a:alphaModFix/>
          </a:blip>
          <a:srcRect b="0" l="0" r="0" t="0"/>
          <a:stretch/>
        </p:blipFill>
        <p:spPr>
          <a:xfrm>
            <a:off x="23523340" y="10820400"/>
            <a:ext cx="711289" cy="2590800"/>
          </a:xfrm>
          <a:prstGeom prst="rect">
            <a:avLst/>
          </a:prstGeom>
          <a:noFill/>
          <a:ln>
            <a:noFill/>
          </a:ln>
        </p:spPr>
      </p:pic>
      <p:sp>
        <p:nvSpPr>
          <p:cNvPr id="459" name="Google Shape;459;g272fc901189_0_416"/>
          <p:cNvSpPr/>
          <p:nvPr/>
        </p:nvSpPr>
        <p:spPr>
          <a:xfrm>
            <a:off x="14416302" y="6540500"/>
            <a:ext cx="47124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72fc901189_0_416"/>
          <p:cNvSpPr/>
          <p:nvPr/>
        </p:nvSpPr>
        <p:spPr>
          <a:xfrm>
            <a:off x="14416302" y="6540500"/>
            <a:ext cx="47124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272fc901189_0_416"/>
          <p:cNvSpPr/>
          <p:nvPr/>
        </p:nvSpPr>
        <p:spPr>
          <a:xfrm>
            <a:off x="14416302" y="6540500"/>
            <a:ext cx="49155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A web application</a:t>
            </a:r>
            <a:endParaRPr b="0" i="0" sz="4800" u="none" cap="none" strike="noStrike">
              <a:solidFill>
                <a:schemeClr val="dk1"/>
              </a:solidFill>
              <a:latin typeface="Calibri"/>
              <a:ea typeface="Calibri"/>
              <a:cs typeface="Calibri"/>
              <a:sym typeface="Calibri"/>
            </a:endParaRPr>
          </a:p>
        </p:txBody>
      </p:sp>
      <p:sp>
        <p:nvSpPr>
          <p:cNvPr id="462" name="Google Shape;462;g272fc901189_0_416"/>
          <p:cNvSpPr/>
          <p:nvPr/>
        </p:nvSpPr>
        <p:spPr>
          <a:xfrm>
            <a:off x="14416302" y="74295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63" name="Google Shape;463;g272fc901189_0_416"/>
          <p:cNvPicPr preferRelativeResize="0"/>
          <p:nvPr/>
        </p:nvPicPr>
        <p:blipFill rotWithShape="1">
          <a:blip r:embed="rId16">
            <a:alphaModFix/>
          </a:blip>
          <a:srcRect b="0" l="0" r="0" t="0"/>
          <a:stretch/>
        </p:blipFill>
        <p:spPr>
          <a:xfrm>
            <a:off x="1270159" y="4114800"/>
            <a:ext cx="13768521" cy="8166100"/>
          </a:xfrm>
          <a:prstGeom prst="rect">
            <a:avLst/>
          </a:prstGeom>
          <a:noFill/>
          <a:ln>
            <a:noFill/>
          </a:ln>
        </p:spPr>
      </p:pic>
      <p:pic>
        <p:nvPicPr>
          <p:cNvPr descr=" " id="464" name="Google Shape;464;g272fc901189_0_416"/>
          <p:cNvPicPr preferRelativeResize="0"/>
          <p:nvPr/>
        </p:nvPicPr>
        <p:blipFill rotWithShape="1">
          <a:blip r:embed="rId17">
            <a:alphaModFix/>
          </a:blip>
          <a:srcRect b="0" l="0" r="0" t="0"/>
          <a:stretch/>
        </p:blipFill>
        <p:spPr>
          <a:xfrm>
            <a:off x="3200800" y="4457700"/>
            <a:ext cx="9894537" cy="6489700"/>
          </a:xfrm>
          <a:prstGeom prst="rect">
            <a:avLst/>
          </a:prstGeom>
          <a:noFill/>
          <a:ln>
            <a:noFill/>
          </a:ln>
        </p:spPr>
      </p:pic>
      <p:sp>
        <p:nvSpPr>
          <p:cNvPr id="465" name="Google Shape;465;g272fc901189_0_416"/>
          <p:cNvSpPr/>
          <p:nvPr/>
        </p:nvSpPr>
        <p:spPr>
          <a:xfrm>
            <a:off x="6854623" y="2514600"/>
            <a:ext cx="106905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470" name="Shape 470"/>
        <p:cNvGrpSpPr/>
        <p:nvPr/>
      </p:nvGrpSpPr>
      <p:grpSpPr>
        <a:xfrm>
          <a:off x="0" y="0"/>
          <a:ext cx="0" cy="0"/>
          <a:chOff x="0" y="0"/>
          <a:chExt cx="0" cy="0"/>
        </a:xfrm>
      </p:grpSpPr>
      <p:pic>
        <p:nvPicPr>
          <p:cNvPr descr=" " id="471" name="Google Shape;471;g272fc901189_0_441"/>
          <p:cNvPicPr preferRelativeResize="0"/>
          <p:nvPr/>
        </p:nvPicPr>
        <p:blipFill rotWithShape="1">
          <a:blip r:embed="rId3">
            <a:alphaModFix/>
          </a:blip>
          <a:srcRect b="0" l="0" r="0" t="0"/>
          <a:stretch/>
        </p:blipFill>
        <p:spPr>
          <a:xfrm>
            <a:off x="584273" y="596900"/>
            <a:ext cx="23180397" cy="12522200"/>
          </a:xfrm>
          <a:prstGeom prst="rect">
            <a:avLst/>
          </a:prstGeom>
          <a:noFill/>
          <a:ln>
            <a:noFill/>
          </a:ln>
        </p:spPr>
      </p:pic>
      <p:pic>
        <p:nvPicPr>
          <p:cNvPr descr=" " id="472" name="Google Shape;472;g272fc901189_0_441"/>
          <p:cNvPicPr preferRelativeResize="0"/>
          <p:nvPr/>
        </p:nvPicPr>
        <p:blipFill rotWithShape="1">
          <a:blip r:embed="rId4">
            <a:alphaModFix/>
          </a:blip>
          <a:srcRect b="0" l="0" r="0" t="0"/>
          <a:stretch/>
        </p:blipFill>
        <p:spPr>
          <a:xfrm>
            <a:off x="12117314" y="596900"/>
            <a:ext cx="11647356" cy="1422400"/>
          </a:xfrm>
          <a:prstGeom prst="rect">
            <a:avLst/>
          </a:prstGeom>
          <a:noFill/>
          <a:ln>
            <a:noFill/>
          </a:ln>
        </p:spPr>
      </p:pic>
      <p:pic>
        <p:nvPicPr>
          <p:cNvPr descr=" " id="473" name="Google Shape;473;g272fc901189_0_441"/>
          <p:cNvPicPr preferRelativeResize="0"/>
          <p:nvPr/>
        </p:nvPicPr>
        <p:blipFill rotWithShape="1">
          <a:blip r:embed="rId5">
            <a:alphaModFix/>
          </a:blip>
          <a:srcRect b="0" l="0" r="0" t="0"/>
          <a:stretch/>
        </p:blipFill>
        <p:spPr>
          <a:xfrm>
            <a:off x="10186673" y="596999"/>
            <a:ext cx="3301520" cy="1416447"/>
          </a:xfrm>
          <a:prstGeom prst="rect">
            <a:avLst/>
          </a:prstGeom>
          <a:noFill/>
          <a:ln>
            <a:noFill/>
          </a:ln>
        </p:spPr>
      </p:pic>
      <p:pic>
        <p:nvPicPr>
          <p:cNvPr descr=" " id="474" name="Google Shape;474;g272fc901189_0_441"/>
          <p:cNvPicPr preferRelativeResize="0"/>
          <p:nvPr/>
        </p:nvPicPr>
        <p:blipFill rotWithShape="1">
          <a:blip r:embed="rId6">
            <a:alphaModFix/>
          </a:blip>
          <a:srcRect b="0" l="0" r="0" t="0"/>
          <a:stretch/>
        </p:blipFill>
        <p:spPr>
          <a:xfrm>
            <a:off x="20558425" y="905222"/>
            <a:ext cx="2175643" cy="645244"/>
          </a:xfrm>
          <a:prstGeom prst="rect">
            <a:avLst/>
          </a:prstGeom>
          <a:noFill/>
          <a:ln>
            <a:noFill/>
          </a:ln>
        </p:spPr>
      </p:pic>
      <p:pic>
        <p:nvPicPr>
          <p:cNvPr descr=" " id="475" name="Google Shape;475;g272fc901189_0_441"/>
          <p:cNvPicPr preferRelativeResize="0"/>
          <p:nvPr/>
        </p:nvPicPr>
        <p:blipFill rotWithShape="1">
          <a:blip r:embed="rId7">
            <a:alphaModFix/>
          </a:blip>
          <a:srcRect b="0" l="0" r="0" t="0"/>
          <a:stretch/>
        </p:blipFill>
        <p:spPr>
          <a:xfrm>
            <a:off x="1043186" y="1092200"/>
            <a:ext cx="1525251" cy="685899"/>
          </a:xfrm>
          <a:prstGeom prst="rect">
            <a:avLst/>
          </a:prstGeom>
          <a:noFill/>
          <a:ln>
            <a:noFill/>
          </a:ln>
        </p:spPr>
      </p:pic>
      <p:pic>
        <p:nvPicPr>
          <p:cNvPr descr=" " id="476" name="Google Shape;476;g272fc901189_0_441"/>
          <p:cNvPicPr preferRelativeResize="0"/>
          <p:nvPr/>
        </p:nvPicPr>
        <p:blipFill rotWithShape="1">
          <a:blip r:embed="rId8">
            <a:alphaModFix/>
          </a:blip>
          <a:srcRect b="0" l="0" r="0" t="0"/>
          <a:stretch/>
        </p:blipFill>
        <p:spPr>
          <a:xfrm>
            <a:off x="11228203" y="826418"/>
            <a:ext cx="957630" cy="957511"/>
          </a:xfrm>
          <a:prstGeom prst="rect">
            <a:avLst/>
          </a:prstGeom>
          <a:noFill/>
          <a:ln>
            <a:noFill/>
          </a:ln>
        </p:spPr>
      </p:pic>
      <p:sp>
        <p:nvSpPr>
          <p:cNvPr id="477" name="Google Shape;477;g272fc901189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8" name="Google Shape;478;g272fc901189_0_441"/>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479" name="Google Shape;479;g272fc901189_0_441"/>
          <p:cNvSpPr/>
          <p:nvPr/>
        </p:nvSpPr>
        <p:spPr>
          <a:xfrm>
            <a:off x="11825178" y="4851400"/>
            <a:ext cx="8738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72fc901189_0_441"/>
          <p:cNvSpPr/>
          <p:nvPr/>
        </p:nvSpPr>
        <p:spPr>
          <a:xfrm>
            <a:off x="11825178" y="4851400"/>
            <a:ext cx="8738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72fc901189_0_441"/>
          <p:cNvSpPr/>
          <p:nvPr/>
        </p:nvSpPr>
        <p:spPr>
          <a:xfrm>
            <a:off x="11825178" y="4851400"/>
            <a:ext cx="89418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An mobile app</a:t>
            </a:r>
            <a:endParaRPr b="0" i="0" sz="4800" u="none" cap="none" strike="noStrike">
              <a:solidFill>
                <a:schemeClr val="dk1"/>
              </a:solidFill>
              <a:latin typeface="Calibri"/>
              <a:ea typeface="Calibri"/>
              <a:cs typeface="Calibri"/>
              <a:sym typeface="Calibri"/>
            </a:endParaRPr>
          </a:p>
        </p:txBody>
      </p:sp>
      <p:sp>
        <p:nvSpPr>
          <p:cNvPr id="482" name="Google Shape;482;g272fc901189_0_441"/>
          <p:cNvSpPr/>
          <p:nvPr/>
        </p:nvSpPr>
        <p:spPr>
          <a:xfrm>
            <a:off x="11825178" y="57404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3" name="Google Shape;483;g272fc901189_0_441"/>
          <p:cNvSpPr/>
          <p:nvPr/>
        </p:nvSpPr>
        <p:spPr>
          <a:xfrm>
            <a:off x="11825178" y="82550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84" name="Google Shape;484;g272fc901189_0_441"/>
          <p:cNvSpPr/>
          <p:nvPr/>
        </p:nvSpPr>
        <p:spPr>
          <a:xfrm>
            <a:off x="11825178" y="3035300"/>
            <a:ext cx="129006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The Future of Fantasy</a:t>
            </a:r>
            <a:endParaRPr b="0" i="0" sz="8000" u="none" cap="none" strike="noStrike">
              <a:solidFill>
                <a:schemeClr val="dk1"/>
              </a:solidFill>
              <a:latin typeface="Calibri"/>
              <a:ea typeface="Calibri"/>
              <a:cs typeface="Calibri"/>
              <a:sym typeface="Calibri"/>
            </a:endParaRPr>
          </a:p>
        </p:txBody>
      </p:sp>
      <p:pic>
        <p:nvPicPr>
          <p:cNvPr descr=" " id="485" name="Google Shape;485;g272fc901189_0_441"/>
          <p:cNvPicPr preferRelativeResize="0"/>
          <p:nvPr/>
        </p:nvPicPr>
        <p:blipFill rotWithShape="1">
          <a:blip r:embed="rId10">
            <a:alphaModFix/>
          </a:blip>
          <a:srcRect b="0" l="0" r="0" t="0"/>
          <a:stretch/>
        </p:blipFill>
        <p:spPr>
          <a:xfrm>
            <a:off x="4470959" y="1028700"/>
            <a:ext cx="5474384" cy="11849100"/>
          </a:xfrm>
          <a:prstGeom prst="rect">
            <a:avLst/>
          </a:prstGeom>
          <a:noFill/>
          <a:ln>
            <a:noFill/>
          </a:ln>
        </p:spPr>
      </p:pic>
      <p:pic>
        <p:nvPicPr>
          <p:cNvPr descr=" " id="486" name="Google Shape;486;g272fc901189_0_441"/>
          <p:cNvPicPr preferRelativeResize="0"/>
          <p:nvPr/>
        </p:nvPicPr>
        <p:blipFill rotWithShape="1">
          <a:blip r:embed="rId11">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491" name="Shape 491"/>
        <p:cNvGrpSpPr/>
        <p:nvPr/>
      </p:nvGrpSpPr>
      <p:grpSpPr>
        <a:xfrm>
          <a:off x="0" y="0"/>
          <a:ext cx="0" cy="0"/>
          <a:chOff x="0" y="0"/>
          <a:chExt cx="0" cy="0"/>
        </a:xfrm>
      </p:grpSpPr>
      <p:pic>
        <p:nvPicPr>
          <p:cNvPr descr=" " id="492" name="Google Shape;492;g272fc901189_0_461"/>
          <p:cNvPicPr preferRelativeResize="0"/>
          <p:nvPr/>
        </p:nvPicPr>
        <p:blipFill rotWithShape="1">
          <a:blip r:embed="rId3">
            <a:alphaModFix/>
          </a:blip>
          <a:srcRect b="0" l="0" r="0" t="0"/>
          <a:stretch/>
        </p:blipFill>
        <p:spPr>
          <a:xfrm>
            <a:off x="659112" y="778570"/>
            <a:ext cx="23041901" cy="12148591"/>
          </a:xfrm>
          <a:prstGeom prst="rect">
            <a:avLst/>
          </a:prstGeom>
          <a:noFill/>
          <a:ln>
            <a:noFill/>
          </a:ln>
        </p:spPr>
      </p:pic>
      <p:pic>
        <p:nvPicPr>
          <p:cNvPr descr=" " id="493" name="Google Shape;493;g272fc901189_0_461"/>
          <p:cNvPicPr preferRelativeResize="0"/>
          <p:nvPr/>
        </p:nvPicPr>
        <p:blipFill rotWithShape="1">
          <a:blip r:embed="rId4">
            <a:alphaModFix/>
          </a:blip>
          <a:srcRect b="0" l="0" r="0" t="0"/>
          <a:stretch/>
        </p:blipFill>
        <p:spPr>
          <a:xfrm>
            <a:off x="11787079" y="511026"/>
            <a:ext cx="824022" cy="606524"/>
          </a:xfrm>
          <a:prstGeom prst="rect">
            <a:avLst/>
          </a:prstGeom>
          <a:noFill/>
          <a:ln>
            <a:noFill/>
          </a:ln>
        </p:spPr>
      </p:pic>
      <p:pic>
        <p:nvPicPr>
          <p:cNvPr descr=" " id="494" name="Google Shape;494;g272fc901189_0_461"/>
          <p:cNvPicPr preferRelativeResize="0"/>
          <p:nvPr/>
        </p:nvPicPr>
        <p:blipFill rotWithShape="1">
          <a:blip r:embed="rId5">
            <a:alphaModFix/>
          </a:blip>
          <a:srcRect b="0" l="0" r="0" t="0"/>
          <a:stretch/>
        </p:blipFill>
        <p:spPr>
          <a:xfrm>
            <a:off x="23237728" y="12591777"/>
            <a:ext cx="824019" cy="606524"/>
          </a:xfrm>
          <a:prstGeom prst="rect">
            <a:avLst/>
          </a:prstGeom>
          <a:noFill/>
          <a:ln>
            <a:noFill/>
          </a:ln>
        </p:spPr>
      </p:pic>
      <p:pic>
        <p:nvPicPr>
          <p:cNvPr descr=" " id="495" name="Google Shape;495;g272fc901189_0_461"/>
          <p:cNvPicPr preferRelativeResize="0"/>
          <p:nvPr/>
        </p:nvPicPr>
        <p:blipFill rotWithShape="1">
          <a:blip r:embed="rId6">
            <a:alphaModFix/>
          </a:blip>
          <a:srcRect b="0" l="0" r="0" t="0"/>
          <a:stretch/>
        </p:blipFill>
        <p:spPr>
          <a:xfrm>
            <a:off x="23237734" y="511026"/>
            <a:ext cx="824019" cy="606524"/>
          </a:xfrm>
          <a:prstGeom prst="rect">
            <a:avLst/>
          </a:prstGeom>
          <a:noFill/>
          <a:ln>
            <a:noFill/>
          </a:ln>
        </p:spPr>
      </p:pic>
      <p:pic>
        <p:nvPicPr>
          <p:cNvPr descr=" " id="496" name="Google Shape;496;g272fc901189_0_461"/>
          <p:cNvPicPr preferRelativeResize="0"/>
          <p:nvPr/>
        </p:nvPicPr>
        <p:blipFill rotWithShape="1">
          <a:blip r:embed="rId7">
            <a:alphaModFix/>
          </a:blip>
          <a:srcRect b="0" l="0" r="0" t="0"/>
          <a:stretch/>
        </p:blipFill>
        <p:spPr>
          <a:xfrm>
            <a:off x="295051" y="511026"/>
            <a:ext cx="824019" cy="606524"/>
          </a:xfrm>
          <a:prstGeom prst="rect">
            <a:avLst/>
          </a:prstGeom>
          <a:noFill/>
          <a:ln>
            <a:noFill/>
          </a:ln>
        </p:spPr>
      </p:pic>
      <p:pic>
        <p:nvPicPr>
          <p:cNvPr descr=" " id="497" name="Google Shape;497;g272fc901189_0_461"/>
          <p:cNvPicPr preferRelativeResize="0"/>
          <p:nvPr/>
        </p:nvPicPr>
        <p:blipFill rotWithShape="1">
          <a:blip r:embed="rId8">
            <a:alphaModFix/>
          </a:blip>
          <a:srcRect b="0" l="0" r="0" t="0"/>
          <a:stretch/>
        </p:blipFill>
        <p:spPr>
          <a:xfrm>
            <a:off x="295051" y="12591777"/>
            <a:ext cx="824019" cy="606524"/>
          </a:xfrm>
          <a:prstGeom prst="rect">
            <a:avLst/>
          </a:prstGeom>
          <a:noFill/>
          <a:ln>
            <a:noFill/>
          </a:ln>
        </p:spPr>
      </p:pic>
      <p:pic>
        <p:nvPicPr>
          <p:cNvPr descr=" " id="498" name="Google Shape;498;g272fc901189_0_461"/>
          <p:cNvPicPr preferRelativeResize="0"/>
          <p:nvPr/>
        </p:nvPicPr>
        <p:blipFill rotWithShape="1">
          <a:blip r:embed="rId9">
            <a:alphaModFix/>
          </a:blip>
          <a:srcRect b="0" l="0" r="0" t="0"/>
          <a:stretch/>
        </p:blipFill>
        <p:spPr>
          <a:xfrm>
            <a:off x="11787073" y="12591777"/>
            <a:ext cx="824022" cy="606524"/>
          </a:xfrm>
          <a:prstGeom prst="rect">
            <a:avLst/>
          </a:prstGeom>
          <a:noFill/>
          <a:ln>
            <a:noFill/>
          </a:ln>
        </p:spPr>
      </p:pic>
      <p:pic>
        <p:nvPicPr>
          <p:cNvPr descr=" " id="499" name="Google Shape;499;g272fc901189_0_461"/>
          <p:cNvPicPr preferRelativeResize="0"/>
          <p:nvPr/>
        </p:nvPicPr>
        <p:blipFill rotWithShape="1">
          <a:blip r:embed="rId10">
            <a:alphaModFix/>
          </a:blip>
          <a:srcRect b="0" l="0" r="0" t="0"/>
          <a:stretch/>
        </p:blipFill>
        <p:spPr>
          <a:xfrm>
            <a:off x="295051" y="6551538"/>
            <a:ext cx="824019" cy="606524"/>
          </a:xfrm>
          <a:prstGeom prst="rect">
            <a:avLst/>
          </a:prstGeom>
          <a:noFill/>
          <a:ln>
            <a:noFill/>
          </a:ln>
        </p:spPr>
      </p:pic>
      <p:pic>
        <p:nvPicPr>
          <p:cNvPr descr=" " id="500" name="Google Shape;500;g272fc901189_0_461"/>
          <p:cNvPicPr preferRelativeResize="0"/>
          <p:nvPr/>
        </p:nvPicPr>
        <p:blipFill rotWithShape="1">
          <a:blip r:embed="rId11">
            <a:alphaModFix/>
          </a:blip>
          <a:srcRect b="0" l="0" r="0" t="0"/>
          <a:stretch/>
        </p:blipFill>
        <p:spPr>
          <a:xfrm>
            <a:off x="23237725" y="6551538"/>
            <a:ext cx="824019" cy="606524"/>
          </a:xfrm>
          <a:prstGeom prst="rect">
            <a:avLst/>
          </a:prstGeom>
          <a:noFill/>
          <a:ln>
            <a:noFill/>
          </a:ln>
        </p:spPr>
      </p:pic>
      <p:sp>
        <p:nvSpPr>
          <p:cNvPr id="501" name="Google Shape;501;g272fc901189_0_461"/>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272fc901189_0_461"/>
          <p:cNvPicPr preferRelativeResize="0"/>
          <p:nvPr/>
        </p:nvPicPr>
        <p:blipFill rotWithShape="1">
          <a:blip r:embed="rId12">
            <a:alphaModFix/>
          </a:blip>
          <a:srcRect b="0" l="0" r="0" t="0"/>
          <a:stretch/>
        </p:blipFill>
        <p:spPr>
          <a:xfrm>
            <a:off x="23523340" y="304800"/>
            <a:ext cx="711289" cy="2590800"/>
          </a:xfrm>
          <a:prstGeom prst="rect">
            <a:avLst/>
          </a:prstGeom>
          <a:noFill/>
          <a:ln>
            <a:noFill/>
          </a:ln>
        </p:spPr>
      </p:pic>
      <p:sp>
        <p:nvSpPr>
          <p:cNvPr id="503" name="Google Shape;503;g272fc901189_0_461"/>
          <p:cNvSpPr/>
          <p:nvPr/>
        </p:nvSpPr>
        <p:spPr>
          <a:xfrm>
            <a:off x="1727416" y="8102600"/>
            <a:ext cx="5715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72fc901189_0_461"/>
          <p:cNvSpPr/>
          <p:nvPr/>
        </p:nvSpPr>
        <p:spPr>
          <a:xfrm>
            <a:off x="1727416" y="8102600"/>
            <a:ext cx="5715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72fc901189_0_461"/>
          <p:cNvSpPr/>
          <p:nvPr/>
        </p:nvSpPr>
        <p:spPr>
          <a:xfrm>
            <a:off x="1727416" y="8102600"/>
            <a:ext cx="5919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A web application</a:t>
            </a:r>
            <a:endParaRPr b="0" i="0" sz="4800" u="none" cap="none" strike="noStrike">
              <a:solidFill>
                <a:schemeClr val="dk1"/>
              </a:solidFill>
              <a:latin typeface="Calibri"/>
              <a:ea typeface="Calibri"/>
              <a:cs typeface="Calibri"/>
              <a:sym typeface="Calibri"/>
            </a:endParaRPr>
          </a:p>
        </p:txBody>
      </p:sp>
      <p:sp>
        <p:nvSpPr>
          <p:cNvPr id="506" name="Google Shape;506;g272fc901189_0_461"/>
          <p:cNvSpPr/>
          <p:nvPr/>
        </p:nvSpPr>
        <p:spPr>
          <a:xfrm>
            <a:off x="1727416" y="89916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7" name="Google Shape;507;g272fc901189_0_461"/>
          <p:cNvSpPr/>
          <p:nvPr/>
        </p:nvSpPr>
        <p:spPr>
          <a:xfrm>
            <a:off x="1727416" y="1816100"/>
            <a:ext cx="7007100" cy="372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8" name="Google Shape;508;g272fc901189_0_461"/>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509" name="Google Shape;509;g272fc901189_0_461"/>
          <p:cNvPicPr preferRelativeResize="0"/>
          <p:nvPr/>
        </p:nvPicPr>
        <p:blipFill rotWithShape="1">
          <a:blip r:embed="rId13">
            <a:alphaModFix/>
          </a:blip>
          <a:srcRect b="0" l="0" r="0" t="0"/>
          <a:stretch/>
        </p:blipFill>
        <p:spPr>
          <a:xfrm>
            <a:off x="7900387" y="749300"/>
            <a:ext cx="8573572" cy="12331700"/>
          </a:xfrm>
          <a:prstGeom prst="rect">
            <a:avLst/>
          </a:prstGeom>
          <a:noFill/>
          <a:ln>
            <a:noFill/>
          </a:ln>
        </p:spPr>
      </p:pic>
      <p:pic>
        <p:nvPicPr>
          <p:cNvPr descr=" " id="510" name="Google Shape;510;g272fc901189_0_461"/>
          <p:cNvPicPr preferRelativeResize="0"/>
          <p:nvPr/>
        </p:nvPicPr>
        <p:blipFill rotWithShape="1">
          <a:blip r:embed="rId14">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515" name="Shape 515"/>
        <p:cNvGrpSpPr/>
        <p:nvPr/>
      </p:nvGrpSpPr>
      <p:grpSpPr>
        <a:xfrm>
          <a:off x="0" y="0"/>
          <a:ext cx="0" cy="0"/>
          <a:chOff x="0" y="0"/>
          <a:chExt cx="0" cy="0"/>
        </a:xfrm>
      </p:grpSpPr>
      <p:pic>
        <p:nvPicPr>
          <p:cNvPr descr=" " id="516" name="Google Shape;516;g272fc901189_0_48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7" name="Google Shape;517;g272fc901189_0_4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272fc901189_0_48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9" name="Google Shape;519;g272fc901189_0_484"/>
          <p:cNvSpPr/>
          <p:nvPr/>
        </p:nvSpPr>
        <p:spPr>
          <a:xfrm>
            <a:off x="15690694" y="698500"/>
            <a:ext cx="7464300" cy="1469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524" name="Shape 524"/>
        <p:cNvGrpSpPr/>
        <p:nvPr/>
      </p:nvGrpSpPr>
      <p:grpSpPr>
        <a:xfrm>
          <a:off x="0" y="0"/>
          <a:ext cx="0" cy="0"/>
          <a:chOff x="0" y="0"/>
          <a:chExt cx="0" cy="0"/>
        </a:xfrm>
      </p:grpSpPr>
      <p:pic>
        <p:nvPicPr>
          <p:cNvPr descr=" " id="525" name="Google Shape;525;g272fc901189_0_492"/>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526" name="Google Shape;526;g272fc901189_0_492"/>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527" name="Google Shape;527;g272fc901189_0_492"/>
          <p:cNvPicPr preferRelativeResize="0"/>
          <p:nvPr/>
        </p:nvPicPr>
        <p:blipFill rotWithShape="1">
          <a:blip r:embed="rId5">
            <a:alphaModFix/>
          </a:blip>
          <a:srcRect b="0" l="0" r="0" t="0"/>
          <a:stretch/>
        </p:blipFill>
        <p:spPr>
          <a:xfrm>
            <a:off x="1485949" y="662632"/>
            <a:ext cx="2320164" cy="698922"/>
          </a:xfrm>
          <a:prstGeom prst="rect">
            <a:avLst/>
          </a:prstGeom>
          <a:noFill/>
          <a:ln>
            <a:noFill/>
          </a:ln>
        </p:spPr>
      </p:pic>
      <p:sp>
        <p:nvSpPr>
          <p:cNvPr id="528" name="Google Shape;528;g272fc901189_0_4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9" name="Google Shape;529;g272fc901189_0_49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30" name="Google Shape;530;g272fc901189_0_492"/>
          <p:cNvSpPr/>
          <p:nvPr/>
        </p:nvSpPr>
        <p:spPr>
          <a:xfrm>
            <a:off x="1486086" y="3009900"/>
            <a:ext cx="66048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72fc901189_0_492"/>
          <p:cNvSpPr/>
          <p:nvPr/>
        </p:nvSpPr>
        <p:spPr>
          <a:xfrm>
            <a:off x="1486086" y="3409950"/>
            <a:ext cx="6732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72fc901189_0_492"/>
          <p:cNvSpPr/>
          <p:nvPr/>
        </p:nvSpPr>
        <p:spPr>
          <a:xfrm>
            <a:off x="1486086" y="3409950"/>
            <a:ext cx="12150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1</a:t>
            </a:r>
            <a:endParaRPr b="0" i="0" sz="12800" u="none" cap="none" strike="noStrike">
              <a:solidFill>
                <a:schemeClr val="dk1"/>
              </a:solidFill>
              <a:latin typeface="Calibri"/>
              <a:ea typeface="Calibri"/>
              <a:cs typeface="Calibri"/>
              <a:sym typeface="Calibri"/>
            </a:endParaRPr>
          </a:p>
        </p:txBody>
      </p:sp>
      <p:sp>
        <p:nvSpPr>
          <p:cNvPr id="533" name="Google Shape;533;g272fc901189_0_492"/>
          <p:cNvSpPr/>
          <p:nvPr/>
        </p:nvSpPr>
        <p:spPr>
          <a:xfrm>
            <a:off x="2362495" y="3009900"/>
            <a:ext cx="57285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72fc901189_0_492"/>
          <p:cNvSpPr/>
          <p:nvPr/>
        </p:nvSpPr>
        <p:spPr>
          <a:xfrm>
            <a:off x="2362495" y="3009900"/>
            <a:ext cx="59316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Discover the secrets</a:t>
            </a:r>
            <a:endParaRPr b="0" i="0" sz="4800" u="none" cap="none" strike="noStrike">
              <a:solidFill>
                <a:schemeClr val="dk1"/>
              </a:solidFill>
              <a:latin typeface="Calibri"/>
              <a:ea typeface="Calibri"/>
              <a:cs typeface="Calibri"/>
              <a:sym typeface="Calibri"/>
            </a:endParaRPr>
          </a:p>
        </p:txBody>
      </p:sp>
      <p:sp>
        <p:nvSpPr>
          <p:cNvPr id="535" name="Google Shape;535;g272fc901189_0_492"/>
          <p:cNvSpPr/>
          <p:nvPr/>
        </p:nvSpPr>
        <p:spPr>
          <a:xfrm>
            <a:off x="2362495" y="3797300"/>
            <a:ext cx="5863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36" name="Google Shape;536;g272fc901189_0_492"/>
          <p:cNvSpPr/>
          <p:nvPr/>
        </p:nvSpPr>
        <p:spPr>
          <a:xfrm>
            <a:off x="1486086" y="74295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72fc901189_0_492"/>
          <p:cNvSpPr/>
          <p:nvPr/>
        </p:nvSpPr>
        <p:spPr>
          <a:xfrm>
            <a:off x="1486086" y="8134350"/>
            <a:ext cx="6732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72fc901189_0_492"/>
          <p:cNvSpPr/>
          <p:nvPr/>
        </p:nvSpPr>
        <p:spPr>
          <a:xfrm>
            <a:off x="1486086" y="8134350"/>
            <a:ext cx="12150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3</a:t>
            </a:r>
            <a:endParaRPr b="0" i="0" sz="12800" u="none" cap="none" strike="noStrike">
              <a:solidFill>
                <a:schemeClr val="dk1"/>
              </a:solidFill>
              <a:latin typeface="Calibri"/>
              <a:ea typeface="Calibri"/>
              <a:cs typeface="Calibri"/>
              <a:sym typeface="Calibri"/>
            </a:endParaRPr>
          </a:p>
        </p:txBody>
      </p:sp>
      <p:sp>
        <p:nvSpPr>
          <p:cNvPr id="539" name="Google Shape;539;g272fc901189_0_492"/>
          <p:cNvSpPr/>
          <p:nvPr/>
        </p:nvSpPr>
        <p:spPr>
          <a:xfrm>
            <a:off x="2362495" y="7429500"/>
            <a:ext cx="57285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72fc901189_0_492"/>
          <p:cNvSpPr/>
          <p:nvPr/>
        </p:nvSpPr>
        <p:spPr>
          <a:xfrm>
            <a:off x="2362495" y="7429500"/>
            <a:ext cx="59316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Meet the creatures</a:t>
            </a:r>
            <a:endParaRPr b="0" i="0" sz="4800" u="none" cap="none" strike="noStrike">
              <a:solidFill>
                <a:schemeClr val="dk1"/>
              </a:solidFill>
              <a:latin typeface="Calibri"/>
              <a:ea typeface="Calibri"/>
              <a:cs typeface="Calibri"/>
              <a:sym typeface="Calibri"/>
            </a:endParaRPr>
          </a:p>
        </p:txBody>
      </p:sp>
      <p:sp>
        <p:nvSpPr>
          <p:cNvPr id="541" name="Google Shape;541;g272fc901189_0_492"/>
          <p:cNvSpPr/>
          <p:nvPr/>
        </p:nvSpPr>
        <p:spPr>
          <a:xfrm>
            <a:off x="2362495" y="8216900"/>
            <a:ext cx="5863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42" name="Google Shape;542;g272fc901189_0_492"/>
          <p:cNvSpPr/>
          <p:nvPr/>
        </p:nvSpPr>
        <p:spPr>
          <a:xfrm>
            <a:off x="8992724" y="74295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72fc901189_0_492"/>
          <p:cNvSpPr/>
          <p:nvPr/>
        </p:nvSpPr>
        <p:spPr>
          <a:xfrm>
            <a:off x="8992724" y="8134350"/>
            <a:ext cx="6732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72fc901189_0_492"/>
          <p:cNvSpPr/>
          <p:nvPr/>
        </p:nvSpPr>
        <p:spPr>
          <a:xfrm>
            <a:off x="8992724" y="8134350"/>
            <a:ext cx="12150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4</a:t>
            </a:r>
            <a:endParaRPr b="0" i="0" sz="12800" u="none" cap="none" strike="noStrike">
              <a:solidFill>
                <a:schemeClr val="dk1"/>
              </a:solidFill>
              <a:latin typeface="Calibri"/>
              <a:ea typeface="Calibri"/>
              <a:cs typeface="Calibri"/>
              <a:sym typeface="Calibri"/>
            </a:endParaRPr>
          </a:p>
        </p:txBody>
      </p:sp>
      <p:sp>
        <p:nvSpPr>
          <p:cNvPr id="545" name="Google Shape;545;g272fc901189_0_492"/>
          <p:cNvSpPr/>
          <p:nvPr/>
        </p:nvSpPr>
        <p:spPr>
          <a:xfrm>
            <a:off x="9869133" y="7429500"/>
            <a:ext cx="57285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72fc901189_0_492"/>
          <p:cNvSpPr/>
          <p:nvPr/>
        </p:nvSpPr>
        <p:spPr>
          <a:xfrm>
            <a:off x="9869133" y="7429500"/>
            <a:ext cx="59316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Uncover the magic</a:t>
            </a:r>
            <a:endParaRPr b="0" i="0" sz="4800" u="none" cap="none" strike="noStrike">
              <a:solidFill>
                <a:schemeClr val="dk1"/>
              </a:solidFill>
              <a:latin typeface="Calibri"/>
              <a:ea typeface="Calibri"/>
              <a:cs typeface="Calibri"/>
              <a:sym typeface="Calibri"/>
            </a:endParaRPr>
          </a:p>
        </p:txBody>
      </p:sp>
      <p:sp>
        <p:nvSpPr>
          <p:cNvPr id="547" name="Google Shape;547;g272fc901189_0_492"/>
          <p:cNvSpPr/>
          <p:nvPr/>
        </p:nvSpPr>
        <p:spPr>
          <a:xfrm>
            <a:off x="9869133" y="8216900"/>
            <a:ext cx="5863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48" name="Google Shape;548;g272fc901189_0_492"/>
          <p:cNvSpPr/>
          <p:nvPr/>
        </p:nvSpPr>
        <p:spPr>
          <a:xfrm>
            <a:off x="8992724" y="3009900"/>
            <a:ext cx="66048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72fc901189_0_492"/>
          <p:cNvSpPr/>
          <p:nvPr/>
        </p:nvSpPr>
        <p:spPr>
          <a:xfrm>
            <a:off x="8992724" y="3409950"/>
            <a:ext cx="6732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72fc901189_0_492"/>
          <p:cNvSpPr/>
          <p:nvPr/>
        </p:nvSpPr>
        <p:spPr>
          <a:xfrm>
            <a:off x="8992724" y="3409950"/>
            <a:ext cx="12150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2</a:t>
            </a:r>
            <a:endParaRPr b="0" i="0" sz="12800" u="none" cap="none" strike="noStrike">
              <a:solidFill>
                <a:schemeClr val="dk1"/>
              </a:solidFill>
              <a:latin typeface="Calibri"/>
              <a:ea typeface="Calibri"/>
              <a:cs typeface="Calibri"/>
              <a:sym typeface="Calibri"/>
            </a:endParaRPr>
          </a:p>
        </p:txBody>
      </p:sp>
      <p:sp>
        <p:nvSpPr>
          <p:cNvPr id="551" name="Google Shape;551;g272fc901189_0_492"/>
          <p:cNvSpPr/>
          <p:nvPr/>
        </p:nvSpPr>
        <p:spPr>
          <a:xfrm>
            <a:off x="9869133" y="3009900"/>
            <a:ext cx="5728500" cy="26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72fc901189_0_492"/>
          <p:cNvSpPr/>
          <p:nvPr/>
        </p:nvSpPr>
        <p:spPr>
          <a:xfrm>
            <a:off x="9869133" y="3009900"/>
            <a:ext cx="59316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Find your own path</a:t>
            </a:r>
            <a:endParaRPr b="0" i="0" sz="4800" u="none" cap="none" strike="noStrike">
              <a:solidFill>
                <a:schemeClr val="dk1"/>
              </a:solidFill>
              <a:latin typeface="Calibri"/>
              <a:ea typeface="Calibri"/>
              <a:cs typeface="Calibri"/>
              <a:sym typeface="Calibri"/>
            </a:endParaRPr>
          </a:p>
        </p:txBody>
      </p:sp>
      <p:sp>
        <p:nvSpPr>
          <p:cNvPr id="553" name="Google Shape;553;g272fc901189_0_492"/>
          <p:cNvSpPr/>
          <p:nvPr/>
        </p:nvSpPr>
        <p:spPr>
          <a:xfrm>
            <a:off x="9869133" y="3797300"/>
            <a:ext cx="5863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pic>
        <p:nvPicPr>
          <p:cNvPr descr=" " id="554" name="Google Shape;554;g272fc901189_0_492"/>
          <p:cNvPicPr preferRelativeResize="0"/>
          <p:nvPr/>
        </p:nvPicPr>
        <p:blipFill rotWithShape="1">
          <a:blip r:embed="rId7">
            <a:alphaModFix/>
          </a:blip>
          <a:srcRect b="0" l="0" r="0" t="0"/>
          <a:stretch/>
        </p:blipFill>
        <p:spPr>
          <a:xfrm>
            <a:off x="16207226" y="1612900"/>
            <a:ext cx="6554019" cy="1049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559" name="Shape 559"/>
        <p:cNvGrpSpPr/>
        <p:nvPr/>
      </p:nvGrpSpPr>
      <p:grpSpPr>
        <a:xfrm>
          <a:off x="0" y="0"/>
          <a:ext cx="0" cy="0"/>
          <a:chOff x="0" y="0"/>
          <a:chExt cx="0" cy="0"/>
        </a:xfrm>
      </p:grpSpPr>
      <p:pic>
        <p:nvPicPr>
          <p:cNvPr descr=" " id="560" name="Google Shape;560;g272fc901189_0_526"/>
          <p:cNvPicPr preferRelativeResize="0"/>
          <p:nvPr/>
        </p:nvPicPr>
        <p:blipFill rotWithShape="1">
          <a:blip r:embed="rId3">
            <a:alphaModFix/>
          </a:blip>
          <a:srcRect b="0" l="0" r="0" t="0"/>
          <a:stretch/>
        </p:blipFill>
        <p:spPr>
          <a:xfrm>
            <a:off x="584273" y="596900"/>
            <a:ext cx="23180397" cy="12522200"/>
          </a:xfrm>
          <a:prstGeom prst="rect">
            <a:avLst/>
          </a:prstGeom>
          <a:noFill/>
          <a:ln>
            <a:noFill/>
          </a:ln>
        </p:spPr>
      </p:pic>
      <p:pic>
        <p:nvPicPr>
          <p:cNvPr descr=" " id="561" name="Google Shape;561;g272fc901189_0_526"/>
          <p:cNvPicPr preferRelativeResize="0"/>
          <p:nvPr/>
        </p:nvPicPr>
        <p:blipFill rotWithShape="1">
          <a:blip r:embed="rId4">
            <a:alphaModFix/>
          </a:blip>
          <a:srcRect b="0" l="0" r="0" t="0"/>
          <a:stretch/>
        </p:blipFill>
        <p:spPr>
          <a:xfrm>
            <a:off x="12117314" y="596900"/>
            <a:ext cx="11647356" cy="1422400"/>
          </a:xfrm>
          <a:prstGeom prst="rect">
            <a:avLst/>
          </a:prstGeom>
          <a:noFill/>
          <a:ln>
            <a:noFill/>
          </a:ln>
        </p:spPr>
      </p:pic>
      <p:pic>
        <p:nvPicPr>
          <p:cNvPr descr=" " id="562" name="Google Shape;562;g272fc901189_0_526"/>
          <p:cNvPicPr preferRelativeResize="0"/>
          <p:nvPr/>
        </p:nvPicPr>
        <p:blipFill rotWithShape="1">
          <a:blip r:embed="rId5">
            <a:alphaModFix/>
          </a:blip>
          <a:srcRect b="0" l="0" r="0" t="0"/>
          <a:stretch/>
        </p:blipFill>
        <p:spPr>
          <a:xfrm>
            <a:off x="10186673" y="596999"/>
            <a:ext cx="3301520" cy="1416447"/>
          </a:xfrm>
          <a:prstGeom prst="rect">
            <a:avLst/>
          </a:prstGeom>
          <a:noFill/>
          <a:ln>
            <a:noFill/>
          </a:ln>
        </p:spPr>
      </p:pic>
      <p:pic>
        <p:nvPicPr>
          <p:cNvPr descr=" " id="563" name="Google Shape;563;g272fc901189_0_526"/>
          <p:cNvPicPr preferRelativeResize="0"/>
          <p:nvPr/>
        </p:nvPicPr>
        <p:blipFill rotWithShape="1">
          <a:blip r:embed="rId6">
            <a:alphaModFix/>
          </a:blip>
          <a:srcRect b="0" l="0" r="0" t="0"/>
          <a:stretch/>
        </p:blipFill>
        <p:spPr>
          <a:xfrm>
            <a:off x="20558425" y="905222"/>
            <a:ext cx="2175643" cy="645244"/>
          </a:xfrm>
          <a:prstGeom prst="rect">
            <a:avLst/>
          </a:prstGeom>
          <a:noFill/>
          <a:ln>
            <a:noFill/>
          </a:ln>
        </p:spPr>
      </p:pic>
      <p:pic>
        <p:nvPicPr>
          <p:cNvPr descr=" " id="564" name="Google Shape;564;g272fc901189_0_526"/>
          <p:cNvPicPr preferRelativeResize="0"/>
          <p:nvPr/>
        </p:nvPicPr>
        <p:blipFill rotWithShape="1">
          <a:blip r:embed="rId7">
            <a:alphaModFix/>
          </a:blip>
          <a:srcRect b="0" l="0" r="0" t="0"/>
          <a:stretch/>
        </p:blipFill>
        <p:spPr>
          <a:xfrm>
            <a:off x="1043186" y="1092200"/>
            <a:ext cx="1525251" cy="685899"/>
          </a:xfrm>
          <a:prstGeom prst="rect">
            <a:avLst/>
          </a:prstGeom>
          <a:noFill/>
          <a:ln>
            <a:noFill/>
          </a:ln>
        </p:spPr>
      </p:pic>
      <p:pic>
        <p:nvPicPr>
          <p:cNvPr descr=" " id="565" name="Google Shape;565;g272fc901189_0_526"/>
          <p:cNvPicPr preferRelativeResize="0"/>
          <p:nvPr/>
        </p:nvPicPr>
        <p:blipFill rotWithShape="1">
          <a:blip r:embed="rId8">
            <a:alphaModFix/>
          </a:blip>
          <a:srcRect b="0" l="0" r="0" t="0"/>
          <a:stretch/>
        </p:blipFill>
        <p:spPr>
          <a:xfrm>
            <a:off x="11228203" y="826418"/>
            <a:ext cx="957630" cy="957511"/>
          </a:xfrm>
          <a:prstGeom prst="rect">
            <a:avLst/>
          </a:prstGeom>
          <a:noFill/>
          <a:ln>
            <a:noFill/>
          </a:ln>
        </p:spPr>
      </p:pic>
      <p:pic>
        <p:nvPicPr>
          <p:cNvPr descr=" " id="566" name="Google Shape;566;g272fc901189_0_526"/>
          <p:cNvPicPr preferRelativeResize="0"/>
          <p:nvPr/>
        </p:nvPicPr>
        <p:blipFill rotWithShape="1">
          <a:blip r:embed="rId9">
            <a:alphaModFix/>
          </a:blip>
          <a:srcRect b="0" l="0" r="0" t="0"/>
          <a:stretch/>
        </p:blipFill>
        <p:spPr>
          <a:xfrm>
            <a:off x="21186248" y="12700000"/>
            <a:ext cx="3200800" cy="1016000"/>
          </a:xfrm>
          <a:prstGeom prst="rect">
            <a:avLst/>
          </a:prstGeom>
          <a:noFill/>
          <a:ln>
            <a:noFill/>
          </a:ln>
        </p:spPr>
      </p:pic>
      <p:pic>
        <p:nvPicPr>
          <p:cNvPr descr=" " id="567" name="Google Shape;567;g272fc901189_0_526"/>
          <p:cNvPicPr preferRelativeResize="0"/>
          <p:nvPr/>
        </p:nvPicPr>
        <p:blipFill rotWithShape="1">
          <a:blip r:embed="rId10">
            <a:alphaModFix/>
          </a:blip>
          <a:srcRect b="0" l="0" r="0" t="0"/>
          <a:stretch/>
        </p:blipFill>
        <p:spPr>
          <a:xfrm>
            <a:off x="8332241" y="3390900"/>
            <a:ext cx="14479810" cy="7861300"/>
          </a:xfrm>
          <a:prstGeom prst="rect">
            <a:avLst/>
          </a:prstGeom>
          <a:noFill/>
          <a:ln>
            <a:noFill/>
          </a:ln>
        </p:spPr>
      </p:pic>
      <p:sp>
        <p:nvSpPr>
          <p:cNvPr id="568" name="Google Shape;568;g272fc901189_0_526"/>
          <p:cNvSpPr/>
          <p:nvPr/>
        </p:nvSpPr>
        <p:spPr>
          <a:xfrm>
            <a:off x="3149994" y="863600"/>
            <a:ext cx="143487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Fantasy Realm</a:t>
            </a:r>
            <a:endParaRPr b="0" i="0" sz="8000" u="none" cap="none" strike="noStrike">
              <a:solidFill>
                <a:schemeClr val="dk1"/>
              </a:solidFill>
              <a:latin typeface="Calibri"/>
              <a:ea typeface="Calibri"/>
              <a:cs typeface="Calibri"/>
              <a:sym typeface="Calibri"/>
            </a:endParaRPr>
          </a:p>
        </p:txBody>
      </p:sp>
      <p:sp>
        <p:nvSpPr>
          <p:cNvPr id="569" name="Google Shape;569;g272fc901189_0_526"/>
          <p:cNvSpPr/>
          <p:nvPr/>
        </p:nvSpPr>
        <p:spPr>
          <a:xfrm>
            <a:off x="1956044" y="38608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72fc901189_0_526"/>
          <p:cNvSpPr/>
          <p:nvPr/>
        </p:nvSpPr>
        <p:spPr>
          <a:xfrm>
            <a:off x="1956044" y="38608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72fc901189_0_526"/>
          <p:cNvSpPr/>
          <p:nvPr/>
        </p:nvSpPr>
        <p:spPr>
          <a:xfrm>
            <a:off x="1956044" y="38608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The Forest</a:t>
            </a:r>
            <a:endParaRPr b="0" i="0" sz="4800" u="none" cap="none" strike="noStrike">
              <a:solidFill>
                <a:schemeClr val="dk1"/>
              </a:solidFill>
              <a:latin typeface="Calibri"/>
              <a:ea typeface="Calibri"/>
              <a:cs typeface="Calibri"/>
              <a:sym typeface="Calibri"/>
            </a:endParaRPr>
          </a:p>
        </p:txBody>
      </p:sp>
      <p:sp>
        <p:nvSpPr>
          <p:cNvPr id="572" name="Google Shape;572;g272fc901189_0_526"/>
          <p:cNvSpPr/>
          <p:nvPr/>
        </p:nvSpPr>
        <p:spPr>
          <a:xfrm>
            <a:off x="1956044" y="46482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73" name="Google Shape;573;g272fc901189_0_526"/>
          <p:cNvSpPr/>
          <p:nvPr/>
        </p:nvSpPr>
        <p:spPr>
          <a:xfrm>
            <a:off x="1956044" y="65532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72fc901189_0_526"/>
          <p:cNvSpPr/>
          <p:nvPr/>
        </p:nvSpPr>
        <p:spPr>
          <a:xfrm>
            <a:off x="1956044" y="65532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72fc901189_0_526"/>
          <p:cNvSpPr/>
          <p:nvPr/>
        </p:nvSpPr>
        <p:spPr>
          <a:xfrm>
            <a:off x="1956044" y="65532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The Caves</a:t>
            </a:r>
            <a:endParaRPr b="0" i="0" sz="4800" u="none" cap="none" strike="noStrike">
              <a:solidFill>
                <a:schemeClr val="dk1"/>
              </a:solidFill>
              <a:latin typeface="Calibri"/>
              <a:ea typeface="Calibri"/>
              <a:cs typeface="Calibri"/>
              <a:sym typeface="Calibri"/>
            </a:endParaRPr>
          </a:p>
        </p:txBody>
      </p:sp>
      <p:sp>
        <p:nvSpPr>
          <p:cNvPr id="576" name="Google Shape;576;g272fc901189_0_526"/>
          <p:cNvSpPr/>
          <p:nvPr/>
        </p:nvSpPr>
        <p:spPr>
          <a:xfrm>
            <a:off x="1956044" y="7340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77" name="Google Shape;577;g272fc901189_0_526"/>
          <p:cNvSpPr/>
          <p:nvPr/>
        </p:nvSpPr>
        <p:spPr>
          <a:xfrm>
            <a:off x="1956044" y="92456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72fc901189_0_526"/>
          <p:cNvSpPr/>
          <p:nvPr/>
        </p:nvSpPr>
        <p:spPr>
          <a:xfrm>
            <a:off x="1956044" y="92456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72fc901189_0_526"/>
          <p:cNvSpPr/>
          <p:nvPr/>
        </p:nvSpPr>
        <p:spPr>
          <a:xfrm>
            <a:off x="1956044" y="92456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The Lair</a:t>
            </a:r>
            <a:endParaRPr b="0" i="0" sz="4800" u="none" cap="none" strike="noStrike">
              <a:solidFill>
                <a:schemeClr val="dk1"/>
              </a:solidFill>
              <a:latin typeface="Calibri"/>
              <a:ea typeface="Calibri"/>
              <a:cs typeface="Calibri"/>
              <a:sym typeface="Calibri"/>
            </a:endParaRPr>
          </a:p>
        </p:txBody>
      </p:sp>
      <p:sp>
        <p:nvSpPr>
          <p:cNvPr id="580" name="Google Shape;580;g272fc901189_0_526"/>
          <p:cNvSpPr/>
          <p:nvPr/>
        </p:nvSpPr>
        <p:spPr>
          <a:xfrm>
            <a:off x="1956044" y="10033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27" name="Shape 27"/>
        <p:cNvGrpSpPr/>
        <p:nvPr/>
      </p:nvGrpSpPr>
      <p:grpSpPr>
        <a:xfrm>
          <a:off x="0" y="0"/>
          <a:ext cx="0" cy="0"/>
          <a:chOff x="0" y="0"/>
          <a:chExt cx="0" cy="0"/>
        </a:xfrm>
      </p:grpSpPr>
      <p:pic>
        <p:nvPicPr>
          <p:cNvPr descr=" " id="28" name="Google Shape;28;g272fc901189_0_11"/>
          <p:cNvPicPr preferRelativeResize="0"/>
          <p:nvPr/>
        </p:nvPicPr>
        <p:blipFill rotWithShape="1">
          <a:blip r:embed="rId3">
            <a:alphaModFix/>
          </a:blip>
          <a:srcRect b="0" l="0" r="0" t="0"/>
          <a:stretch/>
        </p:blipFill>
        <p:spPr>
          <a:xfrm>
            <a:off x="3873984" y="660400"/>
            <a:ext cx="16651316" cy="12399981"/>
          </a:xfrm>
          <a:prstGeom prst="rect">
            <a:avLst/>
          </a:prstGeom>
          <a:noFill/>
          <a:ln>
            <a:noFill/>
          </a:ln>
        </p:spPr>
      </p:pic>
      <p:pic>
        <p:nvPicPr>
          <p:cNvPr descr=" " id="29" name="Google Shape;29;g272fc901189_0_11"/>
          <p:cNvPicPr preferRelativeResize="0"/>
          <p:nvPr/>
        </p:nvPicPr>
        <p:blipFill rotWithShape="1">
          <a:blip r:embed="rId4">
            <a:alphaModFix/>
          </a:blip>
          <a:srcRect b="0" l="0" r="0" t="0"/>
          <a:stretch/>
        </p:blipFill>
        <p:spPr>
          <a:xfrm>
            <a:off x="3873984" y="660400"/>
            <a:ext cx="16651316" cy="1552684"/>
          </a:xfrm>
          <a:prstGeom prst="rect">
            <a:avLst/>
          </a:prstGeom>
          <a:noFill/>
          <a:ln>
            <a:noFill/>
          </a:ln>
        </p:spPr>
      </p:pic>
      <p:pic>
        <p:nvPicPr>
          <p:cNvPr descr=" " id="30" name="Google Shape;30;g272fc901189_0_11"/>
          <p:cNvPicPr preferRelativeResize="0"/>
          <p:nvPr/>
        </p:nvPicPr>
        <p:blipFill rotWithShape="1">
          <a:blip r:embed="rId5">
            <a:alphaModFix/>
          </a:blip>
          <a:srcRect b="0" l="0" r="0" t="0"/>
          <a:stretch/>
        </p:blipFill>
        <p:spPr>
          <a:xfrm>
            <a:off x="13734689" y="1061878"/>
            <a:ext cx="6231447" cy="815707"/>
          </a:xfrm>
          <a:prstGeom prst="rect">
            <a:avLst/>
          </a:prstGeom>
          <a:noFill/>
          <a:ln>
            <a:noFill/>
          </a:ln>
        </p:spPr>
      </p:pic>
      <p:pic>
        <p:nvPicPr>
          <p:cNvPr descr=" " id="31" name="Google Shape;31;g272fc901189_0_11"/>
          <p:cNvPicPr preferRelativeResize="0"/>
          <p:nvPr/>
        </p:nvPicPr>
        <p:blipFill rotWithShape="1">
          <a:blip r:embed="rId6">
            <a:alphaModFix/>
          </a:blip>
          <a:srcRect b="0" l="0" r="0" t="0"/>
          <a:stretch/>
        </p:blipFill>
        <p:spPr>
          <a:xfrm>
            <a:off x="13734689" y="1061794"/>
            <a:ext cx="815891" cy="815789"/>
          </a:xfrm>
          <a:prstGeom prst="rect">
            <a:avLst/>
          </a:prstGeom>
          <a:noFill/>
          <a:ln>
            <a:noFill/>
          </a:ln>
        </p:spPr>
      </p:pic>
      <p:pic>
        <p:nvPicPr>
          <p:cNvPr descr=" " id="32" name="Google Shape;32;g272fc901189_0_11"/>
          <p:cNvPicPr preferRelativeResize="0"/>
          <p:nvPr/>
        </p:nvPicPr>
        <p:blipFill rotWithShape="1">
          <a:blip r:embed="rId7">
            <a:alphaModFix/>
          </a:blip>
          <a:srcRect b="0" l="0" r="0" t="0"/>
          <a:stretch/>
        </p:blipFill>
        <p:spPr>
          <a:xfrm>
            <a:off x="13863051" y="1164549"/>
            <a:ext cx="558771" cy="609492"/>
          </a:xfrm>
          <a:prstGeom prst="rect">
            <a:avLst/>
          </a:prstGeom>
          <a:noFill/>
          <a:ln>
            <a:noFill/>
          </a:ln>
        </p:spPr>
      </p:pic>
      <p:pic>
        <p:nvPicPr>
          <p:cNvPr descr=" " id="33" name="Google Shape;33;g272fc901189_0_11"/>
          <p:cNvPicPr preferRelativeResize="0"/>
          <p:nvPr/>
        </p:nvPicPr>
        <p:blipFill rotWithShape="1">
          <a:blip r:embed="rId8">
            <a:alphaModFix/>
          </a:blip>
          <a:srcRect b="0" l="0" r="0" t="0"/>
          <a:stretch/>
        </p:blipFill>
        <p:spPr>
          <a:xfrm>
            <a:off x="4371619" y="1095640"/>
            <a:ext cx="2447518" cy="725711"/>
          </a:xfrm>
          <a:prstGeom prst="rect">
            <a:avLst/>
          </a:prstGeom>
          <a:noFill/>
          <a:ln>
            <a:noFill/>
          </a:ln>
        </p:spPr>
      </p:pic>
      <p:pic>
        <p:nvPicPr>
          <p:cNvPr descr=" " id="34" name="Google Shape;34;g272fc901189_0_11"/>
          <p:cNvPicPr preferRelativeResize="0"/>
          <p:nvPr/>
        </p:nvPicPr>
        <p:blipFill rotWithShape="1">
          <a:blip r:embed="rId9">
            <a:alphaModFix/>
          </a:blip>
          <a:srcRect b="0" l="0" r="0" t="0"/>
          <a:stretch/>
        </p:blipFill>
        <p:spPr>
          <a:xfrm>
            <a:off x="19606330" y="2188702"/>
            <a:ext cx="918930" cy="10871673"/>
          </a:xfrm>
          <a:prstGeom prst="rect">
            <a:avLst/>
          </a:prstGeom>
          <a:noFill/>
          <a:ln>
            <a:noFill/>
          </a:ln>
        </p:spPr>
      </p:pic>
      <p:pic>
        <p:nvPicPr>
          <p:cNvPr descr=" " id="35" name="Google Shape;35;g272fc901189_0_11"/>
          <p:cNvPicPr preferRelativeResize="0"/>
          <p:nvPr/>
        </p:nvPicPr>
        <p:blipFill rotWithShape="1">
          <a:blip r:embed="rId10">
            <a:alphaModFix/>
          </a:blip>
          <a:srcRect b="0" l="0" r="0" t="0"/>
          <a:stretch/>
        </p:blipFill>
        <p:spPr>
          <a:xfrm>
            <a:off x="19606330" y="2188702"/>
            <a:ext cx="918930" cy="918813"/>
          </a:xfrm>
          <a:prstGeom prst="rect">
            <a:avLst/>
          </a:prstGeom>
          <a:noFill/>
          <a:ln>
            <a:noFill/>
          </a:ln>
        </p:spPr>
      </p:pic>
      <p:pic>
        <p:nvPicPr>
          <p:cNvPr descr=" " id="36" name="Google Shape;36;g272fc901189_0_11"/>
          <p:cNvPicPr preferRelativeResize="0"/>
          <p:nvPr/>
        </p:nvPicPr>
        <p:blipFill rotWithShape="1">
          <a:blip r:embed="rId11">
            <a:alphaModFix/>
          </a:blip>
          <a:srcRect b="0" l="0" r="0" t="0"/>
          <a:stretch/>
        </p:blipFill>
        <p:spPr>
          <a:xfrm>
            <a:off x="19606330" y="12141569"/>
            <a:ext cx="918930" cy="918812"/>
          </a:xfrm>
          <a:prstGeom prst="rect">
            <a:avLst/>
          </a:prstGeom>
          <a:noFill/>
          <a:ln>
            <a:noFill/>
          </a:ln>
        </p:spPr>
      </p:pic>
      <p:pic>
        <p:nvPicPr>
          <p:cNvPr descr=" " id="37" name="Google Shape;37;g272fc901189_0_11"/>
          <p:cNvPicPr preferRelativeResize="0"/>
          <p:nvPr/>
        </p:nvPicPr>
        <p:blipFill rotWithShape="1">
          <a:blip r:embed="rId12">
            <a:alphaModFix/>
          </a:blip>
          <a:srcRect b="0" l="0" r="0" t="0"/>
          <a:stretch/>
        </p:blipFill>
        <p:spPr>
          <a:xfrm>
            <a:off x="19770920" y="2362309"/>
            <a:ext cx="589886" cy="510836"/>
          </a:xfrm>
          <a:prstGeom prst="rect">
            <a:avLst/>
          </a:prstGeom>
          <a:noFill/>
          <a:ln>
            <a:noFill/>
          </a:ln>
        </p:spPr>
      </p:pic>
      <p:pic>
        <p:nvPicPr>
          <p:cNvPr descr=" " id="38" name="Google Shape;38;g272fc901189_0_11"/>
          <p:cNvPicPr preferRelativeResize="0"/>
          <p:nvPr/>
        </p:nvPicPr>
        <p:blipFill rotWithShape="1">
          <a:blip r:embed="rId13">
            <a:alphaModFix/>
          </a:blip>
          <a:srcRect b="0" l="0" r="0" t="0"/>
          <a:stretch/>
        </p:blipFill>
        <p:spPr>
          <a:xfrm>
            <a:off x="19770920" y="12357084"/>
            <a:ext cx="589886" cy="510835"/>
          </a:xfrm>
          <a:prstGeom prst="rect">
            <a:avLst/>
          </a:prstGeom>
          <a:noFill/>
          <a:ln>
            <a:noFill/>
          </a:ln>
        </p:spPr>
      </p:pic>
      <p:pic>
        <p:nvPicPr>
          <p:cNvPr descr=" " id="39" name="Google Shape;39;g272fc901189_0_11"/>
          <p:cNvPicPr preferRelativeResize="0"/>
          <p:nvPr/>
        </p:nvPicPr>
        <p:blipFill rotWithShape="1">
          <a:blip r:embed="rId14">
            <a:alphaModFix/>
          </a:blip>
          <a:srcRect b="0" l="0" r="0" t="0"/>
          <a:stretch/>
        </p:blipFill>
        <p:spPr>
          <a:xfrm>
            <a:off x="19606491" y="3083142"/>
            <a:ext cx="918846" cy="4795830"/>
          </a:xfrm>
          <a:prstGeom prst="rect">
            <a:avLst/>
          </a:prstGeom>
          <a:noFill/>
          <a:ln>
            <a:noFill/>
          </a:ln>
        </p:spPr>
      </p:pic>
      <p:sp>
        <p:nvSpPr>
          <p:cNvPr id="40" name="Google Shape;40;g272fc901189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g272fc901189_0_11"/>
          <p:cNvPicPr preferRelativeResize="0"/>
          <p:nvPr/>
        </p:nvPicPr>
        <p:blipFill rotWithShape="1">
          <a:blip r:embed="rId15">
            <a:alphaModFix/>
          </a:blip>
          <a:srcRect b="0" l="0" r="0" t="0"/>
          <a:stretch/>
        </p:blipFill>
        <p:spPr>
          <a:xfrm>
            <a:off x="23523340" y="10820400"/>
            <a:ext cx="711289" cy="2590800"/>
          </a:xfrm>
          <a:prstGeom prst="rect">
            <a:avLst/>
          </a:prstGeom>
          <a:noFill/>
          <a:ln>
            <a:noFill/>
          </a:ln>
        </p:spPr>
      </p:pic>
      <p:sp>
        <p:nvSpPr>
          <p:cNvPr id="42" name="Google Shape;42;g272fc901189_0_11"/>
          <p:cNvSpPr/>
          <p:nvPr/>
        </p:nvSpPr>
        <p:spPr>
          <a:xfrm>
            <a:off x="4644547" y="3924300"/>
            <a:ext cx="5381100" cy="235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Welcome</a:t>
            </a:r>
            <a:endParaRPr b="0" i="0" sz="12800" u="none" cap="none" strike="noStrike">
              <a:solidFill>
                <a:schemeClr val="dk1"/>
              </a:solidFill>
              <a:latin typeface="Calibri"/>
              <a:ea typeface="Calibri"/>
              <a:cs typeface="Calibri"/>
              <a:sym typeface="Calibri"/>
            </a:endParaRPr>
          </a:p>
        </p:txBody>
      </p:sp>
      <p:sp>
        <p:nvSpPr>
          <p:cNvPr id="43" name="Google Shape;43;g272fc901189_0_11"/>
          <p:cNvSpPr/>
          <p:nvPr/>
        </p:nvSpPr>
        <p:spPr>
          <a:xfrm>
            <a:off x="4928216" y="6413500"/>
            <a:ext cx="7604100" cy="501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44" name="Google Shape;44;g272fc901189_0_11"/>
          <p:cNvPicPr preferRelativeResize="0"/>
          <p:nvPr/>
        </p:nvPicPr>
        <p:blipFill rotWithShape="1">
          <a:blip r:embed="rId16">
            <a:alphaModFix/>
          </a:blip>
          <a:srcRect b="0" l="0" r="0" t="0"/>
          <a:stretch/>
        </p:blipFill>
        <p:spPr>
          <a:xfrm>
            <a:off x="13730416" y="4013200"/>
            <a:ext cx="5207651" cy="868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585" name="Shape 585"/>
        <p:cNvGrpSpPr/>
        <p:nvPr/>
      </p:nvGrpSpPr>
      <p:grpSpPr>
        <a:xfrm>
          <a:off x="0" y="0"/>
          <a:ext cx="0" cy="0"/>
          <a:chOff x="0" y="0"/>
          <a:chExt cx="0" cy="0"/>
        </a:xfrm>
      </p:grpSpPr>
      <p:pic>
        <p:nvPicPr>
          <p:cNvPr descr=" " id="586" name="Google Shape;586;g272fc901189_0_551"/>
          <p:cNvPicPr preferRelativeResize="0"/>
          <p:nvPr/>
        </p:nvPicPr>
        <p:blipFill rotWithShape="1">
          <a:blip r:embed="rId3">
            <a:alphaModFix/>
          </a:blip>
          <a:srcRect b="0" l="0" r="0" t="0"/>
          <a:stretch/>
        </p:blipFill>
        <p:spPr>
          <a:xfrm>
            <a:off x="659112" y="778570"/>
            <a:ext cx="23041901" cy="12148591"/>
          </a:xfrm>
          <a:prstGeom prst="rect">
            <a:avLst/>
          </a:prstGeom>
          <a:noFill/>
          <a:ln>
            <a:noFill/>
          </a:ln>
        </p:spPr>
      </p:pic>
      <p:pic>
        <p:nvPicPr>
          <p:cNvPr descr=" " id="587" name="Google Shape;587;g272fc901189_0_551"/>
          <p:cNvPicPr preferRelativeResize="0"/>
          <p:nvPr/>
        </p:nvPicPr>
        <p:blipFill rotWithShape="1">
          <a:blip r:embed="rId4">
            <a:alphaModFix/>
          </a:blip>
          <a:srcRect b="0" l="0" r="0" t="0"/>
          <a:stretch/>
        </p:blipFill>
        <p:spPr>
          <a:xfrm>
            <a:off x="11787079" y="511026"/>
            <a:ext cx="824022" cy="606524"/>
          </a:xfrm>
          <a:prstGeom prst="rect">
            <a:avLst/>
          </a:prstGeom>
          <a:noFill/>
          <a:ln>
            <a:noFill/>
          </a:ln>
        </p:spPr>
      </p:pic>
      <p:pic>
        <p:nvPicPr>
          <p:cNvPr descr=" " id="588" name="Google Shape;588;g272fc901189_0_551"/>
          <p:cNvPicPr preferRelativeResize="0"/>
          <p:nvPr/>
        </p:nvPicPr>
        <p:blipFill rotWithShape="1">
          <a:blip r:embed="rId5">
            <a:alphaModFix/>
          </a:blip>
          <a:srcRect b="0" l="0" r="0" t="0"/>
          <a:stretch/>
        </p:blipFill>
        <p:spPr>
          <a:xfrm>
            <a:off x="23237728" y="12591777"/>
            <a:ext cx="824019" cy="606524"/>
          </a:xfrm>
          <a:prstGeom prst="rect">
            <a:avLst/>
          </a:prstGeom>
          <a:noFill/>
          <a:ln>
            <a:noFill/>
          </a:ln>
        </p:spPr>
      </p:pic>
      <p:pic>
        <p:nvPicPr>
          <p:cNvPr descr=" " id="589" name="Google Shape;589;g272fc901189_0_551"/>
          <p:cNvPicPr preferRelativeResize="0"/>
          <p:nvPr/>
        </p:nvPicPr>
        <p:blipFill rotWithShape="1">
          <a:blip r:embed="rId6">
            <a:alphaModFix/>
          </a:blip>
          <a:srcRect b="0" l="0" r="0" t="0"/>
          <a:stretch/>
        </p:blipFill>
        <p:spPr>
          <a:xfrm>
            <a:off x="23237734" y="511026"/>
            <a:ext cx="824019" cy="606524"/>
          </a:xfrm>
          <a:prstGeom prst="rect">
            <a:avLst/>
          </a:prstGeom>
          <a:noFill/>
          <a:ln>
            <a:noFill/>
          </a:ln>
        </p:spPr>
      </p:pic>
      <p:pic>
        <p:nvPicPr>
          <p:cNvPr descr=" " id="590" name="Google Shape;590;g272fc901189_0_551"/>
          <p:cNvPicPr preferRelativeResize="0"/>
          <p:nvPr/>
        </p:nvPicPr>
        <p:blipFill rotWithShape="1">
          <a:blip r:embed="rId7">
            <a:alphaModFix/>
          </a:blip>
          <a:srcRect b="0" l="0" r="0" t="0"/>
          <a:stretch/>
        </p:blipFill>
        <p:spPr>
          <a:xfrm>
            <a:off x="295051" y="511026"/>
            <a:ext cx="824019" cy="606524"/>
          </a:xfrm>
          <a:prstGeom prst="rect">
            <a:avLst/>
          </a:prstGeom>
          <a:noFill/>
          <a:ln>
            <a:noFill/>
          </a:ln>
        </p:spPr>
      </p:pic>
      <p:pic>
        <p:nvPicPr>
          <p:cNvPr descr=" " id="591" name="Google Shape;591;g272fc901189_0_551"/>
          <p:cNvPicPr preferRelativeResize="0"/>
          <p:nvPr/>
        </p:nvPicPr>
        <p:blipFill rotWithShape="1">
          <a:blip r:embed="rId8">
            <a:alphaModFix/>
          </a:blip>
          <a:srcRect b="0" l="0" r="0" t="0"/>
          <a:stretch/>
        </p:blipFill>
        <p:spPr>
          <a:xfrm>
            <a:off x="295051" y="12591777"/>
            <a:ext cx="824019" cy="606524"/>
          </a:xfrm>
          <a:prstGeom prst="rect">
            <a:avLst/>
          </a:prstGeom>
          <a:noFill/>
          <a:ln>
            <a:noFill/>
          </a:ln>
        </p:spPr>
      </p:pic>
      <p:pic>
        <p:nvPicPr>
          <p:cNvPr descr=" " id="592" name="Google Shape;592;g272fc901189_0_551"/>
          <p:cNvPicPr preferRelativeResize="0"/>
          <p:nvPr/>
        </p:nvPicPr>
        <p:blipFill rotWithShape="1">
          <a:blip r:embed="rId9">
            <a:alphaModFix/>
          </a:blip>
          <a:srcRect b="0" l="0" r="0" t="0"/>
          <a:stretch/>
        </p:blipFill>
        <p:spPr>
          <a:xfrm>
            <a:off x="11787073" y="12591777"/>
            <a:ext cx="824022" cy="606524"/>
          </a:xfrm>
          <a:prstGeom prst="rect">
            <a:avLst/>
          </a:prstGeom>
          <a:noFill/>
          <a:ln>
            <a:noFill/>
          </a:ln>
        </p:spPr>
      </p:pic>
      <p:pic>
        <p:nvPicPr>
          <p:cNvPr descr=" " id="593" name="Google Shape;593;g272fc901189_0_551"/>
          <p:cNvPicPr preferRelativeResize="0"/>
          <p:nvPr/>
        </p:nvPicPr>
        <p:blipFill rotWithShape="1">
          <a:blip r:embed="rId10">
            <a:alphaModFix/>
          </a:blip>
          <a:srcRect b="0" l="0" r="0" t="0"/>
          <a:stretch/>
        </p:blipFill>
        <p:spPr>
          <a:xfrm>
            <a:off x="295051" y="6551538"/>
            <a:ext cx="824019" cy="606524"/>
          </a:xfrm>
          <a:prstGeom prst="rect">
            <a:avLst/>
          </a:prstGeom>
          <a:noFill/>
          <a:ln>
            <a:noFill/>
          </a:ln>
        </p:spPr>
      </p:pic>
      <p:pic>
        <p:nvPicPr>
          <p:cNvPr descr=" " id="594" name="Google Shape;594;g272fc901189_0_551"/>
          <p:cNvPicPr preferRelativeResize="0"/>
          <p:nvPr/>
        </p:nvPicPr>
        <p:blipFill rotWithShape="1">
          <a:blip r:embed="rId11">
            <a:alphaModFix/>
          </a:blip>
          <a:srcRect b="0" l="0" r="0" t="0"/>
          <a:stretch/>
        </p:blipFill>
        <p:spPr>
          <a:xfrm>
            <a:off x="23237725" y="6551538"/>
            <a:ext cx="824019" cy="606524"/>
          </a:xfrm>
          <a:prstGeom prst="rect">
            <a:avLst/>
          </a:prstGeom>
          <a:noFill/>
          <a:ln>
            <a:noFill/>
          </a:ln>
        </p:spPr>
      </p:pic>
      <p:sp>
        <p:nvSpPr>
          <p:cNvPr id="595" name="Google Shape;595;g272fc901189_0_5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272fc901189_0_551"/>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pic>
        <p:nvPicPr>
          <p:cNvPr descr=" " id="597" name="Google Shape;597;g272fc901189_0_551"/>
          <p:cNvPicPr preferRelativeResize="0"/>
          <p:nvPr/>
        </p:nvPicPr>
        <p:blipFill rotWithShape="1">
          <a:blip r:embed="rId13">
            <a:alphaModFix/>
          </a:blip>
          <a:srcRect b="0" l="0" r="0" t="0"/>
          <a:stretch/>
        </p:blipFill>
        <p:spPr>
          <a:xfrm>
            <a:off x="0" y="3886200"/>
            <a:ext cx="24387048" cy="7061200"/>
          </a:xfrm>
          <a:prstGeom prst="rect">
            <a:avLst/>
          </a:prstGeom>
          <a:noFill/>
          <a:ln>
            <a:noFill/>
          </a:ln>
        </p:spPr>
      </p:pic>
      <p:sp>
        <p:nvSpPr>
          <p:cNvPr id="598" name="Google Shape;598;g272fc901189_0_551"/>
          <p:cNvSpPr/>
          <p:nvPr/>
        </p:nvSpPr>
        <p:spPr>
          <a:xfrm>
            <a:off x="0" y="68580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9" name="Google Shape;599;g272fc901189_0_551"/>
          <p:cNvPicPr preferRelativeResize="0"/>
          <p:nvPr/>
        </p:nvPicPr>
        <p:blipFill rotWithShape="1">
          <a:blip r:embed="rId14">
            <a:alphaModFix/>
          </a:blip>
          <a:srcRect b="0" l="0" r="0" t="0"/>
          <a:stretch/>
        </p:blipFill>
        <p:spPr>
          <a:xfrm>
            <a:off x="0" y="6845300"/>
            <a:ext cx="24387048" cy="12700"/>
          </a:xfrm>
          <a:prstGeom prst="rect">
            <a:avLst/>
          </a:prstGeom>
          <a:noFill/>
          <a:ln>
            <a:noFill/>
          </a:ln>
        </p:spPr>
      </p:pic>
      <p:sp>
        <p:nvSpPr>
          <p:cNvPr id="600" name="Google Shape;600;g272fc901189_0_551"/>
          <p:cNvSpPr/>
          <p:nvPr/>
        </p:nvSpPr>
        <p:spPr>
          <a:xfrm>
            <a:off x="2248181" y="3886200"/>
            <a:ext cx="19890600" cy="7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g272fc901189_0_551"/>
          <p:cNvPicPr preferRelativeResize="0"/>
          <p:nvPr/>
        </p:nvPicPr>
        <p:blipFill rotWithShape="1">
          <a:blip r:embed="rId15">
            <a:alphaModFix/>
          </a:blip>
          <a:srcRect b="0" l="0" r="0" t="0"/>
          <a:stretch/>
        </p:blipFill>
        <p:spPr>
          <a:xfrm>
            <a:off x="3726725" y="3886200"/>
            <a:ext cx="1625661" cy="1625600"/>
          </a:xfrm>
          <a:prstGeom prst="rect">
            <a:avLst/>
          </a:prstGeom>
          <a:noFill/>
          <a:ln>
            <a:noFill/>
          </a:ln>
        </p:spPr>
      </p:pic>
      <p:pic>
        <p:nvPicPr>
          <p:cNvPr descr=" " id="602" name="Google Shape;602;g272fc901189_0_551"/>
          <p:cNvPicPr preferRelativeResize="0"/>
          <p:nvPr/>
        </p:nvPicPr>
        <p:blipFill rotWithShape="1">
          <a:blip r:embed="rId16">
            <a:alphaModFix/>
          </a:blip>
          <a:srcRect b="0" l="0" r="0" t="0"/>
          <a:stretch/>
        </p:blipFill>
        <p:spPr>
          <a:xfrm>
            <a:off x="8832540" y="3886200"/>
            <a:ext cx="1909152" cy="1625600"/>
          </a:xfrm>
          <a:prstGeom prst="rect">
            <a:avLst/>
          </a:prstGeom>
          <a:noFill/>
          <a:ln>
            <a:noFill/>
          </a:ln>
        </p:spPr>
      </p:pic>
      <p:pic>
        <p:nvPicPr>
          <p:cNvPr descr=" " id="603" name="Google Shape;603;g272fc901189_0_551"/>
          <p:cNvPicPr preferRelativeResize="0"/>
          <p:nvPr/>
        </p:nvPicPr>
        <p:blipFill rotWithShape="1">
          <a:blip r:embed="rId17">
            <a:alphaModFix/>
          </a:blip>
          <a:srcRect b="0" l="0" r="0" t="0"/>
          <a:stretch/>
        </p:blipFill>
        <p:spPr>
          <a:xfrm>
            <a:off x="13930020" y="3886200"/>
            <a:ext cx="1625741" cy="1625600"/>
          </a:xfrm>
          <a:prstGeom prst="rect">
            <a:avLst/>
          </a:prstGeom>
          <a:noFill/>
          <a:ln>
            <a:noFill/>
          </a:ln>
        </p:spPr>
      </p:pic>
      <p:pic>
        <p:nvPicPr>
          <p:cNvPr descr=" " id="604" name="Google Shape;604;g272fc901189_0_551"/>
          <p:cNvPicPr preferRelativeResize="0"/>
          <p:nvPr/>
        </p:nvPicPr>
        <p:blipFill rotWithShape="1">
          <a:blip r:embed="rId18">
            <a:alphaModFix/>
          </a:blip>
          <a:srcRect b="0" l="0" r="0" t="0"/>
          <a:stretch/>
        </p:blipFill>
        <p:spPr>
          <a:xfrm>
            <a:off x="19035834" y="3886200"/>
            <a:ext cx="1332966" cy="1625600"/>
          </a:xfrm>
          <a:prstGeom prst="rect">
            <a:avLst/>
          </a:prstGeom>
          <a:noFill/>
          <a:ln>
            <a:noFill/>
          </a:ln>
        </p:spPr>
      </p:pic>
      <p:pic>
        <p:nvPicPr>
          <p:cNvPr descr=" " id="605" name="Google Shape;605;g272fc901189_0_551"/>
          <p:cNvPicPr preferRelativeResize="0"/>
          <p:nvPr/>
        </p:nvPicPr>
        <p:blipFill rotWithShape="1">
          <a:blip r:embed="rId19">
            <a:alphaModFix/>
          </a:blip>
          <a:srcRect b="0" l="0" r="0" t="0"/>
          <a:stretch/>
        </p:blipFill>
        <p:spPr>
          <a:xfrm>
            <a:off x="4439205" y="5816600"/>
            <a:ext cx="190524" cy="2095500"/>
          </a:xfrm>
          <a:prstGeom prst="rect">
            <a:avLst/>
          </a:prstGeom>
          <a:noFill/>
          <a:ln>
            <a:noFill/>
          </a:ln>
        </p:spPr>
      </p:pic>
      <p:pic>
        <p:nvPicPr>
          <p:cNvPr descr=" " id="606" name="Google Shape;606;g272fc901189_0_551"/>
          <p:cNvPicPr preferRelativeResize="0"/>
          <p:nvPr/>
        </p:nvPicPr>
        <p:blipFill rotWithShape="1">
          <a:blip r:embed="rId19">
            <a:alphaModFix/>
          </a:blip>
          <a:srcRect b="0" l="0" r="0" t="0"/>
          <a:stretch/>
        </p:blipFill>
        <p:spPr>
          <a:xfrm>
            <a:off x="9545243" y="5816600"/>
            <a:ext cx="190524" cy="2095500"/>
          </a:xfrm>
          <a:prstGeom prst="rect">
            <a:avLst/>
          </a:prstGeom>
          <a:noFill/>
          <a:ln>
            <a:noFill/>
          </a:ln>
        </p:spPr>
      </p:pic>
      <p:pic>
        <p:nvPicPr>
          <p:cNvPr descr=" " id="607" name="Google Shape;607;g272fc901189_0_551"/>
          <p:cNvPicPr preferRelativeResize="0"/>
          <p:nvPr/>
        </p:nvPicPr>
        <p:blipFill rotWithShape="1">
          <a:blip r:embed="rId19">
            <a:alphaModFix/>
          </a:blip>
          <a:srcRect b="0" l="0" r="0" t="0"/>
          <a:stretch/>
        </p:blipFill>
        <p:spPr>
          <a:xfrm>
            <a:off x="14651281" y="5816600"/>
            <a:ext cx="190524" cy="2095500"/>
          </a:xfrm>
          <a:prstGeom prst="rect">
            <a:avLst/>
          </a:prstGeom>
          <a:noFill/>
          <a:ln>
            <a:noFill/>
          </a:ln>
        </p:spPr>
      </p:pic>
      <p:pic>
        <p:nvPicPr>
          <p:cNvPr descr=" " id="608" name="Google Shape;608;g272fc901189_0_551"/>
          <p:cNvPicPr preferRelativeResize="0"/>
          <p:nvPr/>
        </p:nvPicPr>
        <p:blipFill rotWithShape="1">
          <a:blip r:embed="rId19">
            <a:alphaModFix/>
          </a:blip>
          <a:srcRect b="0" l="0" r="0" t="0"/>
          <a:stretch/>
        </p:blipFill>
        <p:spPr>
          <a:xfrm>
            <a:off x="19757319" y="5816600"/>
            <a:ext cx="190524" cy="2095500"/>
          </a:xfrm>
          <a:prstGeom prst="rect">
            <a:avLst/>
          </a:prstGeom>
          <a:noFill/>
          <a:ln>
            <a:noFill/>
          </a:ln>
        </p:spPr>
      </p:pic>
      <p:sp>
        <p:nvSpPr>
          <p:cNvPr id="609" name="Google Shape;609;g272fc901189_0_551"/>
          <p:cNvSpPr/>
          <p:nvPr/>
        </p:nvSpPr>
        <p:spPr>
          <a:xfrm>
            <a:off x="2248181"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72fc901189_0_551"/>
          <p:cNvSpPr/>
          <p:nvPr/>
        </p:nvSpPr>
        <p:spPr>
          <a:xfrm>
            <a:off x="2248181"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72fc901189_0_551"/>
          <p:cNvSpPr/>
          <p:nvPr/>
        </p:nvSpPr>
        <p:spPr>
          <a:xfrm>
            <a:off x="2171971" y="8216900"/>
            <a:ext cx="47250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2020</a:t>
            </a:r>
            <a:endParaRPr b="0" i="0" sz="3600" u="none" cap="none" strike="noStrike">
              <a:solidFill>
                <a:schemeClr val="dk1"/>
              </a:solidFill>
              <a:latin typeface="Calibri"/>
              <a:ea typeface="Calibri"/>
              <a:cs typeface="Calibri"/>
              <a:sym typeface="Calibri"/>
            </a:endParaRPr>
          </a:p>
        </p:txBody>
      </p:sp>
      <p:sp>
        <p:nvSpPr>
          <p:cNvPr id="612" name="Google Shape;612;g272fc901189_0_551"/>
          <p:cNvSpPr/>
          <p:nvPr/>
        </p:nvSpPr>
        <p:spPr>
          <a:xfrm>
            <a:off x="2180439"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613" name="Google Shape;613;g272fc901189_0_551"/>
          <p:cNvSpPr/>
          <p:nvPr/>
        </p:nvSpPr>
        <p:spPr>
          <a:xfrm>
            <a:off x="7354219"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72fc901189_0_551"/>
          <p:cNvSpPr/>
          <p:nvPr/>
        </p:nvSpPr>
        <p:spPr>
          <a:xfrm>
            <a:off x="7354219"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72fc901189_0_551"/>
          <p:cNvSpPr/>
          <p:nvPr/>
        </p:nvSpPr>
        <p:spPr>
          <a:xfrm>
            <a:off x="7278010" y="8216900"/>
            <a:ext cx="47250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2021</a:t>
            </a:r>
            <a:endParaRPr b="0" i="0" sz="3600" u="none" cap="none" strike="noStrike">
              <a:solidFill>
                <a:schemeClr val="dk1"/>
              </a:solidFill>
              <a:latin typeface="Calibri"/>
              <a:ea typeface="Calibri"/>
              <a:cs typeface="Calibri"/>
              <a:sym typeface="Calibri"/>
            </a:endParaRPr>
          </a:p>
        </p:txBody>
      </p:sp>
      <p:sp>
        <p:nvSpPr>
          <p:cNvPr id="616" name="Google Shape;616;g272fc901189_0_551"/>
          <p:cNvSpPr/>
          <p:nvPr/>
        </p:nvSpPr>
        <p:spPr>
          <a:xfrm>
            <a:off x="7286477"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617" name="Google Shape;617;g272fc901189_0_551"/>
          <p:cNvSpPr/>
          <p:nvPr/>
        </p:nvSpPr>
        <p:spPr>
          <a:xfrm>
            <a:off x="12460257"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72fc901189_0_551"/>
          <p:cNvSpPr/>
          <p:nvPr/>
        </p:nvSpPr>
        <p:spPr>
          <a:xfrm>
            <a:off x="12460257"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72fc901189_0_551"/>
          <p:cNvSpPr/>
          <p:nvPr/>
        </p:nvSpPr>
        <p:spPr>
          <a:xfrm>
            <a:off x="12384048" y="8216900"/>
            <a:ext cx="47250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2022</a:t>
            </a:r>
            <a:endParaRPr b="0" i="0" sz="3600" u="none" cap="none" strike="noStrike">
              <a:solidFill>
                <a:schemeClr val="dk1"/>
              </a:solidFill>
              <a:latin typeface="Calibri"/>
              <a:ea typeface="Calibri"/>
              <a:cs typeface="Calibri"/>
              <a:sym typeface="Calibri"/>
            </a:endParaRPr>
          </a:p>
        </p:txBody>
      </p:sp>
      <p:sp>
        <p:nvSpPr>
          <p:cNvPr id="620" name="Google Shape;620;g272fc901189_0_551"/>
          <p:cNvSpPr/>
          <p:nvPr/>
        </p:nvSpPr>
        <p:spPr>
          <a:xfrm>
            <a:off x="12392516"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621" name="Google Shape;621;g272fc901189_0_551"/>
          <p:cNvSpPr/>
          <p:nvPr/>
        </p:nvSpPr>
        <p:spPr>
          <a:xfrm>
            <a:off x="17566296"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72fc901189_0_551"/>
          <p:cNvSpPr/>
          <p:nvPr/>
        </p:nvSpPr>
        <p:spPr>
          <a:xfrm>
            <a:off x="17566296" y="8216900"/>
            <a:ext cx="45726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72fc901189_0_551"/>
          <p:cNvSpPr/>
          <p:nvPr/>
        </p:nvSpPr>
        <p:spPr>
          <a:xfrm>
            <a:off x="17490086" y="8216900"/>
            <a:ext cx="4725000" cy="660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2023</a:t>
            </a:r>
            <a:endParaRPr b="0" i="0" sz="3600" u="none" cap="none" strike="noStrike">
              <a:solidFill>
                <a:schemeClr val="dk1"/>
              </a:solidFill>
              <a:latin typeface="Calibri"/>
              <a:ea typeface="Calibri"/>
              <a:cs typeface="Calibri"/>
              <a:sym typeface="Calibri"/>
            </a:endParaRPr>
          </a:p>
        </p:txBody>
      </p:sp>
      <p:sp>
        <p:nvSpPr>
          <p:cNvPr id="624" name="Google Shape;624;g272fc901189_0_551"/>
          <p:cNvSpPr/>
          <p:nvPr/>
        </p:nvSpPr>
        <p:spPr>
          <a:xfrm>
            <a:off x="17498554"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625" name="Google Shape;625;g272fc901189_0_551"/>
          <p:cNvSpPr/>
          <p:nvPr/>
        </p:nvSpPr>
        <p:spPr>
          <a:xfrm>
            <a:off x="6054423" y="1384300"/>
            <a:ext cx="122781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630" name="Shape 630"/>
        <p:cNvGrpSpPr/>
        <p:nvPr/>
      </p:nvGrpSpPr>
      <p:grpSpPr>
        <a:xfrm>
          <a:off x="0" y="0"/>
          <a:ext cx="0" cy="0"/>
          <a:chOff x="0" y="0"/>
          <a:chExt cx="0" cy="0"/>
        </a:xfrm>
      </p:grpSpPr>
      <p:pic>
        <p:nvPicPr>
          <p:cNvPr descr=" " id="631" name="Google Shape;631;g272fc901189_0_595"/>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632" name="Google Shape;632;g272fc901189_0_595"/>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633" name="Google Shape;633;g272fc901189_0_595"/>
          <p:cNvPicPr preferRelativeResize="0"/>
          <p:nvPr/>
        </p:nvPicPr>
        <p:blipFill rotWithShape="1">
          <a:blip r:embed="rId5">
            <a:alphaModFix/>
          </a:blip>
          <a:srcRect b="0" l="0" r="0" t="0"/>
          <a:stretch/>
        </p:blipFill>
        <p:spPr>
          <a:xfrm>
            <a:off x="1485949" y="662632"/>
            <a:ext cx="2320164" cy="698922"/>
          </a:xfrm>
          <a:prstGeom prst="rect">
            <a:avLst/>
          </a:prstGeom>
          <a:noFill/>
          <a:ln>
            <a:noFill/>
          </a:ln>
        </p:spPr>
      </p:pic>
      <p:sp>
        <p:nvSpPr>
          <p:cNvPr id="634" name="Google Shape;634;g272fc901189_0_5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5" name="Google Shape;635;g272fc901189_0_59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36" name="Google Shape;636;g272fc901189_0_595"/>
          <p:cNvSpPr/>
          <p:nvPr/>
        </p:nvSpPr>
        <p:spPr>
          <a:xfrm>
            <a:off x="9267925" y="1955800"/>
            <a:ext cx="58512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Our Team</a:t>
            </a:r>
            <a:endParaRPr b="0" i="0" sz="8000" u="none" cap="none" strike="noStrike">
              <a:solidFill>
                <a:schemeClr val="dk1"/>
              </a:solidFill>
              <a:latin typeface="Calibri"/>
              <a:ea typeface="Calibri"/>
              <a:cs typeface="Calibri"/>
              <a:sym typeface="Calibri"/>
            </a:endParaRPr>
          </a:p>
        </p:txBody>
      </p:sp>
      <p:sp>
        <p:nvSpPr>
          <p:cNvPr id="637" name="Google Shape;637;g272fc901189_0_595"/>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272fc901189_0_595"/>
          <p:cNvPicPr preferRelativeResize="0"/>
          <p:nvPr/>
        </p:nvPicPr>
        <p:blipFill rotWithShape="1">
          <a:blip r:embed="rId7">
            <a:alphaModFix/>
          </a:blip>
          <a:srcRect b="0" l="0" r="0" t="0"/>
          <a:stretch/>
        </p:blipFill>
        <p:spPr>
          <a:xfrm>
            <a:off x="2718140" y="3790950"/>
            <a:ext cx="3035679" cy="3035300"/>
          </a:xfrm>
          <a:prstGeom prst="rect">
            <a:avLst/>
          </a:prstGeom>
          <a:noFill/>
          <a:ln>
            <a:noFill/>
          </a:ln>
        </p:spPr>
      </p:pic>
      <p:sp>
        <p:nvSpPr>
          <p:cNvPr id="639" name="Google Shape;639;g272fc901189_0_595"/>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72fc901189_0_595"/>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272fc901189_0_595"/>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72fc901189_0_595"/>
          <p:cNvSpPr/>
          <p:nvPr/>
        </p:nvSpPr>
        <p:spPr>
          <a:xfrm>
            <a:off x="6058657" y="4584700"/>
            <a:ext cx="157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Eldruin</a:t>
            </a:r>
            <a:endParaRPr b="0" i="0" sz="4800" u="none" cap="none" strike="noStrike">
              <a:solidFill>
                <a:schemeClr val="dk1"/>
              </a:solidFill>
              <a:latin typeface="Calibri"/>
              <a:ea typeface="Calibri"/>
              <a:cs typeface="Calibri"/>
              <a:sym typeface="Calibri"/>
            </a:endParaRPr>
          </a:p>
        </p:txBody>
      </p:sp>
      <p:sp>
        <p:nvSpPr>
          <p:cNvPr id="643" name="Google Shape;643;g272fc901189_0_595"/>
          <p:cNvSpPr/>
          <p:nvPr/>
        </p:nvSpPr>
        <p:spPr>
          <a:xfrm>
            <a:off x="6058657" y="54229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644" name="Google Shape;644;g272fc901189_0_595"/>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5" name="Google Shape;645;g272fc901189_0_595"/>
          <p:cNvPicPr preferRelativeResize="0"/>
          <p:nvPr/>
        </p:nvPicPr>
        <p:blipFill rotWithShape="1">
          <a:blip r:embed="rId8">
            <a:alphaModFix/>
          </a:blip>
          <a:srcRect b="0" l="0" r="0" t="0"/>
          <a:stretch/>
        </p:blipFill>
        <p:spPr>
          <a:xfrm>
            <a:off x="12041105" y="8667750"/>
            <a:ext cx="3035679" cy="3035300"/>
          </a:xfrm>
          <a:prstGeom prst="rect">
            <a:avLst/>
          </a:prstGeom>
          <a:noFill/>
          <a:ln>
            <a:noFill/>
          </a:ln>
        </p:spPr>
      </p:pic>
      <p:sp>
        <p:nvSpPr>
          <p:cNvPr id="646" name="Google Shape;646;g272fc901189_0_595"/>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272fc901189_0_595"/>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72fc901189_0_595"/>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72fc901189_0_595"/>
          <p:cNvSpPr/>
          <p:nvPr/>
        </p:nvSpPr>
        <p:spPr>
          <a:xfrm>
            <a:off x="15381622" y="9461500"/>
            <a:ext cx="157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Eldruin</a:t>
            </a:r>
            <a:endParaRPr b="0" i="0" sz="4800" u="none" cap="none" strike="noStrike">
              <a:solidFill>
                <a:schemeClr val="dk1"/>
              </a:solidFill>
              <a:latin typeface="Calibri"/>
              <a:ea typeface="Calibri"/>
              <a:cs typeface="Calibri"/>
              <a:sym typeface="Calibri"/>
            </a:endParaRPr>
          </a:p>
        </p:txBody>
      </p:sp>
      <p:sp>
        <p:nvSpPr>
          <p:cNvPr id="650" name="Google Shape;650;g272fc901189_0_595"/>
          <p:cNvSpPr/>
          <p:nvPr/>
        </p:nvSpPr>
        <p:spPr>
          <a:xfrm>
            <a:off x="15381622" y="102997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651" name="Google Shape;651;g272fc901189_0_595"/>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2" name="Google Shape;652;g272fc901189_0_595"/>
          <p:cNvPicPr preferRelativeResize="0"/>
          <p:nvPr/>
        </p:nvPicPr>
        <p:blipFill rotWithShape="1">
          <a:blip r:embed="rId9">
            <a:alphaModFix/>
          </a:blip>
          <a:srcRect b="0" l="0" r="0" t="0"/>
          <a:stretch/>
        </p:blipFill>
        <p:spPr>
          <a:xfrm>
            <a:off x="2718140" y="8667750"/>
            <a:ext cx="3035679" cy="3035300"/>
          </a:xfrm>
          <a:prstGeom prst="rect">
            <a:avLst/>
          </a:prstGeom>
          <a:noFill/>
          <a:ln>
            <a:noFill/>
          </a:ln>
        </p:spPr>
      </p:pic>
      <p:sp>
        <p:nvSpPr>
          <p:cNvPr id="653" name="Google Shape;653;g272fc901189_0_595"/>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72fc901189_0_595"/>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272fc901189_0_595"/>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72fc901189_0_595"/>
          <p:cNvSpPr/>
          <p:nvPr/>
        </p:nvSpPr>
        <p:spPr>
          <a:xfrm>
            <a:off x="6058657" y="9461500"/>
            <a:ext cx="26292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Elementalen</a:t>
            </a:r>
            <a:endParaRPr b="0" i="0" sz="4800" u="none" cap="none" strike="noStrike">
              <a:solidFill>
                <a:schemeClr val="dk1"/>
              </a:solidFill>
              <a:latin typeface="Calibri"/>
              <a:ea typeface="Calibri"/>
              <a:cs typeface="Calibri"/>
              <a:sym typeface="Calibri"/>
            </a:endParaRPr>
          </a:p>
        </p:txBody>
      </p:sp>
      <p:sp>
        <p:nvSpPr>
          <p:cNvPr id="657" name="Google Shape;657;g272fc901189_0_595"/>
          <p:cNvSpPr/>
          <p:nvPr/>
        </p:nvSpPr>
        <p:spPr>
          <a:xfrm>
            <a:off x="6058657" y="102997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658" name="Google Shape;658;g272fc901189_0_595"/>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9" name="Google Shape;659;g272fc901189_0_595"/>
          <p:cNvPicPr preferRelativeResize="0"/>
          <p:nvPr/>
        </p:nvPicPr>
        <p:blipFill rotWithShape="1">
          <a:blip r:embed="rId10">
            <a:alphaModFix/>
          </a:blip>
          <a:srcRect b="0" l="0" r="0" t="0"/>
          <a:stretch/>
        </p:blipFill>
        <p:spPr>
          <a:xfrm>
            <a:off x="12041105" y="3790950"/>
            <a:ext cx="3035679" cy="3035300"/>
          </a:xfrm>
          <a:prstGeom prst="rect">
            <a:avLst/>
          </a:prstGeom>
          <a:noFill/>
          <a:ln>
            <a:noFill/>
          </a:ln>
        </p:spPr>
      </p:pic>
      <p:sp>
        <p:nvSpPr>
          <p:cNvPr id="660" name="Google Shape;660;g272fc901189_0_595"/>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272fc901189_0_595"/>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272fc901189_0_595"/>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272fc901189_0_595"/>
          <p:cNvSpPr/>
          <p:nvPr/>
        </p:nvSpPr>
        <p:spPr>
          <a:xfrm>
            <a:off x="15381622" y="4584700"/>
            <a:ext cx="16767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Lunaria</a:t>
            </a:r>
            <a:endParaRPr b="0" i="0" sz="4800" u="none" cap="none" strike="noStrike">
              <a:solidFill>
                <a:schemeClr val="dk1"/>
              </a:solidFill>
              <a:latin typeface="Calibri"/>
              <a:ea typeface="Calibri"/>
              <a:cs typeface="Calibri"/>
              <a:sym typeface="Calibri"/>
            </a:endParaRPr>
          </a:p>
        </p:txBody>
      </p:sp>
      <p:sp>
        <p:nvSpPr>
          <p:cNvPr id="664" name="Google Shape;664;g272fc901189_0_595"/>
          <p:cNvSpPr/>
          <p:nvPr/>
        </p:nvSpPr>
        <p:spPr>
          <a:xfrm>
            <a:off x="15381622" y="54229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669" name="Shape 669"/>
        <p:cNvGrpSpPr/>
        <p:nvPr/>
      </p:nvGrpSpPr>
      <p:grpSpPr>
        <a:xfrm>
          <a:off x="0" y="0"/>
          <a:ext cx="0" cy="0"/>
          <a:chOff x="0" y="0"/>
          <a:chExt cx="0" cy="0"/>
        </a:xfrm>
      </p:grpSpPr>
      <p:pic>
        <p:nvPicPr>
          <p:cNvPr descr=" " id="670" name="Google Shape;670;g272fc901189_0_633"/>
          <p:cNvPicPr preferRelativeResize="0"/>
          <p:nvPr/>
        </p:nvPicPr>
        <p:blipFill rotWithShape="1">
          <a:blip r:embed="rId3">
            <a:alphaModFix/>
          </a:blip>
          <a:srcRect b="0" l="0" r="0" t="0"/>
          <a:stretch/>
        </p:blipFill>
        <p:spPr>
          <a:xfrm>
            <a:off x="659112" y="778570"/>
            <a:ext cx="23041901" cy="12148591"/>
          </a:xfrm>
          <a:prstGeom prst="rect">
            <a:avLst/>
          </a:prstGeom>
          <a:noFill/>
          <a:ln>
            <a:noFill/>
          </a:ln>
        </p:spPr>
      </p:pic>
      <p:pic>
        <p:nvPicPr>
          <p:cNvPr descr=" " id="671" name="Google Shape;671;g272fc901189_0_633"/>
          <p:cNvPicPr preferRelativeResize="0"/>
          <p:nvPr/>
        </p:nvPicPr>
        <p:blipFill rotWithShape="1">
          <a:blip r:embed="rId4">
            <a:alphaModFix/>
          </a:blip>
          <a:srcRect b="0" l="0" r="0" t="0"/>
          <a:stretch/>
        </p:blipFill>
        <p:spPr>
          <a:xfrm>
            <a:off x="11787079" y="511026"/>
            <a:ext cx="824022" cy="606524"/>
          </a:xfrm>
          <a:prstGeom prst="rect">
            <a:avLst/>
          </a:prstGeom>
          <a:noFill/>
          <a:ln>
            <a:noFill/>
          </a:ln>
        </p:spPr>
      </p:pic>
      <p:pic>
        <p:nvPicPr>
          <p:cNvPr descr=" " id="672" name="Google Shape;672;g272fc901189_0_633"/>
          <p:cNvPicPr preferRelativeResize="0"/>
          <p:nvPr/>
        </p:nvPicPr>
        <p:blipFill rotWithShape="1">
          <a:blip r:embed="rId5">
            <a:alphaModFix/>
          </a:blip>
          <a:srcRect b="0" l="0" r="0" t="0"/>
          <a:stretch/>
        </p:blipFill>
        <p:spPr>
          <a:xfrm>
            <a:off x="23237728" y="12591777"/>
            <a:ext cx="824019" cy="606524"/>
          </a:xfrm>
          <a:prstGeom prst="rect">
            <a:avLst/>
          </a:prstGeom>
          <a:noFill/>
          <a:ln>
            <a:noFill/>
          </a:ln>
        </p:spPr>
      </p:pic>
      <p:pic>
        <p:nvPicPr>
          <p:cNvPr descr=" " id="673" name="Google Shape;673;g272fc901189_0_633"/>
          <p:cNvPicPr preferRelativeResize="0"/>
          <p:nvPr/>
        </p:nvPicPr>
        <p:blipFill rotWithShape="1">
          <a:blip r:embed="rId6">
            <a:alphaModFix/>
          </a:blip>
          <a:srcRect b="0" l="0" r="0" t="0"/>
          <a:stretch/>
        </p:blipFill>
        <p:spPr>
          <a:xfrm>
            <a:off x="23237734" y="511026"/>
            <a:ext cx="824019" cy="606524"/>
          </a:xfrm>
          <a:prstGeom prst="rect">
            <a:avLst/>
          </a:prstGeom>
          <a:noFill/>
          <a:ln>
            <a:noFill/>
          </a:ln>
        </p:spPr>
      </p:pic>
      <p:pic>
        <p:nvPicPr>
          <p:cNvPr descr=" " id="674" name="Google Shape;674;g272fc901189_0_633"/>
          <p:cNvPicPr preferRelativeResize="0"/>
          <p:nvPr/>
        </p:nvPicPr>
        <p:blipFill rotWithShape="1">
          <a:blip r:embed="rId7">
            <a:alphaModFix/>
          </a:blip>
          <a:srcRect b="0" l="0" r="0" t="0"/>
          <a:stretch/>
        </p:blipFill>
        <p:spPr>
          <a:xfrm>
            <a:off x="295051" y="511026"/>
            <a:ext cx="824019" cy="606524"/>
          </a:xfrm>
          <a:prstGeom prst="rect">
            <a:avLst/>
          </a:prstGeom>
          <a:noFill/>
          <a:ln>
            <a:noFill/>
          </a:ln>
        </p:spPr>
      </p:pic>
      <p:pic>
        <p:nvPicPr>
          <p:cNvPr descr=" " id="675" name="Google Shape;675;g272fc901189_0_633"/>
          <p:cNvPicPr preferRelativeResize="0"/>
          <p:nvPr/>
        </p:nvPicPr>
        <p:blipFill rotWithShape="1">
          <a:blip r:embed="rId8">
            <a:alphaModFix/>
          </a:blip>
          <a:srcRect b="0" l="0" r="0" t="0"/>
          <a:stretch/>
        </p:blipFill>
        <p:spPr>
          <a:xfrm>
            <a:off x="295051" y="12591777"/>
            <a:ext cx="824019" cy="606524"/>
          </a:xfrm>
          <a:prstGeom prst="rect">
            <a:avLst/>
          </a:prstGeom>
          <a:noFill/>
          <a:ln>
            <a:noFill/>
          </a:ln>
        </p:spPr>
      </p:pic>
      <p:pic>
        <p:nvPicPr>
          <p:cNvPr descr=" " id="676" name="Google Shape;676;g272fc901189_0_633"/>
          <p:cNvPicPr preferRelativeResize="0"/>
          <p:nvPr/>
        </p:nvPicPr>
        <p:blipFill rotWithShape="1">
          <a:blip r:embed="rId9">
            <a:alphaModFix/>
          </a:blip>
          <a:srcRect b="0" l="0" r="0" t="0"/>
          <a:stretch/>
        </p:blipFill>
        <p:spPr>
          <a:xfrm>
            <a:off x="11787073" y="12591777"/>
            <a:ext cx="824022" cy="606524"/>
          </a:xfrm>
          <a:prstGeom prst="rect">
            <a:avLst/>
          </a:prstGeom>
          <a:noFill/>
          <a:ln>
            <a:noFill/>
          </a:ln>
        </p:spPr>
      </p:pic>
      <p:pic>
        <p:nvPicPr>
          <p:cNvPr descr=" " id="677" name="Google Shape;677;g272fc901189_0_633"/>
          <p:cNvPicPr preferRelativeResize="0"/>
          <p:nvPr/>
        </p:nvPicPr>
        <p:blipFill rotWithShape="1">
          <a:blip r:embed="rId10">
            <a:alphaModFix/>
          </a:blip>
          <a:srcRect b="0" l="0" r="0" t="0"/>
          <a:stretch/>
        </p:blipFill>
        <p:spPr>
          <a:xfrm>
            <a:off x="295051" y="6551538"/>
            <a:ext cx="824019" cy="606524"/>
          </a:xfrm>
          <a:prstGeom prst="rect">
            <a:avLst/>
          </a:prstGeom>
          <a:noFill/>
          <a:ln>
            <a:noFill/>
          </a:ln>
        </p:spPr>
      </p:pic>
      <p:pic>
        <p:nvPicPr>
          <p:cNvPr descr=" " id="678" name="Google Shape;678;g272fc901189_0_633"/>
          <p:cNvPicPr preferRelativeResize="0"/>
          <p:nvPr/>
        </p:nvPicPr>
        <p:blipFill rotWithShape="1">
          <a:blip r:embed="rId11">
            <a:alphaModFix/>
          </a:blip>
          <a:srcRect b="0" l="0" r="0" t="0"/>
          <a:stretch/>
        </p:blipFill>
        <p:spPr>
          <a:xfrm>
            <a:off x="23237725" y="6551538"/>
            <a:ext cx="824019" cy="606524"/>
          </a:xfrm>
          <a:prstGeom prst="rect">
            <a:avLst/>
          </a:prstGeom>
          <a:noFill/>
          <a:ln>
            <a:noFill/>
          </a:ln>
        </p:spPr>
      </p:pic>
      <p:sp>
        <p:nvSpPr>
          <p:cNvPr id="679" name="Google Shape;679;g272fc901189_0_6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0" name="Google Shape;680;g272fc901189_0_633"/>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
        <p:nvSpPr>
          <p:cNvPr id="681" name="Google Shape;681;g272fc901189_0_633"/>
          <p:cNvSpPr/>
          <p:nvPr/>
        </p:nvSpPr>
        <p:spPr>
          <a:xfrm>
            <a:off x="787498" y="2870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2" name="Google Shape;682;g272fc901189_0_633"/>
          <p:cNvPicPr preferRelativeResize="0"/>
          <p:nvPr/>
        </p:nvPicPr>
        <p:blipFill rotWithShape="1">
          <a:blip r:embed="rId13">
            <a:alphaModFix/>
          </a:blip>
          <a:srcRect b="0" l="0" r="0" t="0"/>
          <a:stretch/>
        </p:blipFill>
        <p:spPr>
          <a:xfrm>
            <a:off x="10173972" y="2870200"/>
            <a:ext cx="5131441" cy="1549400"/>
          </a:xfrm>
          <a:prstGeom prst="rect">
            <a:avLst/>
          </a:prstGeom>
          <a:noFill/>
          <a:ln>
            <a:noFill/>
          </a:ln>
        </p:spPr>
      </p:pic>
      <p:sp>
        <p:nvSpPr>
          <p:cNvPr id="683" name="Google Shape;683;g272fc901189_0_633"/>
          <p:cNvSpPr/>
          <p:nvPr/>
        </p:nvSpPr>
        <p:spPr>
          <a:xfrm>
            <a:off x="10732841" y="28321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272fc901189_0_633"/>
          <p:cNvSpPr/>
          <p:nvPr/>
        </p:nvSpPr>
        <p:spPr>
          <a:xfrm>
            <a:off x="11444130" y="29845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Chloe Ng</a:t>
            </a:r>
            <a:endParaRPr b="0" i="0" sz="3600" u="none" cap="none" strike="noStrike">
              <a:solidFill>
                <a:schemeClr val="dk1"/>
              </a:solidFill>
              <a:latin typeface="Calibri"/>
              <a:ea typeface="Calibri"/>
              <a:cs typeface="Calibri"/>
              <a:sym typeface="Calibri"/>
            </a:endParaRPr>
          </a:p>
        </p:txBody>
      </p:sp>
      <p:sp>
        <p:nvSpPr>
          <p:cNvPr id="685" name="Google Shape;685;g272fc901189_0_633"/>
          <p:cNvSpPr/>
          <p:nvPr/>
        </p:nvSpPr>
        <p:spPr>
          <a:xfrm>
            <a:off x="11444130" y="3695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86" name="Google Shape;686;g272fc901189_0_633"/>
          <p:cNvPicPr preferRelativeResize="0"/>
          <p:nvPr/>
        </p:nvPicPr>
        <p:blipFill rotWithShape="1">
          <a:blip r:embed="rId14">
            <a:alphaModFix/>
          </a:blip>
          <a:srcRect b="0" l="0" r="0" t="0"/>
          <a:stretch/>
        </p:blipFill>
        <p:spPr>
          <a:xfrm>
            <a:off x="10173972" y="3086100"/>
            <a:ext cx="1117740" cy="1117600"/>
          </a:xfrm>
          <a:prstGeom prst="rect">
            <a:avLst/>
          </a:prstGeom>
          <a:noFill/>
          <a:ln>
            <a:noFill/>
          </a:ln>
        </p:spPr>
      </p:pic>
      <p:pic>
        <p:nvPicPr>
          <p:cNvPr descr=" " id="687" name="Google Shape;687;g272fc901189_0_633"/>
          <p:cNvPicPr preferRelativeResize="0"/>
          <p:nvPr/>
        </p:nvPicPr>
        <p:blipFill rotWithShape="1">
          <a:blip r:embed="rId13">
            <a:alphaModFix/>
          </a:blip>
          <a:srcRect b="0" l="0" r="0" t="0"/>
          <a:stretch/>
        </p:blipFill>
        <p:spPr>
          <a:xfrm>
            <a:off x="787498" y="5232400"/>
            <a:ext cx="5131441" cy="1549400"/>
          </a:xfrm>
          <a:prstGeom prst="rect">
            <a:avLst/>
          </a:prstGeom>
          <a:noFill/>
          <a:ln>
            <a:noFill/>
          </a:ln>
        </p:spPr>
      </p:pic>
      <p:sp>
        <p:nvSpPr>
          <p:cNvPr id="688" name="Google Shape;688;g272fc901189_0_633"/>
          <p:cNvSpPr/>
          <p:nvPr/>
        </p:nvSpPr>
        <p:spPr>
          <a:xfrm>
            <a:off x="1346368" y="51943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72fc901189_0_633"/>
          <p:cNvSpPr/>
          <p:nvPr/>
        </p:nvSpPr>
        <p:spPr>
          <a:xfrm>
            <a:off x="2057657" y="53467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Valtorin</a:t>
            </a:r>
            <a:endParaRPr b="0" i="0" sz="3600" u="none" cap="none" strike="noStrike">
              <a:solidFill>
                <a:schemeClr val="dk1"/>
              </a:solidFill>
              <a:latin typeface="Calibri"/>
              <a:ea typeface="Calibri"/>
              <a:cs typeface="Calibri"/>
              <a:sym typeface="Calibri"/>
            </a:endParaRPr>
          </a:p>
        </p:txBody>
      </p:sp>
      <p:sp>
        <p:nvSpPr>
          <p:cNvPr id="690" name="Google Shape;690;g272fc901189_0_633"/>
          <p:cNvSpPr/>
          <p:nvPr/>
        </p:nvSpPr>
        <p:spPr>
          <a:xfrm>
            <a:off x="2057657" y="6057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91" name="Google Shape;691;g272fc901189_0_633"/>
          <p:cNvPicPr preferRelativeResize="0"/>
          <p:nvPr/>
        </p:nvPicPr>
        <p:blipFill rotWithShape="1">
          <a:blip r:embed="rId15">
            <a:alphaModFix/>
          </a:blip>
          <a:srcRect b="0" l="0" r="0" t="0"/>
          <a:stretch/>
        </p:blipFill>
        <p:spPr>
          <a:xfrm>
            <a:off x="787498" y="5448300"/>
            <a:ext cx="1117740" cy="1117600"/>
          </a:xfrm>
          <a:prstGeom prst="rect">
            <a:avLst/>
          </a:prstGeom>
          <a:noFill/>
          <a:ln>
            <a:noFill/>
          </a:ln>
        </p:spPr>
      </p:pic>
      <p:pic>
        <p:nvPicPr>
          <p:cNvPr descr=" " id="692" name="Google Shape;692;g272fc901189_0_633"/>
          <p:cNvPicPr preferRelativeResize="0"/>
          <p:nvPr/>
        </p:nvPicPr>
        <p:blipFill rotWithShape="1">
          <a:blip r:embed="rId13">
            <a:alphaModFix/>
          </a:blip>
          <a:srcRect b="0" l="0" r="0" t="0"/>
          <a:stretch/>
        </p:blipFill>
        <p:spPr>
          <a:xfrm>
            <a:off x="787498" y="7594600"/>
            <a:ext cx="5131441" cy="1549400"/>
          </a:xfrm>
          <a:prstGeom prst="rect">
            <a:avLst/>
          </a:prstGeom>
          <a:noFill/>
          <a:ln>
            <a:noFill/>
          </a:ln>
        </p:spPr>
      </p:pic>
      <p:sp>
        <p:nvSpPr>
          <p:cNvPr id="693" name="Google Shape;693;g272fc901189_0_633"/>
          <p:cNvSpPr/>
          <p:nvPr/>
        </p:nvSpPr>
        <p:spPr>
          <a:xfrm>
            <a:off x="1346368" y="75565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272fc901189_0_633"/>
          <p:cNvSpPr/>
          <p:nvPr/>
        </p:nvSpPr>
        <p:spPr>
          <a:xfrm>
            <a:off x="2057657" y="77089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Lyrisa</a:t>
            </a:r>
            <a:endParaRPr b="0" i="0" sz="3600" u="none" cap="none" strike="noStrike">
              <a:solidFill>
                <a:schemeClr val="dk1"/>
              </a:solidFill>
              <a:latin typeface="Calibri"/>
              <a:ea typeface="Calibri"/>
              <a:cs typeface="Calibri"/>
              <a:sym typeface="Calibri"/>
            </a:endParaRPr>
          </a:p>
        </p:txBody>
      </p:sp>
      <p:sp>
        <p:nvSpPr>
          <p:cNvPr id="695" name="Google Shape;695;g272fc901189_0_633"/>
          <p:cNvSpPr/>
          <p:nvPr/>
        </p:nvSpPr>
        <p:spPr>
          <a:xfrm>
            <a:off x="2057657" y="8420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96" name="Google Shape;696;g272fc901189_0_633"/>
          <p:cNvPicPr preferRelativeResize="0"/>
          <p:nvPr/>
        </p:nvPicPr>
        <p:blipFill rotWithShape="1">
          <a:blip r:embed="rId16">
            <a:alphaModFix/>
          </a:blip>
          <a:srcRect b="0" l="0" r="0" t="0"/>
          <a:stretch/>
        </p:blipFill>
        <p:spPr>
          <a:xfrm>
            <a:off x="787498" y="7810500"/>
            <a:ext cx="1117740" cy="1117600"/>
          </a:xfrm>
          <a:prstGeom prst="rect">
            <a:avLst/>
          </a:prstGeom>
          <a:noFill/>
          <a:ln>
            <a:noFill/>
          </a:ln>
        </p:spPr>
      </p:pic>
      <p:pic>
        <p:nvPicPr>
          <p:cNvPr descr=" " id="697" name="Google Shape;697;g272fc901189_0_633"/>
          <p:cNvPicPr preferRelativeResize="0"/>
          <p:nvPr/>
        </p:nvPicPr>
        <p:blipFill rotWithShape="1">
          <a:blip r:embed="rId13">
            <a:alphaModFix/>
          </a:blip>
          <a:srcRect b="0" l="0" r="0" t="0"/>
          <a:stretch/>
        </p:blipFill>
        <p:spPr>
          <a:xfrm>
            <a:off x="6681035" y="7594600"/>
            <a:ext cx="5131441" cy="1549400"/>
          </a:xfrm>
          <a:prstGeom prst="rect">
            <a:avLst/>
          </a:prstGeom>
          <a:noFill/>
          <a:ln>
            <a:noFill/>
          </a:ln>
        </p:spPr>
      </p:pic>
      <p:sp>
        <p:nvSpPr>
          <p:cNvPr id="698" name="Google Shape;698;g272fc901189_0_633"/>
          <p:cNvSpPr/>
          <p:nvPr/>
        </p:nvSpPr>
        <p:spPr>
          <a:xfrm>
            <a:off x="7239905" y="75565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272fc901189_0_633"/>
          <p:cNvSpPr/>
          <p:nvPr/>
        </p:nvSpPr>
        <p:spPr>
          <a:xfrm>
            <a:off x="7951194" y="77089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Lucian</a:t>
            </a:r>
            <a:endParaRPr b="0" i="0" sz="3600" u="none" cap="none" strike="noStrike">
              <a:solidFill>
                <a:schemeClr val="dk1"/>
              </a:solidFill>
              <a:latin typeface="Calibri"/>
              <a:ea typeface="Calibri"/>
              <a:cs typeface="Calibri"/>
              <a:sym typeface="Calibri"/>
            </a:endParaRPr>
          </a:p>
        </p:txBody>
      </p:sp>
      <p:sp>
        <p:nvSpPr>
          <p:cNvPr id="700" name="Google Shape;700;g272fc901189_0_633"/>
          <p:cNvSpPr/>
          <p:nvPr/>
        </p:nvSpPr>
        <p:spPr>
          <a:xfrm>
            <a:off x="7951194" y="8420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701" name="Google Shape;701;g272fc901189_0_633"/>
          <p:cNvPicPr preferRelativeResize="0"/>
          <p:nvPr/>
        </p:nvPicPr>
        <p:blipFill rotWithShape="1">
          <a:blip r:embed="rId17">
            <a:alphaModFix/>
          </a:blip>
          <a:srcRect b="0" l="0" r="0" t="0"/>
          <a:stretch/>
        </p:blipFill>
        <p:spPr>
          <a:xfrm>
            <a:off x="6681035" y="7810500"/>
            <a:ext cx="1117740" cy="1117600"/>
          </a:xfrm>
          <a:prstGeom prst="rect">
            <a:avLst/>
          </a:prstGeom>
          <a:noFill/>
          <a:ln>
            <a:noFill/>
          </a:ln>
        </p:spPr>
      </p:pic>
      <p:pic>
        <p:nvPicPr>
          <p:cNvPr descr=" " id="702" name="Google Shape;702;g272fc901189_0_633"/>
          <p:cNvPicPr preferRelativeResize="0"/>
          <p:nvPr/>
        </p:nvPicPr>
        <p:blipFill rotWithShape="1">
          <a:blip r:embed="rId13">
            <a:alphaModFix/>
          </a:blip>
          <a:srcRect b="0" l="0" r="0" t="0"/>
          <a:stretch/>
        </p:blipFill>
        <p:spPr>
          <a:xfrm>
            <a:off x="6681035" y="9956800"/>
            <a:ext cx="5131441" cy="1549400"/>
          </a:xfrm>
          <a:prstGeom prst="rect">
            <a:avLst/>
          </a:prstGeom>
          <a:noFill/>
          <a:ln>
            <a:noFill/>
          </a:ln>
        </p:spPr>
      </p:pic>
      <p:sp>
        <p:nvSpPr>
          <p:cNvPr id="703" name="Google Shape;703;g272fc901189_0_633"/>
          <p:cNvSpPr/>
          <p:nvPr/>
        </p:nvSpPr>
        <p:spPr>
          <a:xfrm>
            <a:off x="7239905" y="99187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272fc901189_0_633"/>
          <p:cNvSpPr/>
          <p:nvPr/>
        </p:nvSpPr>
        <p:spPr>
          <a:xfrm>
            <a:off x="7951194" y="100711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Cedric</a:t>
            </a:r>
            <a:endParaRPr b="0" i="0" sz="3600" u="none" cap="none" strike="noStrike">
              <a:solidFill>
                <a:schemeClr val="dk1"/>
              </a:solidFill>
              <a:latin typeface="Calibri"/>
              <a:ea typeface="Calibri"/>
              <a:cs typeface="Calibri"/>
              <a:sym typeface="Calibri"/>
            </a:endParaRPr>
          </a:p>
        </p:txBody>
      </p:sp>
      <p:sp>
        <p:nvSpPr>
          <p:cNvPr id="705" name="Google Shape;705;g272fc901189_0_633"/>
          <p:cNvSpPr/>
          <p:nvPr/>
        </p:nvSpPr>
        <p:spPr>
          <a:xfrm>
            <a:off x="7951194" y="107823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706" name="Google Shape;706;g272fc901189_0_633"/>
          <p:cNvPicPr preferRelativeResize="0"/>
          <p:nvPr/>
        </p:nvPicPr>
        <p:blipFill rotWithShape="1">
          <a:blip r:embed="rId18">
            <a:alphaModFix/>
          </a:blip>
          <a:srcRect b="0" l="0" r="0" t="0"/>
          <a:stretch/>
        </p:blipFill>
        <p:spPr>
          <a:xfrm>
            <a:off x="6681035" y="10172700"/>
            <a:ext cx="1117740" cy="1117600"/>
          </a:xfrm>
          <a:prstGeom prst="rect">
            <a:avLst/>
          </a:prstGeom>
          <a:noFill/>
          <a:ln>
            <a:noFill/>
          </a:ln>
        </p:spPr>
      </p:pic>
      <p:pic>
        <p:nvPicPr>
          <p:cNvPr descr=" " id="707" name="Google Shape;707;g272fc901189_0_633"/>
          <p:cNvPicPr preferRelativeResize="0"/>
          <p:nvPr/>
        </p:nvPicPr>
        <p:blipFill rotWithShape="1">
          <a:blip r:embed="rId13">
            <a:alphaModFix/>
          </a:blip>
          <a:srcRect b="0" l="0" r="0" t="0"/>
          <a:stretch/>
        </p:blipFill>
        <p:spPr>
          <a:xfrm>
            <a:off x="12574572" y="7594600"/>
            <a:ext cx="5131441" cy="1549400"/>
          </a:xfrm>
          <a:prstGeom prst="rect">
            <a:avLst/>
          </a:prstGeom>
          <a:noFill/>
          <a:ln>
            <a:noFill/>
          </a:ln>
        </p:spPr>
      </p:pic>
      <p:sp>
        <p:nvSpPr>
          <p:cNvPr id="708" name="Google Shape;708;g272fc901189_0_633"/>
          <p:cNvSpPr/>
          <p:nvPr/>
        </p:nvSpPr>
        <p:spPr>
          <a:xfrm>
            <a:off x="13133441" y="75565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272fc901189_0_633"/>
          <p:cNvSpPr/>
          <p:nvPr/>
        </p:nvSpPr>
        <p:spPr>
          <a:xfrm>
            <a:off x="13844730" y="77089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Elvina</a:t>
            </a:r>
            <a:endParaRPr b="0" i="0" sz="3600" u="none" cap="none" strike="noStrike">
              <a:solidFill>
                <a:schemeClr val="dk1"/>
              </a:solidFill>
              <a:latin typeface="Calibri"/>
              <a:ea typeface="Calibri"/>
              <a:cs typeface="Calibri"/>
              <a:sym typeface="Calibri"/>
            </a:endParaRPr>
          </a:p>
        </p:txBody>
      </p:sp>
      <p:sp>
        <p:nvSpPr>
          <p:cNvPr id="710" name="Google Shape;710;g272fc901189_0_633"/>
          <p:cNvSpPr/>
          <p:nvPr/>
        </p:nvSpPr>
        <p:spPr>
          <a:xfrm>
            <a:off x="13844730" y="8420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711" name="Google Shape;711;g272fc901189_0_633"/>
          <p:cNvPicPr preferRelativeResize="0"/>
          <p:nvPr/>
        </p:nvPicPr>
        <p:blipFill rotWithShape="1">
          <a:blip r:embed="rId19">
            <a:alphaModFix/>
          </a:blip>
          <a:srcRect b="0" l="0" r="0" t="0"/>
          <a:stretch/>
        </p:blipFill>
        <p:spPr>
          <a:xfrm>
            <a:off x="12574572" y="7810500"/>
            <a:ext cx="1117740" cy="1117600"/>
          </a:xfrm>
          <a:prstGeom prst="rect">
            <a:avLst/>
          </a:prstGeom>
          <a:noFill/>
          <a:ln>
            <a:noFill/>
          </a:ln>
        </p:spPr>
      </p:pic>
      <p:pic>
        <p:nvPicPr>
          <p:cNvPr descr=" " id="712" name="Google Shape;712;g272fc901189_0_633"/>
          <p:cNvPicPr preferRelativeResize="0"/>
          <p:nvPr/>
        </p:nvPicPr>
        <p:blipFill rotWithShape="1">
          <a:blip r:embed="rId13">
            <a:alphaModFix/>
          </a:blip>
          <a:srcRect b="0" l="0" r="0" t="0"/>
          <a:stretch/>
        </p:blipFill>
        <p:spPr>
          <a:xfrm>
            <a:off x="12574572" y="9956800"/>
            <a:ext cx="5131441" cy="1549400"/>
          </a:xfrm>
          <a:prstGeom prst="rect">
            <a:avLst/>
          </a:prstGeom>
          <a:noFill/>
          <a:ln>
            <a:noFill/>
          </a:ln>
        </p:spPr>
      </p:pic>
      <p:sp>
        <p:nvSpPr>
          <p:cNvPr id="713" name="Google Shape;713;g272fc901189_0_633"/>
          <p:cNvSpPr/>
          <p:nvPr/>
        </p:nvSpPr>
        <p:spPr>
          <a:xfrm>
            <a:off x="13133441" y="99187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g272fc901189_0_633"/>
          <p:cNvSpPr/>
          <p:nvPr/>
        </p:nvSpPr>
        <p:spPr>
          <a:xfrm>
            <a:off x="13844730" y="100711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Seraphina</a:t>
            </a:r>
            <a:endParaRPr b="0" i="0" sz="3600" u="none" cap="none" strike="noStrike">
              <a:solidFill>
                <a:schemeClr val="dk1"/>
              </a:solidFill>
              <a:latin typeface="Calibri"/>
              <a:ea typeface="Calibri"/>
              <a:cs typeface="Calibri"/>
              <a:sym typeface="Calibri"/>
            </a:endParaRPr>
          </a:p>
        </p:txBody>
      </p:sp>
      <p:sp>
        <p:nvSpPr>
          <p:cNvPr id="715" name="Google Shape;715;g272fc901189_0_633"/>
          <p:cNvSpPr/>
          <p:nvPr/>
        </p:nvSpPr>
        <p:spPr>
          <a:xfrm>
            <a:off x="13844730" y="107823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716" name="Google Shape;716;g272fc901189_0_633"/>
          <p:cNvPicPr preferRelativeResize="0"/>
          <p:nvPr/>
        </p:nvPicPr>
        <p:blipFill rotWithShape="1">
          <a:blip r:embed="rId20">
            <a:alphaModFix/>
          </a:blip>
          <a:srcRect b="0" l="0" r="0" t="0"/>
          <a:stretch/>
        </p:blipFill>
        <p:spPr>
          <a:xfrm>
            <a:off x="12574572" y="10172700"/>
            <a:ext cx="1117740" cy="1117600"/>
          </a:xfrm>
          <a:prstGeom prst="rect">
            <a:avLst/>
          </a:prstGeom>
          <a:noFill/>
          <a:ln>
            <a:noFill/>
          </a:ln>
        </p:spPr>
      </p:pic>
      <p:pic>
        <p:nvPicPr>
          <p:cNvPr descr=" " id="717" name="Google Shape;717;g272fc901189_0_633"/>
          <p:cNvPicPr preferRelativeResize="0"/>
          <p:nvPr/>
        </p:nvPicPr>
        <p:blipFill rotWithShape="1">
          <a:blip r:embed="rId13">
            <a:alphaModFix/>
          </a:blip>
          <a:srcRect b="0" l="0" r="0" t="0"/>
          <a:stretch/>
        </p:blipFill>
        <p:spPr>
          <a:xfrm>
            <a:off x="18468108" y="7594600"/>
            <a:ext cx="5131441" cy="1549400"/>
          </a:xfrm>
          <a:prstGeom prst="rect">
            <a:avLst/>
          </a:prstGeom>
          <a:noFill/>
          <a:ln>
            <a:noFill/>
          </a:ln>
        </p:spPr>
      </p:pic>
      <p:sp>
        <p:nvSpPr>
          <p:cNvPr id="718" name="Google Shape;718;g272fc901189_0_633"/>
          <p:cNvSpPr/>
          <p:nvPr/>
        </p:nvSpPr>
        <p:spPr>
          <a:xfrm>
            <a:off x="19026978" y="75565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272fc901189_0_633"/>
          <p:cNvSpPr/>
          <p:nvPr/>
        </p:nvSpPr>
        <p:spPr>
          <a:xfrm>
            <a:off x="19738267" y="77089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Kaelen</a:t>
            </a:r>
            <a:endParaRPr b="0" i="0" sz="3600" u="none" cap="none" strike="noStrike">
              <a:solidFill>
                <a:schemeClr val="dk1"/>
              </a:solidFill>
              <a:latin typeface="Calibri"/>
              <a:ea typeface="Calibri"/>
              <a:cs typeface="Calibri"/>
              <a:sym typeface="Calibri"/>
            </a:endParaRPr>
          </a:p>
        </p:txBody>
      </p:sp>
      <p:sp>
        <p:nvSpPr>
          <p:cNvPr id="720" name="Google Shape;720;g272fc901189_0_633"/>
          <p:cNvSpPr/>
          <p:nvPr/>
        </p:nvSpPr>
        <p:spPr>
          <a:xfrm>
            <a:off x="19738267" y="8420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721" name="Google Shape;721;g272fc901189_0_633"/>
          <p:cNvPicPr preferRelativeResize="0"/>
          <p:nvPr/>
        </p:nvPicPr>
        <p:blipFill rotWithShape="1">
          <a:blip r:embed="rId21">
            <a:alphaModFix/>
          </a:blip>
          <a:srcRect b="0" l="0" r="0" t="0"/>
          <a:stretch/>
        </p:blipFill>
        <p:spPr>
          <a:xfrm>
            <a:off x="18468108" y="7810500"/>
            <a:ext cx="1117740" cy="1117600"/>
          </a:xfrm>
          <a:prstGeom prst="rect">
            <a:avLst/>
          </a:prstGeom>
          <a:noFill/>
          <a:ln>
            <a:noFill/>
          </a:ln>
        </p:spPr>
      </p:pic>
      <p:pic>
        <p:nvPicPr>
          <p:cNvPr descr=" " id="722" name="Google Shape;722;g272fc901189_0_633"/>
          <p:cNvPicPr preferRelativeResize="0"/>
          <p:nvPr/>
        </p:nvPicPr>
        <p:blipFill rotWithShape="1">
          <a:blip r:embed="rId13">
            <a:alphaModFix/>
          </a:blip>
          <a:srcRect b="0" l="0" r="0" t="0"/>
          <a:stretch/>
        </p:blipFill>
        <p:spPr>
          <a:xfrm>
            <a:off x="6681035" y="5232400"/>
            <a:ext cx="5131441" cy="1549400"/>
          </a:xfrm>
          <a:prstGeom prst="rect">
            <a:avLst/>
          </a:prstGeom>
          <a:noFill/>
          <a:ln>
            <a:noFill/>
          </a:ln>
        </p:spPr>
      </p:pic>
      <p:sp>
        <p:nvSpPr>
          <p:cNvPr id="723" name="Google Shape;723;g272fc901189_0_633"/>
          <p:cNvSpPr/>
          <p:nvPr/>
        </p:nvSpPr>
        <p:spPr>
          <a:xfrm>
            <a:off x="7239905" y="51943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g272fc901189_0_633"/>
          <p:cNvSpPr/>
          <p:nvPr/>
        </p:nvSpPr>
        <p:spPr>
          <a:xfrm>
            <a:off x="7951194" y="53467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Aurielle</a:t>
            </a:r>
            <a:endParaRPr b="0" i="0" sz="3600" u="none" cap="none" strike="noStrike">
              <a:solidFill>
                <a:schemeClr val="dk1"/>
              </a:solidFill>
              <a:latin typeface="Calibri"/>
              <a:ea typeface="Calibri"/>
              <a:cs typeface="Calibri"/>
              <a:sym typeface="Calibri"/>
            </a:endParaRPr>
          </a:p>
        </p:txBody>
      </p:sp>
      <p:sp>
        <p:nvSpPr>
          <p:cNvPr id="725" name="Google Shape;725;g272fc901189_0_633"/>
          <p:cNvSpPr/>
          <p:nvPr/>
        </p:nvSpPr>
        <p:spPr>
          <a:xfrm>
            <a:off x="7951194" y="6057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726" name="Google Shape;726;g272fc901189_0_633"/>
          <p:cNvPicPr preferRelativeResize="0"/>
          <p:nvPr/>
        </p:nvPicPr>
        <p:blipFill rotWithShape="1">
          <a:blip r:embed="rId22">
            <a:alphaModFix/>
          </a:blip>
          <a:srcRect b="0" l="0" r="0" t="0"/>
          <a:stretch/>
        </p:blipFill>
        <p:spPr>
          <a:xfrm>
            <a:off x="6681035" y="5448300"/>
            <a:ext cx="1117740" cy="1117600"/>
          </a:xfrm>
          <a:prstGeom prst="rect">
            <a:avLst/>
          </a:prstGeom>
          <a:noFill/>
          <a:ln>
            <a:noFill/>
          </a:ln>
        </p:spPr>
      </p:pic>
      <p:pic>
        <p:nvPicPr>
          <p:cNvPr descr=" " id="727" name="Google Shape;727;g272fc901189_0_633"/>
          <p:cNvPicPr preferRelativeResize="0"/>
          <p:nvPr/>
        </p:nvPicPr>
        <p:blipFill rotWithShape="1">
          <a:blip r:embed="rId13">
            <a:alphaModFix/>
          </a:blip>
          <a:srcRect b="0" l="0" r="0" t="0"/>
          <a:stretch/>
        </p:blipFill>
        <p:spPr>
          <a:xfrm>
            <a:off x="18468108" y="5232400"/>
            <a:ext cx="5131441" cy="1549400"/>
          </a:xfrm>
          <a:prstGeom prst="rect">
            <a:avLst/>
          </a:prstGeom>
          <a:noFill/>
          <a:ln>
            <a:noFill/>
          </a:ln>
        </p:spPr>
      </p:pic>
      <p:sp>
        <p:nvSpPr>
          <p:cNvPr id="728" name="Google Shape;728;g272fc901189_0_633"/>
          <p:cNvSpPr/>
          <p:nvPr/>
        </p:nvSpPr>
        <p:spPr>
          <a:xfrm>
            <a:off x="19026978" y="51943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272fc901189_0_633"/>
          <p:cNvSpPr/>
          <p:nvPr/>
        </p:nvSpPr>
        <p:spPr>
          <a:xfrm>
            <a:off x="19738267" y="53467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Dariana</a:t>
            </a:r>
            <a:endParaRPr b="0" i="0" sz="3600" u="none" cap="none" strike="noStrike">
              <a:solidFill>
                <a:schemeClr val="dk1"/>
              </a:solidFill>
              <a:latin typeface="Calibri"/>
              <a:ea typeface="Calibri"/>
              <a:cs typeface="Calibri"/>
              <a:sym typeface="Calibri"/>
            </a:endParaRPr>
          </a:p>
        </p:txBody>
      </p:sp>
      <p:sp>
        <p:nvSpPr>
          <p:cNvPr id="730" name="Google Shape;730;g272fc901189_0_633"/>
          <p:cNvSpPr/>
          <p:nvPr/>
        </p:nvSpPr>
        <p:spPr>
          <a:xfrm>
            <a:off x="19738267" y="6057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731" name="Google Shape;731;g272fc901189_0_633"/>
          <p:cNvPicPr preferRelativeResize="0"/>
          <p:nvPr/>
        </p:nvPicPr>
        <p:blipFill rotWithShape="1">
          <a:blip r:embed="rId23">
            <a:alphaModFix/>
          </a:blip>
          <a:srcRect b="0" l="0" r="0" t="0"/>
          <a:stretch/>
        </p:blipFill>
        <p:spPr>
          <a:xfrm>
            <a:off x="18468108" y="5448300"/>
            <a:ext cx="1117740" cy="1117600"/>
          </a:xfrm>
          <a:prstGeom prst="rect">
            <a:avLst/>
          </a:prstGeom>
          <a:noFill/>
          <a:ln>
            <a:noFill/>
          </a:ln>
        </p:spPr>
      </p:pic>
      <p:pic>
        <p:nvPicPr>
          <p:cNvPr descr=" " id="732" name="Google Shape;732;g272fc901189_0_633"/>
          <p:cNvPicPr preferRelativeResize="0"/>
          <p:nvPr/>
        </p:nvPicPr>
        <p:blipFill rotWithShape="1">
          <a:blip r:embed="rId13">
            <a:alphaModFix/>
          </a:blip>
          <a:srcRect b="0" l="0" r="0" t="0"/>
          <a:stretch/>
        </p:blipFill>
        <p:spPr>
          <a:xfrm>
            <a:off x="12574572" y="5232400"/>
            <a:ext cx="5131441" cy="1549400"/>
          </a:xfrm>
          <a:prstGeom prst="rect">
            <a:avLst/>
          </a:prstGeom>
          <a:noFill/>
          <a:ln>
            <a:noFill/>
          </a:ln>
        </p:spPr>
      </p:pic>
      <p:sp>
        <p:nvSpPr>
          <p:cNvPr id="733" name="Google Shape;733;g272fc901189_0_633"/>
          <p:cNvSpPr/>
          <p:nvPr/>
        </p:nvSpPr>
        <p:spPr>
          <a:xfrm>
            <a:off x="13133441" y="5194300"/>
            <a:ext cx="4572600" cy="1625700"/>
          </a:xfrm>
          <a:prstGeom prst="roundRect">
            <a:avLst>
              <a:gd fmla="val 3375"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272fc901189_0_633"/>
          <p:cNvSpPr/>
          <p:nvPr/>
        </p:nvSpPr>
        <p:spPr>
          <a:xfrm>
            <a:off x="13844730" y="5346700"/>
            <a:ext cx="38106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Theronis</a:t>
            </a:r>
            <a:endParaRPr b="0" i="0" sz="3600" u="none" cap="none" strike="noStrike">
              <a:solidFill>
                <a:schemeClr val="dk1"/>
              </a:solidFill>
              <a:latin typeface="Calibri"/>
              <a:ea typeface="Calibri"/>
              <a:cs typeface="Calibri"/>
              <a:sym typeface="Calibri"/>
            </a:endParaRPr>
          </a:p>
        </p:txBody>
      </p:sp>
      <p:sp>
        <p:nvSpPr>
          <p:cNvPr id="735" name="Google Shape;735;g272fc901189_0_633"/>
          <p:cNvSpPr/>
          <p:nvPr/>
        </p:nvSpPr>
        <p:spPr>
          <a:xfrm>
            <a:off x="13844730" y="6057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736" name="Google Shape;736;g272fc901189_0_633"/>
          <p:cNvPicPr preferRelativeResize="0"/>
          <p:nvPr/>
        </p:nvPicPr>
        <p:blipFill rotWithShape="1">
          <a:blip r:embed="rId24">
            <a:alphaModFix/>
          </a:blip>
          <a:srcRect b="0" l="0" r="0" t="0"/>
          <a:stretch/>
        </p:blipFill>
        <p:spPr>
          <a:xfrm>
            <a:off x="12574572" y="5448300"/>
            <a:ext cx="1117740" cy="1117600"/>
          </a:xfrm>
          <a:prstGeom prst="rect">
            <a:avLst/>
          </a:prstGeom>
          <a:noFill/>
          <a:ln>
            <a:noFill/>
          </a:ln>
        </p:spPr>
      </p:pic>
      <p:pic>
        <p:nvPicPr>
          <p:cNvPr descr=" " id="737" name="Google Shape;737;g272fc901189_0_633"/>
          <p:cNvPicPr preferRelativeResize="0"/>
          <p:nvPr/>
        </p:nvPicPr>
        <p:blipFill rotWithShape="1">
          <a:blip r:embed="rId25">
            <a:alphaModFix/>
          </a:blip>
          <a:srcRect b="0" l="0" r="0" t="0"/>
          <a:stretch/>
        </p:blipFill>
        <p:spPr>
          <a:xfrm>
            <a:off x="3353219" y="4813300"/>
            <a:ext cx="17680610" cy="12700"/>
          </a:xfrm>
          <a:prstGeom prst="rect">
            <a:avLst/>
          </a:prstGeom>
          <a:noFill/>
          <a:ln>
            <a:noFill/>
          </a:ln>
        </p:spPr>
      </p:pic>
      <p:pic>
        <p:nvPicPr>
          <p:cNvPr descr=" " id="738" name="Google Shape;738;g272fc901189_0_633"/>
          <p:cNvPicPr preferRelativeResize="0"/>
          <p:nvPr/>
        </p:nvPicPr>
        <p:blipFill rotWithShape="1">
          <a:blip r:embed="rId26">
            <a:alphaModFix/>
          </a:blip>
          <a:srcRect b="0" l="0" r="0" t="0"/>
          <a:stretch/>
        </p:blipFill>
        <p:spPr>
          <a:xfrm>
            <a:off x="13006426" y="4419600"/>
            <a:ext cx="12702" cy="406400"/>
          </a:xfrm>
          <a:prstGeom prst="rect">
            <a:avLst/>
          </a:prstGeom>
          <a:noFill/>
          <a:ln>
            <a:noFill/>
          </a:ln>
        </p:spPr>
      </p:pic>
      <p:pic>
        <p:nvPicPr>
          <p:cNvPr descr=" " id="739" name="Google Shape;739;g272fc901189_0_633"/>
          <p:cNvPicPr preferRelativeResize="0"/>
          <p:nvPr/>
        </p:nvPicPr>
        <p:blipFill rotWithShape="1">
          <a:blip r:embed="rId27">
            <a:alphaModFix/>
          </a:blip>
          <a:srcRect b="0" l="0" r="0" t="0"/>
          <a:stretch/>
        </p:blipFill>
        <p:spPr>
          <a:xfrm>
            <a:off x="3353219" y="4826000"/>
            <a:ext cx="12702" cy="419100"/>
          </a:xfrm>
          <a:prstGeom prst="rect">
            <a:avLst/>
          </a:prstGeom>
          <a:noFill/>
          <a:ln>
            <a:noFill/>
          </a:ln>
        </p:spPr>
      </p:pic>
      <p:pic>
        <p:nvPicPr>
          <p:cNvPr descr=" " id="740" name="Google Shape;740;g272fc901189_0_633"/>
          <p:cNvPicPr preferRelativeResize="0"/>
          <p:nvPr/>
        </p:nvPicPr>
        <p:blipFill rotWithShape="1">
          <a:blip r:embed="rId27">
            <a:alphaModFix/>
          </a:blip>
          <a:srcRect b="0" l="0" r="0" t="0"/>
          <a:stretch/>
        </p:blipFill>
        <p:spPr>
          <a:xfrm>
            <a:off x="9513489" y="4826000"/>
            <a:ext cx="12702" cy="419100"/>
          </a:xfrm>
          <a:prstGeom prst="rect">
            <a:avLst/>
          </a:prstGeom>
          <a:noFill/>
          <a:ln>
            <a:noFill/>
          </a:ln>
        </p:spPr>
      </p:pic>
      <p:pic>
        <p:nvPicPr>
          <p:cNvPr descr=" " id="741" name="Google Shape;741;g272fc901189_0_633"/>
          <p:cNvPicPr preferRelativeResize="0"/>
          <p:nvPr/>
        </p:nvPicPr>
        <p:blipFill rotWithShape="1">
          <a:blip r:embed="rId27">
            <a:alphaModFix/>
          </a:blip>
          <a:srcRect b="0" l="0" r="0" t="0"/>
          <a:stretch/>
        </p:blipFill>
        <p:spPr>
          <a:xfrm>
            <a:off x="15407026" y="4826000"/>
            <a:ext cx="12702" cy="419100"/>
          </a:xfrm>
          <a:prstGeom prst="rect">
            <a:avLst/>
          </a:prstGeom>
          <a:noFill/>
          <a:ln>
            <a:noFill/>
          </a:ln>
        </p:spPr>
      </p:pic>
      <p:pic>
        <p:nvPicPr>
          <p:cNvPr descr=" " id="742" name="Google Shape;742;g272fc901189_0_633"/>
          <p:cNvPicPr preferRelativeResize="0"/>
          <p:nvPr/>
        </p:nvPicPr>
        <p:blipFill rotWithShape="1">
          <a:blip r:embed="rId27">
            <a:alphaModFix/>
          </a:blip>
          <a:srcRect b="0" l="0" r="0" t="0"/>
          <a:stretch/>
        </p:blipFill>
        <p:spPr>
          <a:xfrm>
            <a:off x="21021127" y="4826000"/>
            <a:ext cx="12702" cy="419100"/>
          </a:xfrm>
          <a:prstGeom prst="rect">
            <a:avLst/>
          </a:prstGeom>
          <a:noFill/>
          <a:ln>
            <a:noFill/>
          </a:ln>
        </p:spPr>
      </p:pic>
      <p:pic>
        <p:nvPicPr>
          <p:cNvPr descr=" " id="743" name="Google Shape;743;g272fc901189_0_633"/>
          <p:cNvPicPr preferRelativeResize="0"/>
          <p:nvPr/>
        </p:nvPicPr>
        <p:blipFill rotWithShape="1">
          <a:blip r:embed="rId28">
            <a:alphaModFix/>
          </a:blip>
          <a:srcRect b="0" l="0" r="0" t="0"/>
          <a:stretch/>
        </p:blipFill>
        <p:spPr>
          <a:xfrm>
            <a:off x="3353219" y="6781800"/>
            <a:ext cx="12702" cy="812800"/>
          </a:xfrm>
          <a:prstGeom prst="rect">
            <a:avLst/>
          </a:prstGeom>
          <a:noFill/>
          <a:ln>
            <a:noFill/>
          </a:ln>
        </p:spPr>
      </p:pic>
      <p:pic>
        <p:nvPicPr>
          <p:cNvPr descr=" " id="744" name="Google Shape;744;g272fc901189_0_633"/>
          <p:cNvPicPr preferRelativeResize="0"/>
          <p:nvPr/>
        </p:nvPicPr>
        <p:blipFill rotWithShape="1">
          <a:blip r:embed="rId28">
            <a:alphaModFix/>
          </a:blip>
          <a:srcRect b="0" l="0" r="0" t="0"/>
          <a:stretch/>
        </p:blipFill>
        <p:spPr>
          <a:xfrm>
            <a:off x="9513489" y="6781800"/>
            <a:ext cx="12702" cy="812800"/>
          </a:xfrm>
          <a:prstGeom prst="rect">
            <a:avLst/>
          </a:prstGeom>
          <a:noFill/>
          <a:ln>
            <a:noFill/>
          </a:ln>
        </p:spPr>
      </p:pic>
      <p:pic>
        <p:nvPicPr>
          <p:cNvPr descr=" " id="745" name="Google Shape;745;g272fc901189_0_633"/>
          <p:cNvPicPr preferRelativeResize="0"/>
          <p:nvPr/>
        </p:nvPicPr>
        <p:blipFill rotWithShape="1">
          <a:blip r:embed="rId28">
            <a:alphaModFix/>
          </a:blip>
          <a:srcRect b="0" l="0" r="0" t="0"/>
          <a:stretch/>
        </p:blipFill>
        <p:spPr>
          <a:xfrm>
            <a:off x="15407026" y="6781800"/>
            <a:ext cx="12702" cy="812800"/>
          </a:xfrm>
          <a:prstGeom prst="rect">
            <a:avLst/>
          </a:prstGeom>
          <a:noFill/>
          <a:ln>
            <a:noFill/>
          </a:ln>
        </p:spPr>
      </p:pic>
      <p:pic>
        <p:nvPicPr>
          <p:cNvPr descr=" " id="746" name="Google Shape;746;g272fc901189_0_633"/>
          <p:cNvPicPr preferRelativeResize="0"/>
          <p:nvPr/>
        </p:nvPicPr>
        <p:blipFill rotWithShape="1">
          <a:blip r:embed="rId28">
            <a:alphaModFix/>
          </a:blip>
          <a:srcRect b="0" l="0" r="0" t="0"/>
          <a:stretch/>
        </p:blipFill>
        <p:spPr>
          <a:xfrm>
            <a:off x="21021127" y="6781800"/>
            <a:ext cx="12702" cy="812800"/>
          </a:xfrm>
          <a:prstGeom prst="rect">
            <a:avLst/>
          </a:prstGeom>
          <a:noFill/>
          <a:ln>
            <a:noFill/>
          </a:ln>
        </p:spPr>
      </p:pic>
      <p:pic>
        <p:nvPicPr>
          <p:cNvPr descr=" " id="747" name="Google Shape;747;g272fc901189_0_633"/>
          <p:cNvPicPr preferRelativeResize="0"/>
          <p:nvPr/>
        </p:nvPicPr>
        <p:blipFill rotWithShape="1">
          <a:blip r:embed="rId28">
            <a:alphaModFix/>
          </a:blip>
          <a:srcRect b="0" l="0" r="0" t="0"/>
          <a:stretch/>
        </p:blipFill>
        <p:spPr>
          <a:xfrm>
            <a:off x="9513489" y="9144000"/>
            <a:ext cx="12702" cy="812800"/>
          </a:xfrm>
          <a:prstGeom prst="rect">
            <a:avLst/>
          </a:prstGeom>
          <a:noFill/>
          <a:ln>
            <a:noFill/>
          </a:ln>
        </p:spPr>
      </p:pic>
      <p:pic>
        <p:nvPicPr>
          <p:cNvPr descr=" " id="748" name="Google Shape;748;g272fc901189_0_633"/>
          <p:cNvPicPr preferRelativeResize="0"/>
          <p:nvPr/>
        </p:nvPicPr>
        <p:blipFill rotWithShape="1">
          <a:blip r:embed="rId28">
            <a:alphaModFix/>
          </a:blip>
          <a:srcRect b="0" l="0" r="0" t="0"/>
          <a:stretch/>
        </p:blipFill>
        <p:spPr>
          <a:xfrm>
            <a:off x="15407026" y="9144000"/>
            <a:ext cx="12702" cy="812800"/>
          </a:xfrm>
          <a:prstGeom prst="rect">
            <a:avLst/>
          </a:prstGeom>
          <a:noFill/>
          <a:ln>
            <a:noFill/>
          </a:ln>
        </p:spPr>
      </p:pic>
      <p:sp>
        <p:nvSpPr>
          <p:cNvPr id="749" name="Google Shape;749;g272fc901189_0_633"/>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9">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50" name="Google Shape;750;g272fc901189_0_633"/>
          <p:cNvSpPr/>
          <p:nvPr/>
        </p:nvSpPr>
        <p:spPr>
          <a:xfrm>
            <a:off x="6816519" y="1422400"/>
            <a:ext cx="107541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755" name="Shape 755"/>
        <p:cNvGrpSpPr/>
        <p:nvPr/>
      </p:nvGrpSpPr>
      <p:grpSpPr>
        <a:xfrm>
          <a:off x="0" y="0"/>
          <a:ext cx="0" cy="0"/>
          <a:chOff x="0" y="0"/>
          <a:chExt cx="0" cy="0"/>
        </a:xfrm>
      </p:grpSpPr>
      <p:pic>
        <p:nvPicPr>
          <p:cNvPr descr=" " id="756" name="Google Shape;756;g272fc901189_0_718"/>
          <p:cNvPicPr preferRelativeResize="0"/>
          <p:nvPr/>
        </p:nvPicPr>
        <p:blipFill rotWithShape="1">
          <a:blip r:embed="rId3">
            <a:alphaModFix/>
          </a:blip>
          <a:srcRect b="0" l="0" r="0" t="0"/>
          <a:stretch/>
        </p:blipFill>
        <p:spPr>
          <a:xfrm>
            <a:off x="6541318" y="660400"/>
            <a:ext cx="16651316" cy="12399986"/>
          </a:xfrm>
          <a:prstGeom prst="rect">
            <a:avLst/>
          </a:prstGeom>
          <a:noFill/>
          <a:ln>
            <a:noFill/>
          </a:ln>
        </p:spPr>
      </p:pic>
      <p:pic>
        <p:nvPicPr>
          <p:cNvPr descr=" " id="757" name="Google Shape;757;g272fc901189_0_718"/>
          <p:cNvPicPr preferRelativeResize="0"/>
          <p:nvPr/>
        </p:nvPicPr>
        <p:blipFill rotWithShape="1">
          <a:blip r:embed="rId4">
            <a:alphaModFix/>
          </a:blip>
          <a:srcRect b="0" l="0" r="0" t="0"/>
          <a:stretch/>
        </p:blipFill>
        <p:spPr>
          <a:xfrm>
            <a:off x="6541318" y="660400"/>
            <a:ext cx="16651316" cy="1552674"/>
          </a:xfrm>
          <a:prstGeom prst="rect">
            <a:avLst/>
          </a:prstGeom>
          <a:noFill/>
          <a:ln>
            <a:noFill/>
          </a:ln>
        </p:spPr>
      </p:pic>
      <p:pic>
        <p:nvPicPr>
          <p:cNvPr descr=" " id="758" name="Google Shape;758;g272fc901189_0_718"/>
          <p:cNvPicPr preferRelativeResize="0"/>
          <p:nvPr/>
        </p:nvPicPr>
        <p:blipFill rotWithShape="1">
          <a:blip r:embed="rId5">
            <a:alphaModFix/>
          </a:blip>
          <a:srcRect b="0" l="0" r="0" t="0"/>
          <a:stretch/>
        </p:blipFill>
        <p:spPr>
          <a:xfrm>
            <a:off x="16402023" y="1061889"/>
            <a:ext cx="6231447" cy="815702"/>
          </a:xfrm>
          <a:prstGeom prst="rect">
            <a:avLst/>
          </a:prstGeom>
          <a:noFill/>
          <a:ln>
            <a:noFill/>
          </a:ln>
        </p:spPr>
      </p:pic>
      <p:pic>
        <p:nvPicPr>
          <p:cNvPr descr=" " id="759" name="Google Shape;759;g272fc901189_0_718"/>
          <p:cNvPicPr preferRelativeResize="0"/>
          <p:nvPr/>
        </p:nvPicPr>
        <p:blipFill rotWithShape="1">
          <a:blip r:embed="rId6">
            <a:alphaModFix/>
          </a:blip>
          <a:srcRect b="0" l="0" r="0" t="0"/>
          <a:stretch/>
        </p:blipFill>
        <p:spPr>
          <a:xfrm>
            <a:off x="16402023" y="1061789"/>
            <a:ext cx="815891" cy="815777"/>
          </a:xfrm>
          <a:prstGeom prst="rect">
            <a:avLst/>
          </a:prstGeom>
          <a:noFill/>
          <a:ln>
            <a:noFill/>
          </a:ln>
        </p:spPr>
      </p:pic>
      <p:pic>
        <p:nvPicPr>
          <p:cNvPr descr=" " id="760" name="Google Shape;760;g272fc901189_0_718"/>
          <p:cNvPicPr preferRelativeResize="0"/>
          <p:nvPr/>
        </p:nvPicPr>
        <p:blipFill rotWithShape="1">
          <a:blip r:embed="rId7">
            <a:alphaModFix/>
          </a:blip>
          <a:srcRect b="0" l="0" r="0" t="0"/>
          <a:stretch/>
        </p:blipFill>
        <p:spPr>
          <a:xfrm>
            <a:off x="16530384" y="1164555"/>
            <a:ext cx="558771" cy="609501"/>
          </a:xfrm>
          <a:prstGeom prst="rect">
            <a:avLst/>
          </a:prstGeom>
          <a:noFill/>
          <a:ln>
            <a:noFill/>
          </a:ln>
        </p:spPr>
      </p:pic>
      <p:pic>
        <p:nvPicPr>
          <p:cNvPr descr=" " id="761" name="Google Shape;761;g272fc901189_0_718"/>
          <p:cNvPicPr preferRelativeResize="0"/>
          <p:nvPr/>
        </p:nvPicPr>
        <p:blipFill rotWithShape="1">
          <a:blip r:embed="rId8">
            <a:alphaModFix/>
          </a:blip>
          <a:srcRect b="0" l="0" r="0" t="0"/>
          <a:stretch/>
        </p:blipFill>
        <p:spPr>
          <a:xfrm>
            <a:off x="7038952" y="1095648"/>
            <a:ext cx="2447518" cy="725711"/>
          </a:xfrm>
          <a:prstGeom prst="rect">
            <a:avLst/>
          </a:prstGeom>
          <a:noFill/>
          <a:ln>
            <a:noFill/>
          </a:ln>
        </p:spPr>
      </p:pic>
      <p:pic>
        <p:nvPicPr>
          <p:cNvPr descr=" " id="762" name="Google Shape;762;g272fc901189_0_718"/>
          <p:cNvPicPr preferRelativeResize="0"/>
          <p:nvPr/>
        </p:nvPicPr>
        <p:blipFill rotWithShape="1">
          <a:blip r:embed="rId9">
            <a:alphaModFix/>
          </a:blip>
          <a:srcRect b="0" l="0" r="0" t="0"/>
          <a:stretch/>
        </p:blipFill>
        <p:spPr>
          <a:xfrm>
            <a:off x="22273663" y="2188691"/>
            <a:ext cx="918930" cy="10871671"/>
          </a:xfrm>
          <a:prstGeom prst="rect">
            <a:avLst/>
          </a:prstGeom>
          <a:noFill/>
          <a:ln>
            <a:noFill/>
          </a:ln>
        </p:spPr>
      </p:pic>
      <p:pic>
        <p:nvPicPr>
          <p:cNvPr descr=" " id="763" name="Google Shape;763;g272fc901189_0_718"/>
          <p:cNvPicPr preferRelativeResize="0"/>
          <p:nvPr/>
        </p:nvPicPr>
        <p:blipFill rotWithShape="1">
          <a:blip r:embed="rId10">
            <a:alphaModFix/>
          </a:blip>
          <a:srcRect b="0" l="0" r="0" t="0"/>
          <a:stretch/>
        </p:blipFill>
        <p:spPr>
          <a:xfrm>
            <a:off x="22273663" y="2188691"/>
            <a:ext cx="918930" cy="918815"/>
          </a:xfrm>
          <a:prstGeom prst="rect">
            <a:avLst/>
          </a:prstGeom>
          <a:noFill/>
          <a:ln>
            <a:noFill/>
          </a:ln>
        </p:spPr>
      </p:pic>
      <p:pic>
        <p:nvPicPr>
          <p:cNvPr descr=" " id="764" name="Google Shape;764;g272fc901189_0_718"/>
          <p:cNvPicPr preferRelativeResize="0"/>
          <p:nvPr/>
        </p:nvPicPr>
        <p:blipFill rotWithShape="1">
          <a:blip r:embed="rId11">
            <a:alphaModFix/>
          </a:blip>
          <a:srcRect b="0" l="0" r="0" t="0"/>
          <a:stretch/>
        </p:blipFill>
        <p:spPr>
          <a:xfrm>
            <a:off x="22273663" y="12141572"/>
            <a:ext cx="918930" cy="918815"/>
          </a:xfrm>
          <a:prstGeom prst="rect">
            <a:avLst/>
          </a:prstGeom>
          <a:noFill/>
          <a:ln>
            <a:noFill/>
          </a:ln>
        </p:spPr>
      </p:pic>
      <p:pic>
        <p:nvPicPr>
          <p:cNvPr descr=" " id="765" name="Google Shape;765;g272fc901189_0_718"/>
          <p:cNvPicPr preferRelativeResize="0"/>
          <p:nvPr/>
        </p:nvPicPr>
        <p:blipFill rotWithShape="1">
          <a:blip r:embed="rId12">
            <a:alphaModFix/>
          </a:blip>
          <a:srcRect b="0" l="0" r="0" t="0"/>
          <a:stretch/>
        </p:blipFill>
        <p:spPr>
          <a:xfrm>
            <a:off x="22438254" y="2362299"/>
            <a:ext cx="589886" cy="510828"/>
          </a:xfrm>
          <a:prstGeom prst="rect">
            <a:avLst/>
          </a:prstGeom>
          <a:noFill/>
          <a:ln>
            <a:noFill/>
          </a:ln>
        </p:spPr>
      </p:pic>
      <p:pic>
        <p:nvPicPr>
          <p:cNvPr descr=" " id="766" name="Google Shape;766;g272fc901189_0_718"/>
          <p:cNvPicPr preferRelativeResize="0"/>
          <p:nvPr/>
        </p:nvPicPr>
        <p:blipFill rotWithShape="1">
          <a:blip r:embed="rId13">
            <a:alphaModFix/>
          </a:blip>
          <a:srcRect b="0" l="0" r="0" t="0"/>
          <a:stretch/>
        </p:blipFill>
        <p:spPr>
          <a:xfrm>
            <a:off x="22438254" y="12357075"/>
            <a:ext cx="589886" cy="510828"/>
          </a:xfrm>
          <a:prstGeom prst="rect">
            <a:avLst/>
          </a:prstGeom>
          <a:noFill/>
          <a:ln>
            <a:noFill/>
          </a:ln>
        </p:spPr>
      </p:pic>
      <p:pic>
        <p:nvPicPr>
          <p:cNvPr descr=" " id="767" name="Google Shape;767;g272fc901189_0_718"/>
          <p:cNvPicPr preferRelativeResize="0"/>
          <p:nvPr/>
        </p:nvPicPr>
        <p:blipFill rotWithShape="1">
          <a:blip r:embed="rId14">
            <a:alphaModFix/>
          </a:blip>
          <a:srcRect b="0" l="0" r="0" t="0"/>
          <a:stretch/>
        </p:blipFill>
        <p:spPr>
          <a:xfrm>
            <a:off x="22273824" y="3083148"/>
            <a:ext cx="918846" cy="4795838"/>
          </a:xfrm>
          <a:prstGeom prst="rect">
            <a:avLst/>
          </a:prstGeom>
          <a:noFill/>
          <a:ln>
            <a:noFill/>
          </a:ln>
        </p:spPr>
      </p:pic>
      <p:pic>
        <p:nvPicPr>
          <p:cNvPr descr=" " id="768" name="Google Shape;768;g272fc901189_0_718"/>
          <p:cNvPicPr preferRelativeResize="0"/>
          <p:nvPr/>
        </p:nvPicPr>
        <p:blipFill rotWithShape="1">
          <a:blip r:embed="rId15">
            <a:alphaModFix/>
          </a:blip>
          <a:srcRect b="0" l="0" r="0" t="0"/>
          <a:stretch/>
        </p:blipFill>
        <p:spPr>
          <a:xfrm>
            <a:off x="901813" y="2654300"/>
            <a:ext cx="8281435" cy="9779000"/>
          </a:xfrm>
          <a:prstGeom prst="rect">
            <a:avLst/>
          </a:prstGeom>
          <a:noFill/>
          <a:ln>
            <a:noFill/>
          </a:ln>
        </p:spPr>
      </p:pic>
      <p:pic>
        <p:nvPicPr>
          <p:cNvPr descr=" " id="769" name="Google Shape;769;g272fc901189_0_718"/>
          <p:cNvPicPr preferRelativeResize="0"/>
          <p:nvPr/>
        </p:nvPicPr>
        <p:blipFill rotWithShape="1">
          <a:blip r:embed="rId16">
            <a:alphaModFix/>
          </a:blip>
          <a:srcRect b="0" l="0" r="0" t="0"/>
          <a:stretch/>
        </p:blipFill>
        <p:spPr>
          <a:xfrm>
            <a:off x="17236054" y="1143000"/>
            <a:ext cx="2159270" cy="685403"/>
          </a:xfrm>
          <a:prstGeom prst="rect">
            <a:avLst/>
          </a:prstGeom>
          <a:noFill/>
          <a:ln>
            <a:noFill/>
          </a:ln>
        </p:spPr>
      </p:pic>
      <p:sp>
        <p:nvSpPr>
          <p:cNvPr id="770" name="Google Shape;770;g272fc901189_0_718"/>
          <p:cNvSpPr/>
          <p:nvPr/>
        </p:nvSpPr>
        <p:spPr>
          <a:xfrm>
            <a:off x="10847156" y="5232400"/>
            <a:ext cx="112239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71" name="Google Shape;771;g272fc901189_0_718"/>
          <p:cNvSpPr/>
          <p:nvPr/>
        </p:nvSpPr>
        <p:spPr>
          <a:xfrm>
            <a:off x="10847156" y="3517900"/>
            <a:ext cx="114273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Thank you for choosing EaTemp</a:t>
            </a:r>
            <a:endParaRPr b="0" i="0" sz="8000" u="none" cap="none" strike="noStrike">
              <a:solidFill>
                <a:schemeClr val="dk1"/>
              </a:solidFill>
              <a:latin typeface="Calibri"/>
              <a:ea typeface="Calibri"/>
              <a:cs typeface="Calibri"/>
              <a:sym typeface="Calibri"/>
            </a:endParaRPr>
          </a:p>
        </p:txBody>
      </p:sp>
      <p:sp>
        <p:nvSpPr>
          <p:cNvPr id="772" name="Google Shape;772;g272fc901189_0_718"/>
          <p:cNvSpPr/>
          <p:nvPr/>
        </p:nvSpPr>
        <p:spPr>
          <a:xfrm rot="-5400000">
            <a:off x="21454320" y="65563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Credit | Image: </a:t>
            </a:r>
            <a:r>
              <a:rPr b="0" i="0" lang="en-US" sz="3200" u="sng" cap="none" strike="noStrike">
                <a:solidFill>
                  <a:srgbClr val="0E0E0E"/>
                </a:solidFill>
                <a:latin typeface="Poppins"/>
                <a:ea typeface="Poppins"/>
                <a:cs typeface="Poppins"/>
                <a:sym typeface="Poppins"/>
                <a:hlinkClick r:id="rId17">
                  <a:extLst>
                    <a:ext uri="{A12FA001-AC4F-418D-AE19-62706E023703}">
                      <ahyp:hlinkClr val="tx"/>
                    </a:ext>
                  </a:extLst>
                </a:hlinkClick>
              </a:rPr>
              <a:t>Unsplash</a:t>
            </a:r>
            <a:r>
              <a:rPr b="0" i="0" lang="en-US" sz="3200" u="none" cap="none" strike="noStrike">
                <a:solidFill>
                  <a:srgbClr val="0E0E0E"/>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49" name="Shape 49"/>
        <p:cNvGrpSpPr/>
        <p:nvPr/>
      </p:nvGrpSpPr>
      <p:grpSpPr>
        <a:xfrm>
          <a:off x="0" y="0"/>
          <a:ext cx="0" cy="0"/>
          <a:chOff x="0" y="0"/>
          <a:chExt cx="0" cy="0"/>
        </a:xfrm>
      </p:grpSpPr>
      <p:pic>
        <p:nvPicPr>
          <p:cNvPr descr=" " id="50" name="Google Shape;50;g272fc901189_0_32"/>
          <p:cNvPicPr preferRelativeResize="0"/>
          <p:nvPr/>
        </p:nvPicPr>
        <p:blipFill rotWithShape="1">
          <a:blip r:embed="rId3">
            <a:alphaModFix/>
          </a:blip>
          <a:srcRect b="0" l="0" r="0" t="0"/>
          <a:stretch/>
        </p:blipFill>
        <p:spPr>
          <a:xfrm>
            <a:off x="584273" y="596900"/>
            <a:ext cx="23180397" cy="12522200"/>
          </a:xfrm>
          <a:prstGeom prst="rect">
            <a:avLst/>
          </a:prstGeom>
          <a:noFill/>
          <a:ln>
            <a:noFill/>
          </a:ln>
        </p:spPr>
      </p:pic>
      <p:pic>
        <p:nvPicPr>
          <p:cNvPr descr=" " id="51" name="Google Shape;51;g272fc901189_0_32"/>
          <p:cNvPicPr preferRelativeResize="0"/>
          <p:nvPr/>
        </p:nvPicPr>
        <p:blipFill rotWithShape="1">
          <a:blip r:embed="rId4">
            <a:alphaModFix/>
          </a:blip>
          <a:srcRect b="0" l="0" r="0" t="0"/>
          <a:stretch/>
        </p:blipFill>
        <p:spPr>
          <a:xfrm>
            <a:off x="12117314" y="596900"/>
            <a:ext cx="11647356" cy="1422400"/>
          </a:xfrm>
          <a:prstGeom prst="rect">
            <a:avLst/>
          </a:prstGeom>
          <a:noFill/>
          <a:ln>
            <a:noFill/>
          </a:ln>
        </p:spPr>
      </p:pic>
      <p:pic>
        <p:nvPicPr>
          <p:cNvPr descr=" " id="52" name="Google Shape;52;g272fc901189_0_32"/>
          <p:cNvPicPr preferRelativeResize="0"/>
          <p:nvPr/>
        </p:nvPicPr>
        <p:blipFill rotWithShape="1">
          <a:blip r:embed="rId5">
            <a:alphaModFix/>
          </a:blip>
          <a:srcRect b="0" l="0" r="0" t="0"/>
          <a:stretch/>
        </p:blipFill>
        <p:spPr>
          <a:xfrm>
            <a:off x="10186673" y="596996"/>
            <a:ext cx="3301520" cy="1416450"/>
          </a:xfrm>
          <a:prstGeom prst="rect">
            <a:avLst/>
          </a:prstGeom>
          <a:noFill/>
          <a:ln>
            <a:noFill/>
          </a:ln>
        </p:spPr>
      </p:pic>
      <p:pic>
        <p:nvPicPr>
          <p:cNvPr descr=" " id="53" name="Google Shape;53;g272fc901189_0_32"/>
          <p:cNvPicPr preferRelativeResize="0"/>
          <p:nvPr/>
        </p:nvPicPr>
        <p:blipFill rotWithShape="1">
          <a:blip r:embed="rId6">
            <a:alphaModFix/>
          </a:blip>
          <a:srcRect b="0" l="0" r="0" t="0"/>
          <a:stretch/>
        </p:blipFill>
        <p:spPr>
          <a:xfrm>
            <a:off x="20558425" y="905228"/>
            <a:ext cx="2175643" cy="645254"/>
          </a:xfrm>
          <a:prstGeom prst="rect">
            <a:avLst/>
          </a:prstGeom>
          <a:noFill/>
          <a:ln>
            <a:noFill/>
          </a:ln>
        </p:spPr>
      </p:pic>
      <p:pic>
        <p:nvPicPr>
          <p:cNvPr descr=" " id="54" name="Google Shape;54;g272fc901189_0_32"/>
          <p:cNvPicPr preferRelativeResize="0"/>
          <p:nvPr/>
        </p:nvPicPr>
        <p:blipFill rotWithShape="1">
          <a:blip r:embed="rId7">
            <a:alphaModFix/>
          </a:blip>
          <a:srcRect b="0" l="0" r="0" t="0"/>
          <a:stretch/>
        </p:blipFill>
        <p:spPr>
          <a:xfrm>
            <a:off x="1043186" y="1092200"/>
            <a:ext cx="1525251" cy="685893"/>
          </a:xfrm>
          <a:prstGeom prst="rect">
            <a:avLst/>
          </a:prstGeom>
          <a:noFill/>
          <a:ln>
            <a:noFill/>
          </a:ln>
        </p:spPr>
      </p:pic>
      <p:pic>
        <p:nvPicPr>
          <p:cNvPr descr=" " id="55" name="Google Shape;55;g272fc901189_0_32"/>
          <p:cNvPicPr preferRelativeResize="0"/>
          <p:nvPr/>
        </p:nvPicPr>
        <p:blipFill rotWithShape="1">
          <a:blip r:embed="rId8">
            <a:alphaModFix/>
          </a:blip>
          <a:srcRect b="0" l="0" r="0" t="0"/>
          <a:stretch/>
        </p:blipFill>
        <p:spPr>
          <a:xfrm>
            <a:off x="11228203" y="826415"/>
            <a:ext cx="957630" cy="957511"/>
          </a:xfrm>
          <a:prstGeom prst="rect">
            <a:avLst/>
          </a:prstGeom>
          <a:noFill/>
          <a:ln>
            <a:noFill/>
          </a:ln>
        </p:spPr>
      </p:pic>
      <p:pic>
        <p:nvPicPr>
          <p:cNvPr descr=" " id="56" name="Google Shape;56;g272fc901189_0_32"/>
          <p:cNvPicPr preferRelativeResize="0"/>
          <p:nvPr/>
        </p:nvPicPr>
        <p:blipFill rotWithShape="1">
          <a:blip r:embed="rId9">
            <a:alphaModFix/>
          </a:blip>
          <a:srcRect b="0" l="0" r="0" t="0"/>
          <a:stretch/>
        </p:blipFill>
        <p:spPr>
          <a:xfrm>
            <a:off x="21186248" y="12674600"/>
            <a:ext cx="3200800" cy="1016000"/>
          </a:xfrm>
          <a:prstGeom prst="rect">
            <a:avLst/>
          </a:prstGeom>
          <a:noFill/>
          <a:ln>
            <a:noFill/>
          </a:ln>
        </p:spPr>
      </p:pic>
      <p:sp>
        <p:nvSpPr>
          <p:cNvPr id="57" name="Google Shape;57;g272fc901189_0_32"/>
          <p:cNvSpPr/>
          <p:nvPr/>
        </p:nvSpPr>
        <p:spPr>
          <a:xfrm rot="-5400000">
            <a:off x="-2650509" y="6868368"/>
            <a:ext cx="9826800" cy="235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andjet"/>
              <a:buNone/>
            </a:pPr>
            <a:r>
              <a:rPr b="1" i="0" lang="en-US" sz="12800" u="none" cap="none" strike="noStrike">
                <a:solidFill>
                  <a:srgbClr val="272727"/>
                </a:solidFill>
                <a:latin typeface="Handjet"/>
                <a:ea typeface="Handjet"/>
                <a:cs typeface="Handjet"/>
                <a:sym typeface="Handjet"/>
              </a:rPr>
              <a:t>Table of Contents</a:t>
            </a:r>
            <a:endParaRPr b="0" i="0" sz="12800" u="none" cap="none" strike="noStrike">
              <a:solidFill>
                <a:schemeClr val="dk1"/>
              </a:solidFill>
              <a:latin typeface="Calibri"/>
              <a:ea typeface="Calibri"/>
              <a:cs typeface="Calibri"/>
              <a:sym typeface="Calibri"/>
            </a:endParaRPr>
          </a:p>
        </p:txBody>
      </p:sp>
      <p:sp>
        <p:nvSpPr>
          <p:cNvPr id="58" name="Google Shape;58;g272fc901189_0_32"/>
          <p:cNvSpPr/>
          <p:nvPr/>
        </p:nvSpPr>
        <p:spPr>
          <a:xfrm>
            <a:off x="14975172" y="3086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272fc901189_0_32"/>
          <p:cNvPicPr preferRelativeResize="0"/>
          <p:nvPr/>
        </p:nvPicPr>
        <p:blipFill rotWithShape="1">
          <a:blip r:embed="rId10">
            <a:alphaModFix/>
          </a:blip>
          <a:srcRect b="0" l="0" r="0" t="0"/>
          <a:stretch/>
        </p:blipFill>
        <p:spPr>
          <a:xfrm>
            <a:off x="14975172" y="3086100"/>
            <a:ext cx="1625803" cy="1625600"/>
          </a:xfrm>
          <a:prstGeom prst="rect">
            <a:avLst/>
          </a:prstGeom>
          <a:noFill/>
          <a:ln>
            <a:noFill/>
          </a:ln>
        </p:spPr>
      </p:pic>
      <p:sp>
        <p:nvSpPr>
          <p:cNvPr id="60" name="Google Shape;60;g272fc901189_0_32"/>
          <p:cNvSpPr/>
          <p:nvPr/>
        </p:nvSpPr>
        <p:spPr>
          <a:xfrm>
            <a:off x="14975172" y="30861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72fc901189_0_32"/>
          <p:cNvSpPr/>
          <p:nvPr/>
        </p:nvSpPr>
        <p:spPr>
          <a:xfrm>
            <a:off x="15432429" y="3454400"/>
            <a:ext cx="7113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Handjet"/>
              <a:buNone/>
            </a:pPr>
            <a:r>
              <a:rPr b="1" i="0" lang="en-US" sz="4800" u="none" cap="none" strike="noStrike">
                <a:solidFill>
                  <a:srgbClr val="000000"/>
                </a:solidFill>
                <a:latin typeface="Handjet"/>
                <a:ea typeface="Handjet"/>
                <a:cs typeface="Handjet"/>
                <a:sym typeface="Handjet"/>
              </a:rPr>
              <a:t>01</a:t>
            </a:r>
            <a:endParaRPr b="0" i="0" sz="4800" u="none" cap="none" strike="noStrike">
              <a:solidFill>
                <a:schemeClr val="dk1"/>
              </a:solidFill>
              <a:latin typeface="Calibri"/>
              <a:ea typeface="Calibri"/>
              <a:cs typeface="Calibri"/>
              <a:sym typeface="Calibri"/>
            </a:endParaRPr>
          </a:p>
        </p:txBody>
      </p:sp>
      <p:sp>
        <p:nvSpPr>
          <p:cNvPr id="62" name="Google Shape;62;g272fc901189_0_32"/>
          <p:cNvSpPr/>
          <p:nvPr/>
        </p:nvSpPr>
        <p:spPr>
          <a:xfrm>
            <a:off x="16804200" y="32004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72fc901189_0_32"/>
          <p:cNvSpPr/>
          <p:nvPr/>
        </p:nvSpPr>
        <p:spPr>
          <a:xfrm>
            <a:off x="16804200" y="32004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Introduction</a:t>
            </a:r>
            <a:endParaRPr b="0" i="0" sz="4800" u="none" cap="none" strike="noStrike">
              <a:solidFill>
                <a:schemeClr val="dk1"/>
              </a:solidFill>
              <a:latin typeface="Calibri"/>
              <a:ea typeface="Calibri"/>
              <a:cs typeface="Calibri"/>
              <a:sym typeface="Calibri"/>
            </a:endParaRPr>
          </a:p>
        </p:txBody>
      </p:sp>
      <p:sp>
        <p:nvSpPr>
          <p:cNvPr id="64" name="Google Shape;64;g272fc901189_0_32"/>
          <p:cNvSpPr/>
          <p:nvPr/>
        </p:nvSpPr>
        <p:spPr>
          <a:xfrm>
            <a:off x="16804200" y="3987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65" name="Google Shape;65;g272fc901189_0_32"/>
          <p:cNvSpPr/>
          <p:nvPr/>
        </p:nvSpPr>
        <p:spPr>
          <a:xfrm>
            <a:off x="14975172" y="5575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272fc901189_0_32"/>
          <p:cNvPicPr preferRelativeResize="0"/>
          <p:nvPr/>
        </p:nvPicPr>
        <p:blipFill rotWithShape="1">
          <a:blip r:embed="rId10">
            <a:alphaModFix/>
          </a:blip>
          <a:srcRect b="0" l="0" r="0" t="0"/>
          <a:stretch/>
        </p:blipFill>
        <p:spPr>
          <a:xfrm>
            <a:off x="14975172" y="5575300"/>
            <a:ext cx="1625803" cy="1625600"/>
          </a:xfrm>
          <a:prstGeom prst="rect">
            <a:avLst/>
          </a:prstGeom>
          <a:noFill/>
          <a:ln>
            <a:noFill/>
          </a:ln>
        </p:spPr>
      </p:pic>
      <p:sp>
        <p:nvSpPr>
          <p:cNvPr id="67" name="Google Shape;67;g272fc901189_0_32"/>
          <p:cNvSpPr/>
          <p:nvPr/>
        </p:nvSpPr>
        <p:spPr>
          <a:xfrm>
            <a:off x="14975172" y="55753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72fc901189_0_32"/>
          <p:cNvSpPr/>
          <p:nvPr/>
        </p:nvSpPr>
        <p:spPr>
          <a:xfrm>
            <a:off x="15432429" y="5943600"/>
            <a:ext cx="7113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Handjet"/>
              <a:buNone/>
            </a:pPr>
            <a:r>
              <a:rPr b="1" i="0" lang="en-US" sz="4800" u="none" cap="none" strike="noStrike">
                <a:solidFill>
                  <a:srgbClr val="000000"/>
                </a:solidFill>
                <a:latin typeface="Handjet"/>
                <a:ea typeface="Handjet"/>
                <a:cs typeface="Handjet"/>
                <a:sym typeface="Handjet"/>
              </a:rPr>
              <a:t>02</a:t>
            </a:r>
            <a:endParaRPr b="0" i="0" sz="4800" u="none" cap="none" strike="noStrike">
              <a:solidFill>
                <a:schemeClr val="dk1"/>
              </a:solidFill>
              <a:latin typeface="Calibri"/>
              <a:ea typeface="Calibri"/>
              <a:cs typeface="Calibri"/>
              <a:sym typeface="Calibri"/>
            </a:endParaRPr>
          </a:p>
        </p:txBody>
      </p:sp>
      <p:sp>
        <p:nvSpPr>
          <p:cNvPr id="69" name="Google Shape;69;g272fc901189_0_32"/>
          <p:cNvSpPr/>
          <p:nvPr/>
        </p:nvSpPr>
        <p:spPr>
          <a:xfrm>
            <a:off x="16804200" y="56896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72fc901189_0_32"/>
          <p:cNvSpPr/>
          <p:nvPr/>
        </p:nvSpPr>
        <p:spPr>
          <a:xfrm>
            <a:off x="16804200" y="56896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Encounters</a:t>
            </a:r>
            <a:endParaRPr b="0" i="0" sz="4800" u="none" cap="none" strike="noStrike">
              <a:solidFill>
                <a:schemeClr val="dk1"/>
              </a:solidFill>
              <a:latin typeface="Calibri"/>
              <a:ea typeface="Calibri"/>
              <a:cs typeface="Calibri"/>
              <a:sym typeface="Calibri"/>
            </a:endParaRPr>
          </a:p>
        </p:txBody>
      </p:sp>
      <p:sp>
        <p:nvSpPr>
          <p:cNvPr id="71" name="Google Shape;71;g272fc901189_0_32"/>
          <p:cNvSpPr/>
          <p:nvPr/>
        </p:nvSpPr>
        <p:spPr>
          <a:xfrm>
            <a:off x="16804200" y="64770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72" name="Google Shape;72;g272fc901189_0_32"/>
          <p:cNvSpPr/>
          <p:nvPr/>
        </p:nvSpPr>
        <p:spPr>
          <a:xfrm>
            <a:off x="14975172" y="80645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 name="Google Shape;73;g272fc901189_0_32"/>
          <p:cNvPicPr preferRelativeResize="0"/>
          <p:nvPr/>
        </p:nvPicPr>
        <p:blipFill rotWithShape="1">
          <a:blip r:embed="rId10">
            <a:alphaModFix/>
          </a:blip>
          <a:srcRect b="0" l="0" r="0" t="0"/>
          <a:stretch/>
        </p:blipFill>
        <p:spPr>
          <a:xfrm>
            <a:off x="14975172" y="8064500"/>
            <a:ext cx="1625803" cy="1625600"/>
          </a:xfrm>
          <a:prstGeom prst="rect">
            <a:avLst/>
          </a:prstGeom>
          <a:noFill/>
          <a:ln>
            <a:noFill/>
          </a:ln>
        </p:spPr>
      </p:pic>
      <p:sp>
        <p:nvSpPr>
          <p:cNvPr id="74" name="Google Shape;74;g272fc901189_0_32"/>
          <p:cNvSpPr/>
          <p:nvPr/>
        </p:nvSpPr>
        <p:spPr>
          <a:xfrm>
            <a:off x="14975172" y="80645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72fc901189_0_32"/>
          <p:cNvSpPr/>
          <p:nvPr/>
        </p:nvSpPr>
        <p:spPr>
          <a:xfrm>
            <a:off x="15432429" y="8432800"/>
            <a:ext cx="7113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Handjet"/>
              <a:buNone/>
            </a:pPr>
            <a:r>
              <a:rPr b="1" i="0" lang="en-US" sz="4800" u="none" cap="none" strike="noStrike">
                <a:solidFill>
                  <a:srgbClr val="000000"/>
                </a:solidFill>
                <a:latin typeface="Handjet"/>
                <a:ea typeface="Handjet"/>
                <a:cs typeface="Handjet"/>
                <a:sym typeface="Handjet"/>
              </a:rPr>
              <a:t>03</a:t>
            </a:r>
            <a:endParaRPr b="0" i="0" sz="4800" u="none" cap="none" strike="noStrike">
              <a:solidFill>
                <a:schemeClr val="dk1"/>
              </a:solidFill>
              <a:latin typeface="Calibri"/>
              <a:ea typeface="Calibri"/>
              <a:cs typeface="Calibri"/>
              <a:sym typeface="Calibri"/>
            </a:endParaRPr>
          </a:p>
        </p:txBody>
      </p:sp>
      <p:sp>
        <p:nvSpPr>
          <p:cNvPr id="76" name="Google Shape;76;g272fc901189_0_32"/>
          <p:cNvSpPr/>
          <p:nvPr/>
        </p:nvSpPr>
        <p:spPr>
          <a:xfrm>
            <a:off x="16804200" y="81788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72fc901189_0_32"/>
          <p:cNvSpPr/>
          <p:nvPr/>
        </p:nvSpPr>
        <p:spPr>
          <a:xfrm>
            <a:off x="16804200" y="81788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Wonders</a:t>
            </a:r>
            <a:endParaRPr b="0" i="0" sz="4800" u="none" cap="none" strike="noStrike">
              <a:solidFill>
                <a:schemeClr val="dk1"/>
              </a:solidFill>
              <a:latin typeface="Calibri"/>
              <a:ea typeface="Calibri"/>
              <a:cs typeface="Calibri"/>
              <a:sym typeface="Calibri"/>
            </a:endParaRPr>
          </a:p>
        </p:txBody>
      </p:sp>
      <p:sp>
        <p:nvSpPr>
          <p:cNvPr id="78" name="Google Shape;78;g272fc901189_0_32"/>
          <p:cNvSpPr/>
          <p:nvPr/>
        </p:nvSpPr>
        <p:spPr>
          <a:xfrm>
            <a:off x="16804200" y="89662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79" name="Google Shape;79;g272fc901189_0_32"/>
          <p:cNvSpPr/>
          <p:nvPr/>
        </p:nvSpPr>
        <p:spPr>
          <a:xfrm>
            <a:off x="14975172" y="10553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0" name="Google Shape;80;g272fc901189_0_32"/>
          <p:cNvPicPr preferRelativeResize="0"/>
          <p:nvPr/>
        </p:nvPicPr>
        <p:blipFill rotWithShape="1">
          <a:blip r:embed="rId10">
            <a:alphaModFix/>
          </a:blip>
          <a:srcRect b="0" l="0" r="0" t="0"/>
          <a:stretch/>
        </p:blipFill>
        <p:spPr>
          <a:xfrm>
            <a:off x="14975172" y="10553700"/>
            <a:ext cx="1625803" cy="1625600"/>
          </a:xfrm>
          <a:prstGeom prst="rect">
            <a:avLst/>
          </a:prstGeom>
          <a:noFill/>
          <a:ln>
            <a:noFill/>
          </a:ln>
        </p:spPr>
      </p:pic>
      <p:sp>
        <p:nvSpPr>
          <p:cNvPr id="81" name="Google Shape;81;g272fc901189_0_32"/>
          <p:cNvSpPr/>
          <p:nvPr/>
        </p:nvSpPr>
        <p:spPr>
          <a:xfrm>
            <a:off x="14975172" y="10553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72fc901189_0_32"/>
          <p:cNvSpPr/>
          <p:nvPr/>
        </p:nvSpPr>
        <p:spPr>
          <a:xfrm>
            <a:off x="15432429" y="10922000"/>
            <a:ext cx="7113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Handjet"/>
              <a:buNone/>
            </a:pPr>
            <a:r>
              <a:rPr b="1" i="0" lang="en-US" sz="4800" u="none" cap="none" strike="noStrike">
                <a:solidFill>
                  <a:srgbClr val="000000"/>
                </a:solidFill>
                <a:latin typeface="Handjet"/>
                <a:ea typeface="Handjet"/>
                <a:cs typeface="Handjet"/>
                <a:sym typeface="Handjet"/>
              </a:rPr>
              <a:t>04</a:t>
            </a:r>
            <a:endParaRPr b="0" i="0" sz="4800" u="none" cap="none" strike="noStrike">
              <a:solidFill>
                <a:schemeClr val="dk1"/>
              </a:solidFill>
              <a:latin typeface="Calibri"/>
              <a:ea typeface="Calibri"/>
              <a:cs typeface="Calibri"/>
              <a:sym typeface="Calibri"/>
            </a:endParaRPr>
          </a:p>
        </p:txBody>
      </p:sp>
      <p:sp>
        <p:nvSpPr>
          <p:cNvPr id="83" name="Google Shape;83;g272fc901189_0_32"/>
          <p:cNvSpPr/>
          <p:nvPr/>
        </p:nvSpPr>
        <p:spPr>
          <a:xfrm>
            <a:off x="16804200" y="10668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72fc901189_0_32"/>
          <p:cNvSpPr/>
          <p:nvPr/>
        </p:nvSpPr>
        <p:spPr>
          <a:xfrm>
            <a:off x="16804200" y="106680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Magic</a:t>
            </a:r>
            <a:endParaRPr b="0" i="0" sz="4800" u="none" cap="none" strike="noStrike">
              <a:solidFill>
                <a:schemeClr val="dk1"/>
              </a:solidFill>
              <a:latin typeface="Calibri"/>
              <a:ea typeface="Calibri"/>
              <a:cs typeface="Calibri"/>
              <a:sym typeface="Calibri"/>
            </a:endParaRPr>
          </a:p>
        </p:txBody>
      </p:sp>
      <p:sp>
        <p:nvSpPr>
          <p:cNvPr id="85" name="Google Shape;85;g272fc901189_0_32"/>
          <p:cNvSpPr/>
          <p:nvPr/>
        </p:nvSpPr>
        <p:spPr>
          <a:xfrm>
            <a:off x="16804200" y="114554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86" name="Google Shape;86;g272fc901189_0_32"/>
          <p:cNvPicPr preferRelativeResize="0"/>
          <p:nvPr/>
        </p:nvPicPr>
        <p:blipFill rotWithShape="1">
          <a:blip r:embed="rId11">
            <a:alphaModFix/>
          </a:blip>
          <a:srcRect b="0" l="0" r="0" t="0"/>
          <a:stretch/>
        </p:blipFill>
        <p:spPr>
          <a:xfrm>
            <a:off x="3873984" y="2921000"/>
            <a:ext cx="10186673" cy="107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91" name="Shape 91"/>
        <p:cNvGrpSpPr/>
        <p:nvPr/>
      </p:nvGrpSpPr>
      <p:grpSpPr>
        <a:xfrm>
          <a:off x="0" y="0"/>
          <a:ext cx="0" cy="0"/>
          <a:chOff x="0" y="0"/>
          <a:chExt cx="0" cy="0"/>
        </a:xfrm>
      </p:grpSpPr>
      <p:pic>
        <p:nvPicPr>
          <p:cNvPr descr=" " id="92" name="Google Shape;92;g272fc901189_0_73"/>
          <p:cNvPicPr preferRelativeResize="0"/>
          <p:nvPr/>
        </p:nvPicPr>
        <p:blipFill rotWithShape="1">
          <a:blip r:embed="rId3">
            <a:alphaModFix/>
          </a:blip>
          <a:srcRect b="0" l="0" r="0" t="0"/>
          <a:stretch/>
        </p:blipFill>
        <p:spPr>
          <a:xfrm>
            <a:off x="659112" y="778570"/>
            <a:ext cx="23041901" cy="12148586"/>
          </a:xfrm>
          <a:prstGeom prst="rect">
            <a:avLst/>
          </a:prstGeom>
          <a:noFill/>
          <a:ln>
            <a:noFill/>
          </a:ln>
        </p:spPr>
      </p:pic>
      <p:pic>
        <p:nvPicPr>
          <p:cNvPr descr=" " id="93" name="Google Shape;93;g272fc901189_0_73"/>
          <p:cNvPicPr preferRelativeResize="0"/>
          <p:nvPr/>
        </p:nvPicPr>
        <p:blipFill rotWithShape="1">
          <a:blip r:embed="rId4">
            <a:alphaModFix/>
          </a:blip>
          <a:srcRect b="0" l="0" r="0" t="0"/>
          <a:stretch/>
        </p:blipFill>
        <p:spPr>
          <a:xfrm>
            <a:off x="11787079" y="511029"/>
            <a:ext cx="824022" cy="606518"/>
          </a:xfrm>
          <a:prstGeom prst="rect">
            <a:avLst/>
          </a:prstGeom>
          <a:noFill/>
          <a:ln>
            <a:noFill/>
          </a:ln>
        </p:spPr>
      </p:pic>
      <p:pic>
        <p:nvPicPr>
          <p:cNvPr descr=" " id="94" name="Google Shape;94;g272fc901189_0_73"/>
          <p:cNvPicPr preferRelativeResize="0"/>
          <p:nvPr/>
        </p:nvPicPr>
        <p:blipFill rotWithShape="1">
          <a:blip r:embed="rId5">
            <a:alphaModFix/>
          </a:blip>
          <a:srcRect b="0" l="0" r="0" t="0"/>
          <a:stretch/>
        </p:blipFill>
        <p:spPr>
          <a:xfrm>
            <a:off x="23237728" y="12591765"/>
            <a:ext cx="824019" cy="606518"/>
          </a:xfrm>
          <a:prstGeom prst="rect">
            <a:avLst/>
          </a:prstGeom>
          <a:noFill/>
          <a:ln>
            <a:noFill/>
          </a:ln>
        </p:spPr>
      </p:pic>
      <p:pic>
        <p:nvPicPr>
          <p:cNvPr descr=" " id="95" name="Google Shape;95;g272fc901189_0_73"/>
          <p:cNvPicPr preferRelativeResize="0"/>
          <p:nvPr/>
        </p:nvPicPr>
        <p:blipFill rotWithShape="1">
          <a:blip r:embed="rId6">
            <a:alphaModFix/>
          </a:blip>
          <a:srcRect b="0" l="0" r="0" t="0"/>
          <a:stretch/>
        </p:blipFill>
        <p:spPr>
          <a:xfrm>
            <a:off x="23237734" y="511029"/>
            <a:ext cx="824019" cy="606518"/>
          </a:xfrm>
          <a:prstGeom prst="rect">
            <a:avLst/>
          </a:prstGeom>
          <a:noFill/>
          <a:ln>
            <a:noFill/>
          </a:ln>
        </p:spPr>
      </p:pic>
      <p:pic>
        <p:nvPicPr>
          <p:cNvPr descr=" " id="96" name="Google Shape;96;g272fc901189_0_73"/>
          <p:cNvPicPr preferRelativeResize="0"/>
          <p:nvPr/>
        </p:nvPicPr>
        <p:blipFill rotWithShape="1">
          <a:blip r:embed="rId7">
            <a:alphaModFix/>
          </a:blip>
          <a:srcRect b="0" l="0" r="0" t="0"/>
          <a:stretch/>
        </p:blipFill>
        <p:spPr>
          <a:xfrm>
            <a:off x="295051" y="511029"/>
            <a:ext cx="824019" cy="606518"/>
          </a:xfrm>
          <a:prstGeom prst="rect">
            <a:avLst/>
          </a:prstGeom>
          <a:noFill/>
          <a:ln>
            <a:noFill/>
          </a:ln>
        </p:spPr>
      </p:pic>
      <p:pic>
        <p:nvPicPr>
          <p:cNvPr descr=" " id="97" name="Google Shape;97;g272fc901189_0_73"/>
          <p:cNvPicPr preferRelativeResize="0"/>
          <p:nvPr/>
        </p:nvPicPr>
        <p:blipFill rotWithShape="1">
          <a:blip r:embed="rId8">
            <a:alphaModFix/>
          </a:blip>
          <a:srcRect b="0" l="0" r="0" t="0"/>
          <a:stretch/>
        </p:blipFill>
        <p:spPr>
          <a:xfrm>
            <a:off x="295051" y="12591765"/>
            <a:ext cx="824019" cy="606518"/>
          </a:xfrm>
          <a:prstGeom prst="rect">
            <a:avLst/>
          </a:prstGeom>
          <a:noFill/>
          <a:ln>
            <a:noFill/>
          </a:ln>
        </p:spPr>
      </p:pic>
      <p:pic>
        <p:nvPicPr>
          <p:cNvPr descr=" " id="98" name="Google Shape;98;g272fc901189_0_73"/>
          <p:cNvPicPr preferRelativeResize="0"/>
          <p:nvPr/>
        </p:nvPicPr>
        <p:blipFill rotWithShape="1">
          <a:blip r:embed="rId9">
            <a:alphaModFix/>
          </a:blip>
          <a:srcRect b="0" l="0" r="0" t="0"/>
          <a:stretch/>
        </p:blipFill>
        <p:spPr>
          <a:xfrm>
            <a:off x="11787073" y="12591765"/>
            <a:ext cx="824022" cy="606518"/>
          </a:xfrm>
          <a:prstGeom prst="rect">
            <a:avLst/>
          </a:prstGeom>
          <a:noFill/>
          <a:ln>
            <a:noFill/>
          </a:ln>
        </p:spPr>
      </p:pic>
      <p:pic>
        <p:nvPicPr>
          <p:cNvPr descr=" " id="99" name="Google Shape;99;g272fc901189_0_73"/>
          <p:cNvPicPr preferRelativeResize="0"/>
          <p:nvPr/>
        </p:nvPicPr>
        <p:blipFill rotWithShape="1">
          <a:blip r:embed="rId10">
            <a:alphaModFix/>
          </a:blip>
          <a:srcRect b="0" l="0" r="0" t="0"/>
          <a:stretch/>
        </p:blipFill>
        <p:spPr>
          <a:xfrm>
            <a:off x="295051" y="6551538"/>
            <a:ext cx="824019" cy="606518"/>
          </a:xfrm>
          <a:prstGeom prst="rect">
            <a:avLst/>
          </a:prstGeom>
          <a:noFill/>
          <a:ln>
            <a:noFill/>
          </a:ln>
        </p:spPr>
      </p:pic>
      <p:pic>
        <p:nvPicPr>
          <p:cNvPr descr=" " id="100" name="Google Shape;100;g272fc901189_0_73"/>
          <p:cNvPicPr preferRelativeResize="0"/>
          <p:nvPr/>
        </p:nvPicPr>
        <p:blipFill rotWithShape="1">
          <a:blip r:embed="rId11">
            <a:alphaModFix/>
          </a:blip>
          <a:srcRect b="0" l="0" r="0" t="0"/>
          <a:stretch/>
        </p:blipFill>
        <p:spPr>
          <a:xfrm>
            <a:off x="23237725" y="6551544"/>
            <a:ext cx="824019" cy="606518"/>
          </a:xfrm>
          <a:prstGeom prst="rect">
            <a:avLst/>
          </a:prstGeom>
          <a:noFill/>
          <a:ln>
            <a:noFill/>
          </a:ln>
        </p:spPr>
      </p:pic>
      <p:sp>
        <p:nvSpPr>
          <p:cNvPr id="101" name="Google Shape;101;g272fc901189_0_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72fc901189_0_73"/>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
        <p:nvSpPr>
          <p:cNvPr id="103" name="Google Shape;103;g272fc901189_0_73"/>
          <p:cNvSpPr/>
          <p:nvPr/>
        </p:nvSpPr>
        <p:spPr>
          <a:xfrm>
            <a:off x="2959470" y="2603500"/>
            <a:ext cx="105381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The Realm of the Extraordinary</a:t>
            </a:r>
            <a:endParaRPr b="0" i="0" sz="8000" u="none" cap="none" strike="noStrike">
              <a:solidFill>
                <a:schemeClr val="dk1"/>
              </a:solidFill>
              <a:latin typeface="Calibri"/>
              <a:ea typeface="Calibri"/>
              <a:cs typeface="Calibri"/>
              <a:sym typeface="Calibri"/>
            </a:endParaRPr>
          </a:p>
        </p:txBody>
      </p:sp>
      <p:sp>
        <p:nvSpPr>
          <p:cNvPr id="104" name="Google Shape;104;g272fc901189_0_73"/>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5" name="Google Shape;105;g272fc901189_0_73"/>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110" name="Shape 110"/>
        <p:cNvGrpSpPr/>
        <p:nvPr/>
      </p:nvGrpSpPr>
      <p:grpSpPr>
        <a:xfrm>
          <a:off x="0" y="0"/>
          <a:ext cx="0" cy="0"/>
          <a:chOff x="0" y="0"/>
          <a:chExt cx="0" cy="0"/>
        </a:xfrm>
      </p:grpSpPr>
      <p:pic>
        <p:nvPicPr>
          <p:cNvPr descr=" " id="111" name="Google Shape;111;g272fc901189_0_91"/>
          <p:cNvPicPr preferRelativeResize="0"/>
          <p:nvPr/>
        </p:nvPicPr>
        <p:blipFill rotWithShape="1">
          <a:blip r:embed="rId3">
            <a:alphaModFix/>
          </a:blip>
          <a:srcRect b="0" l="0" r="0" t="0"/>
          <a:stretch/>
        </p:blipFill>
        <p:spPr>
          <a:xfrm>
            <a:off x="711289" y="444500"/>
            <a:ext cx="22960063" cy="12814300"/>
          </a:xfrm>
          <a:prstGeom prst="rect">
            <a:avLst/>
          </a:prstGeom>
          <a:noFill/>
          <a:ln>
            <a:noFill/>
          </a:ln>
        </p:spPr>
      </p:pic>
      <p:pic>
        <p:nvPicPr>
          <p:cNvPr descr=" " id="112" name="Google Shape;112;g272fc901189_0_91"/>
          <p:cNvPicPr preferRelativeResize="0"/>
          <p:nvPr/>
        </p:nvPicPr>
        <p:blipFill rotWithShape="1">
          <a:blip r:embed="rId4">
            <a:alphaModFix/>
          </a:blip>
          <a:srcRect b="0" l="0" r="0" t="0"/>
          <a:stretch/>
        </p:blipFill>
        <p:spPr>
          <a:xfrm>
            <a:off x="711289" y="444500"/>
            <a:ext cx="22960063" cy="1135162"/>
          </a:xfrm>
          <a:prstGeom prst="rect">
            <a:avLst/>
          </a:prstGeom>
          <a:noFill/>
          <a:ln>
            <a:noFill/>
          </a:ln>
        </p:spPr>
      </p:pic>
      <p:pic>
        <p:nvPicPr>
          <p:cNvPr descr=" " id="113" name="Google Shape;113;g272fc901189_0_91"/>
          <p:cNvPicPr preferRelativeResize="0"/>
          <p:nvPr/>
        </p:nvPicPr>
        <p:blipFill rotWithShape="1">
          <a:blip r:embed="rId5">
            <a:alphaModFix/>
          </a:blip>
          <a:srcRect b="0" l="0" r="0" t="0"/>
          <a:stretch/>
        </p:blipFill>
        <p:spPr>
          <a:xfrm>
            <a:off x="1485949" y="662620"/>
            <a:ext cx="2320164" cy="698922"/>
          </a:xfrm>
          <a:prstGeom prst="rect">
            <a:avLst/>
          </a:prstGeom>
          <a:noFill/>
          <a:ln>
            <a:noFill/>
          </a:ln>
        </p:spPr>
      </p:pic>
      <p:sp>
        <p:nvSpPr>
          <p:cNvPr id="114" name="Google Shape;114;g272fc901189_0_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5" name="Google Shape;115;g272fc901189_0_9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16" name="Google Shape;116;g272fc901189_0_91"/>
          <p:cNvPicPr preferRelativeResize="0"/>
          <p:nvPr/>
        </p:nvPicPr>
        <p:blipFill rotWithShape="1">
          <a:blip r:embed="rId7">
            <a:alphaModFix/>
          </a:blip>
          <a:srcRect b="0" l="0" r="0" t="0"/>
          <a:stretch/>
        </p:blipFill>
        <p:spPr>
          <a:xfrm>
            <a:off x="10809051" y="1828800"/>
            <a:ext cx="12269734" cy="11112500"/>
          </a:xfrm>
          <a:prstGeom prst="rect">
            <a:avLst/>
          </a:prstGeom>
          <a:noFill/>
          <a:ln>
            <a:noFill/>
          </a:ln>
        </p:spPr>
      </p:pic>
      <p:sp>
        <p:nvSpPr>
          <p:cNvPr id="117" name="Google Shape;117;g272fc901189_0_91"/>
          <p:cNvSpPr/>
          <p:nvPr/>
        </p:nvSpPr>
        <p:spPr>
          <a:xfrm>
            <a:off x="2502213" y="2235200"/>
            <a:ext cx="78750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272fc901189_0_91"/>
          <p:cNvPicPr preferRelativeResize="0"/>
          <p:nvPr/>
        </p:nvPicPr>
        <p:blipFill rotWithShape="1">
          <a:blip r:embed="rId8">
            <a:alphaModFix/>
          </a:blip>
          <a:srcRect b="0" l="0" r="0" t="0"/>
          <a:stretch/>
        </p:blipFill>
        <p:spPr>
          <a:xfrm>
            <a:off x="2502213" y="2235200"/>
            <a:ext cx="1389075" cy="1117600"/>
          </a:xfrm>
          <a:prstGeom prst="rect">
            <a:avLst/>
          </a:prstGeom>
          <a:noFill/>
          <a:ln>
            <a:noFill/>
          </a:ln>
        </p:spPr>
      </p:pic>
      <p:sp>
        <p:nvSpPr>
          <p:cNvPr id="119" name="Google Shape;119;g272fc901189_0_91"/>
          <p:cNvSpPr/>
          <p:nvPr/>
        </p:nvSpPr>
        <p:spPr>
          <a:xfrm>
            <a:off x="2502213" y="3657600"/>
            <a:ext cx="78750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72fc901189_0_91"/>
          <p:cNvSpPr/>
          <p:nvPr/>
        </p:nvSpPr>
        <p:spPr>
          <a:xfrm>
            <a:off x="2502213" y="3657600"/>
            <a:ext cx="80781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Unicorn Sightings</a:t>
            </a:r>
            <a:endParaRPr b="0" i="0" sz="4800" u="none" cap="none" strike="noStrike">
              <a:solidFill>
                <a:schemeClr val="dk1"/>
              </a:solidFill>
              <a:latin typeface="Calibri"/>
              <a:ea typeface="Calibri"/>
              <a:cs typeface="Calibri"/>
              <a:sym typeface="Calibri"/>
            </a:endParaRPr>
          </a:p>
        </p:txBody>
      </p:sp>
      <p:sp>
        <p:nvSpPr>
          <p:cNvPr id="121" name="Google Shape;121;g272fc901189_0_91"/>
          <p:cNvSpPr/>
          <p:nvPr/>
        </p:nvSpPr>
        <p:spPr>
          <a:xfrm>
            <a:off x="2502213" y="4546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22" name="Google Shape;122;g272fc901189_0_91"/>
          <p:cNvSpPr/>
          <p:nvPr/>
        </p:nvSpPr>
        <p:spPr>
          <a:xfrm>
            <a:off x="2502213" y="7747000"/>
            <a:ext cx="78750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3" name="Google Shape;123;g272fc901189_0_91"/>
          <p:cNvPicPr preferRelativeResize="0"/>
          <p:nvPr/>
        </p:nvPicPr>
        <p:blipFill rotWithShape="1">
          <a:blip r:embed="rId9">
            <a:alphaModFix/>
          </a:blip>
          <a:srcRect b="0" l="0" r="0" t="0"/>
          <a:stretch/>
        </p:blipFill>
        <p:spPr>
          <a:xfrm>
            <a:off x="2502213" y="7747000"/>
            <a:ext cx="1117730" cy="1117600"/>
          </a:xfrm>
          <a:prstGeom prst="rect">
            <a:avLst/>
          </a:prstGeom>
          <a:noFill/>
          <a:ln>
            <a:noFill/>
          </a:ln>
        </p:spPr>
      </p:pic>
      <p:sp>
        <p:nvSpPr>
          <p:cNvPr id="124" name="Google Shape;124;g272fc901189_0_91"/>
          <p:cNvSpPr/>
          <p:nvPr/>
        </p:nvSpPr>
        <p:spPr>
          <a:xfrm>
            <a:off x="2502213" y="9169400"/>
            <a:ext cx="78750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72fc901189_0_91"/>
          <p:cNvSpPr/>
          <p:nvPr/>
        </p:nvSpPr>
        <p:spPr>
          <a:xfrm>
            <a:off x="2502213" y="9169400"/>
            <a:ext cx="80781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Dragon Taming</a:t>
            </a:r>
            <a:endParaRPr b="0" i="0" sz="4800" u="none" cap="none" strike="noStrike">
              <a:solidFill>
                <a:schemeClr val="dk1"/>
              </a:solidFill>
              <a:latin typeface="Calibri"/>
              <a:ea typeface="Calibri"/>
              <a:cs typeface="Calibri"/>
              <a:sym typeface="Calibri"/>
            </a:endParaRPr>
          </a:p>
        </p:txBody>
      </p:sp>
      <p:sp>
        <p:nvSpPr>
          <p:cNvPr id="126" name="Google Shape;126;g272fc901189_0_91"/>
          <p:cNvSpPr/>
          <p:nvPr/>
        </p:nvSpPr>
        <p:spPr>
          <a:xfrm>
            <a:off x="2502213" y="100584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131" name="Shape 131"/>
        <p:cNvGrpSpPr/>
        <p:nvPr/>
      </p:nvGrpSpPr>
      <p:grpSpPr>
        <a:xfrm>
          <a:off x="0" y="0"/>
          <a:ext cx="0" cy="0"/>
          <a:chOff x="0" y="0"/>
          <a:chExt cx="0" cy="0"/>
        </a:xfrm>
      </p:grpSpPr>
      <p:pic>
        <p:nvPicPr>
          <p:cNvPr descr=" " id="132" name="Google Shape;132;g272fc901189_0_111"/>
          <p:cNvPicPr preferRelativeResize="0"/>
          <p:nvPr/>
        </p:nvPicPr>
        <p:blipFill rotWithShape="1">
          <a:blip r:embed="rId3">
            <a:alphaModFix/>
          </a:blip>
          <a:srcRect b="0" l="0" r="0" t="0"/>
          <a:stretch/>
        </p:blipFill>
        <p:spPr>
          <a:xfrm>
            <a:off x="3873984" y="660400"/>
            <a:ext cx="16651316" cy="12399981"/>
          </a:xfrm>
          <a:prstGeom prst="rect">
            <a:avLst/>
          </a:prstGeom>
          <a:noFill/>
          <a:ln>
            <a:noFill/>
          </a:ln>
        </p:spPr>
      </p:pic>
      <p:pic>
        <p:nvPicPr>
          <p:cNvPr descr=" " id="133" name="Google Shape;133;g272fc901189_0_111"/>
          <p:cNvPicPr preferRelativeResize="0"/>
          <p:nvPr/>
        </p:nvPicPr>
        <p:blipFill rotWithShape="1">
          <a:blip r:embed="rId4">
            <a:alphaModFix/>
          </a:blip>
          <a:srcRect b="0" l="0" r="0" t="0"/>
          <a:stretch/>
        </p:blipFill>
        <p:spPr>
          <a:xfrm>
            <a:off x="3873984" y="660400"/>
            <a:ext cx="16651316" cy="1552687"/>
          </a:xfrm>
          <a:prstGeom prst="rect">
            <a:avLst/>
          </a:prstGeom>
          <a:noFill/>
          <a:ln>
            <a:noFill/>
          </a:ln>
        </p:spPr>
      </p:pic>
      <p:pic>
        <p:nvPicPr>
          <p:cNvPr descr=" " id="134" name="Google Shape;134;g272fc901189_0_111"/>
          <p:cNvPicPr preferRelativeResize="0"/>
          <p:nvPr/>
        </p:nvPicPr>
        <p:blipFill rotWithShape="1">
          <a:blip r:embed="rId5">
            <a:alphaModFix/>
          </a:blip>
          <a:srcRect b="0" l="0" r="0" t="0"/>
          <a:stretch/>
        </p:blipFill>
        <p:spPr>
          <a:xfrm>
            <a:off x="13734689" y="1061876"/>
            <a:ext cx="6231447" cy="815708"/>
          </a:xfrm>
          <a:prstGeom prst="rect">
            <a:avLst/>
          </a:prstGeom>
          <a:noFill/>
          <a:ln>
            <a:noFill/>
          </a:ln>
        </p:spPr>
      </p:pic>
      <p:pic>
        <p:nvPicPr>
          <p:cNvPr descr=" " id="135" name="Google Shape;135;g272fc901189_0_111"/>
          <p:cNvPicPr preferRelativeResize="0"/>
          <p:nvPr/>
        </p:nvPicPr>
        <p:blipFill rotWithShape="1">
          <a:blip r:embed="rId6">
            <a:alphaModFix/>
          </a:blip>
          <a:srcRect b="0" l="0" r="0" t="0"/>
          <a:stretch/>
        </p:blipFill>
        <p:spPr>
          <a:xfrm>
            <a:off x="13734689" y="1061796"/>
            <a:ext cx="815891" cy="815789"/>
          </a:xfrm>
          <a:prstGeom prst="rect">
            <a:avLst/>
          </a:prstGeom>
          <a:noFill/>
          <a:ln>
            <a:noFill/>
          </a:ln>
        </p:spPr>
      </p:pic>
      <p:pic>
        <p:nvPicPr>
          <p:cNvPr descr=" " id="136" name="Google Shape;136;g272fc901189_0_111"/>
          <p:cNvPicPr preferRelativeResize="0"/>
          <p:nvPr/>
        </p:nvPicPr>
        <p:blipFill rotWithShape="1">
          <a:blip r:embed="rId7">
            <a:alphaModFix/>
          </a:blip>
          <a:srcRect b="0" l="0" r="0" t="0"/>
          <a:stretch/>
        </p:blipFill>
        <p:spPr>
          <a:xfrm>
            <a:off x="13863051" y="1164549"/>
            <a:ext cx="558771" cy="609495"/>
          </a:xfrm>
          <a:prstGeom prst="rect">
            <a:avLst/>
          </a:prstGeom>
          <a:noFill/>
          <a:ln>
            <a:noFill/>
          </a:ln>
        </p:spPr>
      </p:pic>
      <p:pic>
        <p:nvPicPr>
          <p:cNvPr descr=" " id="137" name="Google Shape;137;g272fc901189_0_111"/>
          <p:cNvPicPr preferRelativeResize="0"/>
          <p:nvPr/>
        </p:nvPicPr>
        <p:blipFill rotWithShape="1">
          <a:blip r:embed="rId8">
            <a:alphaModFix/>
          </a:blip>
          <a:srcRect b="0" l="0" r="0" t="0"/>
          <a:stretch/>
        </p:blipFill>
        <p:spPr>
          <a:xfrm>
            <a:off x="4371619" y="1095642"/>
            <a:ext cx="2447518" cy="725711"/>
          </a:xfrm>
          <a:prstGeom prst="rect">
            <a:avLst/>
          </a:prstGeom>
          <a:noFill/>
          <a:ln>
            <a:noFill/>
          </a:ln>
        </p:spPr>
      </p:pic>
      <p:pic>
        <p:nvPicPr>
          <p:cNvPr descr=" " id="138" name="Google Shape;138;g272fc901189_0_111"/>
          <p:cNvPicPr preferRelativeResize="0"/>
          <p:nvPr/>
        </p:nvPicPr>
        <p:blipFill rotWithShape="1">
          <a:blip r:embed="rId9">
            <a:alphaModFix/>
          </a:blip>
          <a:srcRect b="0" l="0" r="0" t="0"/>
          <a:stretch/>
        </p:blipFill>
        <p:spPr>
          <a:xfrm>
            <a:off x="19606330" y="2188704"/>
            <a:ext cx="918930" cy="10871671"/>
          </a:xfrm>
          <a:prstGeom prst="rect">
            <a:avLst/>
          </a:prstGeom>
          <a:noFill/>
          <a:ln>
            <a:noFill/>
          </a:ln>
        </p:spPr>
      </p:pic>
      <p:pic>
        <p:nvPicPr>
          <p:cNvPr descr=" " id="139" name="Google Shape;139;g272fc901189_0_111"/>
          <p:cNvPicPr preferRelativeResize="0"/>
          <p:nvPr/>
        </p:nvPicPr>
        <p:blipFill rotWithShape="1">
          <a:blip r:embed="rId10">
            <a:alphaModFix/>
          </a:blip>
          <a:srcRect b="0" l="0" r="0" t="0"/>
          <a:stretch/>
        </p:blipFill>
        <p:spPr>
          <a:xfrm>
            <a:off x="19606330" y="2188704"/>
            <a:ext cx="918930" cy="918815"/>
          </a:xfrm>
          <a:prstGeom prst="rect">
            <a:avLst/>
          </a:prstGeom>
          <a:noFill/>
          <a:ln>
            <a:noFill/>
          </a:ln>
        </p:spPr>
      </p:pic>
      <p:pic>
        <p:nvPicPr>
          <p:cNvPr descr=" " id="140" name="Google Shape;140;g272fc901189_0_111"/>
          <p:cNvPicPr preferRelativeResize="0"/>
          <p:nvPr/>
        </p:nvPicPr>
        <p:blipFill rotWithShape="1">
          <a:blip r:embed="rId11">
            <a:alphaModFix/>
          </a:blip>
          <a:srcRect b="0" l="0" r="0" t="0"/>
          <a:stretch/>
        </p:blipFill>
        <p:spPr>
          <a:xfrm>
            <a:off x="19606330" y="12141572"/>
            <a:ext cx="918930" cy="918809"/>
          </a:xfrm>
          <a:prstGeom prst="rect">
            <a:avLst/>
          </a:prstGeom>
          <a:noFill/>
          <a:ln>
            <a:noFill/>
          </a:ln>
        </p:spPr>
      </p:pic>
      <p:pic>
        <p:nvPicPr>
          <p:cNvPr descr=" " id="141" name="Google Shape;141;g272fc901189_0_111"/>
          <p:cNvPicPr preferRelativeResize="0"/>
          <p:nvPr/>
        </p:nvPicPr>
        <p:blipFill rotWithShape="1">
          <a:blip r:embed="rId12">
            <a:alphaModFix/>
          </a:blip>
          <a:srcRect b="0" l="0" r="0" t="0"/>
          <a:stretch/>
        </p:blipFill>
        <p:spPr>
          <a:xfrm>
            <a:off x="19770920" y="2362312"/>
            <a:ext cx="589886" cy="510834"/>
          </a:xfrm>
          <a:prstGeom prst="rect">
            <a:avLst/>
          </a:prstGeom>
          <a:noFill/>
          <a:ln>
            <a:noFill/>
          </a:ln>
        </p:spPr>
      </p:pic>
      <p:pic>
        <p:nvPicPr>
          <p:cNvPr descr=" " id="142" name="Google Shape;142;g272fc901189_0_111"/>
          <p:cNvPicPr preferRelativeResize="0"/>
          <p:nvPr/>
        </p:nvPicPr>
        <p:blipFill rotWithShape="1">
          <a:blip r:embed="rId13">
            <a:alphaModFix/>
          </a:blip>
          <a:srcRect b="0" l="0" r="0" t="0"/>
          <a:stretch/>
        </p:blipFill>
        <p:spPr>
          <a:xfrm>
            <a:off x="19770920" y="12357088"/>
            <a:ext cx="589886" cy="510834"/>
          </a:xfrm>
          <a:prstGeom prst="rect">
            <a:avLst/>
          </a:prstGeom>
          <a:noFill/>
          <a:ln>
            <a:noFill/>
          </a:ln>
        </p:spPr>
      </p:pic>
      <p:pic>
        <p:nvPicPr>
          <p:cNvPr descr=" " id="143" name="Google Shape;143;g272fc901189_0_111"/>
          <p:cNvPicPr preferRelativeResize="0"/>
          <p:nvPr/>
        </p:nvPicPr>
        <p:blipFill rotWithShape="1">
          <a:blip r:embed="rId14">
            <a:alphaModFix/>
          </a:blip>
          <a:srcRect b="0" l="0" r="0" t="0"/>
          <a:stretch/>
        </p:blipFill>
        <p:spPr>
          <a:xfrm>
            <a:off x="19606491" y="3083142"/>
            <a:ext cx="918846" cy="4795831"/>
          </a:xfrm>
          <a:prstGeom prst="rect">
            <a:avLst/>
          </a:prstGeom>
          <a:noFill/>
          <a:ln>
            <a:noFill/>
          </a:ln>
        </p:spPr>
      </p:pic>
      <p:sp>
        <p:nvSpPr>
          <p:cNvPr id="144" name="Google Shape;144;g272fc901189_0_1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272fc901189_0_111"/>
          <p:cNvPicPr preferRelativeResize="0"/>
          <p:nvPr/>
        </p:nvPicPr>
        <p:blipFill rotWithShape="1">
          <a:blip r:embed="rId15">
            <a:alphaModFix/>
          </a:blip>
          <a:srcRect b="0" l="0" r="0" t="0"/>
          <a:stretch/>
        </p:blipFill>
        <p:spPr>
          <a:xfrm>
            <a:off x="23523340" y="10820400"/>
            <a:ext cx="711289" cy="2590800"/>
          </a:xfrm>
          <a:prstGeom prst="rect">
            <a:avLst/>
          </a:prstGeom>
          <a:noFill/>
          <a:ln>
            <a:noFill/>
          </a:ln>
        </p:spPr>
      </p:pic>
      <p:pic>
        <p:nvPicPr>
          <p:cNvPr descr=" " id="146" name="Google Shape;146;g272fc901189_0_111"/>
          <p:cNvPicPr preferRelativeResize="0"/>
          <p:nvPr/>
        </p:nvPicPr>
        <p:blipFill rotWithShape="1">
          <a:blip r:embed="rId16">
            <a:alphaModFix/>
          </a:blip>
          <a:srcRect b="0" l="0" r="0" t="0"/>
          <a:stretch/>
        </p:blipFill>
        <p:spPr>
          <a:xfrm>
            <a:off x="2616527" y="3086100"/>
            <a:ext cx="5966698" cy="4437887"/>
          </a:xfrm>
          <a:prstGeom prst="rect">
            <a:avLst/>
          </a:prstGeom>
          <a:noFill/>
          <a:ln>
            <a:noFill/>
          </a:ln>
        </p:spPr>
      </p:pic>
      <p:sp>
        <p:nvSpPr>
          <p:cNvPr id="147" name="Google Shape;147;g272fc901189_0_111"/>
          <p:cNvSpPr/>
          <p:nvPr/>
        </p:nvSpPr>
        <p:spPr>
          <a:xfrm>
            <a:off x="7595549" y="5930900"/>
            <a:ext cx="9881700" cy="42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72fc901189_0_111"/>
          <p:cNvSpPr/>
          <p:nvPr/>
        </p:nvSpPr>
        <p:spPr>
          <a:xfrm>
            <a:off x="7595549" y="5930900"/>
            <a:ext cx="10085100" cy="363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9" name="Google Shape;149;g272fc901189_0_111"/>
          <p:cNvSpPr/>
          <p:nvPr/>
        </p:nvSpPr>
        <p:spPr>
          <a:xfrm>
            <a:off x="14721140" y="9664700"/>
            <a:ext cx="29088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154" name="Shape 154"/>
        <p:cNvGrpSpPr/>
        <p:nvPr/>
      </p:nvGrpSpPr>
      <p:grpSpPr>
        <a:xfrm>
          <a:off x="0" y="0"/>
          <a:ext cx="0" cy="0"/>
          <a:chOff x="0" y="0"/>
          <a:chExt cx="0" cy="0"/>
        </a:xfrm>
      </p:grpSpPr>
      <p:pic>
        <p:nvPicPr>
          <p:cNvPr descr=" " id="155" name="Google Shape;155;g272fc901189_0_133"/>
          <p:cNvPicPr preferRelativeResize="0"/>
          <p:nvPr/>
        </p:nvPicPr>
        <p:blipFill rotWithShape="1">
          <a:blip r:embed="rId3">
            <a:alphaModFix/>
          </a:blip>
          <a:srcRect b="0" l="0" r="0" t="0"/>
          <a:stretch/>
        </p:blipFill>
        <p:spPr>
          <a:xfrm>
            <a:off x="659112" y="778570"/>
            <a:ext cx="23041901" cy="12148591"/>
          </a:xfrm>
          <a:prstGeom prst="rect">
            <a:avLst/>
          </a:prstGeom>
          <a:noFill/>
          <a:ln>
            <a:noFill/>
          </a:ln>
        </p:spPr>
      </p:pic>
      <p:pic>
        <p:nvPicPr>
          <p:cNvPr descr=" " id="156" name="Google Shape;156;g272fc901189_0_133"/>
          <p:cNvPicPr preferRelativeResize="0"/>
          <p:nvPr/>
        </p:nvPicPr>
        <p:blipFill rotWithShape="1">
          <a:blip r:embed="rId4">
            <a:alphaModFix/>
          </a:blip>
          <a:srcRect b="0" l="0" r="0" t="0"/>
          <a:stretch/>
        </p:blipFill>
        <p:spPr>
          <a:xfrm>
            <a:off x="11787079" y="511026"/>
            <a:ext cx="824022" cy="606518"/>
          </a:xfrm>
          <a:prstGeom prst="rect">
            <a:avLst/>
          </a:prstGeom>
          <a:noFill/>
          <a:ln>
            <a:noFill/>
          </a:ln>
        </p:spPr>
      </p:pic>
      <p:pic>
        <p:nvPicPr>
          <p:cNvPr descr=" " id="157" name="Google Shape;157;g272fc901189_0_133"/>
          <p:cNvPicPr preferRelativeResize="0"/>
          <p:nvPr/>
        </p:nvPicPr>
        <p:blipFill rotWithShape="1">
          <a:blip r:embed="rId5">
            <a:alphaModFix/>
          </a:blip>
          <a:srcRect b="0" l="0" r="0" t="0"/>
          <a:stretch/>
        </p:blipFill>
        <p:spPr>
          <a:xfrm>
            <a:off x="23237728" y="12591765"/>
            <a:ext cx="824019" cy="606524"/>
          </a:xfrm>
          <a:prstGeom prst="rect">
            <a:avLst/>
          </a:prstGeom>
          <a:noFill/>
          <a:ln>
            <a:noFill/>
          </a:ln>
        </p:spPr>
      </p:pic>
      <p:pic>
        <p:nvPicPr>
          <p:cNvPr descr=" " id="158" name="Google Shape;158;g272fc901189_0_133"/>
          <p:cNvPicPr preferRelativeResize="0"/>
          <p:nvPr/>
        </p:nvPicPr>
        <p:blipFill rotWithShape="1">
          <a:blip r:embed="rId6">
            <a:alphaModFix/>
          </a:blip>
          <a:srcRect b="0" l="0" r="0" t="0"/>
          <a:stretch/>
        </p:blipFill>
        <p:spPr>
          <a:xfrm>
            <a:off x="23237734" y="511026"/>
            <a:ext cx="824019" cy="606518"/>
          </a:xfrm>
          <a:prstGeom prst="rect">
            <a:avLst/>
          </a:prstGeom>
          <a:noFill/>
          <a:ln>
            <a:noFill/>
          </a:ln>
        </p:spPr>
      </p:pic>
      <p:pic>
        <p:nvPicPr>
          <p:cNvPr descr=" " id="159" name="Google Shape;159;g272fc901189_0_133"/>
          <p:cNvPicPr preferRelativeResize="0"/>
          <p:nvPr/>
        </p:nvPicPr>
        <p:blipFill rotWithShape="1">
          <a:blip r:embed="rId7">
            <a:alphaModFix/>
          </a:blip>
          <a:srcRect b="0" l="0" r="0" t="0"/>
          <a:stretch/>
        </p:blipFill>
        <p:spPr>
          <a:xfrm>
            <a:off x="295051" y="511026"/>
            <a:ext cx="824019" cy="606518"/>
          </a:xfrm>
          <a:prstGeom prst="rect">
            <a:avLst/>
          </a:prstGeom>
          <a:noFill/>
          <a:ln>
            <a:noFill/>
          </a:ln>
        </p:spPr>
      </p:pic>
      <p:pic>
        <p:nvPicPr>
          <p:cNvPr descr=" " id="160" name="Google Shape;160;g272fc901189_0_133"/>
          <p:cNvPicPr preferRelativeResize="0"/>
          <p:nvPr/>
        </p:nvPicPr>
        <p:blipFill rotWithShape="1">
          <a:blip r:embed="rId8">
            <a:alphaModFix/>
          </a:blip>
          <a:srcRect b="0" l="0" r="0" t="0"/>
          <a:stretch/>
        </p:blipFill>
        <p:spPr>
          <a:xfrm>
            <a:off x="295051" y="12591765"/>
            <a:ext cx="824019" cy="606524"/>
          </a:xfrm>
          <a:prstGeom prst="rect">
            <a:avLst/>
          </a:prstGeom>
          <a:noFill/>
          <a:ln>
            <a:noFill/>
          </a:ln>
        </p:spPr>
      </p:pic>
      <p:pic>
        <p:nvPicPr>
          <p:cNvPr descr=" " id="161" name="Google Shape;161;g272fc901189_0_133"/>
          <p:cNvPicPr preferRelativeResize="0"/>
          <p:nvPr/>
        </p:nvPicPr>
        <p:blipFill rotWithShape="1">
          <a:blip r:embed="rId9">
            <a:alphaModFix/>
          </a:blip>
          <a:srcRect b="0" l="0" r="0" t="0"/>
          <a:stretch/>
        </p:blipFill>
        <p:spPr>
          <a:xfrm>
            <a:off x="11787073" y="12591765"/>
            <a:ext cx="824022" cy="606524"/>
          </a:xfrm>
          <a:prstGeom prst="rect">
            <a:avLst/>
          </a:prstGeom>
          <a:noFill/>
          <a:ln>
            <a:noFill/>
          </a:ln>
        </p:spPr>
      </p:pic>
      <p:pic>
        <p:nvPicPr>
          <p:cNvPr descr=" " id="162" name="Google Shape;162;g272fc901189_0_133"/>
          <p:cNvPicPr preferRelativeResize="0"/>
          <p:nvPr/>
        </p:nvPicPr>
        <p:blipFill rotWithShape="1">
          <a:blip r:embed="rId10">
            <a:alphaModFix/>
          </a:blip>
          <a:srcRect b="0" l="0" r="0" t="0"/>
          <a:stretch/>
        </p:blipFill>
        <p:spPr>
          <a:xfrm>
            <a:off x="295051" y="6551538"/>
            <a:ext cx="824019" cy="606518"/>
          </a:xfrm>
          <a:prstGeom prst="rect">
            <a:avLst/>
          </a:prstGeom>
          <a:noFill/>
          <a:ln>
            <a:noFill/>
          </a:ln>
        </p:spPr>
      </p:pic>
      <p:pic>
        <p:nvPicPr>
          <p:cNvPr descr=" " id="163" name="Google Shape;163;g272fc901189_0_133"/>
          <p:cNvPicPr preferRelativeResize="0"/>
          <p:nvPr/>
        </p:nvPicPr>
        <p:blipFill rotWithShape="1">
          <a:blip r:embed="rId11">
            <a:alphaModFix/>
          </a:blip>
          <a:srcRect b="0" l="0" r="0" t="0"/>
          <a:stretch/>
        </p:blipFill>
        <p:spPr>
          <a:xfrm>
            <a:off x="23237725" y="6551544"/>
            <a:ext cx="824019" cy="606518"/>
          </a:xfrm>
          <a:prstGeom prst="rect">
            <a:avLst/>
          </a:prstGeom>
          <a:noFill/>
          <a:ln>
            <a:noFill/>
          </a:ln>
        </p:spPr>
      </p:pic>
      <p:sp>
        <p:nvSpPr>
          <p:cNvPr id="164" name="Google Shape;164;g272fc901189_0_133"/>
          <p:cNvSpPr/>
          <p:nvPr/>
        </p:nvSpPr>
        <p:spPr>
          <a:xfrm>
            <a:off x="2104230" y="1371600"/>
            <a:ext cx="20216700" cy="146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The Magic of Dragons: A Research</a:t>
            </a:r>
            <a:endParaRPr b="0" i="0" sz="8000" u="none" cap="none" strike="noStrike">
              <a:solidFill>
                <a:schemeClr val="dk1"/>
              </a:solidFill>
              <a:latin typeface="Calibri"/>
              <a:ea typeface="Calibri"/>
              <a:cs typeface="Calibri"/>
              <a:sym typeface="Calibri"/>
            </a:endParaRPr>
          </a:p>
        </p:txBody>
      </p:sp>
      <p:sp>
        <p:nvSpPr>
          <p:cNvPr id="165" name="Google Shape;165;g272fc901189_0_1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272fc901189_0_133"/>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
        <p:nvSpPr>
          <p:cNvPr id="167" name="Google Shape;167;g272fc901189_0_133"/>
          <p:cNvSpPr/>
          <p:nvPr/>
        </p:nvSpPr>
        <p:spPr>
          <a:xfrm>
            <a:off x="2121165" y="3695700"/>
            <a:ext cx="6096900" cy="6096000"/>
          </a:xfrm>
          <a:prstGeom prst="rect">
            <a:avLst/>
          </a:prstGeom>
          <a:noFill/>
          <a:ln cap="flat" cmpd="sng" w="381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g272fc901189_0_133"/>
          <p:cNvPicPr preferRelativeResize="0"/>
          <p:nvPr/>
        </p:nvPicPr>
        <p:blipFill rotWithShape="1">
          <a:blip r:embed="rId13">
            <a:alphaModFix/>
          </a:blip>
          <a:srcRect b="0" l="0" r="0" t="0"/>
          <a:stretch/>
        </p:blipFill>
        <p:spPr>
          <a:xfrm>
            <a:off x="4159311" y="5092700"/>
            <a:ext cx="2020467" cy="1625600"/>
          </a:xfrm>
          <a:prstGeom prst="rect">
            <a:avLst/>
          </a:prstGeom>
          <a:noFill/>
          <a:ln>
            <a:noFill/>
          </a:ln>
        </p:spPr>
      </p:pic>
      <p:sp>
        <p:nvSpPr>
          <p:cNvPr id="169" name="Google Shape;169;g272fc901189_0_133"/>
          <p:cNvSpPr/>
          <p:nvPr/>
        </p:nvSpPr>
        <p:spPr>
          <a:xfrm>
            <a:off x="2273584"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72fc901189_0_133"/>
          <p:cNvSpPr/>
          <p:nvPr/>
        </p:nvSpPr>
        <p:spPr>
          <a:xfrm>
            <a:off x="2171971"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Sighting</a:t>
            </a:r>
            <a:endParaRPr b="0" i="0" sz="4800" u="none" cap="none" strike="noStrike">
              <a:solidFill>
                <a:schemeClr val="dk1"/>
              </a:solidFill>
              <a:latin typeface="Calibri"/>
              <a:ea typeface="Calibri"/>
              <a:cs typeface="Calibri"/>
              <a:sym typeface="Calibri"/>
            </a:endParaRPr>
          </a:p>
        </p:txBody>
      </p:sp>
      <p:sp>
        <p:nvSpPr>
          <p:cNvPr id="171" name="Google Shape;171;g272fc901189_0_133"/>
          <p:cNvSpPr/>
          <p:nvPr/>
        </p:nvSpPr>
        <p:spPr>
          <a:xfrm>
            <a:off x="9145143" y="3695700"/>
            <a:ext cx="6096900" cy="6096000"/>
          </a:xfrm>
          <a:prstGeom prst="rect">
            <a:avLst/>
          </a:prstGeom>
          <a:noFill/>
          <a:ln cap="flat" cmpd="sng" w="381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g272fc901189_0_133"/>
          <p:cNvPicPr preferRelativeResize="0"/>
          <p:nvPr/>
        </p:nvPicPr>
        <p:blipFill rotWithShape="1">
          <a:blip r:embed="rId14">
            <a:alphaModFix/>
          </a:blip>
          <a:srcRect b="0" l="0" r="0" t="0"/>
          <a:stretch/>
        </p:blipFill>
        <p:spPr>
          <a:xfrm>
            <a:off x="11248750" y="5092700"/>
            <a:ext cx="1889547" cy="1625600"/>
          </a:xfrm>
          <a:prstGeom prst="rect">
            <a:avLst/>
          </a:prstGeom>
          <a:noFill/>
          <a:ln>
            <a:noFill/>
          </a:ln>
        </p:spPr>
      </p:pic>
      <p:sp>
        <p:nvSpPr>
          <p:cNvPr id="173" name="Google Shape;173;g272fc901189_0_133"/>
          <p:cNvSpPr/>
          <p:nvPr/>
        </p:nvSpPr>
        <p:spPr>
          <a:xfrm>
            <a:off x="9297562"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72fc901189_0_133"/>
          <p:cNvSpPr/>
          <p:nvPr/>
        </p:nvSpPr>
        <p:spPr>
          <a:xfrm>
            <a:off x="9195949"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Taming</a:t>
            </a:r>
            <a:endParaRPr b="0" i="0" sz="4800" u="none" cap="none" strike="noStrike">
              <a:solidFill>
                <a:schemeClr val="dk1"/>
              </a:solidFill>
              <a:latin typeface="Calibri"/>
              <a:ea typeface="Calibri"/>
              <a:cs typeface="Calibri"/>
              <a:sym typeface="Calibri"/>
            </a:endParaRPr>
          </a:p>
        </p:txBody>
      </p:sp>
      <p:sp>
        <p:nvSpPr>
          <p:cNvPr id="175" name="Google Shape;175;g272fc901189_0_133"/>
          <p:cNvSpPr/>
          <p:nvPr/>
        </p:nvSpPr>
        <p:spPr>
          <a:xfrm>
            <a:off x="16169121" y="3695700"/>
            <a:ext cx="6096900" cy="6096000"/>
          </a:xfrm>
          <a:prstGeom prst="rect">
            <a:avLst/>
          </a:prstGeom>
          <a:noFill/>
          <a:ln cap="flat" cmpd="sng" w="381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72fc901189_0_133"/>
          <p:cNvPicPr preferRelativeResize="0"/>
          <p:nvPr/>
        </p:nvPicPr>
        <p:blipFill rotWithShape="1">
          <a:blip r:embed="rId15">
            <a:alphaModFix/>
          </a:blip>
          <a:srcRect b="0" l="0" r="0" t="0"/>
          <a:stretch/>
        </p:blipFill>
        <p:spPr>
          <a:xfrm>
            <a:off x="18785629" y="5092700"/>
            <a:ext cx="863745" cy="1625600"/>
          </a:xfrm>
          <a:prstGeom prst="rect">
            <a:avLst/>
          </a:prstGeom>
          <a:noFill/>
          <a:ln>
            <a:noFill/>
          </a:ln>
        </p:spPr>
      </p:pic>
      <p:sp>
        <p:nvSpPr>
          <p:cNvPr id="177" name="Google Shape;177;g272fc901189_0_133"/>
          <p:cNvSpPr/>
          <p:nvPr/>
        </p:nvSpPr>
        <p:spPr>
          <a:xfrm>
            <a:off x="16321540"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72fc901189_0_133"/>
          <p:cNvSpPr/>
          <p:nvPr/>
        </p:nvSpPr>
        <p:spPr>
          <a:xfrm>
            <a:off x="16219927"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Seeing</a:t>
            </a:r>
            <a:endParaRPr b="0" i="0" sz="4800" u="none" cap="none" strike="noStrike">
              <a:solidFill>
                <a:schemeClr val="dk1"/>
              </a:solidFill>
              <a:latin typeface="Calibri"/>
              <a:ea typeface="Calibri"/>
              <a:cs typeface="Calibri"/>
              <a:sym typeface="Calibri"/>
            </a:endParaRPr>
          </a:p>
        </p:txBody>
      </p:sp>
      <p:sp>
        <p:nvSpPr>
          <p:cNvPr id="179" name="Google Shape;179;g272fc901189_0_133"/>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72fc901189_0_133"/>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72fc901189_0_133"/>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2" name="Google Shape;182;g272fc901189_0_133"/>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72fc901189_0_133"/>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72fc901189_0_133"/>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5" name="Google Shape;185;g272fc901189_0_133"/>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72fc901189_0_133"/>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72fc901189_0_133"/>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192" name="Shape 192"/>
        <p:cNvGrpSpPr/>
        <p:nvPr/>
      </p:nvGrpSpPr>
      <p:grpSpPr>
        <a:xfrm>
          <a:off x="0" y="0"/>
          <a:ext cx="0" cy="0"/>
          <a:chOff x="0" y="0"/>
          <a:chExt cx="0" cy="0"/>
        </a:xfrm>
      </p:grpSpPr>
      <p:pic>
        <p:nvPicPr>
          <p:cNvPr descr=" " id="193" name="Google Shape;193;g272fc901189_0_170"/>
          <p:cNvPicPr preferRelativeResize="0"/>
          <p:nvPr/>
        </p:nvPicPr>
        <p:blipFill rotWithShape="1">
          <a:blip r:embed="rId3">
            <a:alphaModFix/>
          </a:blip>
          <a:srcRect b="0" l="0" r="0" t="0"/>
          <a:stretch/>
        </p:blipFill>
        <p:spPr>
          <a:xfrm>
            <a:off x="584273" y="596900"/>
            <a:ext cx="23180397" cy="12522200"/>
          </a:xfrm>
          <a:prstGeom prst="rect">
            <a:avLst/>
          </a:prstGeom>
          <a:noFill/>
          <a:ln>
            <a:noFill/>
          </a:ln>
        </p:spPr>
      </p:pic>
      <p:pic>
        <p:nvPicPr>
          <p:cNvPr descr=" " id="194" name="Google Shape;194;g272fc901189_0_170"/>
          <p:cNvPicPr preferRelativeResize="0"/>
          <p:nvPr/>
        </p:nvPicPr>
        <p:blipFill rotWithShape="1">
          <a:blip r:embed="rId4">
            <a:alphaModFix/>
          </a:blip>
          <a:srcRect b="0" l="0" r="0" t="0"/>
          <a:stretch/>
        </p:blipFill>
        <p:spPr>
          <a:xfrm>
            <a:off x="12117314" y="596900"/>
            <a:ext cx="11647356" cy="1422400"/>
          </a:xfrm>
          <a:prstGeom prst="rect">
            <a:avLst/>
          </a:prstGeom>
          <a:noFill/>
          <a:ln>
            <a:noFill/>
          </a:ln>
        </p:spPr>
      </p:pic>
      <p:pic>
        <p:nvPicPr>
          <p:cNvPr descr=" " id="195" name="Google Shape;195;g272fc901189_0_170"/>
          <p:cNvPicPr preferRelativeResize="0"/>
          <p:nvPr/>
        </p:nvPicPr>
        <p:blipFill rotWithShape="1">
          <a:blip r:embed="rId5">
            <a:alphaModFix/>
          </a:blip>
          <a:srcRect b="0" l="0" r="0" t="0"/>
          <a:stretch/>
        </p:blipFill>
        <p:spPr>
          <a:xfrm>
            <a:off x="10186673" y="596999"/>
            <a:ext cx="3301520" cy="1416447"/>
          </a:xfrm>
          <a:prstGeom prst="rect">
            <a:avLst/>
          </a:prstGeom>
          <a:noFill/>
          <a:ln>
            <a:noFill/>
          </a:ln>
        </p:spPr>
      </p:pic>
      <p:pic>
        <p:nvPicPr>
          <p:cNvPr descr=" " id="196" name="Google Shape;196;g272fc901189_0_170"/>
          <p:cNvPicPr preferRelativeResize="0"/>
          <p:nvPr/>
        </p:nvPicPr>
        <p:blipFill rotWithShape="1">
          <a:blip r:embed="rId6">
            <a:alphaModFix/>
          </a:blip>
          <a:srcRect b="0" l="0" r="0" t="0"/>
          <a:stretch/>
        </p:blipFill>
        <p:spPr>
          <a:xfrm>
            <a:off x="20558425" y="905222"/>
            <a:ext cx="2175643" cy="645257"/>
          </a:xfrm>
          <a:prstGeom prst="rect">
            <a:avLst/>
          </a:prstGeom>
          <a:noFill/>
          <a:ln>
            <a:noFill/>
          </a:ln>
        </p:spPr>
      </p:pic>
      <p:pic>
        <p:nvPicPr>
          <p:cNvPr descr=" " id="197" name="Google Shape;197;g272fc901189_0_170"/>
          <p:cNvPicPr preferRelativeResize="0"/>
          <p:nvPr/>
        </p:nvPicPr>
        <p:blipFill rotWithShape="1">
          <a:blip r:embed="rId7">
            <a:alphaModFix/>
          </a:blip>
          <a:srcRect b="0" l="0" r="0" t="0"/>
          <a:stretch/>
        </p:blipFill>
        <p:spPr>
          <a:xfrm>
            <a:off x="1043186" y="1092200"/>
            <a:ext cx="1525251" cy="685887"/>
          </a:xfrm>
          <a:prstGeom prst="rect">
            <a:avLst/>
          </a:prstGeom>
          <a:noFill/>
          <a:ln>
            <a:noFill/>
          </a:ln>
        </p:spPr>
      </p:pic>
      <p:pic>
        <p:nvPicPr>
          <p:cNvPr descr=" " id="198" name="Google Shape;198;g272fc901189_0_170"/>
          <p:cNvPicPr preferRelativeResize="0"/>
          <p:nvPr/>
        </p:nvPicPr>
        <p:blipFill rotWithShape="1">
          <a:blip r:embed="rId8">
            <a:alphaModFix/>
          </a:blip>
          <a:srcRect b="0" l="0" r="0" t="0"/>
          <a:stretch/>
        </p:blipFill>
        <p:spPr>
          <a:xfrm>
            <a:off x="11228203" y="826418"/>
            <a:ext cx="957630" cy="957511"/>
          </a:xfrm>
          <a:prstGeom prst="rect">
            <a:avLst/>
          </a:prstGeom>
          <a:noFill/>
          <a:ln>
            <a:noFill/>
          </a:ln>
        </p:spPr>
      </p:pic>
      <p:sp>
        <p:nvSpPr>
          <p:cNvPr id="199" name="Google Shape;199;g272fc901189_0_1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72fc901189_0_170"/>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01" name="Google Shape;201;g272fc901189_0_170"/>
          <p:cNvSpPr/>
          <p:nvPr/>
        </p:nvSpPr>
        <p:spPr>
          <a:xfrm>
            <a:off x="3365921" y="863600"/>
            <a:ext cx="4238100" cy="146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andjet"/>
              <a:buNone/>
            </a:pPr>
            <a:r>
              <a:rPr b="1" i="0" lang="en-US" sz="8000" u="none" cap="none" strike="noStrike">
                <a:solidFill>
                  <a:srgbClr val="272727"/>
                </a:solidFill>
                <a:latin typeface="Handjet"/>
                <a:ea typeface="Handjet"/>
                <a:cs typeface="Handjet"/>
                <a:sym typeface="Handjet"/>
              </a:rPr>
              <a:t>Pricing Plan</a:t>
            </a:r>
            <a:endParaRPr b="0" i="0" sz="8000" u="none" cap="none" strike="noStrike">
              <a:solidFill>
                <a:schemeClr val="dk1"/>
              </a:solidFill>
              <a:latin typeface="Calibri"/>
              <a:ea typeface="Calibri"/>
              <a:cs typeface="Calibri"/>
              <a:sym typeface="Calibri"/>
            </a:endParaRPr>
          </a:p>
        </p:txBody>
      </p:sp>
      <p:sp>
        <p:nvSpPr>
          <p:cNvPr id="202" name="Google Shape;202;g272fc901189_0_170"/>
          <p:cNvSpPr/>
          <p:nvPr/>
        </p:nvSpPr>
        <p:spPr>
          <a:xfrm>
            <a:off x="1778222" y="2540000"/>
            <a:ext cx="208434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72fc901189_0_170"/>
          <p:cNvSpPr/>
          <p:nvPr/>
        </p:nvSpPr>
        <p:spPr>
          <a:xfrm>
            <a:off x="1778222" y="2540000"/>
            <a:ext cx="6439800" cy="10109100"/>
          </a:xfrm>
          <a:prstGeom prst="rect">
            <a:avLst/>
          </a:prstGeom>
          <a:noFill/>
          <a:ln cap="flat" cmpd="sng" w="254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72fc901189_0_170"/>
          <p:cNvPicPr preferRelativeResize="0"/>
          <p:nvPr/>
        </p:nvPicPr>
        <p:blipFill rotWithShape="1">
          <a:blip r:embed="rId10">
            <a:alphaModFix/>
          </a:blip>
          <a:srcRect b="0" l="0" r="0" t="0"/>
          <a:stretch/>
        </p:blipFill>
        <p:spPr>
          <a:xfrm>
            <a:off x="4265615" y="2997200"/>
            <a:ext cx="1464915" cy="1625600"/>
          </a:xfrm>
          <a:prstGeom prst="rect">
            <a:avLst/>
          </a:prstGeom>
          <a:noFill/>
          <a:ln>
            <a:noFill/>
          </a:ln>
        </p:spPr>
      </p:pic>
      <p:sp>
        <p:nvSpPr>
          <p:cNvPr id="205" name="Google Shape;205;g272fc901189_0_170"/>
          <p:cNvSpPr/>
          <p:nvPr/>
        </p:nvSpPr>
        <p:spPr>
          <a:xfrm>
            <a:off x="4356645" y="4927600"/>
            <a:ext cx="12828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98CD4"/>
              </a:buClr>
              <a:buSzPts val="4800"/>
              <a:buFont typeface="Handjet"/>
              <a:buNone/>
            </a:pPr>
            <a:r>
              <a:rPr b="1" i="0" lang="en-US" sz="4800" u="none" cap="none" strike="noStrike">
                <a:solidFill>
                  <a:srgbClr val="F98CD4"/>
                </a:solidFill>
                <a:latin typeface="Handjet"/>
                <a:ea typeface="Handjet"/>
                <a:cs typeface="Handjet"/>
                <a:sym typeface="Handjet"/>
              </a:rPr>
              <a:t>Basic</a:t>
            </a:r>
            <a:endParaRPr b="0" i="0" sz="4800" u="none" cap="none" strike="noStrike">
              <a:solidFill>
                <a:schemeClr val="dk1"/>
              </a:solidFill>
              <a:latin typeface="Calibri"/>
              <a:ea typeface="Calibri"/>
              <a:cs typeface="Calibri"/>
              <a:sym typeface="Calibri"/>
            </a:endParaRPr>
          </a:p>
        </p:txBody>
      </p:sp>
      <p:sp>
        <p:nvSpPr>
          <p:cNvPr id="206" name="Google Shape;206;g272fc901189_0_170"/>
          <p:cNvSpPr/>
          <p:nvPr/>
        </p:nvSpPr>
        <p:spPr>
          <a:xfrm>
            <a:off x="2235479" y="5918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72fc901189_0_170"/>
          <p:cNvSpPr/>
          <p:nvPr/>
        </p:nvSpPr>
        <p:spPr>
          <a:xfrm>
            <a:off x="3753319" y="11506200"/>
            <a:ext cx="24894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$10/month</a:t>
            </a:r>
            <a:endParaRPr b="0" i="0" sz="4800" u="none" cap="none" strike="noStrike">
              <a:solidFill>
                <a:schemeClr val="dk1"/>
              </a:solidFill>
              <a:latin typeface="Calibri"/>
              <a:ea typeface="Calibri"/>
              <a:cs typeface="Calibri"/>
              <a:sym typeface="Calibri"/>
            </a:endParaRPr>
          </a:p>
        </p:txBody>
      </p:sp>
      <p:sp>
        <p:nvSpPr>
          <p:cNvPr id="208" name="Google Shape;208;g272fc901189_0_170"/>
          <p:cNvSpPr/>
          <p:nvPr/>
        </p:nvSpPr>
        <p:spPr>
          <a:xfrm>
            <a:off x="8980022" y="2540000"/>
            <a:ext cx="6439800" cy="10109100"/>
          </a:xfrm>
          <a:prstGeom prst="rect">
            <a:avLst/>
          </a:prstGeom>
          <a:noFill/>
          <a:ln cap="flat" cmpd="sng" w="254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72fc901189_0_170"/>
          <p:cNvPicPr preferRelativeResize="0"/>
          <p:nvPr/>
        </p:nvPicPr>
        <p:blipFill rotWithShape="1">
          <a:blip r:embed="rId11">
            <a:alphaModFix/>
          </a:blip>
          <a:srcRect b="0" l="0" r="0" t="0"/>
          <a:stretch/>
        </p:blipFill>
        <p:spPr>
          <a:xfrm>
            <a:off x="11386973" y="2997200"/>
            <a:ext cx="1625806" cy="1625600"/>
          </a:xfrm>
          <a:prstGeom prst="rect">
            <a:avLst/>
          </a:prstGeom>
          <a:noFill/>
          <a:ln>
            <a:noFill/>
          </a:ln>
        </p:spPr>
      </p:pic>
      <p:sp>
        <p:nvSpPr>
          <p:cNvPr id="210" name="Google Shape;210;g272fc901189_0_170"/>
          <p:cNvSpPr/>
          <p:nvPr/>
        </p:nvSpPr>
        <p:spPr>
          <a:xfrm>
            <a:off x="11685461" y="4927600"/>
            <a:ext cx="10287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98CD4"/>
              </a:buClr>
              <a:buSzPts val="4800"/>
              <a:buFont typeface="Handjet"/>
              <a:buNone/>
            </a:pPr>
            <a:r>
              <a:rPr b="1" i="0" lang="en-US" sz="4800" u="none" cap="none" strike="noStrike">
                <a:solidFill>
                  <a:srgbClr val="F98CD4"/>
                </a:solidFill>
                <a:latin typeface="Handjet"/>
                <a:ea typeface="Handjet"/>
                <a:cs typeface="Handjet"/>
                <a:sym typeface="Handjet"/>
              </a:rPr>
              <a:t>Elite</a:t>
            </a:r>
            <a:endParaRPr b="0" i="0" sz="4800" u="none" cap="none" strike="noStrike">
              <a:solidFill>
                <a:schemeClr val="dk1"/>
              </a:solidFill>
              <a:latin typeface="Calibri"/>
              <a:ea typeface="Calibri"/>
              <a:cs typeface="Calibri"/>
              <a:sym typeface="Calibri"/>
            </a:endParaRPr>
          </a:p>
        </p:txBody>
      </p:sp>
      <p:sp>
        <p:nvSpPr>
          <p:cNvPr id="211" name="Google Shape;211;g272fc901189_0_170"/>
          <p:cNvSpPr/>
          <p:nvPr/>
        </p:nvSpPr>
        <p:spPr>
          <a:xfrm>
            <a:off x="9437280" y="5918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72fc901189_0_170"/>
          <p:cNvSpPr/>
          <p:nvPr/>
        </p:nvSpPr>
        <p:spPr>
          <a:xfrm>
            <a:off x="10955119" y="11506200"/>
            <a:ext cx="24894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$50/month</a:t>
            </a:r>
            <a:endParaRPr b="0" i="0" sz="4800" u="none" cap="none" strike="noStrike">
              <a:solidFill>
                <a:schemeClr val="dk1"/>
              </a:solidFill>
              <a:latin typeface="Calibri"/>
              <a:ea typeface="Calibri"/>
              <a:cs typeface="Calibri"/>
              <a:sym typeface="Calibri"/>
            </a:endParaRPr>
          </a:p>
        </p:txBody>
      </p:sp>
      <p:sp>
        <p:nvSpPr>
          <p:cNvPr id="213" name="Google Shape;213;g272fc901189_0_170"/>
          <p:cNvSpPr/>
          <p:nvPr/>
        </p:nvSpPr>
        <p:spPr>
          <a:xfrm>
            <a:off x="16181822" y="2540000"/>
            <a:ext cx="6439800" cy="10109100"/>
          </a:xfrm>
          <a:prstGeom prst="rect">
            <a:avLst/>
          </a:prstGeom>
          <a:noFill/>
          <a:ln cap="flat" cmpd="sng" w="25400">
            <a:solidFill>
              <a:srgbClr val="F98C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72fc901189_0_170"/>
          <p:cNvPicPr preferRelativeResize="0"/>
          <p:nvPr/>
        </p:nvPicPr>
        <p:blipFill rotWithShape="1">
          <a:blip r:embed="rId12">
            <a:alphaModFix/>
          </a:blip>
          <a:srcRect b="0" l="0" r="0" t="0"/>
          <a:stretch/>
        </p:blipFill>
        <p:spPr>
          <a:xfrm>
            <a:off x="18588869" y="2997200"/>
            <a:ext cx="1625611" cy="1625600"/>
          </a:xfrm>
          <a:prstGeom prst="rect">
            <a:avLst/>
          </a:prstGeom>
          <a:noFill/>
          <a:ln>
            <a:noFill/>
          </a:ln>
        </p:spPr>
      </p:pic>
      <p:sp>
        <p:nvSpPr>
          <p:cNvPr id="215" name="Google Shape;215;g272fc901189_0_170"/>
          <p:cNvSpPr/>
          <p:nvPr/>
        </p:nvSpPr>
        <p:spPr>
          <a:xfrm>
            <a:off x="18258532" y="4927600"/>
            <a:ext cx="22863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98CD4"/>
              </a:buClr>
              <a:buSzPts val="4800"/>
              <a:buFont typeface="Handjet"/>
              <a:buNone/>
            </a:pPr>
            <a:r>
              <a:rPr b="1" i="0" lang="en-US" sz="4800" u="none" cap="none" strike="noStrike">
                <a:solidFill>
                  <a:srgbClr val="F98CD4"/>
                </a:solidFill>
                <a:latin typeface="Handjet"/>
                <a:ea typeface="Handjet"/>
                <a:cs typeface="Handjet"/>
                <a:sym typeface="Handjet"/>
              </a:rPr>
              <a:t>Legendary</a:t>
            </a:r>
            <a:endParaRPr b="0" i="0" sz="4800" u="none" cap="none" strike="noStrike">
              <a:solidFill>
                <a:schemeClr val="dk1"/>
              </a:solidFill>
              <a:latin typeface="Calibri"/>
              <a:ea typeface="Calibri"/>
              <a:cs typeface="Calibri"/>
              <a:sym typeface="Calibri"/>
            </a:endParaRPr>
          </a:p>
        </p:txBody>
      </p:sp>
      <p:sp>
        <p:nvSpPr>
          <p:cNvPr id="216" name="Google Shape;216;g272fc901189_0_170"/>
          <p:cNvSpPr/>
          <p:nvPr/>
        </p:nvSpPr>
        <p:spPr>
          <a:xfrm>
            <a:off x="16639080" y="5918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7" name="Google Shape;217;g272fc901189_0_170"/>
          <p:cNvSpPr/>
          <p:nvPr/>
        </p:nvSpPr>
        <p:spPr>
          <a:xfrm>
            <a:off x="18029903" y="11506200"/>
            <a:ext cx="27435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andjet"/>
              <a:buNone/>
            </a:pPr>
            <a:r>
              <a:rPr b="1" i="0" lang="en-US" sz="4800" u="none" cap="none" strike="noStrike">
                <a:solidFill>
                  <a:srgbClr val="0E0E0E"/>
                </a:solidFill>
                <a:latin typeface="Handjet"/>
                <a:ea typeface="Handjet"/>
                <a:cs typeface="Handjet"/>
                <a:sym typeface="Handjet"/>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9FF"/>
        </a:solidFill>
      </p:bgPr>
    </p:bg>
    <p:spTree>
      <p:nvGrpSpPr>
        <p:cNvPr id="222" name="Shape 222"/>
        <p:cNvGrpSpPr/>
        <p:nvPr/>
      </p:nvGrpSpPr>
      <p:grpSpPr>
        <a:xfrm>
          <a:off x="0" y="0"/>
          <a:ext cx="0" cy="0"/>
          <a:chOff x="0" y="0"/>
          <a:chExt cx="0" cy="0"/>
        </a:xfrm>
      </p:grpSpPr>
      <p:pic>
        <p:nvPicPr>
          <p:cNvPr descr=" " id="223" name="Google Shape;223;g272fc901189_0_199"/>
          <p:cNvPicPr preferRelativeResize="0"/>
          <p:nvPr/>
        </p:nvPicPr>
        <p:blipFill rotWithShape="1">
          <a:blip r:embed="rId3">
            <a:alphaModFix/>
          </a:blip>
          <a:srcRect b="0" l="0" r="0" t="0"/>
          <a:stretch/>
        </p:blipFill>
        <p:spPr>
          <a:xfrm>
            <a:off x="659112" y="778570"/>
            <a:ext cx="23041901" cy="12148591"/>
          </a:xfrm>
          <a:prstGeom prst="rect">
            <a:avLst/>
          </a:prstGeom>
          <a:noFill/>
          <a:ln>
            <a:noFill/>
          </a:ln>
        </p:spPr>
      </p:pic>
      <p:pic>
        <p:nvPicPr>
          <p:cNvPr descr=" " id="224" name="Google Shape;224;g272fc901189_0_199"/>
          <p:cNvPicPr preferRelativeResize="0"/>
          <p:nvPr/>
        </p:nvPicPr>
        <p:blipFill rotWithShape="1">
          <a:blip r:embed="rId4">
            <a:alphaModFix/>
          </a:blip>
          <a:srcRect b="0" l="0" r="0" t="0"/>
          <a:stretch/>
        </p:blipFill>
        <p:spPr>
          <a:xfrm>
            <a:off x="11787079" y="511026"/>
            <a:ext cx="824022" cy="606524"/>
          </a:xfrm>
          <a:prstGeom prst="rect">
            <a:avLst/>
          </a:prstGeom>
          <a:noFill/>
          <a:ln>
            <a:noFill/>
          </a:ln>
        </p:spPr>
      </p:pic>
      <p:pic>
        <p:nvPicPr>
          <p:cNvPr descr=" " id="225" name="Google Shape;225;g272fc901189_0_199"/>
          <p:cNvPicPr preferRelativeResize="0"/>
          <p:nvPr/>
        </p:nvPicPr>
        <p:blipFill rotWithShape="1">
          <a:blip r:embed="rId5">
            <a:alphaModFix/>
          </a:blip>
          <a:srcRect b="0" l="0" r="0" t="0"/>
          <a:stretch/>
        </p:blipFill>
        <p:spPr>
          <a:xfrm>
            <a:off x="23237728" y="12591765"/>
            <a:ext cx="824019" cy="606524"/>
          </a:xfrm>
          <a:prstGeom prst="rect">
            <a:avLst/>
          </a:prstGeom>
          <a:noFill/>
          <a:ln>
            <a:noFill/>
          </a:ln>
        </p:spPr>
      </p:pic>
      <p:pic>
        <p:nvPicPr>
          <p:cNvPr descr=" " id="226" name="Google Shape;226;g272fc901189_0_199"/>
          <p:cNvPicPr preferRelativeResize="0"/>
          <p:nvPr/>
        </p:nvPicPr>
        <p:blipFill rotWithShape="1">
          <a:blip r:embed="rId6">
            <a:alphaModFix/>
          </a:blip>
          <a:srcRect b="0" l="0" r="0" t="0"/>
          <a:stretch/>
        </p:blipFill>
        <p:spPr>
          <a:xfrm>
            <a:off x="23237734" y="511026"/>
            <a:ext cx="824019" cy="606524"/>
          </a:xfrm>
          <a:prstGeom prst="rect">
            <a:avLst/>
          </a:prstGeom>
          <a:noFill/>
          <a:ln>
            <a:noFill/>
          </a:ln>
        </p:spPr>
      </p:pic>
      <p:pic>
        <p:nvPicPr>
          <p:cNvPr descr=" " id="227" name="Google Shape;227;g272fc901189_0_199"/>
          <p:cNvPicPr preferRelativeResize="0"/>
          <p:nvPr/>
        </p:nvPicPr>
        <p:blipFill rotWithShape="1">
          <a:blip r:embed="rId7">
            <a:alphaModFix/>
          </a:blip>
          <a:srcRect b="0" l="0" r="0" t="0"/>
          <a:stretch/>
        </p:blipFill>
        <p:spPr>
          <a:xfrm>
            <a:off x="295051" y="511026"/>
            <a:ext cx="824019" cy="606524"/>
          </a:xfrm>
          <a:prstGeom prst="rect">
            <a:avLst/>
          </a:prstGeom>
          <a:noFill/>
          <a:ln>
            <a:noFill/>
          </a:ln>
        </p:spPr>
      </p:pic>
      <p:pic>
        <p:nvPicPr>
          <p:cNvPr descr=" " id="228" name="Google Shape;228;g272fc901189_0_199"/>
          <p:cNvPicPr preferRelativeResize="0"/>
          <p:nvPr/>
        </p:nvPicPr>
        <p:blipFill rotWithShape="1">
          <a:blip r:embed="rId8">
            <a:alphaModFix/>
          </a:blip>
          <a:srcRect b="0" l="0" r="0" t="0"/>
          <a:stretch/>
        </p:blipFill>
        <p:spPr>
          <a:xfrm>
            <a:off x="295051" y="12591765"/>
            <a:ext cx="824019" cy="606524"/>
          </a:xfrm>
          <a:prstGeom prst="rect">
            <a:avLst/>
          </a:prstGeom>
          <a:noFill/>
          <a:ln>
            <a:noFill/>
          </a:ln>
        </p:spPr>
      </p:pic>
      <p:pic>
        <p:nvPicPr>
          <p:cNvPr descr=" " id="229" name="Google Shape;229;g272fc901189_0_199"/>
          <p:cNvPicPr preferRelativeResize="0"/>
          <p:nvPr/>
        </p:nvPicPr>
        <p:blipFill rotWithShape="1">
          <a:blip r:embed="rId9">
            <a:alphaModFix/>
          </a:blip>
          <a:srcRect b="0" l="0" r="0" t="0"/>
          <a:stretch/>
        </p:blipFill>
        <p:spPr>
          <a:xfrm>
            <a:off x="11787073" y="12591765"/>
            <a:ext cx="824022" cy="606524"/>
          </a:xfrm>
          <a:prstGeom prst="rect">
            <a:avLst/>
          </a:prstGeom>
          <a:noFill/>
          <a:ln>
            <a:noFill/>
          </a:ln>
        </p:spPr>
      </p:pic>
      <p:pic>
        <p:nvPicPr>
          <p:cNvPr descr=" " id="230" name="Google Shape;230;g272fc901189_0_199"/>
          <p:cNvPicPr preferRelativeResize="0"/>
          <p:nvPr/>
        </p:nvPicPr>
        <p:blipFill rotWithShape="1">
          <a:blip r:embed="rId10">
            <a:alphaModFix/>
          </a:blip>
          <a:srcRect b="0" l="0" r="0" t="0"/>
          <a:stretch/>
        </p:blipFill>
        <p:spPr>
          <a:xfrm>
            <a:off x="295051" y="6551538"/>
            <a:ext cx="824019" cy="606524"/>
          </a:xfrm>
          <a:prstGeom prst="rect">
            <a:avLst/>
          </a:prstGeom>
          <a:noFill/>
          <a:ln>
            <a:noFill/>
          </a:ln>
        </p:spPr>
      </p:pic>
      <p:pic>
        <p:nvPicPr>
          <p:cNvPr descr=" " id="231" name="Google Shape;231;g272fc901189_0_199"/>
          <p:cNvPicPr preferRelativeResize="0"/>
          <p:nvPr/>
        </p:nvPicPr>
        <p:blipFill rotWithShape="1">
          <a:blip r:embed="rId11">
            <a:alphaModFix/>
          </a:blip>
          <a:srcRect b="0" l="0" r="0" t="0"/>
          <a:stretch/>
        </p:blipFill>
        <p:spPr>
          <a:xfrm>
            <a:off x="23237725" y="6551538"/>
            <a:ext cx="824019" cy="606524"/>
          </a:xfrm>
          <a:prstGeom prst="rect">
            <a:avLst/>
          </a:prstGeom>
          <a:noFill/>
          <a:ln>
            <a:noFill/>
          </a:ln>
        </p:spPr>
      </p:pic>
      <p:sp>
        <p:nvSpPr>
          <p:cNvPr id="232" name="Google Shape;232;g272fc901189_0_1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3" name="Google Shape;233;g272fc901189_0_199"/>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pic>
        <p:nvPicPr>
          <p:cNvPr descr=" " id="234" name="Google Shape;234;g272fc901189_0_199"/>
          <p:cNvPicPr preferRelativeResize="0"/>
          <p:nvPr/>
        </p:nvPicPr>
        <p:blipFill rotWithShape="1">
          <a:blip r:embed="rId13">
            <a:alphaModFix/>
          </a:blip>
          <a:srcRect b="0" l="0" r="0" t="0"/>
          <a:stretch/>
        </p:blipFill>
        <p:spPr>
          <a:xfrm>
            <a:off x="1752819" y="1346200"/>
            <a:ext cx="20881410" cy="11010900"/>
          </a:xfrm>
          <a:prstGeom prst="rect">
            <a:avLst/>
          </a:prstGeom>
          <a:noFill/>
          <a:ln>
            <a:noFill/>
          </a:ln>
        </p:spPr>
      </p:pic>
      <p:pic>
        <p:nvPicPr>
          <p:cNvPr descr=" " id="235" name="Google Shape;235;g272fc901189_0_199"/>
          <p:cNvPicPr preferRelativeResize="0"/>
          <p:nvPr/>
        </p:nvPicPr>
        <p:blipFill rotWithShape="1">
          <a:blip r:embed="rId14">
            <a:alphaModFix/>
          </a:blip>
          <a:srcRect b="0" l="0" r="0" t="0"/>
          <a:stretch/>
        </p:blipFill>
        <p:spPr>
          <a:xfrm>
            <a:off x="1752819" y="1346200"/>
            <a:ext cx="5639505" cy="11010900"/>
          </a:xfrm>
          <a:prstGeom prst="rect">
            <a:avLst/>
          </a:prstGeom>
          <a:noFill/>
          <a:ln>
            <a:noFill/>
          </a:ln>
        </p:spPr>
      </p:pic>
      <p:sp>
        <p:nvSpPr>
          <p:cNvPr id="236" name="Google Shape;236;g272fc901189_0_199"/>
          <p:cNvSpPr/>
          <p:nvPr/>
        </p:nvSpPr>
        <p:spPr>
          <a:xfrm>
            <a:off x="1752819" y="1346200"/>
            <a:ext cx="5639400" cy="5638800"/>
          </a:xfrm>
          <a:prstGeom prst="roundRect">
            <a:avLst>
              <a:gd fmla="val 75081" name="adj"/>
            </a:avLst>
          </a:prstGeom>
          <a:solidFill>
            <a:srgbClr val="DDF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72fc901189_0_199"/>
          <p:cNvSpPr/>
          <p:nvPr/>
        </p:nvSpPr>
        <p:spPr>
          <a:xfrm>
            <a:off x="3943843" y="2463800"/>
            <a:ext cx="2273700" cy="441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andjet"/>
              <a:buNone/>
            </a:pPr>
            <a:r>
              <a:rPr b="1" i="0" lang="en-US" sz="24000" u="none" cap="none" strike="noStrike">
                <a:solidFill>
                  <a:srgbClr val="FFFFFF"/>
                </a:solidFill>
                <a:latin typeface="Handjet"/>
                <a:ea typeface="Handjet"/>
                <a:cs typeface="Handjet"/>
                <a:sym typeface="Handjet"/>
              </a:rPr>
              <a:t>S</a:t>
            </a:r>
            <a:endParaRPr b="0" i="0" sz="24000" u="none" cap="none" strike="noStrike">
              <a:solidFill>
                <a:schemeClr val="dk1"/>
              </a:solidFill>
              <a:latin typeface="Calibri"/>
              <a:ea typeface="Calibri"/>
              <a:cs typeface="Calibri"/>
              <a:sym typeface="Calibri"/>
            </a:endParaRPr>
          </a:p>
        </p:txBody>
      </p:sp>
      <p:sp>
        <p:nvSpPr>
          <p:cNvPr id="238" name="Google Shape;238;g272fc901189_0_199"/>
          <p:cNvSpPr/>
          <p:nvPr/>
        </p:nvSpPr>
        <p:spPr>
          <a:xfrm>
            <a:off x="2286286" y="7912100"/>
            <a:ext cx="45726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72fc901189_0_199"/>
          <p:cNvSpPr/>
          <p:nvPr/>
        </p:nvSpPr>
        <p:spPr>
          <a:xfrm>
            <a:off x="2286286"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72fc901189_0_199"/>
          <p:cNvSpPr/>
          <p:nvPr/>
        </p:nvSpPr>
        <p:spPr>
          <a:xfrm>
            <a:off x="2286286"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72fc901189_0_199"/>
          <p:cNvSpPr/>
          <p:nvPr/>
        </p:nvSpPr>
        <p:spPr>
          <a:xfrm>
            <a:off x="2286286" y="79121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Eclipse</a:t>
            </a:r>
            <a:endParaRPr b="0" i="0" sz="3600" u="none" cap="none" strike="noStrike">
              <a:solidFill>
                <a:schemeClr val="dk1"/>
              </a:solidFill>
              <a:latin typeface="Calibri"/>
              <a:ea typeface="Calibri"/>
              <a:cs typeface="Calibri"/>
              <a:sym typeface="Calibri"/>
            </a:endParaRPr>
          </a:p>
        </p:txBody>
      </p:sp>
      <p:sp>
        <p:nvSpPr>
          <p:cNvPr id="242" name="Google Shape;242;g272fc901189_0_199"/>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43" name="Google Shape;243;g272fc901189_0_199"/>
          <p:cNvSpPr/>
          <p:nvPr/>
        </p:nvSpPr>
        <p:spPr>
          <a:xfrm>
            <a:off x="2286286"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72fc901189_0_199"/>
          <p:cNvSpPr/>
          <p:nvPr/>
        </p:nvSpPr>
        <p:spPr>
          <a:xfrm>
            <a:off x="2286286"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72fc901189_0_199"/>
          <p:cNvSpPr/>
          <p:nvPr/>
        </p:nvSpPr>
        <p:spPr>
          <a:xfrm>
            <a:off x="2286286" y="102489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Quest</a:t>
            </a:r>
            <a:endParaRPr b="0" i="0" sz="3600" u="none" cap="none" strike="noStrike">
              <a:solidFill>
                <a:schemeClr val="dk1"/>
              </a:solidFill>
              <a:latin typeface="Calibri"/>
              <a:ea typeface="Calibri"/>
              <a:cs typeface="Calibri"/>
              <a:sym typeface="Calibri"/>
            </a:endParaRPr>
          </a:p>
        </p:txBody>
      </p:sp>
      <p:sp>
        <p:nvSpPr>
          <p:cNvPr id="246" name="Google Shape;246;g272fc901189_0_199"/>
          <p:cNvSpPr/>
          <p:nvPr/>
        </p:nvSpPr>
        <p:spPr>
          <a:xfrm>
            <a:off x="2286286" y="10960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47" name="Google Shape;247;g272fc901189_0_199"/>
          <p:cNvPicPr preferRelativeResize="0"/>
          <p:nvPr/>
        </p:nvPicPr>
        <p:blipFill rotWithShape="1">
          <a:blip r:embed="rId14">
            <a:alphaModFix/>
          </a:blip>
          <a:srcRect b="0" l="0" r="0" t="0"/>
          <a:stretch/>
        </p:blipFill>
        <p:spPr>
          <a:xfrm>
            <a:off x="6833454" y="1346200"/>
            <a:ext cx="5639505" cy="11010900"/>
          </a:xfrm>
          <a:prstGeom prst="rect">
            <a:avLst/>
          </a:prstGeom>
          <a:noFill/>
          <a:ln>
            <a:noFill/>
          </a:ln>
        </p:spPr>
      </p:pic>
      <p:sp>
        <p:nvSpPr>
          <p:cNvPr id="248" name="Google Shape;248;g272fc901189_0_199"/>
          <p:cNvSpPr/>
          <p:nvPr/>
        </p:nvSpPr>
        <p:spPr>
          <a:xfrm>
            <a:off x="6833454" y="1346200"/>
            <a:ext cx="5639400" cy="5638800"/>
          </a:xfrm>
          <a:prstGeom prst="roundRect">
            <a:avLst>
              <a:gd fmla="val 75081" name="adj"/>
            </a:avLst>
          </a:prstGeom>
          <a:solidFill>
            <a:srgbClr val="F98C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2fc901189_0_199"/>
          <p:cNvSpPr/>
          <p:nvPr/>
        </p:nvSpPr>
        <p:spPr>
          <a:xfrm>
            <a:off x="8751394" y="2463800"/>
            <a:ext cx="2819700" cy="441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andjet"/>
              <a:buNone/>
            </a:pPr>
            <a:r>
              <a:rPr b="1" i="0" lang="en-US" sz="24000" u="none" cap="none" strike="noStrike">
                <a:solidFill>
                  <a:srgbClr val="FFFFFF"/>
                </a:solidFill>
                <a:latin typeface="Handjet"/>
                <a:ea typeface="Handjet"/>
                <a:cs typeface="Handjet"/>
                <a:sym typeface="Handjet"/>
              </a:rPr>
              <a:t>W</a:t>
            </a:r>
            <a:endParaRPr b="0" i="0" sz="24000" u="none" cap="none" strike="noStrike">
              <a:solidFill>
                <a:schemeClr val="dk1"/>
              </a:solidFill>
              <a:latin typeface="Calibri"/>
              <a:ea typeface="Calibri"/>
              <a:cs typeface="Calibri"/>
              <a:sym typeface="Calibri"/>
            </a:endParaRPr>
          </a:p>
        </p:txBody>
      </p:sp>
      <p:sp>
        <p:nvSpPr>
          <p:cNvPr id="250" name="Google Shape;250;g272fc901189_0_199"/>
          <p:cNvSpPr/>
          <p:nvPr/>
        </p:nvSpPr>
        <p:spPr>
          <a:xfrm>
            <a:off x="7366921" y="7912100"/>
            <a:ext cx="45726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72fc901189_0_199"/>
          <p:cNvSpPr/>
          <p:nvPr/>
        </p:nvSpPr>
        <p:spPr>
          <a:xfrm>
            <a:off x="7366921"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72fc901189_0_199"/>
          <p:cNvSpPr/>
          <p:nvPr/>
        </p:nvSpPr>
        <p:spPr>
          <a:xfrm>
            <a:off x="7366921"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2fc901189_0_199"/>
          <p:cNvSpPr/>
          <p:nvPr/>
        </p:nvSpPr>
        <p:spPr>
          <a:xfrm>
            <a:off x="7366921" y="79121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Obtain</a:t>
            </a:r>
            <a:endParaRPr b="0" i="0" sz="3600" u="none" cap="none" strike="noStrike">
              <a:solidFill>
                <a:schemeClr val="dk1"/>
              </a:solidFill>
              <a:latin typeface="Calibri"/>
              <a:ea typeface="Calibri"/>
              <a:cs typeface="Calibri"/>
              <a:sym typeface="Calibri"/>
            </a:endParaRPr>
          </a:p>
        </p:txBody>
      </p:sp>
      <p:sp>
        <p:nvSpPr>
          <p:cNvPr id="254" name="Google Shape;254;g272fc901189_0_199"/>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55" name="Google Shape;255;g272fc901189_0_199"/>
          <p:cNvSpPr/>
          <p:nvPr/>
        </p:nvSpPr>
        <p:spPr>
          <a:xfrm>
            <a:off x="7366921"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72fc901189_0_199"/>
          <p:cNvSpPr/>
          <p:nvPr/>
        </p:nvSpPr>
        <p:spPr>
          <a:xfrm>
            <a:off x="7366921"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72fc901189_0_199"/>
          <p:cNvSpPr/>
          <p:nvPr/>
        </p:nvSpPr>
        <p:spPr>
          <a:xfrm>
            <a:off x="7366921" y="102489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Foundation</a:t>
            </a:r>
            <a:endParaRPr b="0" i="0" sz="3600" u="none" cap="none" strike="noStrike">
              <a:solidFill>
                <a:schemeClr val="dk1"/>
              </a:solidFill>
              <a:latin typeface="Calibri"/>
              <a:ea typeface="Calibri"/>
              <a:cs typeface="Calibri"/>
              <a:sym typeface="Calibri"/>
            </a:endParaRPr>
          </a:p>
        </p:txBody>
      </p:sp>
      <p:sp>
        <p:nvSpPr>
          <p:cNvPr id="258" name="Google Shape;258;g272fc901189_0_199"/>
          <p:cNvSpPr/>
          <p:nvPr/>
        </p:nvSpPr>
        <p:spPr>
          <a:xfrm>
            <a:off x="7366921" y="10960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59" name="Google Shape;259;g272fc901189_0_199"/>
          <p:cNvPicPr preferRelativeResize="0"/>
          <p:nvPr/>
        </p:nvPicPr>
        <p:blipFill rotWithShape="1">
          <a:blip r:embed="rId14">
            <a:alphaModFix/>
          </a:blip>
          <a:srcRect b="0" l="0" r="0" t="0"/>
          <a:stretch/>
        </p:blipFill>
        <p:spPr>
          <a:xfrm>
            <a:off x="11914089" y="1346200"/>
            <a:ext cx="5639505" cy="11010900"/>
          </a:xfrm>
          <a:prstGeom prst="rect">
            <a:avLst/>
          </a:prstGeom>
          <a:noFill/>
          <a:ln>
            <a:noFill/>
          </a:ln>
        </p:spPr>
      </p:pic>
      <p:sp>
        <p:nvSpPr>
          <p:cNvPr id="260" name="Google Shape;260;g272fc901189_0_199"/>
          <p:cNvSpPr/>
          <p:nvPr/>
        </p:nvSpPr>
        <p:spPr>
          <a:xfrm>
            <a:off x="11914089" y="1346200"/>
            <a:ext cx="5639400" cy="5638800"/>
          </a:xfrm>
          <a:prstGeom prst="roundRect">
            <a:avLst>
              <a:gd fmla="val 75081" name="adj"/>
            </a:avLst>
          </a:prstGeom>
          <a:solidFill>
            <a:srgbClr val="DDF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72fc901189_0_199"/>
          <p:cNvSpPr/>
          <p:nvPr/>
        </p:nvSpPr>
        <p:spPr>
          <a:xfrm>
            <a:off x="14105113" y="2463800"/>
            <a:ext cx="2273700" cy="441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andjet"/>
              <a:buNone/>
            </a:pPr>
            <a:r>
              <a:rPr b="1" i="0" lang="en-US" sz="24000" u="none" cap="none" strike="noStrike">
                <a:solidFill>
                  <a:srgbClr val="FFFFFF"/>
                </a:solidFill>
                <a:latin typeface="Handjet"/>
                <a:ea typeface="Handjet"/>
                <a:cs typeface="Handjet"/>
                <a:sym typeface="Handjet"/>
              </a:rPr>
              <a:t>O</a:t>
            </a:r>
            <a:endParaRPr b="0" i="0" sz="24000" u="none" cap="none" strike="noStrike">
              <a:solidFill>
                <a:schemeClr val="dk1"/>
              </a:solidFill>
              <a:latin typeface="Calibri"/>
              <a:ea typeface="Calibri"/>
              <a:cs typeface="Calibri"/>
              <a:sym typeface="Calibri"/>
            </a:endParaRPr>
          </a:p>
        </p:txBody>
      </p:sp>
      <p:sp>
        <p:nvSpPr>
          <p:cNvPr id="262" name="Google Shape;262;g272fc901189_0_199"/>
          <p:cNvSpPr/>
          <p:nvPr/>
        </p:nvSpPr>
        <p:spPr>
          <a:xfrm>
            <a:off x="12447556" y="7912100"/>
            <a:ext cx="45726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72fc901189_0_199"/>
          <p:cNvSpPr/>
          <p:nvPr/>
        </p:nvSpPr>
        <p:spPr>
          <a:xfrm>
            <a:off x="12447556"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72fc901189_0_199"/>
          <p:cNvSpPr/>
          <p:nvPr/>
        </p:nvSpPr>
        <p:spPr>
          <a:xfrm>
            <a:off x="12447556"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72fc901189_0_199"/>
          <p:cNvSpPr/>
          <p:nvPr/>
        </p:nvSpPr>
        <p:spPr>
          <a:xfrm>
            <a:off x="12447556" y="79121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War</a:t>
            </a:r>
            <a:endParaRPr b="0" i="0" sz="3600" u="none" cap="none" strike="noStrike">
              <a:solidFill>
                <a:schemeClr val="dk1"/>
              </a:solidFill>
              <a:latin typeface="Calibri"/>
              <a:ea typeface="Calibri"/>
              <a:cs typeface="Calibri"/>
              <a:sym typeface="Calibri"/>
            </a:endParaRPr>
          </a:p>
        </p:txBody>
      </p:sp>
      <p:sp>
        <p:nvSpPr>
          <p:cNvPr id="266" name="Google Shape;266;g272fc901189_0_199"/>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67" name="Google Shape;267;g272fc901189_0_199"/>
          <p:cNvSpPr/>
          <p:nvPr/>
        </p:nvSpPr>
        <p:spPr>
          <a:xfrm>
            <a:off x="12447556"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72fc901189_0_199"/>
          <p:cNvSpPr/>
          <p:nvPr/>
        </p:nvSpPr>
        <p:spPr>
          <a:xfrm>
            <a:off x="12447556"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72fc901189_0_199"/>
          <p:cNvSpPr/>
          <p:nvPr/>
        </p:nvSpPr>
        <p:spPr>
          <a:xfrm>
            <a:off x="12447556" y="102489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Transformation</a:t>
            </a:r>
            <a:endParaRPr b="0" i="0" sz="3600" u="none" cap="none" strike="noStrike">
              <a:solidFill>
                <a:schemeClr val="dk1"/>
              </a:solidFill>
              <a:latin typeface="Calibri"/>
              <a:ea typeface="Calibri"/>
              <a:cs typeface="Calibri"/>
              <a:sym typeface="Calibri"/>
            </a:endParaRPr>
          </a:p>
        </p:txBody>
      </p:sp>
      <p:sp>
        <p:nvSpPr>
          <p:cNvPr id="270" name="Google Shape;270;g272fc901189_0_199"/>
          <p:cNvSpPr/>
          <p:nvPr/>
        </p:nvSpPr>
        <p:spPr>
          <a:xfrm>
            <a:off x="12447556" y="10960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71" name="Google Shape;271;g272fc901189_0_199"/>
          <p:cNvPicPr preferRelativeResize="0"/>
          <p:nvPr/>
        </p:nvPicPr>
        <p:blipFill rotWithShape="1">
          <a:blip r:embed="rId14">
            <a:alphaModFix/>
          </a:blip>
          <a:srcRect b="0" l="0" r="0" t="0"/>
          <a:stretch/>
        </p:blipFill>
        <p:spPr>
          <a:xfrm>
            <a:off x="16994724" y="1346200"/>
            <a:ext cx="5639505" cy="11010900"/>
          </a:xfrm>
          <a:prstGeom prst="rect">
            <a:avLst/>
          </a:prstGeom>
          <a:noFill/>
          <a:ln>
            <a:noFill/>
          </a:ln>
        </p:spPr>
      </p:pic>
      <p:sp>
        <p:nvSpPr>
          <p:cNvPr id="272" name="Google Shape;272;g272fc901189_0_199"/>
          <p:cNvSpPr/>
          <p:nvPr/>
        </p:nvSpPr>
        <p:spPr>
          <a:xfrm>
            <a:off x="16994724" y="1346200"/>
            <a:ext cx="5639400" cy="5638800"/>
          </a:xfrm>
          <a:prstGeom prst="roundRect">
            <a:avLst>
              <a:gd fmla="val 75081" name="adj"/>
            </a:avLst>
          </a:prstGeom>
          <a:solidFill>
            <a:srgbClr val="F98C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72fc901189_0_199"/>
          <p:cNvSpPr/>
          <p:nvPr/>
        </p:nvSpPr>
        <p:spPr>
          <a:xfrm>
            <a:off x="19363570" y="2463800"/>
            <a:ext cx="1917900" cy="441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andjet"/>
              <a:buNone/>
            </a:pPr>
            <a:r>
              <a:rPr b="1" i="0" lang="en-US" sz="24000" u="none" cap="none" strike="noStrike">
                <a:solidFill>
                  <a:srgbClr val="FFFFFF"/>
                </a:solidFill>
                <a:latin typeface="Handjet"/>
                <a:ea typeface="Handjet"/>
                <a:cs typeface="Handjet"/>
                <a:sym typeface="Handjet"/>
              </a:rPr>
              <a:t>T</a:t>
            </a:r>
            <a:endParaRPr b="0" i="0" sz="24000" u="none" cap="none" strike="noStrike">
              <a:solidFill>
                <a:schemeClr val="dk1"/>
              </a:solidFill>
              <a:latin typeface="Calibri"/>
              <a:ea typeface="Calibri"/>
              <a:cs typeface="Calibri"/>
              <a:sym typeface="Calibri"/>
            </a:endParaRPr>
          </a:p>
        </p:txBody>
      </p:sp>
      <p:sp>
        <p:nvSpPr>
          <p:cNvPr id="274" name="Google Shape;274;g272fc901189_0_199"/>
          <p:cNvSpPr/>
          <p:nvPr/>
        </p:nvSpPr>
        <p:spPr>
          <a:xfrm>
            <a:off x="17528191" y="7912100"/>
            <a:ext cx="45726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72fc901189_0_199"/>
          <p:cNvSpPr/>
          <p:nvPr/>
        </p:nvSpPr>
        <p:spPr>
          <a:xfrm>
            <a:off x="17528191"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72fc901189_0_199"/>
          <p:cNvSpPr/>
          <p:nvPr/>
        </p:nvSpPr>
        <p:spPr>
          <a:xfrm>
            <a:off x="17528191" y="79121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72fc901189_0_199"/>
          <p:cNvSpPr/>
          <p:nvPr/>
        </p:nvSpPr>
        <p:spPr>
          <a:xfrm>
            <a:off x="17528191" y="79121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Invasion</a:t>
            </a:r>
            <a:endParaRPr b="0" i="0" sz="3600" u="none" cap="none" strike="noStrike">
              <a:solidFill>
                <a:schemeClr val="dk1"/>
              </a:solidFill>
              <a:latin typeface="Calibri"/>
              <a:ea typeface="Calibri"/>
              <a:cs typeface="Calibri"/>
              <a:sym typeface="Calibri"/>
            </a:endParaRPr>
          </a:p>
        </p:txBody>
      </p:sp>
      <p:sp>
        <p:nvSpPr>
          <p:cNvPr id="278" name="Google Shape;278;g272fc901189_0_199"/>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79" name="Google Shape;279;g272fc901189_0_199"/>
          <p:cNvSpPr/>
          <p:nvPr/>
        </p:nvSpPr>
        <p:spPr>
          <a:xfrm>
            <a:off x="17528191"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72fc901189_0_199"/>
          <p:cNvSpPr/>
          <p:nvPr/>
        </p:nvSpPr>
        <p:spPr>
          <a:xfrm>
            <a:off x="17528191" y="10248900"/>
            <a:ext cx="4572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72fc901189_0_199"/>
          <p:cNvSpPr/>
          <p:nvPr/>
        </p:nvSpPr>
        <p:spPr>
          <a:xfrm>
            <a:off x="17528191" y="10248900"/>
            <a:ext cx="4725000" cy="66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andjet"/>
              <a:buNone/>
            </a:pPr>
            <a:r>
              <a:rPr b="1" i="0" lang="en-US" sz="3600" u="none" cap="none" strike="noStrike">
                <a:solidFill>
                  <a:srgbClr val="0E0E0E"/>
                </a:solidFill>
                <a:latin typeface="Handjet"/>
                <a:ea typeface="Handjet"/>
                <a:cs typeface="Handjet"/>
                <a:sym typeface="Handjet"/>
              </a:rPr>
              <a:t>Betrayal</a:t>
            </a:r>
            <a:endParaRPr b="0" i="0" sz="3600" u="none" cap="none" strike="noStrike">
              <a:solidFill>
                <a:schemeClr val="dk1"/>
              </a:solidFill>
              <a:latin typeface="Calibri"/>
              <a:ea typeface="Calibri"/>
              <a:cs typeface="Calibri"/>
              <a:sym typeface="Calibri"/>
            </a:endParaRPr>
          </a:p>
        </p:txBody>
      </p:sp>
      <p:sp>
        <p:nvSpPr>
          <p:cNvPr id="282" name="Google Shape;282;g272fc901189_0_199"/>
          <p:cNvSpPr/>
          <p:nvPr/>
        </p:nvSpPr>
        <p:spPr>
          <a:xfrm>
            <a:off x="17528191" y="10960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2024-06-05T08:39:55Z</dcterms:created>
  <dc:creator>PptxGenJS</dc:creator>
</cp:coreProperties>
</file>