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0" r:id="rId3"/>
    <p:sldId id="331" r:id="rId4"/>
    <p:sldId id="332" r:id="rId5"/>
    <p:sldId id="334" r:id="rId6"/>
    <p:sldId id="333" r:id="rId7"/>
    <p:sldId id="33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1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err="1">
                <a:solidFill>
                  <a:srgbClr val="FF0000"/>
                </a:solidFill>
                <a:latin typeface="Arial" panose="020B0604020202020204" pitchFamily="34" charset="0"/>
                <a:cs typeface="Arial" panose="020B0604020202020204" pitchFamily="34" charset="0"/>
              </a:rPr>
              <a:t>Noi</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gương</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thánh</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gia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1. </a:t>
            </a:r>
            <a:r>
              <a:rPr lang="vi-VN" sz="5000" b="1" dirty="0">
                <a:latin typeface="Arial" panose="020B0604020202020204" pitchFamily="34" charset="0"/>
                <a:cs typeface="Arial" panose="020B0604020202020204" pitchFamily="34" charset="0"/>
              </a:rPr>
              <a:t>Trời mùa đông đang an lành niềm hạnh phúc Hài Nhi mới sanh. Bỗng Sứ thần tới báo mộng mau thức dậy chạy đi phương xa. Bởi vì vua Hê-rô-đê đòi tru di Hài Nhi thánh vương. Liền vâng theo gấp lên đường Thánh Gia đành một thời tha hương.</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4947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Xin cho mọi gia đình luôn thắm tình noi gương Thánh Gia, dù cuộc đời sóng gió phong ba, vẫn một lòng tin mến thiết tha. Xin cho mọi gia đình luôn thắm tình noi gương Thánh Gia, dù đường đời nguy khó gian nan, vẫn làm theo ý Chúa truyền ban.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3019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2. </a:t>
            </a:r>
            <a:r>
              <a:rPr lang="vi-VN" sz="5000" b="1" dirty="0">
                <a:latin typeface="Arial" panose="020B0604020202020204" pitchFamily="34" charset="0"/>
                <a:cs typeface="Arial" panose="020B0604020202020204" pitchFamily="34" charset="0"/>
              </a:rPr>
              <a:t>Thời tạm cư bên Ai Cập miền quê hương ngày đêm nhớ thương. Bỗng Sứ thần tới báo mộng mau thức dậy về quê hương xa. Bởi vì vua Hê-rô-đê đà qua đi sợ chi ác vương. Liền vâng theo gấp lên đường Thánh Gia mừng trở về quê hương.</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9672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Xin cho mọi gia đình luôn thắm tình noi gương Thánh Gia, dù cuộc đời sóng gió phong ba, vẫn một lòng tin mến thiết tha. Xin cho mọi gia đình luôn thắm tình noi gương Thánh Gia, dù đường đời nguy khó gian nan, vẫn làm theo ý Chúa truyền ban.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9776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3. </a:t>
            </a:r>
            <a:r>
              <a:rPr lang="vi-VN" sz="5000" b="1" dirty="0">
                <a:latin typeface="Arial" panose="020B0604020202020204" pitchFamily="34" charset="0"/>
                <a:cs typeface="Arial" panose="020B0604020202020204" pitchFamily="34" charset="0"/>
              </a:rPr>
              <a:t>Người thảo hiếu với cha mẹ lời cầu khấn được Chúa lắng nghe. Sẽ lấp bù những lỗi lầm công đức họ tồn lưu trong kho. Người làm con luôn hiếu nghĩa là gương sáng chẳng ai lãng quên. Được ghi tên cõi Nước Trời tới muôn đời hưởng đầy vinh quang.</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1607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Xin cho mọi gia đình luôn thắm tình noi gương Thánh Gia, dù cuộc đời sóng gió phong ba, vẫn một lòng tin mến thiết tha. Xin cho mọi gia đình luôn thắm tình noi gương Thánh Gia, dù đường đời nguy khó gian nan, vẫn làm theo ý Chúa truyền ban.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49181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133</TotalTime>
  <Words>354</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Noi gương thánh gia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61</cp:revision>
  <dcterms:created xsi:type="dcterms:W3CDTF">2024-12-09T09:39:37Z</dcterms:created>
  <dcterms:modified xsi:type="dcterms:W3CDTF">2025-12-04T12:28:00Z</dcterms:modified>
</cp:coreProperties>
</file>