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C0A"/>
    <a:srgbClr val="F6F7F7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8.svg"/><Relationship Id="rId7" Type="http://schemas.openxmlformats.org/officeDocument/2006/relationships/image" Target="../media/image50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9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7" Type="http://schemas.openxmlformats.org/officeDocument/2006/relationships/image" Target="../media/image30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59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2.jpg"/><Relationship Id="rId5" Type="http://schemas.openxmlformats.org/officeDocument/2006/relationships/image" Target="../media/image34.sv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svg"/><Relationship Id="rId7" Type="http://schemas.openxmlformats.org/officeDocument/2006/relationships/image" Target="../media/image8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5.png"/><Relationship Id="rId11" Type="http://schemas.openxmlformats.org/officeDocument/2006/relationships/image" Target="../media/image76.svg"/><Relationship Id="rId5" Type="http://schemas.openxmlformats.org/officeDocument/2006/relationships/image" Target="../media/image84.svg"/><Relationship Id="rId10" Type="http://schemas.openxmlformats.org/officeDocument/2006/relationships/image" Target="../media/image75.png"/><Relationship Id="rId4" Type="http://schemas.openxmlformats.org/officeDocument/2006/relationships/image" Target="../media/image83.png"/><Relationship Id="rId9" Type="http://schemas.openxmlformats.org/officeDocument/2006/relationships/image" Target="../media/image8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1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sv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6.svg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8.svg"/><Relationship Id="rId7" Type="http://schemas.openxmlformats.org/officeDocument/2006/relationships/image" Target="../media/image9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34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103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10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30.sv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F0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FF0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FF0C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rgbClr val="FF0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80CB6564-DBD8-4313-BA14-B34081F4CD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6D87A46C-4270-4AE6-9F2E-BC7AD842EE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96A9BD46-9015-45E1-8D37-91CA87A50E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2019-09-16T13:37:21Z</dcterms:modified>
</cp:coreProperties>
</file>