
<file path=[Content_Types].xml><?xml version="1.0" encoding="utf-8"?>
<Types xmlns="http://schemas.openxmlformats.org/package/2006/content-types">
  <Default Extension="bin" ContentType="image/unknown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5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6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7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8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9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10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11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1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13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14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slideLayouts/slideLayout64.xml" ContentType="application/vnd.openxmlformats-officedocument.presentationml.slideLayout+xml"/>
  <Override PartName="/ppt/theme/theme15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16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7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8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19.xml" ContentType="application/vnd.openxmlformats-officedocument.theme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20.xml" ContentType="application/vnd.openxmlformats-officedocument.theme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theme/theme21.xml" ContentType="application/vnd.openxmlformats-officedocument.theme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theme/theme22.xml" ContentType="application/vnd.openxmlformats-officedocument.theme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theme/theme23.xml" ContentType="application/vnd.openxmlformats-officedocument.theme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theme/theme24.xml" ContentType="application/vnd.openxmlformats-officedocument.theme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theme/theme25.xml" ContentType="application/vnd.openxmlformats-officedocument.theme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theme/theme26.xml" ContentType="application/vnd.openxmlformats-officedocument.theme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theme/theme27.xml" ContentType="application/vnd.openxmlformats-officedocument.theme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theme/theme28.xml" ContentType="application/vnd.openxmlformats-officedocument.theme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theme/theme29.xml" ContentType="application/vnd.openxmlformats-officedocument.theme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theme/theme30.xml" ContentType="application/vnd.openxmlformats-officedocument.theme+xml"/>
  <Override PartName="/ppt/theme/theme3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1"/>
    <p:sldMasterId id="2147483817" r:id="rId2"/>
    <p:sldMasterId id="2147483707" r:id="rId3"/>
    <p:sldMasterId id="2147483710" r:id="rId4"/>
    <p:sldMasterId id="2147483728" r:id="rId5"/>
    <p:sldMasterId id="2147483716" r:id="rId6"/>
    <p:sldMasterId id="2147483720" r:id="rId7"/>
    <p:sldMasterId id="2147483713" r:id="rId8"/>
    <p:sldMasterId id="2147483674" r:id="rId9"/>
    <p:sldMasterId id="2147483723" r:id="rId10"/>
    <p:sldMasterId id="2147483686" r:id="rId11"/>
    <p:sldMasterId id="2147483699" r:id="rId12"/>
    <p:sldMasterId id="2147483736" r:id="rId13"/>
    <p:sldMasterId id="2147483732" r:id="rId14"/>
    <p:sldMasterId id="2147483726" r:id="rId15"/>
    <p:sldMasterId id="2147483759" r:id="rId16"/>
    <p:sldMasterId id="2147483776" r:id="rId17"/>
    <p:sldMasterId id="2147483794" r:id="rId18"/>
    <p:sldMasterId id="2147483832" r:id="rId19"/>
    <p:sldMasterId id="2147483846" r:id="rId20"/>
    <p:sldMasterId id="2147483869" r:id="rId21"/>
    <p:sldMasterId id="2147483887" r:id="rId22"/>
    <p:sldMasterId id="2147483905" r:id="rId23"/>
    <p:sldMasterId id="2147483920" r:id="rId24"/>
    <p:sldMasterId id="2147483937" r:id="rId25"/>
    <p:sldMasterId id="2147483960" r:id="rId26"/>
    <p:sldMasterId id="2147483983" r:id="rId27"/>
    <p:sldMasterId id="2147483999" r:id="rId28"/>
    <p:sldMasterId id="2147484018" r:id="rId29"/>
    <p:sldMasterId id="2147484034" r:id="rId30"/>
  </p:sldMasterIdLst>
  <p:notesMasterIdLst>
    <p:notesMasterId r:id="rId79"/>
  </p:notesMasterIdLst>
  <p:sldIdLst>
    <p:sldId id="2147482561" r:id="rId31"/>
    <p:sldId id="2147482611" r:id="rId32"/>
    <p:sldId id="2147482470" r:id="rId33"/>
    <p:sldId id="2147482632" r:id="rId34"/>
    <p:sldId id="2147482488" r:id="rId35"/>
    <p:sldId id="265" r:id="rId36"/>
    <p:sldId id="262" r:id="rId37"/>
    <p:sldId id="2147482633" r:id="rId38"/>
    <p:sldId id="2147482610" r:id="rId39"/>
    <p:sldId id="2147482609" r:id="rId40"/>
    <p:sldId id="2147482613" r:id="rId41"/>
    <p:sldId id="2134806903" r:id="rId42"/>
    <p:sldId id="2134806904" r:id="rId43"/>
    <p:sldId id="2147482634" r:id="rId44"/>
    <p:sldId id="2147482390" r:id="rId45"/>
    <p:sldId id="2147482492" r:id="rId46"/>
    <p:sldId id="2147482529" r:id="rId47"/>
    <p:sldId id="2147482617" r:id="rId48"/>
    <p:sldId id="2147482530" r:id="rId49"/>
    <p:sldId id="2147482531" r:id="rId50"/>
    <p:sldId id="2147482534" r:id="rId51"/>
    <p:sldId id="2147482493" r:id="rId52"/>
    <p:sldId id="2147482618" r:id="rId53"/>
    <p:sldId id="2147482619" r:id="rId54"/>
    <p:sldId id="2147482620" r:id="rId55"/>
    <p:sldId id="2147482621" r:id="rId56"/>
    <p:sldId id="2147482622" r:id="rId57"/>
    <p:sldId id="2147482623" r:id="rId58"/>
    <p:sldId id="2147482535" r:id="rId59"/>
    <p:sldId id="2147482540" r:id="rId60"/>
    <p:sldId id="2147482544" r:id="rId61"/>
    <p:sldId id="2147482635" r:id="rId62"/>
    <p:sldId id="2134806542" r:id="rId63"/>
    <p:sldId id="2147482473" r:id="rId64"/>
    <p:sldId id="2147482546" r:id="rId65"/>
    <p:sldId id="2147482636" r:id="rId66"/>
    <p:sldId id="2147482616" r:id="rId67"/>
    <p:sldId id="2147482483" r:id="rId68"/>
    <p:sldId id="2147482555" r:id="rId69"/>
    <p:sldId id="2147482624" r:id="rId70"/>
    <p:sldId id="2147482637" r:id="rId71"/>
    <p:sldId id="2147482615" r:id="rId72"/>
    <p:sldId id="2147482560" r:id="rId73"/>
    <p:sldId id="2134806540" r:id="rId74"/>
    <p:sldId id="2147482563" r:id="rId75"/>
    <p:sldId id="2147482522" r:id="rId76"/>
    <p:sldId id="2147482606" r:id="rId77"/>
    <p:sldId id="2147482607" r:id="rId7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4D7B"/>
    <a:srgbClr val="7F7F7F"/>
    <a:srgbClr val="A5A5A5"/>
    <a:srgbClr val="55B6DF"/>
    <a:srgbClr val="486F9B"/>
    <a:srgbClr val="009242"/>
    <a:srgbClr val="732DF1"/>
    <a:srgbClr val="EE8609"/>
    <a:srgbClr val="EF8F03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39" autoAdjust="0"/>
    <p:restoredTop sz="96143" autoAdjust="0"/>
  </p:normalViewPr>
  <p:slideViewPr>
    <p:cSldViewPr snapToGrid="0">
      <p:cViewPr varScale="1">
        <p:scale>
          <a:sx n="75" d="100"/>
          <a:sy n="75" d="100"/>
        </p:scale>
        <p:origin x="1136" y="30"/>
      </p:cViewPr>
      <p:guideLst/>
    </p:cSldViewPr>
  </p:slideViewPr>
  <p:outlineViewPr>
    <p:cViewPr>
      <p:scale>
        <a:sx n="33" d="100"/>
        <a:sy n="33" d="100"/>
      </p:scale>
      <p:origin x="0" y="-2757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7" d="100"/>
          <a:sy n="67" d="100"/>
        </p:scale>
        <p:origin x="1716" y="2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Master" Target="slideMasters/slideMaster26.xml"/><Relationship Id="rId21" Type="http://schemas.openxmlformats.org/officeDocument/2006/relationships/slideMaster" Target="slideMasters/slideMaster21.xml"/><Relationship Id="rId42" Type="http://schemas.openxmlformats.org/officeDocument/2006/relationships/slide" Target="slides/slide12.xml"/><Relationship Id="rId47" Type="http://schemas.openxmlformats.org/officeDocument/2006/relationships/slide" Target="slides/slide17.xml"/><Relationship Id="rId63" Type="http://schemas.openxmlformats.org/officeDocument/2006/relationships/slide" Target="slides/slide33.xml"/><Relationship Id="rId68" Type="http://schemas.openxmlformats.org/officeDocument/2006/relationships/slide" Target="slides/slide38.xml"/><Relationship Id="rId16" Type="http://schemas.openxmlformats.org/officeDocument/2006/relationships/slideMaster" Target="slideMasters/slideMaster16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2.xml"/><Relationship Id="rId37" Type="http://schemas.openxmlformats.org/officeDocument/2006/relationships/slide" Target="slides/slide7.xml"/><Relationship Id="rId53" Type="http://schemas.openxmlformats.org/officeDocument/2006/relationships/slide" Target="slides/slide23.xml"/><Relationship Id="rId58" Type="http://schemas.openxmlformats.org/officeDocument/2006/relationships/slide" Target="slides/slide28.xml"/><Relationship Id="rId74" Type="http://schemas.openxmlformats.org/officeDocument/2006/relationships/slide" Target="slides/slide44.xml"/><Relationship Id="rId79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31.xml"/><Relationship Id="rId82" Type="http://schemas.openxmlformats.org/officeDocument/2006/relationships/theme" Target="theme/theme1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Master" Target="slideMasters/slideMaster30.xml"/><Relationship Id="rId35" Type="http://schemas.openxmlformats.org/officeDocument/2006/relationships/slide" Target="slides/slide5.xml"/><Relationship Id="rId43" Type="http://schemas.openxmlformats.org/officeDocument/2006/relationships/slide" Target="slides/slide13.xml"/><Relationship Id="rId48" Type="http://schemas.openxmlformats.org/officeDocument/2006/relationships/slide" Target="slides/slide18.xml"/><Relationship Id="rId56" Type="http://schemas.openxmlformats.org/officeDocument/2006/relationships/slide" Target="slides/slide26.xml"/><Relationship Id="rId64" Type="http://schemas.openxmlformats.org/officeDocument/2006/relationships/slide" Target="slides/slide34.xml"/><Relationship Id="rId69" Type="http://schemas.openxmlformats.org/officeDocument/2006/relationships/slide" Target="slides/slide39.xml"/><Relationship Id="rId77" Type="http://schemas.openxmlformats.org/officeDocument/2006/relationships/slide" Target="slides/slide47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1.xml"/><Relationship Id="rId72" Type="http://schemas.openxmlformats.org/officeDocument/2006/relationships/slide" Target="slides/slide42.xml"/><Relationship Id="rId80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" Target="slides/slide3.xml"/><Relationship Id="rId38" Type="http://schemas.openxmlformats.org/officeDocument/2006/relationships/slide" Target="slides/slide8.xml"/><Relationship Id="rId46" Type="http://schemas.openxmlformats.org/officeDocument/2006/relationships/slide" Target="slides/slide16.xml"/><Relationship Id="rId59" Type="http://schemas.openxmlformats.org/officeDocument/2006/relationships/slide" Target="slides/slide29.xml"/><Relationship Id="rId67" Type="http://schemas.openxmlformats.org/officeDocument/2006/relationships/slide" Target="slides/slide37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11.xml"/><Relationship Id="rId54" Type="http://schemas.openxmlformats.org/officeDocument/2006/relationships/slide" Target="slides/slide24.xml"/><Relationship Id="rId62" Type="http://schemas.openxmlformats.org/officeDocument/2006/relationships/slide" Target="slides/slide32.xml"/><Relationship Id="rId70" Type="http://schemas.openxmlformats.org/officeDocument/2006/relationships/slide" Target="slides/slide40.xml"/><Relationship Id="rId75" Type="http://schemas.openxmlformats.org/officeDocument/2006/relationships/slide" Target="slides/slide45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" Target="slides/slide6.xml"/><Relationship Id="rId49" Type="http://schemas.openxmlformats.org/officeDocument/2006/relationships/slide" Target="slides/slide19.xml"/><Relationship Id="rId57" Type="http://schemas.openxmlformats.org/officeDocument/2006/relationships/slide" Target="slides/slide27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.xml"/><Relationship Id="rId44" Type="http://schemas.openxmlformats.org/officeDocument/2006/relationships/slide" Target="slides/slide14.xml"/><Relationship Id="rId52" Type="http://schemas.openxmlformats.org/officeDocument/2006/relationships/slide" Target="slides/slide22.xml"/><Relationship Id="rId60" Type="http://schemas.openxmlformats.org/officeDocument/2006/relationships/slide" Target="slides/slide30.xml"/><Relationship Id="rId65" Type="http://schemas.openxmlformats.org/officeDocument/2006/relationships/slide" Target="slides/slide35.xml"/><Relationship Id="rId73" Type="http://schemas.openxmlformats.org/officeDocument/2006/relationships/slide" Target="slides/slide43.xml"/><Relationship Id="rId78" Type="http://schemas.openxmlformats.org/officeDocument/2006/relationships/slide" Target="slides/slide48.xml"/><Relationship Id="rId8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9.xml"/><Relationship Id="rId34" Type="http://schemas.openxmlformats.org/officeDocument/2006/relationships/slide" Target="slides/slide4.xml"/><Relationship Id="rId50" Type="http://schemas.openxmlformats.org/officeDocument/2006/relationships/slide" Target="slides/slide20.xml"/><Relationship Id="rId55" Type="http://schemas.openxmlformats.org/officeDocument/2006/relationships/slide" Target="slides/slide25.xml"/><Relationship Id="rId76" Type="http://schemas.openxmlformats.org/officeDocument/2006/relationships/slide" Target="slides/slide46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41.xml"/><Relationship Id="rId2" Type="http://schemas.openxmlformats.org/officeDocument/2006/relationships/slideMaster" Target="slideMasters/slideMaster2.xml"/><Relationship Id="rId29" Type="http://schemas.openxmlformats.org/officeDocument/2006/relationships/slideMaster" Target="slideMasters/slideMaster29.xml"/><Relationship Id="rId24" Type="http://schemas.openxmlformats.org/officeDocument/2006/relationships/slideMaster" Target="slideMasters/slideMaster24.xml"/><Relationship Id="rId40" Type="http://schemas.openxmlformats.org/officeDocument/2006/relationships/slide" Target="slides/slide10.xml"/><Relationship Id="rId45" Type="http://schemas.openxmlformats.org/officeDocument/2006/relationships/slide" Target="slides/slide15.xml"/><Relationship Id="rId66" Type="http://schemas.openxmlformats.org/officeDocument/2006/relationships/slide" Target="slides/slide3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icrosoft Uighur" panose="02000000000000000000" pitchFamily="2" charset="-78"/>
              </a:defRPr>
            </a:lvl1pPr>
          </a:lstStyle>
          <a:p>
            <a:fld id="{C7DCA217-871D-4D7F-8D59-C83A4C9C5EB2}" type="datetimeFigureOut">
              <a:rPr lang="fr-FR" smtClean="0"/>
              <a:pPr/>
              <a:t>29/10/2025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icrosoft Uighur" panose="02000000000000000000" pitchFamily="2" charset="-78"/>
              </a:defRPr>
            </a:lvl1pPr>
          </a:lstStyle>
          <a:p>
            <a:fld id="{9023364E-F43C-462A-A32F-C389FF427F4A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46917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icrosoft Uighur" panose="02000000000000000000" pitchFamily="2" charset="-78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icrosoft Uighur" panose="02000000000000000000" pitchFamily="2" charset="-78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icrosoft Uighur" panose="02000000000000000000" pitchFamily="2" charset="-78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icrosoft Uighur" panose="02000000000000000000" pitchFamily="2" charset="-78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icrosoft Uighur" panose="02000000000000000000" pitchFamily="2" charset="-78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9" name="Google Shape;1339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cs typeface="Microsoft Uighur" panose="02000000000000000000" pitchFamily="2" charset="-78"/>
            </a:endParaRPr>
          </a:p>
        </p:txBody>
      </p:sp>
      <p:sp>
        <p:nvSpPr>
          <p:cNvPr id="1340" name="Google Shape;134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E07727-1297-3563-B804-3CD01CE060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B365A86-B847-D797-9497-CF84C7275E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FF50058-427C-FBE3-D44C-280FE8CBC4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MA" dirty="0"/>
              <a:t>Ajouter une slide pour ka </a:t>
            </a:r>
            <a:r>
              <a:rPr lang="fr-MA" dirty="0" err="1"/>
              <a:t>correstion</a:t>
            </a:r>
            <a:r>
              <a:rPr lang="fr-MA" dirty="0"/>
              <a:t> de l’</a:t>
            </a:r>
            <a:r>
              <a:rPr lang="fr-MA" dirty="0" err="1"/>
              <a:t>exercie</a:t>
            </a:r>
            <a:r>
              <a:rPr lang="fr-MA" dirty="0"/>
              <a:t> en animation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B507984-9F4F-9272-BC3D-64D6F63C9E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3364E-F43C-462A-A32F-C389FF427F4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22549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160A9-21B2-5D15-D750-5622C12DEB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64565A3-6BDD-56BE-1048-405C62412B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DE9777F-99B3-89D0-2AA1-A0EF4D9995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MA" dirty="0"/>
              <a:t>Ajouter une slide pour ka </a:t>
            </a:r>
            <a:r>
              <a:rPr lang="fr-MA" dirty="0" err="1"/>
              <a:t>correstion</a:t>
            </a:r>
            <a:r>
              <a:rPr lang="fr-MA" dirty="0"/>
              <a:t> de l’</a:t>
            </a:r>
            <a:r>
              <a:rPr lang="fr-MA" dirty="0" err="1"/>
              <a:t>exercie</a:t>
            </a:r>
            <a:r>
              <a:rPr lang="fr-MA" dirty="0"/>
              <a:t> en animation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A07C812-D269-D24A-DBE1-BB7EF01B39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3364E-F43C-462A-A32F-C389FF427F4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60149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D1643-A2FF-CE28-C4A1-EBFF9D2F5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B035DC-F674-F96D-E3AD-457AF04D0C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F011068-FACA-7BCC-E61F-53ACB8F6DC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MA" dirty="0"/>
              <a:t>Ajouter une slide pour ka </a:t>
            </a:r>
            <a:r>
              <a:rPr lang="fr-MA" dirty="0" err="1"/>
              <a:t>correstion</a:t>
            </a:r>
            <a:r>
              <a:rPr lang="fr-MA" dirty="0"/>
              <a:t> de l’</a:t>
            </a:r>
            <a:r>
              <a:rPr lang="fr-MA" dirty="0" err="1"/>
              <a:t>exercie</a:t>
            </a:r>
            <a:r>
              <a:rPr lang="fr-MA" dirty="0"/>
              <a:t> en animation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53384D-0E35-648C-7165-F75DD228C0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3364E-F43C-462A-A32F-C389FF427F4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6715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44ECB6-B494-53FA-5BF2-FE18DDA81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DB6E822-BCBA-1DB3-5228-C8A51FD4A9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C903E64-50DA-DE0B-EEE3-3EC7413B0F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MA" dirty="0"/>
              <a:t>Ajouter une slide pour ka </a:t>
            </a:r>
            <a:r>
              <a:rPr lang="fr-MA" dirty="0" err="1"/>
              <a:t>correstion</a:t>
            </a:r>
            <a:r>
              <a:rPr lang="fr-MA" dirty="0"/>
              <a:t> de l’</a:t>
            </a:r>
            <a:r>
              <a:rPr lang="fr-MA" dirty="0" err="1"/>
              <a:t>exercie</a:t>
            </a:r>
            <a:r>
              <a:rPr lang="fr-MA" dirty="0"/>
              <a:t> en animation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F69992-1196-2AD3-71AB-E80384D003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3364E-F43C-462A-A32F-C389FF427F4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64344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31283B-0ECE-2EEE-9B07-8AE7C972A2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B260AEF-E527-7D57-3F7A-CCACEEE8CC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DFBCD08-73CD-6079-EE82-795294FF82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MA" dirty="0"/>
              <a:t>Ajouter une slide pour ka </a:t>
            </a:r>
            <a:r>
              <a:rPr lang="fr-MA" dirty="0" err="1"/>
              <a:t>correstion</a:t>
            </a:r>
            <a:r>
              <a:rPr lang="fr-MA" dirty="0"/>
              <a:t> de l’</a:t>
            </a:r>
            <a:r>
              <a:rPr lang="fr-MA" dirty="0" err="1"/>
              <a:t>exercie</a:t>
            </a:r>
            <a:r>
              <a:rPr lang="fr-MA" dirty="0"/>
              <a:t> en animation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074F8EA-971C-3837-4B0F-EAE1468925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3364E-F43C-462A-A32F-C389FF427F4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08135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76DC7B-DCB8-A09C-1E59-ED260AC900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82900D5-CDA3-FF31-661C-7B1F437CF6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8CFA258-EBE3-6210-98BA-4122F10183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MA" dirty="0"/>
              <a:t>Ajouter une slide pour ka </a:t>
            </a:r>
            <a:r>
              <a:rPr lang="fr-MA" dirty="0" err="1"/>
              <a:t>correstion</a:t>
            </a:r>
            <a:r>
              <a:rPr lang="fr-MA" dirty="0"/>
              <a:t> de l’</a:t>
            </a:r>
            <a:r>
              <a:rPr lang="fr-MA" dirty="0" err="1"/>
              <a:t>exercie</a:t>
            </a:r>
            <a:r>
              <a:rPr lang="fr-MA" dirty="0"/>
              <a:t> en animation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25D9396-56E4-162C-2740-7839F5FE1D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3364E-F43C-462A-A32F-C389FF427F4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56912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C919AA-968A-423D-DE23-ABACBEADE1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155C12E-B95E-C8C3-A5EC-E80C15D516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9A49F68-A7DC-82B8-2E9C-72ACED9C67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MA" dirty="0"/>
              <a:t>Ajouter une slide pour ka </a:t>
            </a:r>
            <a:r>
              <a:rPr lang="fr-MA" dirty="0" err="1"/>
              <a:t>correstion</a:t>
            </a:r>
            <a:r>
              <a:rPr lang="fr-MA" dirty="0"/>
              <a:t> de l’</a:t>
            </a:r>
            <a:r>
              <a:rPr lang="fr-MA" dirty="0" err="1"/>
              <a:t>exercie</a:t>
            </a:r>
            <a:r>
              <a:rPr lang="fr-MA" dirty="0"/>
              <a:t> en animation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B748586-27FE-5467-B7D0-FD67599361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3364E-F43C-462A-A32F-C389FF427F4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33715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DB6B90-706C-D86F-1A33-5A2074DDDB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A35A16-5182-9948-D762-2B622840E2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821741C-504A-026C-C4BD-73C6E2E021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MA" dirty="0"/>
              <a:t>Ajouter une slide pour ka </a:t>
            </a:r>
            <a:r>
              <a:rPr lang="fr-MA" dirty="0" err="1"/>
              <a:t>correstion</a:t>
            </a:r>
            <a:r>
              <a:rPr lang="fr-MA" dirty="0"/>
              <a:t> de l’</a:t>
            </a:r>
            <a:r>
              <a:rPr lang="fr-MA" dirty="0" err="1"/>
              <a:t>exercie</a:t>
            </a:r>
            <a:r>
              <a:rPr lang="fr-MA" dirty="0"/>
              <a:t> en animation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0F21365-E04B-B011-83AE-E69C94105D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3364E-F43C-462A-A32F-C389FF427F4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07272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67E3FE-BDE4-80DE-AEDD-003D32D1B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85F432-8475-B673-0C9F-D09892040D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A68479A-85EB-405C-4BA1-62307B781B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MA" dirty="0"/>
              <a:t>Ajouter une slide pour ka </a:t>
            </a:r>
            <a:r>
              <a:rPr lang="fr-MA" dirty="0" err="1"/>
              <a:t>correstion</a:t>
            </a:r>
            <a:r>
              <a:rPr lang="fr-MA" dirty="0"/>
              <a:t> de l’</a:t>
            </a:r>
            <a:r>
              <a:rPr lang="fr-MA" dirty="0" err="1"/>
              <a:t>exercie</a:t>
            </a:r>
            <a:r>
              <a:rPr lang="fr-MA" dirty="0"/>
              <a:t> en animation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09C8F39-6FFB-C7B7-155F-3B765ECA2A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3364E-F43C-462A-A32F-C389FF427F4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79714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B35A45-D126-B2B5-2270-8CAB75E72C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F0310E2-5CD5-BF22-D097-06977B1633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EB7DA73-8D8D-38E3-6A75-A7A387D3C6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MA" dirty="0"/>
              <a:t>Ajouter une slide pour ka </a:t>
            </a:r>
            <a:r>
              <a:rPr lang="fr-MA" dirty="0" err="1"/>
              <a:t>correstion</a:t>
            </a:r>
            <a:r>
              <a:rPr lang="fr-MA" dirty="0"/>
              <a:t> de l’</a:t>
            </a:r>
            <a:r>
              <a:rPr lang="fr-MA" dirty="0" err="1"/>
              <a:t>exercie</a:t>
            </a:r>
            <a:r>
              <a:rPr lang="fr-MA" dirty="0"/>
              <a:t> en animation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0FED150-4B76-E2DC-175F-127AAE0E64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3364E-F43C-462A-A32F-C389FF427F4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78936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8" name="Google Shape;128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289" name="Google Shape;1289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cs typeface="Microsoft Uighur" panose="02000000000000000000" pitchFamily="2" charset="-78"/>
            </a:endParaRPr>
          </a:p>
        </p:txBody>
      </p:sp>
      <p:sp>
        <p:nvSpPr>
          <p:cNvPr id="1290" name="Google Shape;1290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ar-MA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Microsoft Uighur" panose="02000000000000000000" pitchFamily="2" charset="-78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7</a:t>
            </a:fld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Microsoft Uighur" panose="02000000000000000000" pitchFamily="2" charset="-78"/>
              <a:sym typeface="Arial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D7C20F-017F-02A0-D950-CD87F2F3D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5E9C439-F983-45DD-328B-AA6CB5A8C8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7052F1E-D248-7210-D8FF-19125B8579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MA" dirty="0"/>
              <a:t>Ajouter une slide pour ka </a:t>
            </a:r>
            <a:r>
              <a:rPr lang="fr-MA" dirty="0" err="1"/>
              <a:t>correstion</a:t>
            </a:r>
            <a:r>
              <a:rPr lang="fr-MA" dirty="0"/>
              <a:t> de l’</a:t>
            </a:r>
            <a:r>
              <a:rPr lang="fr-MA" dirty="0" err="1"/>
              <a:t>exercie</a:t>
            </a:r>
            <a:r>
              <a:rPr lang="fr-MA" dirty="0"/>
              <a:t> en animation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AD77DED-B807-4472-8573-8E4A008670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3364E-F43C-462A-A32F-C389FF427F4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47380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F34ACC-5BF7-6955-20B9-FD5B12B92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CF8AC33-6D5A-3F98-F3D1-5173487C34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5C44612-4259-0B25-B264-31BCF8115A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MA" dirty="0"/>
              <a:t>Ajouter une slide pour ka </a:t>
            </a:r>
            <a:r>
              <a:rPr lang="fr-MA" dirty="0" err="1"/>
              <a:t>correstion</a:t>
            </a:r>
            <a:r>
              <a:rPr lang="fr-MA" dirty="0"/>
              <a:t> de l’</a:t>
            </a:r>
            <a:r>
              <a:rPr lang="fr-MA" dirty="0" err="1"/>
              <a:t>exercie</a:t>
            </a:r>
            <a:r>
              <a:rPr lang="fr-MA" dirty="0"/>
              <a:t> en animation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7C8A624-05D9-E3E1-D0D9-E29DB7023C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3364E-F43C-462A-A32F-C389FF427F4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03510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2A9190-A2D0-9F93-ED8B-AF2C5F714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93616B0-B4EB-3C6A-1DB2-535C878BA0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BCDDAA1-C9CE-E811-5F80-55DB4B5C43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MA" dirty="0"/>
              <a:t>Ajouter une slide pour ka </a:t>
            </a:r>
            <a:r>
              <a:rPr lang="fr-MA" dirty="0" err="1"/>
              <a:t>correstion</a:t>
            </a:r>
            <a:r>
              <a:rPr lang="fr-MA" dirty="0"/>
              <a:t> de l’</a:t>
            </a:r>
            <a:r>
              <a:rPr lang="fr-MA" dirty="0" err="1"/>
              <a:t>exercie</a:t>
            </a:r>
            <a:r>
              <a:rPr lang="fr-MA" dirty="0"/>
              <a:t> en animation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3B34B68-724C-C578-73A5-1C2BCE03B3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3364E-F43C-462A-A32F-C389FF427F4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3591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439028-C363-D043-8305-23FA315C8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52BEC0-7063-E37D-1A2E-1CD317D670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7E9154-41EE-47BF-6FC5-40692E3035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MA" dirty="0"/>
              <a:t>Remettre le rouge pour ce qui est important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FE8C1F1-3685-CBD3-8A4F-9F1178DB0A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23364E-F43C-462A-A32F-C389FF427F4A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91410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816D40-0703-D71F-B2D8-7C46A424A6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F3BBA63-74AE-652F-4B8E-8E2EB77857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507B359-DF45-D52F-CE28-BDBBEC8913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MA" dirty="0"/>
              <a:t>Remettre le rouge pour ce qui est important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E4D4E00-44DD-891C-A4E3-3E1F8A8FCB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23364E-F43C-462A-A32F-C389FF427F4A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22662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98A75E-AEA7-654A-248E-CED51B4F0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EEFAD91-7E10-E8AA-38E6-C6DC7F34D8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3DD0E6-8794-BACC-7CCF-90642714BA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MA" dirty="0"/>
              <a:t>Remettre le rouge pour ce qui est important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7C4449-026E-D848-1DCD-91B5711A24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23364E-F43C-462A-A32F-C389FF427F4A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20124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23364E-F43C-462A-A32F-C389FF427F4A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84033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56E620-92BC-F42A-5827-6BCF8E2A4D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CD89370-5A7C-050A-8D13-A87B67106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194360-EF2D-52C0-F913-2A659ABDAF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MA" dirty="0"/>
              <a:t>Ajouter une slide pour ka </a:t>
            </a:r>
            <a:r>
              <a:rPr lang="fr-MA" dirty="0" err="1"/>
              <a:t>correstion</a:t>
            </a:r>
            <a:r>
              <a:rPr lang="fr-MA" dirty="0"/>
              <a:t> de l’</a:t>
            </a:r>
            <a:r>
              <a:rPr lang="fr-MA" dirty="0" err="1"/>
              <a:t>exercie</a:t>
            </a:r>
            <a:r>
              <a:rPr lang="fr-MA" dirty="0"/>
              <a:t> en animation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246C77-1280-DCF9-10F5-4D16F48A2E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3364E-F43C-462A-A32F-C389FF427F4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15805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E0A5B-EE9A-3D71-F492-403306E54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562149D-2CD8-EFBB-9AF7-2B5D2963F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D79F194-95B2-4510-45B5-33F8DFB41A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MA" dirty="0"/>
              <a:t>Ajouter une slide pour ka </a:t>
            </a:r>
            <a:r>
              <a:rPr lang="fr-MA" dirty="0" err="1"/>
              <a:t>correstion</a:t>
            </a:r>
            <a:r>
              <a:rPr lang="fr-MA" dirty="0"/>
              <a:t> de l’</a:t>
            </a:r>
            <a:r>
              <a:rPr lang="fr-MA" dirty="0" err="1"/>
              <a:t>exercie</a:t>
            </a:r>
            <a:r>
              <a:rPr lang="fr-MA" dirty="0"/>
              <a:t> en animation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9E6937A-54C4-D4B9-314C-120CD1FA91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3364E-F43C-462A-A32F-C389FF427F4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09601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ED1ED0-6B2D-F6C7-5732-7D24AA586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6044FAC-A582-200B-70DD-EEF1508C71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3521ABE-0601-036A-8993-4FFE689B61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MA" dirty="0"/>
              <a:t>Ajouter une slide pour ka </a:t>
            </a:r>
            <a:r>
              <a:rPr lang="fr-MA" dirty="0" err="1"/>
              <a:t>correstion</a:t>
            </a:r>
            <a:r>
              <a:rPr lang="fr-MA" dirty="0"/>
              <a:t> de l’</a:t>
            </a:r>
            <a:r>
              <a:rPr lang="fr-MA" dirty="0" err="1"/>
              <a:t>exercie</a:t>
            </a:r>
            <a:r>
              <a:rPr lang="fr-MA" dirty="0"/>
              <a:t> en animation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424788E-B1C4-A531-CD22-C6D7AB8BDB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3364E-F43C-462A-A32F-C389FF427F4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3168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8.xml"/><Relationship Id="rId4" Type="http://schemas.openxmlformats.org/officeDocument/2006/relationships/image" Target="../media/image2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microsoft.com/office/2007/relationships/hdphoto" Target="../media/hdphoto1.wdp"/><Relationship Id="rId7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8.xml"/><Relationship Id="rId6" Type="http://schemas.microsoft.com/office/2007/relationships/hdphoto" Target="../media/hdphoto2.wdp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microsoft.com/office/2007/relationships/hdphoto" Target="../media/hdphoto3.wdp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19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19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19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9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9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9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9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9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9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9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9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0.xml"/><Relationship Id="rId4" Type="http://schemas.openxmlformats.org/officeDocument/2006/relationships/image" Target="../media/image22.png"/></Relationships>
</file>

<file path=ppt/slideLayouts/_rels/slideLayout1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microsoft.com/office/2007/relationships/hdphoto" Target="../media/hdphoto1.wdp"/><Relationship Id="rId7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0.xml"/><Relationship Id="rId6" Type="http://schemas.microsoft.com/office/2007/relationships/hdphoto" Target="../media/hdphoto2.wdp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microsoft.com/office/2007/relationships/hdphoto" Target="../media/hdphoto3.wdp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1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2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9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24.png"/><Relationship Id="rId7" Type="http://schemas.openxmlformats.org/officeDocument/2006/relationships/image" Target="../media/image3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3.xml"/><Relationship Id="rId6" Type="http://schemas.microsoft.com/office/2007/relationships/hdphoto" Target="../media/hdphoto2.wdp"/><Relationship Id="rId5" Type="http://schemas.openxmlformats.org/officeDocument/2006/relationships/image" Target="../media/image26.pn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28.png"/></Relationships>
</file>

<file path=ppt/slideLayouts/_rels/slideLayout196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24.png"/><Relationship Id="rId7" Type="http://schemas.openxmlformats.org/officeDocument/2006/relationships/image" Target="../media/image3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3.xml"/><Relationship Id="rId6" Type="http://schemas.microsoft.com/office/2007/relationships/hdphoto" Target="../media/hdphoto2.wdp"/><Relationship Id="rId5" Type="http://schemas.openxmlformats.org/officeDocument/2006/relationships/image" Target="../media/image26.pn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28.png"/></Relationships>
</file>

<file path=ppt/slideLayouts/_rels/slideLayout197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24.png"/><Relationship Id="rId7" Type="http://schemas.openxmlformats.org/officeDocument/2006/relationships/image" Target="../media/image3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3.xml"/><Relationship Id="rId6" Type="http://schemas.microsoft.com/office/2007/relationships/hdphoto" Target="../media/hdphoto2.wdp"/><Relationship Id="rId5" Type="http://schemas.openxmlformats.org/officeDocument/2006/relationships/image" Target="../media/image26.pn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28.png"/></Relationships>
</file>

<file path=ppt/slideLayouts/_rels/slideLayout198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24.png"/><Relationship Id="rId7" Type="http://schemas.openxmlformats.org/officeDocument/2006/relationships/image" Target="../media/image3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3.xml"/><Relationship Id="rId6" Type="http://schemas.microsoft.com/office/2007/relationships/hdphoto" Target="../media/hdphoto2.wdp"/><Relationship Id="rId5" Type="http://schemas.openxmlformats.org/officeDocument/2006/relationships/image" Target="../media/image26.pn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28.png"/></Relationships>
</file>

<file path=ppt/slideLayouts/_rels/slideLayout19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3.xml"/><Relationship Id="rId6" Type="http://schemas.openxmlformats.org/officeDocument/2006/relationships/image" Target="../media/image32.png"/><Relationship Id="rId5" Type="http://schemas.microsoft.com/office/2007/relationships/hdphoto" Target="../media/hdphoto2.wdp"/><Relationship Id="rId4" Type="http://schemas.openxmlformats.org/officeDocument/2006/relationships/image" Target="../media/image26.png"/><Relationship Id="rId9" Type="http://schemas.microsoft.com/office/2007/relationships/hdphoto" Target="../media/hdphoto3.wdp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3.xml"/><Relationship Id="rId6" Type="http://schemas.openxmlformats.org/officeDocument/2006/relationships/image" Target="../media/image32.png"/><Relationship Id="rId5" Type="http://schemas.microsoft.com/office/2007/relationships/hdphoto" Target="../media/hdphoto2.wdp"/><Relationship Id="rId4" Type="http://schemas.openxmlformats.org/officeDocument/2006/relationships/image" Target="../media/image26.png"/><Relationship Id="rId9" Type="http://schemas.microsoft.com/office/2007/relationships/hdphoto" Target="../media/hdphoto3.wdp"/></Relationships>
</file>

<file path=ppt/slideLayouts/_rels/slideLayout20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3.xml"/><Relationship Id="rId6" Type="http://schemas.openxmlformats.org/officeDocument/2006/relationships/image" Target="../media/image32.png"/><Relationship Id="rId5" Type="http://schemas.microsoft.com/office/2007/relationships/hdphoto" Target="../media/hdphoto2.wdp"/><Relationship Id="rId4" Type="http://schemas.openxmlformats.org/officeDocument/2006/relationships/image" Target="../media/image26.png"/><Relationship Id="rId9" Type="http://schemas.microsoft.com/office/2007/relationships/hdphoto" Target="../media/hdphoto3.wdp"/></Relationships>
</file>

<file path=ppt/slideLayouts/_rels/slideLayout20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3.xml"/><Relationship Id="rId6" Type="http://schemas.openxmlformats.org/officeDocument/2006/relationships/image" Target="../media/image28.png"/><Relationship Id="rId5" Type="http://schemas.microsoft.com/office/2007/relationships/hdphoto" Target="../media/hdphoto4.wdp"/><Relationship Id="rId4" Type="http://schemas.openxmlformats.org/officeDocument/2006/relationships/image" Target="../media/image32.png"/><Relationship Id="rId9" Type="http://schemas.microsoft.com/office/2007/relationships/hdphoto" Target="../media/hdphoto2.wdp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24.xml"/></Relationships>
</file>

<file path=ppt/slideLayouts/_rels/slideLayout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24.xml"/></Relationships>
</file>

<file path=ppt/slideLayouts/_rels/slideLayout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24.xml"/></Relationships>
</file>

<file path=ppt/slideLayouts/_rels/slideLayout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4.xml"/></Relationships>
</file>

<file path=ppt/slideLayouts/_rels/slideLayout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4.xml"/></Relationships>
</file>

<file path=ppt/slideLayouts/_rels/slideLayout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4.xml"/></Relationships>
</file>

<file path=ppt/slideLayouts/_rels/slideLayout2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4.xml"/></Relationships>
</file>

<file path=ppt/slideLayouts/_rels/slideLayout2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4.xml"/></Relationships>
</file>

<file path=ppt/slideLayouts/_rels/slideLayout2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4.xml"/></Relationships>
</file>

<file path=ppt/slideLayouts/_rels/slideLayout2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4.xml"/></Relationships>
</file>

<file path=ppt/slideLayouts/_rels/slideLayout2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5.xml"/><Relationship Id="rId4" Type="http://schemas.openxmlformats.org/officeDocument/2006/relationships/image" Target="../media/image22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6.xml"/><Relationship Id="rId4" Type="http://schemas.openxmlformats.org/officeDocument/2006/relationships/image" Target="../media/image22.png"/></Relationships>
</file>

<file path=ppt/slideLayouts/_rels/slideLayout2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26.xml"/><Relationship Id="rId6" Type="http://schemas.openxmlformats.org/officeDocument/2006/relationships/image" Target="../media/image28.png"/><Relationship Id="rId5" Type="http://schemas.openxmlformats.org/officeDocument/2006/relationships/image" Target="../media/image36.png"/><Relationship Id="rId4" Type="http://schemas.openxmlformats.org/officeDocument/2006/relationships/image" Target="../media/image26.png"/></Relationships>
</file>

<file path=ppt/slideLayouts/_rels/slideLayout2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7.xml"/><Relationship Id="rId4" Type="http://schemas.microsoft.com/office/2007/relationships/hdphoto" Target="../media/hdphoto4.wdp"/></Relationships>
</file>

<file path=ppt/slideLayouts/_rels/slideLayout2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7.xml"/></Relationships>
</file>

<file path=ppt/slideLayouts/_rels/slideLayout2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microsoft.com/office/2007/relationships/hdphoto" Target="../media/hdphoto5.wdp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7.xml"/><Relationship Id="rId6" Type="http://schemas.openxmlformats.org/officeDocument/2006/relationships/image" Target="../media/image39.png"/><Relationship Id="rId5" Type="http://schemas.microsoft.com/office/2007/relationships/hdphoto" Target="../media/hdphoto4.wdp"/><Relationship Id="rId4" Type="http://schemas.openxmlformats.org/officeDocument/2006/relationships/image" Target="../media/image37.png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27.xml"/></Relationships>
</file>

<file path=ppt/slideLayouts/_rels/slideLayout2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27.xml"/></Relationships>
</file>

<file path=ppt/slideLayouts/_rels/slideLayout2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27.xml"/></Relationships>
</file>

<file path=ppt/slideLayouts/_rels/slideLayout2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27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27.xml"/></Relationships>
</file>

<file path=ppt/slideLayouts/_rels/slideLayout2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27.xml"/></Relationships>
</file>

<file path=ppt/slideLayouts/_rels/slideLayout2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27.xml"/></Relationships>
</file>

<file path=ppt/slideLayouts/_rels/slideLayout2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27.xml"/></Relationships>
</file>

<file path=ppt/slideLayouts/_rels/slideLayout2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27.xml"/></Relationships>
</file>

<file path=ppt/slideLayouts/_rels/slideLayout2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27.xml"/></Relationships>
</file>

<file path=ppt/slideLayouts/_rels/slideLayout2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27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28.xml"/></Relationships>
</file>

<file path=ppt/slideLayouts/_rels/slideLayout2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9.xml"/><Relationship Id="rId4" Type="http://schemas.microsoft.com/office/2007/relationships/hdphoto" Target="../media/hdphoto4.wdp"/></Relationships>
</file>

<file path=ppt/slideLayouts/_rels/slideLayout2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9.xml"/></Relationships>
</file>

<file path=ppt/slideLayouts/_rels/slideLayout2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microsoft.com/office/2007/relationships/hdphoto" Target="../media/hdphoto5.wdp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9.xml"/><Relationship Id="rId6" Type="http://schemas.openxmlformats.org/officeDocument/2006/relationships/image" Target="../media/image39.png"/><Relationship Id="rId5" Type="http://schemas.microsoft.com/office/2007/relationships/hdphoto" Target="../media/hdphoto4.wdp"/><Relationship Id="rId4" Type="http://schemas.openxmlformats.org/officeDocument/2006/relationships/image" Target="../media/image37.png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2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29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29.xml"/></Relationships>
</file>

<file path=ppt/slideLayouts/_rels/slideLayout3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29.xml"/></Relationships>
</file>

<file path=ppt/slideLayouts/_rels/slideLayout3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29.xml"/></Relationships>
</file>

<file path=ppt/slideLayouts/_rels/slideLayout3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29.xml"/></Relationships>
</file>

<file path=ppt/slideLayouts/_rels/slideLayout3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29.xml"/></Relationships>
</file>

<file path=ppt/slideLayouts/_rels/slideLayout3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29.xml"/></Relationships>
</file>

<file path=ppt/slideLayouts/_rels/slideLayout3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29.xml"/></Relationships>
</file>

<file path=ppt/slideLayouts/_rels/slideLayout3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29.xml"/></Relationships>
</file>

<file path=ppt/slideLayouts/_rels/slideLayout3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29.xml"/></Relationships>
</file>

<file path=ppt/slideLayouts/_rels/slideLayout3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29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30.xml"/></Relationships>
</file>

<file path=ppt/slideLayouts/_rels/slideLayout3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30.xml"/></Relationships>
</file>

<file path=ppt/slideLayouts/_rels/slideLayout3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30.xml"/></Relationships>
</file>

<file path=ppt/slideLayouts/_rels/slideLayout3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30.xml"/></Relationships>
</file>

<file path=ppt/slideLayouts/_rels/slideLayout3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30.xml"/></Relationships>
</file>

<file path=ppt/slideLayouts/_rels/slideLayout3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30.xml"/></Relationships>
</file>

<file path=ppt/slideLayouts/_rels/slideLayout3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30.xml"/></Relationships>
</file>

<file path=ppt/slideLayouts/_rels/slideLayout3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30.xml"/></Relationships>
</file>

<file path=ppt/slideLayouts/_rels/slideLayout3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30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30.xml"/></Relationships>
</file>

<file path=ppt/slideLayouts/_rels/slideLayout3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30.xml"/></Relationships>
</file>

<file path=ppt/slideLayouts/_rels/slideLayout3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30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2.xml"/><Relationship Id="rId7" Type="http://schemas.openxmlformats.org/officeDocument/2006/relationships/image" Target="../media/image17.sv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tags" Target="../tags/tag6.xml"/><Relationship Id="rId7" Type="http://schemas.openxmlformats.org/officeDocument/2006/relationships/image" Target="../media/image15.svg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slideMaster" Target="../slideMasters/slideMaster12.xml"/><Relationship Id="rId9" Type="http://schemas.openxmlformats.org/officeDocument/2006/relationships/image" Target="../media/image17.svg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22.pn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4.xml"/><Relationship Id="rId7" Type="http://schemas.openxmlformats.org/officeDocument/2006/relationships/image" Target="../media/image17.svg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4.xml"/><Relationship Id="rId7" Type="http://schemas.openxmlformats.org/officeDocument/2006/relationships/image" Target="../media/image17.sv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1681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C7093E-A007-8D78-15FE-2ABCA45A6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9B3731D-9710-FB6D-679B-4234C153EF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Microsoft Uighur" panose="02000000000000000000" pitchFamily="2" charset="-78"/>
              </a:defRPr>
            </a:lvl1pPr>
            <a:lvl2pPr>
              <a:defRPr sz="2800">
                <a:latin typeface="Microsoft Uighur" panose="02000000000000000000" pitchFamily="2" charset="-78"/>
              </a:defRPr>
            </a:lvl2pPr>
            <a:lvl3pPr>
              <a:defRPr sz="2400">
                <a:latin typeface="Microsoft Uighur" panose="02000000000000000000" pitchFamily="2" charset="-78"/>
              </a:defRPr>
            </a:lvl3pPr>
            <a:lvl4pPr>
              <a:defRPr sz="2000">
                <a:latin typeface="Microsoft Uighur" panose="02000000000000000000" pitchFamily="2" charset="-78"/>
              </a:defRPr>
            </a:lvl4pPr>
            <a:lvl5pPr>
              <a:defRPr sz="2000">
                <a:latin typeface="Microsoft Uighur" panose="02000000000000000000" pitchFamily="2" charset="-78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A" dirty="0"/>
              <a:t>Cliquez pour modifier les styles du texte du masque</a:t>
            </a:r>
          </a:p>
          <a:p>
            <a:pPr lvl="1"/>
            <a:r>
              <a:rPr lang="fr-CA" dirty="0"/>
              <a:t>Deuxième niveau</a:t>
            </a:r>
          </a:p>
          <a:p>
            <a:pPr lvl="2"/>
            <a:r>
              <a:rPr lang="fr-CA" dirty="0"/>
              <a:t>Troisième niveau</a:t>
            </a:r>
          </a:p>
          <a:p>
            <a:pPr lvl="3"/>
            <a:r>
              <a:rPr lang="fr-CA" dirty="0"/>
              <a:t>Quatrième niveau</a:t>
            </a:r>
          </a:p>
          <a:p>
            <a:pPr lvl="4"/>
            <a:r>
              <a:rPr lang="fr-CA" dirty="0"/>
              <a:t>Cinquième niveau</a:t>
            </a:r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57AA8A2-274A-2FFE-B460-80E39C05B5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Microsoft Uighur" panose="02000000000000000000" pitchFamily="2" charset="-78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CA" dirty="0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590D919-BA78-C583-9995-F7071DE3ED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259FCCC9-0B0E-488C-8B71-DE178BBCE440}" type="datetimeFigureOut">
              <a:rPr lang="fr-FR" smtClean="0"/>
              <a:pPr/>
              <a:t>29/10/2025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0A41BC4-D7B2-B7B6-5802-53B9DB700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4A19917-7AFA-D764-8D41-F88F089DD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37334E06-98E3-47DD-8C91-626D0C63723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0219814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598C516-D98D-DBF9-3F71-DFEB0161C87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23274514"/>
      </p:ext>
    </p:extLst>
  </p:cSld>
  <p:clrMapOvr>
    <a:masterClrMapping/>
  </p:clrMapOvr>
  <p:transition spd="slow">
    <p:fad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EEF34296-E850-0AEB-BB92-43EC46A1102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45712679"/>
      </p:ext>
    </p:extLst>
  </p:cSld>
  <p:clrMapOvr>
    <a:masterClrMapping/>
  </p:clrMapOvr>
  <p:transition spd="slow">
    <p:fad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132558-3F75-CB4C-D531-27315320B88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29895727"/>
      </p:ext>
    </p:extLst>
  </p:cSld>
  <p:clrMapOvr>
    <a:masterClrMapping/>
  </p:clrMapOvr>
  <p:transition spd="slow">
    <p:fad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E1E0570-45E7-D32C-C3AF-C520C3495A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71563392"/>
      </p:ext>
    </p:extLst>
  </p:cSld>
  <p:clrMapOvr>
    <a:masterClrMapping/>
  </p:clrMapOvr>
  <p:transition spd="slow">
    <p:fad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5D16DE4-155A-6638-E7CE-E7A28AA4B60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8112049"/>
      </p:ext>
    </p:extLst>
  </p:cSld>
  <p:clrMapOvr>
    <a:masterClrMapping/>
  </p:clrMapOvr>
  <p:transition spd="slow">
    <p:fad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324D1A-D9D9-B5ED-B73D-27AA0C2A986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8074855"/>
      </p:ext>
    </p:extLst>
  </p:cSld>
  <p:clrMapOvr>
    <a:masterClrMapping/>
  </p:clrMapOvr>
  <p:transition spd="slow">
    <p:fad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B76699B-E059-47DC-DE0E-BA72358357D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4586897"/>
      </p:ext>
    </p:extLst>
  </p:cSld>
  <p:clrMapOvr>
    <a:masterClrMapping/>
  </p:clrMapOvr>
  <p:transition spd="slow">
    <p:fad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r"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FAFC7B-FA92-DE4F-26F0-9F5500C9501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8662885"/>
      </p:ext>
    </p:extLst>
  </p:cSld>
  <p:clrMapOvr>
    <a:masterClrMapping/>
  </p:clrMapOvr>
  <p:transition spd="slow">
    <p:fad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06491674"/>
      </p:ext>
    </p:extLst>
  </p:cSld>
  <p:clrMapOvr>
    <a:masterClrMapping/>
  </p:clrMapOvr>
  <p:transition spd="slow">
    <p:fade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17628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7279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6931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26582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628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7279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6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6582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0D6A5E2-01C6-D590-C3C3-E3E3120C435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10123392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87DA99-83FE-1C27-B56F-0CDC2410D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3627D3D-F101-2C41-842A-8BC1177889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Microsoft Uighur" panose="02000000000000000000" pitchFamily="2" charset="-78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6AA9662-18C5-2707-8BBE-D2205393FC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Microsoft Uighur" panose="02000000000000000000" pitchFamily="2" charset="-78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CA" dirty="0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3412A42-8968-DDA5-52CC-C35BB49277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259FCCC9-0B0E-488C-8B71-DE178BBCE440}" type="datetimeFigureOut">
              <a:rPr lang="fr-FR" smtClean="0"/>
              <a:pPr/>
              <a:t>29/10/2025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0866BD0-2A33-B877-19FC-84D4EF72E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037CE85-B6CF-DCC1-C116-D44918783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37334E06-98E3-47DD-8C91-626D0C63723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29242292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22CA7E9F-9679-5248-AEE2-BF953C8E64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98619095"/>
      </p:ext>
    </p:extLst>
  </p:cSld>
  <p:clrMapOvr>
    <a:masterClrMapping/>
  </p:clrMapOvr>
  <p:transition spd="slow">
    <p:fade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2620F5-42B6-A595-4B8A-576787B826D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93454884"/>
      </p:ext>
    </p:extLst>
  </p:cSld>
  <p:clrMapOvr>
    <a:masterClrMapping/>
  </p:clrMapOvr>
  <p:transition spd="slow">
    <p:fade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0870748-DEBB-7999-E4EA-5505C8D576A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82107768"/>
      </p:ext>
    </p:extLst>
  </p:cSld>
  <p:clrMapOvr>
    <a:masterClrMapping/>
  </p:clrMapOvr>
  <p:transition spd="slow">
    <p:fade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A90A1F0-EDD6-9649-9002-A9FD386E735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9095857"/>
      </p:ext>
    </p:extLst>
  </p:cSld>
  <p:clrMapOvr>
    <a:masterClrMapping/>
  </p:clrMapOvr>
  <p:transition spd="slow">
    <p:fade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1AD089D0-4BDB-8D43-FA23-9FA976E0B15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87276111"/>
      </p:ext>
    </p:extLst>
  </p:cSld>
  <p:clrMapOvr>
    <a:masterClrMapping/>
  </p:clrMapOvr>
  <p:transition spd="slow">
    <p:fade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BA00AE2-C86C-3D6D-92AA-E480DC9D0F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75660256"/>
      </p:ext>
    </p:extLst>
  </p:cSld>
  <p:clrMapOvr>
    <a:masterClrMapping/>
  </p:clrMapOvr>
  <p:transition spd="slow">
    <p:fad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0C12247A-5948-0FCF-AEE1-F51137CFB6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18085837"/>
      </p:ext>
    </p:extLst>
  </p:cSld>
  <p:clrMapOvr>
    <a:masterClrMapping/>
  </p:clrMapOvr>
  <p:transition spd="slow">
    <p:fad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9803E514-510A-9012-E9F3-2DEA0C1AD84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10736187"/>
      </p:ext>
    </p:extLst>
  </p:cSld>
  <p:clrMapOvr>
    <a:masterClrMapping/>
  </p:clrMapOvr>
  <p:transition spd="slow">
    <p:fad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 rtl="1"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1BB9A80-61E4-8F44-A39C-C9F0A149E4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11513412"/>
      </p:ext>
    </p:extLst>
  </p:cSld>
  <p:clrMapOvr>
    <a:masterClrMapping/>
  </p:clrMapOvr>
  <p:transition spd="slow">
    <p:fad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630A277E-2BC7-C3E2-8989-08599FC0B9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7156" y="2240177"/>
            <a:ext cx="6169687" cy="11888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DC4AF98-2B3D-2D34-232F-CF1DDA6BA3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87156" y="3667318"/>
            <a:ext cx="6169687" cy="120711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9AB1D0D-E890-7F0B-DAD8-7146D4ACACF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87156" y="5113317"/>
            <a:ext cx="6169687" cy="1201016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25" name="Espace réservé du texte 13">
            <a:extLst>
              <a:ext uri="{FF2B5EF4-FFF2-40B4-BE49-F238E27FC236}">
                <a16:creationId xmlns:a16="http://schemas.microsoft.com/office/drawing/2014/main" id="{7D357DBE-F01D-F7D3-FEAE-6DB1B07395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68436" y="262191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9C822516-F43E-BECF-7CFF-8A084DC2ACCA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056000" y="2747910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8" name="Espace réservé du texte 13">
            <a:extLst>
              <a:ext uri="{FF2B5EF4-FFF2-40B4-BE49-F238E27FC236}">
                <a16:creationId xmlns:a16="http://schemas.microsoft.com/office/drawing/2014/main" id="{184F1AD3-1CDF-AC37-6E9B-7B8B5731D6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71774" y="406117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pour une image  26">
            <a:extLst>
              <a:ext uri="{FF2B5EF4-FFF2-40B4-BE49-F238E27FC236}">
                <a16:creationId xmlns:a16="http://schemas.microsoft.com/office/drawing/2014/main" id="{C64E9BAC-B4A7-262E-6139-2754B01E6D77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056000" y="4183874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0" name="Espace réservé du texte 13">
            <a:extLst>
              <a:ext uri="{FF2B5EF4-FFF2-40B4-BE49-F238E27FC236}">
                <a16:creationId xmlns:a16="http://schemas.microsoft.com/office/drawing/2014/main" id="{3B1AE6D8-B704-87BC-C392-1092C3DAC2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68436" y="5516007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pour une image  26">
            <a:extLst>
              <a:ext uri="{FF2B5EF4-FFF2-40B4-BE49-F238E27FC236}">
                <a16:creationId xmlns:a16="http://schemas.microsoft.com/office/drawing/2014/main" id="{B26BF465-B4F4-3D7D-ACF6-20566B03F777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7056000" y="564200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9AA1E9B8-8D7E-91AE-321E-A93EF886D1A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21710754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303A3D-2C6E-0CA4-B960-65AF01C4B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881EE60-AE7A-7F90-BBEB-17B83A38A3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Microsoft Uighur" panose="02000000000000000000" pitchFamily="2" charset="-78"/>
              </a:defRPr>
            </a:lvl1pPr>
            <a:lvl2pPr>
              <a:defRPr>
                <a:latin typeface="Microsoft Uighur" panose="02000000000000000000" pitchFamily="2" charset="-78"/>
              </a:defRPr>
            </a:lvl2pPr>
            <a:lvl3pPr>
              <a:defRPr>
                <a:latin typeface="Microsoft Uighur" panose="02000000000000000000" pitchFamily="2" charset="-78"/>
              </a:defRPr>
            </a:lvl3pPr>
            <a:lvl4pPr>
              <a:defRPr>
                <a:latin typeface="Microsoft Uighur" panose="02000000000000000000" pitchFamily="2" charset="-78"/>
              </a:defRPr>
            </a:lvl4pPr>
            <a:lvl5pPr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CA" dirty="0"/>
              <a:t>Cliquez pour modifier les styles du texte du masque</a:t>
            </a:r>
          </a:p>
          <a:p>
            <a:pPr lvl="1"/>
            <a:r>
              <a:rPr lang="fr-CA" dirty="0"/>
              <a:t>Deuxième niveau</a:t>
            </a:r>
          </a:p>
          <a:p>
            <a:pPr lvl="2"/>
            <a:r>
              <a:rPr lang="fr-CA" dirty="0"/>
              <a:t>Troisième niveau</a:t>
            </a:r>
          </a:p>
          <a:p>
            <a:pPr lvl="3"/>
            <a:r>
              <a:rPr lang="fr-CA" dirty="0"/>
              <a:t>Quatrième niveau</a:t>
            </a:r>
          </a:p>
          <a:p>
            <a:pPr lvl="4"/>
            <a:r>
              <a:rPr lang="fr-CA" dirty="0"/>
              <a:t>Cinquième niveau</a:t>
            </a: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6A6E81E-1A43-B692-73F8-37F712A43A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259FCCC9-0B0E-488C-8B71-DE178BBCE440}" type="datetimeFigureOut">
              <a:rPr lang="fr-FR" smtClean="0"/>
              <a:pPr/>
              <a:t>29/10/2025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E0D30DD-8521-24FD-B8BD-43916B8DC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CB86C-D60B-51AB-BD57-C98C0AC2A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37334E06-98E3-47DD-8C91-626D0C63723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0699674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EDC54C5-FB2A-6D1C-AC8A-C0BF2BDC3A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59863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B0F0">
                <a:alpha val="40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93635A3-1850-9582-694C-96DB620A940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68000"/>
            <a:ext cx="544953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5DA5B341-DD51-7414-AFFF-5286B69C66DE}"/>
              </a:ext>
            </a:extLst>
          </p:cNvPr>
          <p:cNvSpPr txBox="1"/>
          <p:nvPr userDrawn="1"/>
        </p:nvSpPr>
        <p:spPr>
          <a:xfrm>
            <a:off x="2376000" y="2160000"/>
            <a:ext cx="2757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1. Présentation du Vocabulaire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365719" y="3643281"/>
            <a:ext cx="27334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474F71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2.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365719" y="5123575"/>
            <a:ext cx="17956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3. Travail sur livret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 rot="1539327">
            <a:off x="7298796" y="2003629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 rot="1539327">
            <a:off x="7298796" y="3473285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 rot="1539327">
            <a:off x="7298796" y="495811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FCB630B7-CE24-0E02-DF2E-6E0839F2254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201410" y="2544024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algn="r" rtl="1">
              <a:defRPr lang="fr-FR" sz="1200" dirty="0" smtClean="0">
                <a:solidFill>
                  <a:srgbClr val="757575"/>
                </a:solidFill>
                <a:latin typeface="Dosis SemiBold" pitchFamily="2" charset="0"/>
              </a:defRPr>
            </a:lvl1pPr>
            <a:lvl2pPr algn="r" rtl="1">
              <a:defRPr lang="fr-FR" sz="1100" dirty="0" smtClean="0">
                <a:solidFill>
                  <a:srgbClr val="757575"/>
                </a:solidFill>
                <a:latin typeface="Dosis SemiBold" pitchFamily="2" charset="0"/>
              </a:defRPr>
            </a:lvl2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</a:pPr>
            <a:r>
              <a:rPr lang="fr-FR" dirty="0"/>
              <a:t>Cliquez pour modifier les styles du texte du masque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r-FR" dirty="0"/>
              <a:t>Deuxième niveau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4025640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algn="r" rtl="1">
              <a:defRPr lang="fr-FR" sz="1200" dirty="0" smtClean="0">
                <a:solidFill>
                  <a:srgbClr val="474F71"/>
                </a:solidFill>
                <a:latin typeface="Dosis SemiBold" pitchFamily="2" charset="0"/>
              </a:defRPr>
            </a:lvl1pPr>
            <a:lvl2pPr algn="r" rtl="1">
              <a:defRPr lang="fr-FR" sz="1100" dirty="0" smtClean="0">
                <a:solidFill>
                  <a:srgbClr val="474F71"/>
                </a:solidFill>
                <a:latin typeface="Dosis SemiBold" pitchFamily="2" charset="0"/>
              </a:defRPr>
            </a:lvl2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</a:pPr>
            <a:r>
              <a:rPr lang="fr-FR" dirty="0"/>
              <a:t>Cliquez pour modifier les styles du texte du masque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algn="r" rtl="1"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0C815ED3-0E84-E7A6-220F-EF5051A6B505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83613069"/>
      </p:ext>
    </p:extLst>
  </p:cSld>
  <p:clrMapOvr>
    <a:masterClrMapping/>
  </p:clrMapOvr>
  <p:transition spd="slow">
    <p:fad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 algn="r" rtl="1">
              <a:defRPr lang="fr-MA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06968813"/>
      </p:ext>
    </p:extLst>
  </p:cSld>
  <p:clrMapOvr>
    <a:masterClrMapping/>
  </p:clrMapOvr>
  <p:transition spd="slow">
    <p:fad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0_Titre et contenu libre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615686-FD6D-D9AF-A708-1A5B6B357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50012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sz="40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85651362"/>
      </p:ext>
    </p:extLst>
  </p:cSld>
  <p:clrMapOvr>
    <a:masterClrMapping/>
  </p:clrMapOvr>
  <p:transition spd="slow">
    <p:fad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 libre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615686-FD6D-D9AF-A708-1A5B6B357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50012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sz="40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1C52B976-EFAE-42E7-29AC-478BA2E1BD5D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1692000" y="1693586"/>
            <a:ext cx="5760000" cy="3240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968597"/>
      </p:ext>
    </p:extLst>
  </p:cSld>
  <p:clrMapOvr>
    <a:masterClrMapping/>
  </p:clrMapOvr>
  <p:transition spd="slow">
    <p:fad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et contenu libre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615686-FD6D-D9AF-A708-1A5B6B357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50012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sz="40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Espace réservé du texte 29">
            <a:extLst>
              <a:ext uri="{FF2B5EF4-FFF2-40B4-BE49-F238E27FC236}">
                <a16:creationId xmlns:a16="http://schemas.microsoft.com/office/drawing/2014/main" id="{875F7547-AE65-F045-895D-8058BAE96B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71647" y="2348166"/>
            <a:ext cx="5600701" cy="2676585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F750240-B25D-E826-2FC6-DD63E86DFD1C}"/>
              </a:ext>
            </a:extLst>
          </p:cNvPr>
          <p:cNvSpPr/>
          <p:nvPr userDrawn="1"/>
        </p:nvSpPr>
        <p:spPr>
          <a:xfrm>
            <a:off x="1006250" y="2348166"/>
            <a:ext cx="7131497" cy="2693854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1381439"/>
      </p:ext>
    </p:extLst>
  </p:cSld>
  <p:clrMapOvr>
    <a:masterClrMapping/>
  </p:clrMapOvr>
  <p:transition spd="slow">
    <p:fad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هيكلة حصة اليوم</a:t>
            </a:r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29DAEA41-5D00-ED34-D554-A529177F4182}"/>
              </a:ext>
            </a:extLst>
          </p:cNvPr>
          <p:cNvSpPr/>
          <p:nvPr userDrawn="1"/>
        </p:nvSpPr>
        <p:spPr>
          <a:xfrm>
            <a:off x="1006252" y="1523878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53" name="Espace réservé pour une image  52">
            <a:extLst>
              <a:ext uri="{FF2B5EF4-FFF2-40B4-BE49-F238E27FC236}">
                <a16:creationId xmlns:a16="http://schemas.microsoft.com/office/drawing/2014/main" id="{811D769F-9534-D48A-505E-F22FF98BB4F8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345749" y="1577878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6" name="Espace réservé du texte 29">
            <a:extLst>
              <a:ext uri="{FF2B5EF4-FFF2-40B4-BE49-F238E27FC236}">
                <a16:creationId xmlns:a16="http://schemas.microsoft.com/office/drawing/2014/main" id="{33AE7A0F-BFA5-923E-41DE-E0CB8B1CF6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76039" y="1523878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58" name="Image 57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9AB06E90-B23B-155F-6B3F-49C06FBEC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1288289"/>
            <a:ext cx="2234716" cy="360000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22662878-670D-4431-C83A-4C800DE81E79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1288289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01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E167E433-320B-2546-9D52-C395FCA750E1}"/>
              </a:ext>
            </a:extLst>
          </p:cNvPr>
          <p:cNvSpPr/>
          <p:nvPr userDrawn="1"/>
        </p:nvSpPr>
        <p:spPr>
          <a:xfrm>
            <a:off x="1006252" y="2853619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68" name="Espace réservé pour une image  52">
            <a:extLst>
              <a:ext uri="{FF2B5EF4-FFF2-40B4-BE49-F238E27FC236}">
                <a16:creationId xmlns:a16="http://schemas.microsoft.com/office/drawing/2014/main" id="{F0B98AD8-84F5-043C-2955-B0BA40A1426D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345749" y="2907619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9" name="Espace réservé du texte 29">
            <a:extLst>
              <a:ext uri="{FF2B5EF4-FFF2-40B4-BE49-F238E27FC236}">
                <a16:creationId xmlns:a16="http://schemas.microsoft.com/office/drawing/2014/main" id="{AC10C698-6C83-20D2-F92B-A3155E47AA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76039" y="2853619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70" name="Image 6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62318FFC-403A-B3A7-7424-E3A03ACA8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2618030"/>
            <a:ext cx="2234716" cy="36000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9237A4E0-D5C4-0422-6D15-31DB08B93CC3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2618030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02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معجم</a:t>
            </a:r>
          </a:p>
        </p:txBody>
      </p:sp>
      <p:sp>
        <p:nvSpPr>
          <p:cNvPr id="82" name="Rectangle : coins arrondis 81">
            <a:extLst>
              <a:ext uri="{FF2B5EF4-FFF2-40B4-BE49-F238E27FC236}">
                <a16:creationId xmlns:a16="http://schemas.microsoft.com/office/drawing/2014/main" id="{30D8AE50-417D-45B7-9122-F3958F0C4C71}"/>
              </a:ext>
            </a:extLst>
          </p:cNvPr>
          <p:cNvSpPr/>
          <p:nvPr userDrawn="1"/>
        </p:nvSpPr>
        <p:spPr>
          <a:xfrm>
            <a:off x="1006252" y="4183360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83" name="Espace réservé pour une image  52">
            <a:extLst>
              <a:ext uri="{FF2B5EF4-FFF2-40B4-BE49-F238E27FC236}">
                <a16:creationId xmlns:a16="http://schemas.microsoft.com/office/drawing/2014/main" id="{7C35F609-A4E7-22C1-7015-E75100C5AE06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7345749" y="4237360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4" name="Espace réservé du texte 29">
            <a:extLst>
              <a:ext uri="{FF2B5EF4-FFF2-40B4-BE49-F238E27FC236}">
                <a16:creationId xmlns:a16="http://schemas.microsoft.com/office/drawing/2014/main" id="{803D4A87-566A-9735-A2B9-04DD3B1646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76039" y="4183360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85" name="Image 84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29673C02-277D-EE04-8BD0-FF1AD64690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3947771"/>
            <a:ext cx="2234716" cy="360000"/>
          </a:xfrm>
          <a:prstGeom prst="rect">
            <a:avLst/>
          </a:prstGeom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1AD1ECCD-64D7-5EF6-049C-A9EDBD4562C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3947771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03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استماع وتحدث</a:t>
            </a:r>
          </a:p>
        </p:txBody>
      </p:sp>
      <p:sp>
        <p:nvSpPr>
          <p:cNvPr id="87" name="Rectangle : coins arrondis 86">
            <a:extLst>
              <a:ext uri="{FF2B5EF4-FFF2-40B4-BE49-F238E27FC236}">
                <a16:creationId xmlns:a16="http://schemas.microsoft.com/office/drawing/2014/main" id="{13ADE3E3-FEE4-7D18-5E4F-161698C8298E}"/>
              </a:ext>
            </a:extLst>
          </p:cNvPr>
          <p:cNvSpPr/>
          <p:nvPr userDrawn="1"/>
        </p:nvSpPr>
        <p:spPr>
          <a:xfrm>
            <a:off x="1006252" y="5513101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88" name="Espace réservé pour une image  52">
            <a:extLst>
              <a:ext uri="{FF2B5EF4-FFF2-40B4-BE49-F238E27FC236}">
                <a16:creationId xmlns:a16="http://schemas.microsoft.com/office/drawing/2014/main" id="{5002C4B3-577C-EDF2-EEF3-BB3F299EEF1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7345749" y="5567101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9" name="Espace réservé du texte 29">
            <a:extLst>
              <a:ext uri="{FF2B5EF4-FFF2-40B4-BE49-F238E27FC236}">
                <a16:creationId xmlns:a16="http://schemas.microsoft.com/office/drawing/2014/main" id="{84AB51F3-94E9-C64F-E0A7-077D1112346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376039" y="5513101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90" name="Image 8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0BB64257-1A94-AB80-9832-CB0DF63AC8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5277512"/>
            <a:ext cx="2234716" cy="360000"/>
          </a:xfrm>
          <a:prstGeom prst="rect">
            <a:avLst/>
          </a:prstGeom>
        </p:spPr>
      </p:pic>
      <p:sp>
        <p:nvSpPr>
          <p:cNvPr id="91" name="Rectangle 90">
            <a:extLst>
              <a:ext uri="{FF2B5EF4-FFF2-40B4-BE49-F238E27FC236}">
                <a16:creationId xmlns:a16="http://schemas.microsoft.com/office/drawing/2014/main" id="{AB053F21-2486-E623-00E1-630B455CA52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5277512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04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قراءة/ كتابة</a:t>
            </a:r>
          </a:p>
        </p:txBody>
      </p:sp>
    </p:spTree>
    <p:extLst>
      <p:ext uri="{BB962C8B-B14F-4D97-AF65-F5344CB8AC3E}">
        <p14:creationId xmlns:p14="http://schemas.microsoft.com/office/powerpoint/2010/main" val="310606805"/>
      </p:ext>
    </p:extLst>
  </p:cSld>
  <p:clrMapOvr>
    <a:masterClrMapping/>
  </p:clrMapOvr>
  <p:transition spd="slow">
    <p:fad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هيكلة حصة اليوم</a:t>
            </a:r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29DAEA41-5D00-ED34-D554-A529177F4182}"/>
              </a:ext>
            </a:extLst>
          </p:cNvPr>
          <p:cNvSpPr/>
          <p:nvPr userDrawn="1"/>
        </p:nvSpPr>
        <p:spPr>
          <a:xfrm>
            <a:off x="1006252" y="1523878"/>
            <a:ext cx="7131497" cy="900000"/>
          </a:xfrm>
          <a:prstGeom prst="roundRect">
            <a:avLst>
              <a:gd name="adj" fmla="val 50000"/>
            </a:avLst>
          </a:prstGeom>
          <a:solidFill>
            <a:srgbClr val="B5EEF2"/>
          </a:solidFill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53" name="Espace réservé pour une image  52">
            <a:extLst>
              <a:ext uri="{FF2B5EF4-FFF2-40B4-BE49-F238E27FC236}">
                <a16:creationId xmlns:a16="http://schemas.microsoft.com/office/drawing/2014/main" id="{811D769F-9534-D48A-505E-F22FF98BB4F8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345749" y="1577878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6" name="Espace réservé du texte 29">
            <a:extLst>
              <a:ext uri="{FF2B5EF4-FFF2-40B4-BE49-F238E27FC236}">
                <a16:creationId xmlns:a16="http://schemas.microsoft.com/office/drawing/2014/main" id="{33AE7A0F-BFA5-923E-41DE-E0CB8B1CF6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76039" y="1523878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58" name="Image 57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9AB06E90-B23B-155F-6B3F-49C06FBEC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1288289"/>
            <a:ext cx="2234716" cy="360000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22662878-670D-4431-C83A-4C800DE81E79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1288289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01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E167E433-320B-2546-9D52-C395FCA750E1}"/>
              </a:ext>
            </a:extLst>
          </p:cNvPr>
          <p:cNvSpPr/>
          <p:nvPr userDrawn="1"/>
        </p:nvSpPr>
        <p:spPr>
          <a:xfrm>
            <a:off x="1006252" y="2853619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68" name="Espace réservé pour une image  52">
            <a:extLst>
              <a:ext uri="{FF2B5EF4-FFF2-40B4-BE49-F238E27FC236}">
                <a16:creationId xmlns:a16="http://schemas.microsoft.com/office/drawing/2014/main" id="{F0B98AD8-84F5-043C-2955-B0BA40A1426D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345749" y="2907619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9" name="Espace réservé du texte 29">
            <a:extLst>
              <a:ext uri="{FF2B5EF4-FFF2-40B4-BE49-F238E27FC236}">
                <a16:creationId xmlns:a16="http://schemas.microsoft.com/office/drawing/2014/main" id="{AC10C698-6C83-20D2-F92B-A3155E47AA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76039" y="2853619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70" name="Image 6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62318FFC-403A-B3A7-7424-E3A03ACA8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2618030"/>
            <a:ext cx="2234716" cy="36000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9237A4E0-D5C4-0422-6D15-31DB08B93CC3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2618030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02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معجم</a:t>
            </a:r>
          </a:p>
        </p:txBody>
      </p:sp>
      <p:sp>
        <p:nvSpPr>
          <p:cNvPr id="82" name="Rectangle : coins arrondis 81">
            <a:extLst>
              <a:ext uri="{FF2B5EF4-FFF2-40B4-BE49-F238E27FC236}">
                <a16:creationId xmlns:a16="http://schemas.microsoft.com/office/drawing/2014/main" id="{30D8AE50-417D-45B7-9122-F3958F0C4C71}"/>
              </a:ext>
            </a:extLst>
          </p:cNvPr>
          <p:cNvSpPr/>
          <p:nvPr userDrawn="1"/>
        </p:nvSpPr>
        <p:spPr>
          <a:xfrm>
            <a:off x="1006252" y="4183360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83" name="Espace réservé pour une image  52">
            <a:extLst>
              <a:ext uri="{FF2B5EF4-FFF2-40B4-BE49-F238E27FC236}">
                <a16:creationId xmlns:a16="http://schemas.microsoft.com/office/drawing/2014/main" id="{7C35F609-A4E7-22C1-7015-E75100C5AE06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7345749" y="4237360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4" name="Espace réservé du texte 29">
            <a:extLst>
              <a:ext uri="{FF2B5EF4-FFF2-40B4-BE49-F238E27FC236}">
                <a16:creationId xmlns:a16="http://schemas.microsoft.com/office/drawing/2014/main" id="{803D4A87-566A-9735-A2B9-04DD3B1646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76039" y="4183360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85" name="Image 84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29673C02-277D-EE04-8BD0-FF1AD64690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3947771"/>
            <a:ext cx="2234716" cy="360000"/>
          </a:xfrm>
          <a:prstGeom prst="rect">
            <a:avLst/>
          </a:prstGeom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1AD1ECCD-64D7-5EF6-049C-A9EDBD4562C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3947771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03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استماع وتحدث</a:t>
            </a:r>
          </a:p>
        </p:txBody>
      </p:sp>
      <p:sp>
        <p:nvSpPr>
          <p:cNvPr id="87" name="Rectangle : coins arrondis 86">
            <a:extLst>
              <a:ext uri="{FF2B5EF4-FFF2-40B4-BE49-F238E27FC236}">
                <a16:creationId xmlns:a16="http://schemas.microsoft.com/office/drawing/2014/main" id="{13ADE3E3-FEE4-7D18-5E4F-161698C8298E}"/>
              </a:ext>
            </a:extLst>
          </p:cNvPr>
          <p:cNvSpPr/>
          <p:nvPr userDrawn="1"/>
        </p:nvSpPr>
        <p:spPr>
          <a:xfrm>
            <a:off x="1006252" y="5513101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88" name="Espace réservé pour une image  52">
            <a:extLst>
              <a:ext uri="{FF2B5EF4-FFF2-40B4-BE49-F238E27FC236}">
                <a16:creationId xmlns:a16="http://schemas.microsoft.com/office/drawing/2014/main" id="{5002C4B3-577C-EDF2-EEF3-BB3F299EEF1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7345749" y="5567101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9" name="Espace réservé du texte 29">
            <a:extLst>
              <a:ext uri="{FF2B5EF4-FFF2-40B4-BE49-F238E27FC236}">
                <a16:creationId xmlns:a16="http://schemas.microsoft.com/office/drawing/2014/main" id="{84AB51F3-94E9-C64F-E0A7-077D1112346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376039" y="5513101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90" name="Image 8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0BB64257-1A94-AB80-9832-CB0DF63AC8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5277512"/>
            <a:ext cx="2234716" cy="360000"/>
          </a:xfrm>
          <a:prstGeom prst="rect">
            <a:avLst/>
          </a:prstGeom>
        </p:spPr>
      </p:pic>
      <p:sp>
        <p:nvSpPr>
          <p:cNvPr id="91" name="Rectangle 90">
            <a:extLst>
              <a:ext uri="{FF2B5EF4-FFF2-40B4-BE49-F238E27FC236}">
                <a16:creationId xmlns:a16="http://schemas.microsoft.com/office/drawing/2014/main" id="{AB053F21-2486-E623-00E1-630B455CA52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5277512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04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قراءة/ كتابة</a:t>
            </a:r>
          </a:p>
        </p:txBody>
      </p:sp>
      <p:sp>
        <p:nvSpPr>
          <p:cNvPr id="93" name="ZoneTexte 92">
            <a:extLst>
              <a:ext uri="{FF2B5EF4-FFF2-40B4-BE49-F238E27FC236}">
                <a16:creationId xmlns:a16="http://schemas.microsoft.com/office/drawing/2014/main" id="{142297B5-6FBA-BC26-6A95-65899F08D5CE}"/>
              </a:ext>
            </a:extLst>
          </p:cNvPr>
          <p:cNvSpPr txBox="1"/>
          <p:nvPr userDrawn="1"/>
        </p:nvSpPr>
        <p:spPr>
          <a:xfrm>
            <a:off x="2286000" y="3273186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قراءة/ كتابة</a:t>
            </a:r>
          </a:p>
        </p:txBody>
      </p:sp>
    </p:spTree>
    <p:extLst>
      <p:ext uri="{BB962C8B-B14F-4D97-AF65-F5344CB8AC3E}">
        <p14:creationId xmlns:p14="http://schemas.microsoft.com/office/powerpoint/2010/main" val="1556916523"/>
      </p:ext>
    </p:extLst>
  </p:cSld>
  <p:clrMapOvr>
    <a:masterClrMapping/>
  </p:clrMapOvr>
  <p:transition spd="slow">
    <p:fad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هيكلة حصة اليوم</a:t>
            </a:r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29DAEA41-5D00-ED34-D554-A529177F4182}"/>
              </a:ext>
            </a:extLst>
          </p:cNvPr>
          <p:cNvSpPr/>
          <p:nvPr userDrawn="1"/>
        </p:nvSpPr>
        <p:spPr>
          <a:xfrm>
            <a:off x="1006252" y="1523878"/>
            <a:ext cx="7131497" cy="900000"/>
          </a:xfrm>
          <a:prstGeom prst="roundRect">
            <a:avLst>
              <a:gd name="adj" fmla="val 50000"/>
            </a:avLst>
          </a:prstGeom>
          <a:solidFill>
            <a:srgbClr val="B5EEF2"/>
          </a:solidFill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53" name="Espace réservé pour une image  52">
            <a:extLst>
              <a:ext uri="{FF2B5EF4-FFF2-40B4-BE49-F238E27FC236}">
                <a16:creationId xmlns:a16="http://schemas.microsoft.com/office/drawing/2014/main" id="{811D769F-9534-D48A-505E-F22FF98BB4F8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345749" y="1577878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6" name="Espace réservé du texte 29">
            <a:extLst>
              <a:ext uri="{FF2B5EF4-FFF2-40B4-BE49-F238E27FC236}">
                <a16:creationId xmlns:a16="http://schemas.microsoft.com/office/drawing/2014/main" id="{33AE7A0F-BFA5-923E-41DE-E0CB8B1CF6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76039" y="1523878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58" name="Image 57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9AB06E90-B23B-155F-6B3F-49C06FBEC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1288289"/>
            <a:ext cx="2234716" cy="360000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22662878-670D-4431-C83A-4C800DE81E79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1288289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01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E167E433-320B-2546-9D52-C395FCA750E1}"/>
              </a:ext>
            </a:extLst>
          </p:cNvPr>
          <p:cNvSpPr/>
          <p:nvPr userDrawn="1"/>
        </p:nvSpPr>
        <p:spPr>
          <a:xfrm>
            <a:off x="1006252" y="2853619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68" name="Espace réservé pour une image  52">
            <a:extLst>
              <a:ext uri="{FF2B5EF4-FFF2-40B4-BE49-F238E27FC236}">
                <a16:creationId xmlns:a16="http://schemas.microsoft.com/office/drawing/2014/main" id="{F0B98AD8-84F5-043C-2955-B0BA40A1426D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345749" y="2907619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9" name="Espace réservé du texte 29">
            <a:extLst>
              <a:ext uri="{FF2B5EF4-FFF2-40B4-BE49-F238E27FC236}">
                <a16:creationId xmlns:a16="http://schemas.microsoft.com/office/drawing/2014/main" id="{AC10C698-6C83-20D2-F92B-A3155E47AA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76039" y="2853619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70" name="Image 6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62318FFC-403A-B3A7-7424-E3A03ACA8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2618030"/>
            <a:ext cx="2234716" cy="36000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9237A4E0-D5C4-0422-6D15-31DB08B93CC3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2618030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02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82" name="Rectangle : coins arrondis 81">
            <a:extLst>
              <a:ext uri="{FF2B5EF4-FFF2-40B4-BE49-F238E27FC236}">
                <a16:creationId xmlns:a16="http://schemas.microsoft.com/office/drawing/2014/main" id="{30D8AE50-417D-45B7-9122-F3958F0C4C71}"/>
              </a:ext>
            </a:extLst>
          </p:cNvPr>
          <p:cNvSpPr/>
          <p:nvPr userDrawn="1"/>
        </p:nvSpPr>
        <p:spPr>
          <a:xfrm>
            <a:off x="1006252" y="4183360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83" name="Espace réservé pour une image  52">
            <a:extLst>
              <a:ext uri="{FF2B5EF4-FFF2-40B4-BE49-F238E27FC236}">
                <a16:creationId xmlns:a16="http://schemas.microsoft.com/office/drawing/2014/main" id="{7C35F609-A4E7-22C1-7015-E75100C5AE06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7345749" y="4237360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4" name="Espace réservé du texte 29">
            <a:extLst>
              <a:ext uri="{FF2B5EF4-FFF2-40B4-BE49-F238E27FC236}">
                <a16:creationId xmlns:a16="http://schemas.microsoft.com/office/drawing/2014/main" id="{803D4A87-566A-9735-A2B9-04DD3B1646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76039" y="4183360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pic>
        <p:nvPicPr>
          <p:cNvPr id="85" name="Image 84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29673C02-277D-EE04-8BD0-FF1AD64690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3947771"/>
            <a:ext cx="2234716" cy="360000"/>
          </a:xfrm>
          <a:prstGeom prst="rect">
            <a:avLst/>
          </a:prstGeom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1AD1ECCD-64D7-5EF6-049C-A9EDBD4562C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3947771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03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صرف و تحويل</a:t>
            </a:r>
          </a:p>
        </p:txBody>
      </p:sp>
      <p:sp>
        <p:nvSpPr>
          <p:cNvPr id="93" name="ZoneTexte 92">
            <a:extLst>
              <a:ext uri="{FF2B5EF4-FFF2-40B4-BE49-F238E27FC236}">
                <a16:creationId xmlns:a16="http://schemas.microsoft.com/office/drawing/2014/main" id="{142297B5-6FBA-BC26-6A95-65899F08D5CE}"/>
              </a:ext>
            </a:extLst>
          </p:cNvPr>
          <p:cNvSpPr txBox="1"/>
          <p:nvPr userDrawn="1"/>
        </p:nvSpPr>
        <p:spPr>
          <a:xfrm>
            <a:off x="2286000" y="3273186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قراءة/ كتابة</a:t>
            </a:r>
          </a:p>
        </p:txBody>
      </p:sp>
    </p:spTree>
    <p:extLst>
      <p:ext uri="{BB962C8B-B14F-4D97-AF65-F5344CB8AC3E}">
        <p14:creationId xmlns:p14="http://schemas.microsoft.com/office/powerpoint/2010/main" val="911941477"/>
      </p:ext>
    </p:extLst>
  </p:cSld>
  <p:clrMapOvr>
    <a:masterClrMapping/>
  </p:clrMapOvr>
  <p:transition spd="slow">
    <p:fad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499220" y="1489630"/>
            <a:ext cx="3780000" cy="198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هيكلة حصة اليوم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19610" y="1345630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4079344"/>
            <a:ext cx="3780000" cy="180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935344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690960" y="1484528"/>
            <a:ext cx="3780000" cy="198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31610" y="1340528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endParaRP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4074242"/>
            <a:ext cx="3780000" cy="180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930242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23761567-A86E-8135-81C0-CED87D942C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9220" y="1494244"/>
            <a:ext cx="3780000" cy="198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39EA05E9-C0CF-B205-9E7E-8B816F7B20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610" y="4079344"/>
            <a:ext cx="3780000" cy="18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17782BBF-59ED-E546-3B38-B34A7198A4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8960" y="4074242"/>
            <a:ext cx="3780000" cy="18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F31F0DA6-235C-D84C-A077-7A122B020A9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5350" y="1933764"/>
            <a:ext cx="3780000" cy="198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4" name="Espace réservé pour une image  33">
            <a:extLst>
              <a:ext uri="{FF2B5EF4-FFF2-40B4-BE49-F238E27FC236}">
                <a16:creationId xmlns:a16="http://schemas.microsoft.com/office/drawing/2014/main" id="{E9E8A424-C49F-EA75-7E06-53BC7826807A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43772" y="910326"/>
            <a:ext cx="720000" cy="720000"/>
          </a:xfrm>
          <a:prstGeom prst="ellipse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01687535"/>
      </p:ext>
    </p:extLst>
  </p:cSld>
  <p:clrMapOvr>
    <a:masterClrMapping/>
  </p:clrMapOvr>
  <p:transition spd="slow">
    <p:fad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97716"/>
            <a:chOff x="963273" y="2342097"/>
            <a:chExt cx="1787772" cy="297716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51813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25056885-FA64-D09B-26FE-85CF4F679F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361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93778A39-AF25-ED00-5098-369F58C4D7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61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40ABE254-A8C6-779E-D670-312AF958BE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361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2FC31E5C-B8D7-6A19-A642-3F6EA92819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896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67179967-8610-1723-242E-1E4CD528465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896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049FF31D-572A-E6E6-F61A-D9F1DF02E8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896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75411929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D473E2D1-1D3D-0FD2-514D-FE3F56C598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B739D0F-6624-782E-9D75-468D2D92DC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Microsoft Uighur" panose="02000000000000000000" pitchFamily="2" charset="-78"/>
              </a:defRPr>
            </a:lvl1pPr>
            <a:lvl2pPr>
              <a:defRPr>
                <a:latin typeface="Microsoft Uighur" panose="02000000000000000000" pitchFamily="2" charset="-78"/>
              </a:defRPr>
            </a:lvl2pPr>
            <a:lvl3pPr>
              <a:defRPr>
                <a:latin typeface="Microsoft Uighur" panose="02000000000000000000" pitchFamily="2" charset="-78"/>
              </a:defRPr>
            </a:lvl3pPr>
            <a:lvl4pPr>
              <a:defRPr>
                <a:latin typeface="Microsoft Uighur" panose="02000000000000000000" pitchFamily="2" charset="-78"/>
              </a:defRPr>
            </a:lvl4pPr>
            <a:lvl5pPr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CA" dirty="0"/>
              <a:t>Cliquez pour modifier les styles du texte du masque</a:t>
            </a:r>
          </a:p>
          <a:p>
            <a:pPr lvl="1"/>
            <a:r>
              <a:rPr lang="fr-CA" dirty="0"/>
              <a:t>Deuxième niveau</a:t>
            </a:r>
          </a:p>
          <a:p>
            <a:pPr lvl="2"/>
            <a:r>
              <a:rPr lang="fr-CA" dirty="0"/>
              <a:t>Troisième niveau</a:t>
            </a:r>
          </a:p>
          <a:p>
            <a:pPr lvl="3"/>
            <a:r>
              <a:rPr lang="fr-CA" dirty="0"/>
              <a:t>Quatrième niveau</a:t>
            </a:r>
          </a:p>
          <a:p>
            <a:pPr lvl="4"/>
            <a:r>
              <a:rPr lang="fr-CA" dirty="0"/>
              <a:t>Cinquième niveau</a:t>
            </a: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A7CEC9B-ED1E-A3AC-2723-5A29691A63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259FCCC9-0B0E-488C-8B71-DE178BBCE440}" type="datetimeFigureOut">
              <a:rPr lang="fr-FR" smtClean="0"/>
              <a:pPr/>
              <a:t>29/10/2025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DD77378-0608-4525-5052-F45EF7DB6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611D101-34C2-0FDB-500D-30DE16C78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37334E06-98E3-47DD-8C91-626D0C63723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78439025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C2ADEA47-53F7-0AF0-3372-8233D45817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361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70990D1D-7C73-EE33-8D5B-6391F064BCA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61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17C0A59E-DC27-E4F2-BC37-CE6B27DC4D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361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E9D0546D-8442-4A6F-F0D1-77FAF613F2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896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CB811CDB-4C95-517D-D592-BCC10856CA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896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0F179832-ADCB-6435-7E3C-B36F156DA0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896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43279796"/>
      </p:ext>
    </p:extLst>
  </p:cSld>
  <p:clrMapOvr>
    <a:masterClrMapping/>
  </p:clrMapOvr>
  <p:transition spd="slow">
    <p:fad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A34270BF-566C-8548-6695-5672B306BB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000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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8F8C17C2-62D1-261B-0BE2-6F7839D218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000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1596194A-BC5F-19D0-0F1C-F6CFBDF3FFF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000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3" name="Espace réservé du texte 29">
            <a:extLst>
              <a:ext uri="{FF2B5EF4-FFF2-40B4-BE49-F238E27FC236}">
                <a16:creationId xmlns:a16="http://schemas.microsoft.com/office/drawing/2014/main" id="{34C5ECAB-EDC5-9A06-999D-04F572C338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535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4" name="Espace réservé du texte 29">
            <a:extLst>
              <a:ext uri="{FF2B5EF4-FFF2-40B4-BE49-F238E27FC236}">
                <a16:creationId xmlns:a16="http://schemas.microsoft.com/office/drawing/2014/main" id="{99EB5DB0-28F2-A2FD-2E29-86534A50C8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535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5" name="Espace réservé du texte 29">
            <a:extLst>
              <a:ext uri="{FF2B5EF4-FFF2-40B4-BE49-F238E27FC236}">
                <a16:creationId xmlns:a16="http://schemas.microsoft.com/office/drawing/2014/main" id="{0B82F83A-7D6E-997A-6DFD-98486DA5B40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535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93156378"/>
      </p:ext>
    </p:extLst>
  </p:cSld>
  <p:clrMapOvr>
    <a:masterClrMapping/>
  </p:clrMapOvr>
  <p:transition spd="slow">
    <p:fad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B3E04AEF-3D7B-CC0B-3E3B-A996165D64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000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28580070-8848-A3B0-7630-F76B09ACF70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000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C4EAC4BD-29C1-3422-DCEA-C45FE014EB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000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74D66651-4E8C-0C81-2EBA-9F6CD1A3F6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535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8126728D-C7ED-6A6E-E6ED-BBFAD53EF98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535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28E6E001-28B8-A0DE-47D1-643F130017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535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3220884"/>
      </p:ext>
    </p:extLst>
  </p:cSld>
  <p:clrMapOvr>
    <a:masterClrMapping/>
  </p:clrMapOvr>
  <p:transition spd="slow">
    <p:fad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C7615D05-760F-5459-4F8E-1CF5EDB8AF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361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78400896-B348-E5C1-B9FC-5CB0523109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61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D53A59A5-B33B-614B-D743-FB8C0BB8524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361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153E3310-842C-57DB-DE50-3B4B74672F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896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E431787E-F15B-5728-2A25-45776ECDE5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896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D5CE94EE-E532-793C-25E0-3E866F0519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896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16549578"/>
      </p:ext>
    </p:extLst>
  </p:cSld>
  <p:clrMapOvr>
    <a:masterClrMapping/>
  </p:clrMapOvr>
  <p:transition spd="slow">
    <p:fad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13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47216282"/>
      </p:ext>
    </p:extLst>
  </p:cSld>
  <p:clrMapOvr>
    <a:masterClrMapping/>
  </p:clrMapOvr>
  <p:transition spd="slow">
    <p:fad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598C516-D98D-DBF9-3F71-DFEB0161C87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91464104"/>
      </p:ext>
    </p:extLst>
  </p:cSld>
  <p:clrMapOvr>
    <a:masterClrMapping/>
  </p:clrMapOvr>
  <p:transition spd="slow">
    <p:fad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EEF34296-E850-0AEB-BB92-43EC46A1102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8438871"/>
      </p:ext>
    </p:extLst>
  </p:cSld>
  <p:clrMapOvr>
    <a:masterClrMapping/>
  </p:clrMapOvr>
  <p:transition spd="slow">
    <p:fad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132558-3F75-CB4C-D531-27315320B88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7393436"/>
      </p:ext>
    </p:extLst>
  </p:cSld>
  <p:clrMapOvr>
    <a:masterClrMapping/>
  </p:clrMapOvr>
  <p:transition spd="slow">
    <p:fad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E1E0570-45E7-D32C-C3AF-C520C3495A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08494085"/>
      </p:ext>
    </p:extLst>
  </p:cSld>
  <p:clrMapOvr>
    <a:masterClrMapping/>
  </p:clrMapOvr>
  <p:transition spd="slow">
    <p:fad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5D16DE4-155A-6638-E7CE-E7A28AA4B60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8173014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0269047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324D1A-D9D9-B5ED-B73D-27AA0C2A986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39028347"/>
      </p:ext>
    </p:extLst>
  </p:cSld>
  <p:clrMapOvr>
    <a:masterClrMapping/>
  </p:clrMapOvr>
  <p:transition spd="slow">
    <p:fad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B76699B-E059-47DC-DE0E-BA72358357D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92389049"/>
      </p:ext>
    </p:extLst>
  </p:cSld>
  <p:clrMapOvr>
    <a:masterClrMapping/>
  </p:clrMapOvr>
  <p:transition spd="slow">
    <p:fad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r"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FAFC7B-FA92-DE4F-26F0-9F5500C9501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41440065"/>
      </p:ext>
    </p:extLst>
  </p:cSld>
  <p:clrMapOvr>
    <a:masterClrMapping/>
  </p:clrMapOvr>
  <p:transition spd="slow">
    <p:fad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62541522"/>
      </p:ext>
    </p:extLst>
  </p:cSld>
  <p:clrMapOvr>
    <a:masterClrMapping/>
  </p:clrMapOvr>
  <p:transition spd="slow">
    <p:fad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17628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7279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6931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26582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628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7279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6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6582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0D6A5E2-01C6-D590-C3C3-E3E3120C435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40997952"/>
      </p:ext>
    </p:extLst>
  </p:cSld>
  <p:clrMapOvr>
    <a:masterClrMapping/>
  </p:clrMapOvr>
  <p:transition spd="slow">
    <p:fad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22CA7E9F-9679-5248-AEE2-BF953C8E64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23124741"/>
      </p:ext>
    </p:extLst>
  </p:cSld>
  <p:clrMapOvr>
    <a:masterClrMapping/>
  </p:clrMapOvr>
  <p:transition spd="slow">
    <p:fad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2620F5-42B6-A595-4B8A-576787B826D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84084027"/>
      </p:ext>
    </p:extLst>
  </p:cSld>
  <p:clrMapOvr>
    <a:masterClrMapping/>
  </p:clrMapOvr>
  <p:transition spd="slow">
    <p:fad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0870748-DEBB-7999-E4EA-5505C8D576A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74061891"/>
      </p:ext>
    </p:extLst>
  </p:cSld>
  <p:clrMapOvr>
    <a:masterClrMapping/>
  </p:clrMapOvr>
  <p:transition spd="slow">
    <p:fad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A90A1F0-EDD6-9649-9002-A9FD386E735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27603564"/>
      </p:ext>
    </p:extLst>
  </p:cSld>
  <p:clrMapOvr>
    <a:masterClrMapping/>
  </p:clrMapOvr>
  <p:transition spd="slow">
    <p:fad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1AD089D0-4BDB-8D43-FA23-9FA976E0B15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57969216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2380496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BA00AE2-C86C-3D6D-92AA-E480DC9D0F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64080851"/>
      </p:ext>
    </p:extLst>
  </p:cSld>
  <p:clrMapOvr>
    <a:masterClrMapping/>
  </p:clrMapOvr>
  <p:transition spd="slow">
    <p:fad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0C12247A-5948-0FCF-AEE1-F51137CFB6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54956335"/>
      </p:ext>
    </p:extLst>
  </p:cSld>
  <p:clrMapOvr>
    <a:masterClrMapping/>
  </p:clrMapOvr>
  <p:transition spd="slow">
    <p:fad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9803E514-510A-9012-E9F3-2DEA0C1AD84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65892957"/>
      </p:ext>
    </p:extLst>
  </p:cSld>
  <p:clrMapOvr>
    <a:masterClrMapping/>
  </p:clrMapOvr>
  <p:transition spd="slow">
    <p:fad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 rtl="1"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1BB9A80-61E4-8F44-A39C-C9F0A149E4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65805289"/>
      </p:ext>
    </p:extLst>
  </p:cSld>
  <p:clrMapOvr>
    <a:masterClrMapping/>
  </p:clrMapOvr>
  <p:transition spd="slow">
    <p:fad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630A277E-2BC7-C3E2-8989-08599FC0B9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7156" y="2240177"/>
            <a:ext cx="6169687" cy="11888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DC4AF98-2B3D-2D34-232F-CF1DDA6BA3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87156" y="3667318"/>
            <a:ext cx="6169687" cy="120711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9AB1D0D-E890-7F0B-DAD8-7146D4ACACF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87156" y="5113317"/>
            <a:ext cx="6169687" cy="1201016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25" name="Espace réservé du texte 13">
            <a:extLst>
              <a:ext uri="{FF2B5EF4-FFF2-40B4-BE49-F238E27FC236}">
                <a16:creationId xmlns:a16="http://schemas.microsoft.com/office/drawing/2014/main" id="{7D357DBE-F01D-F7D3-FEAE-6DB1B07395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68436" y="262191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9C822516-F43E-BECF-7CFF-8A084DC2ACCA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056000" y="2747910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8" name="Espace réservé du texte 13">
            <a:extLst>
              <a:ext uri="{FF2B5EF4-FFF2-40B4-BE49-F238E27FC236}">
                <a16:creationId xmlns:a16="http://schemas.microsoft.com/office/drawing/2014/main" id="{184F1AD3-1CDF-AC37-6E9B-7B8B5731D6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71774" y="406117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pour une image  26">
            <a:extLst>
              <a:ext uri="{FF2B5EF4-FFF2-40B4-BE49-F238E27FC236}">
                <a16:creationId xmlns:a16="http://schemas.microsoft.com/office/drawing/2014/main" id="{C64E9BAC-B4A7-262E-6139-2754B01E6D77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056000" y="4183874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0" name="Espace réservé du texte 13">
            <a:extLst>
              <a:ext uri="{FF2B5EF4-FFF2-40B4-BE49-F238E27FC236}">
                <a16:creationId xmlns:a16="http://schemas.microsoft.com/office/drawing/2014/main" id="{3B1AE6D8-B704-87BC-C392-1092C3DAC2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68436" y="5516007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pour une image  26">
            <a:extLst>
              <a:ext uri="{FF2B5EF4-FFF2-40B4-BE49-F238E27FC236}">
                <a16:creationId xmlns:a16="http://schemas.microsoft.com/office/drawing/2014/main" id="{B26BF465-B4F4-3D7D-ACF6-20566B03F777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7056000" y="564200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9AA1E9B8-8D7E-91AE-321E-A93EF886D1A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34894514"/>
      </p:ext>
    </p:extLst>
  </p:cSld>
  <p:clrMapOvr>
    <a:masterClrMapping/>
  </p:clrMapOvr>
  <p:transition spd="slow">
    <p:fad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EDC54C5-FB2A-6D1C-AC8A-C0BF2BDC3A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59863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B0F0">
                <a:alpha val="40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93635A3-1850-9582-694C-96DB620A940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68000"/>
            <a:ext cx="544953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5DA5B341-DD51-7414-AFFF-5286B69C66DE}"/>
              </a:ext>
            </a:extLst>
          </p:cNvPr>
          <p:cNvSpPr txBox="1"/>
          <p:nvPr userDrawn="1"/>
        </p:nvSpPr>
        <p:spPr>
          <a:xfrm>
            <a:off x="2376000" y="2160000"/>
            <a:ext cx="2757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1. Présentation du Vocabulaire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365719" y="3643281"/>
            <a:ext cx="27334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474F71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2.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365719" y="5123575"/>
            <a:ext cx="17956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3. Travail sur livret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 rot="1539327">
            <a:off x="7298796" y="2003629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 rot="1539327">
            <a:off x="7298796" y="3473285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 rot="1539327">
            <a:off x="7298796" y="495811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FCB630B7-CE24-0E02-DF2E-6E0839F2254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201410" y="2544024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algn="r" rtl="1">
              <a:defRPr lang="fr-FR" sz="1200" dirty="0" smtClean="0">
                <a:solidFill>
                  <a:srgbClr val="757575"/>
                </a:solidFill>
                <a:latin typeface="Dosis SemiBold" pitchFamily="2" charset="0"/>
              </a:defRPr>
            </a:lvl1pPr>
            <a:lvl2pPr algn="r" rtl="1">
              <a:defRPr lang="fr-FR" sz="1100" dirty="0" smtClean="0">
                <a:solidFill>
                  <a:srgbClr val="757575"/>
                </a:solidFill>
                <a:latin typeface="Dosis SemiBold" pitchFamily="2" charset="0"/>
              </a:defRPr>
            </a:lvl2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</a:pPr>
            <a:r>
              <a:rPr lang="fr-FR" dirty="0"/>
              <a:t>Cliquez pour modifier les styles du texte du masque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r-FR" dirty="0"/>
              <a:t>Deuxième niveau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4025640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algn="r" rtl="1">
              <a:defRPr lang="fr-FR" sz="1200" dirty="0" smtClean="0">
                <a:solidFill>
                  <a:srgbClr val="474F71"/>
                </a:solidFill>
                <a:latin typeface="Dosis SemiBold" pitchFamily="2" charset="0"/>
              </a:defRPr>
            </a:lvl1pPr>
            <a:lvl2pPr algn="r" rtl="1">
              <a:defRPr lang="fr-FR" sz="1100" dirty="0" smtClean="0">
                <a:solidFill>
                  <a:srgbClr val="474F71"/>
                </a:solidFill>
                <a:latin typeface="Dosis SemiBold" pitchFamily="2" charset="0"/>
              </a:defRPr>
            </a:lvl2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</a:pPr>
            <a:r>
              <a:rPr lang="fr-FR" dirty="0"/>
              <a:t>Cliquez pour modifier les styles du texte du masque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algn="r" rtl="1"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0C815ED3-0E84-E7A6-220F-EF5051A6B505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96648052"/>
      </p:ext>
    </p:extLst>
  </p:cSld>
  <p:clrMapOvr>
    <a:masterClrMapping/>
  </p:clrMapOvr>
  <p:transition spd="slow">
    <p:fad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15" y="756000"/>
            <a:ext cx="6840000" cy="612000"/>
          </a:xfr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45766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16214902"/>
      </p:ext>
    </p:extLst>
  </p:cSld>
  <p:clrMapOvr>
    <a:masterClrMapping/>
  </p:clrMapOvr>
  <p:transition spd="slow">
    <p:fad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rtl="1">
              <a:defRPr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857BAC0B-AC65-BD61-1B0C-5A8010C4074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99826517"/>
      </p:ext>
    </p:extLst>
  </p:cSld>
  <p:clrMapOvr>
    <a:masterClrMapping/>
  </p:clrMapOvr>
  <p:transition spd="slow">
    <p:fad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rtl="1">
              <a:defRPr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pour une image  16">
            <a:extLst>
              <a:ext uri="{FF2B5EF4-FFF2-40B4-BE49-F238E27FC236}">
                <a16:creationId xmlns:a16="http://schemas.microsoft.com/office/drawing/2014/main" id="{F07865AF-0218-DA63-49A3-7D88763D3E4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91563142"/>
      </p:ext>
    </p:extLst>
  </p:cSld>
  <p:clrMapOvr>
    <a:masterClrMapping/>
  </p:clrMapOvr>
  <p:transition spd="slow">
    <p:fad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600A5F7D-7D47-07F5-08AA-8016965DE68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 dirty="0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21228691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position personnalisée">
    <p:bg>
      <p:bgPr>
        <a:blipFill dpi="0" rotWithShape="1">
          <a:blip r:embed="rId2">
            <a:lum/>
          </a:blip>
          <a:srcRect/>
          <a:stretch>
            <a:fillRect l="-1000" t="-1000" r="-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196" y="895086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lang="fr-MA" sz="3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94453437"/>
      </p:ext>
    </p:extLst>
  </p:cSld>
  <p:clrMapOvr>
    <a:masterClrMapping/>
  </p:clrMapOvr>
  <p:transition spd="slow">
    <p:fade/>
  </p:transition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CB3B8A30-F32D-5CC4-2E67-28B50E2CDB5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52661469"/>
      </p:ext>
    </p:extLst>
  </p:cSld>
  <p:clrMapOvr>
    <a:masterClrMapping/>
  </p:clrMapOvr>
  <p:transition spd="slow">
    <p:fad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EE0B4139-2278-6815-C0E2-8899DA45756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1671366"/>
      </p:ext>
    </p:extLst>
  </p:cSld>
  <p:clrMapOvr>
    <a:masterClrMapping/>
  </p:clrMapOvr>
  <p:transition spd="slow">
    <p:fad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6899555" y="1661629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551555" y="1661629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225555" y="1661629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C68813DF-B21E-B042-7209-2BDBC9D34EB3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899555" y="329589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4">
            <a:extLst>
              <a:ext uri="{FF2B5EF4-FFF2-40B4-BE49-F238E27FC236}">
                <a16:creationId xmlns:a16="http://schemas.microsoft.com/office/drawing/2014/main" id="{9B10FE9B-0F21-581A-1B4E-D631230494E0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3551555" y="329589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34A4715C-3DAE-D49B-53C3-8A2CEEFE4371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225555" y="329589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14">
            <a:extLst>
              <a:ext uri="{FF2B5EF4-FFF2-40B4-BE49-F238E27FC236}">
                <a16:creationId xmlns:a16="http://schemas.microsoft.com/office/drawing/2014/main" id="{7F223E00-5735-BD46-CC20-E6FA82ECED63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6899555" y="4925888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5D506AF-06A3-C04A-7D27-3D3AB9F7245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3551555" y="4925888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2A8C417-C281-7590-57E3-25CA49255FCF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5225555" y="4925888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685F2552-53F8-E324-FAFC-7CBC92F27AA3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06090294"/>
      </p:ext>
    </p:extLst>
  </p:cSld>
  <p:clrMapOvr>
    <a:masterClrMapping/>
  </p:clrMapOvr>
  <p:transition spd="slow">
    <p:fad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E85BC44-B897-D2E5-D7ED-B51C2F89F304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47441632"/>
      </p:ext>
    </p:extLst>
  </p:cSld>
  <p:clrMapOvr>
    <a:masterClrMapping/>
  </p:clrMapOvr>
  <p:transition spd="slow">
    <p:fad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7A9285AD-8B22-A04D-E893-6F08727F900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78791608"/>
      </p:ext>
    </p:extLst>
  </p:cSld>
  <p:clrMapOvr>
    <a:masterClrMapping/>
  </p:clrMapOvr>
  <p:transition spd="slow">
    <p:fad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22934014"/>
      </p:ext>
    </p:extLst>
  </p:cSld>
  <p:clrMapOvr>
    <a:masterClrMapping/>
  </p:clrMapOvr>
  <p:transition spd="slow">
    <p:fad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E1611C4F-2F07-955B-230E-2BD4D9E35C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16848029"/>
      </p:ext>
    </p:extLst>
  </p:cSld>
  <p:clrMapOvr>
    <a:masterClrMapping/>
  </p:clrMapOvr>
  <p:transition spd="slow">
    <p:fad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C55096D1-EB19-8E69-96A7-25A43E3397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55194425"/>
      </p:ext>
    </p:extLst>
  </p:cSld>
  <p:clrMapOvr>
    <a:masterClrMapping/>
  </p:clrMapOvr>
  <p:transition spd="slow">
    <p:fad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1A6A4BA0-D462-85AB-E123-BB4F6907F98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68545365"/>
      </p:ext>
    </p:extLst>
  </p:cSld>
  <p:clrMapOvr>
    <a:masterClrMapping/>
  </p:clrMapOvr>
  <p:transition spd="slow">
    <p:fad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3F74BEE-FD18-5972-5B67-A4109E3461B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71394555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6400977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E8C52E21-EF60-EFA4-6191-FA53B985CEC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51191573"/>
      </p:ext>
    </p:extLst>
  </p:cSld>
  <p:clrMapOvr>
    <a:masterClrMapping/>
  </p:clrMapOvr>
  <p:transition spd="slow">
    <p:fad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29BBC07-74A6-563A-24CF-30738239EBD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03465071"/>
      </p:ext>
    </p:extLst>
  </p:cSld>
  <p:clrMapOvr>
    <a:masterClrMapping/>
  </p:clrMapOvr>
  <p:transition spd="slow">
    <p:fad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position personnalisée">
    <p:bg>
      <p:bgPr>
        <a:blipFill dpi="0" rotWithShape="1">
          <a:blip r:embed="rId2">
            <a:lum/>
          </a:blip>
          <a:srcRect/>
          <a:stretch>
            <a:fillRect l="-1000" t="-1000" r="-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196" y="895086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lang="fr-MA" sz="3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85494382"/>
      </p:ext>
    </p:extLst>
  </p:cSld>
  <p:clrMapOvr>
    <a:masterClrMapping/>
  </p:clrMapOvr>
  <p:transition spd="slow">
    <p:fad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022" y="756000"/>
            <a:ext cx="6840000" cy="612000"/>
          </a:xfr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197ED421-FA03-EE08-7A45-DC1F5DB40FB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86457972"/>
      </p:ext>
    </p:extLst>
  </p:cSld>
  <p:clrMapOvr>
    <a:masterClrMapping/>
  </p:clrMapOvr>
  <p:transition spd="slow">
    <p:fad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rtl="1">
              <a:defRPr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AAE1FD6-FA32-E9C2-3B4E-D7EA7311570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35663330"/>
      </p:ext>
    </p:extLst>
  </p:cSld>
  <p:clrMapOvr>
    <a:masterClrMapping/>
  </p:clrMapOvr>
  <p:transition spd="slow">
    <p:fad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rtl="1">
              <a:defRPr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pour une image  16">
            <a:extLst>
              <a:ext uri="{FF2B5EF4-FFF2-40B4-BE49-F238E27FC236}">
                <a16:creationId xmlns:a16="http://schemas.microsoft.com/office/drawing/2014/main" id="{AC7F337F-3560-9C7B-95FB-EAD532B0642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72838720"/>
      </p:ext>
    </p:extLst>
  </p:cSld>
  <p:clrMapOvr>
    <a:masterClrMapping/>
  </p:clrMapOvr>
  <p:transition spd="slow">
    <p:fad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E6071AB2-FD89-6999-6BF2-6CCE861AFA4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11521664"/>
      </p:ext>
    </p:extLst>
  </p:cSld>
  <p:clrMapOvr>
    <a:masterClrMapping/>
  </p:clrMapOvr>
  <p:transition spd="slow">
    <p:fad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9313EEE-B6BD-1BA7-BADF-2E5354036BF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82914005"/>
      </p:ext>
    </p:extLst>
  </p:cSld>
  <p:clrMapOvr>
    <a:masterClrMapping/>
  </p:clrMapOvr>
  <p:transition spd="slow">
    <p:fad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2892FE-936C-FF4D-A116-9CE2F3D567B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19154227"/>
      </p:ext>
    </p:extLst>
  </p:cSld>
  <p:clrMapOvr>
    <a:masterClrMapping/>
  </p:clrMapOvr>
  <p:transition spd="slow">
    <p:fad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6899555" y="1661629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551555" y="1661629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225555" y="1661629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C68813DF-B21E-B042-7209-2BDBC9D34EB3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899555" y="329589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4">
            <a:extLst>
              <a:ext uri="{FF2B5EF4-FFF2-40B4-BE49-F238E27FC236}">
                <a16:creationId xmlns:a16="http://schemas.microsoft.com/office/drawing/2014/main" id="{9B10FE9B-0F21-581A-1B4E-D631230494E0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3551555" y="329589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34A4715C-3DAE-D49B-53C3-8A2CEEFE4371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225555" y="329589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14">
            <a:extLst>
              <a:ext uri="{FF2B5EF4-FFF2-40B4-BE49-F238E27FC236}">
                <a16:creationId xmlns:a16="http://schemas.microsoft.com/office/drawing/2014/main" id="{7F223E00-5735-BD46-CC20-E6FA82ECED63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6899555" y="4925888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5D506AF-06A3-C04A-7D27-3D3AB9F7245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3551555" y="4925888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2A8C417-C281-7590-57E3-25CA49255FCF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5225555" y="4925888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32F0DFEC-A9E5-DC8D-C232-E2AFC7F0701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33565649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2306011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70477A-0E04-9246-F13C-F07BEB34CF8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15029273"/>
      </p:ext>
    </p:extLst>
  </p:cSld>
  <p:clrMapOvr>
    <a:masterClrMapping/>
  </p:clrMapOvr>
  <p:transition spd="slow">
    <p:fad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D554B0B8-4CC4-DB73-565A-ED295FC3E454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67889754"/>
      </p:ext>
    </p:extLst>
  </p:cSld>
  <p:clrMapOvr>
    <a:masterClrMapping/>
  </p:clrMapOvr>
  <p:transition spd="slow">
    <p:fad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A598A812-1A48-52B0-FC1D-A565B8E90C7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31162292"/>
      </p:ext>
    </p:extLst>
  </p:cSld>
  <p:clrMapOvr>
    <a:masterClrMapping/>
  </p:clrMapOvr>
  <p:transition spd="slow">
    <p:fade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1882EBB-2DBD-68BA-5DBD-D89EE7AD7D74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43999027"/>
      </p:ext>
    </p:extLst>
  </p:cSld>
  <p:clrMapOvr>
    <a:masterClrMapping/>
  </p:clrMapOvr>
  <p:transition spd="slow">
    <p:fad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59E99C9-2072-2F56-B1B7-33FB969FAC1D}"/>
              </a:ext>
            </a:extLst>
          </p:cNvPr>
          <p:cNvSpPr>
            <a:spLocks noGrp="1" noChangeAspect="1"/>
          </p:cNvSpPr>
          <p:nvPr>
            <p:ph type="pic" sz="quarter" idx="31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78259305"/>
      </p:ext>
    </p:extLst>
  </p:cSld>
  <p:clrMapOvr>
    <a:masterClrMapping/>
  </p:clrMapOvr>
  <p:transition spd="slow">
    <p:fad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A0F7819-9964-A31B-4633-13A7E8E86F2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41994142"/>
      </p:ext>
    </p:extLst>
  </p:cSld>
  <p:clrMapOvr>
    <a:masterClrMapping/>
  </p:clrMapOvr>
  <p:transition spd="slow">
    <p:fad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470AE5D-CB82-E085-7F8E-DE83285A7CF3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25194978"/>
      </p:ext>
    </p:extLst>
  </p:cSld>
  <p:clrMapOvr>
    <a:masterClrMapping/>
  </p:clrMapOvr>
  <p:transition spd="slow">
    <p:fad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48A1F5B7-D3F9-C909-EFB4-2DAE15E0AF6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4357922"/>
      </p:ext>
    </p:extLst>
  </p:cSld>
  <p:clrMapOvr>
    <a:masterClrMapping/>
  </p:clrMapOvr>
  <p:transition spd="slow">
    <p:fad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1C42F411-175E-9E6D-D29B-7EAC7E24CF9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82906816"/>
      </p:ext>
    </p:extLst>
  </p:cSld>
  <p:clrMapOvr>
    <a:masterClrMapping/>
  </p:clrMapOvr>
  <p:transition spd="slow">
    <p:fade/>
  </p:transition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A8877E5-AC23-C627-8AF0-21907F62BC6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51140580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8608683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28448662"/>
      </p:ext>
    </p:extLst>
  </p:cSld>
  <p:clrMapOvr>
    <a:masterClrMapping/>
  </p:clrMapOvr>
  <p:transition spd="slow">
    <p:fad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E7C9F4DD-B5CC-D217-01BE-8F0408FBBBE9}"/>
              </a:ext>
            </a:extLst>
          </p:cNvPr>
          <p:cNvSpPr/>
          <p:nvPr userDrawn="1"/>
        </p:nvSpPr>
        <p:spPr>
          <a:xfrm>
            <a:off x="628650" y="1260630"/>
            <a:ext cx="5040000" cy="5060272"/>
          </a:xfrm>
          <a:prstGeom prst="roundRect">
            <a:avLst>
              <a:gd name="adj" fmla="val 9429"/>
            </a:avLst>
          </a:prstGeom>
          <a:noFill/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>
              <a:latin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B19A311-316A-D4F7-6713-F6A3F55A887D}"/>
              </a:ext>
            </a:extLst>
          </p:cNvPr>
          <p:cNvSpPr/>
          <p:nvPr userDrawn="1"/>
        </p:nvSpPr>
        <p:spPr>
          <a:xfrm>
            <a:off x="5995350" y="1260630"/>
            <a:ext cx="2520000" cy="5060272"/>
          </a:xfrm>
          <a:prstGeom prst="roundRect">
            <a:avLst>
              <a:gd name="adj" fmla="val 14501"/>
            </a:avLst>
          </a:prstGeom>
          <a:noFill/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>
              <a:latin typeface="Microsoft Uighur" panose="02000000000000000000" pitchFamily="2" charset="-78"/>
            </a:endParaRPr>
          </a:p>
        </p:txBody>
      </p:sp>
      <p:sp>
        <p:nvSpPr>
          <p:cNvPr id="5" name="Organigramme : Terminateur 4">
            <a:extLst>
              <a:ext uri="{FF2B5EF4-FFF2-40B4-BE49-F238E27FC236}">
                <a16:creationId xmlns:a16="http://schemas.microsoft.com/office/drawing/2014/main" id="{57779EB0-21D6-E7A7-DC14-82C688EFB25B}"/>
              </a:ext>
            </a:extLst>
          </p:cNvPr>
          <p:cNvSpPr/>
          <p:nvPr userDrawn="1"/>
        </p:nvSpPr>
        <p:spPr>
          <a:xfrm>
            <a:off x="2518650" y="108447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indent="0" algn="ctr" defTabSz="914400" rtl="1" eaLnBrk="1" fontAlgn="auto" latinLnBrk="0" hangingPunct="1">
              <a:buClrTx/>
              <a:buSzTx/>
              <a:buFontTx/>
              <a:buNone/>
              <a:tabLst/>
            </a:pPr>
            <a:r>
              <a:rPr kumimoji="0" lang="ar-MA" sz="2800" b="1" kern="1200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الأستاذ(ة)</a:t>
            </a:r>
            <a:endParaRPr kumimoji="0" lang="fr-MA" sz="2800" b="1" kern="1200" spc="0" normalizeH="0" baseline="0" noProof="0" dirty="0">
              <a:ln>
                <a:noFill/>
              </a:ln>
              <a:solidFill>
                <a:srgbClr val="474F7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66CF2EE5-F868-A180-1E83-3CB4FFC175F5}"/>
              </a:ext>
            </a:extLst>
          </p:cNvPr>
          <p:cNvSpPr/>
          <p:nvPr userDrawn="1"/>
        </p:nvSpPr>
        <p:spPr>
          <a:xfrm>
            <a:off x="6625350" y="108447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الوسائط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474F71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4653E578-1FD8-0703-E211-16311E5A4C7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68650" y="1573748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7">
            <a:extLst>
              <a:ext uri="{FF2B5EF4-FFF2-40B4-BE49-F238E27FC236}">
                <a16:creationId xmlns:a16="http://schemas.microsoft.com/office/drawing/2014/main" id="{5AA58C26-15AC-8A0B-3EE3-F1D1E4A84DC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72000" y="1573748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0" name="Espace réservé pour une image  7">
            <a:extLst>
              <a:ext uri="{FF2B5EF4-FFF2-40B4-BE49-F238E27FC236}">
                <a16:creationId xmlns:a16="http://schemas.microsoft.com/office/drawing/2014/main" id="{F56653E2-D414-4549-F125-11A4CC8D86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68650" y="4018773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1" name="Espace réservé pour une image  7">
            <a:extLst>
              <a:ext uri="{FF2B5EF4-FFF2-40B4-BE49-F238E27FC236}">
                <a16:creationId xmlns:a16="http://schemas.microsoft.com/office/drawing/2014/main" id="{1E494D86-A745-83E0-6593-1824E67A47D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72000" y="4018773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2" name="Espace réservé pour une image  7">
            <a:extLst>
              <a:ext uri="{FF2B5EF4-FFF2-40B4-BE49-F238E27FC236}">
                <a16:creationId xmlns:a16="http://schemas.microsoft.com/office/drawing/2014/main" id="{92701F09-11E2-C817-B080-03D3CDAEE1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535350" y="1573748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3" name="Espace réservé pour une image  7">
            <a:extLst>
              <a:ext uri="{FF2B5EF4-FFF2-40B4-BE49-F238E27FC236}">
                <a16:creationId xmlns:a16="http://schemas.microsoft.com/office/drawing/2014/main" id="{1690D7F0-DCEA-3629-AFF4-44D5127B0D0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35350" y="4018773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14F94F7C-4C7F-898C-CC70-308A1F84546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71856" y="3146082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  <p:sp>
        <p:nvSpPr>
          <p:cNvPr id="15" name="Espace réservé du texte 13">
            <a:extLst>
              <a:ext uri="{FF2B5EF4-FFF2-40B4-BE49-F238E27FC236}">
                <a16:creationId xmlns:a16="http://schemas.microsoft.com/office/drawing/2014/main" id="{4CBE369E-C2C0-D08B-CA99-A44539954DB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375206" y="3154374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  <p:sp>
        <p:nvSpPr>
          <p:cNvPr id="16" name="Espace réservé du texte 13">
            <a:extLst>
              <a:ext uri="{FF2B5EF4-FFF2-40B4-BE49-F238E27FC236}">
                <a16:creationId xmlns:a16="http://schemas.microsoft.com/office/drawing/2014/main" id="{7ED83195-42FE-3FDC-0391-9DCD6496140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8556" y="3154374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  <p:sp>
        <p:nvSpPr>
          <p:cNvPr id="17" name="Espace réservé du texte 13">
            <a:extLst>
              <a:ext uri="{FF2B5EF4-FFF2-40B4-BE49-F238E27FC236}">
                <a16:creationId xmlns:a16="http://schemas.microsoft.com/office/drawing/2014/main" id="{FB933A37-3B6B-2E30-74DE-FE00D4BC93E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64455" y="5606678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  <p:sp>
        <p:nvSpPr>
          <p:cNvPr id="18" name="Espace réservé du texte 13">
            <a:extLst>
              <a:ext uri="{FF2B5EF4-FFF2-40B4-BE49-F238E27FC236}">
                <a16:creationId xmlns:a16="http://schemas.microsoft.com/office/drawing/2014/main" id="{8B95E6E0-0D72-7779-0E2F-18DD9CC499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367805" y="5614970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  <p:sp>
        <p:nvSpPr>
          <p:cNvPr id="19" name="Espace réservé du texte 13">
            <a:extLst>
              <a:ext uri="{FF2B5EF4-FFF2-40B4-BE49-F238E27FC236}">
                <a16:creationId xmlns:a16="http://schemas.microsoft.com/office/drawing/2014/main" id="{1C6D4C40-DCBA-354E-CA6B-4B1D7ADB71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1155" y="5614970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65200826"/>
      </p:ext>
    </p:extLst>
  </p:cSld>
  <p:clrMapOvr>
    <a:masterClrMapping/>
  </p:clrMapOvr>
  <p:transition spd="slow">
    <p:fad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B7A934E9-D4E5-7ECD-3F55-B99D240A27CF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972000" y="1587500"/>
            <a:ext cx="7200000" cy="4320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73140038"/>
      </p:ext>
    </p:extLst>
  </p:cSld>
  <p:clrMapOvr>
    <a:masterClrMapping/>
  </p:clrMapOvr>
  <p:transition spd="slow">
    <p:fad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8757AEE0-EDAD-BCFA-B0C1-E3F26DF7BDB0}"/>
              </a:ext>
            </a:extLst>
          </p:cNvPr>
          <p:cNvGrpSpPr/>
          <p:nvPr userDrawn="1"/>
        </p:nvGrpSpPr>
        <p:grpSpPr>
          <a:xfrm flipH="1">
            <a:off x="4735350" y="5023288"/>
            <a:ext cx="3780000" cy="1332000"/>
            <a:chOff x="4735350" y="5023288"/>
            <a:chExt cx="3780000" cy="133200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9F1E9647-C23F-0AB7-101C-32D0969E9F60}"/>
                </a:ext>
              </a:extLst>
            </p:cNvPr>
            <p:cNvSpPr/>
            <p:nvPr userDrawn="1"/>
          </p:nvSpPr>
          <p:spPr>
            <a:xfrm>
              <a:off x="4735350" y="5275288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endParaRPr>
            </a:p>
          </p:txBody>
        </p:sp>
        <p:sp>
          <p:nvSpPr>
            <p:cNvPr id="4" name="Organigramme : Terminateur 3">
              <a:extLst>
                <a:ext uri="{FF2B5EF4-FFF2-40B4-BE49-F238E27FC236}">
                  <a16:creationId xmlns:a16="http://schemas.microsoft.com/office/drawing/2014/main" id="{DD7159A8-5CAC-1F2F-AA5A-44097860B98F}"/>
                </a:ext>
              </a:extLst>
            </p:cNvPr>
            <p:cNvSpPr/>
            <p:nvPr userDrawn="1"/>
          </p:nvSpPr>
          <p:spPr>
            <a:xfrm>
              <a:off x="4951350" y="5023288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Dosis ExtraBold" pitchFamily="2" charset="0"/>
                  <a:ea typeface="+mn-ea"/>
                  <a:cs typeface="Microsoft Uighur" panose="02000000000000000000" pitchFamily="2" charset="-78"/>
                </a:rPr>
                <a:t>اليوم</a:t>
              </a: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Dosis ExtraBold" pitchFamily="2" charset="0"/>
                  <a:ea typeface="+mn-ea"/>
                  <a:cs typeface="+mn-cs"/>
                </a:rPr>
                <a:t> 3 - </a:t>
              </a: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DD42F6F4-087E-E434-BA2D-3E6C35CBE2D3}"/>
              </a:ext>
            </a:extLst>
          </p:cNvPr>
          <p:cNvGrpSpPr/>
          <p:nvPr userDrawn="1"/>
        </p:nvGrpSpPr>
        <p:grpSpPr>
          <a:xfrm flipH="1">
            <a:off x="628649" y="5023288"/>
            <a:ext cx="3780000" cy="1332000"/>
            <a:chOff x="628649" y="5023288"/>
            <a:chExt cx="3780000" cy="133200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29B8546-2300-CF26-DE2E-38073503AB14}"/>
                </a:ext>
              </a:extLst>
            </p:cNvPr>
            <p:cNvSpPr/>
            <p:nvPr userDrawn="1"/>
          </p:nvSpPr>
          <p:spPr>
            <a:xfrm>
              <a:off x="628649" y="5275288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endParaRPr>
            </a:p>
          </p:txBody>
        </p:sp>
        <p:sp>
          <p:nvSpPr>
            <p:cNvPr id="6" name="Organigramme : Terminateur 5">
              <a:extLst>
                <a:ext uri="{FF2B5EF4-FFF2-40B4-BE49-F238E27FC236}">
                  <a16:creationId xmlns:a16="http://schemas.microsoft.com/office/drawing/2014/main" id="{9F63B16B-0D64-E4B7-A02B-5B9E10FD9E1A}"/>
                </a:ext>
              </a:extLst>
            </p:cNvPr>
            <p:cNvSpPr/>
            <p:nvPr userDrawn="1"/>
          </p:nvSpPr>
          <p:spPr>
            <a:xfrm>
              <a:off x="844649" y="5023288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Dosis ExtraBold" pitchFamily="2" charset="0"/>
                  <a:ea typeface="+mn-ea"/>
                  <a:cs typeface="Microsoft Uighur" panose="02000000000000000000" pitchFamily="2" charset="-78"/>
                </a:rPr>
                <a:t>اليوم</a:t>
              </a: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Dosis ExtraBold" pitchFamily="2" charset="0"/>
                  <a:ea typeface="+mn-ea"/>
                  <a:cs typeface="+mn-cs"/>
                </a:rPr>
                <a:t> 6 - </a:t>
              </a: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78F03523-197D-A46E-FA54-91A6AFF7F28C}"/>
              </a:ext>
            </a:extLst>
          </p:cNvPr>
          <p:cNvGrpSpPr/>
          <p:nvPr userDrawn="1"/>
        </p:nvGrpSpPr>
        <p:grpSpPr>
          <a:xfrm flipH="1">
            <a:off x="4735350" y="3482113"/>
            <a:ext cx="3780000" cy="1332000"/>
            <a:chOff x="4735350" y="3482113"/>
            <a:chExt cx="3780000" cy="133200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76ABA10-32B5-B604-0B98-F854920B1C35}"/>
                </a:ext>
              </a:extLst>
            </p:cNvPr>
            <p:cNvSpPr/>
            <p:nvPr userDrawn="1"/>
          </p:nvSpPr>
          <p:spPr>
            <a:xfrm>
              <a:off x="4735350" y="3734113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endParaRPr>
            </a:p>
          </p:txBody>
        </p:sp>
        <p:sp>
          <p:nvSpPr>
            <p:cNvPr id="8" name="Organigramme : Terminateur 7">
              <a:extLst>
                <a:ext uri="{FF2B5EF4-FFF2-40B4-BE49-F238E27FC236}">
                  <a16:creationId xmlns:a16="http://schemas.microsoft.com/office/drawing/2014/main" id="{8D09FAA9-8B01-B85B-6AD2-AA1306C99B4F}"/>
                </a:ext>
              </a:extLst>
            </p:cNvPr>
            <p:cNvSpPr/>
            <p:nvPr userDrawn="1"/>
          </p:nvSpPr>
          <p:spPr>
            <a:xfrm>
              <a:off x="4951350" y="3482113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Dosis ExtraBold" pitchFamily="2" charset="0"/>
                  <a:ea typeface="+mn-ea"/>
                  <a:cs typeface="Microsoft Uighur" panose="02000000000000000000" pitchFamily="2" charset="-78"/>
                </a:rPr>
                <a:t>اليوم</a:t>
              </a: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Dosis ExtraBold" pitchFamily="2" charset="0"/>
                  <a:ea typeface="+mn-ea"/>
                  <a:cs typeface="+mn-cs"/>
                </a:rPr>
                <a:t>2 - </a:t>
              </a:r>
              <a:endPara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B7C6E9F6-C279-AB3D-B941-74079D24BBA4}"/>
              </a:ext>
            </a:extLst>
          </p:cNvPr>
          <p:cNvGrpSpPr/>
          <p:nvPr userDrawn="1"/>
        </p:nvGrpSpPr>
        <p:grpSpPr>
          <a:xfrm flipH="1">
            <a:off x="628649" y="3482113"/>
            <a:ext cx="3780000" cy="1332000"/>
            <a:chOff x="628649" y="3482113"/>
            <a:chExt cx="3780000" cy="133200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43917791-49A0-A179-89BD-9B276594FD5C}"/>
                </a:ext>
              </a:extLst>
            </p:cNvPr>
            <p:cNvSpPr/>
            <p:nvPr userDrawn="1"/>
          </p:nvSpPr>
          <p:spPr>
            <a:xfrm>
              <a:off x="628649" y="3734113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endParaRPr>
            </a:p>
          </p:txBody>
        </p:sp>
        <p:sp>
          <p:nvSpPr>
            <p:cNvPr id="10" name="Organigramme : Terminateur 9">
              <a:extLst>
                <a:ext uri="{FF2B5EF4-FFF2-40B4-BE49-F238E27FC236}">
                  <a16:creationId xmlns:a16="http://schemas.microsoft.com/office/drawing/2014/main" id="{F9D3FD68-51AA-4AAC-DA0F-FC1598DFD10B}"/>
                </a:ext>
              </a:extLst>
            </p:cNvPr>
            <p:cNvSpPr/>
            <p:nvPr userDrawn="1"/>
          </p:nvSpPr>
          <p:spPr>
            <a:xfrm>
              <a:off x="844649" y="3482113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Dosis ExtraBold" pitchFamily="2" charset="0"/>
                  <a:ea typeface="+mn-ea"/>
                  <a:cs typeface="Microsoft Uighur" panose="02000000000000000000" pitchFamily="2" charset="-78"/>
                </a:rPr>
                <a:t>اليوم </a:t>
              </a: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Dosis ExtraBold" pitchFamily="2" charset="0"/>
                  <a:ea typeface="+mn-ea"/>
                  <a:cs typeface="+mn-cs"/>
                </a:rPr>
                <a:t>5 -</a:t>
              </a: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3FC77E3-3855-7B01-0EC8-80864EDB69DD}"/>
              </a:ext>
            </a:extLst>
          </p:cNvPr>
          <p:cNvGrpSpPr/>
          <p:nvPr userDrawn="1"/>
        </p:nvGrpSpPr>
        <p:grpSpPr>
          <a:xfrm flipH="1">
            <a:off x="4716000" y="1944000"/>
            <a:ext cx="3780000" cy="1332000"/>
            <a:chOff x="4716000" y="1944000"/>
            <a:chExt cx="3780000" cy="1332000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C537851-8C6F-4D1B-3353-B99C763FE6F0}"/>
                </a:ext>
              </a:extLst>
            </p:cNvPr>
            <p:cNvSpPr/>
            <p:nvPr userDrawn="1"/>
          </p:nvSpPr>
          <p:spPr>
            <a:xfrm>
              <a:off x="4716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endParaRPr>
            </a:p>
          </p:txBody>
        </p:sp>
        <p:sp>
          <p:nvSpPr>
            <p:cNvPr id="12" name="Organigramme : Terminateur 11">
              <a:extLst>
                <a:ext uri="{FF2B5EF4-FFF2-40B4-BE49-F238E27FC236}">
                  <a16:creationId xmlns:a16="http://schemas.microsoft.com/office/drawing/2014/main" id="{E95BC511-E9AF-223A-8E8C-7786DA7A9B1E}"/>
                </a:ext>
              </a:extLst>
            </p:cNvPr>
            <p:cNvSpPr/>
            <p:nvPr userDrawn="1"/>
          </p:nvSpPr>
          <p:spPr>
            <a:xfrm>
              <a:off x="4932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Dosis ExtraBold" pitchFamily="2" charset="0"/>
                  <a:ea typeface="+mn-ea"/>
                  <a:cs typeface="Microsoft Uighur" panose="02000000000000000000" pitchFamily="2" charset="-78"/>
                </a:rPr>
                <a:t>اليوم</a:t>
              </a: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Dosis ExtraBold" pitchFamily="2" charset="0"/>
                  <a:ea typeface="+mn-ea"/>
                  <a:cs typeface="+mn-cs"/>
                </a:rPr>
                <a:t>1 - </a:t>
              </a:r>
            </a:p>
          </p:txBody>
        </p:sp>
      </p:grp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Microsoft Uighur" panose="02000000000000000000" pitchFamily="2" charset="-78"/>
              </a:rPr>
              <a:t>Révision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Microsoft Uighur" panose="02000000000000000000" pitchFamily="2" charset="-78"/>
              </a:rPr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 flipH="1"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endParaRPr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Dosis ExtraBold" pitchFamily="2" charset="0"/>
                  <a:ea typeface="+mn-ea"/>
                  <a:cs typeface="Microsoft Uighur" panose="02000000000000000000" pitchFamily="2" charset="-78"/>
                </a:rPr>
                <a:t>اليوم</a:t>
              </a: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Dosis ExtraBold" pitchFamily="2" charset="0"/>
                  <a:ea typeface="+mn-ea"/>
                  <a:cs typeface="+mn-cs"/>
                </a:rPr>
                <a:t> 4 - 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algn="r" rtl="1"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algn="r" rtl="1"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algn="r" rtl="1"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algn="r" rtl="1"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algn="r" rtl="1"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algn="r" rtl="1"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531631425"/>
      </p:ext>
    </p:extLst>
  </p:cSld>
  <p:clrMapOvr>
    <a:masterClrMapping/>
  </p:clrMapOvr>
  <p:transition spd="slow">
    <p:fad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993874376"/>
      </p:ext>
    </p:extLst>
  </p:cSld>
  <p:clrMapOvr>
    <a:masterClrMapping/>
  </p:clrMapOvr>
  <p:transition spd="slow">
    <p:fad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Disposition personnalisée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85387" y="1805842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9063" y="185179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4749553" y="1780565"/>
            <a:ext cx="177951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 - 01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43225" y="5597907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895981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43225" y="3087519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3144539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5548330" y="3100065"/>
            <a:ext cx="8787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- 02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معجم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Dosis ExtraBold" pitchFamily="2" charset="0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31539" y="5663325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5246967" y="5597907"/>
            <a:ext cx="11801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- 04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قراءة/ كتابة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Dosis ExtraBold" pitchFamily="2" charset="0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1910675" y="3414699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1910675" y="5936514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1551387" y="1635472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1469381" y="2861909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1314000" y="542932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811FF2A6-3A27-F9EC-B776-3C78801637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43225" y="4364305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39AEB2C-5EF8-C0B2-17D9-DC2A1BFF334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4421325"/>
            <a:ext cx="536340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9315594-663F-76C6-60A7-A64669BD4407}"/>
              </a:ext>
            </a:extLst>
          </p:cNvPr>
          <p:cNvSpPr txBox="1"/>
          <p:nvPr userDrawn="1"/>
        </p:nvSpPr>
        <p:spPr>
          <a:xfrm>
            <a:off x="5065827" y="4376851"/>
            <a:ext cx="13612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- 03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استماع وتحدث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6077135-79B7-BF8F-DFF0-9627E210A1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910675" y="4691485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FC35363-7250-C7AC-02C8-ECF3703889B7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469381" y="413869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99855874"/>
      </p:ext>
    </p:extLst>
  </p:cSld>
  <p:clrMapOvr>
    <a:masterClrMapping/>
  </p:clrMapOvr>
  <p:transition spd="slow">
    <p:fade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Disposition personnalisée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85387" y="1805842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9063" y="185179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4749553" y="1780565"/>
            <a:ext cx="177951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 - 01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43225" y="5597907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895981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43225" y="3087519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3144539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5548330" y="3100065"/>
            <a:ext cx="8787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- 02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معجم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Dosis ExtraBold" pitchFamily="2" charset="0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31539" y="5663325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5246967" y="5597907"/>
            <a:ext cx="11801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- 04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قراءة/ كتابة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Dosis ExtraBold" pitchFamily="2" charset="0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1907225" y="2119871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1910675" y="5936514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1551387" y="1635472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1469381" y="2861909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1314000" y="542932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811FF2A6-3A27-F9EC-B776-3C78801637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43225" y="4364305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39AEB2C-5EF8-C0B2-17D9-DC2A1BFF334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4421325"/>
            <a:ext cx="536340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9315594-663F-76C6-60A7-A64669BD4407}"/>
              </a:ext>
            </a:extLst>
          </p:cNvPr>
          <p:cNvSpPr txBox="1"/>
          <p:nvPr userDrawn="1"/>
        </p:nvSpPr>
        <p:spPr>
          <a:xfrm>
            <a:off x="5065827" y="4376851"/>
            <a:ext cx="13612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- 03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استماع وتحدث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6077135-79B7-BF8F-DFF0-9627E210A1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910675" y="4691485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FC35363-7250-C7AC-02C8-ECF3703889B7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469381" y="413869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80747644"/>
      </p:ext>
    </p:extLst>
  </p:cSld>
  <p:clrMapOvr>
    <a:masterClrMapping/>
  </p:clrMapOvr>
  <p:transition spd="slow">
    <p:fade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Disposition personnalisée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85387" y="1805842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9063" y="185179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4749553" y="1780565"/>
            <a:ext cx="177951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 - 01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43225" y="5597907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895981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43225" y="3087519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3144539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5548330" y="3100065"/>
            <a:ext cx="8787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- 02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معجم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Dosis ExtraBold" pitchFamily="2" charset="0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31539" y="5663325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5246967" y="5597907"/>
            <a:ext cx="11801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- 04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قراءة/ كتابة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Dosis ExtraBold" pitchFamily="2" charset="0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1907225" y="2119871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1910675" y="5936514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1551387" y="1635472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1469381" y="2861909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1314000" y="542932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811FF2A6-3A27-F9EC-B776-3C78801637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43225" y="4364305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39AEB2C-5EF8-C0B2-17D9-DC2A1BFF334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4421325"/>
            <a:ext cx="536340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9315594-663F-76C6-60A7-A64669BD4407}"/>
              </a:ext>
            </a:extLst>
          </p:cNvPr>
          <p:cNvSpPr txBox="1"/>
          <p:nvPr userDrawn="1"/>
        </p:nvSpPr>
        <p:spPr>
          <a:xfrm>
            <a:off x="5065827" y="4376851"/>
            <a:ext cx="13612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- 03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استماع وتحدث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6077135-79B7-BF8F-DFF0-9627E210A1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907225" y="3404242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FC35363-7250-C7AC-02C8-ECF3703889B7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469381" y="413869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7929979"/>
      </p:ext>
    </p:extLst>
  </p:cSld>
  <p:clrMapOvr>
    <a:masterClrMapping/>
  </p:clrMapOvr>
  <p:transition spd="slow">
    <p:fade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Disposition personnalisée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85387" y="1805842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9063" y="185179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4749553" y="1780565"/>
            <a:ext cx="177951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 - 01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85387" y="5597907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895981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85387" y="3087519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3144539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5548330" y="3100065"/>
            <a:ext cx="8787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- 02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معجم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Dosis ExtraBold" pitchFamily="2" charset="0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6531539" y="5663325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5246967" y="5597907"/>
            <a:ext cx="11801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- 04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قراءة/ كتابة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Dosis ExtraBold" pitchFamily="2" charset="0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1910675" y="2119871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1910675" y="3405661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1551387" y="1635472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1551387" y="2861909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1551387" y="542932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811FF2A6-3A27-F9EC-B776-3C78801637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85387" y="4364305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39AEB2C-5EF8-C0B2-17D9-DC2A1BFF334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4421325"/>
            <a:ext cx="536340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9315594-663F-76C6-60A7-A64669BD4407}"/>
              </a:ext>
            </a:extLst>
          </p:cNvPr>
          <p:cNvSpPr txBox="1"/>
          <p:nvPr userDrawn="1"/>
        </p:nvSpPr>
        <p:spPr>
          <a:xfrm>
            <a:off x="5065827" y="4376851"/>
            <a:ext cx="13612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- 03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استماع وتحدث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6077135-79B7-BF8F-DFF0-9627E210A1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910675" y="4691485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FC35363-7250-C7AC-02C8-ECF3703889B7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551387" y="413869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231981"/>
      </p:ext>
    </p:extLst>
  </p:cSld>
  <p:clrMapOvr>
    <a:masterClrMapping/>
  </p:clrMapOvr>
  <p:transition spd="slow">
    <p:fade/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هيكلة حصة اليوم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91643443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9264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4520331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3843" y="2190869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6004471" y="2150869"/>
            <a:ext cx="955711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 - 02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معجم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1314000" y="1950687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38066405"/>
      </p:ext>
    </p:extLst>
  </p:cSld>
  <p:clrMapOvr>
    <a:masterClrMapping/>
  </p:clrMapOvr>
  <p:transition spd="slow">
    <p:fade/>
  </p:transition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68939987"/>
      </p:ext>
    </p:extLst>
  </p:cSld>
  <p:clrMapOvr>
    <a:masterClrMapping/>
  </p:clrMapOvr>
  <p:transition spd="slow">
    <p:fade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59080100"/>
      </p:ext>
    </p:extLst>
  </p:cSld>
  <p:clrMapOvr>
    <a:masterClrMapping/>
  </p:clrMapOvr>
  <p:transition spd="slow">
    <p:fade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96757219"/>
      </p:ext>
    </p:extLst>
  </p:cSld>
  <p:clrMapOvr>
    <a:masterClrMapping/>
  </p:clrMapOvr>
  <p:transition spd="slow">
    <p:fade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 algn="r" rtl="1">
              <a:defRPr lang="fr-MA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43729427"/>
      </p:ext>
    </p:extLst>
  </p:cSld>
  <p:clrMapOvr>
    <a:masterClrMapping/>
  </p:clrMapOvr>
  <p:transition spd="slow">
    <p:fade/>
  </p:transition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0_Titre et contenu libre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615686-FD6D-D9AF-A708-1A5B6B357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50012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sz="40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257048607"/>
      </p:ext>
    </p:extLst>
  </p:cSld>
  <p:clrMapOvr>
    <a:masterClrMapping/>
  </p:clrMapOvr>
  <p:transition spd="slow">
    <p:fade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 libre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615686-FD6D-D9AF-A708-1A5B6B357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50012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sz="40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1C52B976-EFAE-42E7-29AC-478BA2E1BD5D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1692000" y="1693586"/>
            <a:ext cx="5760000" cy="3240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51681013"/>
      </p:ext>
    </p:extLst>
  </p:cSld>
  <p:clrMapOvr>
    <a:masterClrMapping/>
  </p:clrMapOvr>
  <p:transition spd="slow">
    <p:fade/>
  </p:transition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et contenu libre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615686-FD6D-D9AF-A708-1A5B6B357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50012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sz="40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Espace réservé du texte 29">
            <a:extLst>
              <a:ext uri="{FF2B5EF4-FFF2-40B4-BE49-F238E27FC236}">
                <a16:creationId xmlns:a16="http://schemas.microsoft.com/office/drawing/2014/main" id="{875F7547-AE65-F045-895D-8058BAE96B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71647" y="2348166"/>
            <a:ext cx="5600701" cy="2676585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F750240-B25D-E826-2FC6-DD63E86DFD1C}"/>
              </a:ext>
            </a:extLst>
          </p:cNvPr>
          <p:cNvSpPr/>
          <p:nvPr userDrawn="1"/>
        </p:nvSpPr>
        <p:spPr>
          <a:xfrm>
            <a:off x="1006250" y="2348166"/>
            <a:ext cx="7131497" cy="2693854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1204570"/>
      </p:ext>
    </p:extLst>
  </p:cSld>
  <p:clrMapOvr>
    <a:masterClrMapping/>
  </p:clrMapOvr>
  <p:transition spd="slow">
    <p:fade/>
  </p:transition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هيكلة حصة اليوم</a:t>
            </a:r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29DAEA41-5D00-ED34-D554-A529177F4182}"/>
              </a:ext>
            </a:extLst>
          </p:cNvPr>
          <p:cNvSpPr/>
          <p:nvPr userDrawn="1"/>
        </p:nvSpPr>
        <p:spPr>
          <a:xfrm>
            <a:off x="1006252" y="1523878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53" name="Espace réservé pour une image  52">
            <a:extLst>
              <a:ext uri="{FF2B5EF4-FFF2-40B4-BE49-F238E27FC236}">
                <a16:creationId xmlns:a16="http://schemas.microsoft.com/office/drawing/2014/main" id="{811D769F-9534-D48A-505E-F22FF98BB4F8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345749" y="1577878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6" name="Espace réservé du texte 29">
            <a:extLst>
              <a:ext uri="{FF2B5EF4-FFF2-40B4-BE49-F238E27FC236}">
                <a16:creationId xmlns:a16="http://schemas.microsoft.com/office/drawing/2014/main" id="{33AE7A0F-BFA5-923E-41DE-E0CB8B1CF6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76039" y="1523878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58" name="Image 57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9AB06E90-B23B-155F-6B3F-49C06FBEC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1288289"/>
            <a:ext cx="2234716" cy="360000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22662878-670D-4431-C83A-4C800DE81E79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1288289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01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E167E433-320B-2546-9D52-C395FCA750E1}"/>
              </a:ext>
            </a:extLst>
          </p:cNvPr>
          <p:cNvSpPr/>
          <p:nvPr userDrawn="1"/>
        </p:nvSpPr>
        <p:spPr>
          <a:xfrm>
            <a:off x="1006252" y="2853619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68" name="Espace réservé pour une image  52">
            <a:extLst>
              <a:ext uri="{FF2B5EF4-FFF2-40B4-BE49-F238E27FC236}">
                <a16:creationId xmlns:a16="http://schemas.microsoft.com/office/drawing/2014/main" id="{F0B98AD8-84F5-043C-2955-B0BA40A1426D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345749" y="2907619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9" name="Espace réservé du texte 29">
            <a:extLst>
              <a:ext uri="{FF2B5EF4-FFF2-40B4-BE49-F238E27FC236}">
                <a16:creationId xmlns:a16="http://schemas.microsoft.com/office/drawing/2014/main" id="{AC10C698-6C83-20D2-F92B-A3155E47AA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76039" y="2853619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70" name="Image 6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62318FFC-403A-B3A7-7424-E3A03ACA8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2618030"/>
            <a:ext cx="2234716" cy="36000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9237A4E0-D5C4-0422-6D15-31DB08B93CC3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2618030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02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معجم</a:t>
            </a:r>
          </a:p>
        </p:txBody>
      </p:sp>
      <p:sp>
        <p:nvSpPr>
          <p:cNvPr id="82" name="Rectangle : coins arrondis 81">
            <a:extLst>
              <a:ext uri="{FF2B5EF4-FFF2-40B4-BE49-F238E27FC236}">
                <a16:creationId xmlns:a16="http://schemas.microsoft.com/office/drawing/2014/main" id="{30D8AE50-417D-45B7-9122-F3958F0C4C71}"/>
              </a:ext>
            </a:extLst>
          </p:cNvPr>
          <p:cNvSpPr/>
          <p:nvPr userDrawn="1"/>
        </p:nvSpPr>
        <p:spPr>
          <a:xfrm>
            <a:off x="1006252" y="4183360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83" name="Espace réservé pour une image  52">
            <a:extLst>
              <a:ext uri="{FF2B5EF4-FFF2-40B4-BE49-F238E27FC236}">
                <a16:creationId xmlns:a16="http://schemas.microsoft.com/office/drawing/2014/main" id="{7C35F609-A4E7-22C1-7015-E75100C5AE06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7345749" y="4237360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4" name="Espace réservé du texte 29">
            <a:extLst>
              <a:ext uri="{FF2B5EF4-FFF2-40B4-BE49-F238E27FC236}">
                <a16:creationId xmlns:a16="http://schemas.microsoft.com/office/drawing/2014/main" id="{803D4A87-566A-9735-A2B9-04DD3B1646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76039" y="4183360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85" name="Image 84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29673C02-277D-EE04-8BD0-FF1AD64690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3947771"/>
            <a:ext cx="2234716" cy="360000"/>
          </a:xfrm>
          <a:prstGeom prst="rect">
            <a:avLst/>
          </a:prstGeom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1AD1ECCD-64D7-5EF6-049C-A9EDBD4562C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3947771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03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استماع وتحدث</a:t>
            </a:r>
          </a:p>
        </p:txBody>
      </p:sp>
      <p:sp>
        <p:nvSpPr>
          <p:cNvPr id="87" name="Rectangle : coins arrondis 86">
            <a:extLst>
              <a:ext uri="{FF2B5EF4-FFF2-40B4-BE49-F238E27FC236}">
                <a16:creationId xmlns:a16="http://schemas.microsoft.com/office/drawing/2014/main" id="{13ADE3E3-FEE4-7D18-5E4F-161698C8298E}"/>
              </a:ext>
            </a:extLst>
          </p:cNvPr>
          <p:cNvSpPr/>
          <p:nvPr userDrawn="1"/>
        </p:nvSpPr>
        <p:spPr>
          <a:xfrm>
            <a:off x="1006252" y="5513101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88" name="Espace réservé pour une image  52">
            <a:extLst>
              <a:ext uri="{FF2B5EF4-FFF2-40B4-BE49-F238E27FC236}">
                <a16:creationId xmlns:a16="http://schemas.microsoft.com/office/drawing/2014/main" id="{5002C4B3-577C-EDF2-EEF3-BB3F299EEF1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7345749" y="5567101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9" name="Espace réservé du texte 29">
            <a:extLst>
              <a:ext uri="{FF2B5EF4-FFF2-40B4-BE49-F238E27FC236}">
                <a16:creationId xmlns:a16="http://schemas.microsoft.com/office/drawing/2014/main" id="{84AB51F3-94E9-C64F-E0A7-077D1112346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376039" y="5513101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90" name="Image 8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0BB64257-1A94-AB80-9832-CB0DF63AC8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5277512"/>
            <a:ext cx="2234716" cy="360000"/>
          </a:xfrm>
          <a:prstGeom prst="rect">
            <a:avLst/>
          </a:prstGeom>
        </p:spPr>
      </p:pic>
      <p:sp>
        <p:nvSpPr>
          <p:cNvPr id="91" name="Rectangle 90">
            <a:extLst>
              <a:ext uri="{FF2B5EF4-FFF2-40B4-BE49-F238E27FC236}">
                <a16:creationId xmlns:a16="http://schemas.microsoft.com/office/drawing/2014/main" id="{AB053F21-2486-E623-00E1-630B455CA52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5277512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04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قراءة/ كتابة</a:t>
            </a:r>
          </a:p>
        </p:txBody>
      </p:sp>
    </p:spTree>
    <p:extLst>
      <p:ext uri="{BB962C8B-B14F-4D97-AF65-F5344CB8AC3E}">
        <p14:creationId xmlns:p14="http://schemas.microsoft.com/office/powerpoint/2010/main" val="1915207707"/>
      </p:ext>
    </p:extLst>
  </p:cSld>
  <p:clrMapOvr>
    <a:masterClrMapping/>
  </p:clrMapOvr>
  <p:transition spd="slow">
    <p:fade/>
  </p:transition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هيكلة حصة اليوم</a:t>
            </a:r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29DAEA41-5D00-ED34-D554-A529177F4182}"/>
              </a:ext>
            </a:extLst>
          </p:cNvPr>
          <p:cNvSpPr/>
          <p:nvPr userDrawn="1"/>
        </p:nvSpPr>
        <p:spPr>
          <a:xfrm>
            <a:off x="1006252" y="1523878"/>
            <a:ext cx="7131497" cy="900000"/>
          </a:xfrm>
          <a:prstGeom prst="roundRect">
            <a:avLst>
              <a:gd name="adj" fmla="val 50000"/>
            </a:avLst>
          </a:prstGeom>
          <a:solidFill>
            <a:srgbClr val="B5EEF2"/>
          </a:solidFill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53" name="Espace réservé pour une image  52">
            <a:extLst>
              <a:ext uri="{FF2B5EF4-FFF2-40B4-BE49-F238E27FC236}">
                <a16:creationId xmlns:a16="http://schemas.microsoft.com/office/drawing/2014/main" id="{811D769F-9534-D48A-505E-F22FF98BB4F8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345749" y="1577878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6" name="Espace réservé du texte 29">
            <a:extLst>
              <a:ext uri="{FF2B5EF4-FFF2-40B4-BE49-F238E27FC236}">
                <a16:creationId xmlns:a16="http://schemas.microsoft.com/office/drawing/2014/main" id="{33AE7A0F-BFA5-923E-41DE-E0CB8B1CF6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76039" y="1523878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58" name="Image 57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9AB06E90-B23B-155F-6B3F-49C06FBEC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1288289"/>
            <a:ext cx="2234716" cy="360000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22662878-670D-4431-C83A-4C800DE81E79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1288289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01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E167E433-320B-2546-9D52-C395FCA750E1}"/>
              </a:ext>
            </a:extLst>
          </p:cNvPr>
          <p:cNvSpPr/>
          <p:nvPr userDrawn="1"/>
        </p:nvSpPr>
        <p:spPr>
          <a:xfrm>
            <a:off x="1006252" y="2853619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68" name="Espace réservé pour une image  52">
            <a:extLst>
              <a:ext uri="{FF2B5EF4-FFF2-40B4-BE49-F238E27FC236}">
                <a16:creationId xmlns:a16="http://schemas.microsoft.com/office/drawing/2014/main" id="{F0B98AD8-84F5-043C-2955-B0BA40A1426D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345749" y="2907619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9" name="Espace réservé du texte 29">
            <a:extLst>
              <a:ext uri="{FF2B5EF4-FFF2-40B4-BE49-F238E27FC236}">
                <a16:creationId xmlns:a16="http://schemas.microsoft.com/office/drawing/2014/main" id="{AC10C698-6C83-20D2-F92B-A3155E47AA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76039" y="2853619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70" name="Image 6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62318FFC-403A-B3A7-7424-E3A03ACA8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2618030"/>
            <a:ext cx="2234716" cy="36000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9237A4E0-D5C4-0422-6D15-31DB08B93CC3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2618030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02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معجم</a:t>
            </a:r>
          </a:p>
        </p:txBody>
      </p:sp>
      <p:sp>
        <p:nvSpPr>
          <p:cNvPr id="82" name="Rectangle : coins arrondis 81">
            <a:extLst>
              <a:ext uri="{FF2B5EF4-FFF2-40B4-BE49-F238E27FC236}">
                <a16:creationId xmlns:a16="http://schemas.microsoft.com/office/drawing/2014/main" id="{30D8AE50-417D-45B7-9122-F3958F0C4C71}"/>
              </a:ext>
            </a:extLst>
          </p:cNvPr>
          <p:cNvSpPr/>
          <p:nvPr userDrawn="1"/>
        </p:nvSpPr>
        <p:spPr>
          <a:xfrm>
            <a:off x="1006252" y="4183360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83" name="Espace réservé pour une image  52">
            <a:extLst>
              <a:ext uri="{FF2B5EF4-FFF2-40B4-BE49-F238E27FC236}">
                <a16:creationId xmlns:a16="http://schemas.microsoft.com/office/drawing/2014/main" id="{7C35F609-A4E7-22C1-7015-E75100C5AE06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7345749" y="4237360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4" name="Espace réservé du texte 29">
            <a:extLst>
              <a:ext uri="{FF2B5EF4-FFF2-40B4-BE49-F238E27FC236}">
                <a16:creationId xmlns:a16="http://schemas.microsoft.com/office/drawing/2014/main" id="{803D4A87-566A-9735-A2B9-04DD3B1646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76039" y="4183360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85" name="Image 84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29673C02-277D-EE04-8BD0-FF1AD64690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3947771"/>
            <a:ext cx="2234716" cy="360000"/>
          </a:xfrm>
          <a:prstGeom prst="rect">
            <a:avLst/>
          </a:prstGeom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1AD1ECCD-64D7-5EF6-049C-A9EDBD4562C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3947771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03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استماع وتحدث</a:t>
            </a:r>
          </a:p>
        </p:txBody>
      </p:sp>
      <p:sp>
        <p:nvSpPr>
          <p:cNvPr id="87" name="Rectangle : coins arrondis 86">
            <a:extLst>
              <a:ext uri="{FF2B5EF4-FFF2-40B4-BE49-F238E27FC236}">
                <a16:creationId xmlns:a16="http://schemas.microsoft.com/office/drawing/2014/main" id="{13ADE3E3-FEE4-7D18-5E4F-161698C8298E}"/>
              </a:ext>
            </a:extLst>
          </p:cNvPr>
          <p:cNvSpPr/>
          <p:nvPr userDrawn="1"/>
        </p:nvSpPr>
        <p:spPr>
          <a:xfrm>
            <a:off x="1006252" y="5513101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88" name="Espace réservé pour une image  52">
            <a:extLst>
              <a:ext uri="{FF2B5EF4-FFF2-40B4-BE49-F238E27FC236}">
                <a16:creationId xmlns:a16="http://schemas.microsoft.com/office/drawing/2014/main" id="{5002C4B3-577C-EDF2-EEF3-BB3F299EEF1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7345749" y="5567101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9" name="Espace réservé du texte 29">
            <a:extLst>
              <a:ext uri="{FF2B5EF4-FFF2-40B4-BE49-F238E27FC236}">
                <a16:creationId xmlns:a16="http://schemas.microsoft.com/office/drawing/2014/main" id="{84AB51F3-94E9-C64F-E0A7-077D1112346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376039" y="5513101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90" name="Image 8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0BB64257-1A94-AB80-9832-CB0DF63AC8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5277512"/>
            <a:ext cx="2234716" cy="360000"/>
          </a:xfrm>
          <a:prstGeom prst="rect">
            <a:avLst/>
          </a:prstGeom>
        </p:spPr>
      </p:pic>
      <p:sp>
        <p:nvSpPr>
          <p:cNvPr id="91" name="Rectangle 90">
            <a:extLst>
              <a:ext uri="{FF2B5EF4-FFF2-40B4-BE49-F238E27FC236}">
                <a16:creationId xmlns:a16="http://schemas.microsoft.com/office/drawing/2014/main" id="{AB053F21-2486-E623-00E1-630B455CA52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5277512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04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قراءة/ كتابة</a:t>
            </a:r>
          </a:p>
        </p:txBody>
      </p:sp>
      <p:sp>
        <p:nvSpPr>
          <p:cNvPr id="93" name="ZoneTexte 92">
            <a:extLst>
              <a:ext uri="{FF2B5EF4-FFF2-40B4-BE49-F238E27FC236}">
                <a16:creationId xmlns:a16="http://schemas.microsoft.com/office/drawing/2014/main" id="{142297B5-6FBA-BC26-6A95-65899F08D5CE}"/>
              </a:ext>
            </a:extLst>
          </p:cNvPr>
          <p:cNvSpPr txBox="1"/>
          <p:nvPr userDrawn="1"/>
        </p:nvSpPr>
        <p:spPr>
          <a:xfrm>
            <a:off x="2286000" y="3273186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قراءة/ كتابة</a:t>
            </a:r>
          </a:p>
        </p:txBody>
      </p:sp>
    </p:spTree>
    <p:extLst>
      <p:ext uri="{BB962C8B-B14F-4D97-AF65-F5344CB8AC3E}">
        <p14:creationId xmlns:p14="http://schemas.microsoft.com/office/powerpoint/2010/main" val="2712658381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1419359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هيكلة حصة اليوم</a:t>
            </a:r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29DAEA41-5D00-ED34-D554-A529177F4182}"/>
              </a:ext>
            </a:extLst>
          </p:cNvPr>
          <p:cNvSpPr/>
          <p:nvPr userDrawn="1"/>
        </p:nvSpPr>
        <p:spPr>
          <a:xfrm>
            <a:off x="1006252" y="1523878"/>
            <a:ext cx="7131497" cy="900000"/>
          </a:xfrm>
          <a:prstGeom prst="roundRect">
            <a:avLst>
              <a:gd name="adj" fmla="val 50000"/>
            </a:avLst>
          </a:prstGeom>
          <a:solidFill>
            <a:srgbClr val="B5EEF2"/>
          </a:solidFill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53" name="Espace réservé pour une image  52">
            <a:extLst>
              <a:ext uri="{FF2B5EF4-FFF2-40B4-BE49-F238E27FC236}">
                <a16:creationId xmlns:a16="http://schemas.microsoft.com/office/drawing/2014/main" id="{811D769F-9534-D48A-505E-F22FF98BB4F8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345749" y="1577878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6" name="Espace réservé du texte 29">
            <a:extLst>
              <a:ext uri="{FF2B5EF4-FFF2-40B4-BE49-F238E27FC236}">
                <a16:creationId xmlns:a16="http://schemas.microsoft.com/office/drawing/2014/main" id="{33AE7A0F-BFA5-923E-41DE-E0CB8B1CF6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76039" y="1523878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58" name="Image 57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9AB06E90-B23B-155F-6B3F-49C06FBEC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1288289"/>
            <a:ext cx="2234716" cy="360000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22662878-670D-4431-C83A-4C800DE81E79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1288289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01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E167E433-320B-2546-9D52-C395FCA750E1}"/>
              </a:ext>
            </a:extLst>
          </p:cNvPr>
          <p:cNvSpPr/>
          <p:nvPr userDrawn="1"/>
        </p:nvSpPr>
        <p:spPr>
          <a:xfrm>
            <a:off x="1006252" y="2853619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68" name="Espace réservé pour une image  52">
            <a:extLst>
              <a:ext uri="{FF2B5EF4-FFF2-40B4-BE49-F238E27FC236}">
                <a16:creationId xmlns:a16="http://schemas.microsoft.com/office/drawing/2014/main" id="{F0B98AD8-84F5-043C-2955-B0BA40A1426D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345749" y="2907619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9" name="Espace réservé du texte 29">
            <a:extLst>
              <a:ext uri="{FF2B5EF4-FFF2-40B4-BE49-F238E27FC236}">
                <a16:creationId xmlns:a16="http://schemas.microsoft.com/office/drawing/2014/main" id="{AC10C698-6C83-20D2-F92B-A3155E47AA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76039" y="2853619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70" name="Image 6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62318FFC-403A-B3A7-7424-E3A03ACA8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2618030"/>
            <a:ext cx="2234716" cy="36000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9237A4E0-D5C4-0422-6D15-31DB08B93CC3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2618030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02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معجم</a:t>
            </a:r>
          </a:p>
        </p:txBody>
      </p:sp>
      <p:sp>
        <p:nvSpPr>
          <p:cNvPr id="82" name="Rectangle : coins arrondis 81">
            <a:extLst>
              <a:ext uri="{FF2B5EF4-FFF2-40B4-BE49-F238E27FC236}">
                <a16:creationId xmlns:a16="http://schemas.microsoft.com/office/drawing/2014/main" id="{30D8AE50-417D-45B7-9122-F3958F0C4C71}"/>
              </a:ext>
            </a:extLst>
          </p:cNvPr>
          <p:cNvSpPr/>
          <p:nvPr userDrawn="1"/>
        </p:nvSpPr>
        <p:spPr>
          <a:xfrm>
            <a:off x="1006252" y="4183360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83" name="Espace réservé pour une image  52">
            <a:extLst>
              <a:ext uri="{FF2B5EF4-FFF2-40B4-BE49-F238E27FC236}">
                <a16:creationId xmlns:a16="http://schemas.microsoft.com/office/drawing/2014/main" id="{7C35F609-A4E7-22C1-7015-E75100C5AE06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7345749" y="4237360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4" name="Espace réservé du texte 29">
            <a:extLst>
              <a:ext uri="{FF2B5EF4-FFF2-40B4-BE49-F238E27FC236}">
                <a16:creationId xmlns:a16="http://schemas.microsoft.com/office/drawing/2014/main" id="{803D4A87-566A-9735-A2B9-04DD3B1646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76039" y="4183360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pic>
        <p:nvPicPr>
          <p:cNvPr id="85" name="Image 84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29673C02-277D-EE04-8BD0-FF1AD64690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3947771"/>
            <a:ext cx="2234716" cy="360000"/>
          </a:xfrm>
          <a:prstGeom prst="rect">
            <a:avLst/>
          </a:prstGeom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1AD1ECCD-64D7-5EF6-049C-A9EDBD4562C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3947771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03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استماع وتحدث</a:t>
            </a:r>
          </a:p>
        </p:txBody>
      </p:sp>
      <p:sp>
        <p:nvSpPr>
          <p:cNvPr id="93" name="ZoneTexte 92">
            <a:extLst>
              <a:ext uri="{FF2B5EF4-FFF2-40B4-BE49-F238E27FC236}">
                <a16:creationId xmlns:a16="http://schemas.microsoft.com/office/drawing/2014/main" id="{142297B5-6FBA-BC26-6A95-65899F08D5CE}"/>
              </a:ext>
            </a:extLst>
          </p:cNvPr>
          <p:cNvSpPr txBox="1"/>
          <p:nvPr userDrawn="1"/>
        </p:nvSpPr>
        <p:spPr>
          <a:xfrm>
            <a:off x="2286000" y="3273186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قراءة/ كتابة</a:t>
            </a:r>
          </a:p>
        </p:txBody>
      </p:sp>
    </p:spTree>
    <p:extLst>
      <p:ext uri="{BB962C8B-B14F-4D97-AF65-F5344CB8AC3E}">
        <p14:creationId xmlns:p14="http://schemas.microsoft.com/office/powerpoint/2010/main" val="744782857"/>
      </p:ext>
    </p:extLst>
  </p:cSld>
  <p:clrMapOvr>
    <a:masterClrMapping/>
  </p:clrMapOvr>
  <p:transition spd="slow">
    <p:fade/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499220" y="1489630"/>
            <a:ext cx="3780000" cy="198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هيكلة حصة اليوم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19610" y="1345630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4079344"/>
            <a:ext cx="3780000" cy="180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935344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690960" y="1484528"/>
            <a:ext cx="3780000" cy="198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31610" y="1340528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endParaRP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4074242"/>
            <a:ext cx="3780000" cy="180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930242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23761567-A86E-8135-81C0-CED87D942C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9220" y="1494244"/>
            <a:ext cx="3780000" cy="198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39EA05E9-C0CF-B205-9E7E-8B816F7B20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610" y="4079344"/>
            <a:ext cx="3780000" cy="18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17782BBF-59ED-E546-3B38-B34A7198A4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8960" y="4074242"/>
            <a:ext cx="3780000" cy="18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F31F0DA6-235C-D84C-A077-7A122B020A9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5350" y="1933764"/>
            <a:ext cx="3780000" cy="198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4" name="Espace réservé pour une image  33">
            <a:extLst>
              <a:ext uri="{FF2B5EF4-FFF2-40B4-BE49-F238E27FC236}">
                <a16:creationId xmlns:a16="http://schemas.microsoft.com/office/drawing/2014/main" id="{E9E8A424-C49F-EA75-7E06-53BC7826807A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43772" y="910326"/>
            <a:ext cx="720000" cy="720000"/>
          </a:xfrm>
          <a:prstGeom prst="ellipse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9719551"/>
      </p:ext>
    </p:extLst>
  </p:cSld>
  <p:clrMapOvr>
    <a:masterClrMapping/>
  </p:clrMapOvr>
  <p:transition spd="slow">
    <p:fade/>
  </p:transition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97716"/>
            <a:chOff x="963273" y="2342097"/>
            <a:chExt cx="1787772" cy="297716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51813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25056885-FA64-D09B-26FE-85CF4F679F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361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93778A39-AF25-ED00-5098-369F58C4D7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61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40ABE254-A8C6-779E-D670-312AF958BE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361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2FC31E5C-B8D7-6A19-A642-3F6EA92819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896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67179967-8610-1723-242E-1E4CD528465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896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049FF31D-572A-E6E6-F61A-D9F1DF02E8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896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81120591"/>
      </p:ext>
    </p:extLst>
  </p:cSld>
  <p:clrMapOvr>
    <a:masterClrMapping/>
  </p:clrMapOvr>
  <p:transition spd="slow">
    <p:fade/>
  </p:transition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C2ADEA47-53F7-0AF0-3372-8233D45817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361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70990D1D-7C73-EE33-8D5B-6391F064BCA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61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17C0A59E-DC27-E4F2-BC37-CE6B27DC4D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361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E9D0546D-8442-4A6F-F0D1-77FAF613F2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896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CB811CDB-4C95-517D-D592-BCC10856CA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896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0F179832-ADCB-6435-7E3C-B36F156DA0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896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16977189"/>
      </p:ext>
    </p:extLst>
  </p:cSld>
  <p:clrMapOvr>
    <a:masterClrMapping/>
  </p:clrMapOvr>
  <p:transition spd="slow">
    <p:fade/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A34270BF-566C-8548-6695-5672B306BB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000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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8F8C17C2-62D1-261B-0BE2-6F7839D218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000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1596194A-BC5F-19D0-0F1C-F6CFBDF3FFF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000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3" name="Espace réservé du texte 29">
            <a:extLst>
              <a:ext uri="{FF2B5EF4-FFF2-40B4-BE49-F238E27FC236}">
                <a16:creationId xmlns:a16="http://schemas.microsoft.com/office/drawing/2014/main" id="{34C5ECAB-EDC5-9A06-999D-04F572C338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535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4" name="Espace réservé du texte 29">
            <a:extLst>
              <a:ext uri="{FF2B5EF4-FFF2-40B4-BE49-F238E27FC236}">
                <a16:creationId xmlns:a16="http://schemas.microsoft.com/office/drawing/2014/main" id="{99EB5DB0-28F2-A2FD-2E29-86534A50C8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535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5" name="Espace réservé du texte 29">
            <a:extLst>
              <a:ext uri="{FF2B5EF4-FFF2-40B4-BE49-F238E27FC236}">
                <a16:creationId xmlns:a16="http://schemas.microsoft.com/office/drawing/2014/main" id="{0B82F83A-7D6E-997A-6DFD-98486DA5B40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535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07296949"/>
      </p:ext>
    </p:extLst>
  </p:cSld>
  <p:clrMapOvr>
    <a:masterClrMapping/>
  </p:clrMapOvr>
  <p:transition spd="slow">
    <p:fade/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B3E04AEF-3D7B-CC0B-3E3B-A996165D64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000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28580070-8848-A3B0-7630-F76B09ACF70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000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C4EAC4BD-29C1-3422-DCEA-C45FE014EB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000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74D66651-4E8C-0C81-2EBA-9F6CD1A3F6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535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8126728D-C7ED-6A6E-E6ED-BBFAD53EF98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535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28E6E001-28B8-A0DE-47D1-643F130017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535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08245413"/>
      </p:ext>
    </p:extLst>
  </p:cSld>
  <p:clrMapOvr>
    <a:masterClrMapping/>
  </p:clrMapOvr>
  <p:transition spd="slow">
    <p:fade/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C7615D05-760F-5459-4F8E-1CF5EDB8AF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361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78400896-B348-E5C1-B9FC-5CB0523109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61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D53A59A5-B33B-614B-D743-FB8C0BB8524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361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153E3310-842C-57DB-DE50-3B4B74672F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896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E431787E-F15B-5728-2A25-45776ECDE5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896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D5CE94EE-E532-793C-25E0-3E866F0519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896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02891197"/>
      </p:ext>
    </p:extLst>
  </p:cSld>
  <p:clrMapOvr>
    <a:masterClrMapping/>
  </p:clrMapOvr>
  <p:transition spd="slow">
    <p:fade/>
  </p:transition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30542585"/>
      </p:ext>
    </p:extLst>
  </p:cSld>
  <p:clrMapOvr>
    <a:masterClrMapping/>
  </p:clrMapOvr>
  <p:transition spd="slow">
    <p:fade/>
  </p:transition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Voc_Act_01_4 Vignt+Txt">
  <p:cSld name="5_Voc_Act_01_4 Vignt+Txt"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95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46" name="Google Shape;346;p95"/>
          <p:cNvSpPr>
            <a:spLocks noGrp="1"/>
          </p:cNvSpPr>
          <p:nvPr>
            <p:ph type="pic" idx="2"/>
          </p:nvPr>
        </p:nvSpPr>
        <p:spPr>
          <a:xfrm>
            <a:off x="1479323" y="2856412"/>
            <a:ext cx="1620000" cy="16075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47" name="Google Shape;347;p95"/>
          <p:cNvSpPr>
            <a:spLocks noGrp="1"/>
          </p:cNvSpPr>
          <p:nvPr>
            <p:ph type="pic" idx="3"/>
          </p:nvPr>
        </p:nvSpPr>
        <p:spPr>
          <a:xfrm>
            <a:off x="3759312" y="2856412"/>
            <a:ext cx="1620000" cy="16075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48" name="Google Shape;348;p95"/>
          <p:cNvSpPr>
            <a:spLocks noGrp="1"/>
          </p:cNvSpPr>
          <p:nvPr>
            <p:ph type="pic" idx="4"/>
          </p:nvPr>
        </p:nvSpPr>
        <p:spPr>
          <a:xfrm>
            <a:off x="6039301" y="2856412"/>
            <a:ext cx="1620000" cy="16075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49" name="Google Shape;349;p95"/>
          <p:cNvSpPr>
            <a:spLocks noGrp="1"/>
          </p:cNvSpPr>
          <p:nvPr>
            <p:ph type="body" idx="1"/>
          </p:nvPr>
        </p:nvSpPr>
        <p:spPr>
          <a:xfrm>
            <a:off x="1479323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50" name="Google Shape;350;p95"/>
          <p:cNvSpPr>
            <a:spLocks noGrp="1"/>
          </p:cNvSpPr>
          <p:nvPr>
            <p:ph type="body" idx="5"/>
          </p:nvPr>
        </p:nvSpPr>
        <p:spPr>
          <a:xfrm>
            <a:off x="3759312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51" name="Google Shape;351;p95"/>
          <p:cNvSpPr>
            <a:spLocks noGrp="1"/>
          </p:cNvSpPr>
          <p:nvPr>
            <p:ph type="body" idx="6"/>
          </p:nvPr>
        </p:nvSpPr>
        <p:spPr>
          <a:xfrm>
            <a:off x="6039301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52" name="Google Shape;352;p95"/>
          <p:cNvSpPr>
            <a:spLocks noGrp="1"/>
          </p:cNvSpPr>
          <p:nvPr>
            <p:ph type="pic" idx="7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35232154"/>
      </p:ext>
    </p:extLst>
  </p:cSld>
  <p:clrMapOvr>
    <a:masterClrMapping/>
  </p:clrMapOvr>
  <p:transition spd="slow">
    <p:fade/>
  </p:transition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Vid">
  <p:cSld name="02_Voc_Act_01_Vid"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97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55" name="Google Shape;355;p97"/>
          <p:cNvSpPr>
            <a:spLocks noGrp="1"/>
          </p:cNvSpPr>
          <p:nvPr>
            <p:ph type="media" idx="2"/>
          </p:nvPr>
        </p:nvSpPr>
        <p:spPr>
          <a:xfrm>
            <a:off x="1872000" y="2160000"/>
            <a:ext cx="5400000" cy="360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56" name="Google Shape;356;p97"/>
          <p:cNvSpPr>
            <a:spLocks noGrp="1"/>
          </p:cNvSpPr>
          <p:nvPr>
            <p:ph type="pic" idx="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14973546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2138103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_Libre">
  <p:cSld name="02_Voc_Act_01__Libre"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98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59" name="Google Shape;359;p98"/>
          <p:cNvSpPr>
            <a:spLocks noGrp="1"/>
          </p:cNvSpPr>
          <p:nvPr>
            <p:ph type="pic" idx="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63772501"/>
      </p:ext>
    </p:extLst>
  </p:cSld>
  <p:clrMapOvr>
    <a:masterClrMapping/>
  </p:clrMapOvr>
  <p:transition spd="slow">
    <p:fade/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Mascotte">
  <p:cSld name="02_Voc_Act_01_Mascotte"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147"/>
          <p:cNvSpPr txBox="1">
            <a:spLocks noGrp="1"/>
          </p:cNvSpPr>
          <p:nvPr>
            <p:ph type="title"/>
          </p:nvPr>
        </p:nvSpPr>
        <p:spPr>
          <a:xfrm>
            <a:off x="62161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62" name="Google Shape;362;p147"/>
          <p:cNvSpPr>
            <a:spLocks noGrp="1"/>
          </p:cNvSpPr>
          <p:nvPr>
            <p:ph type="pic" idx="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63" name="Google Shape;363;p147"/>
          <p:cNvSpPr>
            <a:spLocks noGrp="1"/>
          </p:cNvSpPr>
          <p:nvPr>
            <p:ph type="media" idx="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49716311"/>
      </p:ext>
    </p:extLst>
  </p:cSld>
  <p:clrMapOvr>
    <a:masterClrMapping/>
  </p:clrMapOvr>
  <p:transition spd="slow">
    <p:fade/>
  </p:transition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Large Vidéo">
  <p:cSld name="02_Voc_Act_01_Large Vidéo"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148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66" name="Google Shape;366;p148"/>
          <p:cNvSpPr>
            <a:spLocks noGrp="1"/>
          </p:cNvSpPr>
          <p:nvPr>
            <p:ph type="media" idx="2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67" name="Google Shape;367;p148"/>
          <p:cNvSpPr>
            <a:spLocks noGrp="1"/>
          </p:cNvSpPr>
          <p:nvPr>
            <p:ph type="pic" idx="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8648269"/>
      </p:ext>
    </p:extLst>
  </p:cSld>
  <p:clrMapOvr>
    <a:masterClrMapping/>
  </p:clrMapOvr>
  <p:transition spd="slow">
    <p:fade/>
  </p:transition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_Vidéo title">
  <p:cSld name="02_Voc_Act_01__Vidéo title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49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70" name="Google Shape;370;p149"/>
          <p:cNvSpPr>
            <a:spLocks noGrp="1"/>
          </p:cNvSpPr>
          <p:nvPr>
            <p:ph type="media" idx="2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71" name="Google Shape;371;p149"/>
          <p:cNvSpPr txBox="1">
            <a:spLocks noGrp="1"/>
          </p:cNvSpPr>
          <p:nvPr>
            <p:ph type="body" idx="1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3143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003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2" name="Google Shape;372;p149"/>
          <p:cNvSpPr>
            <a:spLocks noGrp="1"/>
          </p:cNvSpPr>
          <p:nvPr>
            <p:ph type="pic" idx="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26368397"/>
      </p:ext>
    </p:extLst>
  </p:cSld>
  <p:clrMapOvr>
    <a:masterClrMapping/>
  </p:clrMapOvr>
  <p:transition spd="slow">
    <p:fade/>
  </p:transition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sposition personnalisée">
  <p:cSld name="3_Disposition personnalisée"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150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75" name="Google Shape;375;p150"/>
          <p:cNvSpPr>
            <a:spLocks noGrp="1"/>
          </p:cNvSpPr>
          <p:nvPr>
            <p:ph type="pic" idx="2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76" name="Google Shape;376;p150"/>
          <p:cNvSpPr txBox="1">
            <a:spLocks noGrp="1"/>
          </p:cNvSpPr>
          <p:nvPr>
            <p:ph type="body" idx="1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Dosis"/>
                <a:cs typeface="Dosis"/>
                <a:sym typeface="Dosis"/>
              </a:defRPr>
            </a:lvl1pPr>
            <a:lvl2pPr marL="914400" marR="0" lvl="1" indent="-3143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003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77" name="Google Shape;377;p150"/>
          <p:cNvSpPr>
            <a:spLocks noGrp="1"/>
          </p:cNvSpPr>
          <p:nvPr>
            <p:ph type="pic" idx="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7755688"/>
      </p:ext>
    </p:extLst>
  </p:cSld>
  <p:clrMapOvr>
    <a:masterClrMapping/>
  </p:clrMapOvr>
  <p:transition spd="slow">
    <p:fade/>
  </p:transition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Media">
  <p:cSld name="4_Media"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151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80" name="Google Shape;380;p151"/>
          <p:cNvSpPr>
            <a:spLocks noGrp="1"/>
          </p:cNvSpPr>
          <p:nvPr>
            <p:ph type="body" idx="1"/>
          </p:nvPr>
        </p:nvSpPr>
        <p:spPr>
          <a:xfrm>
            <a:off x="754184" y="2126456"/>
            <a:ext cx="2318436" cy="414006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28612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defRPr>
            </a:lvl1pPr>
            <a:lvl2pPr marL="914400" marR="0" lvl="1" indent="-314325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0037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2925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2925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81" name="Google Shape;381;p151"/>
          <p:cNvSpPr>
            <a:spLocks noGrp="1"/>
          </p:cNvSpPr>
          <p:nvPr>
            <p:ph type="media" idx="2"/>
          </p:nvPr>
        </p:nvSpPr>
        <p:spPr>
          <a:xfrm>
            <a:off x="3600000" y="2340000"/>
            <a:ext cx="4680000" cy="360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82" name="Google Shape;382;p151"/>
          <p:cNvSpPr>
            <a:spLocks noGrp="1"/>
          </p:cNvSpPr>
          <p:nvPr>
            <p:ph type="pic" idx="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90669370"/>
      </p:ext>
    </p:extLst>
  </p:cSld>
  <p:clrMapOvr>
    <a:masterClrMapping/>
  </p:clrMapOvr>
  <p:transition spd="slow">
    <p:fade/>
  </p:transition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Img">
  <p:cSld name="6_Img"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152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85" name="Google Shape;385;p152"/>
          <p:cNvSpPr>
            <a:spLocks noGrp="1"/>
          </p:cNvSpPr>
          <p:nvPr>
            <p:ph type="body" idx="1"/>
          </p:nvPr>
        </p:nvSpPr>
        <p:spPr>
          <a:xfrm>
            <a:off x="754184" y="2126456"/>
            <a:ext cx="2318436" cy="414006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28612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defRPr>
            </a:lvl1pPr>
            <a:lvl2pPr marL="914400" marR="0" lvl="1" indent="-314325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0037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2925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2925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86" name="Google Shape;386;p152"/>
          <p:cNvSpPr>
            <a:spLocks noGrp="1"/>
          </p:cNvSpPr>
          <p:nvPr>
            <p:ph type="pic" idx="2"/>
          </p:nvPr>
        </p:nvSpPr>
        <p:spPr>
          <a:xfrm>
            <a:off x="3600450" y="2340000"/>
            <a:ext cx="4680000" cy="360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87" name="Google Shape;387;p152"/>
          <p:cNvSpPr>
            <a:spLocks noGrp="1"/>
          </p:cNvSpPr>
          <p:nvPr>
            <p:ph type="pic" idx="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03771370"/>
      </p:ext>
    </p:extLst>
  </p:cSld>
  <p:clrMapOvr>
    <a:masterClrMapping/>
  </p:clrMapOvr>
  <p:transition spd="slow">
    <p:fade/>
  </p:transition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Img">
  <p:cSld name="8_Img"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153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90" name="Google Shape;390;p153"/>
          <p:cNvSpPr>
            <a:spLocks noGrp="1"/>
          </p:cNvSpPr>
          <p:nvPr>
            <p:ph type="pic" idx="2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91" name="Google Shape;391;p153"/>
          <p:cNvSpPr>
            <a:spLocks noGrp="1"/>
          </p:cNvSpPr>
          <p:nvPr>
            <p:ph type="pic" idx="3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92" name="Google Shape;392;p153"/>
          <p:cNvSpPr>
            <a:spLocks noGrp="1"/>
          </p:cNvSpPr>
          <p:nvPr>
            <p:ph type="pic" idx="4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93" name="Google Shape;393;p153"/>
          <p:cNvSpPr>
            <a:spLocks noGrp="1"/>
          </p:cNvSpPr>
          <p:nvPr>
            <p:ph type="pic" idx="5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94" name="Google Shape;394;p153"/>
          <p:cNvSpPr>
            <a:spLocks noGrp="1"/>
          </p:cNvSpPr>
          <p:nvPr>
            <p:ph type="pic" idx="6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95" name="Google Shape;395;p153"/>
          <p:cNvSpPr>
            <a:spLocks noGrp="1"/>
          </p:cNvSpPr>
          <p:nvPr>
            <p:ph type="pic" idx="7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96" name="Google Shape;396;p153"/>
          <p:cNvSpPr>
            <a:spLocks noGrp="1"/>
          </p:cNvSpPr>
          <p:nvPr>
            <p:ph type="pic" idx="8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97" name="Google Shape;397;p153"/>
          <p:cNvSpPr>
            <a:spLocks noGrp="1"/>
          </p:cNvSpPr>
          <p:nvPr>
            <p:ph type="pic" idx="9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98" name="Google Shape;398;p153"/>
          <p:cNvSpPr>
            <a:spLocks noGrp="1"/>
          </p:cNvSpPr>
          <p:nvPr>
            <p:ph type="pic" idx="13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99" name="Google Shape;399;p153"/>
          <p:cNvSpPr>
            <a:spLocks noGrp="1"/>
          </p:cNvSpPr>
          <p:nvPr>
            <p:ph type="media" idx="14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00" name="Google Shape;400;p153"/>
          <p:cNvSpPr>
            <a:spLocks noGrp="1"/>
          </p:cNvSpPr>
          <p:nvPr>
            <p:ph type="pic" idx="15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3495150"/>
      </p:ext>
    </p:extLst>
  </p:cSld>
  <p:clrMapOvr>
    <a:masterClrMapping/>
  </p:clrMapOvr>
  <p:transition spd="slow">
    <p:fade/>
  </p:transition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4 Vignt">
  <p:cSld name="02_Voc_Act_01_4 Vignt"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154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03" name="Google Shape;403;p154"/>
          <p:cNvSpPr>
            <a:spLocks noGrp="1"/>
          </p:cNvSpPr>
          <p:nvPr>
            <p:ph type="pic" idx="2"/>
          </p:nvPr>
        </p:nvSpPr>
        <p:spPr>
          <a:xfrm>
            <a:off x="844356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04" name="Google Shape;404;p154"/>
          <p:cNvSpPr>
            <a:spLocks noGrp="1"/>
          </p:cNvSpPr>
          <p:nvPr>
            <p:ph type="pic" idx="3"/>
          </p:nvPr>
        </p:nvSpPr>
        <p:spPr>
          <a:xfrm>
            <a:off x="2832698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05" name="Google Shape;405;p154"/>
          <p:cNvSpPr>
            <a:spLocks noGrp="1"/>
          </p:cNvSpPr>
          <p:nvPr>
            <p:ph type="pic" idx="4"/>
          </p:nvPr>
        </p:nvSpPr>
        <p:spPr>
          <a:xfrm>
            <a:off x="4821040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06" name="Google Shape;406;p154"/>
          <p:cNvSpPr>
            <a:spLocks noGrp="1"/>
          </p:cNvSpPr>
          <p:nvPr>
            <p:ph type="pic" idx="5"/>
          </p:nvPr>
        </p:nvSpPr>
        <p:spPr>
          <a:xfrm>
            <a:off x="6809383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07" name="Google Shape;407;p154"/>
          <p:cNvSpPr>
            <a:spLocks noGrp="1"/>
          </p:cNvSpPr>
          <p:nvPr>
            <p:ph type="pic" idx="6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95714928"/>
      </p:ext>
    </p:extLst>
  </p:cSld>
  <p:clrMapOvr>
    <a:masterClrMapping/>
  </p:clrMapOvr>
  <p:transition spd="slow">
    <p:fade/>
  </p:transition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4 Vignt+Txt">
  <p:cSld name="02_Voc_Act_01_4 Vignt+Txt"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155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10" name="Google Shape;410;p155"/>
          <p:cNvSpPr>
            <a:spLocks noGrp="1"/>
          </p:cNvSpPr>
          <p:nvPr>
            <p:ph type="pic" idx="2"/>
          </p:nvPr>
        </p:nvSpPr>
        <p:spPr>
          <a:xfrm>
            <a:off x="844356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11" name="Google Shape;411;p155"/>
          <p:cNvSpPr>
            <a:spLocks noGrp="1"/>
          </p:cNvSpPr>
          <p:nvPr>
            <p:ph type="pic" idx="3"/>
          </p:nvPr>
        </p:nvSpPr>
        <p:spPr>
          <a:xfrm>
            <a:off x="2832698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12" name="Google Shape;412;p155"/>
          <p:cNvSpPr>
            <a:spLocks noGrp="1"/>
          </p:cNvSpPr>
          <p:nvPr>
            <p:ph type="pic" idx="4"/>
          </p:nvPr>
        </p:nvSpPr>
        <p:spPr>
          <a:xfrm>
            <a:off x="4821040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13" name="Google Shape;413;p155"/>
          <p:cNvSpPr>
            <a:spLocks noGrp="1"/>
          </p:cNvSpPr>
          <p:nvPr>
            <p:ph type="pic" idx="5"/>
          </p:nvPr>
        </p:nvSpPr>
        <p:spPr>
          <a:xfrm>
            <a:off x="6809383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14" name="Google Shape;414;p155"/>
          <p:cNvSpPr>
            <a:spLocks noGrp="1"/>
          </p:cNvSpPr>
          <p:nvPr>
            <p:ph type="body" idx="1"/>
          </p:nvPr>
        </p:nvSpPr>
        <p:spPr>
          <a:xfrm>
            <a:off x="844355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5" name="Google Shape;415;p155"/>
          <p:cNvSpPr>
            <a:spLocks noGrp="1"/>
          </p:cNvSpPr>
          <p:nvPr>
            <p:ph type="body" idx="6"/>
          </p:nvPr>
        </p:nvSpPr>
        <p:spPr>
          <a:xfrm>
            <a:off x="2832697" y="4573417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6" name="Google Shape;416;p155"/>
          <p:cNvSpPr>
            <a:spLocks noGrp="1"/>
          </p:cNvSpPr>
          <p:nvPr>
            <p:ph type="body" idx="7"/>
          </p:nvPr>
        </p:nvSpPr>
        <p:spPr>
          <a:xfrm>
            <a:off x="4821039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7" name="Google Shape;417;p155"/>
          <p:cNvSpPr>
            <a:spLocks noGrp="1"/>
          </p:cNvSpPr>
          <p:nvPr>
            <p:ph type="body" idx="8"/>
          </p:nvPr>
        </p:nvSpPr>
        <p:spPr>
          <a:xfrm>
            <a:off x="6809383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8" name="Google Shape;418;p155"/>
          <p:cNvSpPr>
            <a:spLocks noGrp="1"/>
          </p:cNvSpPr>
          <p:nvPr>
            <p:ph type="pic" idx="9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65569056"/>
      </p:ext>
    </p:extLst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4143064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Voc_Act_01_4 Vignt+Txt">
  <p:cSld name="6_Voc_Act_01_4 Vignt+Txt"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156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21" name="Google Shape;421;p156"/>
          <p:cNvSpPr>
            <a:spLocks noGrp="1"/>
          </p:cNvSpPr>
          <p:nvPr>
            <p:ph type="pic" idx="2"/>
          </p:nvPr>
        </p:nvSpPr>
        <p:spPr>
          <a:xfrm>
            <a:off x="1479323" y="4161429"/>
            <a:ext cx="1620000" cy="16075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22" name="Google Shape;422;p156"/>
          <p:cNvSpPr>
            <a:spLocks noGrp="1"/>
          </p:cNvSpPr>
          <p:nvPr>
            <p:ph type="pic" idx="3"/>
          </p:nvPr>
        </p:nvSpPr>
        <p:spPr>
          <a:xfrm>
            <a:off x="3759312" y="4161429"/>
            <a:ext cx="1620000" cy="16075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23" name="Google Shape;423;p156"/>
          <p:cNvSpPr>
            <a:spLocks noGrp="1"/>
          </p:cNvSpPr>
          <p:nvPr>
            <p:ph type="pic" idx="4"/>
          </p:nvPr>
        </p:nvSpPr>
        <p:spPr>
          <a:xfrm>
            <a:off x="6039301" y="4161429"/>
            <a:ext cx="1620000" cy="16075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24" name="Google Shape;424;p156"/>
          <p:cNvSpPr>
            <a:spLocks noGrp="1"/>
          </p:cNvSpPr>
          <p:nvPr>
            <p:ph type="pic" idx="5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25" name="Google Shape;425;p156"/>
          <p:cNvSpPr>
            <a:spLocks noGrp="1"/>
          </p:cNvSpPr>
          <p:nvPr>
            <p:ph type="pic" idx="6"/>
          </p:nvPr>
        </p:nvSpPr>
        <p:spPr>
          <a:xfrm>
            <a:off x="1479323" y="2092932"/>
            <a:ext cx="1620000" cy="16075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26" name="Google Shape;426;p156"/>
          <p:cNvSpPr>
            <a:spLocks noGrp="1"/>
          </p:cNvSpPr>
          <p:nvPr>
            <p:ph type="pic" idx="7"/>
          </p:nvPr>
        </p:nvSpPr>
        <p:spPr>
          <a:xfrm>
            <a:off x="3759312" y="2092932"/>
            <a:ext cx="1620000" cy="16075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27" name="Google Shape;427;p156"/>
          <p:cNvSpPr>
            <a:spLocks noGrp="1"/>
          </p:cNvSpPr>
          <p:nvPr>
            <p:ph type="pic" idx="8"/>
          </p:nvPr>
        </p:nvSpPr>
        <p:spPr>
          <a:xfrm>
            <a:off x="6039301" y="2092932"/>
            <a:ext cx="1620000" cy="16075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567053"/>
      </p:ext>
    </p:extLst>
  </p:cSld>
  <p:clrMapOvr>
    <a:masterClrMapping/>
  </p:clrMapOvr>
  <p:transition spd="slow">
    <p:fade/>
  </p:transition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Voc_Act_01_4 Vignt+Txt">
  <p:cSld name="4_Voc_Act_01_4 Vignt+Txt"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157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30" name="Google Shape;430;p157"/>
          <p:cNvSpPr>
            <a:spLocks noGrp="1"/>
          </p:cNvSpPr>
          <p:nvPr>
            <p:ph type="pic" idx="2"/>
          </p:nvPr>
        </p:nvSpPr>
        <p:spPr>
          <a:xfrm>
            <a:off x="1176282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31" name="Google Shape;431;p157"/>
          <p:cNvSpPr>
            <a:spLocks noGrp="1"/>
          </p:cNvSpPr>
          <p:nvPr>
            <p:ph type="pic" idx="3"/>
          </p:nvPr>
        </p:nvSpPr>
        <p:spPr>
          <a:xfrm>
            <a:off x="2872797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32" name="Google Shape;432;p157"/>
          <p:cNvSpPr>
            <a:spLocks noGrp="1"/>
          </p:cNvSpPr>
          <p:nvPr>
            <p:ph type="pic" idx="4"/>
          </p:nvPr>
        </p:nvSpPr>
        <p:spPr>
          <a:xfrm>
            <a:off x="4569312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33" name="Google Shape;433;p157"/>
          <p:cNvSpPr>
            <a:spLocks noGrp="1"/>
          </p:cNvSpPr>
          <p:nvPr>
            <p:ph type="pic" idx="5"/>
          </p:nvPr>
        </p:nvSpPr>
        <p:spPr>
          <a:xfrm>
            <a:off x="6265827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34" name="Google Shape;434;p157"/>
          <p:cNvSpPr>
            <a:spLocks noGrp="1"/>
          </p:cNvSpPr>
          <p:nvPr>
            <p:ph type="body" idx="1"/>
          </p:nvPr>
        </p:nvSpPr>
        <p:spPr>
          <a:xfrm>
            <a:off x="1176282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5" name="Google Shape;435;p157"/>
          <p:cNvSpPr>
            <a:spLocks noGrp="1"/>
          </p:cNvSpPr>
          <p:nvPr>
            <p:ph type="body" idx="6"/>
          </p:nvPr>
        </p:nvSpPr>
        <p:spPr>
          <a:xfrm>
            <a:off x="2872797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6" name="Google Shape;436;p157"/>
          <p:cNvSpPr>
            <a:spLocks noGrp="1"/>
          </p:cNvSpPr>
          <p:nvPr>
            <p:ph type="body" idx="7"/>
          </p:nvPr>
        </p:nvSpPr>
        <p:spPr>
          <a:xfrm>
            <a:off x="4569312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7" name="Google Shape;437;p157"/>
          <p:cNvSpPr>
            <a:spLocks noGrp="1"/>
          </p:cNvSpPr>
          <p:nvPr>
            <p:ph type="body" idx="8"/>
          </p:nvPr>
        </p:nvSpPr>
        <p:spPr>
          <a:xfrm>
            <a:off x="6265827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8" name="Google Shape;438;p157"/>
          <p:cNvSpPr>
            <a:spLocks noGrp="1"/>
          </p:cNvSpPr>
          <p:nvPr>
            <p:ph type="pic" idx="9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70957660"/>
      </p:ext>
    </p:extLst>
  </p:cSld>
  <p:clrMapOvr>
    <a:masterClrMapping/>
  </p:clrMapOvr>
  <p:transition spd="slow">
    <p:fade/>
  </p:transition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Voc_Act_01_4 Vignt+Txt">
  <p:cSld name="3_Voc_Act_01_4 Vignt+Txt"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158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41" name="Google Shape;441;p158"/>
          <p:cNvSpPr>
            <a:spLocks noGrp="1"/>
          </p:cNvSpPr>
          <p:nvPr>
            <p:ph type="pic" idx="2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42" name="Google Shape;442;p158"/>
          <p:cNvSpPr>
            <a:spLocks noGrp="1"/>
          </p:cNvSpPr>
          <p:nvPr>
            <p:ph type="pic" idx="3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43" name="Google Shape;443;p158"/>
          <p:cNvSpPr>
            <a:spLocks noGrp="1"/>
          </p:cNvSpPr>
          <p:nvPr>
            <p:ph type="pic" idx="4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44" name="Google Shape;444;p158"/>
          <p:cNvSpPr>
            <a:spLocks noGrp="1"/>
          </p:cNvSpPr>
          <p:nvPr>
            <p:ph type="pic" idx="5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45" name="Google Shape;445;p158"/>
          <p:cNvSpPr>
            <a:spLocks noGrp="1"/>
          </p:cNvSpPr>
          <p:nvPr>
            <p:ph type="body" idx="1"/>
          </p:nvPr>
        </p:nvSpPr>
        <p:spPr>
          <a:xfrm>
            <a:off x="358377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6" name="Google Shape;446;p158"/>
          <p:cNvSpPr>
            <a:spLocks noGrp="1"/>
          </p:cNvSpPr>
          <p:nvPr>
            <p:ph type="body" idx="6"/>
          </p:nvPr>
        </p:nvSpPr>
        <p:spPr>
          <a:xfrm>
            <a:off x="2054892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7" name="Google Shape;447;p158"/>
          <p:cNvSpPr>
            <a:spLocks noGrp="1"/>
          </p:cNvSpPr>
          <p:nvPr>
            <p:ph type="body" idx="7"/>
          </p:nvPr>
        </p:nvSpPr>
        <p:spPr>
          <a:xfrm>
            <a:off x="3751407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8" name="Google Shape;448;p158"/>
          <p:cNvSpPr>
            <a:spLocks noGrp="1"/>
          </p:cNvSpPr>
          <p:nvPr>
            <p:ph type="body" idx="8"/>
          </p:nvPr>
        </p:nvSpPr>
        <p:spPr>
          <a:xfrm>
            <a:off x="5447922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9" name="Google Shape;449;p158"/>
          <p:cNvSpPr>
            <a:spLocks noGrp="1"/>
          </p:cNvSpPr>
          <p:nvPr>
            <p:ph type="pic" idx="9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50" name="Google Shape;450;p158"/>
          <p:cNvSpPr>
            <a:spLocks noGrp="1"/>
          </p:cNvSpPr>
          <p:nvPr>
            <p:ph type="body" idx="13"/>
          </p:nvPr>
        </p:nvSpPr>
        <p:spPr>
          <a:xfrm>
            <a:off x="7144439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1" name="Google Shape;451;p158"/>
          <p:cNvSpPr>
            <a:spLocks noGrp="1"/>
          </p:cNvSpPr>
          <p:nvPr>
            <p:ph type="pic" idx="14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74786797"/>
      </p:ext>
    </p:extLst>
  </p:cSld>
  <p:clrMapOvr>
    <a:masterClrMapping/>
  </p:clrMapOvr>
  <p:transition spd="slow">
    <p:fade/>
  </p:transition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5 Vignt">
  <p:cSld name="02_Voc_Act_01_5 Vignt"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159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54" name="Google Shape;454;p159"/>
          <p:cNvSpPr>
            <a:spLocks noGrp="1"/>
          </p:cNvSpPr>
          <p:nvPr>
            <p:ph type="pic" idx="2"/>
          </p:nvPr>
        </p:nvSpPr>
        <p:spPr>
          <a:xfrm>
            <a:off x="453739" y="270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55" name="Google Shape;455;p159"/>
          <p:cNvSpPr>
            <a:spLocks noGrp="1"/>
          </p:cNvSpPr>
          <p:nvPr>
            <p:ph type="pic" idx="3"/>
          </p:nvPr>
        </p:nvSpPr>
        <p:spPr>
          <a:xfrm>
            <a:off x="7149739" y="270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56" name="Google Shape;456;p159"/>
          <p:cNvSpPr>
            <a:spLocks noGrp="1"/>
          </p:cNvSpPr>
          <p:nvPr>
            <p:ph type="pic" idx="4"/>
          </p:nvPr>
        </p:nvSpPr>
        <p:spPr>
          <a:xfrm>
            <a:off x="2127739" y="270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57" name="Google Shape;457;p159"/>
          <p:cNvSpPr>
            <a:spLocks noGrp="1"/>
          </p:cNvSpPr>
          <p:nvPr>
            <p:ph type="pic" idx="5"/>
          </p:nvPr>
        </p:nvSpPr>
        <p:spPr>
          <a:xfrm>
            <a:off x="3801739" y="270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58" name="Google Shape;458;p159"/>
          <p:cNvSpPr>
            <a:spLocks noGrp="1"/>
          </p:cNvSpPr>
          <p:nvPr>
            <p:ph type="pic" idx="6"/>
          </p:nvPr>
        </p:nvSpPr>
        <p:spPr>
          <a:xfrm>
            <a:off x="5475739" y="270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59" name="Google Shape;459;p159"/>
          <p:cNvSpPr>
            <a:spLocks noGrp="1"/>
          </p:cNvSpPr>
          <p:nvPr>
            <p:ph type="pic" idx="7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76693177"/>
      </p:ext>
    </p:extLst>
  </p:cSld>
  <p:clrMapOvr>
    <a:masterClrMapping/>
  </p:clrMapOvr>
  <p:transition spd="slow">
    <p:fade/>
  </p:transition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5 Vignt+Txt">
  <p:cSld name="02_Voc_Act_01_5 Vignt+Txt"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160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62" name="Google Shape;462;p160"/>
          <p:cNvSpPr>
            <a:spLocks noGrp="1"/>
          </p:cNvSpPr>
          <p:nvPr>
            <p:ph type="pic" idx="2"/>
          </p:nvPr>
        </p:nvSpPr>
        <p:spPr>
          <a:xfrm>
            <a:off x="453739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63" name="Google Shape;463;p160"/>
          <p:cNvSpPr>
            <a:spLocks noGrp="1"/>
          </p:cNvSpPr>
          <p:nvPr>
            <p:ph type="pic" idx="3"/>
          </p:nvPr>
        </p:nvSpPr>
        <p:spPr>
          <a:xfrm>
            <a:off x="7149739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64" name="Google Shape;464;p160"/>
          <p:cNvSpPr>
            <a:spLocks noGrp="1"/>
          </p:cNvSpPr>
          <p:nvPr>
            <p:ph type="pic" idx="4"/>
          </p:nvPr>
        </p:nvSpPr>
        <p:spPr>
          <a:xfrm>
            <a:off x="2127739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65" name="Google Shape;465;p160"/>
          <p:cNvSpPr>
            <a:spLocks noGrp="1"/>
          </p:cNvSpPr>
          <p:nvPr>
            <p:ph type="pic" idx="5"/>
          </p:nvPr>
        </p:nvSpPr>
        <p:spPr>
          <a:xfrm>
            <a:off x="3801739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66" name="Google Shape;466;p160"/>
          <p:cNvSpPr>
            <a:spLocks noGrp="1"/>
          </p:cNvSpPr>
          <p:nvPr>
            <p:ph type="pic" idx="6"/>
          </p:nvPr>
        </p:nvSpPr>
        <p:spPr>
          <a:xfrm>
            <a:off x="5475739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67" name="Google Shape;467;p160"/>
          <p:cNvSpPr>
            <a:spLocks noGrp="1"/>
          </p:cNvSpPr>
          <p:nvPr>
            <p:ph type="body" idx="1"/>
          </p:nvPr>
        </p:nvSpPr>
        <p:spPr>
          <a:xfrm>
            <a:off x="453738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8" name="Google Shape;468;p160"/>
          <p:cNvSpPr>
            <a:spLocks noGrp="1"/>
          </p:cNvSpPr>
          <p:nvPr>
            <p:ph type="body" idx="7"/>
          </p:nvPr>
        </p:nvSpPr>
        <p:spPr>
          <a:xfrm>
            <a:off x="2127738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9" name="Google Shape;469;p160"/>
          <p:cNvSpPr>
            <a:spLocks noGrp="1"/>
          </p:cNvSpPr>
          <p:nvPr>
            <p:ph type="body" idx="8"/>
          </p:nvPr>
        </p:nvSpPr>
        <p:spPr>
          <a:xfrm>
            <a:off x="3801737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0" name="Google Shape;470;p160"/>
          <p:cNvSpPr>
            <a:spLocks noGrp="1"/>
          </p:cNvSpPr>
          <p:nvPr>
            <p:ph type="body" idx="9"/>
          </p:nvPr>
        </p:nvSpPr>
        <p:spPr>
          <a:xfrm>
            <a:off x="5475738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1" name="Google Shape;471;p160"/>
          <p:cNvSpPr>
            <a:spLocks noGrp="1"/>
          </p:cNvSpPr>
          <p:nvPr>
            <p:ph type="body" idx="13"/>
          </p:nvPr>
        </p:nvSpPr>
        <p:spPr>
          <a:xfrm>
            <a:off x="7149739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2" name="Google Shape;472;p160"/>
          <p:cNvSpPr>
            <a:spLocks noGrp="1"/>
          </p:cNvSpPr>
          <p:nvPr>
            <p:ph type="pic" idx="14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76845962"/>
      </p:ext>
    </p:extLst>
  </p:cSld>
  <p:clrMapOvr>
    <a:masterClrMapping/>
  </p:clrMapOvr>
  <p:transition spd="slow">
    <p:fade/>
  </p:transition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Voc_Act_01_5 Vignt+Txt">
  <p:cSld name="3_Voc_Act_01_5 Vignt+Txt"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161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75" name="Google Shape;475;p161"/>
          <p:cNvSpPr>
            <a:spLocks noGrp="1"/>
          </p:cNvSpPr>
          <p:nvPr>
            <p:ph type="pic" idx="2"/>
          </p:nvPr>
        </p:nvSpPr>
        <p:spPr>
          <a:xfrm>
            <a:off x="453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76" name="Google Shape;476;p161"/>
          <p:cNvSpPr>
            <a:spLocks noGrp="1"/>
          </p:cNvSpPr>
          <p:nvPr>
            <p:ph type="pic" idx="3"/>
          </p:nvPr>
        </p:nvSpPr>
        <p:spPr>
          <a:xfrm>
            <a:off x="7149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77" name="Google Shape;477;p161"/>
          <p:cNvSpPr>
            <a:spLocks noGrp="1"/>
          </p:cNvSpPr>
          <p:nvPr>
            <p:ph type="pic" idx="4"/>
          </p:nvPr>
        </p:nvSpPr>
        <p:spPr>
          <a:xfrm>
            <a:off x="2127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78" name="Google Shape;478;p161"/>
          <p:cNvSpPr>
            <a:spLocks noGrp="1"/>
          </p:cNvSpPr>
          <p:nvPr>
            <p:ph type="pic" idx="5"/>
          </p:nvPr>
        </p:nvSpPr>
        <p:spPr>
          <a:xfrm>
            <a:off x="3801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79" name="Google Shape;479;p161"/>
          <p:cNvSpPr>
            <a:spLocks noGrp="1"/>
          </p:cNvSpPr>
          <p:nvPr>
            <p:ph type="pic" idx="6"/>
          </p:nvPr>
        </p:nvSpPr>
        <p:spPr>
          <a:xfrm>
            <a:off x="5475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80" name="Google Shape;480;p161"/>
          <p:cNvSpPr>
            <a:spLocks noGrp="1"/>
          </p:cNvSpPr>
          <p:nvPr>
            <p:ph type="pic" idx="7"/>
          </p:nvPr>
        </p:nvSpPr>
        <p:spPr>
          <a:xfrm>
            <a:off x="783971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81" name="Google Shape;481;p161"/>
          <p:cNvSpPr>
            <a:spLocks noGrp="1"/>
          </p:cNvSpPr>
          <p:nvPr>
            <p:ph type="pic" idx="8"/>
          </p:nvPr>
        </p:nvSpPr>
        <p:spPr>
          <a:xfrm>
            <a:off x="2772313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82" name="Google Shape;482;p161"/>
          <p:cNvSpPr>
            <a:spLocks noGrp="1"/>
          </p:cNvSpPr>
          <p:nvPr>
            <p:ph type="pic" idx="9"/>
          </p:nvPr>
        </p:nvSpPr>
        <p:spPr>
          <a:xfrm>
            <a:off x="4760655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83" name="Google Shape;483;p161"/>
          <p:cNvSpPr>
            <a:spLocks noGrp="1"/>
          </p:cNvSpPr>
          <p:nvPr>
            <p:ph type="pic" idx="13"/>
          </p:nvPr>
        </p:nvSpPr>
        <p:spPr>
          <a:xfrm>
            <a:off x="6748998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84" name="Google Shape;484;p161"/>
          <p:cNvSpPr>
            <a:spLocks noGrp="1"/>
          </p:cNvSpPr>
          <p:nvPr>
            <p:ph type="pic" idx="14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9588566"/>
      </p:ext>
    </p:extLst>
  </p:cSld>
  <p:clrMapOvr>
    <a:masterClrMapping/>
  </p:clrMapOvr>
  <p:transition spd="slow">
    <p:fade/>
  </p:transition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Voc_Act_01_5 Vignt+Txt">
  <p:cSld name="5_Voc_Act_01_5 Vignt+Txt"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162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87" name="Google Shape;487;p162"/>
          <p:cNvSpPr>
            <a:spLocks noGrp="1"/>
          </p:cNvSpPr>
          <p:nvPr>
            <p:ph type="pic" idx="2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88" name="Google Shape;488;p162"/>
          <p:cNvSpPr>
            <a:spLocks noGrp="1"/>
          </p:cNvSpPr>
          <p:nvPr>
            <p:ph type="pic" idx="3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89" name="Google Shape;489;p162"/>
          <p:cNvSpPr>
            <a:spLocks noGrp="1"/>
          </p:cNvSpPr>
          <p:nvPr>
            <p:ph type="pic" idx="4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90" name="Google Shape;490;p162"/>
          <p:cNvSpPr>
            <a:spLocks noGrp="1"/>
          </p:cNvSpPr>
          <p:nvPr>
            <p:ph type="pic" idx="5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91" name="Google Shape;491;p162"/>
          <p:cNvSpPr>
            <a:spLocks noGrp="1"/>
          </p:cNvSpPr>
          <p:nvPr>
            <p:ph type="pic" idx="6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92" name="Google Shape;492;p162"/>
          <p:cNvSpPr>
            <a:spLocks noGrp="1"/>
          </p:cNvSpPr>
          <p:nvPr>
            <p:ph type="pic" idx="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93" name="Google Shape;493;p162"/>
          <p:cNvSpPr>
            <a:spLocks noGrp="1"/>
          </p:cNvSpPr>
          <p:nvPr>
            <p:ph type="pic" idx="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94" name="Google Shape;494;p162"/>
          <p:cNvSpPr>
            <a:spLocks noGrp="1"/>
          </p:cNvSpPr>
          <p:nvPr>
            <p:ph type="pic" idx="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95" name="Google Shape;495;p162"/>
          <p:cNvSpPr>
            <a:spLocks noGrp="1"/>
          </p:cNvSpPr>
          <p:nvPr>
            <p:ph type="pic" idx="13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96" name="Google Shape;496;p162"/>
          <p:cNvSpPr>
            <a:spLocks noGrp="1"/>
          </p:cNvSpPr>
          <p:nvPr>
            <p:ph type="pic" idx="14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3808579"/>
      </p:ext>
    </p:extLst>
  </p:cSld>
  <p:clrMapOvr>
    <a:masterClrMapping/>
  </p:clrMapOvr>
  <p:transition spd="slow">
    <p:fade/>
  </p:transition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Voc_Act_01_5 Vignt+Txt">
  <p:cSld name="4_Voc_Act_01_5 Vignt+Txt"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163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99" name="Google Shape;499;p163"/>
          <p:cNvSpPr>
            <a:spLocks noGrp="1"/>
          </p:cNvSpPr>
          <p:nvPr>
            <p:ph type="pic" idx="2"/>
          </p:nvPr>
        </p:nvSpPr>
        <p:spPr>
          <a:xfrm>
            <a:off x="453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500" name="Google Shape;500;p163"/>
          <p:cNvSpPr>
            <a:spLocks noGrp="1"/>
          </p:cNvSpPr>
          <p:nvPr>
            <p:ph type="pic" idx="3"/>
          </p:nvPr>
        </p:nvSpPr>
        <p:spPr>
          <a:xfrm>
            <a:off x="7149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501" name="Google Shape;501;p163"/>
          <p:cNvSpPr>
            <a:spLocks noGrp="1"/>
          </p:cNvSpPr>
          <p:nvPr>
            <p:ph type="pic" idx="4"/>
          </p:nvPr>
        </p:nvSpPr>
        <p:spPr>
          <a:xfrm>
            <a:off x="2127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502" name="Google Shape;502;p163"/>
          <p:cNvSpPr>
            <a:spLocks noGrp="1"/>
          </p:cNvSpPr>
          <p:nvPr>
            <p:ph type="pic" idx="5"/>
          </p:nvPr>
        </p:nvSpPr>
        <p:spPr>
          <a:xfrm>
            <a:off x="3801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503" name="Google Shape;503;p163"/>
          <p:cNvSpPr>
            <a:spLocks noGrp="1"/>
          </p:cNvSpPr>
          <p:nvPr>
            <p:ph type="pic" idx="6"/>
          </p:nvPr>
        </p:nvSpPr>
        <p:spPr>
          <a:xfrm>
            <a:off x="5475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504" name="Google Shape;504;p163"/>
          <p:cNvSpPr>
            <a:spLocks noGrp="1"/>
          </p:cNvSpPr>
          <p:nvPr>
            <p:ph type="body" idx="1"/>
          </p:nvPr>
        </p:nvSpPr>
        <p:spPr>
          <a:xfrm>
            <a:off x="453738" y="5822825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5" name="Google Shape;505;p163"/>
          <p:cNvSpPr>
            <a:spLocks noGrp="1"/>
          </p:cNvSpPr>
          <p:nvPr>
            <p:ph type="body" idx="7"/>
          </p:nvPr>
        </p:nvSpPr>
        <p:spPr>
          <a:xfrm>
            <a:off x="2127738" y="5822825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6" name="Google Shape;506;p163"/>
          <p:cNvSpPr>
            <a:spLocks noGrp="1"/>
          </p:cNvSpPr>
          <p:nvPr>
            <p:ph type="body" idx="8"/>
          </p:nvPr>
        </p:nvSpPr>
        <p:spPr>
          <a:xfrm>
            <a:off x="3801737" y="5822825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7" name="Google Shape;507;p163"/>
          <p:cNvSpPr>
            <a:spLocks noGrp="1"/>
          </p:cNvSpPr>
          <p:nvPr>
            <p:ph type="body" idx="9"/>
          </p:nvPr>
        </p:nvSpPr>
        <p:spPr>
          <a:xfrm>
            <a:off x="5475738" y="5822825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8" name="Google Shape;508;p163"/>
          <p:cNvSpPr>
            <a:spLocks noGrp="1"/>
          </p:cNvSpPr>
          <p:nvPr>
            <p:ph type="body" idx="13"/>
          </p:nvPr>
        </p:nvSpPr>
        <p:spPr>
          <a:xfrm>
            <a:off x="7149739" y="5822825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9" name="Google Shape;509;p163"/>
          <p:cNvSpPr>
            <a:spLocks noGrp="1"/>
          </p:cNvSpPr>
          <p:nvPr>
            <p:ph type="pic" idx="14"/>
          </p:nvPr>
        </p:nvSpPr>
        <p:spPr>
          <a:xfrm>
            <a:off x="783971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510" name="Google Shape;510;p163"/>
          <p:cNvSpPr>
            <a:spLocks noGrp="1"/>
          </p:cNvSpPr>
          <p:nvPr>
            <p:ph type="pic" idx="15"/>
          </p:nvPr>
        </p:nvSpPr>
        <p:spPr>
          <a:xfrm>
            <a:off x="2772313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511" name="Google Shape;511;p163"/>
          <p:cNvSpPr>
            <a:spLocks noGrp="1"/>
          </p:cNvSpPr>
          <p:nvPr>
            <p:ph type="pic" idx="16"/>
          </p:nvPr>
        </p:nvSpPr>
        <p:spPr>
          <a:xfrm>
            <a:off x="4760655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512" name="Google Shape;512;p163"/>
          <p:cNvSpPr>
            <a:spLocks noGrp="1"/>
          </p:cNvSpPr>
          <p:nvPr>
            <p:ph type="pic" idx="17"/>
          </p:nvPr>
        </p:nvSpPr>
        <p:spPr>
          <a:xfrm>
            <a:off x="6748998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513" name="Google Shape;513;p163"/>
          <p:cNvSpPr>
            <a:spLocks noGrp="1"/>
          </p:cNvSpPr>
          <p:nvPr>
            <p:ph type="body" idx="18"/>
          </p:nvPr>
        </p:nvSpPr>
        <p:spPr>
          <a:xfrm>
            <a:off x="783970" y="3660822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4" name="Google Shape;514;p163"/>
          <p:cNvSpPr>
            <a:spLocks noGrp="1"/>
          </p:cNvSpPr>
          <p:nvPr>
            <p:ph type="body" idx="19"/>
          </p:nvPr>
        </p:nvSpPr>
        <p:spPr>
          <a:xfrm>
            <a:off x="2772312" y="3662239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5" name="Google Shape;515;p163"/>
          <p:cNvSpPr>
            <a:spLocks noGrp="1"/>
          </p:cNvSpPr>
          <p:nvPr>
            <p:ph type="body" idx="20"/>
          </p:nvPr>
        </p:nvSpPr>
        <p:spPr>
          <a:xfrm>
            <a:off x="4760654" y="3660822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6" name="Google Shape;516;p163"/>
          <p:cNvSpPr>
            <a:spLocks noGrp="1"/>
          </p:cNvSpPr>
          <p:nvPr>
            <p:ph type="body" idx="21"/>
          </p:nvPr>
        </p:nvSpPr>
        <p:spPr>
          <a:xfrm>
            <a:off x="6748998" y="3660822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7" name="Google Shape;517;p163"/>
          <p:cNvSpPr>
            <a:spLocks noGrp="1"/>
          </p:cNvSpPr>
          <p:nvPr>
            <p:ph type="pic" idx="2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78112374"/>
      </p:ext>
    </p:extLst>
  </p:cSld>
  <p:clrMapOvr>
    <a:masterClrMapping/>
  </p:clrMapOvr>
  <p:transition spd="slow">
    <p:fade/>
  </p:transition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Img">
  <p:cSld name="02_Voc_Act_01_Img"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164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20" name="Google Shape;520;p164"/>
          <p:cNvSpPr>
            <a:spLocks noGrp="1"/>
          </p:cNvSpPr>
          <p:nvPr>
            <p:ph type="pic" idx="2"/>
          </p:nvPr>
        </p:nvSpPr>
        <p:spPr>
          <a:xfrm>
            <a:off x="1872000" y="2160000"/>
            <a:ext cx="5400000" cy="360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521" name="Google Shape;521;p164"/>
          <p:cNvSpPr>
            <a:spLocks noGrp="1"/>
          </p:cNvSpPr>
          <p:nvPr>
            <p:ph type="pic" idx="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62057192"/>
      </p:ext>
    </p:extLst>
  </p:cSld>
  <p:clrMapOvr>
    <a:masterClrMapping/>
  </p:clrMapOvr>
  <p:transition spd="slow">
    <p:fade/>
  </p:transition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Disposition personnalisée">
  <p:cSld name="12_Disposition personnalisée"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3" name="Google Shape;523;p16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87156" y="2240177"/>
            <a:ext cx="6169687" cy="1188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4" name="Google Shape;524;p1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87156" y="3667318"/>
            <a:ext cx="6169687" cy="1207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5" name="Google Shape;525;p16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87156" y="5113317"/>
            <a:ext cx="6169687" cy="1201016"/>
          </a:xfrm>
          <a:prstGeom prst="rect">
            <a:avLst/>
          </a:prstGeom>
          <a:noFill/>
          <a:ln>
            <a:noFill/>
          </a:ln>
        </p:spPr>
      </p:pic>
      <p:sp>
        <p:nvSpPr>
          <p:cNvPr id="526" name="Google Shape;526;p165"/>
          <p:cNvSpPr txBox="1"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1600"/>
              <a:buFont typeface="Dosis"/>
              <a:buNone/>
              <a:defRPr b="1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7" name="Google Shape;527;p165"/>
          <p:cNvSpPr txBox="1">
            <a:spLocks noGrp="1"/>
          </p:cNvSpPr>
          <p:nvPr>
            <p:ph type="body" idx="1"/>
          </p:nvPr>
        </p:nvSpPr>
        <p:spPr>
          <a:xfrm>
            <a:off x="2168436" y="262191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04800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200"/>
              <a:buFont typeface="Noto Sans Symbols"/>
              <a:buChar char="⌖"/>
              <a:defRPr sz="1200" b="0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 Medium"/>
              </a:defRPr>
            </a:lvl1pPr>
            <a:lvl2pPr marL="914400" marR="0" lvl="1" indent="-29845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2pPr>
            <a:lvl3pPr marL="1371600" marR="0" lvl="2" indent="-29527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3pPr>
            <a:lvl4pPr marL="1828800" marR="0" lvl="3" indent="-2921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4pPr>
            <a:lvl5pPr marL="2286000" marR="0" lvl="4" indent="-2921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28" name="Google Shape;528;p165"/>
          <p:cNvSpPr>
            <a:spLocks noGrp="1"/>
          </p:cNvSpPr>
          <p:nvPr>
            <p:ph type="pic" idx="2"/>
          </p:nvPr>
        </p:nvSpPr>
        <p:spPr>
          <a:xfrm>
            <a:off x="7056000" y="2747910"/>
            <a:ext cx="540000" cy="54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529" name="Google Shape;529;p165"/>
          <p:cNvSpPr txBox="1">
            <a:spLocks noGrp="1"/>
          </p:cNvSpPr>
          <p:nvPr>
            <p:ph type="body" idx="3"/>
          </p:nvPr>
        </p:nvSpPr>
        <p:spPr>
          <a:xfrm>
            <a:off x="2171774" y="406117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04800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200"/>
              <a:buFont typeface="Noto Sans Symbols"/>
              <a:buChar char="⌖"/>
              <a:defRPr sz="1200" b="0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 Medium"/>
              </a:defRPr>
            </a:lvl1pPr>
            <a:lvl2pPr marL="914400" marR="0" lvl="1" indent="-29845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2pPr>
            <a:lvl3pPr marL="1371600" marR="0" lvl="2" indent="-29527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3pPr>
            <a:lvl4pPr marL="1828800" marR="0" lvl="3" indent="-2921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4pPr>
            <a:lvl5pPr marL="2286000" marR="0" lvl="4" indent="-2921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30" name="Google Shape;530;p165"/>
          <p:cNvSpPr>
            <a:spLocks noGrp="1"/>
          </p:cNvSpPr>
          <p:nvPr>
            <p:ph type="pic" idx="4"/>
          </p:nvPr>
        </p:nvSpPr>
        <p:spPr>
          <a:xfrm>
            <a:off x="7056000" y="4183874"/>
            <a:ext cx="540000" cy="54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531" name="Google Shape;531;p165"/>
          <p:cNvSpPr txBox="1">
            <a:spLocks noGrp="1"/>
          </p:cNvSpPr>
          <p:nvPr>
            <p:ph type="body" idx="5"/>
          </p:nvPr>
        </p:nvSpPr>
        <p:spPr>
          <a:xfrm>
            <a:off x="2168436" y="5516007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04800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200"/>
              <a:buFont typeface="Noto Sans Symbols"/>
              <a:buChar char="⌖"/>
              <a:defRPr sz="1200" b="0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 Medium"/>
              </a:defRPr>
            </a:lvl1pPr>
            <a:lvl2pPr marL="914400" marR="0" lvl="1" indent="-29845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2pPr>
            <a:lvl3pPr marL="1371600" marR="0" lvl="2" indent="-29527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3pPr>
            <a:lvl4pPr marL="1828800" marR="0" lvl="3" indent="-2921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4pPr>
            <a:lvl5pPr marL="2286000" marR="0" lvl="4" indent="-2921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32" name="Google Shape;532;p165"/>
          <p:cNvSpPr>
            <a:spLocks noGrp="1"/>
          </p:cNvSpPr>
          <p:nvPr>
            <p:ph type="pic" idx="6"/>
          </p:nvPr>
        </p:nvSpPr>
        <p:spPr>
          <a:xfrm>
            <a:off x="7056000" y="5642007"/>
            <a:ext cx="540000" cy="54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533" name="Google Shape;533;p165"/>
          <p:cNvSpPr>
            <a:spLocks noGrp="1"/>
          </p:cNvSpPr>
          <p:nvPr>
            <p:ph type="pic" idx="7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45532462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8423154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Img">
  <p:cSld name="02_Voc_Act_01_Img">
    <p:spTree>
      <p:nvGrpSpPr>
        <p:cNvPr id="1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106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52" name="Google Shape;852;p106"/>
          <p:cNvSpPr>
            <a:spLocks noGrp="1"/>
          </p:cNvSpPr>
          <p:nvPr>
            <p:ph type="pic" idx="2"/>
          </p:nvPr>
        </p:nvSpPr>
        <p:spPr>
          <a:xfrm>
            <a:off x="1872000" y="2160000"/>
            <a:ext cx="5400000" cy="360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853" name="Google Shape;853;p106"/>
          <p:cNvSpPr>
            <a:spLocks noGrp="1"/>
          </p:cNvSpPr>
          <p:nvPr>
            <p:ph type="pic" idx="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74371003"/>
      </p:ext>
    </p:extLst>
  </p:cSld>
  <p:clrMapOvr>
    <a:masterClrMapping/>
  </p:clrMapOvr>
  <p:transition spd="slow">
    <p:fade/>
  </p:transition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_Libre">
  <p:cSld name="02_Voc_Act_01__Libre">
    <p:spTree>
      <p:nvGrpSpPr>
        <p:cNvPr id="1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p107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56" name="Google Shape;856;p107"/>
          <p:cNvSpPr>
            <a:spLocks noGrp="1"/>
          </p:cNvSpPr>
          <p:nvPr>
            <p:ph type="pic" idx="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55635085"/>
      </p:ext>
    </p:extLst>
  </p:cSld>
  <p:clrMapOvr>
    <a:masterClrMapping/>
  </p:clrMapOvr>
  <p:transition spd="slow">
    <p:fade/>
  </p:transition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Mascotte">
  <p:cSld name="02_Voc_Act_01_Mascotte"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198"/>
          <p:cNvSpPr txBox="1">
            <a:spLocks noGrp="1"/>
          </p:cNvSpPr>
          <p:nvPr>
            <p:ph type="title"/>
          </p:nvPr>
        </p:nvSpPr>
        <p:spPr>
          <a:xfrm>
            <a:off x="62161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59" name="Google Shape;859;p198"/>
          <p:cNvSpPr>
            <a:spLocks noGrp="1"/>
          </p:cNvSpPr>
          <p:nvPr>
            <p:ph type="pic" idx="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860" name="Google Shape;860;p198"/>
          <p:cNvSpPr>
            <a:spLocks noGrp="1"/>
          </p:cNvSpPr>
          <p:nvPr>
            <p:ph type="media" idx="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95216901"/>
      </p:ext>
    </p:extLst>
  </p:cSld>
  <p:clrMapOvr>
    <a:masterClrMapping/>
  </p:clrMapOvr>
  <p:transition spd="slow">
    <p:fade/>
  </p:transition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Large Vidéo">
  <p:cSld name="02_Voc_Act_01_Large Vidéo"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p199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63" name="Google Shape;863;p199"/>
          <p:cNvSpPr>
            <a:spLocks noGrp="1"/>
          </p:cNvSpPr>
          <p:nvPr>
            <p:ph type="media" idx="2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64" name="Google Shape;864;p199"/>
          <p:cNvSpPr>
            <a:spLocks noGrp="1"/>
          </p:cNvSpPr>
          <p:nvPr>
            <p:ph type="pic" idx="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31009173"/>
      </p:ext>
    </p:extLst>
  </p:cSld>
  <p:clrMapOvr>
    <a:masterClrMapping/>
  </p:clrMapOvr>
  <p:transition spd="slow">
    <p:fade/>
  </p:transition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_Vidéo title">
  <p:cSld name="02_Voc_Act_01__Vidéo title">
    <p:spTree>
      <p:nvGrpSpPr>
        <p:cNvPr id="1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200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67" name="Google Shape;867;p200"/>
          <p:cNvSpPr>
            <a:spLocks noGrp="1"/>
          </p:cNvSpPr>
          <p:nvPr>
            <p:ph type="media" idx="2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68" name="Google Shape;868;p200"/>
          <p:cNvSpPr txBox="1">
            <a:spLocks noGrp="1"/>
          </p:cNvSpPr>
          <p:nvPr>
            <p:ph type="body" idx="1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3143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003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9" name="Google Shape;869;p200"/>
          <p:cNvSpPr>
            <a:spLocks noGrp="1"/>
          </p:cNvSpPr>
          <p:nvPr>
            <p:ph type="pic" idx="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02092285"/>
      </p:ext>
    </p:extLst>
  </p:cSld>
  <p:clrMapOvr>
    <a:masterClrMapping/>
  </p:clrMapOvr>
  <p:transition spd="slow">
    <p:fade/>
  </p:transition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sposition personnalisée">
  <p:cSld name="3_Disposition personnalisée"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p201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72" name="Google Shape;872;p201"/>
          <p:cNvSpPr>
            <a:spLocks noGrp="1"/>
          </p:cNvSpPr>
          <p:nvPr>
            <p:ph type="pic" idx="2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873" name="Google Shape;873;p201"/>
          <p:cNvSpPr txBox="1">
            <a:spLocks noGrp="1"/>
          </p:cNvSpPr>
          <p:nvPr>
            <p:ph type="body" idx="1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3143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003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4" name="Google Shape;874;p201"/>
          <p:cNvSpPr>
            <a:spLocks noGrp="1"/>
          </p:cNvSpPr>
          <p:nvPr>
            <p:ph type="pic" idx="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95316899"/>
      </p:ext>
    </p:extLst>
  </p:cSld>
  <p:clrMapOvr>
    <a:masterClrMapping/>
  </p:clrMapOvr>
  <p:transition spd="slow">
    <p:fade/>
  </p:transition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Media">
  <p:cSld name="4_Media">
    <p:spTree>
      <p:nvGrpSpPr>
        <p:cNvPr id="1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p202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77" name="Google Shape;877;p202"/>
          <p:cNvSpPr>
            <a:spLocks noGrp="1"/>
          </p:cNvSpPr>
          <p:nvPr>
            <p:ph type="body" idx="1"/>
          </p:nvPr>
        </p:nvSpPr>
        <p:spPr>
          <a:xfrm>
            <a:off x="754184" y="2126456"/>
            <a:ext cx="2318436" cy="414006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28612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defRPr>
            </a:lvl1pPr>
            <a:lvl2pPr marL="914400" marR="0" lvl="1" indent="-314325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0037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2925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2925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78" name="Google Shape;878;p202"/>
          <p:cNvSpPr>
            <a:spLocks noGrp="1"/>
          </p:cNvSpPr>
          <p:nvPr>
            <p:ph type="media" idx="2"/>
          </p:nvPr>
        </p:nvSpPr>
        <p:spPr>
          <a:xfrm>
            <a:off x="3600000" y="2340000"/>
            <a:ext cx="4680000" cy="360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79" name="Google Shape;879;p202"/>
          <p:cNvSpPr>
            <a:spLocks noGrp="1"/>
          </p:cNvSpPr>
          <p:nvPr>
            <p:ph type="pic" idx="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46983999"/>
      </p:ext>
    </p:extLst>
  </p:cSld>
  <p:clrMapOvr>
    <a:masterClrMapping/>
  </p:clrMapOvr>
  <p:transition spd="slow">
    <p:fade/>
  </p:transition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Img">
  <p:cSld name="6_Img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203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82" name="Google Shape;882;p203"/>
          <p:cNvSpPr>
            <a:spLocks noGrp="1"/>
          </p:cNvSpPr>
          <p:nvPr>
            <p:ph type="body" idx="1"/>
          </p:nvPr>
        </p:nvSpPr>
        <p:spPr>
          <a:xfrm>
            <a:off x="754184" y="2126456"/>
            <a:ext cx="2318436" cy="414006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28612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defRPr>
            </a:lvl1pPr>
            <a:lvl2pPr marL="914400" marR="0" lvl="1" indent="-314325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0037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2925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2925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83" name="Google Shape;883;p203"/>
          <p:cNvSpPr>
            <a:spLocks noGrp="1"/>
          </p:cNvSpPr>
          <p:nvPr>
            <p:ph type="pic" idx="2"/>
          </p:nvPr>
        </p:nvSpPr>
        <p:spPr>
          <a:xfrm>
            <a:off x="3600450" y="2340000"/>
            <a:ext cx="4680000" cy="360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884" name="Google Shape;884;p203"/>
          <p:cNvSpPr>
            <a:spLocks noGrp="1"/>
          </p:cNvSpPr>
          <p:nvPr>
            <p:ph type="pic" idx="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77459538"/>
      </p:ext>
    </p:extLst>
  </p:cSld>
  <p:clrMapOvr>
    <a:masterClrMapping/>
  </p:clrMapOvr>
  <p:transition spd="slow">
    <p:fade/>
  </p:transition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Img">
  <p:cSld name="8_Img"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204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87" name="Google Shape;887;p204"/>
          <p:cNvSpPr>
            <a:spLocks noGrp="1"/>
          </p:cNvSpPr>
          <p:nvPr>
            <p:ph type="pic" idx="2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888" name="Google Shape;888;p204"/>
          <p:cNvSpPr>
            <a:spLocks noGrp="1"/>
          </p:cNvSpPr>
          <p:nvPr>
            <p:ph type="pic" idx="3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889" name="Google Shape;889;p204"/>
          <p:cNvSpPr>
            <a:spLocks noGrp="1"/>
          </p:cNvSpPr>
          <p:nvPr>
            <p:ph type="pic" idx="4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890" name="Google Shape;890;p204"/>
          <p:cNvSpPr>
            <a:spLocks noGrp="1"/>
          </p:cNvSpPr>
          <p:nvPr>
            <p:ph type="pic" idx="5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891" name="Google Shape;891;p204"/>
          <p:cNvSpPr>
            <a:spLocks noGrp="1"/>
          </p:cNvSpPr>
          <p:nvPr>
            <p:ph type="pic" idx="6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892" name="Google Shape;892;p204"/>
          <p:cNvSpPr>
            <a:spLocks noGrp="1"/>
          </p:cNvSpPr>
          <p:nvPr>
            <p:ph type="pic" idx="7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893" name="Google Shape;893;p204"/>
          <p:cNvSpPr>
            <a:spLocks noGrp="1"/>
          </p:cNvSpPr>
          <p:nvPr>
            <p:ph type="pic" idx="8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894" name="Google Shape;894;p204"/>
          <p:cNvSpPr>
            <a:spLocks noGrp="1"/>
          </p:cNvSpPr>
          <p:nvPr>
            <p:ph type="pic" idx="9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895" name="Google Shape;895;p204"/>
          <p:cNvSpPr>
            <a:spLocks noGrp="1"/>
          </p:cNvSpPr>
          <p:nvPr>
            <p:ph type="pic" idx="13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896" name="Google Shape;896;p204"/>
          <p:cNvSpPr>
            <a:spLocks noGrp="1"/>
          </p:cNvSpPr>
          <p:nvPr>
            <p:ph type="media" idx="14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97" name="Google Shape;897;p204"/>
          <p:cNvSpPr>
            <a:spLocks noGrp="1"/>
          </p:cNvSpPr>
          <p:nvPr>
            <p:ph type="pic" idx="15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43964801"/>
      </p:ext>
    </p:extLst>
  </p:cSld>
  <p:clrMapOvr>
    <a:masterClrMapping/>
  </p:clrMapOvr>
  <p:transition spd="slow">
    <p:fade/>
  </p:transition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4 Vignt">
  <p:cSld name="02_Voc_Act_01_4 Vignt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p205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900" name="Google Shape;900;p205"/>
          <p:cNvSpPr>
            <a:spLocks noGrp="1"/>
          </p:cNvSpPr>
          <p:nvPr>
            <p:ph type="pic" idx="2"/>
          </p:nvPr>
        </p:nvSpPr>
        <p:spPr>
          <a:xfrm>
            <a:off x="844356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01" name="Google Shape;901;p205"/>
          <p:cNvSpPr>
            <a:spLocks noGrp="1"/>
          </p:cNvSpPr>
          <p:nvPr>
            <p:ph type="pic" idx="3"/>
          </p:nvPr>
        </p:nvSpPr>
        <p:spPr>
          <a:xfrm>
            <a:off x="2832698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02" name="Google Shape;902;p205"/>
          <p:cNvSpPr>
            <a:spLocks noGrp="1"/>
          </p:cNvSpPr>
          <p:nvPr>
            <p:ph type="pic" idx="4"/>
          </p:nvPr>
        </p:nvSpPr>
        <p:spPr>
          <a:xfrm>
            <a:off x="4821040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03" name="Google Shape;903;p205"/>
          <p:cNvSpPr>
            <a:spLocks noGrp="1"/>
          </p:cNvSpPr>
          <p:nvPr>
            <p:ph type="pic" idx="5"/>
          </p:nvPr>
        </p:nvSpPr>
        <p:spPr>
          <a:xfrm>
            <a:off x="6809383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04" name="Google Shape;904;p205"/>
          <p:cNvSpPr>
            <a:spLocks noGrp="1"/>
          </p:cNvSpPr>
          <p:nvPr>
            <p:ph type="pic" idx="6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8634741"/>
      </p:ext>
    </p:extLst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6914624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4 Vignt+Txt">
  <p:cSld name="02_Voc_Act_01_4 Vignt+Txt">
    <p:spTree>
      <p:nvGrpSpPr>
        <p:cNvPr id="1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206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907" name="Google Shape;907;p206"/>
          <p:cNvSpPr>
            <a:spLocks noGrp="1"/>
          </p:cNvSpPr>
          <p:nvPr>
            <p:ph type="pic" idx="2"/>
          </p:nvPr>
        </p:nvSpPr>
        <p:spPr>
          <a:xfrm>
            <a:off x="844356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08" name="Google Shape;908;p206"/>
          <p:cNvSpPr>
            <a:spLocks noGrp="1"/>
          </p:cNvSpPr>
          <p:nvPr>
            <p:ph type="pic" idx="3"/>
          </p:nvPr>
        </p:nvSpPr>
        <p:spPr>
          <a:xfrm>
            <a:off x="2832698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09" name="Google Shape;909;p206"/>
          <p:cNvSpPr>
            <a:spLocks noGrp="1"/>
          </p:cNvSpPr>
          <p:nvPr>
            <p:ph type="pic" idx="4"/>
          </p:nvPr>
        </p:nvSpPr>
        <p:spPr>
          <a:xfrm>
            <a:off x="4821040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10" name="Google Shape;910;p206"/>
          <p:cNvSpPr>
            <a:spLocks noGrp="1"/>
          </p:cNvSpPr>
          <p:nvPr>
            <p:ph type="pic" idx="5"/>
          </p:nvPr>
        </p:nvSpPr>
        <p:spPr>
          <a:xfrm>
            <a:off x="6809383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11" name="Google Shape;911;p206"/>
          <p:cNvSpPr>
            <a:spLocks noGrp="1"/>
          </p:cNvSpPr>
          <p:nvPr>
            <p:ph type="body" idx="1"/>
          </p:nvPr>
        </p:nvSpPr>
        <p:spPr>
          <a:xfrm>
            <a:off x="844355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12" name="Google Shape;912;p206"/>
          <p:cNvSpPr>
            <a:spLocks noGrp="1"/>
          </p:cNvSpPr>
          <p:nvPr>
            <p:ph type="body" idx="6"/>
          </p:nvPr>
        </p:nvSpPr>
        <p:spPr>
          <a:xfrm>
            <a:off x="2832697" y="4573417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13" name="Google Shape;913;p206"/>
          <p:cNvSpPr>
            <a:spLocks noGrp="1"/>
          </p:cNvSpPr>
          <p:nvPr>
            <p:ph type="body" idx="7"/>
          </p:nvPr>
        </p:nvSpPr>
        <p:spPr>
          <a:xfrm>
            <a:off x="4821039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14" name="Google Shape;914;p206"/>
          <p:cNvSpPr>
            <a:spLocks noGrp="1"/>
          </p:cNvSpPr>
          <p:nvPr>
            <p:ph type="body" idx="8"/>
          </p:nvPr>
        </p:nvSpPr>
        <p:spPr>
          <a:xfrm>
            <a:off x="6809383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15" name="Google Shape;915;p206"/>
          <p:cNvSpPr>
            <a:spLocks noGrp="1"/>
          </p:cNvSpPr>
          <p:nvPr>
            <p:ph type="pic" idx="9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25917499"/>
      </p:ext>
    </p:extLst>
  </p:cSld>
  <p:clrMapOvr>
    <a:masterClrMapping/>
  </p:clrMapOvr>
  <p:transition spd="slow">
    <p:fade/>
  </p:transition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Voc_Act_01_4 Vignt+Txt">
  <p:cSld name="5_Voc_Act_01_4 Vignt+Txt"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p207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918" name="Google Shape;918;p207"/>
          <p:cNvSpPr>
            <a:spLocks noGrp="1"/>
          </p:cNvSpPr>
          <p:nvPr>
            <p:ph type="pic" idx="2"/>
          </p:nvPr>
        </p:nvSpPr>
        <p:spPr>
          <a:xfrm>
            <a:off x="1479323" y="2856412"/>
            <a:ext cx="1620000" cy="16075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19" name="Google Shape;919;p207"/>
          <p:cNvSpPr>
            <a:spLocks noGrp="1"/>
          </p:cNvSpPr>
          <p:nvPr>
            <p:ph type="pic" idx="3"/>
          </p:nvPr>
        </p:nvSpPr>
        <p:spPr>
          <a:xfrm>
            <a:off x="3759312" y="2856412"/>
            <a:ext cx="1620000" cy="16075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20" name="Google Shape;920;p207"/>
          <p:cNvSpPr>
            <a:spLocks noGrp="1"/>
          </p:cNvSpPr>
          <p:nvPr>
            <p:ph type="pic" idx="4"/>
          </p:nvPr>
        </p:nvSpPr>
        <p:spPr>
          <a:xfrm>
            <a:off x="6039301" y="2856412"/>
            <a:ext cx="1620000" cy="16075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21" name="Google Shape;921;p207"/>
          <p:cNvSpPr>
            <a:spLocks noGrp="1"/>
          </p:cNvSpPr>
          <p:nvPr>
            <p:ph type="body" idx="1"/>
          </p:nvPr>
        </p:nvSpPr>
        <p:spPr>
          <a:xfrm>
            <a:off x="1479323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922" name="Google Shape;922;p207"/>
          <p:cNvSpPr>
            <a:spLocks noGrp="1"/>
          </p:cNvSpPr>
          <p:nvPr>
            <p:ph type="body" idx="5"/>
          </p:nvPr>
        </p:nvSpPr>
        <p:spPr>
          <a:xfrm>
            <a:off x="3759312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923" name="Google Shape;923;p207"/>
          <p:cNvSpPr>
            <a:spLocks noGrp="1"/>
          </p:cNvSpPr>
          <p:nvPr>
            <p:ph type="body" idx="6"/>
          </p:nvPr>
        </p:nvSpPr>
        <p:spPr>
          <a:xfrm>
            <a:off x="6039301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924" name="Google Shape;924;p207"/>
          <p:cNvSpPr>
            <a:spLocks noGrp="1"/>
          </p:cNvSpPr>
          <p:nvPr>
            <p:ph type="pic" idx="7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53484006"/>
      </p:ext>
    </p:extLst>
  </p:cSld>
  <p:clrMapOvr>
    <a:masterClrMapping/>
  </p:clrMapOvr>
  <p:transition spd="slow">
    <p:fade/>
  </p:transition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Voc_Act_01_4 Vignt+Txt">
  <p:cSld name="4_Voc_Act_01_4 Vignt+Txt">
    <p:spTree>
      <p:nvGrpSpPr>
        <p:cNvPr id="1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p208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927" name="Google Shape;927;p208"/>
          <p:cNvSpPr>
            <a:spLocks noGrp="1"/>
          </p:cNvSpPr>
          <p:nvPr>
            <p:ph type="pic" idx="2"/>
          </p:nvPr>
        </p:nvSpPr>
        <p:spPr>
          <a:xfrm>
            <a:off x="1176282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28" name="Google Shape;928;p208"/>
          <p:cNvSpPr>
            <a:spLocks noGrp="1"/>
          </p:cNvSpPr>
          <p:nvPr>
            <p:ph type="pic" idx="3"/>
          </p:nvPr>
        </p:nvSpPr>
        <p:spPr>
          <a:xfrm>
            <a:off x="2872797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29" name="Google Shape;929;p208"/>
          <p:cNvSpPr>
            <a:spLocks noGrp="1"/>
          </p:cNvSpPr>
          <p:nvPr>
            <p:ph type="pic" idx="4"/>
          </p:nvPr>
        </p:nvSpPr>
        <p:spPr>
          <a:xfrm>
            <a:off x="4569312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30" name="Google Shape;930;p208"/>
          <p:cNvSpPr>
            <a:spLocks noGrp="1"/>
          </p:cNvSpPr>
          <p:nvPr>
            <p:ph type="pic" idx="5"/>
          </p:nvPr>
        </p:nvSpPr>
        <p:spPr>
          <a:xfrm>
            <a:off x="6265827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31" name="Google Shape;931;p208"/>
          <p:cNvSpPr>
            <a:spLocks noGrp="1"/>
          </p:cNvSpPr>
          <p:nvPr>
            <p:ph type="body" idx="1"/>
          </p:nvPr>
        </p:nvSpPr>
        <p:spPr>
          <a:xfrm>
            <a:off x="1176282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2" name="Google Shape;932;p208"/>
          <p:cNvSpPr>
            <a:spLocks noGrp="1"/>
          </p:cNvSpPr>
          <p:nvPr>
            <p:ph type="body" idx="6"/>
          </p:nvPr>
        </p:nvSpPr>
        <p:spPr>
          <a:xfrm>
            <a:off x="2872797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3" name="Google Shape;933;p208"/>
          <p:cNvSpPr>
            <a:spLocks noGrp="1"/>
          </p:cNvSpPr>
          <p:nvPr>
            <p:ph type="body" idx="7"/>
          </p:nvPr>
        </p:nvSpPr>
        <p:spPr>
          <a:xfrm>
            <a:off x="4569312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4" name="Google Shape;934;p208"/>
          <p:cNvSpPr>
            <a:spLocks noGrp="1"/>
          </p:cNvSpPr>
          <p:nvPr>
            <p:ph type="body" idx="8"/>
          </p:nvPr>
        </p:nvSpPr>
        <p:spPr>
          <a:xfrm>
            <a:off x="6265827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5" name="Google Shape;935;p208"/>
          <p:cNvSpPr>
            <a:spLocks noGrp="1"/>
          </p:cNvSpPr>
          <p:nvPr>
            <p:ph type="pic" idx="9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13382114"/>
      </p:ext>
    </p:extLst>
  </p:cSld>
  <p:clrMapOvr>
    <a:masterClrMapping/>
  </p:clrMapOvr>
  <p:transition spd="slow">
    <p:fade/>
  </p:transition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Voc_Act_01_4 Vignt+Txt">
  <p:cSld name="3_Voc_Act_01_4 Vignt+Txt"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209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938" name="Google Shape;938;p209"/>
          <p:cNvSpPr>
            <a:spLocks noGrp="1"/>
          </p:cNvSpPr>
          <p:nvPr>
            <p:ph type="pic" idx="2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39" name="Google Shape;939;p209"/>
          <p:cNvSpPr>
            <a:spLocks noGrp="1"/>
          </p:cNvSpPr>
          <p:nvPr>
            <p:ph type="pic" idx="3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40" name="Google Shape;940;p209"/>
          <p:cNvSpPr>
            <a:spLocks noGrp="1"/>
          </p:cNvSpPr>
          <p:nvPr>
            <p:ph type="pic" idx="4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41" name="Google Shape;941;p209"/>
          <p:cNvSpPr>
            <a:spLocks noGrp="1"/>
          </p:cNvSpPr>
          <p:nvPr>
            <p:ph type="pic" idx="5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42" name="Google Shape;942;p209"/>
          <p:cNvSpPr>
            <a:spLocks noGrp="1"/>
          </p:cNvSpPr>
          <p:nvPr>
            <p:ph type="body" idx="1"/>
          </p:nvPr>
        </p:nvSpPr>
        <p:spPr>
          <a:xfrm>
            <a:off x="358377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3" name="Google Shape;943;p209"/>
          <p:cNvSpPr>
            <a:spLocks noGrp="1"/>
          </p:cNvSpPr>
          <p:nvPr>
            <p:ph type="body" idx="6"/>
          </p:nvPr>
        </p:nvSpPr>
        <p:spPr>
          <a:xfrm>
            <a:off x="2054892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4" name="Google Shape;944;p209"/>
          <p:cNvSpPr>
            <a:spLocks noGrp="1"/>
          </p:cNvSpPr>
          <p:nvPr>
            <p:ph type="body" idx="7"/>
          </p:nvPr>
        </p:nvSpPr>
        <p:spPr>
          <a:xfrm>
            <a:off x="3751407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5" name="Google Shape;945;p209"/>
          <p:cNvSpPr>
            <a:spLocks noGrp="1"/>
          </p:cNvSpPr>
          <p:nvPr>
            <p:ph type="body" idx="8"/>
          </p:nvPr>
        </p:nvSpPr>
        <p:spPr>
          <a:xfrm>
            <a:off x="5447922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6" name="Google Shape;946;p209"/>
          <p:cNvSpPr>
            <a:spLocks noGrp="1"/>
          </p:cNvSpPr>
          <p:nvPr>
            <p:ph type="pic" idx="9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47" name="Google Shape;947;p209"/>
          <p:cNvSpPr>
            <a:spLocks noGrp="1"/>
          </p:cNvSpPr>
          <p:nvPr>
            <p:ph type="body" idx="13"/>
          </p:nvPr>
        </p:nvSpPr>
        <p:spPr>
          <a:xfrm>
            <a:off x="7144439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8" name="Google Shape;948;p209"/>
          <p:cNvSpPr>
            <a:spLocks noGrp="1"/>
          </p:cNvSpPr>
          <p:nvPr>
            <p:ph type="pic" idx="14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38139986"/>
      </p:ext>
    </p:extLst>
  </p:cSld>
  <p:clrMapOvr>
    <a:masterClrMapping/>
  </p:clrMapOvr>
  <p:transition spd="slow">
    <p:fade/>
  </p:transition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5 Vignt">
  <p:cSld name="02_Voc_Act_01_5 Vignt"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210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951" name="Google Shape;951;p210"/>
          <p:cNvSpPr>
            <a:spLocks noGrp="1"/>
          </p:cNvSpPr>
          <p:nvPr>
            <p:ph type="pic" idx="2"/>
          </p:nvPr>
        </p:nvSpPr>
        <p:spPr>
          <a:xfrm>
            <a:off x="453739" y="270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52" name="Google Shape;952;p210"/>
          <p:cNvSpPr>
            <a:spLocks noGrp="1"/>
          </p:cNvSpPr>
          <p:nvPr>
            <p:ph type="pic" idx="3"/>
          </p:nvPr>
        </p:nvSpPr>
        <p:spPr>
          <a:xfrm>
            <a:off x="7149739" y="270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53" name="Google Shape;953;p210"/>
          <p:cNvSpPr>
            <a:spLocks noGrp="1"/>
          </p:cNvSpPr>
          <p:nvPr>
            <p:ph type="pic" idx="4"/>
          </p:nvPr>
        </p:nvSpPr>
        <p:spPr>
          <a:xfrm>
            <a:off x="2127739" y="270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54" name="Google Shape;954;p210"/>
          <p:cNvSpPr>
            <a:spLocks noGrp="1"/>
          </p:cNvSpPr>
          <p:nvPr>
            <p:ph type="pic" idx="5"/>
          </p:nvPr>
        </p:nvSpPr>
        <p:spPr>
          <a:xfrm>
            <a:off x="3801739" y="270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55" name="Google Shape;955;p210"/>
          <p:cNvSpPr>
            <a:spLocks noGrp="1"/>
          </p:cNvSpPr>
          <p:nvPr>
            <p:ph type="pic" idx="6"/>
          </p:nvPr>
        </p:nvSpPr>
        <p:spPr>
          <a:xfrm>
            <a:off x="5475739" y="270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56" name="Google Shape;956;p210"/>
          <p:cNvSpPr>
            <a:spLocks noGrp="1"/>
          </p:cNvSpPr>
          <p:nvPr>
            <p:ph type="pic" idx="7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84359667"/>
      </p:ext>
    </p:extLst>
  </p:cSld>
  <p:clrMapOvr>
    <a:masterClrMapping/>
  </p:clrMapOvr>
  <p:transition spd="slow">
    <p:fade/>
  </p:transition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5 Vignt+Txt">
  <p:cSld name="02_Voc_Act_01_5 Vignt+Txt">
    <p:spTree>
      <p:nvGrpSpPr>
        <p:cNvPr id="1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" name="Google Shape;958;p211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959" name="Google Shape;959;p211"/>
          <p:cNvSpPr>
            <a:spLocks noGrp="1"/>
          </p:cNvSpPr>
          <p:nvPr>
            <p:ph type="pic" idx="2"/>
          </p:nvPr>
        </p:nvSpPr>
        <p:spPr>
          <a:xfrm>
            <a:off x="453739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60" name="Google Shape;960;p211"/>
          <p:cNvSpPr>
            <a:spLocks noGrp="1"/>
          </p:cNvSpPr>
          <p:nvPr>
            <p:ph type="pic" idx="3"/>
          </p:nvPr>
        </p:nvSpPr>
        <p:spPr>
          <a:xfrm>
            <a:off x="7149739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61" name="Google Shape;961;p211"/>
          <p:cNvSpPr>
            <a:spLocks noGrp="1"/>
          </p:cNvSpPr>
          <p:nvPr>
            <p:ph type="pic" idx="4"/>
          </p:nvPr>
        </p:nvSpPr>
        <p:spPr>
          <a:xfrm>
            <a:off x="2127739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62" name="Google Shape;962;p211"/>
          <p:cNvSpPr>
            <a:spLocks noGrp="1"/>
          </p:cNvSpPr>
          <p:nvPr>
            <p:ph type="pic" idx="5"/>
          </p:nvPr>
        </p:nvSpPr>
        <p:spPr>
          <a:xfrm>
            <a:off x="3801739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63" name="Google Shape;963;p211"/>
          <p:cNvSpPr>
            <a:spLocks noGrp="1"/>
          </p:cNvSpPr>
          <p:nvPr>
            <p:ph type="pic" idx="6"/>
          </p:nvPr>
        </p:nvSpPr>
        <p:spPr>
          <a:xfrm>
            <a:off x="5475739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64" name="Google Shape;964;p211"/>
          <p:cNvSpPr>
            <a:spLocks noGrp="1"/>
          </p:cNvSpPr>
          <p:nvPr>
            <p:ph type="body" idx="1"/>
          </p:nvPr>
        </p:nvSpPr>
        <p:spPr>
          <a:xfrm>
            <a:off x="453738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65" name="Google Shape;965;p211"/>
          <p:cNvSpPr>
            <a:spLocks noGrp="1"/>
          </p:cNvSpPr>
          <p:nvPr>
            <p:ph type="body" idx="7"/>
          </p:nvPr>
        </p:nvSpPr>
        <p:spPr>
          <a:xfrm>
            <a:off x="2127738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66" name="Google Shape;966;p211"/>
          <p:cNvSpPr>
            <a:spLocks noGrp="1"/>
          </p:cNvSpPr>
          <p:nvPr>
            <p:ph type="body" idx="8"/>
          </p:nvPr>
        </p:nvSpPr>
        <p:spPr>
          <a:xfrm>
            <a:off x="3801737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67" name="Google Shape;967;p211"/>
          <p:cNvSpPr>
            <a:spLocks noGrp="1"/>
          </p:cNvSpPr>
          <p:nvPr>
            <p:ph type="body" idx="9"/>
          </p:nvPr>
        </p:nvSpPr>
        <p:spPr>
          <a:xfrm>
            <a:off x="5475738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68" name="Google Shape;968;p211"/>
          <p:cNvSpPr>
            <a:spLocks noGrp="1"/>
          </p:cNvSpPr>
          <p:nvPr>
            <p:ph type="body" idx="13"/>
          </p:nvPr>
        </p:nvSpPr>
        <p:spPr>
          <a:xfrm>
            <a:off x="7149739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69" name="Google Shape;969;p211"/>
          <p:cNvSpPr>
            <a:spLocks noGrp="1"/>
          </p:cNvSpPr>
          <p:nvPr>
            <p:ph type="pic" idx="14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42692464"/>
      </p:ext>
    </p:extLst>
  </p:cSld>
  <p:clrMapOvr>
    <a:masterClrMapping/>
  </p:clrMapOvr>
  <p:transition spd="slow">
    <p:fade/>
  </p:transition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Voc_Act_01_5 Vignt+Txt">
  <p:cSld name="3_Voc_Act_01_5 Vignt+Txt">
    <p:spTree>
      <p:nvGrpSpPr>
        <p:cNvPr id="1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212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972" name="Google Shape;972;p212"/>
          <p:cNvSpPr>
            <a:spLocks noGrp="1"/>
          </p:cNvSpPr>
          <p:nvPr>
            <p:ph type="pic" idx="2"/>
          </p:nvPr>
        </p:nvSpPr>
        <p:spPr>
          <a:xfrm>
            <a:off x="453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73" name="Google Shape;973;p212"/>
          <p:cNvSpPr>
            <a:spLocks noGrp="1"/>
          </p:cNvSpPr>
          <p:nvPr>
            <p:ph type="pic" idx="3"/>
          </p:nvPr>
        </p:nvSpPr>
        <p:spPr>
          <a:xfrm>
            <a:off x="7149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74" name="Google Shape;974;p212"/>
          <p:cNvSpPr>
            <a:spLocks noGrp="1"/>
          </p:cNvSpPr>
          <p:nvPr>
            <p:ph type="pic" idx="4"/>
          </p:nvPr>
        </p:nvSpPr>
        <p:spPr>
          <a:xfrm>
            <a:off x="2127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75" name="Google Shape;975;p212"/>
          <p:cNvSpPr>
            <a:spLocks noGrp="1"/>
          </p:cNvSpPr>
          <p:nvPr>
            <p:ph type="pic" idx="5"/>
          </p:nvPr>
        </p:nvSpPr>
        <p:spPr>
          <a:xfrm>
            <a:off x="3801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76" name="Google Shape;976;p212"/>
          <p:cNvSpPr>
            <a:spLocks noGrp="1"/>
          </p:cNvSpPr>
          <p:nvPr>
            <p:ph type="pic" idx="6"/>
          </p:nvPr>
        </p:nvSpPr>
        <p:spPr>
          <a:xfrm>
            <a:off x="5475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77" name="Google Shape;977;p212"/>
          <p:cNvSpPr>
            <a:spLocks noGrp="1"/>
          </p:cNvSpPr>
          <p:nvPr>
            <p:ph type="pic" idx="7"/>
          </p:nvPr>
        </p:nvSpPr>
        <p:spPr>
          <a:xfrm>
            <a:off x="783971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78" name="Google Shape;978;p212"/>
          <p:cNvSpPr>
            <a:spLocks noGrp="1"/>
          </p:cNvSpPr>
          <p:nvPr>
            <p:ph type="pic" idx="8"/>
          </p:nvPr>
        </p:nvSpPr>
        <p:spPr>
          <a:xfrm>
            <a:off x="2772313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79" name="Google Shape;979;p212"/>
          <p:cNvSpPr>
            <a:spLocks noGrp="1"/>
          </p:cNvSpPr>
          <p:nvPr>
            <p:ph type="pic" idx="9"/>
          </p:nvPr>
        </p:nvSpPr>
        <p:spPr>
          <a:xfrm>
            <a:off x="4760655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80" name="Google Shape;980;p212"/>
          <p:cNvSpPr>
            <a:spLocks noGrp="1"/>
          </p:cNvSpPr>
          <p:nvPr>
            <p:ph type="pic" idx="13"/>
          </p:nvPr>
        </p:nvSpPr>
        <p:spPr>
          <a:xfrm>
            <a:off x="6748998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81" name="Google Shape;981;p212"/>
          <p:cNvSpPr>
            <a:spLocks noGrp="1"/>
          </p:cNvSpPr>
          <p:nvPr>
            <p:ph type="pic" idx="14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88205075"/>
      </p:ext>
    </p:extLst>
  </p:cSld>
  <p:clrMapOvr>
    <a:masterClrMapping/>
  </p:clrMapOvr>
  <p:transition spd="slow">
    <p:fade/>
  </p:transition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Voc_Act_01_5 Vignt+Txt">
  <p:cSld name="5_Voc_Act_01_5 Vignt+Txt">
    <p:spTree>
      <p:nvGrpSpPr>
        <p:cNvPr id="1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" name="Google Shape;983;p213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984" name="Google Shape;984;p213"/>
          <p:cNvSpPr>
            <a:spLocks noGrp="1"/>
          </p:cNvSpPr>
          <p:nvPr>
            <p:ph type="pic" idx="2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85" name="Google Shape;985;p213"/>
          <p:cNvSpPr>
            <a:spLocks noGrp="1"/>
          </p:cNvSpPr>
          <p:nvPr>
            <p:ph type="pic" idx="3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86" name="Google Shape;986;p213"/>
          <p:cNvSpPr>
            <a:spLocks noGrp="1"/>
          </p:cNvSpPr>
          <p:nvPr>
            <p:ph type="pic" idx="4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87" name="Google Shape;987;p213"/>
          <p:cNvSpPr>
            <a:spLocks noGrp="1"/>
          </p:cNvSpPr>
          <p:nvPr>
            <p:ph type="pic" idx="5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88" name="Google Shape;988;p213"/>
          <p:cNvSpPr>
            <a:spLocks noGrp="1"/>
          </p:cNvSpPr>
          <p:nvPr>
            <p:ph type="pic" idx="6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89" name="Google Shape;989;p213"/>
          <p:cNvSpPr>
            <a:spLocks noGrp="1"/>
          </p:cNvSpPr>
          <p:nvPr>
            <p:ph type="pic" idx="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90" name="Google Shape;990;p213"/>
          <p:cNvSpPr>
            <a:spLocks noGrp="1"/>
          </p:cNvSpPr>
          <p:nvPr>
            <p:ph type="pic" idx="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91" name="Google Shape;991;p213"/>
          <p:cNvSpPr>
            <a:spLocks noGrp="1"/>
          </p:cNvSpPr>
          <p:nvPr>
            <p:ph type="pic" idx="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92" name="Google Shape;992;p213"/>
          <p:cNvSpPr>
            <a:spLocks noGrp="1"/>
          </p:cNvSpPr>
          <p:nvPr>
            <p:ph type="pic" idx="13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93" name="Google Shape;993;p213"/>
          <p:cNvSpPr>
            <a:spLocks noGrp="1"/>
          </p:cNvSpPr>
          <p:nvPr>
            <p:ph type="pic" idx="14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80102400"/>
      </p:ext>
    </p:extLst>
  </p:cSld>
  <p:clrMapOvr>
    <a:masterClrMapping/>
  </p:clrMapOvr>
  <p:transition spd="slow">
    <p:fade/>
  </p:transition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Voc_Act_01_5 Vignt+Txt">
  <p:cSld name="4_Voc_Act_01_5 Vignt+Txt">
    <p:spTree>
      <p:nvGrpSpPr>
        <p:cNvPr id="1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Google Shape;995;p214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996" name="Google Shape;996;p214"/>
          <p:cNvSpPr>
            <a:spLocks noGrp="1"/>
          </p:cNvSpPr>
          <p:nvPr>
            <p:ph type="pic" idx="2"/>
          </p:nvPr>
        </p:nvSpPr>
        <p:spPr>
          <a:xfrm>
            <a:off x="453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97" name="Google Shape;997;p214"/>
          <p:cNvSpPr>
            <a:spLocks noGrp="1"/>
          </p:cNvSpPr>
          <p:nvPr>
            <p:ph type="pic" idx="3"/>
          </p:nvPr>
        </p:nvSpPr>
        <p:spPr>
          <a:xfrm>
            <a:off x="7149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98" name="Google Shape;998;p214"/>
          <p:cNvSpPr>
            <a:spLocks noGrp="1"/>
          </p:cNvSpPr>
          <p:nvPr>
            <p:ph type="pic" idx="4"/>
          </p:nvPr>
        </p:nvSpPr>
        <p:spPr>
          <a:xfrm>
            <a:off x="2127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99" name="Google Shape;999;p214"/>
          <p:cNvSpPr>
            <a:spLocks noGrp="1"/>
          </p:cNvSpPr>
          <p:nvPr>
            <p:ph type="pic" idx="5"/>
          </p:nvPr>
        </p:nvSpPr>
        <p:spPr>
          <a:xfrm>
            <a:off x="3801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1000" name="Google Shape;1000;p214"/>
          <p:cNvSpPr>
            <a:spLocks noGrp="1"/>
          </p:cNvSpPr>
          <p:nvPr>
            <p:ph type="pic" idx="6"/>
          </p:nvPr>
        </p:nvSpPr>
        <p:spPr>
          <a:xfrm>
            <a:off x="5475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1001" name="Google Shape;1001;p214"/>
          <p:cNvSpPr>
            <a:spLocks noGrp="1"/>
          </p:cNvSpPr>
          <p:nvPr>
            <p:ph type="body" idx="1"/>
          </p:nvPr>
        </p:nvSpPr>
        <p:spPr>
          <a:xfrm>
            <a:off x="453738" y="5822825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02" name="Google Shape;1002;p214"/>
          <p:cNvSpPr>
            <a:spLocks noGrp="1"/>
          </p:cNvSpPr>
          <p:nvPr>
            <p:ph type="body" idx="7"/>
          </p:nvPr>
        </p:nvSpPr>
        <p:spPr>
          <a:xfrm>
            <a:off x="2127738" y="5822825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03" name="Google Shape;1003;p214"/>
          <p:cNvSpPr>
            <a:spLocks noGrp="1"/>
          </p:cNvSpPr>
          <p:nvPr>
            <p:ph type="body" idx="8"/>
          </p:nvPr>
        </p:nvSpPr>
        <p:spPr>
          <a:xfrm>
            <a:off x="3801737" y="5822825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04" name="Google Shape;1004;p214"/>
          <p:cNvSpPr>
            <a:spLocks noGrp="1"/>
          </p:cNvSpPr>
          <p:nvPr>
            <p:ph type="body" idx="9"/>
          </p:nvPr>
        </p:nvSpPr>
        <p:spPr>
          <a:xfrm>
            <a:off x="5475738" y="5822825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05" name="Google Shape;1005;p214"/>
          <p:cNvSpPr>
            <a:spLocks noGrp="1"/>
          </p:cNvSpPr>
          <p:nvPr>
            <p:ph type="body" idx="13"/>
          </p:nvPr>
        </p:nvSpPr>
        <p:spPr>
          <a:xfrm>
            <a:off x="7149739" y="5822825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06" name="Google Shape;1006;p214"/>
          <p:cNvSpPr>
            <a:spLocks noGrp="1"/>
          </p:cNvSpPr>
          <p:nvPr>
            <p:ph type="pic" idx="14"/>
          </p:nvPr>
        </p:nvSpPr>
        <p:spPr>
          <a:xfrm>
            <a:off x="783971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1007" name="Google Shape;1007;p214"/>
          <p:cNvSpPr>
            <a:spLocks noGrp="1"/>
          </p:cNvSpPr>
          <p:nvPr>
            <p:ph type="pic" idx="15"/>
          </p:nvPr>
        </p:nvSpPr>
        <p:spPr>
          <a:xfrm>
            <a:off x="2772313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1008" name="Google Shape;1008;p214"/>
          <p:cNvSpPr>
            <a:spLocks noGrp="1"/>
          </p:cNvSpPr>
          <p:nvPr>
            <p:ph type="pic" idx="16"/>
          </p:nvPr>
        </p:nvSpPr>
        <p:spPr>
          <a:xfrm>
            <a:off x="4760655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1009" name="Google Shape;1009;p214"/>
          <p:cNvSpPr>
            <a:spLocks noGrp="1"/>
          </p:cNvSpPr>
          <p:nvPr>
            <p:ph type="pic" idx="17"/>
          </p:nvPr>
        </p:nvSpPr>
        <p:spPr>
          <a:xfrm>
            <a:off x="6748998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1010" name="Google Shape;1010;p214"/>
          <p:cNvSpPr>
            <a:spLocks noGrp="1"/>
          </p:cNvSpPr>
          <p:nvPr>
            <p:ph type="body" idx="18"/>
          </p:nvPr>
        </p:nvSpPr>
        <p:spPr>
          <a:xfrm>
            <a:off x="783970" y="3660822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1" name="Google Shape;1011;p214"/>
          <p:cNvSpPr>
            <a:spLocks noGrp="1"/>
          </p:cNvSpPr>
          <p:nvPr>
            <p:ph type="body" idx="19"/>
          </p:nvPr>
        </p:nvSpPr>
        <p:spPr>
          <a:xfrm>
            <a:off x="2772312" y="3662239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2" name="Google Shape;1012;p214"/>
          <p:cNvSpPr>
            <a:spLocks noGrp="1"/>
          </p:cNvSpPr>
          <p:nvPr>
            <p:ph type="body" idx="20"/>
          </p:nvPr>
        </p:nvSpPr>
        <p:spPr>
          <a:xfrm>
            <a:off x="4760654" y="3660822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3" name="Google Shape;1013;p214"/>
          <p:cNvSpPr>
            <a:spLocks noGrp="1"/>
          </p:cNvSpPr>
          <p:nvPr>
            <p:ph type="body" idx="21"/>
          </p:nvPr>
        </p:nvSpPr>
        <p:spPr>
          <a:xfrm>
            <a:off x="6748998" y="3660822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4" name="Google Shape;1014;p214"/>
          <p:cNvSpPr>
            <a:spLocks noGrp="1"/>
          </p:cNvSpPr>
          <p:nvPr>
            <p:ph type="pic" idx="2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4563711"/>
      </p:ext>
    </p:extLst>
  </p:cSld>
  <p:clrMapOvr>
    <a:masterClrMapping/>
  </p:clrMapOvr>
  <p:transition spd="slow">
    <p:fade/>
  </p:transition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Vid">
  <p:cSld name="02_Voc_Act_01_Vid"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Google Shape;1016;p215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017" name="Google Shape;1017;p215"/>
          <p:cNvSpPr>
            <a:spLocks noGrp="1"/>
          </p:cNvSpPr>
          <p:nvPr>
            <p:ph type="media" idx="2"/>
          </p:nvPr>
        </p:nvSpPr>
        <p:spPr>
          <a:xfrm>
            <a:off x="1872000" y="2160000"/>
            <a:ext cx="5400000" cy="360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018" name="Google Shape;1018;p215"/>
          <p:cNvSpPr>
            <a:spLocks noGrp="1"/>
          </p:cNvSpPr>
          <p:nvPr>
            <p:ph type="pic" idx="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52903898"/>
      </p:ext>
    </p:extLst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1610825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Disposition personnalisée">
  <p:cSld name="12_Disposition personnalisée"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0" name="Google Shape;1020;p2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87156" y="2240177"/>
            <a:ext cx="6169687" cy="1188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1" name="Google Shape;1021;p2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87156" y="3667318"/>
            <a:ext cx="6169687" cy="1207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2" name="Google Shape;1022;p2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87156" y="5113317"/>
            <a:ext cx="6169687" cy="1201016"/>
          </a:xfrm>
          <a:prstGeom prst="rect">
            <a:avLst/>
          </a:prstGeom>
          <a:noFill/>
          <a:ln>
            <a:noFill/>
          </a:ln>
        </p:spPr>
      </p:pic>
      <p:sp>
        <p:nvSpPr>
          <p:cNvPr id="1023" name="Google Shape;1023;p216"/>
          <p:cNvSpPr txBox="1"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1600"/>
              <a:buFont typeface="Dosis"/>
              <a:buNone/>
              <a:defRPr b="1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4" name="Google Shape;1024;p216"/>
          <p:cNvSpPr txBox="1">
            <a:spLocks noGrp="1"/>
          </p:cNvSpPr>
          <p:nvPr>
            <p:ph type="body" idx="1"/>
          </p:nvPr>
        </p:nvSpPr>
        <p:spPr>
          <a:xfrm>
            <a:off x="2168436" y="262191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04800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200"/>
              <a:buFont typeface="Noto Sans Symbols"/>
              <a:buChar char="⌖"/>
              <a:defRPr sz="1200" b="0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 Medium"/>
              </a:defRPr>
            </a:lvl1pPr>
            <a:lvl2pPr marL="914400" marR="0" lvl="1" indent="-29845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2pPr>
            <a:lvl3pPr marL="1371600" marR="0" lvl="2" indent="-29527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3pPr>
            <a:lvl4pPr marL="1828800" marR="0" lvl="3" indent="-2921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4pPr>
            <a:lvl5pPr marL="2286000" marR="0" lvl="4" indent="-2921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025" name="Google Shape;1025;p216"/>
          <p:cNvSpPr>
            <a:spLocks noGrp="1"/>
          </p:cNvSpPr>
          <p:nvPr>
            <p:ph type="pic" idx="2"/>
          </p:nvPr>
        </p:nvSpPr>
        <p:spPr>
          <a:xfrm>
            <a:off x="7056000" y="2747910"/>
            <a:ext cx="540000" cy="54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1026" name="Google Shape;1026;p216"/>
          <p:cNvSpPr txBox="1">
            <a:spLocks noGrp="1"/>
          </p:cNvSpPr>
          <p:nvPr>
            <p:ph type="body" idx="3"/>
          </p:nvPr>
        </p:nvSpPr>
        <p:spPr>
          <a:xfrm>
            <a:off x="2171774" y="406117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04800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200"/>
              <a:buFont typeface="Noto Sans Symbols"/>
              <a:buChar char="⌖"/>
              <a:defRPr sz="1200" b="0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 Medium"/>
              </a:defRPr>
            </a:lvl1pPr>
            <a:lvl2pPr marL="914400" marR="0" lvl="1" indent="-29845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2pPr>
            <a:lvl3pPr marL="1371600" marR="0" lvl="2" indent="-29527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3pPr>
            <a:lvl4pPr marL="1828800" marR="0" lvl="3" indent="-2921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4pPr>
            <a:lvl5pPr marL="2286000" marR="0" lvl="4" indent="-2921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027" name="Google Shape;1027;p216"/>
          <p:cNvSpPr>
            <a:spLocks noGrp="1"/>
          </p:cNvSpPr>
          <p:nvPr>
            <p:ph type="pic" idx="4"/>
          </p:nvPr>
        </p:nvSpPr>
        <p:spPr>
          <a:xfrm>
            <a:off x="7056000" y="4183874"/>
            <a:ext cx="540000" cy="54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1028" name="Google Shape;1028;p216"/>
          <p:cNvSpPr txBox="1">
            <a:spLocks noGrp="1"/>
          </p:cNvSpPr>
          <p:nvPr>
            <p:ph type="body" idx="5"/>
          </p:nvPr>
        </p:nvSpPr>
        <p:spPr>
          <a:xfrm>
            <a:off x="2168436" y="5516007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04800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200"/>
              <a:buFont typeface="Noto Sans Symbols"/>
              <a:buChar char="⌖"/>
              <a:defRPr sz="1200" b="0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 Medium"/>
              </a:defRPr>
            </a:lvl1pPr>
            <a:lvl2pPr marL="914400" marR="0" lvl="1" indent="-29845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2pPr>
            <a:lvl3pPr marL="1371600" marR="0" lvl="2" indent="-29527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3pPr>
            <a:lvl4pPr marL="1828800" marR="0" lvl="3" indent="-2921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4pPr>
            <a:lvl5pPr marL="2286000" marR="0" lvl="4" indent="-2921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029" name="Google Shape;1029;p216"/>
          <p:cNvSpPr>
            <a:spLocks noGrp="1"/>
          </p:cNvSpPr>
          <p:nvPr>
            <p:ph type="pic" idx="6"/>
          </p:nvPr>
        </p:nvSpPr>
        <p:spPr>
          <a:xfrm>
            <a:off x="7056000" y="5642007"/>
            <a:ext cx="540000" cy="54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1030" name="Google Shape;1030;p216"/>
          <p:cNvSpPr>
            <a:spLocks noGrp="1"/>
          </p:cNvSpPr>
          <p:nvPr>
            <p:ph type="pic" idx="7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8143147"/>
      </p:ext>
    </p:extLst>
  </p:cSld>
  <p:clrMapOvr>
    <a:masterClrMapping/>
  </p:clrMapOvr>
  <p:transition spd="slow">
    <p:fade/>
  </p:transition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Disposition personnalisée">
  <p:cSld name="15_Disposition personnalisée">
    <p:spTree>
      <p:nvGrpSpPr>
        <p:cNvPr id="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Google Shape;1032;p2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757575"/>
            </a:solidFill>
            <a:prstDash val="solid"/>
            <a:round/>
            <a:headEnd type="none" w="sm" len="sm"/>
            <a:tailEnd type="none" w="sm" len="sm"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033" name="Google Shape;1033;p2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11543" y="2159863"/>
            <a:ext cx="6120914" cy="115834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757575"/>
            </a:solidFill>
            <a:prstDash val="solid"/>
            <a:round/>
            <a:headEnd type="none" w="sm" len="sm"/>
            <a:tailEnd type="none" w="sm" len="sm"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034" name="Google Shape;1034;p217"/>
          <p:cNvSpPr txBox="1"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4000"/>
              <a:buFont typeface="Dosis"/>
              <a:buNone/>
              <a:defRPr sz="4000" b="1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035" name="Google Shape;1035;p2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757575"/>
            </a:solidFill>
            <a:prstDash val="solid"/>
            <a:round/>
            <a:headEnd type="none" w="sm" len="sm"/>
            <a:tailEnd type="none" w="sm" len="sm"/>
          </a:ln>
          <a:effectLst>
            <a:outerShdw blurRad="76200" dist="38100" dir="7800000" algn="tl" rotWithShape="0">
              <a:srgbClr val="00B0F0">
                <a:alpha val="40000"/>
              </a:srgbClr>
            </a:outerShdw>
          </a:effectLst>
        </p:spPr>
      </p:pic>
      <p:pic>
        <p:nvPicPr>
          <p:cNvPr id="1036" name="Google Shape;1036;p2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84000" y="2268000"/>
            <a:ext cx="544953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7" name="Google Shape;1037;p217"/>
          <p:cNvSpPr txBox="1"/>
          <p:nvPr/>
        </p:nvSpPr>
        <p:spPr>
          <a:xfrm>
            <a:off x="2376000" y="2160000"/>
            <a:ext cx="2757486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1600" dirty="0">
                <a:solidFill>
                  <a:srgbClr val="757575"/>
                </a:solidFill>
                <a:latin typeface="Microsoft Uighur" panose="02000000000000000000" pitchFamily="2" charset="-78"/>
                <a:ea typeface="Dosis ExtraBold"/>
                <a:cs typeface="Microsoft Uighur" panose="02000000000000000000" pitchFamily="2" charset="-78"/>
                <a:sym typeface="Dosis ExtraBold"/>
              </a:rPr>
              <a:t>1. </a:t>
            </a:r>
            <a:r>
              <a:rPr lang="ar-MA" sz="1600" dirty="0" err="1">
                <a:solidFill>
                  <a:srgbClr val="757575"/>
                </a:solidFill>
                <a:latin typeface="Microsoft Uighur" panose="02000000000000000000" pitchFamily="2" charset="-78"/>
                <a:ea typeface="Dosis ExtraBold"/>
                <a:cs typeface="Microsoft Uighur" panose="02000000000000000000" pitchFamily="2" charset="-78"/>
                <a:sym typeface="Dosis ExtraBold"/>
              </a:rPr>
              <a:t>Présentation</a:t>
            </a:r>
            <a:r>
              <a:rPr lang="ar-MA" sz="1600" dirty="0">
                <a:solidFill>
                  <a:srgbClr val="757575"/>
                </a:solidFill>
                <a:latin typeface="Microsoft Uighur" panose="02000000000000000000" pitchFamily="2" charset="-78"/>
                <a:ea typeface="Dosis ExtraBold"/>
                <a:cs typeface="Microsoft Uighur" panose="02000000000000000000" pitchFamily="2" charset="-78"/>
                <a:sym typeface="Dosis ExtraBold"/>
              </a:rPr>
              <a:t> </a:t>
            </a:r>
            <a:r>
              <a:rPr lang="ar-MA" sz="1600" dirty="0" err="1">
                <a:solidFill>
                  <a:srgbClr val="757575"/>
                </a:solidFill>
                <a:latin typeface="Microsoft Uighur" panose="02000000000000000000" pitchFamily="2" charset="-78"/>
                <a:ea typeface="Dosis ExtraBold"/>
                <a:cs typeface="Microsoft Uighur" panose="02000000000000000000" pitchFamily="2" charset="-78"/>
                <a:sym typeface="Dosis ExtraBold"/>
              </a:rPr>
              <a:t>du</a:t>
            </a:r>
            <a:r>
              <a:rPr lang="ar-MA" sz="1600" dirty="0">
                <a:solidFill>
                  <a:srgbClr val="757575"/>
                </a:solidFill>
                <a:latin typeface="Microsoft Uighur" panose="02000000000000000000" pitchFamily="2" charset="-78"/>
                <a:ea typeface="Dosis ExtraBold"/>
                <a:cs typeface="Microsoft Uighur" panose="02000000000000000000" pitchFamily="2" charset="-78"/>
                <a:sym typeface="Dosis ExtraBold"/>
              </a:rPr>
              <a:t> </a:t>
            </a:r>
            <a:r>
              <a:rPr lang="ar-MA" sz="1600" dirty="0" err="1">
                <a:solidFill>
                  <a:srgbClr val="757575"/>
                </a:solidFill>
                <a:latin typeface="Microsoft Uighur" panose="02000000000000000000" pitchFamily="2" charset="-78"/>
                <a:ea typeface="Dosis ExtraBold"/>
                <a:cs typeface="Microsoft Uighur" panose="02000000000000000000" pitchFamily="2" charset="-78"/>
                <a:sym typeface="Dosis ExtraBold"/>
              </a:rPr>
              <a:t>Vocabulaire</a:t>
            </a:r>
            <a:endParaRPr dirty="0">
              <a:latin typeface="Microsoft Uighur" panose="02000000000000000000" pitchFamily="2" charset="-78"/>
            </a:endParaRPr>
          </a:p>
        </p:txBody>
      </p:sp>
      <p:pic>
        <p:nvPicPr>
          <p:cNvPr id="1038" name="Google Shape;1038;p2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9" name="Google Shape;1039;p217"/>
          <p:cNvSpPr txBox="1"/>
          <p:nvPr/>
        </p:nvSpPr>
        <p:spPr>
          <a:xfrm>
            <a:off x="2365719" y="3643281"/>
            <a:ext cx="273344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1600" dirty="0">
                <a:solidFill>
                  <a:srgbClr val="474F71"/>
                </a:solidFill>
                <a:latin typeface="Microsoft Uighur" panose="02000000000000000000" pitchFamily="2" charset="-78"/>
                <a:ea typeface="Dosis ExtraBold"/>
                <a:cs typeface="Microsoft Uighur" panose="02000000000000000000" pitchFamily="2" charset="-78"/>
                <a:sym typeface="Dosis ExtraBold"/>
              </a:rPr>
              <a:t>2. </a:t>
            </a:r>
            <a:r>
              <a:rPr lang="ar-MA" sz="1600" dirty="0" err="1">
                <a:solidFill>
                  <a:srgbClr val="474F71"/>
                </a:solidFill>
                <a:latin typeface="Microsoft Uighur" panose="02000000000000000000" pitchFamily="2" charset="-78"/>
                <a:ea typeface="Dosis ExtraBold"/>
                <a:cs typeface="Microsoft Uighur" panose="02000000000000000000" pitchFamily="2" charset="-78"/>
                <a:sym typeface="Dosis ExtraBold"/>
              </a:rPr>
              <a:t>Exploitation</a:t>
            </a:r>
            <a:r>
              <a:rPr lang="ar-MA" sz="1600" dirty="0">
                <a:solidFill>
                  <a:srgbClr val="474F71"/>
                </a:solidFill>
                <a:latin typeface="Microsoft Uighur" panose="02000000000000000000" pitchFamily="2" charset="-78"/>
                <a:ea typeface="Dosis ExtraBold"/>
                <a:cs typeface="Microsoft Uighur" panose="02000000000000000000" pitchFamily="2" charset="-78"/>
                <a:sym typeface="Dosis ExtraBold"/>
              </a:rPr>
              <a:t> </a:t>
            </a:r>
            <a:r>
              <a:rPr lang="ar-MA" sz="1600" dirty="0" err="1">
                <a:solidFill>
                  <a:srgbClr val="474F71"/>
                </a:solidFill>
                <a:latin typeface="Microsoft Uighur" panose="02000000000000000000" pitchFamily="2" charset="-78"/>
                <a:ea typeface="Dosis ExtraBold"/>
                <a:cs typeface="Microsoft Uighur" panose="02000000000000000000" pitchFamily="2" charset="-78"/>
                <a:sym typeface="Dosis ExtraBold"/>
              </a:rPr>
              <a:t>du</a:t>
            </a:r>
            <a:r>
              <a:rPr lang="ar-MA" sz="1600" dirty="0">
                <a:solidFill>
                  <a:srgbClr val="474F71"/>
                </a:solidFill>
                <a:latin typeface="Microsoft Uighur" panose="02000000000000000000" pitchFamily="2" charset="-78"/>
                <a:ea typeface="Dosis ExtraBold"/>
                <a:cs typeface="Microsoft Uighur" panose="02000000000000000000" pitchFamily="2" charset="-78"/>
                <a:sym typeface="Dosis ExtraBold"/>
              </a:rPr>
              <a:t> </a:t>
            </a:r>
            <a:r>
              <a:rPr lang="ar-MA" sz="1600" dirty="0" err="1">
                <a:solidFill>
                  <a:srgbClr val="474F71"/>
                </a:solidFill>
                <a:latin typeface="Microsoft Uighur" panose="02000000000000000000" pitchFamily="2" charset="-78"/>
                <a:ea typeface="Dosis ExtraBold"/>
                <a:cs typeface="Microsoft Uighur" panose="02000000000000000000" pitchFamily="2" charset="-78"/>
                <a:sym typeface="Dosis ExtraBold"/>
              </a:rPr>
              <a:t>Vocabulaire</a:t>
            </a:r>
            <a:endParaRPr dirty="0">
              <a:latin typeface="Microsoft Uighur" panose="02000000000000000000" pitchFamily="2" charset="-78"/>
            </a:endParaRPr>
          </a:p>
        </p:txBody>
      </p:sp>
      <p:pic>
        <p:nvPicPr>
          <p:cNvPr id="1040" name="Google Shape;1040;p21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  <a:noFill/>
          <a:ln>
            <a:noFill/>
          </a:ln>
        </p:spPr>
      </p:pic>
      <p:sp>
        <p:nvSpPr>
          <p:cNvPr id="1041" name="Google Shape;1041;p217"/>
          <p:cNvSpPr txBox="1"/>
          <p:nvPr/>
        </p:nvSpPr>
        <p:spPr>
          <a:xfrm>
            <a:off x="2365719" y="5123575"/>
            <a:ext cx="1795684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1600" dirty="0">
                <a:solidFill>
                  <a:srgbClr val="757575"/>
                </a:solidFill>
                <a:latin typeface="Microsoft Uighur" panose="02000000000000000000" pitchFamily="2" charset="-78"/>
                <a:ea typeface="Dosis ExtraBold"/>
                <a:cs typeface="Microsoft Uighur" panose="02000000000000000000" pitchFamily="2" charset="-78"/>
                <a:sym typeface="Dosis ExtraBold"/>
              </a:rPr>
              <a:t>3. </a:t>
            </a:r>
            <a:r>
              <a:rPr lang="ar-MA" sz="1600" dirty="0" err="1">
                <a:solidFill>
                  <a:srgbClr val="757575"/>
                </a:solidFill>
                <a:latin typeface="Microsoft Uighur" panose="02000000000000000000" pitchFamily="2" charset="-78"/>
                <a:ea typeface="Dosis ExtraBold"/>
                <a:cs typeface="Microsoft Uighur" panose="02000000000000000000" pitchFamily="2" charset="-78"/>
                <a:sym typeface="Dosis ExtraBold"/>
              </a:rPr>
              <a:t>Travail</a:t>
            </a:r>
            <a:r>
              <a:rPr lang="ar-MA" sz="1600" dirty="0">
                <a:solidFill>
                  <a:srgbClr val="757575"/>
                </a:solidFill>
                <a:latin typeface="Microsoft Uighur" panose="02000000000000000000" pitchFamily="2" charset="-78"/>
                <a:ea typeface="Dosis ExtraBold"/>
                <a:cs typeface="Microsoft Uighur" panose="02000000000000000000" pitchFamily="2" charset="-78"/>
                <a:sym typeface="Dosis ExtraBold"/>
              </a:rPr>
              <a:t> </a:t>
            </a:r>
            <a:r>
              <a:rPr lang="ar-MA" sz="1600" dirty="0" err="1">
                <a:solidFill>
                  <a:srgbClr val="757575"/>
                </a:solidFill>
                <a:latin typeface="Microsoft Uighur" panose="02000000000000000000" pitchFamily="2" charset="-78"/>
                <a:ea typeface="Dosis ExtraBold"/>
                <a:cs typeface="Microsoft Uighur" panose="02000000000000000000" pitchFamily="2" charset="-78"/>
                <a:sym typeface="Dosis ExtraBold"/>
              </a:rPr>
              <a:t>sur</a:t>
            </a:r>
            <a:r>
              <a:rPr lang="ar-MA" sz="1600" dirty="0">
                <a:solidFill>
                  <a:srgbClr val="757575"/>
                </a:solidFill>
                <a:latin typeface="Microsoft Uighur" panose="02000000000000000000" pitchFamily="2" charset="-78"/>
                <a:ea typeface="Dosis ExtraBold"/>
                <a:cs typeface="Microsoft Uighur" panose="02000000000000000000" pitchFamily="2" charset="-78"/>
                <a:sym typeface="Dosis ExtraBold"/>
              </a:rPr>
              <a:t> </a:t>
            </a:r>
            <a:r>
              <a:rPr lang="ar-MA" sz="1600" dirty="0" err="1">
                <a:solidFill>
                  <a:srgbClr val="757575"/>
                </a:solidFill>
                <a:latin typeface="Microsoft Uighur" panose="02000000000000000000" pitchFamily="2" charset="-78"/>
                <a:ea typeface="Dosis ExtraBold"/>
                <a:cs typeface="Microsoft Uighur" panose="02000000000000000000" pitchFamily="2" charset="-78"/>
                <a:sym typeface="Dosis ExtraBold"/>
              </a:rPr>
              <a:t>livret</a:t>
            </a:r>
            <a:endParaRPr dirty="0">
              <a:latin typeface="Microsoft Uighur" panose="02000000000000000000" pitchFamily="2" charset="-78"/>
            </a:endParaRPr>
          </a:p>
        </p:txBody>
      </p:sp>
      <p:sp>
        <p:nvSpPr>
          <p:cNvPr id="1042" name="Google Shape;1042;p217"/>
          <p:cNvSpPr>
            <a:spLocks noGrp="1"/>
          </p:cNvSpPr>
          <p:nvPr>
            <p:ph type="pic" idx="2"/>
          </p:nvPr>
        </p:nvSpPr>
        <p:spPr>
          <a:xfrm rot="1539327">
            <a:off x="7298796" y="2003629"/>
            <a:ext cx="540000" cy="54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1043" name="Google Shape;1043;p217"/>
          <p:cNvSpPr>
            <a:spLocks noGrp="1"/>
          </p:cNvSpPr>
          <p:nvPr>
            <p:ph type="pic" idx="3"/>
          </p:nvPr>
        </p:nvSpPr>
        <p:spPr>
          <a:xfrm rot="1539327">
            <a:off x="7298796" y="3473285"/>
            <a:ext cx="540000" cy="54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1044" name="Google Shape;1044;p217"/>
          <p:cNvSpPr>
            <a:spLocks noGrp="1"/>
          </p:cNvSpPr>
          <p:nvPr>
            <p:ph type="pic" idx="4"/>
          </p:nvPr>
        </p:nvSpPr>
        <p:spPr>
          <a:xfrm rot="1539327">
            <a:off x="7298796" y="4958117"/>
            <a:ext cx="540000" cy="54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1045" name="Google Shape;1045;p217"/>
          <p:cNvSpPr txBox="1">
            <a:spLocks noGrp="1"/>
          </p:cNvSpPr>
          <p:nvPr>
            <p:ph type="body" idx="1"/>
          </p:nvPr>
        </p:nvSpPr>
        <p:spPr>
          <a:xfrm>
            <a:off x="2201410" y="2544024"/>
            <a:ext cx="4960805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304800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57575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 SemiBold"/>
              </a:defRPr>
            </a:lvl1pPr>
            <a:lvl2pPr marL="914400" marR="0" lvl="1" indent="-298450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75757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2pPr>
            <a:lvl3pPr marL="1371600" marR="0" lvl="2" indent="-30003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046" name="Google Shape;1046;p217"/>
          <p:cNvSpPr txBox="1">
            <a:spLocks noGrp="1"/>
          </p:cNvSpPr>
          <p:nvPr>
            <p:ph type="body" idx="5"/>
          </p:nvPr>
        </p:nvSpPr>
        <p:spPr>
          <a:xfrm>
            <a:off x="2201410" y="4025640"/>
            <a:ext cx="4960805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304800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 SemiBold"/>
              </a:defRPr>
            </a:lvl1pPr>
            <a:lvl2pPr marL="914400" marR="0" lvl="1" indent="-298450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2pPr>
            <a:lvl3pPr marL="1371600" marR="0" lvl="2" indent="-30003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047" name="Google Shape;1047;p217"/>
          <p:cNvSpPr txBox="1">
            <a:spLocks noGrp="1"/>
          </p:cNvSpPr>
          <p:nvPr>
            <p:ph type="body" idx="6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304800" algn="r" rtl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🙖"/>
              <a:defRPr sz="1200" b="0" i="0" u="none" strike="noStrike" cap="none">
                <a:solidFill>
                  <a:srgbClr val="757575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 SemiBold"/>
              </a:defRPr>
            </a:lvl1pPr>
            <a:lvl2pPr marL="914400" marR="0" lvl="1" indent="-298450" algn="r" rtl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2pPr>
            <a:lvl3pPr marL="1371600" marR="0" lvl="2" indent="-29845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3pPr>
            <a:lvl4pPr marL="1828800" marR="0" lvl="3" indent="-29527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4pPr>
            <a:lvl5pPr marL="2286000" marR="0" lvl="4" indent="-29527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048" name="Google Shape;1048;p217"/>
          <p:cNvSpPr>
            <a:spLocks noGrp="1"/>
          </p:cNvSpPr>
          <p:nvPr>
            <p:ph type="pic" idx="7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9350562"/>
      </p:ext>
    </p:extLst>
  </p:cSld>
  <p:clrMapOvr>
    <a:masterClrMapping/>
  </p:clrMapOvr>
  <p:transition spd="slow">
    <p:fade/>
  </p:transition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Disposition personnalisée" preserve="1">
  <p:cSld name="10_Disposition personnalisé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93"/>
          <p:cNvSpPr txBox="1">
            <a:spLocks noGrp="1"/>
          </p:cNvSpPr>
          <p:nvPr>
            <p:ph type="title"/>
          </p:nvPr>
        </p:nvSpPr>
        <p:spPr>
          <a:xfrm>
            <a:off x="637196" y="895086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82FA2C5A-98C9-EDEE-B145-EC47C605E27F}"/>
              </a:ext>
            </a:extLst>
          </p:cNvPr>
          <p:cNvSpPr/>
          <p:nvPr userDrawn="1"/>
        </p:nvSpPr>
        <p:spPr>
          <a:xfrm>
            <a:off x="628650" y="2955833"/>
            <a:ext cx="7886700" cy="540000"/>
          </a:xfrm>
          <a:custGeom>
            <a:avLst/>
            <a:gdLst>
              <a:gd name="connsiteX0" fmla="*/ 170093 w 5365259"/>
              <a:gd name="connsiteY0" fmla="*/ 0 h 305065"/>
              <a:gd name="connsiteX1" fmla="*/ 5198553 w 5365259"/>
              <a:gd name="connsiteY1" fmla="*/ 0 h 305065"/>
              <a:gd name="connsiteX2" fmla="*/ 5355280 w 5365259"/>
              <a:gd name="connsiteY2" fmla="*/ 103885 h 305065"/>
              <a:gd name="connsiteX3" fmla="*/ 5365259 w 5365259"/>
              <a:gd name="connsiteY3" fmla="*/ 153316 h 305065"/>
              <a:gd name="connsiteX4" fmla="*/ 5365259 w 5365259"/>
              <a:gd name="connsiteY4" fmla="*/ 305065 h 305065"/>
              <a:gd name="connsiteX5" fmla="*/ 0 w 5365259"/>
              <a:gd name="connsiteY5" fmla="*/ 305065 h 305065"/>
              <a:gd name="connsiteX6" fmla="*/ 0 w 5365259"/>
              <a:gd name="connsiteY6" fmla="*/ 170093 h 305065"/>
              <a:gd name="connsiteX7" fmla="*/ 170093 w 5365259"/>
              <a:gd name="connsiteY7" fmla="*/ 0 h 305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65259" h="305065">
                <a:moveTo>
                  <a:pt x="170093" y="0"/>
                </a:moveTo>
                <a:lnTo>
                  <a:pt x="5198553" y="0"/>
                </a:lnTo>
                <a:cubicBezTo>
                  <a:pt x="5269008" y="0"/>
                  <a:pt x="5329458" y="42836"/>
                  <a:pt x="5355280" y="103885"/>
                </a:cubicBezTo>
                <a:lnTo>
                  <a:pt x="5365259" y="153316"/>
                </a:lnTo>
                <a:lnTo>
                  <a:pt x="5365259" y="305065"/>
                </a:lnTo>
                <a:lnTo>
                  <a:pt x="0" y="305065"/>
                </a:lnTo>
                <a:lnTo>
                  <a:pt x="0" y="170093"/>
                </a:lnTo>
                <a:cubicBezTo>
                  <a:pt x="0" y="76153"/>
                  <a:pt x="76153" y="0"/>
                  <a:pt x="170093" y="0"/>
                </a:cubicBezTo>
                <a:close/>
              </a:path>
            </a:pathLst>
          </a:custGeom>
          <a:solidFill>
            <a:srgbClr val="55B6DF"/>
          </a:solidFill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endParaRPr lang="fr-FR" dirty="0">
              <a:solidFill>
                <a:srgbClr val="CAF2F4"/>
              </a:solidFill>
              <a:latin typeface="Microsoft Uighur" panose="02000000000000000000" pitchFamily="2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07BF44A-CDCC-D057-A763-F75433CBCA9C}"/>
              </a:ext>
            </a:extLst>
          </p:cNvPr>
          <p:cNvSpPr/>
          <p:nvPr userDrawn="1"/>
        </p:nvSpPr>
        <p:spPr>
          <a:xfrm>
            <a:off x="628650" y="2955833"/>
            <a:ext cx="7886699" cy="2197281"/>
          </a:xfrm>
          <a:prstGeom prst="roundRect">
            <a:avLst/>
          </a:prstGeom>
          <a:noFill/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163F832-F704-993D-9413-3C6EB073BB8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82140" y="3121203"/>
            <a:ext cx="744182" cy="74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585785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Disposition personnalisée" preserve="1">
  <p:cSld name="11_Disposition personnalisé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93"/>
          <p:cNvSpPr txBox="1">
            <a:spLocks noGrp="1"/>
          </p:cNvSpPr>
          <p:nvPr>
            <p:ph type="title"/>
          </p:nvPr>
        </p:nvSpPr>
        <p:spPr>
          <a:xfrm>
            <a:off x="637196" y="895086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19711180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Disposition personnalisée" preserve="1">
  <p:cSld name="11_Disposition personnalisé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93"/>
          <p:cNvSpPr txBox="1">
            <a:spLocks noGrp="1"/>
          </p:cNvSpPr>
          <p:nvPr>
            <p:ph type="title"/>
          </p:nvPr>
        </p:nvSpPr>
        <p:spPr>
          <a:xfrm>
            <a:off x="637196" y="895086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E035C73-2977-3778-6815-1ACA31E8F697}"/>
              </a:ext>
            </a:extLst>
          </p:cNvPr>
          <p:cNvGrpSpPr/>
          <p:nvPr userDrawn="1"/>
        </p:nvGrpSpPr>
        <p:grpSpPr>
          <a:xfrm>
            <a:off x="1748749" y="4368679"/>
            <a:ext cx="5368645" cy="1013653"/>
            <a:chOff x="1748749" y="1791236"/>
            <a:chExt cx="5368645" cy="1013653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1E9CDB3C-35F9-EAD0-D42F-9F59C20D0532}"/>
                </a:ext>
              </a:extLst>
            </p:cNvPr>
            <p:cNvSpPr/>
            <p:nvPr userDrawn="1"/>
          </p:nvSpPr>
          <p:spPr>
            <a:xfrm>
              <a:off x="1748749" y="1791236"/>
              <a:ext cx="5368645" cy="305065"/>
            </a:xfrm>
            <a:custGeom>
              <a:avLst/>
              <a:gdLst>
                <a:gd name="connsiteX0" fmla="*/ 170093 w 5365259"/>
                <a:gd name="connsiteY0" fmla="*/ 0 h 305065"/>
                <a:gd name="connsiteX1" fmla="*/ 5198553 w 5365259"/>
                <a:gd name="connsiteY1" fmla="*/ 0 h 305065"/>
                <a:gd name="connsiteX2" fmla="*/ 5355280 w 5365259"/>
                <a:gd name="connsiteY2" fmla="*/ 103885 h 305065"/>
                <a:gd name="connsiteX3" fmla="*/ 5365259 w 5365259"/>
                <a:gd name="connsiteY3" fmla="*/ 153316 h 305065"/>
                <a:gd name="connsiteX4" fmla="*/ 5365259 w 5365259"/>
                <a:gd name="connsiteY4" fmla="*/ 305065 h 305065"/>
                <a:gd name="connsiteX5" fmla="*/ 0 w 5365259"/>
                <a:gd name="connsiteY5" fmla="*/ 305065 h 305065"/>
                <a:gd name="connsiteX6" fmla="*/ 0 w 5365259"/>
                <a:gd name="connsiteY6" fmla="*/ 170093 h 305065"/>
                <a:gd name="connsiteX7" fmla="*/ 170093 w 5365259"/>
                <a:gd name="connsiteY7" fmla="*/ 0 h 305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5259" h="305065">
                  <a:moveTo>
                    <a:pt x="170093" y="0"/>
                  </a:moveTo>
                  <a:lnTo>
                    <a:pt x="5198553" y="0"/>
                  </a:lnTo>
                  <a:cubicBezTo>
                    <a:pt x="5269008" y="0"/>
                    <a:pt x="5329458" y="42836"/>
                    <a:pt x="5355280" y="103885"/>
                  </a:cubicBezTo>
                  <a:lnTo>
                    <a:pt x="5365259" y="153316"/>
                  </a:lnTo>
                  <a:lnTo>
                    <a:pt x="5365259" y="305065"/>
                  </a:lnTo>
                  <a:lnTo>
                    <a:pt x="0" y="305065"/>
                  </a:lnTo>
                  <a:lnTo>
                    <a:pt x="0" y="170093"/>
                  </a:lnTo>
                  <a:cubicBezTo>
                    <a:pt x="0" y="76153"/>
                    <a:pt x="76153" y="0"/>
                    <a:pt x="170093" y="0"/>
                  </a:cubicBezTo>
                  <a:close/>
                </a:path>
              </a:pathLst>
            </a:custGeom>
            <a:solidFill>
              <a:srgbClr val="55B6DF"/>
            </a:solidFill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 dirty="0">
                <a:solidFill>
                  <a:srgbClr val="CAF2F4"/>
                </a:solidFill>
                <a:latin typeface="Microsoft Uighur" panose="02000000000000000000" pitchFamily="2" charset="-78"/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7BDCEA83-7208-7DA6-D6A5-F9017FB016E4}"/>
                </a:ext>
              </a:extLst>
            </p:cNvPr>
            <p:cNvSpPr/>
            <p:nvPr userDrawn="1"/>
          </p:nvSpPr>
          <p:spPr>
            <a:xfrm>
              <a:off x="1748749" y="1928428"/>
              <a:ext cx="5368644" cy="876461"/>
            </a:xfrm>
            <a:prstGeom prst="roundRect">
              <a:avLst/>
            </a:prstGeom>
            <a:noFill/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Microsoft Uighur" panose="02000000000000000000" pitchFamily="2" charset="-78"/>
              </a:endParaRPr>
            </a:p>
          </p:txBody>
        </p:sp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E26B1430-09BB-038F-24C9-8ABA48352727}"/>
              </a:ext>
            </a:extLst>
          </p:cNvPr>
          <p:cNvGrpSpPr/>
          <p:nvPr userDrawn="1"/>
        </p:nvGrpSpPr>
        <p:grpSpPr>
          <a:xfrm>
            <a:off x="1748749" y="3100374"/>
            <a:ext cx="5368645" cy="1013653"/>
            <a:chOff x="1748749" y="1791236"/>
            <a:chExt cx="5368645" cy="1013653"/>
          </a:xfrm>
        </p:grpSpPr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E5C41EBE-04C7-6872-6EAA-19D71DFB27ED}"/>
                </a:ext>
              </a:extLst>
            </p:cNvPr>
            <p:cNvSpPr/>
            <p:nvPr userDrawn="1"/>
          </p:nvSpPr>
          <p:spPr>
            <a:xfrm>
              <a:off x="1748749" y="1791236"/>
              <a:ext cx="5368645" cy="305065"/>
            </a:xfrm>
            <a:custGeom>
              <a:avLst/>
              <a:gdLst>
                <a:gd name="connsiteX0" fmla="*/ 170093 w 5365259"/>
                <a:gd name="connsiteY0" fmla="*/ 0 h 305065"/>
                <a:gd name="connsiteX1" fmla="*/ 5198553 w 5365259"/>
                <a:gd name="connsiteY1" fmla="*/ 0 h 305065"/>
                <a:gd name="connsiteX2" fmla="*/ 5355280 w 5365259"/>
                <a:gd name="connsiteY2" fmla="*/ 103885 h 305065"/>
                <a:gd name="connsiteX3" fmla="*/ 5365259 w 5365259"/>
                <a:gd name="connsiteY3" fmla="*/ 153316 h 305065"/>
                <a:gd name="connsiteX4" fmla="*/ 5365259 w 5365259"/>
                <a:gd name="connsiteY4" fmla="*/ 305065 h 305065"/>
                <a:gd name="connsiteX5" fmla="*/ 0 w 5365259"/>
                <a:gd name="connsiteY5" fmla="*/ 305065 h 305065"/>
                <a:gd name="connsiteX6" fmla="*/ 0 w 5365259"/>
                <a:gd name="connsiteY6" fmla="*/ 170093 h 305065"/>
                <a:gd name="connsiteX7" fmla="*/ 170093 w 5365259"/>
                <a:gd name="connsiteY7" fmla="*/ 0 h 305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5259" h="305065">
                  <a:moveTo>
                    <a:pt x="170093" y="0"/>
                  </a:moveTo>
                  <a:lnTo>
                    <a:pt x="5198553" y="0"/>
                  </a:lnTo>
                  <a:cubicBezTo>
                    <a:pt x="5269008" y="0"/>
                    <a:pt x="5329458" y="42836"/>
                    <a:pt x="5355280" y="103885"/>
                  </a:cubicBezTo>
                  <a:lnTo>
                    <a:pt x="5365259" y="153316"/>
                  </a:lnTo>
                  <a:lnTo>
                    <a:pt x="5365259" y="305065"/>
                  </a:lnTo>
                  <a:lnTo>
                    <a:pt x="0" y="305065"/>
                  </a:lnTo>
                  <a:lnTo>
                    <a:pt x="0" y="170093"/>
                  </a:lnTo>
                  <a:cubicBezTo>
                    <a:pt x="0" y="76153"/>
                    <a:pt x="76153" y="0"/>
                    <a:pt x="170093" y="0"/>
                  </a:cubicBezTo>
                  <a:close/>
                </a:path>
              </a:pathLst>
            </a:custGeom>
            <a:solidFill>
              <a:srgbClr val="55B6DF"/>
            </a:solidFill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 dirty="0">
                <a:solidFill>
                  <a:srgbClr val="CAF2F4"/>
                </a:solidFill>
                <a:latin typeface="Microsoft Uighur" panose="02000000000000000000" pitchFamily="2" charset="-78"/>
              </a:endParaRP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A14641D-4F77-A083-EFD9-014F6D2047BD}"/>
                </a:ext>
              </a:extLst>
            </p:cNvPr>
            <p:cNvSpPr/>
            <p:nvPr userDrawn="1"/>
          </p:nvSpPr>
          <p:spPr>
            <a:xfrm>
              <a:off x="1748749" y="1928428"/>
              <a:ext cx="5368644" cy="876461"/>
            </a:xfrm>
            <a:prstGeom prst="roundRect">
              <a:avLst/>
            </a:prstGeom>
            <a:noFill/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Microsoft Uighur" panose="02000000000000000000" pitchFamily="2" charset="-78"/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7B6705BA-911B-28FF-2C87-2FFAC72AF5AF}"/>
              </a:ext>
            </a:extLst>
          </p:cNvPr>
          <p:cNvGrpSpPr/>
          <p:nvPr userDrawn="1"/>
        </p:nvGrpSpPr>
        <p:grpSpPr>
          <a:xfrm>
            <a:off x="1748749" y="1791236"/>
            <a:ext cx="5368645" cy="1013653"/>
            <a:chOff x="1748749" y="1791236"/>
            <a:chExt cx="5368645" cy="1013653"/>
          </a:xfrm>
        </p:grpSpPr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199CDD88-923D-D3A1-D83F-87E2F0E9CC70}"/>
                </a:ext>
              </a:extLst>
            </p:cNvPr>
            <p:cNvSpPr/>
            <p:nvPr userDrawn="1"/>
          </p:nvSpPr>
          <p:spPr>
            <a:xfrm>
              <a:off x="1748749" y="1791236"/>
              <a:ext cx="5368645" cy="305065"/>
            </a:xfrm>
            <a:custGeom>
              <a:avLst/>
              <a:gdLst>
                <a:gd name="connsiteX0" fmla="*/ 170093 w 5365259"/>
                <a:gd name="connsiteY0" fmla="*/ 0 h 305065"/>
                <a:gd name="connsiteX1" fmla="*/ 5198553 w 5365259"/>
                <a:gd name="connsiteY1" fmla="*/ 0 h 305065"/>
                <a:gd name="connsiteX2" fmla="*/ 5355280 w 5365259"/>
                <a:gd name="connsiteY2" fmla="*/ 103885 h 305065"/>
                <a:gd name="connsiteX3" fmla="*/ 5365259 w 5365259"/>
                <a:gd name="connsiteY3" fmla="*/ 153316 h 305065"/>
                <a:gd name="connsiteX4" fmla="*/ 5365259 w 5365259"/>
                <a:gd name="connsiteY4" fmla="*/ 305065 h 305065"/>
                <a:gd name="connsiteX5" fmla="*/ 0 w 5365259"/>
                <a:gd name="connsiteY5" fmla="*/ 305065 h 305065"/>
                <a:gd name="connsiteX6" fmla="*/ 0 w 5365259"/>
                <a:gd name="connsiteY6" fmla="*/ 170093 h 305065"/>
                <a:gd name="connsiteX7" fmla="*/ 170093 w 5365259"/>
                <a:gd name="connsiteY7" fmla="*/ 0 h 305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5259" h="305065">
                  <a:moveTo>
                    <a:pt x="170093" y="0"/>
                  </a:moveTo>
                  <a:lnTo>
                    <a:pt x="5198553" y="0"/>
                  </a:lnTo>
                  <a:cubicBezTo>
                    <a:pt x="5269008" y="0"/>
                    <a:pt x="5329458" y="42836"/>
                    <a:pt x="5355280" y="103885"/>
                  </a:cubicBezTo>
                  <a:lnTo>
                    <a:pt x="5365259" y="153316"/>
                  </a:lnTo>
                  <a:lnTo>
                    <a:pt x="5365259" y="305065"/>
                  </a:lnTo>
                  <a:lnTo>
                    <a:pt x="0" y="305065"/>
                  </a:lnTo>
                  <a:lnTo>
                    <a:pt x="0" y="170093"/>
                  </a:lnTo>
                  <a:cubicBezTo>
                    <a:pt x="0" y="76153"/>
                    <a:pt x="76153" y="0"/>
                    <a:pt x="170093" y="0"/>
                  </a:cubicBezTo>
                  <a:close/>
                </a:path>
              </a:pathLst>
            </a:custGeom>
            <a:solidFill>
              <a:srgbClr val="55B6DF"/>
            </a:solidFill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 dirty="0">
                <a:solidFill>
                  <a:srgbClr val="CAF2F4"/>
                </a:solidFill>
                <a:latin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8CBC66D-BD33-B3A1-32FD-4C03AB5A64C8}"/>
                </a:ext>
              </a:extLst>
            </p:cNvPr>
            <p:cNvSpPr/>
            <p:nvPr userDrawn="1"/>
          </p:nvSpPr>
          <p:spPr>
            <a:xfrm>
              <a:off x="1748749" y="1928428"/>
              <a:ext cx="5368644" cy="876461"/>
            </a:xfrm>
            <a:prstGeom prst="roundRect">
              <a:avLst/>
            </a:prstGeom>
            <a:noFill/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Microsoft Uighur" panose="02000000000000000000" pitchFamily="2" charset="-78"/>
              </a:endParaRP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C091DC93-DFC5-FBB7-C2EF-B126AA34B2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9063" y="1851798"/>
            <a:ext cx="544953" cy="5400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7856EEC4-E763-AE21-1A63-690CA195F488}"/>
              </a:ext>
            </a:extLst>
          </p:cNvPr>
          <p:cNvSpPr txBox="1"/>
          <p:nvPr userDrawn="1"/>
        </p:nvSpPr>
        <p:spPr>
          <a:xfrm>
            <a:off x="4749553" y="1749787"/>
            <a:ext cx="177951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 - 01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انشطة اعتيادية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2D32FA2-1E42-3FDF-E276-E9F815CA08A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3144539"/>
            <a:ext cx="536340" cy="540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93262653-C602-BF75-C842-152EBB9B85A0}"/>
              </a:ext>
            </a:extLst>
          </p:cNvPr>
          <p:cNvSpPr txBox="1"/>
          <p:nvPr userDrawn="1"/>
        </p:nvSpPr>
        <p:spPr>
          <a:xfrm>
            <a:off x="5376809" y="3058690"/>
            <a:ext cx="10502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- 02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معجم</a:t>
            </a:r>
            <a:endParaRPr kumimoji="0" lang="fr-MA" sz="20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ExtraBold" pitchFamily="2" charset="0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E6F0DA5-7E99-CADF-4480-E52ACDD48DF7}"/>
              </a:ext>
            </a:extLst>
          </p:cNvPr>
          <p:cNvSpPr txBox="1"/>
          <p:nvPr userDrawn="1"/>
        </p:nvSpPr>
        <p:spPr>
          <a:xfrm>
            <a:off x="4772477" y="4307506"/>
            <a:ext cx="16546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- 03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استماع وتحدث</a:t>
            </a:r>
          </a:p>
        </p:txBody>
      </p:sp>
      <p:pic>
        <p:nvPicPr>
          <p:cNvPr id="17" name="Google Shape;1248;p5">
            <a:extLst>
              <a:ext uri="{FF2B5EF4-FFF2-40B4-BE49-F238E27FC236}">
                <a16:creationId xmlns:a16="http://schemas.microsoft.com/office/drawing/2014/main" id="{CFF9BD3C-BA6D-4F20-0398-7A8FE23D6A84}"/>
              </a:ext>
            </a:extLst>
          </p:cNvPr>
          <p:cNvPicPr preferRelativeResize="0"/>
          <p:nvPr userDrawn="1"/>
        </p:nvPicPr>
        <p:blipFill rotWithShape="1">
          <a:blip r:embed="rId6">
            <a:alphaModFix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6602799" y="4464511"/>
            <a:ext cx="424748" cy="54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81866585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position personnalisée">
  <p:cSld name="Disposition personnalisée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24"/>
          <p:cNvSpPr txBox="1"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4400"/>
              <a:buFont typeface="Arial"/>
              <a:buNone/>
              <a:defRPr sz="4400" b="1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21423200"/>
      </p:ext>
    </p:extLst>
  </p:cSld>
  <p:clrMapOvr>
    <a:masterClrMapping/>
  </p:clrMapOvr>
  <p:transition spd="slow">
    <p:fade/>
  </p:transition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re et contenu libre">
  <p:cSld name="2_Titre et contenu libr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25"/>
          <p:cNvSpPr txBox="1">
            <a:spLocks noGrp="1"/>
          </p:cNvSpPr>
          <p:nvPr>
            <p:ph type="title"/>
          </p:nvPr>
        </p:nvSpPr>
        <p:spPr>
          <a:xfrm>
            <a:off x="628650" y="950012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4000"/>
              <a:buFont typeface="Arial"/>
              <a:buNone/>
              <a:defRPr sz="4000" b="1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sp>
        <p:nvSpPr>
          <p:cNvPr id="94" name="Google Shape;94;p125"/>
          <p:cNvSpPr txBox="1">
            <a:spLocks noGrp="1"/>
          </p:cNvSpPr>
          <p:nvPr>
            <p:ph type="body" idx="1"/>
          </p:nvPr>
        </p:nvSpPr>
        <p:spPr>
          <a:xfrm>
            <a:off x="1771647" y="2348166"/>
            <a:ext cx="5600701" cy="2676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1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95" name="Google Shape;95;p125"/>
          <p:cNvSpPr/>
          <p:nvPr/>
        </p:nvSpPr>
        <p:spPr>
          <a:xfrm>
            <a:off x="1006250" y="2348166"/>
            <a:ext cx="7131497" cy="2693854"/>
          </a:xfrm>
          <a:prstGeom prst="roundRect">
            <a:avLst>
              <a:gd name="adj" fmla="val 50000"/>
            </a:avLst>
          </a:prstGeom>
          <a:noFill/>
          <a:ln w="76200" cap="flat" cmpd="sng">
            <a:solidFill>
              <a:srgbClr val="94E4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50020144"/>
      </p:ext>
    </p:extLst>
  </p:cSld>
  <p:clrMapOvr>
    <a:masterClrMapping/>
  </p:clrMapOvr>
  <p:transition spd="slow">
    <p:fade/>
  </p:transition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Disposition personnalisée">
  <p:cSld name="4_Disposition personnalisée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26"/>
          <p:cNvSpPr txBox="1"/>
          <p:nvPr/>
        </p:nvSpPr>
        <p:spPr>
          <a:xfrm>
            <a:off x="628650" y="834502"/>
            <a:ext cx="7886700" cy="523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800"/>
              <a:buFont typeface="Arial"/>
              <a:buNone/>
            </a:pPr>
            <a:r>
              <a:rPr lang="ar-MA" sz="2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هيكلة حصة اليوم</a:t>
            </a:r>
            <a:endParaRPr dirty="0">
              <a:latin typeface="Microsoft Uighur" panose="02000000000000000000" pitchFamily="2" charset="-78"/>
            </a:endParaRPr>
          </a:p>
        </p:txBody>
      </p:sp>
      <p:sp>
        <p:nvSpPr>
          <p:cNvPr id="98" name="Google Shape;98;p126"/>
          <p:cNvSpPr/>
          <p:nvPr/>
        </p:nvSpPr>
        <p:spPr>
          <a:xfrm>
            <a:off x="1006252" y="1523878"/>
            <a:ext cx="7131497" cy="900000"/>
          </a:xfrm>
          <a:prstGeom prst="roundRect">
            <a:avLst>
              <a:gd name="adj" fmla="val 50000"/>
            </a:avLst>
          </a:prstGeom>
          <a:noFill/>
          <a:ln w="76200" cap="flat" cmpd="sng">
            <a:solidFill>
              <a:srgbClr val="94E4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99" name="Google Shape;99;p126"/>
          <p:cNvSpPr>
            <a:spLocks noGrp="1"/>
          </p:cNvSpPr>
          <p:nvPr>
            <p:ph type="pic" idx="2"/>
          </p:nvPr>
        </p:nvSpPr>
        <p:spPr>
          <a:xfrm>
            <a:off x="7345749" y="1577878"/>
            <a:ext cx="792000" cy="792000"/>
          </a:xfrm>
          <a:prstGeom prst="ellipse">
            <a:avLst/>
          </a:prstGeom>
          <a:solidFill>
            <a:schemeClr val="lt1"/>
          </a:solidFill>
          <a:ln w="76200" cap="flat" cmpd="sng">
            <a:solidFill>
              <a:srgbClr val="94E4EA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100" name="Google Shape;100;p126"/>
          <p:cNvSpPr txBox="1">
            <a:spLocks noGrp="1"/>
          </p:cNvSpPr>
          <p:nvPr>
            <p:ph type="body" idx="1"/>
          </p:nvPr>
        </p:nvSpPr>
        <p:spPr>
          <a:xfrm>
            <a:off x="1376039" y="1523878"/>
            <a:ext cx="5681708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302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📁"/>
              <a:defRPr sz="1600" b="1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Noto Sans Symbols"/>
              <a:buChar char="🏱"/>
              <a:defRPr sz="14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101" name="Google Shape;101;p126" descr="Une image contenant capture d’écran, Rectangle&#10;&#10;Le contenu généré par l’IA peut êtr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823032" y="1288289"/>
            <a:ext cx="2234716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26"/>
          <p:cNvSpPr/>
          <p:nvPr/>
        </p:nvSpPr>
        <p:spPr>
          <a:xfrm>
            <a:off x="4823032" y="1288289"/>
            <a:ext cx="223471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000"/>
              <a:buFont typeface="Arial"/>
              <a:buNone/>
            </a:pPr>
            <a:r>
              <a:rPr lang="ar-MA" sz="20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- </a:t>
            </a:r>
            <a:r>
              <a:rPr lang="ar-MA" sz="1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01</a:t>
            </a:r>
            <a:r>
              <a:rPr lang="ar-MA" sz="20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النشاط الاعتيادي</a:t>
            </a:r>
            <a:endParaRPr dirty="0">
              <a:latin typeface="Microsoft Uighur" panose="02000000000000000000" pitchFamily="2" charset="-78"/>
            </a:endParaRPr>
          </a:p>
        </p:txBody>
      </p:sp>
      <p:sp>
        <p:nvSpPr>
          <p:cNvPr id="103" name="Google Shape;103;p126"/>
          <p:cNvSpPr/>
          <p:nvPr/>
        </p:nvSpPr>
        <p:spPr>
          <a:xfrm>
            <a:off x="1006252" y="2853619"/>
            <a:ext cx="7131497" cy="900000"/>
          </a:xfrm>
          <a:prstGeom prst="roundRect">
            <a:avLst>
              <a:gd name="adj" fmla="val 50000"/>
            </a:avLst>
          </a:prstGeom>
          <a:noFill/>
          <a:ln w="76200" cap="flat" cmpd="sng">
            <a:solidFill>
              <a:srgbClr val="94E4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104" name="Google Shape;104;p126"/>
          <p:cNvSpPr>
            <a:spLocks noGrp="1"/>
          </p:cNvSpPr>
          <p:nvPr>
            <p:ph type="pic" idx="3"/>
          </p:nvPr>
        </p:nvSpPr>
        <p:spPr>
          <a:xfrm>
            <a:off x="7345749" y="2907619"/>
            <a:ext cx="792000" cy="792000"/>
          </a:xfrm>
          <a:prstGeom prst="ellipse">
            <a:avLst/>
          </a:prstGeom>
          <a:solidFill>
            <a:schemeClr val="lt1"/>
          </a:solidFill>
          <a:ln w="76200" cap="flat" cmpd="sng">
            <a:solidFill>
              <a:srgbClr val="94E4EA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105" name="Google Shape;105;p126"/>
          <p:cNvSpPr txBox="1">
            <a:spLocks noGrp="1"/>
          </p:cNvSpPr>
          <p:nvPr>
            <p:ph type="body" idx="4"/>
          </p:nvPr>
        </p:nvSpPr>
        <p:spPr>
          <a:xfrm>
            <a:off x="1376039" y="2853619"/>
            <a:ext cx="5681708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302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📁"/>
              <a:defRPr sz="1600" b="1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Noto Sans Symbols"/>
              <a:buChar char="🏱"/>
              <a:defRPr sz="14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106" name="Google Shape;106;p126" descr="Une image contenant capture d’écran, Rectangle&#10;&#10;Le contenu généré par l’IA peut êtr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823032" y="2618030"/>
            <a:ext cx="2234716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26"/>
          <p:cNvSpPr/>
          <p:nvPr/>
        </p:nvSpPr>
        <p:spPr>
          <a:xfrm>
            <a:off x="4823032" y="2618030"/>
            <a:ext cx="223471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000"/>
              <a:buFont typeface="Arial"/>
              <a:buNone/>
            </a:pPr>
            <a:r>
              <a:rPr lang="ar-MA" sz="20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- </a:t>
            </a:r>
            <a:r>
              <a:rPr lang="ar-MA" sz="1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02</a:t>
            </a:r>
            <a:r>
              <a:rPr lang="ar-MA" sz="20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معجم</a:t>
            </a:r>
            <a:endParaRPr dirty="0">
              <a:latin typeface="Microsoft Uighur" panose="02000000000000000000" pitchFamily="2" charset="-78"/>
            </a:endParaRPr>
          </a:p>
        </p:txBody>
      </p:sp>
      <p:sp>
        <p:nvSpPr>
          <p:cNvPr id="108" name="Google Shape;108;p126"/>
          <p:cNvSpPr/>
          <p:nvPr/>
        </p:nvSpPr>
        <p:spPr>
          <a:xfrm>
            <a:off x="1006252" y="4183360"/>
            <a:ext cx="7131497" cy="900000"/>
          </a:xfrm>
          <a:prstGeom prst="roundRect">
            <a:avLst>
              <a:gd name="adj" fmla="val 50000"/>
            </a:avLst>
          </a:prstGeom>
          <a:noFill/>
          <a:ln w="76200" cap="flat" cmpd="sng">
            <a:solidFill>
              <a:srgbClr val="94E4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109" name="Google Shape;109;p126"/>
          <p:cNvSpPr>
            <a:spLocks noGrp="1"/>
          </p:cNvSpPr>
          <p:nvPr>
            <p:ph type="pic" idx="5"/>
          </p:nvPr>
        </p:nvSpPr>
        <p:spPr>
          <a:xfrm>
            <a:off x="7345749" y="4237360"/>
            <a:ext cx="792000" cy="792000"/>
          </a:xfrm>
          <a:prstGeom prst="ellipse">
            <a:avLst/>
          </a:prstGeom>
          <a:solidFill>
            <a:schemeClr val="lt1"/>
          </a:solidFill>
          <a:ln w="76200" cap="flat" cmpd="sng">
            <a:solidFill>
              <a:srgbClr val="94E4EA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110" name="Google Shape;110;p126"/>
          <p:cNvSpPr txBox="1">
            <a:spLocks noGrp="1"/>
          </p:cNvSpPr>
          <p:nvPr>
            <p:ph type="body" idx="6"/>
          </p:nvPr>
        </p:nvSpPr>
        <p:spPr>
          <a:xfrm>
            <a:off x="1376039" y="4183360"/>
            <a:ext cx="5681708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302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📁"/>
              <a:defRPr sz="1600" b="1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Noto Sans Symbols"/>
              <a:buChar char="🏱"/>
              <a:defRPr sz="14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111" name="Google Shape;111;p126" descr="Une image contenant capture d’écran, Rectangle&#10;&#10;Le contenu généré par l’IA peut êtr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823032" y="3947771"/>
            <a:ext cx="2234716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26"/>
          <p:cNvSpPr/>
          <p:nvPr/>
        </p:nvSpPr>
        <p:spPr>
          <a:xfrm>
            <a:off x="4823032" y="3947771"/>
            <a:ext cx="223471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000"/>
              <a:buFont typeface="Arial"/>
              <a:buNone/>
            </a:pPr>
            <a:r>
              <a:rPr lang="ar-MA" sz="20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- </a:t>
            </a:r>
            <a:r>
              <a:rPr lang="ar-MA" sz="1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03</a:t>
            </a:r>
            <a:r>
              <a:rPr lang="ar-MA" sz="20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استماع وتحدث</a:t>
            </a:r>
            <a:endParaRPr dirty="0">
              <a:latin typeface="Microsoft Uighur" panose="02000000000000000000" pitchFamily="2" charset="-78"/>
            </a:endParaRPr>
          </a:p>
        </p:txBody>
      </p:sp>
      <p:sp>
        <p:nvSpPr>
          <p:cNvPr id="113" name="Google Shape;113;p126"/>
          <p:cNvSpPr/>
          <p:nvPr/>
        </p:nvSpPr>
        <p:spPr>
          <a:xfrm>
            <a:off x="1006252" y="5513101"/>
            <a:ext cx="7131497" cy="900000"/>
          </a:xfrm>
          <a:prstGeom prst="roundRect">
            <a:avLst>
              <a:gd name="adj" fmla="val 50000"/>
            </a:avLst>
          </a:prstGeom>
          <a:noFill/>
          <a:ln w="76200" cap="flat" cmpd="sng">
            <a:solidFill>
              <a:srgbClr val="94E4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114" name="Google Shape;114;p126"/>
          <p:cNvSpPr>
            <a:spLocks noGrp="1"/>
          </p:cNvSpPr>
          <p:nvPr>
            <p:ph type="pic" idx="7"/>
          </p:nvPr>
        </p:nvSpPr>
        <p:spPr>
          <a:xfrm>
            <a:off x="7345749" y="5567101"/>
            <a:ext cx="792000" cy="792000"/>
          </a:xfrm>
          <a:prstGeom prst="ellipse">
            <a:avLst/>
          </a:prstGeom>
          <a:solidFill>
            <a:schemeClr val="lt1"/>
          </a:solidFill>
          <a:ln w="76200" cap="flat" cmpd="sng">
            <a:solidFill>
              <a:srgbClr val="94E4EA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115" name="Google Shape;115;p126"/>
          <p:cNvSpPr txBox="1">
            <a:spLocks noGrp="1"/>
          </p:cNvSpPr>
          <p:nvPr>
            <p:ph type="body" idx="8"/>
          </p:nvPr>
        </p:nvSpPr>
        <p:spPr>
          <a:xfrm>
            <a:off x="1376039" y="5513101"/>
            <a:ext cx="5681708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302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📁"/>
              <a:defRPr sz="1600" b="1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Noto Sans Symbols"/>
              <a:buChar char="🏱"/>
              <a:defRPr sz="14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116" name="Google Shape;116;p126" descr="Une image contenant capture d’écran, Rectangle&#10;&#10;Le contenu généré par l’IA peut êtr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823032" y="5277512"/>
            <a:ext cx="2234716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26"/>
          <p:cNvSpPr/>
          <p:nvPr/>
        </p:nvSpPr>
        <p:spPr>
          <a:xfrm>
            <a:off x="4823032" y="5277512"/>
            <a:ext cx="223471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000"/>
              <a:buFont typeface="Arial"/>
              <a:buNone/>
            </a:pPr>
            <a:r>
              <a:rPr lang="ar-MA" sz="20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- </a:t>
            </a:r>
            <a:r>
              <a:rPr lang="ar-MA" sz="1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04</a:t>
            </a:r>
            <a:r>
              <a:rPr lang="ar-MA" sz="20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قراءة/ كتابة</a:t>
            </a:r>
            <a:endParaRPr dirty="0">
              <a:latin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258002"/>
      </p:ext>
    </p:extLst>
  </p:cSld>
  <p:clrMapOvr>
    <a:masterClrMapping/>
  </p:clrMapOvr>
  <p:transition spd="slow">
    <p:fade/>
  </p:transition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Disposition personnalisée">
  <p:cSld name="8_Disposition personnalisée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27"/>
          <p:cNvSpPr txBox="1"/>
          <p:nvPr/>
        </p:nvSpPr>
        <p:spPr>
          <a:xfrm>
            <a:off x="628650" y="834502"/>
            <a:ext cx="7886700" cy="523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800"/>
              <a:buFont typeface="Arial"/>
              <a:buNone/>
            </a:pPr>
            <a:r>
              <a:rPr lang="ar-MA" sz="2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هيكلة حصة اليوم</a:t>
            </a:r>
            <a:endParaRPr dirty="0">
              <a:latin typeface="Microsoft Uighur" panose="02000000000000000000" pitchFamily="2" charset="-78"/>
            </a:endParaRPr>
          </a:p>
        </p:txBody>
      </p:sp>
      <p:sp>
        <p:nvSpPr>
          <p:cNvPr id="120" name="Google Shape;120;p127"/>
          <p:cNvSpPr/>
          <p:nvPr/>
        </p:nvSpPr>
        <p:spPr>
          <a:xfrm>
            <a:off x="1006252" y="1523878"/>
            <a:ext cx="7131497" cy="900000"/>
          </a:xfrm>
          <a:prstGeom prst="roundRect">
            <a:avLst>
              <a:gd name="adj" fmla="val 50000"/>
            </a:avLst>
          </a:prstGeom>
          <a:solidFill>
            <a:srgbClr val="B5EEF2"/>
          </a:solidFill>
          <a:ln w="76200" cap="flat" cmpd="sng">
            <a:solidFill>
              <a:srgbClr val="94E4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121" name="Google Shape;121;p127"/>
          <p:cNvSpPr>
            <a:spLocks noGrp="1"/>
          </p:cNvSpPr>
          <p:nvPr>
            <p:ph type="pic" idx="2"/>
          </p:nvPr>
        </p:nvSpPr>
        <p:spPr>
          <a:xfrm>
            <a:off x="7345749" y="1577878"/>
            <a:ext cx="792000" cy="792000"/>
          </a:xfrm>
          <a:prstGeom prst="ellipse">
            <a:avLst/>
          </a:prstGeom>
          <a:solidFill>
            <a:schemeClr val="lt1"/>
          </a:solidFill>
          <a:ln w="76200" cap="flat" cmpd="sng">
            <a:solidFill>
              <a:srgbClr val="94E4EA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122" name="Google Shape;122;p127"/>
          <p:cNvSpPr txBox="1">
            <a:spLocks noGrp="1"/>
          </p:cNvSpPr>
          <p:nvPr>
            <p:ph type="body" idx="1"/>
          </p:nvPr>
        </p:nvSpPr>
        <p:spPr>
          <a:xfrm>
            <a:off x="1376039" y="1523878"/>
            <a:ext cx="5681708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302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📂"/>
              <a:defRPr sz="1600" b="1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Noto Sans Symbols"/>
              <a:buChar char="🏱"/>
              <a:defRPr sz="14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123" name="Google Shape;123;p127" descr="Une image contenant capture d’écran, Rectangle&#10;&#10;Le contenu généré par l’IA peut êtr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823032" y="1288289"/>
            <a:ext cx="2234716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27"/>
          <p:cNvSpPr/>
          <p:nvPr/>
        </p:nvSpPr>
        <p:spPr>
          <a:xfrm>
            <a:off x="4823032" y="1288289"/>
            <a:ext cx="223471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000"/>
              <a:buFont typeface="Arial"/>
              <a:buNone/>
            </a:pPr>
            <a:r>
              <a:rPr lang="ar-MA" sz="20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- </a:t>
            </a:r>
            <a:r>
              <a:rPr lang="ar-MA" sz="1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01</a:t>
            </a:r>
            <a:r>
              <a:rPr lang="ar-MA" sz="20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النشاط الاعتيادي</a:t>
            </a:r>
            <a:endParaRPr dirty="0">
              <a:latin typeface="Microsoft Uighur" panose="02000000000000000000" pitchFamily="2" charset="-78"/>
            </a:endParaRPr>
          </a:p>
        </p:txBody>
      </p:sp>
      <p:sp>
        <p:nvSpPr>
          <p:cNvPr id="125" name="Google Shape;125;p127"/>
          <p:cNvSpPr/>
          <p:nvPr/>
        </p:nvSpPr>
        <p:spPr>
          <a:xfrm>
            <a:off x="1006252" y="2853619"/>
            <a:ext cx="7131497" cy="900000"/>
          </a:xfrm>
          <a:prstGeom prst="roundRect">
            <a:avLst>
              <a:gd name="adj" fmla="val 50000"/>
            </a:avLst>
          </a:prstGeom>
          <a:noFill/>
          <a:ln w="76200" cap="flat" cmpd="sng">
            <a:solidFill>
              <a:srgbClr val="94E4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126" name="Google Shape;126;p127"/>
          <p:cNvSpPr>
            <a:spLocks noGrp="1"/>
          </p:cNvSpPr>
          <p:nvPr>
            <p:ph type="pic" idx="3"/>
          </p:nvPr>
        </p:nvSpPr>
        <p:spPr>
          <a:xfrm>
            <a:off x="7345749" y="2907619"/>
            <a:ext cx="792000" cy="792000"/>
          </a:xfrm>
          <a:prstGeom prst="ellipse">
            <a:avLst/>
          </a:prstGeom>
          <a:solidFill>
            <a:schemeClr val="lt1"/>
          </a:solidFill>
          <a:ln w="76200" cap="flat" cmpd="sng">
            <a:solidFill>
              <a:srgbClr val="94E4EA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127" name="Google Shape;127;p127"/>
          <p:cNvSpPr txBox="1">
            <a:spLocks noGrp="1"/>
          </p:cNvSpPr>
          <p:nvPr>
            <p:ph type="body" idx="4"/>
          </p:nvPr>
        </p:nvSpPr>
        <p:spPr>
          <a:xfrm>
            <a:off x="1376039" y="2853619"/>
            <a:ext cx="5681708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302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📁"/>
              <a:defRPr sz="1600" b="1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Noto Sans Symbols"/>
              <a:buChar char="🏱"/>
              <a:defRPr sz="14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128" name="Google Shape;128;p127" descr="Une image contenant capture d’écran, Rectangle&#10;&#10;Le contenu généré par l’IA peut êtr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823032" y="2618030"/>
            <a:ext cx="2234716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27"/>
          <p:cNvSpPr/>
          <p:nvPr/>
        </p:nvSpPr>
        <p:spPr>
          <a:xfrm>
            <a:off x="4823032" y="2618030"/>
            <a:ext cx="223471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000"/>
              <a:buFont typeface="Arial"/>
              <a:buNone/>
            </a:pPr>
            <a:r>
              <a:rPr lang="ar-MA" sz="20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- </a:t>
            </a:r>
            <a:r>
              <a:rPr lang="ar-MA" sz="1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02</a:t>
            </a:r>
            <a:r>
              <a:rPr lang="ar-MA" sz="20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معجم</a:t>
            </a:r>
            <a:endParaRPr dirty="0">
              <a:latin typeface="Microsoft Uighur" panose="02000000000000000000" pitchFamily="2" charset="-78"/>
            </a:endParaRPr>
          </a:p>
        </p:txBody>
      </p:sp>
      <p:sp>
        <p:nvSpPr>
          <p:cNvPr id="130" name="Google Shape;130;p127"/>
          <p:cNvSpPr/>
          <p:nvPr/>
        </p:nvSpPr>
        <p:spPr>
          <a:xfrm>
            <a:off x="1006252" y="4183360"/>
            <a:ext cx="7131497" cy="900000"/>
          </a:xfrm>
          <a:prstGeom prst="roundRect">
            <a:avLst>
              <a:gd name="adj" fmla="val 50000"/>
            </a:avLst>
          </a:prstGeom>
          <a:noFill/>
          <a:ln w="76200" cap="flat" cmpd="sng">
            <a:solidFill>
              <a:srgbClr val="94E4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131" name="Google Shape;131;p127"/>
          <p:cNvSpPr>
            <a:spLocks noGrp="1"/>
          </p:cNvSpPr>
          <p:nvPr>
            <p:ph type="pic" idx="5"/>
          </p:nvPr>
        </p:nvSpPr>
        <p:spPr>
          <a:xfrm>
            <a:off x="7345749" y="4237360"/>
            <a:ext cx="792000" cy="792000"/>
          </a:xfrm>
          <a:prstGeom prst="ellipse">
            <a:avLst/>
          </a:prstGeom>
          <a:solidFill>
            <a:schemeClr val="lt1"/>
          </a:solidFill>
          <a:ln w="76200" cap="flat" cmpd="sng">
            <a:solidFill>
              <a:srgbClr val="94E4EA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132" name="Google Shape;132;p127"/>
          <p:cNvSpPr txBox="1">
            <a:spLocks noGrp="1"/>
          </p:cNvSpPr>
          <p:nvPr>
            <p:ph type="body" idx="6"/>
          </p:nvPr>
        </p:nvSpPr>
        <p:spPr>
          <a:xfrm>
            <a:off x="1376039" y="4183360"/>
            <a:ext cx="5681708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302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📁"/>
              <a:defRPr sz="1600" b="1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Noto Sans Symbols"/>
              <a:buChar char="🏱"/>
              <a:defRPr sz="14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133" name="Google Shape;133;p127" descr="Une image contenant capture d’écran, Rectangle&#10;&#10;Le contenu généré par l’IA peut êtr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823032" y="3947771"/>
            <a:ext cx="2234716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27"/>
          <p:cNvSpPr/>
          <p:nvPr/>
        </p:nvSpPr>
        <p:spPr>
          <a:xfrm>
            <a:off x="4823032" y="3947771"/>
            <a:ext cx="223471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000"/>
              <a:buFont typeface="Arial"/>
              <a:buNone/>
            </a:pPr>
            <a:r>
              <a:rPr lang="ar-MA" sz="20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- </a:t>
            </a:r>
            <a:r>
              <a:rPr lang="ar-MA" sz="1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03</a:t>
            </a:r>
            <a:r>
              <a:rPr lang="ar-MA" sz="20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استماع وتحدث</a:t>
            </a:r>
            <a:endParaRPr dirty="0">
              <a:latin typeface="Microsoft Uighur" panose="02000000000000000000" pitchFamily="2" charset="-78"/>
            </a:endParaRPr>
          </a:p>
        </p:txBody>
      </p:sp>
      <p:sp>
        <p:nvSpPr>
          <p:cNvPr id="135" name="Google Shape;135;p127"/>
          <p:cNvSpPr/>
          <p:nvPr/>
        </p:nvSpPr>
        <p:spPr>
          <a:xfrm>
            <a:off x="1006252" y="5513101"/>
            <a:ext cx="7131497" cy="900000"/>
          </a:xfrm>
          <a:prstGeom prst="roundRect">
            <a:avLst>
              <a:gd name="adj" fmla="val 50000"/>
            </a:avLst>
          </a:prstGeom>
          <a:noFill/>
          <a:ln w="76200" cap="flat" cmpd="sng">
            <a:solidFill>
              <a:srgbClr val="94E4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136" name="Google Shape;136;p127"/>
          <p:cNvSpPr>
            <a:spLocks noGrp="1"/>
          </p:cNvSpPr>
          <p:nvPr>
            <p:ph type="pic" idx="7"/>
          </p:nvPr>
        </p:nvSpPr>
        <p:spPr>
          <a:xfrm>
            <a:off x="7345749" y="5567101"/>
            <a:ext cx="792000" cy="792000"/>
          </a:xfrm>
          <a:prstGeom prst="ellipse">
            <a:avLst/>
          </a:prstGeom>
          <a:solidFill>
            <a:schemeClr val="lt1"/>
          </a:solidFill>
          <a:ln w="76200" cap="flat" cmpd="sng">
            <a:solidFill>
              <a:srgbClr val="94E4EA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137" name="Google Shape;137;p127"/>
          <p:cNvSpPr txBox="1">
            <a:spLocks noGrp="1"/>
          </p:cNvSpPr>
          <p:nvPr>
            <p:ph type="body" idx="8"/>
          </p:nvPr>
        </p:nvSpPr>
        <p:spPr>
          <a:xfrm>
            <a:off x="1376039" y="5513101"/>
            <a:ext cx="5681708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302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📁"/>
              <a:defRPr sz="1600" b="1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Noto Sans Symbols"/>
              <a:buChar char="🏱"/>
              <a:defRPr sz="14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138" name="Google Shape;138;p127" descr="Une image contenant capture d’écran, Rectangle&#10;&#10;Le contenu généré par l’IA peut êtr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823032" y="5277512"/>
            <a:ext cx="2234716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27"/>
          <p:cNvSpPr/>
          <p:nvPr/>
        </p:nvSpPr>
        <p:spPr>
          <a:xfrm>
            <a:off x="4823032" y="5277512"/>
            <a:ext cx="223471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000"/>
              <a:buFont typeface="Arial"/>
              <a:buNone/>
            </a:pPr>
            <a:r>
              <a:rPr lang="ar-MA" sz="20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- </a:t>
            </a:r>
            <a:r>
              <a:rPr lang="ar-MA" sz="1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04</a:t>
            </a:r>
            <a:r>
              <a:rPr lang="ar-MA" sz="20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قراءة/ كتابة</a:t>
            </a:r>
            <a:endParaRPr dirty="0">
              <a:latin typeface="Microsoft Uighur" panose="02000000000000000000" pitchFamily="2" charset="-78"/>
            </a:endParaRPr>
          </a:p>
        </p:txBody>
      </p:sp>
      <p:sp>
        <p:nvSpPr>
          <p:cNvPr id="140" name="Google Shape;140;p127"/>
          <p:cNvSpPr txBox="1"/>
          <p:nvPr/>
        </p:nvSpPr>
        <p:spPr>
          <a:xfrm>
            <a:off x="2286000" y="3273186"/>
            <a:ext cx="45720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ar-MA" sz="1800" b="1" i="0" u="none" strike="noStrike" cap="none" dirty="0">
                <a:solidFill>
                  <a:srgbClr val="FFFFFF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قراءة/ كتابة</a:t>
            </a:r>
            <a:endParaRPr dirty="0">
              <a:latin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07144136"/>
      </p:ext>
    </p:extLst>
  </p:cSld>
  <p:clrMapOvr>
    <a:masterClrMapping/>
  </p:clrMapOvr>
  <p:transition spd="slow">
    <p:fade/>
  </p:transition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Disposition personnalisée">
  <p:cSld name="9_Disposition personnalisée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28"/>
          <p:cNvSpPr txBox="1"/>
          <p:nvPr/>
        </p:nvSpPr>
        <p:spPr>
          <a:xfrm>
            <a:off x="628650" y="834502"/>
            <a:ext cx="7886700" cy="523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800"/>
              <a:buFont typeface="Arial"/>
              <a:buNone/>
            </a:pPr>
            <a:r>
              <a:rPr lang="ar-MA" sz="2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هيكلة حصة اليوم</a:t>
            </a:r>
            <a:endParaRPr dirty="0">
              <a:latin typeface="Microsoft Uighur" panose="02000000000000000000" pitchFamily="2" charset="-78"/>
            </a:endParaRPr>
          </a:p>
        </p:txBody>
      </p:sp>
      <p:sp>
        <p:nvSpPr>
          <p:cNvPr id="143" name="Google Shape;143;p128"/>
          <p:cNvSpPr/>
          <p:nvPr/>
        </p:nvSpPr>
        <p:spPr>
          <a:xfrm>
            <a:off x="1006252" y="1523878"/>
            <a:ext cx="7131497" cy="900000"/>
          </a:xfrm>
          <a:prstGeom prst="roundRect">
            <a:avLst>
              <a:gd name="adj" fmla="val 50000"/>
            </a:avLst>
          </a:prstGeom>
          <a:solidFill>
            <a:srgbClr val="B5EEF2"/>
          </a:solidFill>
          <a:ln w="76200" cap="flat" cmpd="sng">
            <a:solidFill>
              <a:srgbClr val="94E4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144" name="Google Shape;144;p128"/>
          <p:cNvSpPr>
            <a:spLocks noGrp="1"/>
          </p:cNvSpPr>
          <p:nvPr>
            <p:ph type="pic" idx="2"/>
          </p:nvPr>
        </p:nvSpPr>
        <p:spPr>
          <a:xfrm>
            <a:off x="7345749" y="1577878"/>
            <a:ext cx="792000" cy="792000"/>
          </a:xfrm>
          <a:prstGeom prst="ellipse">
            <a:avLst/>
          </a:prstGeom>
          <a:solidFill>
            <a:schemeClr val="lt1"/>
          </a:solidFill>
          <a:ln w="76200" cap="flat" cmpd="sng">
            <a:solidFill>
              <a:srgbClr val="94E4EA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145" name="Google Shape;145;p128"/>
          <p:cNvSpPr txBox="1">
            <a:spLocks noGrp="1"/>
          </p:cNvSpPr>
          <p:nvPr>
            <p:ph type="body" idx="1"/>
          </p:nvPr>
        </p:nvSpPr>
        <p:spPr>
          <a:xfrm>
            <a:off x="1376039" y="1523878"/>
            <a:ext cx="5681708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302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📂"/>
              <a:defRPr sz="1600" b="1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Noto Sans Symbols"/>
              <a:buChar char="🏱"/>
              <a:defRPr sz="14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146" name="Google Shape;146;p128" descr="Une image contenant capture d’écran, Rectangle&#10;&#10;Le contenu généré par l’IA peut êtr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823032" y="1288289"/>
            <a:ext cx="2234716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28"/>
          <p:cNvSpPr/>
          <p:nvPr/>
        </p:nvSpPr>
        <p:spPr>
          <a:xfrm>
            <a:off x="4823032" y="1288289"/>
            <a:ext cx="223471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000"/>
              <a:buFont typeface="Arial"/>
              <a:buNone/>
            </a:pPr>
            <a:r>
              <a:rPr lang="ar-MA" sz="20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- </a:t>
            </a:r>
            <a:r>
              <a:rPr lang="ar-MA" sz="1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01</a:t>
            </a:r>
            <a:r>
              <a:rPr lang="ar-MA" sz="20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النشاط الاعتيادي</a:t>
            </a:r>
            <a:endParaRPr dirty="0">
              <a:latin typeface="Microsoft Uighur" panose="02000000000000000000" pitchFamily="2" charset="-78"/>
            </a:endParaRPr>
          </a:p>
        </p:txBody>
      </p:sp>
      <p:sp>
        <p:nvSpPr>
          <p:cNvPr id="148" name="Google Shape;148;p128"/>
          <p:cNvSpPr/>
          <p:nvPr/>
        </p:nvSpPr>
        <p:spPr>
          <a:xfrm>
            <a:off x="1006252" y="2853619"/>
            <a:ext cx="7131497" cy="900000"/>
          </a:xfrm>
          <a:prstGeom prst="roundRect">
            <a:avLst>
              <a:gd name="adj" fmla="val 50000"/>
            </a:avLst>
          </a:prstGeom>
          <a:noFill/>
          <a:ln w="76200" cap="flat" cmpd="sng">
            <a:solidFill>
              <a:srgbClr val="94E4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149" name="Google Shape;149;p128"/>
          <p:cNvSpPr>
            <a:spLocks noGrp="1"/>
          </p:cNvSpPr>
          <p:nvPr>
            <p:ph type="pic" idx="3"/>
          </p:nvPr>
        </p:nvSpPr>
        <p:spPr>
          <a:xfrm>
            <a:off x="7345749" y="2907619"/>
            <a:ext cx="792000" cy="792000"/>
          </a:xfrm>
          <a:prstGeom prst="ellipse">
            <a:avLst/>
          </a:prstGeom>
          <a:solidFill>
            <a:schemeClr val="lt1"/>
          </a:solidFill>
          <a:ln w="76200" cap="flat" cmpd="sng">
            <a:solidFill>
              <a:srgbClr val="94E4EA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150" name="Google Shape;150;p128"/>
          <p:cNvSpPr txBox="1">
            <a:spLocks noGrp="1"/>
          </p:cNvSpPr>
          <p:nvPr>
            <p:ph type="body" idx="4"/>
          </p:nvPr>
        </p:nvSpPr>
        <p:spPr>
          <a:xfrm>
            <a:off x="1376039" y="2853619"/>
            <a:ext cx="5681708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302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📁"/>
              <a:defRPr sz="1600" b="1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Noto Sans Symbols"/>
              <a:buChar char="🏱"/>
              <a:defRPr sz="14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151" name="Google Shape;151;p128" descr="Une image contenant capture d’écran, Rectangle&#10;&#10;Le contenu généré par l’IA peut êtr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823032" y="2618030"/>
            <a:ext cx="2234716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128"/>
          <p:cNvSpPr/>
          <p:nvPr/>
        </p:nvSpPr>
        <p:spPr>
          <a:xfrm>
            <a:off x="4823032" y="2618030"/>
            <a:ext cx="223471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000"/>
              <a:buFont typeface="Arial"/>
              <a:buNone/>
            </a:pPr>
            <a:r>
              <a:rPr lang="ar-MA" sz="20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- </a:t>
            </a:r>
            <a:r>
              <a:rPr lang="ar-MA" sz="1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02</a:t>
            </a:r>
            <a:r>
              <a:rPr lang="ar-MA" sz="20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معجم</a:t>
            </a:r>
            <a:endParaRPr dirty="0">
              <a:latin typeface="Microsoft Uighur" panose="02000000000000000000" pitchFamily="2" charset="-78"/>
            </a:endParaRPr>
          </a:p>
        </p:txBody>
      </p:sp>
      <p:sp>
        <p:nvSpPr>
          <p:cNvPr id="153" name="Google Shape;153;p128"/>
          <p:cNvSpPr/>
          <p:nvPr/>
        </p:nvSpPr>
        <p:spPr>
          <a:xfrm>
            <a:off x="1006252" y="4183360"/>
            <a:ext cx="7131497" cy="900000"/>
          </a:xfrm>
          <a:prstGeom prst="roundRect">
            <a:avLst>
              <a:gd name="adj" fmla="val 50000"/>
            </a:avLst>
          </a:prstGeom>
          <a:noFill/>
          <a:ln w="76200" cap="flat" cmpd="sng">
            <a:solidFill>
              <a:srgbClr val="94E4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154" name="Google Shape;154;p128"/>
          <p:cNvSpPr>
            <a:spLocks noGrp="1"/>
          </p:cNvSpPr>
          <p:nvPr>
            <p:ph type="pic" idx="5"/>
          </p:nvPr>
        </p:nvSpPr>
        <p:spPr>
          <a:xfrm>
            <a:off x="7345749" y="4237360"/>
            <a:ext cx="792000" cy="792000"/>
          </a:xfrm>
          <a:prstGeom prst="ellipse">
            <a:avLst/>
          </a:prstGeom>
          <a:solidFill>
            <a:schemeClr val="lt1"/>
          </a:solidFill>
          <a:ln w="76200" cap="flat" cmpd="sng">
            <a:solidFill>
              <a:srgbClr val="94E4EA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155" name="Google Shape;155;p128"/>
          <p:cNvSpPr txBox="1">
            <a:spLocks noGrp="1"/>
          </p:cNvSpPr>
          <p:nvPr>
            <p:ph type="body" idx="6"/>
          </p:nvPr>
        </p:nvSpPr>
        <p:spPr>
          <a:xfrm>
            <a:off x="1376039" y="4183360"/>
            <a:ext cx="5681708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302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📁"/>
              <a:defRPr sz="1600" b="1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Noto Sans Symbols"/>
              <a:buChar char="🏱"/>
              <a:defRPr sz="14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156" name="Google Shape;156;p128" descr="Une image contenant capture d’écran, Rectangle&#10;&#10;Le contenu généré par l’IA peut êtr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823032" y="3947771"/>
            <a:ext cx="2234716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128"/>
          <p:cNvSpPr/>
          <p:nvPr/>
        </p:nvSpPr>
        <p:spPr>
          <a:xfrm>
            <a:off x="4823032" y="3947771"/>
            <a:ext cx="223471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000"/>
              <a:buFont typeface="Arial"/>
              <a:buNone/>
            </a:pPr>
            <a:r>
              <a:rPr lang="ar-MA" sz="20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- </a:t>
            </a:r>
            <a:r>
              <a:rPr lang="ar-MA" sz="1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03</a:t>
            </a:r>
            <a:r>
              <a:rPr lang="ar-MA" sz="20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استماع وتحدث</a:t>
            </a:r>
            <a:endParaRPr dirty="0">
              <a:latin typeface="Microsoft Uighur" panose="02000000000000000000" pitchFamily="2" charset="-78"/>
            </a:endParaRPr>
          </a:p>
        </p:txBody>
      </p:sp>
      <p:sp>
        <p:nvSpPr>
          <p:cNvPr id="158" name="Google Shape;158;p128"/>
          <p:cNvSpPr txBox="1"/>
          <p:nvPr/>
        </p:nvSpPr>
        <p:spPr>
          <a:xfrm>
            <a:off x="2286000" y="3273186"/>
            <a:ext cx="45720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ar-MA" sz="1800" b="1" i="0" u="none" strike="noStrike" cap="none" dirty="0">
                <a:solidFill>
                  <a:srgbClr val="FFFFFF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قراءة/ كتابة</a:t>
            </a:r>
            <a:endParaRPr dirty="0">
              <a:latin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86838193"/>
      </p:ext>
    </p:extLst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212348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Disposition personnalisée">
  <p:cSld name="7_Disposition personnalisée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29"/>
          <p:cNvSpPr/>
          <p:nvPr/>
        </p:nvSpPr>
        <p:spPr>
          <a:xfrm>
            <a:off x="499220" y="1489630"/>
            <a:ext cx="3780000" cy="198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161" name="Google Shape;161;p129"/>
          <p:cNvSpPr txBox="1"/>
          <p:nvPr/>
        </p:nvSpPr>
        <p:spPr>
          <a:xfrm>
            <a:off x="628650" y="834502"/>
            <a:ext cx="7886700" cy="523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800"/>
              <a:buFont typeface="Arial"/>
              <a:buNone/>
            </a:pPr>
            <a:r>
              <a:rPr lang="ar-MA" sz="2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هيكلة حصة اليوم</a:t>
            </a:r>
            <a:endParaRPr dirty="0">
              <a:latin typeface="Microsoft Uighur" panose="02000000000000000000" pitchFamily="2" charset="-78"/>
            </a:endParaRPr>
          </a:p>
        </p:txBody>
      </p:sp>
      <p:grpSp>
        <p:nvGrpSpPr>
          <p:cNvPr id="162" name="Google Shape;162;p129"/>
          <p:cNvGrpSpPr/>
          <p:nvPr/>
        </p:nvGrpSpPr>
        <p:grpSpPr>
          <a:xfrm>
            <a:off x="2619610" y="1345630"/>
            <a:ext cx="1787772" cy="288000"/>
            <a:chOff x="963273" y="2342097"/>
            <a:chExt cx="1787772" cy="288000"/>
          </a:xfrm>
        </p:grpSpPr>
        <p:pic>
          <p:nvPicPr>
            <p:cNvPr id="163" name="Google Shape;163;p129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4" name="Google Shape;164;p129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01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165" name="Google Shape;165;p129"/>
          <p:cNvSpPr/>
          <p:nvPr/>
        </p:nvSpPr>
        <p:spPr>
          <a:xfrm>
            <a:off x="543610" y="4079344"/>
            <a:ext cx="3780000" cy="180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166" name="Google Shape;166;p129"/>
          <p:cNvGrpSpPr/>
          <p:nvPr/>
        </p:nvGrpSpPr>
        <p:grpSpPr>
          <a:xfrm>
            <a:off x="2664000" y="3935344"/>
            <a:ext cx="1787772" cy="288000"/>
            <a:chOff x="963273" y="2342097"/>
            <a:chExt cx="1787772" cy="288000"/>
          </a:xfrm>
        </p:grpSpPr>
        <p:pic>
          <p:nvPicPr>
            <p:cNvPr id="167" name="Google Shape;167;p129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8" name="Google Shape;168;p129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02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169" name="Google Shape;169;p129"/>
          <p:cNvSpPr/>
          <p:nvPr/>
        </p:nvSpPr>
        <p:spPr>
          <a:xfrm>
            <a:off x="4690960" y="1484528"/>
            <a:ext cx="3780000" cy="198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170" name="Google Shape;170;p129"/>
          <p:cNvGrpSpPr/>
          <p:nvPr/>
        </p:nvGrpSpPr>
        <p:grpSpPr>
          <a:xfrm>
            <a:off x="6831610" y="1340528"/>
            <a:ext cx="1787772" cy="288000"/>
            <a:chOff x="963273" y="2342097"/>
            <a:chExt cx="1787772" cy="288000"/>
          </a:xfrm>
        </p:grpSpPr>
        <p:pic>
          <p:nvPicPr>
            <p:cNvPr id="171" name="Google Shape;171;p129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2" name="Google Shape;172;p129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endParaRPr>
            </a:p>
          </p:txBody>
        </p:sp>
      </p:grpSp>
      <p:sp>
        <p:nvSpPr>
          <p:cNvPr id="173" name="Google Shape;173;p129"/>
          <p:cNvSpPr/>
          <p:nvPr/>
        </p:nvSpPr>
        <p:spPr>
          <a:xfrm>
            <a:off x="4735350" y="4074242"/>
            <a:ext cx="3780000" cy="180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174" name="Google Shape;174;p129"/>
          <p:cNvGrpSpPr/>
          <p:nvPr/>
        </p:nvGrpSpPr>
        <p:grpSpPr>
          <a:xfrm>
            <a:off x="6876000" y="3930242"/>
            <a:ext cx="1787772" cy="288000"/>
            <a:chOff x="963273" y="2342097"/>
            <a:chExt cx="1787772" cy="288000"/>
          </a:xfrm>
        </p:grpSpPr>
        <p:pic>
          <p:nvPicPr>
            <p:cNvPr id="175" name="Google Shape;175;p129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6" name="Google Shape;176;p129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05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177" name="Google Shape;177;p129"/>
          <p:cNvSpPr txBox="1">
            <a:spLocks noGrp="1"/>
          </p:cNvSpPr>
          <p:nvPr>
            <p:ph type="body" idx="1"/>
          </p:nvPr>
        </p:nvSpPr>
        <p:spPr>
          <a:xfrm>
            <a:off x="499220" y="1494244"/>
            <a:ext cx="3780000" cy="19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78" name="Google Shape;178;p129"/>
          <p:cNvSpPr txBox="1">
            <a:spLocks noGrp="1"/>
          </p:cNvSpPr>
          <p:nvPr>
            <p:ph type="body" idx="2"/>
          </p:nvPr>
        </p:nvSpPr>
        <p:spPr>
          <a:xfrm>
            <a:off x="543610" y="4079344"/>
            <a:ext cx="3780000" cy="18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79" name="Google Shape;179;p129"/>
          <p:cNvSpPr txBox="1">
            <a:spLocks noGrp="1"/>
          </p:cNvSpPr>
          <p:nvPr>
            <p:ph type="body" idx="3"/>
          </p:nvPr>
        </p:nvSpPr>
        <p:spPr>
          <a:xfrm>
            <a:off x="4738960" y="4074242"/>
            <a:ext cx="3780000" cy="18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80" name="Google Shape;180;p129"/>
          <p:cNvSpPr txBox="1">
            <a:spLocks noGrp="1"/>
          </p:cNvSpPr>
          <p:nvPr>
            <p:ph type="body" idx="4"/>
          </p:nvPr>
        </p:nvSpPr>
        <p:spPr>
          <a:xfrm>
            <a:off x="4735350" y="1933764"/>
            <a:ext cx="3780000" cy="19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📂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81" name="Google Shape;181;p129"/>
          <p:cNvSpPr>
            <a:spLocks noGrp="1"/>
          </p:cNvSpPr>
          <p:nvPr>
            <p:ph type="pic" idx="5"/>
          </p:nvPr>
        </p:nvSpPr>
        <p:spPr>
          <a:xfrm>
            <a:off x="7943772" y="910326"/>
            <a:ext cx="720000" cy="720000"/>
          </a:xfrm>
          <a:prstGeom prst="ellipse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22048420"/>
      </p:ext>
    </p:extLst>
  </p:cSld>
  <p:clrMapOvr>
    <a:masterClrMapping/>
  </p:clrMapOvr>
  <p:transition spd="slow">
    <p:fade/>
  </p:transition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Disposition personnalisée">
  <p:cSld name="5_Disposition personnalisée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30"/>
          <p:cNvSpPr/>
          <p:nvPr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184" name="Google Shape;184;p130"/>
          <p:cNvSpPr txBox="1"/>
          <p:nvPr/>
        </p:nvSpPr>
        <p:spPr>
          <a:xfrm>
            <a:off x="628650" y="834502"/>
            <a:ext cx="7886700" cy="523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800"/>
              <a:buFont typeface="Arial"/>
              <a:buNone/>
            </a:pPr>
            <a:r>
              <a:rPr lang="ar-MA" sz="2800" b="1" i="0" u="none" strike="noStrike" cap="none" dirty="0" err="1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Modifiez</a:t>
            </a:r>
            <a:r>
              <a:rPr lang="ar-MA" sz="2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</a:t>
            </a:r>
            <a:r>
              <a:rPr lang="ar-MA" sz="2800" b="1" i="0" u="none" strike="noStrike" cap="none" dirty="0" err="1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le</a:t>
            </a:r>
            <a:r>
              <a:rPr lang="ar-MA" sz="2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</a:t>
            </a:r>
            <a:r>
              <a:rPr lang="ar-MA" sz="2800" b="1" i="0" u="none" strike="noStrike" cap="none" dirty="0" err="1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style</a:t>
            </a:r>
            <a:r>
              <a:rPr lang="ar-MA" sz="2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</a:t>
            </a:r>
            <a:r>
              <a:rPr lang="ar-MA" sz="2800" b="1" i="0" u="none" strike="noStrike" cap="none" dirty="0" err="1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du</a:t>
            </a:r>
            <a:r>
              <a:rPr lang="ar-MA" sz="2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</a:t>
            </a:r>
            <a:r>
              <a:rPr lang="ar-MA" sz="2800" b="1" i="0" u="none" strike="noStrike" cap="none" dirty="0" err="1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titre</a:t>
            </a:r>
            <a:endParaRPr sz="2800" b="1" i="0" u="none" strike="noStrike" cap="none" dirty="0">
              <a:solidFill>
                <a:srgbClr val="565F88"/>
              </a:solidFill>
              <a:latin typeface="Microsoft Uighur" panose="02000000000000000000" pitchFamily="2" charset="-78"/>
              <a:ea typeface="Arial"/>
              <a:cs typeface="Microsoft Uighur" panose="02000000000000000000" pitchFamily="2" charset="-78"/>
              <a:sym typeface="Arial"/>
            </a:endParaRPr>
          </a:p>
        </p:txBody>
      </p:sp>
      <p:grpSp>
        <p:nvGrpSpPr>
          <p:cNvPr id="185" name="Google Shape;185;p130"/>
          <p:cNvGrpSpPr/>
          <p:nvPr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186" name="Google Shape;186;p130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7" name="Google Shape;187;p130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01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188" name="Google Shape;188;p130"/>
          <p:cNvSpPr/>
          <p:nvPr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189" name="Google Shape;189;p130"/>
          <p:cNvGrpSpPr/>
          <p:nvPr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90" name="Google Shape;190;p130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1" name="Google Shape;191;p130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02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192" name="Google Shape;192;p130"/>
          <p:cNvSpPr/>
          <p:nvPr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193" name="Google Shape;193;p130"/>
          <p:cNvGrpSpPr/>
          <p:nvPr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94" name="Google Shape;194;p130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5" name="Google Shape;195;p130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03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196" name="Google Shape;196;p130"/>
          <p:cNvSpPr/>
          <p:nvPr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197" name="Google Shape;197;p130"/>
          <p:cNvGrpSpPr/>
          <p:nvPr/>
        </p:nvGrpSpPr>
        <p:grpSpPr>
          <a:xfrm>
            <a:off x="6876000" y="1358284"/>
            <a:ext cx="1787772" cy="297716"/>
            <a:chOff x="963273" y="2342097"/>
            <a:chExt cx="1787772" cy="297716"/>
          </a:xfrm>
        </p:grpSpPr>
        <p:pic>
          <p:nvPicPr>
            <p:cNvPr id="198" name="Google Shape;198;p130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9" name="Google Shape;199;p130"/>
            <p:cNvSpPr/>
            <p:nvPr/>
          </p:nvSpPr>
          <p:spPr>
            <a:xfrm>
              <a:off x="963273" y="2351813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04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200" name="Google Shape;200;p130"/>
          <p:cNvSpPr/>
          <p:nvPr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201" name="Google Shape;201;p130"/>
          <p:cNvGrpSpPr/>
          <p:nvPr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02" name="Google Shape;202;p130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3" name="Google Shape;203;p130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05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204" name="Google Shape;204;p130"/>
          <p:cNvSpPr/>
          <p:nvPr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205" name="Google Shape;205;p130"/>
          <p:cNvGrpSpPr/>
          <p:nvPr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06" name="Google Shape;206;p130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7" name="Google Shape;207;p130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06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208" name="Google Shape;208;p130"/>
          <p:cNvSpPr txBox="1">
            <a:spLocks noGrp="1"/>
          </p:cNvSpPr>
          <p:nvPr>
            <p:ph type="body" idx="1"/>
          </p:nvPr>
        </p:nvSpPr>
        <p:spPr>
          <a:xfrm>
            <a:off x="543610" y="1512000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09" name="Google Shape;209;p130"/>
          <p:cNvSpPr txBox="1">
            <a:spLocks noGrp="1"/>
          </p:cNvSpPr>
          <p:nvPr>
            <p:ph type="body" idx="2"/>
          </p:nvPr>
        </p:nvSpPr>
        <p:spPr>
          <a:xfrm>
            <a:off x="543610" y="3209330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10" name="Google Shape;210;p130"/>
          <p:cNvSpPr txBox="1">
            <a:spLocks noGrp="1"/>
          </p:cNvSpPr>
          <p:nvPr>
            <p:ph type="body" idx="3"/>
          </p:nvPr>
        </p:nvSpPr>
        <p:spPr>
          <a:xfrm>
            <a:off x="543610" y="4911275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11" name="Google Shape;211;p130"/>
          <p:cNvSpPr txBox="1">
            <a:spLocks noGrp="1"/>
          </p:cNvSpPr>
          <p:nvPr>
            <p:ph type="body" idx="4"/>
          </p:nvPr>
        </p:nvSpPr>
        <p:spPr>
          <a:xfrm>
            <a:off x="4738960" y="3204228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📂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12" name="Google Shape;212;p130"/>
          <p:cNvSpPr txBox="1">
            <a:spLocks noGrp="1"/>
          </p:cNvSpPr>
          <p:nvPr>
            <p:ph type="body" idx="5"/>
          </p:nvPr>
        </p:nvSpPr>
        <p:spPr>
          <a:xfrm>
            <a:off x="4738960" y="4906173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13" name="Google Shape;213;p130"/>
          <p:cNvSpPr txBox="1">
            <a:spLocks noGrp="1"/>
          </p:cNvSpPr>
          <p:nvPr>
            <p:ph type="body" idx="6"/>
          </p:nvPr>
        </p:nvSpPr>
        <p:spPr>
          <a:xfrm>
            <a:off x="4738960" y="1502284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00648082"/>
      </p:ext>
    </p:extLst>
  </p:cSld>
  <p:clrMapOvr>
    <a:masterClrMapping/>
  </p:clrMapOvr>
  <p:transition spd="slow">
    <p:fade/>
  </p:transition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Disposition personnalisée">
  <p:cSld name="6_Disposition personnalisée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31"/>
          <p:cNvSpPr/>
          <p:nvPr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216" name="Google Shape;216;p131"/>
          <p:cNvSpPr txBox="1"/>
          <p:nvPr/>
        </p:nvSpPr>
        <p:spPr>
          <a:xfrm>
            <a:off x="628650" y="834502"/>
            <a:ext cx="7886700" cy="523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800"/>
              <a:buFont typeface="Arial"/>
              <a:buNone/>
            </a:pPr>
            <a:r>
              <a:rPr lang="ar-MA" sz="2800" b="1" i="0" u="none" strike="noStrike" cap="none" dirty="0" err="1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Modifiez</a:t>
            </a:r>
            <a:r>
              <a:rPr lang="ar-MA" sz="2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</a:t>
            </a:r>
            <a:r>
              <a:rPr lang="ar-MA" sz="2800" b="1" i="0" u="none" strike="noStrike" cap="none" dirty="0" err="1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le</a:t>
            </a:r>
            <a:r>
              <a:rPr lang="ar-MA" sz="2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</a:t>
            </a:r>
            <a:r>
              <a:rPr lang="ar-MA" sz="2800" b="1" i="0" u="none" strike="noStrike" cap="none" dirty="0" err="1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style</a:t>
            </a:r>
            <a:r>
              <a:rPr lang="ar-MA" sz="2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</a:t>
            </a:r>
            <a:r>
              <a:rPr lang="ar-MA" sz="2800" b="1" i="0" u="none" strike="noStrike" cap="none" dirty="0" err="1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du</a:t>
            </a:r>
            <a:r>
              <a:rPr lang="ar-MA" sz="2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</a:t>
            </a:r>
            <a:r>
              <a:rPr lang="ar-MA" sz="2800" b="1" i="0" u="none" strike="noStrike" cap="none" dirty="0" err="1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titre</a:t>
            </a:r>
            <a:endParaRPr sz="2800" b="1" i="0" u="none" strike="noStrike" cap="none" dirty="0">
              <a:solidFill>
                <a:srgbClr val="565F88"/>
              </a:solidFill>
              <a:latin typeface="Microsoft Uighur" panose="02000000000000000000" pitchFamily="2" charset="-78"/>
              <a:ea typeface="Arial"/>
              <a:cs typeface="Microsoft Uighur" panose="02000000000000000000" pitchFamily="2" charset="-78"/>
              <a:sym typeface="Arial"/>
            </a:endParaRPr>
          </a:p>
        </p:txBody>
      </p:sp>
      <p:grpSp>
        <p:nvGrpSpPr>
          <p:cNvPr id="217" name="Google Shape;217;p131"/>
          <p:cNvGrpSpPr/>
          <p:nvPr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218" name="Google Shape;218;p131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9" name="Google Shape;219;p131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01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220" name="Google Shape;220;p131"/>
          <p:cNvSpPr/>
          <p:nvPr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221" name="Google Shape;221;p131"/>
          <p:cNvGrpSpPr/>
          <p:nvPr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222" name="Google Shape;222;p131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3" name="Google Shape;223;p131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02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224" name="Google Shape;224;p131"/>
          <p:cNvSpPr/>
          <p:nvPr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225" name="Google Shape;225;p131"/>
          <p:cNvGrpSpPr/>
          <p:nvPr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226" name="Google Shape;226;p131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7" name="Google Shape;227;p131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03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228" name="Google Shape;228;p131"/>
          <p:cNvSpPr/>
          <p:nvPr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229" name="Google Shape;229;p131"/>
          <p:cNvGrpSpPr/>
          <p:nvPr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230" name="Google Shape;230;p131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1" name="Google Shape;231;p131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04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232" name="Google Shape;232;p131"/>
          <p:cNvSpPr/>
          <p:nvPr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233" name="Google Shape;233;p131"/>
          <p:cNvGrpSpPr/>
          <p:nvPr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4" name="Google Shape;234;p131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5" name="Google Shape;235;p131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05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236" name="Google Shape;236;p131"/>
          <p:cNvSpPr/>
          <p:nvPr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237" name="Google Shape;237;p131"/>
          <p:cNvGrpSpPr/>
          <p:nvPr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38" name="Google Shape;238;p131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9" name="Google Shape;239;p131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06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240" name="Google Shape;240;p131"/>
          <p:cNvSpPr txBox="1">
            <a:spLocks noGrp="1"/>
          </p:cNvSpPr>
          <p:nvPr>
            <p:ph type="body" idx="1"/>
          </p:nvPr>
        </p:nvSpPr>
        <p:spPr>
          <a:xfrm>
            <a:off x="543610" y="1512000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41" name="Google Shape;241;p131"/>
          <p:cNvSpPr txBox="1">
            <a:spLocks noGrp="1"/>
          </p:cNvSpPr>
          <p:nvPr>
            <p:ph type="body" idx="2"/>
          </p:nvPr>
        </p:nvSpPr>
        <p:spPr>
          <a:xfrm>
            <a:off x="543610" y="3209330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42" name="Google Shape;242;p131"/>
          <p:cNvSpPr txBox="1">
            <a:spLocks noGrp="1"/>
          </p:cNvSpPr>
          <p:nvPr>
            <p:ph type="body" idx="3"/>
          </p:nvPr>
        </p:nvSpPr>
        <p:spPr>
          <a:xfrm>
            <a:off x="543610" y="4911275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43" name="Google Shape;243;p131"/>
          <p:cNvSpPr txBox="1">
            <a:spLocks noGrp="1"/>
          </p:cNvSpPr>
          <p:nvPr>
            <p:ph type="body" idx="4"/>
          </p:nvPr>
        </p:nvSpPr>
        <p:spPr>
          <a:xfrm>
            <a:off x="4738960" y="3204228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44" name="Google Shape;244;p131"/>
          <p:cNvSpPr txBox="1">
            <a:spLocks noGrp="1"/>
          </p:cNvSpPr>
          <p:nvPr>
            <p:ph type="body" idx="5"/>
          </p:nvPr>
        </p:nvSpPr>
        <p:spPr>
          <a:xfrm>
            <a:off x="4738960" y="4906173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📂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45" name="Google Shape;245;p131"/>
          <p:cNvSpPr txBox="1">
            <a:spLocks noGrp="1"/>
          </p:cNvSpPr>
          <p:nvPr>
            <p:ph type="body" idx="6"/>
          </p:nvPr>
        </p:nvSpPr>
        <p:spPr>
          <a:xfrm>
            <a:off x="4738960" y="1502284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20429105"/>
      </p:ext>
    </p:extLst>
  </p:cSld>
  <p:clrMapOvr>
    <a:masterClrMapping/>
  </p:clrMapOvr>
  <p:transition spd="slow">
    <p:fade/>
  </p:transition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sposition personnalisée">
  <p:cSld name="1_Disposition personnalisée"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32"/>
          <p:cNvSpPr/>
          <p:nvPr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248" name="Google Shape;248;p132"/>
          <p:cNvSpPr txBox="1"/>
          <p:nvPr/>
        </p:nvSpPr>
        <p:spPr>
          <a:xfrm>
            <a:off x="628650" y="834502"/>
            <a:ext cx="7886700" cy="523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800"/>
              <a:buFont typeface="Arial"/>
              <a:buNone/>
            </a:pPr>
            <a:r>
              <a:rPr lang="ar-MA" sz="2800" b="1" i="0" u="none" strike="noStrike" cap="none" dirty="0" err="1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Modifiez</a:t>
            </a:r>
            <a:r>
              <a:rPr lang="ar-MA" sz="2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</a:t>
            </a:r>
            <a:r>
              <a:rPr lang="ar-MA" sz="2800" b="1" i="0" u="none" strike="noStrike" cap="none" dirty="0" err="1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le</a:t>
            </a:r>
            <a:r>
              <a:rPr lang="ar-MA" sz="2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</a:t>
            </a:r>
            <a:r>
              <a:rPr lang="ar-MA" sz="2800" b="1" i="0" u="none" strike="noStrike" cap="none" dirty="0" err="1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style</a:t>
            </a:r>
            <a:r>
              <a:rPr lang="ar-MA" sz="2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</a:t>
            </a:r>
            <a:r>
              <a:rPr lang="ar-MA" sz="2800" b="1" i="0" u="none" strike="noStrike" cap="none" dirty="0" err="1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du</a:t>
            </a:r>
            <a:r>
              <a:rPr lang="ar-MA" sz="2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</a:t>
            </a:r>
            <a:r>
              <a:rPr lang="ar-MA" sz="2800" b="1" i="0" u="none" strike="noStrike" cap="none" dirty="0" err="1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titre</a:t>
            </a:r>
            <a:endParaRPr sz="2800" b="1" i="0" u="none" strike="noStrike" cap="none" dirty="0">
              <a:solidFill>
                <a:srgbClr val="565F88"/>
              </a:solidFill>
              <a:latin typeface="Microsoft Uighur" panose="02000000000000000000" pitchFamily="2" charset="-78"/>
              <a:ea typeface="Arial"/>
              <a:cs typeface="Microsoft Uighur" panose="02000000000000000000" pitchFamily="2" charset="-78"/>
              <a:sym typeface="Arial"/>
            </a:endParaRPr>
          </a:p>
        </p:txBody>
      </p:sp>
      <p:grpSp>
        <p:nvGrpSpPr>
          <p:cNvPr id="249" name="Google Shape;249;p132"/>
          <p:cNvGrpSpPr/>
          <p:nvPr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250" name="Google Shape;250;p132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1" name="Google Shape;251;p132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01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252" name="Google Shape;252;p132"/>
          <p:cNvSpPr/>
          <p:nvPr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253" name="Google Shape;253;p132"/>
          <p:cNvGrpSpPr/>
          <p:nvPr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254" name="Google Shape;254;p132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5" name="Google Shape;255;p132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02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256" name="Google Shape;256;p132"/>
          <p:cNvSpPr/>
          <p:nvPr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257" name="Google Shape;257;p132"/>
          <p:cNvGrpSpPr/>
          <p:nvPr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258" name="Google Shape;258;p132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9" name="Google Shape;259;p132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03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260" name="Google Shape;260;p132"/>
          <p:cNvSpPr/>
          <p:nvPr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261" name="Google Shape;261;p132"/>
          <p:cNvGrpSpPr/>
          <p:nvPr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262" name="Google Shape;262;p132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3" name="Google Shape;263;p132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04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264" name="Google Shape;264;p132"/>
          <p:cNvSpPr/>
          <p:nvPr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265" name="Google Shape;265;p132"/>
          <p:cNvGrpSpPr/>
          <p:nvPr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66" name="Google Shape;266;p132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7" name="Google Shape;267;p132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05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268" name="Google Shape;268;p132"/>
          <p:cNvSpPr/>
          <p:nvPr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269" name="Google Shape;269;p132"/>
          <p:cNvGrpSpPr/>
          <p:nvPr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0" name="Google Shape;270;p132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1" name="Google Shape;271;p132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06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272" name="Google Shape;272;p132"/>
          <p:cNvSpPr txBox="1">
            <a:spLocks noGrp="1"/>
          </p:cNvSpPr>
          <p:nvPr>
            <p:ph type="body" idx="1"/>
          </p:nvPr>
        </p:nvSpPr>
        <p:spPr>
          <a:xfrm>
            <a:off x="540000" y="1512000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📂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73" name="Google Shape;273;p132"/>
          <p:cNvSpPr txBox="1">
            <a:spLocks noGrp="1"/>
          </p:cNvSpPr>
          <p:nvPr>
            <p:ph type="body" idx="2"/>
          </p:nvPr>
        </p:nvSpPr>
        <p:spPr>
          <a:xfrm>
            <a:off x="540000" y="3209330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74" name="Google Shape;274;p132"/>
          <p:cNvSpPr txBox="1">
            <a:spLocks noGrp="1"/>
          </p:cNvSpPr>
          <p:nvPr>
            <p:ph type="body" idx="3"/>
          </p:nvPr>
        </p:nvSpPr>
        <p:spPr>
          <a:xfrm>
            <a:off x="540000" y="4911275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75" name="Google Shape;275;p132"/>
          <p:cNvSpPr txBox="1">
            <a:spLocks noGrp="1"/>
          </p:cNvSpPr>
          <p:nvPr>
            <p:ph type="body" idx="4"/>
          </p:nvPr>
        </p:nvSpPr>
        <p:spPr>
          <a:xfrm>
            <a:off x="4735350" y="3204228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76" name="Google Shape;276;p132"/>
          <p:cNvSpPr txBox="1">
            <a:spLocks noGrp="1"/>
          </p:cNvSpPr>
          <p:nvPr>
            <p:ph type="body" idx="5"/>
          </p:nvPr>
        </p:nvSpPr>
        <p:spPr>
          <a:xfrm>
            <a:off x="4735350" y="4906173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77" name="Google Shape;277;p132"/>
          <p:cNvSpPr txBox="1">
            <a:spLocks noGrp="1"/>
          </p:cNvSpPr>
          <p:nvPr>
            <p:ph type="body" idx="6"/>
          </p:nvPr>
        </p:nvSpPr>
        <p:spPr>
          <a:xfrm>
            <a:off x="4735350" y="1502284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3347312"/>
      </p:ext>
    </p:extLst>
  </p:cSld>
  <p:clrMapOvr>
    <a:masterClrMapping/>
  </p:clrMapOvr>
  <p:transition spd="slow">
    <p:fade/>
  </p:transition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Disposition personnalisée">
  <p:cSld name="2_Disposition personnalisée"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33"/>
          <p:cNvSpPr/>
          <p:nvPr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280" name="Google Shape;280;p133"/>
          <p:cNvSpPr txBox="1"/>
          <p:nvPr/>
        </p:nvSpPr>
        <p:spPr>
          <a:xfrm>
            <a:off x="628650" y="834502"/>
            <a:ext cx="7886700" cy="523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800"/>
              <a:buFont typeface="Arial"/>
              <a:buNone/>
            </a:pPr>
            <a:r>
              <a:rPr lang="ar-MA" sz="2800" b="1" i="0" u="none" strike="noStrike" cap="none" dirty="0" err="1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Modifiez</a:t>
            </a:r>
            <a:r>
              <a:rPr lang="ar-MA" sz="2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</a:t>
            </a:r>
            <a:r>
              <a:rPr lang="ar-MA" sz="2800" b="1" i="0" u="none" strike="noStrike" cap="none" dirty="0" err="1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le</a:t>
            </a:r>
            <a:r>
              <a:rPr lang="ar-MA" sz="2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</a:t>
            </a:r>
            <a:r>
              <a:rPr lang="ar-MA" sz="2800" b="1" i="0" u="none" strike="noStrike" cap="none" dirty="0" err="1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style</a:t>
            </a:r>
            <a:r>
              <a:rPr lang="ar-MA" sz="2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</a:t>
            </a:r>
            <a:r>
              <a:rPr lang="ar-MA" sz="2800" b="1" i="0" u="none" strike="noStrike" cap="none" dirty="0" err="1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du</a:t>
            </a:r>
            <a:r>
              <a:rPr lang="ar-MA" sz="2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</a:t>
            </a:r>
            <a:r>
              <a:rPr lang="ar-MA" sz="2800" b="1" i="0" u="none" strike="noStrike" cap="none" dirty="0" err="1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titre</a:t>
            </a:r>
            <a:endParaRPr sz="2800" b="1" i="0" u="none" strike="noStrike" cap="none" dirty="0">
              <a:solidFill>
                <a:srgbClr val="565F88"/>
              </a:solidFill>
              <a:latin typeface="Microsoft Uighur" panose="02000000000000000000" pitchFamily="2" charset="-78"/>
              <a:ea typeface="Arial"/>
              <a:cs typeface="Microsoft Uighur" panose="02000000000000000000" pitchFamily="2" charset="-78"/>
              <a:sym typeface="Arial"/>
            </a:endParaRPr>
          </a:p>
        </p:txBody>
      </p:sp>
      <p:grpSp>
        <p:nvGrpSpPr>
          <p:cNvPr id="281" name="Google Shape;281;p133"/>
          <p:cNvGrpSpPr/>
          <p:nvPr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282" name="Google Shape;282;p133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3" name="Google Shape;283;p133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01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284" name="Google Shape;284;p133"/>
          <p:cNvSpPr/>
          <p:nvPr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285" name="Google Shape;285;p133"/>
          <p:cNvGrpSpPr/>
          <p:nvPr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286" name="Google Shape;286;p133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7" name="Google Shape;287;p133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02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288" name="Google Shape;288;p133"/>
          <p:cNvSpPr/>
          <p:nvPr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289" name="Google Shape;289;p133"/>
          <p:cNvGrpSpPr/>
          <p:nvPr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290" name="Google Shape;290;p133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1" name="Google Shape;291;p133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03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292" name="Google Shape;292;p133"/>
          <p:cNvSpPr/>
          <p:nvPr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293" name="Google Shape;293;p133"/>
          <p:cNvGrpSpPr/>
          <p:nvPr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294" name="Google Shape;294;p133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5" name="Google Shape;295;p133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04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296" name="Google Shape;296;p133"/>
          <p:cNvSpPr/>
          <p:nvPr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297" name="Google Shape;297;p133"/>
          <p:cNvGrpSpPr/>
          <p:nvPr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98" name="Google Shape;298;p133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9" name="Google Shape;299;p133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05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300" name="Google Shape;300;p133"/>
          <p:cNvSpPr/>
          <p:nvPr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301" name="Google Shape;301;p133"/>
          <p:cNvGrpSpPr/>
          <p:nvPr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302" name="Google Shape;302;p133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3" name="Google Shape;303;p133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06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304" name="Google Shape;304;p133"/>
          <p:cNvSpPr txBox="1">
            <a:spLocks noGrp="1"/>
          </p:cNvSpPr>
          <p:nvPr>
            <p:ph type="body" idx="1"/>
          </p:nvPr>
        </p:nvSpPr>
        <p:spPr>
          <a:xfrm>
            <a:off x="540000" y="1512000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05" name="Google Shape;305;p133"/>
          <p:cNvSpPr txBox="1">
            <a:spLocks noGrp="1"/>
          </p:cNvSpPr>
          <p:nvPr>
            <p:ph type="body" idx="2"/>
          </p:nvPr>
        </p:nvSpPr>
        <p:spPr>
          <a:xfrm>
            <a:off x="540000" y="3209330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📂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06" name="Google Shape;306;p133"/>
          <p:cNvSpPr txBox="1">
            <a:spLocks noGrp="1"/>
          </p:cNvSpPr>
          <p:nvPr>
            <p:ph type="body" idx="3"/>
          </p:nvPr>
        </p:nvSpPr>
        <p:spPr>
          <a:xfrm>
            <a:off x="540000" y="4911275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07" name="Google Shape;307;p133"/>
          <p:cNvSpPr txBox="1">
            <a:spLocks noGrp="1"/>
          </p:cNvSpPr>
          <p:nvPr>
            <p:ph type="body" idx="4"/>
          </p:nvPr>
        </p:nvSpPr>
        <p:spPr>
          <a:xfrm>
            <a:off x="4735350" y="3204228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08" name="Google Shape;308;p133"/>
          <p:cNvSpPr txBox="1">
            <a:spLocks noGrp="1"/>
          </p:cNvSpPr>
          <p:nvPr>
            <p:ph type="body" idx="5"/>
          </p:nvPr>
        </p:nvSpPr>
        <p:spPr>
          <a:xfrm>
            <a:off x="4735350" y="4906173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09" name="Google Shape;309;p133"/>
          <p:cNvSpPr txBox="1">
            <a:spLocks noGrp="1"/>
          </p:cNvSpPr>
          <p:nvPr>
            <p:ph type="body" idx="6"/>
          </p:nvPr>
        </p:nvSpPr>
        <p:spPr>
          <a:xfrm>
            <a:off x="4735350" y="1502284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56956957"/>
      </p:ext>
    </p:extLst>
  </p:cSld>
  <p:clrMapOvr>
    <a:masterClrMapping/>
  </p:clrMapOvr>
  <p:transition spd="slow">
    <p:fade/>
  </p:transition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sposition personnalisée">
  <p:cSld name="3_Disposition personnalisée"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34"/>
          <p:cNvSpPr/>
          <p:nvPr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312" name="Google Shape;312;p134"/>
          <p:cNvSpPr txBox="1"/>
          <p:nvPr/>
        </p:nvSpPr>
        <p:spPr>
          <a:xfrm>
            <a:off x="628650" y="834502"/>
            <a:ext cx="7886700" cy="523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800"/>
              <a:buFont typeface="Arial"/>
              <a:buNone/>
            </a:pPr>
            <a:r>
              <a:rPr lang="ar-MA" sz="2800" b="1" i="0" u="none" strike="noStrike" cap="none" dirty="0" err="1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Modifiez</a:t>
            </a:r>
            <a:r>
              <a:rPr lang="ar-MA" sz="2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</a:t>
            </a:r>
            <a:r>
              <a:rPr lang="ar-MA" sz="2800" b="1" i="0" u="none" strike="noStrike" cap="none" dirty="0" err="1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le</a:t>
            </a:r>
            <a:r>
              <a:rPr lang="ar-MA" sz="2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</a:t>
            </a:r>
            <a:r>
              <a:rPr lang="ar-MA" sz="2800" b="1" i="0" u="none" strike="noStrike" cap="none" dirty="0" err="1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style</a:t>
            </a:r>
            <a:r>
              <a:rPr lang="ar-MA" sz="2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</a:t>
            </a:r>
            <a:r>
              <a:rPr lang="ar-MA" sz="2800" b="1" i="0" u="none" strike="noStrike" cap="none" dirty="0" err="1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du</a:t>
            </a:r>
            <a:r>
              <a:rPr lang="ar-MA" sz="2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</a:t>
            </a:r>
            <a:r>
              <a:rPr lang="ar-MA" sz="2800" b="1" i="0" u="none" strike="noStrike" cap="none" dirty="0" err="1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titre</a:t>
            </a:r>
            <a:endParaRPr sz="2800" b="1" i="0" u="none" strike="noStrike" cap="none" dirty="0">
              <a:solidFill>
                <a:srgbClr val="565F88"/>
              </a:solidFill>
              <a:latin typeface="Microsoft Uighur" panose="02000000000000000000" pitchFamily="2" charset="-78"/>
              <a:ea typeface="Arial"/>
              <a:cs typeface="Microsoft Uighur" panose="02000000000000000000" pitchFamily="2" charset="-78"/>
              <a:sym typeface="Arial"/>
            </a:endParaRPr>
          </a:p>
        </p:txBody>
      </p:sp>
      <p:grpSp>
        <p:nvGrpSpPr>
          <p:cNvPr id="313" name="Google Shape;313;p134"/>
          <p:cNvGrpSpPr/>
          <p:nvPr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314" name="Google Shape;314;p134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5" name="Google Shape;315;p134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01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316" name="Google Shape;316;p134"/>
          <p:cNvSpPr/>
          <p:nvPr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317" name="Google Shape;317;p134"/>
          <p:cNvGrpSpPr/>
          <p:nvPr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318" name="Google Shape;318;p134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9" name="Google Shape;319;p134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02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320" name="Google Shape;320;p134"/>
          <p:cNvSpPr/>
          <p:nvPr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321" name="Google Shape;321;p134"/>
          <p:cNvGrpSpPr/>
          <p:nvPr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322" name="Google Shape;322;p134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3" name="Google Shape;323;p134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03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324" name="Google Shape;324;p134"/>
          <p:cNvSpPr/>
          <p:nvPr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325" name="Google Shape;325;p134"/>
          <p:cNvGrpSpPr/>
          <p:nvPr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326" name="Google Shape;326;p134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7" name="Google Shape;327;p134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04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328" name="Google Shape;328;p134"/>
          <p:cNvSpPr/>
          <p:nvPr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329" name="Google Shape;329;p134"/>
          <p:cNvGrpSpPr/>
          <p:nvPr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330" name="Google Shape;330;p134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31" name="Google Shape;331;p134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05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332" name="Google Shape;332;p134"/>
          <p:cNvSpPr/>
          <p:nvPr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333" name="Google Shape;333;p134"/>
          <p:cNvGrpSpPr/>
          <p:nvPr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334" name="Google Shape;334;p134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35" name="Google Shape;335;p134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06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336" name="Google Shape;336;p134"/>
          <p:cNvSpPr txBox="1">
            <a:spLocks noGrp="1"/>
          </p:cNvSpPr>
          <p:nvPr>
            <p:ph type="body" idx="1"/>
          </p:nvPr>
        </p:nvSpPr>
        <p:spPr>
          <a:xfrm>
            <a:off x="543610" y="1512000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37" name="Google Shape;337;p134"/>
          <p:cNvSpPr txBox="1">
            <a:spLocks noGrp="1"/>
          </p:cNvSpPr>
          <p:nvPr>
            <p:ph type="body" idx="2"/>
          </p:nvPr>
        </p:nvSpPr>
        <p:spPr>
          <a:xfrm>
            <a:off x="543610" y="3209330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38" name="Google Shape;338;p134"/>
          <p:cNvSpPr txBox="1">
            <a:spLocks noGrp="1"/>
          </p:cNvSpPr>
          <p:nvPr>
            <p:ph type="body" idx="3"/>
          </p:nvPr>
        </p:nvSpPr>
        <p:spPr>
          <a:xfrm>
            <a:off x="543610" y="4911275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📂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39" name="Google Shape;339;p134"/>
          <p:cNvSpPr txBox="1">
            <a:spLocks noGrp="1"/>
          </p:cNvSpPr>
          <p:nvPr>
            <p:ph type="body" idx="4"/>
          </p:nvPr>
        </p:nvSpPr>
        <p:spPr>
          <a:xfrm>
            <a:off x="4738960" y="3204228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40" name="Google Shape;340;p134"/>
          <p:cNvSpPr txBox="1">
            <a:spLocks noGrp="1"/>
          </p:cNvSpPr>
          <p:nvPr>
            <p:ph type="body" idx="5"/>
          </p:nvPr>
        </p:nvSpPr>
        <p:spPr>
          <a:xfrm>
            <a:off x="4738960" y="4906173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41" name="Google Shape;341;p134"/>
          <p:cNvSpPr txBox="1">
            <a:spLocks noGrp="1"/>
          </p:cNvSpPr>
          <p:nvPr>
            <p:ph type="body" idx="6"/>
          </p:nvPr>
        </p:nvSpPr>
        <p:spPr>
          <a:xfrm>
            <a:off x="4738960" y="1502284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52673265"/>
      </p:ext>
    </p:extLst>
  </p:cSld>
  <p:clrMapOvr>
    <a:masterClrMapping/>
  </p:clrMapOvr>
  <p:transition spd="slow">
    <p:fade/>
  </p:transition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E757B3EF-85ED-79B4-F526-70739A899F2A}"/>
              </a:ext>
            </a:extLst>
          </p:cNvPr>
          <p:cNvSpPr/>
          <p:nvPr userDrawn="1"/>
        </p:nvSpPr>
        <p:spPr>
          <a:xfrm>
            <a:off x="817678" y="2955833"/>
            <a:ext cx="7508644" cy="540000"/>
          </a:xfrm>
          <a:custGeom>
            <a:avLst/>
            <a:gdLst>
              <a:gd name="connsiteX0" fmla="*/ 170093 w 5365259"/>
              <a:gd name="connsiteY0" fmla="*/ 0 h 305065"/>
              <a:gd name="connsiteX1" fmla="*/ 5198553 w 5365259"/>
              <a:gd name="connsiteY1" fmla="*/ 0 h 305065"/>
              <a:gd name="connsiteX2" fmla="*/ 5355280 w 5365259"/>
              <a:gd name="connsiteY2" fmla="*/ 103885 h 305065"/>
              <a:gd name="connsiteX3" fmla="*/ 5365259 w 5365259"/>
              <a:gd name="connsiteY3" fmla="*/ 153316 h 305065"/>
              <a:gd name="connsiteX4" fmla="*/ 5365259 w 5365259"/>
              <a:gd name="connsiteY4" fmla="*/ 305065 h 305065"/>
              <a:gd name="connsiteX5" fmla="*/ 0 w 5365259"/>
              <a:gd name="connsiteY5" fmla="*/ 305065 h 305065"/>
              <a:gd name="connsiteX6" fmla="*/ 0 w 5365259"/>
              <a:gd name="connsiteY6" fmla="*/ 170093 h 305065"/>
              <a:gd name="connsiteX7" fmla="*/ 170093 w 5365259"/>
              <a:gd name="connsiteY7" fmla="*/ 0 h 305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65259" h="305065">
                <a:moveTo>
                  <a:pt x="170093" y="0"/>
                </a:moveTo>
                <a:lnTo>
                  <a:pt x="5198553" y="0"/>
                </a:lnTo>
                <a:cubicBezTo>
                  <a:pt x="5269008" y="0"/>
                  <a:pt x="5329458" y="42836"/>
                  <a:pt x="5355280" y="103885"/>
                </a:cubicBezTo>
                <a:lnTo>
                  <a:pt x="5365259" y="153316"/>
                </a:lnTo>
                <a:lnTo>
                  <a:pt x="5365259" y="305065"/>
                </a:lnTo>
                <a:lnTo>
                  <a:pt x="0" y="305065"/>
                </a:lnTo>
                <a:lnTo>
                  <a:pt x="0" y="170093"/>
                </a:lnTo>
                <a:cubicBezTo>
                  <a:pt x="0" y="76153"/>
                  <a:pt x="76153" y="0"/>
                  <a:pt x="170093" y="0"/>
                </a:cubicBezTo>
                <a:close/>
              </a:path>
            </a:pathLst>
          </a:custGeom>
          <a:solidFill>
            <a:srgbClr val="55B6DF"/>
          </a:solidFill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endParaRPr lang="fr-FR" dirty="0">
              <a:solidFill>
                <a:srgbClr val="CAF2F4"/>
              </a:solidFill>
              <a:latin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002657C-3C1F-4D99-A0E2-77679A65AE23}"/>
              </a:ext>
            </a:extLst>
          </p:cNvPr>
          <p:cNvSpPr/>
          <p:nvPr userDrawn="1"/>
        </p:nvSpPr>
        <p:spPr>
          <a:xfrm>
            <a:off x="817677" y="2955833"/>
            <a:ext cx="7508646" cy="2197281"/>
          </a:xfrm>
          <a:prstGeom prst="roundRect">
            <a:avLst/>
          </a:prstGeom>
          <a:noFill/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Microsoft Uighur" panose="02000000000000000000" pitchFamily="2" charset="-78"/>
            </a:endParaRPr>
          </a:p>
        </p:txBody>
      </p:sp>
      <p:pic>
        <p:nvPicPr>
          <p:cNvPr id="2" name="Google Shape;2255;p45">
            <a:extLst>
              <a:ext uri="{FF2B5EF4-FFF2-40B4-BE49-F238E27FC236}">
                <a16:creationId xmlns:a16="http://schemas.microsoft.com/office/drawing/2014/main" id="{3376E29B-AF0B-8771-6C36-4A85121EFD66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7456796" y="3069168"/>
            <a:ext cx="671204" cy="8533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36460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022" y="756000"/>
            <a:ext cx="6840000" cy="612000"/>
          </a:xfr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197ED421-FA03-EE08-7A45-DC1F5DB40FB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38829002"/>
      </p:ext>
    </p:extLst>
  </p:cSld>
  <p:clrMapOvr>
    <a:masterClrMapping/>
  </p:clrMapOvr>
  <p:transition spd="slow">
    <p:fade/>
  </p:transition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rtl="1">
              <a:defRPr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AAE1FD6-FA32-E9C2-3B4E-D7EA7311570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65342568"/>
      </p:ext>
    </p:extLst>
  </p:cSld>
  <p:clrMapOvr>
    <a:masterClrMapping/>
  </p:clrMapOvr>
  <p:transition spd="slow">
    <p:fade/>
  </p:transition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rtl="1">
              <a:defRPr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pour une image  16">
            <a:extLst>
              <a:ext uri="{FF2B5EF4-FFF2-40B4-BE49-F238E27FC236}">
                <a16:creationId xmlns:a16="http://schemas.microsoft.com/office/drawing/2014/main" id="{AC7F337F-3560-9C7B-95FB-EAD532B0642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17643654"/>
      </p:ext>
    </p:extLst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8506792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E6071AB2-FD89-6999-6BF2-6CCE861AFA4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17513911"/>
      </p:ext>
    </p:extLst>
  </p:cSld>
  <p:clrMapOvr>
    <a:masterClrMapping/>
  </p:clrMapOvr>
  <p:transition spd="slow">
    <p:fade/>
  </p:transition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9313EEE-B6BD-1BA7-BADF-2E5354036BF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50235117"/>
      </p:ext>
    </p:extLst>
  </p:cSld>
  <p:clrMapOvr>
    <a:masterClrMapping/>
  </p:clrMapOvr>
  <p:transition spd="slow">
    <p:fade/>
  </p:transition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2892FE-936C-FF4D-A116-9CE2F3D567B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70764718"/>
      </p:ext>
    </p:extLst>
  </p:cSld>
  <p:clrMapOvr>
    <a:masterClrMapping/>
  </p:clrMapOvr>
  <p:transition spd="slow">
    <p:fade/>
  </p:transition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6899555" y="1661629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551555" y="1661629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225555" y="1661629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C68813DF-B21E-B042-7209-2BDBC9D34EB3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899555" y="329589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4">
            <a:extLst>
              <a:ext uri="{FF2B5EF4-FFF2-40B4-BE49-F238E27FC236}">
                <a16:creationId xmlns:a16="http://schemas.microsoft.com/office/drawing/2014/main" id="{9B10FE9B-0F21-581A-1B4E-D631230494E0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3551555" y="329589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34A4715C-3DAE-D49B-53C3-8A2CEEFE4371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225555" y="329589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14">
            <a:extLst>
              <a:ext uri="{FF2B5EF4-FFF2-40B4-BE49-F238E27FC236}">
                <a16:creationId xmlns:a16="http://schemas.microsoft.com/office/drawing/2014/main" id="{7F223E00-5735-BD46-CC20-E6FA82ECED63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6899555" y="4925888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5D506AF-06A3-C04A-7D27-3D3AB9F7245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3551555" y="4925888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2A8C417-C281-7590-57E3-25CA49255FCF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5225555" y="4925888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32F0DFEC-A9E5-DC8D-C232-E2AFC7F0701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82292663"/>
      </p:ext>
    </p:extLst>
  </p:cSld>
  <p:clrMapOvr>
    <a:masterClrMapping/>
  </p:clrMapOvr>
  <p:transition spd="slow">
    <p:fade/>
  </p:transition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70477A-0E04-9246-F13C-F07BEB34CF8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97345610"/>
      </p:ext>
    </p:extLst>
  </p:cSld>
  <p:clrMapOvr>
    <a:masterClrMapping/>
  </p:clrMapOvr>
  <p:transition spd="slow">
    <p:fade/>
  </p:transition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D554B0B8-4CC4-DB73-565A-ED295FC3E454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1349529"/>
      </p:ext>
    </p:extLst>
  </p:cSld>
  <p:clrMapOvr>
    <a:masterClrMapping/>
  </p:clrMapOvr>
  <p:transition spd="slow">
    <p:fade/>
  </p:transition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A598A812-1A48-52B0-FC1D-A565B8E90C7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50181722"/>
      </p:ext>
    </p:extLst>
  </p:cSld>
  <p:clrMapOvr>
    <a:masterClrMapping/>
  </p:clrMapOvr>
  <p:transition spd="slow">
    <p:fade/>
  </p:transition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1882EBB-2DBD-68BA-5DBD-D89EE7AD7D74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17856360"/>
      </p:ext>
    </p:extLst>
  </p:cSld>
  <p:clrMapOvr>
    <a:masterClrMapping/>
  </p:clrMapOvr>
  <p:transition spd="slow">
    <p:fade/>
  </p:transition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59E99C9-2072-2F56-B1B7-33FB969FAC1D}"/>
              </a:ext>
            </a:extLst>
          </p:cNvPr>
          <p:cNvSpPr>
            <a:spLocks noGrp="1" noChangeAspect="1"/>
          </p:cNvSpPr>
          <p:nvPr>
            <p:ph type="pic" sz="quarter" idx="31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50786767"/>
      </p:ext>
    </p:extLst>
  </p:cSld>
  <p:clrMapOvr>
    <a:masterClrMapping/>
  </p:clrMapOvr>
  <p:transition spd="slow">
    <p:fade/>
  </p:transition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A0F7819-9964-A31B-4633-13A7E8E86F2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43625705"/>
      </p:ext>
    </p:extLst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5521918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470AE5D-CB82-E085-7F8E-DE83285A7CF3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65682191"/>
      </p:ext>
    </p:extLst>
  </p:cSld>
  <p:clrMapOvr>
    <a:masterClrMapping/>
  </p:clrMapOvr>
  <p:transition spd="slow">
    <p:fade/>
  </p:transition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48A1F5B7-D3F9-C909-EFB4-2DAE15E0AF6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34704187"/>
      </p:ext>
    </p:extLst>
  </p:cSld>
  <p:clrMapOvr>
    <a:masterClrMapping/>
  </p:clrMapOvr>
  <p:transition spd="slow">
    <p:fade/>
  </p:transition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1C42F411-175E-9E6D-D29B-7EAC7E24CF9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91578838"/>
      </p:ext>
    </p:extLst>
  </p:cSld>
  <p:clrMapOvr>
    <a:masterClrMapping/>
  </p:clrMapOvr>
  <p:transition spd="slow">
    <p:fade/>
  </p:transition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A8877E5-AC23-C627-8AF0-21907F62BC6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48814827"/>
      </p:ext>
    </p:extLst>
  </p:cSld>
  <p:clrMapOvr>
    <a:masterClrMapping/>
  </p:clrMapOvr>
  <p:transition spd="slow">
    <p:fade/>
  </p:transition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0_Titre et contenu libre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615686-FD6D-D9AF-A708-1A5B6B357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50012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sz="40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70431000"/>
      </p:ext>
    </p:extLst>
  </p:cSld>
  <p:clrMapOvr>
    <a:masterClrMapping/>
  </p:clrMapOvr>
  <p:transition spd="slow">
    <p:fade/>
  </p:transition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Disposition personnalisée" preserve="1">
  <p:cSld name="10_Disposition personnalisé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93"/>
          <p:cNvSpPr txBox="1">
            <a:spLocks noGrp="1"/>
          </p:cNvSpPr>
          <p:nvPr>
            <p:ph type="title"/>
          </p:nvPr>
        </p:nvSpPr>
        <p:spPr>
          <a:xfrm>
            <a:off x="637196" y="895086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82FA2C5A-98C9-EDEE-B145-EC47C605E27F}"/>
              </a:ext>
            </a:extLst>
          </p:cNvPr>
          <p:cNvSpPr/>
          <p:nvPr userDrawn="1"/>
        </p:nvSpPr>
        <p:spPr>
          <a:xfrm>
            <a:off x="628650" y="2955833"/>
            <a:ext cx="7886700" cy="540000"/>
          </a:xfrm>
          <a:custGeom>
            <a:avLst/>
            <a:gdLst>
              <a:gd name="connsiteX0" fmla="*/ 170093 w 5365259"/>
              <a:gd name="connsiteY0" fmla="*/ 0 h 305065"/>
              <a:gd name="connsiteX1" fmla="*/ 5198553 w 5365259"/>
              <a:gd name="connsiteY1" fmla="*/ 0 h 305065"/>
              <a:gd name="connsiteX2" fmla="*/ 5355280 w 5365259"/>
              <a:gd name="connsiteY2" fmla="*/ 103885 h 305065"/>
              <a:gd name="connsiteX3" fmla="*/ 5365259 w 5365259"/>
              <a:gd name="connsiteY3" fmla="*/ 153316 h 305065"/>
              <a:gd name="connsiteX4" fmla="*/ 5365259 w 5365259"/>
              <a:gd name="connsiteY4" fmla="*/ 305065 h 305065"/>
              <a:gd name="connsiteX5" fmla="*/ 0 w 5365259"/>
              <a:gd name="connsiteY5" fmla="*/ 305065 h 305065"/>
              <a:gd name="connsiteX6" fmla="*/ 0 w 5365259"/>
              <a:gd name="connsiteY6" fmla="*/ 170093 h 305065"/>
              <a:gd name="connsiteX7" fmla="*/ 170093 w 5365259"/>
              <a:gd name="connsiteY7" fmla="*/ 0 h 305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65259" h="305065">
                <a:moveTo>
                  <a:pt x="170093" y="0"/>
                </a:moveTo>
                <a:lnTo>
                  <a:pt x="5198553" y="0"/>
                </a:lnTo>
                <a:cubicBezTo>
                  <a:pt x="5269008" y="0"/>
                  <a:pt x="5329458" y="42836"/>
                  <a:pt x="5355280" y="103885"/>
                </a:cubicBezTo>
                <a:lnTo>
                  <a:pt x="5365259" y="153316"/>
                </a:lnTo>
                <a:lnTo>
                  <a:pt x="5365259" y="305065"/>
                </a:lnTo>
                <a:lnTo>
                  <a:pt x="0" y="305065"/>
                </a:lnTo>
                <a:lnTo>
                  <a:pt x="0" y="170093"/>
                </a:lnTo>
                <a:cubicBezTo>
                  <a:pt x="0" y="76153"/>
                  <a:pt x="76153" y="0"/>
                  <a:pt x="170093" y="0"/>
                </a:cubicBezTo>
                <a:close/>
              </a:path>
            </a:pathLst>
          </a:custGeom>
          <a:solidFill>
            <a:srgbClr val="55B6DF"/>
          </a:solidFill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endParaRPr lang="fr-FR" dirty="0">
              <a:solidFill>
                <a:srgbClr val="CAF2F4"/>
              </a:solidFill>
              <a:latin typeface="Microsoft Uighur" panose="02000000000000000000" pitchFamily="2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07BF44A-CDCC-D057-A763-F75433CBCA9C}"/>
              </a:ext>
            </a:extLst>
          </p:cNvPr>
          <p:cNvSpPr/>
          <p:nvPr userDrawn="1"/>
        </p:nvSpPr>
        <p:spPr>
          <a:xfrm>
            <a:off x="628650" y="2955833"/>
            <a:ext cx="7886699" cy="2197281"/>
          </a:xfrm>
          <a:prstGeom prst="roundRect">
            <a:avLst/>
          </a:prstGeom>
          <a:noFill/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163F832-F704-993D-9413-3C6EB073BB8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82140" y="3121203"/>
            <a:ext cx="744182" cy="74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059933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Disposition personnalisée" preserve="1">
  <p:cSld name="11_Disposition personnalisé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93"/>
          <p:cNvSpPr txBox="1">
            <a:spLocks noGrp="1"/>
          </p:cNvSpPr>
          <p:nvPr>
            <p:ph type="title"/>
          </p:nvPr>
        </p:nvSpPr>
        <p:spPr>
          <a:xfrm>
            <a:off x="637196" y="895086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61607059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Disposition personnalisée" preserve="1">
  <p:cSld name="11_Disposition personnalisé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93"/>
          <p:cNvSpPr txBox="1">
            <a:spLocks noGrp="1"/>
          </p:cNvSpPr>
          <p:nvPr>
            <p:ph type="title"/>
          </p:nvPr>
        </p:nvSpPr>
        <p:spPr>
          <a:xfrm>
            <a:off x="637196" y="895086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E035C73-2977-3778-6815-1ACA31E8F697}"/>
              </a:ext>
            </a:extLst>
          </p:cNvPr>
          <p:cNvGrpSpPr/>
          <p:nvPr userDrawn="1"/>
        </p:nvGrpSpPr>
        <p:grpSpPr>
          <a:xfrm>
            <a:off x="1748749" y="4368679"/>
            <a:ext cx="5368645" cy="1013653"/>
            <a:chOff x="1748749" y="1791236"/>
            <a:chExt cx="5368645" cy="1013653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1E9CDB3C-35F9-EAD0-D42F-9F59C20D0532}"/>
                </a:ext>
              </a:extLst>
            </p:cNvPr>
            <p:cNvSpPr/>
            <p:nvPr userDrawn="1"/>
          </p:nvSpPr>
          <p:spPr>
            <a:xfrm>
              <a:off x="1748749" y="1791236"/>
              <a:ext cx="5368645" cy="305065"/>
            </a:xfrm>
            <a:custGeom>
              <a:avLst/>
              <a:gdLst>
                <a:gd name="connsiteX0" fmla="*/ 170093 w 5365259"/>
                <a:gd name="connsiteY0" fmla="*/ 0 h 305065"/>
                <a:gd name="connsiteX1" fmla="*/ 5198553 w 5365259"/>
                <a:gd name="connsiteY1" fmla="*/ 0 h 305065"/>
                <a:gd name="connsiteX2" fmla="*/ 5355280 w 5365259"/>
                <a:gd name="connsiteY2" fmla="*/ 103885 h 305065"/>
                <a:gd name="connsiteX3" fmla="*/ 5365259 w 5365259"/>
                <a:gd name="connsiteY3" fmla="*/ 153316 h 305065"/>
                <a:gd name="connsiteX4" fmla="*/ 5365259 w 5365259"/>
                <a:gd name="connsiteY4" fmla="*/ 305065 h 305065"/>
                <a:gd name="connsiteX5" fmla="*/ 0 w 5365259"/>
                <a:gd name="connsiteY5" fmla="*/ 305065 h 305065"/>
                <a:gd name="connsiteX6" fmla="*/ 0 w 5365259"/>
                <a:gd name="connsiteY6" fmla="*/ 170093 h 305065"/>
                <a:gd name="connsiteX7" fmla="*/ 170093 w 5365259"/>
                <a:gd name="connsiteY7" fmla="*/ 0 h 305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5259" h="305065">
                  <a:moveTo>
                    <a:pt x="170093" y="0"/>
                  </a:moveTo>
                  <a:lnTo>
                    <a:pt x="5198553" y="0"/>
                  </a:lnTo>
                  <a:cubicBezTo>
                    <a:pt x="5269008" y="0"/>
                    <a:pt x="5329458" y="42836"/>
                    <a:pt x="5355280" y="103885"/>
                  </a:cubicBezTo>
                  <a:lnTo>
                    <a:pt x="5365259" y="153316"/>
                  </a:lnTo>
                  <a:lnTo>
                    <a:pt x="5365259" y="305065"/>
                  </a:lnTo>
                  <a:lnTo>
                    <a:pt x="0" y="305065"/>
                  </a:lnTo>
                  <a:lnTo>
                    <a:pt x="0" y="170093"/>
                  </a:lnTo>
                  <a:cubicBezTo>
                    <a:pt x="0" y="76153"/>
                    <a:pt x="76153" y="0"/>
                    <a:pt x="170093" y="0"/>
                  </a:cubicBezTo>
                  <a:close/>
                </a:path>
              </a:pathLst>
            </a:custGeom>
            <a:solidFill>
              <a:srgbClr val="55B6DF"/>
            </a:solidFill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 dirty="0">
                <a:solidFill>
                  <a:srgbClr val="CAF2F4"/>
                </a:solidFill>
                <a:latin typeface="Microsoft Uighur" panose="02000000000000000000" pitchFamily="2" charset="-78"/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7BDCEA83-7208-7DA6-D6A5-F9017FB016E4}"/>
                </a:ext>
              </a:extLst>
            </p:cNvPr>
            <p:cNvSpPr/>
            <p:nvPr userDrawn="1"/>
          </p:nvSpPr>
          <p:spPr>
            <a:xfrm>
              <a:off x="1748749" y="1928428"/>
              <a:ext cx="5368644" cy="876461"/>
            </a:xfrm>
            <a:prstGeom prst="roundRect">
              <a:avLst/>
            </a:prstGeom>
            <a:noFill/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Microsoft Uighur" panose="02000000000000000000" pitchFamily="2" charset="-78"/>
              </a:endParaRPr>
            </a:p>
          </p:txBody>
        </p:sp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E26B1430-09BB-038F-24C9-8ABA48352727}"/>
              </a:ext>
            </a:extLst>
          </p:cNvPr>
          <p:cNvGrpSpPr/>
          <p:nvPr userDrawn="1"/>
        </p:nvGrpSpPr>
        <p:grpSpPr>
          <a:xfrm>
            <a:off x="1748749" y="3100374"/>
            <a:ext cx="5368645" cy="1013653"/>
            <a:chOff x="1748749" y="1791236"/>
            <a:chExt cx="5368645" cy="1013653"/>
          </a:xfrm>
        </p:grpSpPr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E5C41EBE-04C7-6872-6EAA-19D71DFB27ED}"/>
                </a:ext>
              </a:extLst>
            </p:cNvPr>
            <p:cNvSpPr/>
            <p:nvPr userDrawn="1"/>
          </p:nvSpPr>
          <p:spPr>
            <a:xfrm>
              <a:off x="1748749" y="1791236"/>
              <a:ext cx="5368645" cy="305065"/>
            </a:xfrm>
            <a:custGeom>
              <a:avLst/>
              <a:gdLst>
                <a:gd name="connsiteX0" fmla="*/ 170093 w 5365259"/>
                <a:gd name="connsiteY0" fmla="*/ 0 h 305065"/>
                <a:gd name="connsiteX1" fmla="*/ 5198553 w 5365259"/>
                <a:gd name="connsiteY1" fmla="*/ 0 h 305065"/>
                <a:gd name="connsiteX2" fmla="*/ 5355280 w 5365259"/>
                <a:gd name="connsiteY2" fmla="*/ 103885 h 305065"/>
                <a:gd name="connsiteX3" fmla="*/ 5365259 w 5365259"/>
                <a:gd name="connsiteY3" fmla="*/ 153316 h 305065"/>
                <a:gd name="connsiteX4" fmla="*/ 5365259 w 5365259"/>
                <a:gd name="connsiteY4" fmla="*/ 305065 h 305065"/>
                <a:gd name="connsiteX5" fmla="*/ 0 w 5365259"/>
                <a:gd name="connsiteY5" fmla="*/ 305065 h 305065"/>
                <a:gd name="connsiteX6" fmla="*/ 0 w 5365259"/>
                <a:gd name="connsiteY6" fmla="*/ 170093 h 305065"/>
                <a:gd name="connsiteX7" fmla="*/ 170093 w 5365259"/>
                <a:gd name="connsiteY7" fmla="*/ 0 h 305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5259" h="305065">
                  <a:moveTo>
                    <a:pt x="170093" y="0"/>
                  </a:moveTo>
                  <a:lnTo>
                    <a:pt x="5198553" y="0"/>
                  </a:lnTo>
                  <a:cubicBezTo>
                    <a:pt x="5269008" y="0"/>
                    <a:pt x="5329458" y="42836"/>
                    <a:pt x="5355280" y="103885"/>
                  </a:cubicBezTo>
                  <a:lnTo>
                    <a:pt x="5365259" y="153316"/>
                  </a:lnTo>
                  <a:lnTo>
                    <a:pt x="5365259" y="305065"/>
                  </a:lnTo>
                  <a:lnTo>
                    <a:pt x="0" y="305065"/>
                  </a:lnTo>
                  <a:lnTo>
                    <a:pt x="0" y="170093"/>
                  </a:lnTo>
                  <a:cubicBezTo>
                    <a:pt x="0" y="76153"/>
                    <a:pt x="76153" y="0"/>
                    <a:pt x="170093" y="0"/>
                  </a:cubicBezTo>
                  <a:close/>
                </a:path>
              </a:pathLst>
            </a:custGeom>
            <a:solidFill>
              <a:srgbClr val="55B6DF"/>
            </a:solidFill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 dirty="0">
                <a:solidFill>
                  <a:srgbClr val="CAF2F4"/>
                </a:solidFill>
                <a:latin typeface="Microsoft Uighur" panose="02000000000000000000" pitchFamily="2" charset="-78"/>
              </a:endParaRP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A14641D-4F77-A083-EFD9-014F6D2047BD}"/>
                </a:ext>
              </a:extLst>
            </p:cNvPr>
            <p:cNvSpPr/>
            <p:nvPr userDrawn="1"/>
          </p:nvSpPr>
          <p:spPr>
            <a:xfrm>
              <a:off x="1748749" y="1928428"/>
              <a:ext cx="5368644" cy="876461"/>
            </a:xfrm>
            <a:prstGeom prst="roundRect">
              <a:avLst/>
            </a:prstGeom>
            <a:noFill/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Microsoft Uighur" panose="02000000000000000000" pitchFamily="2" charset="-78"/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7B6705BA-911B-28FF-2C87-2FFAC72AF5AF}"/>
              </a:ext>
            </a:extLst>
          </p:cNvPr>
          <p:cNvGrpSpPr/>
          <p:nvPr userDrawn="1"/>
        </p:nvGrpSpPr>
        <p:grpSpPr>
          <a:xfrm>
            <a:off x="1748749" y="1791236"/>
            <a:ext cx="5368645" cy="1013653"/>
            <a:chOff x="1748749" y="1791236"/>
            <a:chExt cx="5368645" cy="1013653"/>
          </a:xfrm>
        </p:grpSpPr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199CDD88-923D-D3A1-D83F-87E2F0E9CC70}"/>
                </a:ext>
              </a:extLst>
            </p:cNvPr>
            <p:cNvSpPr/>
            <p:nvPr userDrawn="1"/>
          </p:nvSpPr>
          <p:spPr>
            <a:xfrm>
              <a:off x="1748749" y="1791236"/>
              <a:ext cx="5368645" cy="305065"/>
            </a:xfrm>
            <a:custGeom>
              <a:avLst/>
              <a:gdLst>
                <a:gd name="connsiteX0" fmla="*/ 170093 w 5365259"/>
                <a:gd name="connsiteY0" fmla="*/ 0 h 305065"/>
                <a:gd name="connsiteX1" fmla="*/ 5198553 w 5365259"/>
                <a:gd name="connsiteY1" fmla="*/ 0 h 305065"/>
                <a:gd name="connsiteX2" fmla="*/ 5355280 w 5365259"/>
                <a:gd name="connsiteY2" fmla="*/ 103885 h 305065"/>
                <a:gd name="connsiteX3" fmla="*/ 5365259 w 5365259"/>
                <a:gd name="connsiteY3" fmla="*/ 153316 h 305065"/>
                <a:gd name="connsiteX4" fmla="*/ 5365259 w 5365259"/>
                <a:gd name="connsiteY4" fmla="*/ 305065 h 305065"/>
                <a:gd name="connsiteX5" fmla="*/ 0 w 5365259"/>
                <a:gd name="connsiteY5" fmla="*/ 305065 h 305065"/>
                <a:gd name="connsiteX6" fmla="*/ 0 w 5365259"/>
                <a:gd name="connsiteY6" fmla="*/ 170093 h 305065"/>
                <a:gd name="connsiteX7" fmla="*/ 170093 w 5365259"/>
                <a:gd name="connsiteY7" fmla="*/ 0 h 305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5259" h="305065">
                  <a:moveTo>
                    <a:pt x="170093" y="0"/>
                  </a:moveTo>
                  <a:lnTo>
                    <a:pt x="5198553" y="0"/>
                  </a:lnTo>
                  <a:cubicBezTo>
                    <a:pt x="5269008" y="0"/>
                    <a:pt x="5329458" y="42836"/>
                    <a:pt x="5355280" y="103885"/>
                  </a:cubicBezTo>
                  <a:lnTo>
                    <a:pt x="5365259" y="153316"/>
                  </a:lnTo>
                  <a:lnTo>
                    <a:pt x="5365259" y="305065"/>
                  </a:lnTo>
                  <a:lnTo>
                    <a:pt x="0" y="305065"/>
                  </a:lnTo>
                  <a:lnTo>
                    <a:pt x="0" y="170093"/>
                  </a:lnTo>
                  <a:cubicBezTo>
                    <a:pt x="0" y="76153"/>
                    <a:pt x="76153" y="0"/>
                    <a:pt x="170093" y="0"/>
                  </a:cubicBezTo>
                  <a:close/>
                </a:path>
              </a:pathLst>
            </a:custGeom>
            <a:solidFill>
              <a:srgbClr val="55B6DF"/>
            </a:solidFill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 dirty="0">
                <a:solidFill>
                  <a:srgbClr val="CAF2F4"/>
                </a:solidFill>
                <a:latin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8CBC66D-BD33-B3A1-32FD-4C03AB5A64C8}"/>
                </a:ext>
              </a:extLst>
            </p:cNvPr>
            <p:cNvSpPr/>
            <p:nvPr userDrawn="1"/>
          </p:nvSpPr>
          <p:spPr>
            <a:xfrm>
              <a:off x="1748749" y="1928428"/>
              <a:ext cx="5368644" cy="876461"/>
            </a:xfrm>
            <a:prstGeom prst="roundRect">
              <a:avLst/>
            </a:prstGeom>
            <a:noFill/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Microsoft Uighur" panose="02000000000000000000" pitchFamily="2" charset="-78"/>
              </a:endParaRP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C091DC93-DFC5-FBB7-C2EF-B126AA34B2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9063" y="1851798"/>
            <a:ext cx="544953" cy="5400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7856EEC4-E763-AE21-1A63-690CA195F488}"/>
              </a:ext>
            </a:extLst>
          </p:cNvPr>
          <p:cNvSpPr txBox="1"/>
          <p:nvPr userDrawn="1"/>
        </p:nvSpPr>
        <p:spPr>
          <a:xfrm>
            <a:off x="4749553" y="1749787"/>
            <a:ext cx="177951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 - 01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انشطة اعتيادية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2D32FA2-1E42-3FDF-E276-E9F815CA08A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3144539"/>
            <a:ext cx="536340" cy="540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93262653-C602-BF75-C842-152EBB9B85A0}"/>
              </a:ext>
            </a:extLst>
          </p:cNvPr>
          <p:cNvSpPr txBox="1"/>
          <p:nvPr userDrawn="1"/>
        </p:nvSpPr>
        <p:spPr>
          <a:xfrm>
            <a:off x="5376809" y="3058690"/>
            <a:ext cx="10502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- 02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معجم</a:t>
            </a:r>
            <a:endParaRPr kumimoji="0" lang="fr-MA" sz="20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ExtraBold" pitchFamily="2" charset="0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E6F0DA5-7E99-CADF-4480-E52ACDD48DF7}"/>
              </a:ext>
            </a:extLst>
          </p:cNvPr>
          <p:cNvSpPr txBox="1"/>
          <p:nvPr userDrawn="1"/>
        </p:nvSpPr>
        <p:spPr>
          <a:xfrm>
            <a:off x="4772477" y="4307506"/>
            <a:ext cx="16546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- 03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استماع وتحدث</a:t>
            </a:r>
          </a:p>
        </p:txBody>
      </p:sp>
      <p:pic>
        <p:nvPicPr>
          <p:cNvPr id="17" name="Google Shape;1248;p5">
            <a:extLst>
              <a:ext uri="{FF2B5EF4-FFF2-40B4-BE49-F238E27FC236}">
                <a16:creationId xmlns:a16="http://schemas.microsoft.com/office/drawing/2014/main" id="{CFF9BD3C-BA6D-4F20-0398-7A8FE23D6A84}"/>
              </a:ext>
            </a:extLst>
          </p:cNvPr>
          <p:cNvPicPr preferRelativeResize="0"/>
          <p:nvPr userDrawn="1"/>
        </p:nvPicPr>
        <p:blipFill rotWithShape="1">
          <a:blip r:embed="rId6">
            <a:alphaModFix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6602799" y="4464511"/>
            <a:ext cx="424748" cy="54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7345340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position personnalisée">
  <p:cSld name="Disposition personnalisée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24"/>
          <p:cNvSpPr txBox="1"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4400"/>
              <a:buFont typeface="Arial"/>
              <a:buNone/>
              <a:defRPr sz="4400" b="1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80560451"/>
      </p:ext>
    </p:extLst>
  </p:cSld>
  <p:clrMapOvr>
    <a:masterClrMapping/>
  </p:clrMapOvr>
  <p:transition spd="slow">
    <p:fade/>
  </p:transition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re et contenu libre">
  <p:cSld name="2_Titre et contenu libr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25"/>
          <p:cNvSpPr txBox="1">
            <a:spLocks noGrp="1"/>
          </p:cNvSpPr>
          <p:nvPr>
            <p:ph type="title"/>
          </p:nvPr>
        </p:nvSpPr>
        <p:spPr>
          <a:xfrm>
            <a:off x="628650" y="950012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4000"/>
              <a:buFont typeface="Arial"/>
              <a:buNone/>
              <a:defRPr sz="4000" b="1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sp>
        <p:nvSpPr>
          <p:cNvPr id="94" name="Google Shape;94;p125"/>
          <p:cNvSpPr txBox="1">
            <a:spLocks noGrp="1"/>
          </p:cNvSpPr>
          <p:nvPr>
            <p:ph type="body" idx="1"/>
          </p:nvPr>
        </p:nvSpPr>
        <p:spPr>
          <a:xfrm>
            <a:off x="1771647" y="2348166"/>
            <a:ext cx="5600701" cy="2676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1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95" name="Google Shape;95;p125"/>
          <p:cNvSpPr/>
          <p:nvPr/>
        </p:nvSpPr>
        <p:spPr>
          <a:xfrm>
            <a:off x="1006250" y="2348166"/>
            <a:ext cx="7131497" cy="2693854"/>
          </a:xfrm>
          <a:prstGeom prst="roundRect">
            <a:avLst>
              <a:gd name="adj" fmla="val 50000"/>
            </a:avLst>
          </a:prstGeom>
          <a:noFill/>
          <a:ln w="76200" cap="flat" cmpd="sng">
            <a:solidFill>
              <a:srgbClr val="94E4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66882410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00099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104087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Disposition personnalisée">
  <p:cSld name="4_Disposition personnalisée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26"/>
          <p:cNvSpPr txBox="1"/>
          <p:nvPr/>
        </p:nvSpPr>
        <p:spPr>
          <a:xfrm>
            <a:off x="628650" y="834502"/>
            <a:ext cx="7886700" cy="523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800"/>
              <a:buFont typeface="Arial"/>
              <a:buNone/>
            </a:pPr>
            <a:r>
              <a:rPr lang="ar-MA" sz="2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هيكلة حصة اليوم</a:t>
            </a:r>
            <a:endParaRPr dirty="0">
              <a:latin typeface="Microsoft Uighur" panose="02000000000000000000" pitchFamily="2" charset="-78"/>
            </a:endParaRPr>
          </a:p>
        </p:txBody>
      </p:sp>
      <p:sp>
        <p:nvSpPr>
          <p:cNvPr id="98" name="Google Shape;98;p126"/>
          <p:cNvSpPr/>
          <p:nvPr/>
        </p:nvSpPr>
        <p:spPr>
          <a:xfrm>
            <a:off x="1006252" y="1523878"/>
            <a:ext cx="7131497" cy="900000"/>
          </a:xfrm>
          <a:prstGeom prst="roundRect">
            <a:avLst>
              <a:gd name="adj" fmla="val 50000"/>
            </a:avLst>
          </a:prstGeom>
          <a:noFill/>
          <a:ln w="76200" cap="flat" cmpd="sng">
            <a:solidFill>
              <a:srgbClr val="94E4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99" name="Google Shape;99;p126"/>
          <p:cNvSpPr>
            <a:spLocks noGrp="1"/>
          </p:cNvSpPr>
          <p:nvPr>
            <p:ph type="pic" idx="2"/>
          </p:nvPr>
        </p:nvSpPr>
        <p:spPr>
          <a:xfrm>
            <a:off x="7345749" y="1577878"/>
            <a:ext cx="792000" cy="792000"/>
          </a:xfrm>
          <a:prstGeom prst="ellipse">
            <a:avLst/>
          </a:prstGeom>
          <a:solidFill>
            <a:schemeClr val="lt1"/>
          </a:solidFill>
          <a:ln w="76200" cap="flat" cmpd="sng">
            <a:solidFill>
              <a:srgbClr val="94E4EA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100" name="Google Shape;100;p126"/>
          <p:cNvSpPr txBox="1">
            <a:spLocks noGrp="1"/>
          </p:cNvSpPr>
          <p:nvPr>
            <p:ph type="body" idx="1"/>
          </p:nvPr>
        </p:nvSpPr>
        <p:spPr>
          <a:xfrm>
            <a:off x="1376039" y="1523878"/>
            <a:ext cx="5681708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302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📁"/>
              <a:defRPr sz="1600" b="1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Noto Sans Symbols"/>
              <a:buChar char="🏱"/>
              <a:defRPr sz="14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101" name="Google Shape;101;p126" descr="Une image contenant capture d’écran, Rectangle&#10;&#10;Le contenu généré par l’IA peut êtr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823032" y="1288289"/>
            <a:ext cx="2234716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26"/>
          <p:cNvSpPr/>
          <p:nvPr/>
        </p:nvSpPr>
        <p:spPr>
          <a:xfrm>
            <a:off x="4823032" y="1288289"/>
            <a:ext cx="223471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000"/>
              <a:buFont typeface="Arial"/>
              <a:buNone/>
            </a:pPr>
            <a:r>
              <a:rPr lang="ar-MA" sz="20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- </a:t>
            </a:r>
            <a:r>
              <a:rPr lang="ar-MA" sz="1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01</a:t>
            </a:r>
            <a:r>
              <a:rPr lang="ar-MA" sz="20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النشاط الاعتيادي</a:t>
            </a:r>
            <a:endParaRPr dirty="0">
              <a:latin typeface="Microsoft Uighur" panose="02000000000000000000" pitchFamily="2" charset="-78"/>
            </a:endParaRPr>
          </a:p>
        </p:txBody>
      </p:sp>
      <p:sp>
        <p:nvSpPr>
          <p:cNvPr id="103" name="Google Shape;103;p126"/>
          <p:cNvSpPr/>
          <p:nvPr/>
        </p:nvSpPr>
        <p:spPr>
          <a:xfrm>
            <a:off x="1006252" y="2853619"/>
            <a:ext cx="7131497" cy="900000"/>
          </a:xfrm>
          <a:prstGeom prst="roundRect">
            <a:avLst>
              <a:gd name="adj" fmla="val 50000"/>
            </a:avLst>
          </a:prstGeom>
          <a:noFill/>
          <a:ln w="76200" cap="flat" cmpd="sng">
            <a:solidFill>
              <a:srgbClr val="94E4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104" name="Google Shape;104;p126"/>
          <p:cNvSpPr>
            <a:spLocks noGrp="1"/>
          </p:cNvSpPr>
          <p:nvPr>
            <p:ph type="pic" idx="3"/>
          </p:nvPr>
        </p:nvSpPr>
        <p:spPr>
          <a:xfrm>
            <a:off x="7345749" y="2907619"/>
            <a:ext cx="792000" cy="792000"/>
          </a:xfrm>
          <a:prstGeom prst="ellipse">
            <a:avLst/>
          </a:prstGeom>
          <a:solidFill>
            <a:schemeClr val="lt1"/>
          </a:solidFill>
          <a:ln w="76200" cap="flat" cmpd="sng">
            <a:solidFill>
              <a:srgbClr val="94E4EA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105" name="Google Shape;105;p126"/>
          <p:cNvSpPr txBox="1">
            <a:spLocks noGrp="1"/>
          </p:cNvSpPr>
          <p:nvPr>
            <p:ph type="body" idx="4"/>
          </p:nvPr>
        </p:nvSpPr>
        <p:spPr>
          <a:xfrm>
            <a:off x="1376039" y="2853619"/>
            <a:ext cx="5681708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302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📁"/>
              <a:defRPr sz="1600" b="1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Noto Sans Symbols"/>
              <a:buChar char="🏱"/>
              <a:defRPr sz="14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106" name="Google Shape;106;p126" descr="Une image contenant capture d’écran, Rectangle&#10;&#10;Le contenu généré par l’IA peut êtr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823032" y="2618030"/>
            <a:ext cx="2234716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26"/>
          <p:cNvSpPr/>
          <p:nvPr/>
        </p:nvSpPr>
        <p:spPr>
          <a:xfrm>
            <a:off x="4823032" y="2618030"/>
            <a:ext cx="223471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000"/>
              <a:buFont typeface="Arial"/>
              <a:buNone/>
            </a:pPr>
            <a:r>
              <a:rPr lang="ar-MA" sz="20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- </a:t>
            </a:r>
            <a:r>
              <a:rPr lang="ar-MA" sz="1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02</a:t>
            </a:r>
            <a:r>
              <a:rPr lang="ar-MA" sz="20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معجم</a:t>
            </a:r>
            <a:endParaRPr dirty="0">
              <a:latin typeface="Microsoft Uighur" panose="02000000000000000000" pitchFamily="2" charset="-78"/>
            </a:endParaRPr>
          </a:p>
        </p:txBody>
      </p:sp>
      <p:sp>
        <p:nvSpPr>
          <p:cNvPr id="108" name="Google Shape;108;p126"/>
          <p:cNvSpPr/>
          <p:nvPr/>
        </p:nvSpPr>
        <p:spPr>
          <a:xfrm>
            <a:off x="1006252" y="4183360"/>
            <a:ext cx="7131497" cy="900000"/>
          </a:xfrm>
          <a:prstGeom prst="roundRect">
            <a:avLst>
              <a:gd name="adj" fmla="val 50000"/>
            </a:avLst>
          </a:prstGeom>
          <a:noFill/>
          <a:ln w="76200" cap="flat" cmpd="sng">
            <a:solidFill>
              <a:srgbClr val="94E4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109" name="Google Shape;109;p126"/>
          <p:cNvSpPr>
            <a:spLocks noGrp="1"/>
          </p:cNvSpPr>
          <p:nvPr>
            <p:ph type="pic" idx="5"/>
          </p:nvPr>
        </p:nvSpPr>
        <p:spPr>
          <a:xfrm>
            <a:off x="7345749" y="4237360"/>
            <a:ext cx="792000" cy="792000"/>
          </a:xfrm>
          <a:prstGeom prst="ellipse">
            <a:avLst/>
          </a:prstGeom>
          <a:solidFill>
            <a:schemeClr val="lt1"/>
          </a:solidFill>
          <a:ln w="76200" cap="flat" cmpd="sng">
            <a:solidFill>
              <a:srgbClr val="94E4EA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110" name="Google Shape;110;p126"/>
          <p:cNvSpPr txBox="1">
            <a:spLocks noGrp="1"/>
          </p:cNvSpPr>
          <p:nvPr>
            <p:ph type="body" idx="6"/>
          </p:nvPr>
        </p:nvSpPr>
        <p:spPr>
          <a:xfrm>
            <a:off x="1376039" y="4183360"/>
            <a:ext cx="5681708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302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📁"/>
              <a:defRPr sz="1600" b="1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Noto Sans Symbols"/>
              <a:buChar char="🏱"/>
              <a:defRPr sz="14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111" name="Google Shape;111;p126" descr="Une image contenant capture d’écran, Rectangle&#10;&#10;Le contenu généré par l’IA peut êtr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823032" y="3947771"/>
            <a:ext cx="2234716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26"/>
          <p:cNvSpPr/>
          <p:nvPr/>
        </p:nvSpPr>
        <p:spPr>
          <a:xfrm>
            <a:off x="4823032" y="3947771"/>
            <a:ext cx="223471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000"/>
              <a:buFont typeface="Arial"/>
              <a:buNone/>
            </a:pPr>
            <a:r>
              <a:rPr lang="ar-MA" sz="20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- </a:t>
            </a:r>
            <a:r>
              <a:rPr lang="ar-MA" sz="1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03</a:t>
            </a:r>
            <a:r>
              <a:rPr lang="ar-MA" sz="20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استماع وتحدث</a:t>
            </a:r>
            <a:endParaRPr dirty="0">
              <a:latin typeface="Microsoft Uighur" panose="02000000000000000000" pitchFamily="2" charset="-78"/>
            </a:endParaRPr>
          </a:p>
        </p:txBody>
      </p:sp>
      <p:sp>
        <p:nvSpPr>
          <p:cNvPr id="113" name="Google Shape;113;p126"/>
          <p:cNvSpPr/>
          <p:nvPr/>
        </p:nvSpPr>
        <p:spPr>
          <a:xfrm>
            <a:off x="1006252" y="5513101"/>
            <a:ext cx="7131497" cy="900000"/>
          </a:xfrm>
          <a:prstGeom prst="roundRect">
            <a:avLst>
              <a:gd name="adj" fmla="val 50000"/>
            </a:avLst>
          </a:prstGeom>
          <a:noFill/>
          <a:ln w="76200" cap="flat" cmpd="sng">
            <a:solidFill>
              <a:srgbClr val="94E4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114" name="Google Shape;114;p126"/>
          <p:cNvSpPr>
            <a:spLocks noGrp="1"/>
          </p:cNvSpPr>
          <p:nvPr>
            <p:ph type="pic" idx="7"/>
          </p:nvPr>
        </p:nvSpPr>
        <p:spPr>
          <a:xfrm>
            <a:off x="7345749" y="5567101"/>
            <a:ext cx="792000" cy="792000"/>
          </a:xfrm>
          <a:prstGeom prst="ellipse">
            <a:avLst/>
          </a:prstGeom>
          <a:solidFill>
            <a:schemeClr val="lt1"/>
          </a:solidFill>
          <a:ln w="76200" cap="flat" cmpd="sng">
            <a:solidFill>
              <a:srgbClr val="94E4EA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115" name="Google Shape;115;p126"/>
          <p:cNvSpPr txBox="1">
            <a:spLocks noGrp="1"/>
          </p:cNvSpPr>
          <p:nvPr>
            <p:ph type="body" idx="8"/>
          </p:nvPr>
        </p:nvSpPr>
        <p:spPr>
          <a:xfrm>
            <a:off x="1376039" y="5513101"/>
            <a:ext cx="5681708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302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📁"/>
              <a:defRPr sz="1600" b="1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Noto Sans Symbols"/>
              <a:buChar char="🏱"/>
              <a:defRPr sz="14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116" name="Google Shape;116;p126" descr="Une image contenant capture d’écran, Rectangle&#10;&#10;Le contenu généré par l’IA peut êtr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823032" y="5277512"/>
            <a:ext cx="2234716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26"/>
          <p:cNvSpPr/>
          <p:nvPr/>
        </p:nvSpPr>
        <p:spPr>
          <a:xfrm>
            <a:off x="4823032" y="5277512"/>
            <a:ext cx="223471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000"/>
              <a:buFont typeface="Arial"/>
              <a:buNone/>
            </a:pPr>
            <a:r>
              <a:rPr lang="ar-MA" sz="20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- </a:t>
            </a:r>
            <a:r>
              <a:rPr lang="ar-MA" sz="1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04</a:t>
            </a:r>
            <a:r>
              <a:rPr lang="ar-MA" sz="20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قراءة/ كتابة</a:t>
            </a:r>
            <a:endParaRPr dirty="0">
              <a:latin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5735268"/>
      </p:ext>
    </p:extLst>
  </p:cSld>
  <p:clrMapOvr>
    <a:masterClrMapping/>
  </p:clrMapOvr>
  <p:transition spd="slow">
    <p:fade/>
  </p:transition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Disposition personnalisée">
  <p:cSld name="8_Disposition personnalisée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27"/>
          <p:cNvSpPr txBox="1"/>
          <p:nvPr/>
        </p:nvSpPr>
        <p:spPr>
          <a:xfrm>
            <a:off x="628650" y="834502"/>
            <a:ext cx="7886700" cy="523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800"/>
              <a:buFont typeface="Arial"/>
              <a:buNone/>
            </a:pPr>
            <a:r>
              <a:rPr lang="ar-MA" sz="2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هيكلة حصة اليوم</a:t>
            </a:r>
            <a:endParaRPr dirty="0">
              <a:latin typeface="Microsoft Uighur" panose="02000000000000000000" pitchFamily="2" charset="-78"/>
            </a:endParaRPr>
          </a:p>
        </p:txBody>
      </p:sp>
      <p:sp>
        <p:nvSpPr>
          <p:cNvPr id="120" name="Google Shape;120;p127"/>
          <p:cNvSpPr/>
          <p:nvPr/>
        </p:nvSpPr>
        <p:spPr>
          <a:xfrm>
            <a:off x="1006252" y="1523878"/>
            <a:ext cx="7131497" cy="900000"/>
          </a:xfrm>
          <a:prstGeom prst="roundRect">
            <a:avLst>
              <a:gd name="adj" fmla="val 50000"/>
            </a:avLst>
          </a:prstGeom>
          <a:solidFill>
            <a:srgbClr val="B5EEF2"/>
          </a:solidFill>
          <a:ln w="76200" cap="flat" cmpd="sng">
            <a:solidFill>
              <a:srgbClr val="94E4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121" name="Google Shape;121;p127"/>
          <p:cNvSpPr>
            <a:spLocks noGrp="1"/>
          </p:cNvSpPr>
          <p:nvPr>
            <p:ph type="pic" idx="2"/>
          </p:nvPr>
        </p:nvSpPr>
        <p:spPr>
          <a:xfrm>
            <a:off x="7345749" y="1577878"/>
            <a:ext cx="792000" cy="792000"/>
          </a:xfrm>
          <a:prstGeom prst="ellipse">
            <a:avLst/>
          </a:prstGeom>
          <a:solidFill>
            <a:schemeClr val="lt1"/>
          </a:solidFill>
          <a:ln w="76200" cap="flat" cmpd="sng">
            <a:solidFill>
              <a:srgbClr val="94E4EA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122" name="Google Shape;122;p127"/>
          <p:cNvSpPr txBox="1">
            <a:spLocks noGrp="1"/>
          </p:cNvSpPr>
          <p:nvPr>
            <p:ph type="body" idx="1"/>
          </p:nvPr>
        </p:nvSpPr>
        <p:spPr>
          <a:xfrm>
            <a:off x="1376039" y="1523878"/>
            <a:ext cx="5681708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302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📂"/>
              <a:defRPr sz="1600" b="1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Noto Sans Symbols"/>
              <a:buChar char="🏱"/>
              <a:defRPr sz="14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123" name="Google Shape;123;p127" descr="Une image contenant capture d’écran, Rectangle&#10;&#10;Le contenu généré par l’IA peut êtr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823032" y="1288289"/>
            <a:ext cx="2234716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27"/>
          <p:cNvSpPr/>
          <p:nvPr/>
        </p:nvSpPr>
        <p:spPr>
          <a:xfrm>
            <a:off x="4823032" y="1288289"/>
            <a:ext cx="223471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000"/>
              <a:buFont typeface="Arial"/>
              <a:buNone/>
            </a:pPr>
            <a:r>
              <a:rPr lang="ar-MA" sz="20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- </a:t>
            </a:r>
            <a:r>
              <a:rPr lang="ar-MA" sz="1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01</a:t>
            </a:r>
            <a:r>
              <a:rPr lang="ar-MA" sz="20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النشاط الاعتيادي</a:t>
            </a:r>
            <a:endParaRPr dirty="0">
              <a:latin typeface="Microsoft Uighur" panose="02000000000000000000" pitchFamily="2" charset="-78"/>
            </a:endParaRPr>
          </a:p>
        </p:txBody>
      </p:sp>
      <p:sp>
        <p:nvSpPr>
          <p:cNvPr id="125" name="Google Shape;125;p127"/>
          <p:cNvSpPr/>
          <p:nvPr/>
        </p:nvSpPr>
        <p:spPr>
          <a:xfrm>
            <a:off x="1006252" y="2853619"/>
            <a:ext cx="7131497" cy="900000"/>
          </a:xfrm>
          <a:prstGeom prst="roundRect">
            <a:avLst>
              <a:gd name="adj" fmla="val 50000"/>
            </a:avLst>
          </a:prstGeom>
          <a:noFill/>
          <a:ln w="76200" cap="flat" cmpd="sng">
            <a:solidFill>
              <a:srgbClr val="94E4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126" name="Google Shape;126;p127"/>
          <p:cNvSpPr>
            <a:spLocks noGrp="1"/>
          </p:cNvSpPr>
          <p:nvPr>
            <p:ph type="pic" idx="3"/>
          </p:nvPr>
        </p:nvSpPr>
        <p:spPr>
          <a:xfrm>
            <a:off x="7345749" y="2907619"/>
            <a:ext cx="792000" cy="792000"/>
          </a:xfrm>
          <a:prstGeom prst="ellipse">
            <a:avLst/>
          </a:prstGeom>
          <a:solidFill>
            <a:schemeClr val="lt1"/>
          </a:solidFill>
          <a:ln w="76200" cap="flat" cmpd="sng">
            <a:solidFill>
              <a:srgbClr val="94E4EA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127" name="Google Shape;127;p127"/>
          <p:cNvSpPr txBox="1">
            <a:spLocks noGrp="1"/>
          </p:cNvSpPr>
          <p:nvPr>
            <p:ph type="body" idx="4"/>
          </p:nvPr>
        </p:nvSpPr>
        <p:spPr>
          <a:xfrm>
            <a:off x="1376039" y="2853619"/>
            <a:ext cx="5681708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302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📁"/>
              <a:defRPr sz="1600" b="1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Noto Sans Symbols"/>
              <a:buChar char="🏱"/>
              <a:defRPr sz="14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128" name="Google Shape;128;p127" descr="Une image contenant capture d’écran, Rectangle&#10;&#10;Le contenu généré par l’IA peut êtr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823032" y="2618030"/>
            <a:ext cx="2234716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27"/>
          <p:cNvSpPr/>
          <p:nvPr/>
        </p:nvSpPr>
        <p:spPr>
          <a:xfrm>
            <a:off x="4823032" y="2618030"/>
            <a:ext cx="223471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000"/>
              <a:buFont typeface="Arial"/>
              <a:buNone/>
            </a:pPr>
            <a:r>
              <a:rPr lang="ar-MA" sz="20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- </a:t>
            </a:r>
            <a:r>
              <a:rPr lang="ar-MA" sz="1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02</a:t>
            </a:r>
            <a:r>
              <a:rPr lang="ar-MA" sz="20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معجم</a:t>
            </a:r>
            <a:endParaRPr dirty="0">
              <a:latin typeface="Microsoft Uighur" panose="02000000000000000000" pitchFamily="2" charset="-78"/>
            </a:endParaRPr>
          </a:p>
        </p:txBody>
      </p:sp>
      <p:sp>
        <p:nvSpPr>
          <p:cNvPr id="130" name="Google Shape;130;p127"/>
          <p:cNvSpPr/>
          <p:nvPr/>
        </p:nvSpPr>
        <p:spPr>
          <a:xfrm>
            <a:off x="1006252" y="4183360"/>
            <a:ext cx="7131497" cy="900000"/>
          </a:xfrm>
          <a:prstGeom prst="roundRect">
            <a:avLst>
              <a:gd name="adj" fmla="val 50000"/>
            </a:avLst>
          </a:prstGeom>
          <a:noFill/>
          <a:ln w="76200" cap="flat" cmpd="sng">
            <a:solidFill>
              <a:srgbClr val="94E4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131" name="Google Shape;131;p127"/>
          <p:cNvSpPr>
            <a:spLocks noGrp="1"/>
          </p:cNvSpPr>
          <p:nvPr>
            <p:ph type="pic" idx="5"/>
          </p:nvPr>
        </p:nvSpPr>
        <p:spPr>
          <a:xfrm>
            <a:off x="7345749" y="4237360"/>
            <a:ext cx="792000" cy="792000"/>
          </a:xfrm>
          <a:prstGeom prst="ellipse">
            <a:avLst/>
          </a:prstGeom>
          <a:solidFill>
            <a:schemeClr val="lt1"/>
          </a:solidFill>
          <a:ln w="76200" cap="flat" cmpd="sng">
            <a:solidFill>
              <a:srgbClr val="94E4EA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132" name="Google Shape;132;p127"/>
          <p:cNvSpPr txBox="1">
            <a:spLocks noGrp="1"/>
          </p:cNvSpPr>
          <p:nvPr>
            <p:ph type="body" idx="6"/>
          </p:nvPr>
        </p:nvSpPr>
        <p:spPr>
          <a:xfrm>
            <a:off x="1376039" y="4183360"/>
            <a:ext cx="5681708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302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📁"/>
              <a:defRPr sz="1600" b="1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Noto Sans Symbols"/>
              <a:buChar char="🏱"/>
              <a:defRPr sz="14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133" name="Google Shape;133;p127" descr="Une image contenant capture d’écran, Rectangle&#10;&#10;Le contenu généré par l’IA peut êtr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823032" y="3947771"/>
            <a:ext cx="2234716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27"/>
          <p:cNvSpPr/>
          <p:nvPr/>
        </p:nvSpPr>
        <p:spPr>
          <a:xfrm>
            <a:off x="4823032" y="3947771"/>
            <a:ext cx="223471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000"/>
              <a:buFont typeface="Arial"/>
              <a:buNone/>
            </a:pPr>
            <a:r>
              <a:rPr lang="ar-MA" sz="20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- </a:t>
            </a:r>
            <a:r>
              <a:rPr lang="ar-MA" sz="1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03</a:t>
            </a:r>
            <a:r>
              <a:rPr lang="ar-MA" sz="20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استماع وتحدث</a:t>
            </a:r>
            <a:endParaRPr dirty="0">
              <a:latin typeface="Microsoft Uighur" panose="02000000000000000000" pitchFamily="2" charset="-78"/>
            </a:endParaRPr>
          </a:p>
        </p:txBody>
      </p:sp>
      <p:sp>
        <p:nvSpPr>
          <p:cNvPr id="135" name="Google Shape;135;p127"/>
          <p:cNvSpPr/>
          <p:nvPr/>
        </p:nvSpPr>
        <p:spPr>
          <a:xfrm>
            <a:off x="1006252" y="5513101"/>
            <a:ext cx="7131497" cy="900000"/>
          </a:xfrm>
          <a:prstGeom prst="roundRect">
            <a:avLst>
              <a:gd name="adj" fmla="val 50000"/>
            </a:avLst>
          </a:prstGeom>
          <a:noFill/>
          <a:ln w="76200" cap="flat" cmpd="sng">
            <a:solidFill>
              <a:srgbClr val="94E4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136" name="Google Shape;136;p127"/>
          <p:cNvSpPr>
            <a:spLocks noGrp="1"/>
          </p:cNvSpPr>
          <p:nvPr>
            <p:ph type="pic" idx="7"/>
          </p:nvPr>
        </p:nvSpPr>
        <p:spPr>
          <a:xfrm>
            <a:off x="7345749" y="5567101"/>
            <a:ext cx="792000" cy="792000"/>
          </a:xfrm>
          <a:prstGeom prst="ellipse">
            <a:avLst/>
          </a:prstGeom>
          <a:solidFill>
            <a:schemeClr val="lt1"/>
          </a:solidFill>
          <a:ln w="76200" cap="flat" cmpd="sng">
            <a:solidFill>
              <a:srgbClr val="94E4EA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137" name="Google Shape;137;p127"/>
          <p:cNvSpPr txBox="1">
            <a:spLocks noGrp="1"/>
          </p:cNvSpPr>
          <p:nvPr>
            <p:ph type="body" idx="8"/>
          </p:nvPr>
        </p:nvSpPr>
        <p:spPr>
          <a:xfrm>
            <a:off x="1376039" y="5513101"/>
            <a:ext cx="5681708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302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📁"/>
              <a:defRPr sz="1600" b="1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Noto Sans Symbols"/>
              <a:buChar char="🏱"/>
              <a:defRPr sz="14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138" name="Google Shape;138;p127" descr="Une image contenant capture d’écran, Rectangle&#10;&#10;Le contenu généré par l’IA peut êtr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823032" y="5277512"/>
            <a:ext cx="2234716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27"/>
          <p:cNvSpPr/>
          <p:nvPr/>
        </p:nvSpPr>
        <p:spPr>
          <a:xfrm>
            <a:off x="4823032" y="5277512"/>
            <a:ext cx="223471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000"/>
              <a:buFont typeface="Arial"/>
              <a:buNone/>
            </a:pPr>
            <a:r>
              <a:rPr lang="ar-MA" sz="20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- </a:t>
            </a:r>
            <a:r>
              <a:rPr lang="ar-MA" sz="1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04</a:t>
            </a:r>
            <a:r>
              <a:rPr lang="ar-MA" sz="20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قراءة/ كتابة</a:t>
            </a:r>
            <a:endParaRPr dirty="0">
              <a:latin typeface="Microsoft Uighur" panose="02000000000000000000" pitchFamily="2" charset="-78"/>
            </a:endParaRPr>
          </a:p>
        </p:txBody>
      </p:sp>
      <p:sp>
        <p:nvSpPr>
          <p:cNvPr id="140" name="Google Shape;140;p127"/>
          <p:cNvSpPr txBox="1"/>
          <p:nvPr/>
        </p:nvSpPr>
        <p:spPr>
          <a:xfrm>
            <a:off x="2286000" y="3273186"/>
            <a:ext cx="45720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ar-MA" sz="1800" b="1" i="0" u="none" strike="noStrike" cap="none" dirty="0">
                <a:solidFill>
                  <a:srgbClr val="FFFFFF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قراءة/ كتابة</a:t>
            </a:r>
            <a:endParaRPr dirty="0">
              <a:latin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8565410"/>
      </p:ext>
    </p:extLst>
  </p:cSld>
  <p:clrMapOvr>
    <a:masterClrMapping/>
  </p:clrMapOvr>
  <p:transition spd="slow">
    <p:fade/>
  </p:transition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Disposition personnalisée">
  <p:cSld name="9_Disposition personnalisée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28"/>
          <p:cNvSpPr txBox="1"/>
          <p:nvPr/>
        </p:nvSpPr>
        <p:spPr>
          <a:xfrm>
            <a:off x="628650" y="834502"/>
            <a:ext cx="7886700" cy="523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800"/>
              <a:buFont typeface="Arial"/>
              <a:buNone/>
            </a:pPr>
            <a:r>
              <a:rPr lang="ar-MA" sz="2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هيكلة حصة اليوم</a:t>
            </a:r>
            <a:endParaRPr dirty="0">
              <a:latin typeface="Microsoft Uighur" panose="02000000000000000000" pitchFamily="2" charset="-78"/>
            </a:endParaRPr>
          </a:p>
        </p:txBody>
      </p:sp>
      <p:sp>
        <p:nvSpPr>
          <p:cNvPr id="143" name="Google Shape;143;p128"/>
          <p:cNvSpPr/>
          <p:nvPr/>
        </p:nvSpPr>
        <p:spPr>
          <a:xfrm>
            <a:off x="1006252" y="1523878"/>
            <a:ext cx="7131497" cy="900000"/>
          </a:xfrm>
          <a:prstGeom prst="roundRect">
            <a:avLst>
              <a:gd name="adj" fmla="val 50000"/>
            </a:avLst>
          </a:prstGeom>
          <a:solidFill>
            <a:srgbClr val="B5EEF2"/>
          </a:solidFill>
          <a:ln w="76200" cap="flat" cmpd="sng">
            <a:solidFill>
              <a:srgbClr val="94E4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144" name="Google Shape;144;p128"/>
          <p:cNvSpPr>
            <a:spLocks noGrp="1"/>
          </p:cNvSpPr>
          <p:nvPr>
            <p:ph type="pic" idx="2"/>
          </p:nvPr>
        </p:nvSpPr>
        <p:spPr>
          <a:xfrm>
            <a:off x="7345749" y="1577878"/>
            <a:ext cx="792000" cy="792000"/>
          </a:xfrm>
          <a:prstGeom prst="ellipse">
            <a:avLst/>
          </a:prstGeom>
          <a:solidFill>
            <a:schemeClr val="lt1"/>
          </a:solidFill>
          <a:ln w="76200" cap="flat" cmpd="sng">
            <a:solidFill>
              <a:srgbClr val="94E4EA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145" name="Google Shape;145;p128"/>
          <p:cNvSpPr txBox="1">
            <a:spLocks noGrp="1"/>
          </p:cNvSpPr>
          <p:nvPr>
            <p:ph type="body" idx="1"/>
          </p:nvPr>
        </p:nvSpPr>
        <p:spPr>
          <a:xfrm>
            <a:off x="1376039" y="1523878"/>
            <a:ext cx="5681708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302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📂"/>
              <a:defRPr sz="1600" b="1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Noto Sans Symbols"/>
              <a:buChar char="🏱"/>
              <a:defRPr sz="14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146" name="Google Shape;146;p128" descr="Une image contenant capture d’écran, Rectangle&#10;&#10;Le contenu généré par l’IA peut êtr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823032" y="1288289"/>
            <a:ext cx="2234716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28"/>
          <p:cNvSpPr/>
          <p:nvPr/>
        </p:nvSpPr>
        <p:spPr>
          <a:xfrm>
            <a:off x="4823032" y="1288289"/>
            <a:ext cx="223471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000"/>
              <a:buFont typeface="Arial"/>
              <a:buNone/>
            </a:pPr>
            <a:r>
              <a:rPr lang="ar-MA" sz="20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- </a:t>
            </a:r>
            <a:r>
              <a:rPr lang="ar-MA" sz="1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01</a:t>
            </a:r>
            <a:r>
              <a:rPr lang="ar-MA" sz="20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النشاط الاعتيادي</a:t>
            </a:r>
            <a:endParaRPr dirty="0">
              <a:latin typeface="Microsoft Uighur" panose="02000000000000000000" pitchFamily="2" charset="-78"/>
            </a:endParaRPr>
          </a:p>
        </p:txBody>
      </p:sp>
      <p:sp>
        <p:nvSpPr>
          <p:cNvPr id="148" name="Google Shape;148;p128"/>
          <p:cNvSpPr/>
          <p:nvPr/>
        </p:nvSpPr>
        <p:spPr>
          <a:xfrm>
            <a:off x="1006252" y="2853619"/>
            <a:ext cx="7131497" cy="900000"/>
          </a:xfrm>
          <a:prstGeom prst="roundRect">
            <a:avLst>
              <a:gd name="adj" fmla="val 50000"/>
            </a:avLst>
          </a:prstGeom>
          <a:noFill/>
          <a:ln w="76200" cap="flat" cmpd="sng">
            <a:solidFill>
              <a:srgbClr val="94E4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149" name="Google Shape;149;p128"/>
          <p:cNvSpPr>
            <a:spLocks noGrp="1"/>
          </p:cNvSpPr>
          <p:nvPr>
            <p:ph type="pic" idx="3"/>
          </p:nvPr>
        </p:nvSpPr>
        <p:spPr>
          <a:xfrm>
            <a:off x="7345749" y="2907619"/>
            <a:ext cx="792000" cy="792000"/>
          </a:xfrm>
          <a:prstGeom prst="ellipse">
            <a:avLst/>
          </a:prstGeom>
          <a:solidFill>
            <a:schemeClr val="lt1"/>
          </a:solidFill>
          <a:ln w="76200" cap="flat" cmpd="sng">
            <a:solidFill>
              <a:srgbClr val="94E4EA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150" name="Google Shape;150;p128"/>
          <p:cNvSpPr txBox="1">
            <a:spLocks noGrp="1"/>
          </p:cNvSpPr>
          <p:nvPr>
            <p:ph type="body" idx="4"/>
          </p:nvPr>
        </p:nvSpPr>
        <p:spPr>
          <a:xfrm>
            <a:off x="1376039" y="2853619"/>
            <a:ext cx="5681708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302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📁"/>
              <a:defRPr sz="1600" b="1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Noto Sans Symbols"/>
              <a:buChar char="🏱"/>
              <a:defRPr sz="14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151" name="Google Shape;151;p128" descr="Une image contenant capture d’écran, Rectangle&#10;&#10;Le contenu généré par l’IA peut êtr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823032" y="2618030"/>
            <a:ext cx="2234716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128"/>
          <p:cNvSpPr/>
          <p:nvPr/>
        </p:nvSpPr>
        <p:spPr>
          <a:xfrm>
            <a:off x="4823032" y="2618030"/>
            <a:ext cx="223471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000"/>
              <a:buFont typeface="Arial"/>
              <a:buNone/>
            </a:pPr>
            <a:r>
              <a:rPr lang="ar-MA" sz="20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- </a:t>
            </a:r>
            <a:r>
              <a:rPr lang="ar-MA" sz="1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02</a:t>
            </a:r>
            <a:r>
              <a:rPr lang="ar-MA" sz="20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معجم</a:t>
            </a:r>
            <a:endParaRPr dirty="0">
              <a:latin typeface="Microsoft Uighur" panose="02000000000000000000" pitchFamily="2" charset="-78"/>
            </a:endParaRPr>
          </a:p>
        </p:txBody>
      </p:sp>
      <p:sp>
        <p:nvSpPr>
          <p:cNvPr id="153" name="Google Shape;153;p128"/>
          <p:cNvSpPr/>
          <p:nvPr/>
        </p:nvSpPr>
        <p:spPr>
          <a:xfrm>
            <a:off x="1006252" y="4183360"/>
            <a:ext cx="7131497" cy="900000"/>
          </a:xfrm>
          <a:prstGeom prst="roundRect">
            <a:avLst>
              <a:gd name="adj" fmla="val 50000"/>
            </a:avLst>
          </a:prstGeom>
          <a:noFill/>
          <a:ln w="76200" cap="flat" cmpd="sng">
            <a:solidFill>
              <a:srgbClr val="94E4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154" name="Google Shape;154;p128"/>
          <p:cNvSpPr>
            <a:spLocks noGrp="1"/>
          </p:cNvSpPr>
          <p:nvPr>
            <p:ph type="pic" idx="5"/>
          </p:nvPr>
        </p:nvSpPr>
        <p:spPr>
          <a:xfrm>
            <a:off x="7345749" y="4237360"/>
            <a:ext cx="792000" cy="792000"/>
          </a:xfrm>
          <a:prstGeom prst="ellipse">
            <a:avLst/>
          </a:prstGeom>
          <a:solidFill>
            <a:schemeClr val="lt1"/>
          </a:solidFill>
          <a:ln w="76200" cap="flat" cmpd="sng">
            <a:solidFill>
              <a:srgbClr val="94E4EA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155" name="Google Shape;155;p128"/>
          <p:cNvSpPr txBox="1">
            <a:spLocks noGrp="1"/>
          </p:cNvSpPr>
          <p:nvPr>
            <p:ph type="body" idx="6"/>
          </p:nvPr>
        </p:nvSpPr>
        <p:spPr>
          <a:xfrm>
            <a:off x="1376039" y="4183360"/>
            <a:ext cx="5681708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302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📁"/>
              <a:defRPr sz="1600" b="1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Noto Sans Symbols"/>
              <a:buChar char="🏱"/>
              <a:defRPr sz="14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156" name="Google Shape;156;p128" descr="Une image contenant capture d’écran, Rectangle&#10;&#10;Le contenu généré par l’IA peut êtr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823032" y="3947771"/>
            <a:ext cx="2234716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128"/>
          <p:cNvSpPr/>
          <p:nvPr/>
        </p:nvSpPr>
        <p:spPr>
          <a:xfrm>
            <a:off x="4823032" y="3947771"/>
            <a:ext cx="223471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000"/>
              <a:buFont typeface="Arial"/>
              <a:buNone/>
            </a:pPr>
            <a:r>
              <a:rPr lang="ar-MA" sz="20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- </a:t>
            </a:r>
            <a:r>
              <a:rPr lang="ar-MA" sz="1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03</a:t>
            </a:r>
            <a:r>
              <a:rPr lang="ar-MA" sz="20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استماع وتحدث</a:t>
            </a:r>
            <a:endParaRPr dirty="0">
              <a:latin typeface="Microsoft Uighur" panose="02000000000000000000" pitchFamily="2" charset="-78"/>
            </a:endParaRPr>
          </a:p>
        </p:txBody>
      </p:sp>
      <p:sp>
        <p:nvSpPr>
          <p:cNvPr id="158" name="Google Shape;158;p128"/>
          <p:cNvSpPr txBox="1"/>
          <p:nvPr/>
        </p:nvSpPr>
        <p:spPr>
          <a:xfrm>
            <a:off x="2286000" y="3273186"/>
            <a:ext cx="45720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ar-MA" sz="1800" b="1" i="0" u="none" strike="noStrike" cap="none" dirty="0">
                <a:solidFill>
                  <a:srgbClr val="FFFFFF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قراءة/ كتابة</a:t>
            </a:r>
            <a:endParaRPr dirty="0">
              <a:latin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722839"/>
      </p:ext>
    </p:extLst>
  </p:cSld>
  <p:clrMapOvr>
    <a:masterClrMapping/>
  </p:clrMapOvr>
  <p:transition spd="slow">
    <p:fade/>
  </p:transition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Disposition personnalisée">
  <p:cSld name="7_Disposition personnalisée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29"/>
          <p:cNvSpPr/>
          <p:nvPr/>
        </p:nvSpPr>
        <p:spPr>
          <a:xfrm>
            <a:off x="499220" y="1489630"/>
            <a:ext cx="3780000" cy="198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161" name="Google Shape;161;p129"/>
          <p:cNvSpPr txBox="1"/>
          <p:nvPr/>
        </p:nvSpPr>
        <p:spPr>
          <a:xfrm>
            <a:off x="628650" y="834502"/>
            <a:ext cx="7886700" cy="523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800"/>
              <a:buFont typeface="Arial"/>
              <a:buNone/>
            </a:pPr>
            <a:r>
              <a:rPr lang="ar-MA" sz="2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هيكلة حصة اليوم</a:t>
            </a:r>
            <a:endParaRPr dirty="0">
              <a:latin typeface="Microsoft Uighur" panose="02000000000000000000" pitchFamily="2" charset="-78"/>
            </a:endParaRPr>
          </a:p>
        </p:txBody>
      </p:sp>
      <p:grpSp>
        <p:nvGrpSpPr>
          <p:cNvPr id="162" name="Google Shape;162;p129"/>
          <p:cNvGrpSpPr/>
          <p:nvPr/>
        </p:nvGrpSpPr>
        <p:grpSpPr>
          <a:xfrm>
            <a:off x="2619610" y="1345630"/>
            <a:ext cx="1787772" cy="288000"/>
            <a:chOff x="963273" y="2342097"/>
            <a:chExt cx="1787772" cy="288000"/>
          </a:xfrm>
        </p:grpSpPr>
        <p:pic>
          <p:nvPicPr>
            <p:cNvPr id="163" name="Google Shape;163;p129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4" name="Google Shape;164;p129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01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165" name="Google Shape;165;p129"/>
          <p:cNvSpPr/>
          <p:nvPr/>
        </p:nvSpPr>
        <p:spPr>
          <a:xfrm>
            <a:off x="543610" y="4079344"/>
            <a:ext cx="3780000" cy="180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166" name="Google Shape;166;p129"/>
          <p:cNvGrpSpPr/>
          <p:nvPr/>
        </p:nvGrpSpPr>
        <p:grpSpPr>
          <a:xfrm>
            <a:off x="2664000" y="3935344"/>
            <a:ext cx="1787772" cy="288000"/>
            <a:chOff x="963273" y="2342097"/>
            <a:chExt cx="1787772" cy="288000"/>
          </a:xfrm>
        </p:grpSpPr>
        <p:pic>
          <p:nvPicPr>
            <p:cNvPr id="167" name="Google Shape;167;p129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8" name="Google Shape;168;p129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02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169" name="Google Shape;169;p129"/>
          <p:cNvSpPr/>
          <p:nvPr/>
        </p:nvSpPr>
        <p:spPr>
          <a:xfrm>
            <a:off x="4690960" y="1484528"/>
            <a:ext cx="3780000" cy="198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170" name="Google Shape;170;p129"/>
          <p:cNvGrpSpPr/>
          <p:nvPr/>
        </p:nvGrpSpPr>
        <p:grpSpPr>
          <a:xfrm>
            <a:off x="6831610" y="1340528"/>
            <a:ext cx="1787772" cy="288000"/>
            <a:chOff x="963273" y="2342097"/>
            <a:chExt cx="1787772" cy="288000"/>
          </a:xfrm>
        </p:grpSpPr>
        <p:pic>
          <p:nvPicPr>
            <p:cNvPr id="171" name="Google Shape;171;p129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2" name="Google Shape;172;p129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endParaRPr>
            </a:p>
          </p:txBody>
        </p:sp>
      </p:grpSp>
      <p:sp>
        <p:nvSpPr>
          <p:cNvPr id="173" name="Google Shape;173;p129"/>
          <p:cNvSpPr/>
          <p:nvPr/>
        </p:nvSpPr>
        <p:spPr>
          <a:xfrm>
            <a:off x="4735350" y="4074242"/>
            <a:ext cx="3780000" cy="180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174" name="Google Shape;174;p129"/>
          <p:cNvGrpSpPr/>
          <p:nvPr/>
        </p:nvGrpSpPr>
        <p:grpSpPr>
          <a:xfrm>
            <a:off x="6876000" y="3930242"/>
            <a:ext cx="1787772" cy="288000"/>
            <a:chOff x="963273" y="2342097"/>
            <a:chExt cx="1787772" cy="288000"/>
          </a:xfrm>
        </p:grpSpPr>
        <p:pic>
          <p:nvPicPr>
            <p:cNvPr id="175" name="Google Shape;175;p129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6" name="Google Shape;176;p129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05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177" name="Google Shape;177;p129"/>
          <p:cNvSpPr txBox="1">
            <a:spLocks noGrp="1"/>
          </p:cNvSpPr>
          <p:nvPr>
            <p:ph type="body" idx="1"/>
          </p:nvPr>
        </p:nvSpPr>
        <p:spPr>
          <a:xfrm>
            <a:off x="499220" y="1494244"/>
            <a:ext cx="3780000" cy="19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78" name="Google Shape;178;p129"/>
          <p:cNvSpPr txBox="1">
            <a:spLocks noGrp="1"/>
          </p:cNvSpPr>
          <p:nvPr>
            <p:ph type="body" idx="2"/>
          </p:nvPr>
        </p:nvSpPr>
        <p:spPr>
          <a:xfrm>
            <a:off x="543610" y="4079344"/>
            <a:ext cx="3780000" cy="18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79" name="Google Shape;179;p129"/>
          <p:cNvSpPr txBox="1">
            <a:spLocks noGrp="1"/>
          </p:cNvSpPr>
          <p:nvPr>
            <p:ph type="body" idx="3"/>
          </p:nvPr>
        </p:nvSpPr>
        <p:spPr>
          <a:xfrm>
            <a:off x="4738960" y="4074242"/>
            <a:ext cx="3780000" cy="18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80" name="Google Shape;180;p129"/>
          <p:cNvSpPr txBox="1">
            <a:spLocks noGrp="1"/>
          </p:cNvSpPr>
          <p:nvPr>
            <p:ph type="body" idx="4"/>
          </p:nvPr>
        </p:nvSpPr>
        <p:spPr>
          <a:xfrm>
            <a:off x="4735350" y="1933764"/>
            <a:ext cx="3780000" cy="19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📂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81" name="Google Shape;181;p129"/>
          <p:cNvSpPr>
            <a:spLocks noGrp="1"/>
          </p:cNvSpPr>
          <p:nvPr>
            <p:ph type="pic" idx="5"/>
          </p:nvPr>
        </p:nvSpPr>
        <p:spPr>
          <a:xfrm>
            <a:off x="7943772" y="910326"/>
            <a:ext cx="720000" cy="720000"/>
          </a:xfrm>
          <a:prstGeom prst="ellipse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5615926"/>
      </p:ext>
    </p:extLst>
  </p:cSld>
  <p:clrMapOvr>
    <a:masterClrMapping/>
  </p:clrMapOvr>
  <p:transition spd="slow">
    <p:fade/>
  </p:transition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Disposition personnalisée">
  <p:cSld name="5_Disposition personnalisée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30"/>
          <p:cNvSpPr/>
          <p:nvPr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184" name="Google Shape;184;p130"/>
          <p:cNvSpPr txBox="1"/>
          <p:nvPr/>
        </p:nvSpPr>
        <p:spPr>
          <a:xfrm>
            <a:off x="628650" y="834502"/>
            <a:ext cx="7886700" cy="523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800"/>
              <a:buFont typeface="Arial"/>
              <a:buNone/>
            </a:pPr>
            <a:r>
              <a:rPr lang="ar-MA" sz="2800" b="1" i="0" u="none" strike="noStrike" cap="none" dirty="0" err="1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Modifiez</a:t>
            </a:r>
            <a:r>
              <a:rPr lang="ar-MA" sz="2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</a:t>
            </a:r>
            <a:r>
              <a:rPr lang="ar-MA" sz="2800" b="1" i="0" u="none" strike="noStrike" cap="none" dirty="0" err="1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le</a:t>
            </a:r>
            <a:r>
              <a:rPr lang="ar-MA" sz="2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</a:t>
            </a:r>
            <a:r>
              <a:rPr lang="ar-MA" sz="2800" b="1" i="0" u="none" strike="noStrike" cap="none" dirty="0" err="1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style</a:t>
            </a:r>
            <a:r>
              <a:rPr lang="ar-MA" sz="2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</a:t>
            </a:r>
            <a:r>
              <a:rPr lang="ar-MA" sz="2800" b="1" i="0" u="none" strike="noStrike" cap="none" dirty="0" err="1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du</a:t>
            </a:r>
            <a:r>
              <a:rPr lang="ar-MA" sz="2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</a:t>
            </a:r>
            <a:r>
              <a:rPr lang="ar-MA" sz="2800" b="1" i="0" u="none" strike="noStrike" cap="none" dirty="0" err="1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titre</a:t>
            </a:r>
            <a:endParaRPr sz="2800" b="1" i="0" u="none" strike="noStrike" cap="none" dirty="0">
              <a:solidFill>
                <a:srgbClr val="565F88"/>
              </a:solidFill>
              <a:latin typeface="Microsoft Uighur" panose="02000000000000000000" pitchFamily="2" charset="-78"/>
              <a:ea typeface="Arial"/>
              <a:cs typeface="Microsoft Uighur" panose="02000000000000000000" pitchFamily="2" charset="-78"/>
              <a:sym typeface="Arial"/>
            </a:endParaRPr>
          </a:p>
        </p:txBody>
      </p:sp>
      <p:grpSp>
        <p:nvGrpSpPr>
          <p:cNvPr id="185" name="Google Shape;185;p130"/>
          <p:cNvGrpSpPr/>
          <p:nvPr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186" name="Google Shape;186;p130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7" name="Google Shape;187;p130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01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188" name="Google Shape;188;p130"/>
          <p:cNvSpPr/>
          <p:nvPr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189" name="Google Shape;189;p130"/>
          <p:cNvGrpSpPr/>
          <p:nvPr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90" name="Google Shape;190;p130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1" name="Google Shape;191;p130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02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192" name="Google Shape;192;p130"/>
          <p:cNvSpPr/>
          <p:nvPr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193" name="Google Shape;193;p130"/>
          <p:cNvGrpSpPr/>
          <p:nvPr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94" name="Google Shape;194;p130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5" name="Google Shape;195;p130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03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196" name="Google Shape;196;p130"/>
          <p:cNvSpPr/>
          <p:nvPr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197" name="Google Shape;197;p130"/>
          <p:cNvGrpSpPr/>
          <p:nvPr/>
        </p:nvGrpSpPr>
        <p:grpSpPr>
          <a:xfrm>
            <a:off x="6876000" y="1358284"/>
            <a:ext cx="1787772" cy="297716"/>
            <a:chOff x="963273" y="2342097"/>
            <a:chExt cx="1787772" cy="297716"/>
          </a:xfrm>
        </p:grpSpPr>
        <p:pic>
          <p:nvPicPr>
            <p:cNvPr id="198" name="Google Shape;198;p130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9" name="Google Shape;199;p130"/>
            <p:cNvSpPr/>
            <p:nvPr/>
          </p:nvSpPr>
          <p:spPr>
            <a:xfrm>
              <a:off x="963273" y="2351813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04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200" name="Google Shape;200;p130"/>
          <p:cNvSpPr/>
          <p:nvPr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201" name="Google Shape;201;p130"/>
          <p:cNvGrpSpPr/>
          <p:nvPr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02" name="Google Shape;202;p130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3" name="Google Shape;203;p130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05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204" name="Google Shape;204;p130"/>
          <p:cNvSpPr/>
          <p:nvPr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205" name="Google Shape;205;p130"/>
          <p:cNvGrpSpPr/>
          <p:nvPr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06" name="Google Shape;206;p130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7" name="Google Shape;207;p130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06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208" name="Google Shape;208;p130"/>
          <p:cNvSpPr txBox="1">
            <a:spLocks noGrp="1"/>
          </p:cNvSpPr>
          <p:nvPr>
            <p:ph type="body" idx="1"/>
          </p:nvPr>
        </p:nvSpPr>
        <p:spPr>
          <a:xfrm>
            <a:off x="543610" y="1512000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09" name="Google Shape;209;p130"/>
          <p:cNvSpPr txBox="1">
            <a:spLocks noGrp="1"/>
          </p:cNvSpPr>
          <p:nvPr>
            <p:ph type="body" idx="2"/>
          </p:nvPr>
        </p:nvSpPr>
        <p:spPr>
          <a:xfrm>
            <a:off x="543610" y="3209330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10" name="Google Shape;210;p130"/>
          <p:cNvSpPr txBox="1">
            <a:spLocks noGrp="1"/>
          </p:cNvSpPr>
          <p:nvPr>
            <p:ph type="body" idx="3"/>
          </p:nvPr>
        </p:nvSpPr>
        <p:spPr>
          <a:xfrm>
            <a:off x="543610" y="4911275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11" name="Google Shape;211;p130"/>
          <p:cNvSpPr txBox="1">
            <a:spLocks noGrp="1"/>
          </p:cNvSpPr>
          <p:nvPr>
            <p:ph type="body" idx="4"/>
          </p:nvPr>
        </p:nvSpPr>
        <p:spPr>
          <a:xfrm>
            <a:off x="4738960" y="3204228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📂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12" name="Google Shape;212;p130"/>
          <p:cNvSpPr txBox="1">
            <a:spLocks noGrp="1"/>
          </p:cNvSpPr>
          <p:nvPr>
            <p:ph type="body" idx="5"/>
          </p:nvPr>
        </p:nvSpPr>
        <p:spPr>
          <a:xfrm>
            <a:off x="4738960" y="4906173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13" name="Google Shape;213;p130"/>
          <p:cNvSpPr txBox="1">
            <a:spLocks noGrp="1"/>
          </p:cNvSpPr>
          <p:nvPr>
            <p:ph type="body" idx="6"/>
          </p:nvPr>
        </p:nvSpPr>
        <p:spPr>
          <a:xfrm>
            <a:off x="4738960" y="1502284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37514761"/>
      </p:ext>
    </p:extLst>
  </p:cSld>
  <p:clrMapOvr>
    <a:masterClrMapping/>
  </p:clrMapOvr>
  <p:transition spd="slow">
    <p:fade/>
  </p:transition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Disposition personnalisée">
  <p:cSld name="6_Disposition personnalisée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31"/>
          <p:cNvSpPr/>
          <p:nvPr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216" name="Google Shape;216;p131"/>
          <p:cNvSpPr txBox="1"/>
          <p:nvPr/>
        </p:nvSpPr>
        <p:spPr>
          <a:xfrm>
            <a:off x="628650" y="834502"/>
            <a:ext cx="7886700" cy="523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800"/>
              <a:buFont typeface="Arial"/>
              <a:buNone/>
            </a:pPr>
            <a:r>
              <a:rPr lang="ar-MA" sz="2800" b="1" i="0" u="none" strike="noStrike" cap="none" dirty="0" err="1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Modifiez</a:t>
            </a:r>
            <a:r>
              <a:rPr lang="ar-MA" sz="2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</a:t>
            </a:r>
            <a:r>
              <a:rPr lang="ar-MA" sz="2800" b="1" i="0" u="none" strike="noStrike" cap="none" dirty="0" err="1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le</a:t>
            </a:r>
            <a:r>
              <a:rPr lang="ar-MA" sz="2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</a:t>
            </a:r>
            <a:r>
              <a:rPr lang="ar-MA" sz="2800" b="1" i="0" u="none" strike="noStrike" cap="none" dirty="0" err="1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style</a:t>
            </a:r>
            <a:r>
              <a:rPr lang="ar-MA" sz="2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</a:t>
            </a:r>
            <a:r>
              <a:rPr lang="ar-MA" sz="2800" b="1" i="0" u="none" strike="noStrike" cap="none" dirty="0" err="1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du</a:t>
            </a:r>
            <a:r>
              <a:rPr lang="ar-MA" sz="2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</a:t>
            </a:r>
            <a:r>
              <a:rPr lang="ar-MA" sz="2800" b="1" i="0" u="none" strike="noStrike" cap="none" dirty="0" err="1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titre</a:t>
            </a:r>
            <a:endParaRPr sz="2800" b="1" i="0" u="none" strike="noStrike" cap="none" dirty="0">
              <a:solidFill>
                <a:srgbClr val="565F88"/>
              </a:solidFill>
              <a:latin typeface="Microsoft Uighur" panose="02000000000000000000" pitchFamily="2" charset="-78"/>
              <a:ea typeface="Arial"/>
              <a:cs typeface="Microsoft Uighur" panose="02000000000000000000" pitchFamily="2" charset="-78"/>
              <a:sym typeface="Arial"/>
            </a:endParaRPr>
          </a:p>
        </p:txBody>
      </p:sp>
      <p:grpSp>
        <p:nvGrpSpPr>
          <p:cNvPr id="217" name="Google Shape;217;p131"/>
          <p:cNvGrpSpPr/>
          <p:nvPr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218" name="Google Shape;218;p131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9" name="Google Shape;219;p131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01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220" name="Google Shape;220;p131"/>
          <p:cNvSpPr/>
          <p:nvPr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221" name="Google Shape;221;p131"/>
          <p:cNvGrpSpPr/>
          <p:nvPr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222" name="Google Shape;222;p131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3" name="Google Shape;223;p131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02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224" name="Google Shape;224;p131"/>
          <p:cNvSpPr/>
          <p:nvPr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225" name="Google Shape;225;p131"/>
          <p:cNvGrpSpPr/>
          <p:nvPr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226" name="Google Shape;226;p131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7" name="Google Shape;227;p131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03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228" name="Google Shape;228;p131"/>
          <p:cNvSpPr/>
          <p:nvPr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229" name="Google Shape;229;p131"/>
          <p:cNvGrpSpPr/>
          <p:nvPr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230" name="Google Shape;230;p131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1" name="Google Shape;231;p131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04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232" name="Google Shape;232;p131"/>
          <p:cNvSpPr/>
          <p:nvPr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233" name="Google Shape;233;p131"/>
          <p:cNvGrpSpPr/>
          <p:nvPr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4" name="Google Shape;234;p131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5" name="Google Shape;235;p131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05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236" name="Google Shape;236;p131"/>
          <p:cNvSpPr/>
          <p:nvPr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237" name="Google Shape;237;p131"/>
          <p:cNvGrpSpPr/>
          <p:nvPr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38" name="Google Shape;238;p131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9" name="Google Shape;239;p131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06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240" name="Google Shape;240;p131"/>
          <p:cNvSpPr txBox="1">
            <a:spLocks noGrp="1"/>
          </p:cNvSpPr>
          <p:nvPr>
            <p:ph type="body" idx="1"/>
          </p:nvPr>
        </p:nvSpPr>
        <p:spPr>
          <a:xfrm>
            <a:off x="543610" y="1512000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41" name="Google Shape;241;p131"/>
          <p:cNvSpPr txBox="1">
            <a:spLocks noGrp="1"/>
          </p:cNvSpPr>
          <p:nvPr>
            <p:ph type="body" idx="2"/>
          </p:nvPr>
        </p:nvSpPr>
        <p:spPr>
          <a:xfrm>
            <a:off x="543610" y="3209330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42" name="Google Shape;242;p131"/>
          <p:cNvSpPr txBox="1">
            <a:spLocks noGrp="1"/>
          </p:cNvSpPr>
          <p:nvPr>
            <p:ph type="body" idx="3"/>
          </p:nvPr>
        </p:nvSpPr>
        <p:spPr>
          <a:xfrm>
            <a:off x="543610" y="4911275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43" name="Google Shape;243;p131"/>
          <p:cNvSpPr txBox="1">
            <a:spLocks noGrp="1"/>
          </p:cNvSpPr>
          <p:nvPr>
            <p:ph type="body" idx="4"/>
          </p:nvPr>
        </p:nvSpPr>
        <p:spPr>
          <a:xfrm>
            <a:off x="4738960" y="3204228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44" name="Google Shape;244;p131"/>
          <p:cNvSpPr txBox="1">
            <a:spLocks noGrp="1"/>
          </p:cNvSpPr>
          <p:nvPr>
            <p:ph type="body" idx="5"/>
          </p:nvPr>
        </p:nvSpPr>
        <p:spPr>
          <a:xfrm>
            <a:off x="4738960" y="4906173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📂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45" name="Google Shape;245;p131"/>
          <p:cNvSpPr txBox="1">
            <a:spLocks noGrp="1"/>
          </p:cNvSpPr>
          <p:nvPr>
            <p:ph type="body" idx="6"/>
          </p:nvPr>
        </p:nvSpPr>
        <p:spPr>
          <a:xfrm>
            <a:off x="4738960" y="1502284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28474999"/>
      </p:ext>
    </p:extLst>
  </p:cSld>
  <p:clrMapOvr>
    <a:masterClrMapping/>
  </p:clrMapOvr>
  <p:transition spd="slow">
    <p:fade/>
  </p:transition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sposition personnalisée">
  <p:cSld name="1_Disposition personnalisée"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32"/>
          <p:cNvSpPr/>
          <p:nvPr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248" name="Google Shape;248;p132"/>
          <p:cNvSpPr txBox="1"/>
          <p:nvPr/>
        </p:nvSpPr>
        <p:spPr>
          <a:xfrm>
            <a:off x="628650" y="834502"/>
            <a:ext cx="7886700" cy="523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800"/>
              <a:buFont typeface="Arial"/>
              <a:buNone/>
            </a:pPr>
            <a:r>
              <a:rPr lang="ar-MA" sz="2800" b="1" i="0" u="none" strike="noStrike" cap="none" dirty="0" err="1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Modifiez</a:t>
            </a:r>
            <a:r>
              <a:rPr lang="ar-MA" sz="2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</a:t>
            </a:r>
            <a:r>
              <a:rPr lang="ar-MA" sz="2800" b="1" i="0" u="none" strike="noStrike" cap="none" dirty="0" err="1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le</a:t>
            </a:r>
            <a:r>
              <a:rPr lang="ar-MA" sz="2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</a:t>
            </a:r>
            <a:r>
              <a:rPr lang="ar-MA" sz="2800" b="1" i="0" u="none" strike="noStrike" cap="none" dirty="0" err="1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style</a:t>
            </a:r>
            <a:r>
              <a:rPr lang="ar-MA" sz="2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</a:t>
            </a:r>
            <a:r>
              <a:rPr lang="ar-MA" sz="2800" b="1" i="0" u="none" strike="noStrike" cap="none" dirty="0" err="1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du</a:t>
            </a:r>
            <a:r>
              <a:rPr lang="ar-MA" sz="2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</a:t>
            </a:r>
            <a:r>
              <a:rPr lang="ar-MA" sz="2800" b="1" i="0" u="none" strike="noStrike" cap="none" dirty="0" err="1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titre</a:t>
            </a:r>
            <a:endParaRPr sz="2800" b="1" i="0" u="none" strike="noStrike" cap="none" dirty="0">
              <a:solidFill>
                <a:srgbClr val="565F88"/>
              </a:solidFill>
              <a:latin typeface="Microsoft Uighur" panose="02000000000000000000" pitchFamily="2" charset="-78"/>
              <a:ea typeface="Arial"/>
              <a:cs typeface="Microsoft Uighur" panose="02000000000000000000" pitchFamily="2" charset="-78"/>
              <a:sym typeface="Arial"/>
            </a:endParaRPr>
          </a:p>
        </p:txBody>
      </p:sp>
      <p:grpSp>
        <p:nvGrpSpPr>
          <p:cNvPr id="249" name="Google Shape;249;p132"/>
          <p:cNvGrpSpPr/>
          <p:nvPr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250" name="Google Shape;250;p132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1" name="Google Shape;251;p132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01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252" name="Google Shape;252;p132"/>
          <p:cNvSpPr/>
          <p:nvPr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253" name="Google Shape;253;p132"/>
          <p:cNvGrpSpPr/>
          <p:nvPr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254" name="Google Shape;254;p132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5" name="Google Shape;255;p132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02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256" name="Google Shape;256;p132"/>
          <p:cNvSpPr/>
          <p:nvPr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257" name="Google Shape;257;p132"/>
          <p:cNvGrpSpPr/>
          <p:nvPr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258" name="Google Shape;258;p132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9" name="Google Shape;259;p132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03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260" name="Google Shape;260;p132"/>
          <p:cNvSpPr/>
          <p:nvPr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261" name="Google Shape;261;p132"/>
          <p:cNvGrpSpPr/>
          <p:nvPr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262" name="Google Shape;262;p132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3" name="Google Shape;263;p132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04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264" name="Google Shape;264;p132"/>
          <p:cNvSpPr/>
          <p:nvPr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265" name="Google Shape;265;p132"/>
          <p:cNvGrpSpPr/>
          <p:nvPr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66" name="Google Shape;266;p132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7" name="Google Shape;267;p132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05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268" name="Google Shape;268;p132"/>
          <p:cNvSpPr/>
          <p:nvPr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269" name="Google Shape;269;p132"/>
          <p:cNvGrpSpPr/>
          <p:nvPr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0" name="Google Shape;270;p132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1" name="Google Shape;271;p132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06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272" name="Google Shape;272;p132"/>
          <p:cNvSpPr txBox="1">
            <a:spLocks noGrp="1"/>
          </p:cNvSpPr>
          <p:nvPr>
            <p:ph type="body" idx="1"/>
          </p:nvPr>
        </p:nvSpPr>
        <p:spPr>
          <a:xfrm>
            <a:off x="540000" y="1512000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📂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73" name="Google Shape;273;p132"/>
          <p:cNvSpPr txBox="1">
            <a:spLocks noGrp="1"/>
          </p:cNvSpPr>
          <p:nvPr>
            <p:ph type="body" idx="2"/>
          </p:nvPr>
        </p:nvSpPr>
        <p:spPr>
          <a:xfrm>
            <a:off x="540000" y="3209330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74" name="Google Shape;274;p132"/>
          <p:cNvSpPr txBox="1">
            <a:spLocks noGrp="1"/>
          </p:cNvSpPr>
          <p:nvPr>
            <p:ph type="body" idx="3"/>
          </p:nvPr>
        </p:nvSpPr>
        <p:spPr>
          <a:xfrm>
            <a:off x="540000" y="4911275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75" name="Google Shape;275;p132"/>
          <p:cNvSpPr txBox="1">
            <a:spLocks noGrp="1"/>
          </p:cNvSpPr>
          <p:nvPr>
            <p:ph type="body" idx="4"/>
          </p:nvPr>
        </p:nvSpPr>
        <p:spPr>
          <a:xfrm>
            <a:off x="4735350" y="3204228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76" name="Google Shape;276;p132"/>
          <p:cNvSpPr txBox="1">
            <a:spLocks noGrp="1"/>
          </p:cNvSpPr>
          <p:nvPr>
            <p:ph type="body" idx="5"/>
          </p:nvPr>
        </p:nvSpPr>
        <p:spPr>
          <a:xfrm>
            <a:off x="4735350" y="4906173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77" name="Google Shape;277;p132"/>
          <p:cNvSpPr txBox="1">
            <a:spLocks noGrp="1"/>
          </p:cNvSpPr>
          <p:nvPr>
            <p:ph type="body" idx="6"/>
          </p:nvPr>
        </p:nvSpPr>
        <p:spPr>
          <a:xfrm>
            <a:off x="4735350" y="1502284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68378907"/>
      </p:ext>
    </p:extLst>
  </p:cSld>
  <p:clrMapOvr>
    <a:masterClrMapping/>
  </p:clrMapOvr>
  <p:transition spd="slow">
    <p:fade/>
  </p:transition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Disposition personnalisée">
  <p:cSld name="2_Disposition personnalisée"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33"/>
          <p:cNvSpPr/>
          <p:nvPr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280" name="Google Shape;280;p133"/>
          <p:cNvSpPr txBox="1"/>
          <p:nvPr/>
        </p:nvSpPr>
        <p:spPr>
          <a:xfrm>
            <a:off x="628650" y="834502"/>
            <a:ext cx="7886700" cy="523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800"/>
              <a:buFont typeface="Arial"/>
              <a:buNone/>
            </a:pPr>
            <a:r>
              <a:rPr lang="ar-MA" sz="2800" b="1" i="0" u="none" strike="noStrike" cap="none" dirty="0" err="1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Modifiez</a:t>
            </a:r>
            <a:r>
              <a:rPr lang="ar-MA" sz="2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</a:t>
            </a:r>
            <a:r>
              <a:rPr lang="ar-MA" sz="2800" b="1" i="0" u="none" strike="noStrike" cap="none" dirty="0" err="1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le</a:t>
            </a:r>
            <a:r>
              <a:rPr lang="ar-MA" sz="2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</a:t>
            </a:r>
            <a:r>
              <a:rPr lang="ar-MA" sz="2800" b="1" i="0" u="none" strike="noStrike" cap="none" dirty="0" err="1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style</a:t>
            </a:r>
            <a:r>
              <a:rPr lang="ar-MA" sz="2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</a:t>
            </a:r>
            <a:r>
              <a:rPr lang="ar-MA" sz="2800" b="1" i="0" u="none" strike="noStrike" cap="none" dirty="0" err="1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du</a:t>
            </a:r>
            <a:r>
              <a:rPr lang="ar-MA" sz="2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</a:t>
            </a:r>
            <a:r>
              <a:rPr lang="ar-MA" sz="2800" b="1" i="0" u="none" strike="noStrike" cap="none" dirty="0" err="1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titre</a:t>
            </a:r>
            <a:endParaRPr sz="2800" b="1" i="0" u="none" strike="noStrike" cap="none" dirty="0">
              <a:solidFill>
                <a:srgbClr val="565F88"/>
              </a:solidFill>
              <a:latin typeface="Microsoft Uighur" panose="02000000000000000000" pitchFamily="2" charset="-78"/>
              <a:ea typeface="Arial"/>
              <a:cs typeface="Microsoft Uighur" panose="02000000000000000000" pitchFamily="2" charset="-78"/>
              <a:sym typeface="Arial"/>
            </a:endParaRPr>
          </a:p>
        </p:txBody>
      </p:sp>
      <p:grpSp>
        <p:nvGrpSpPr>
          <p:cNvPr id="281" name="Google Shape;281;p133"/>
          <p:cNvGrpSpPr/>
          <p:nvPr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282" name="Google Shape;282;p133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3" name="Google Shape;283;p133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01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284" name="Google Shape;284;p133"/>
          <p:cNvSpPr/>
          <p:nvPr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285" name="Google Shape;285;p133"/>
          <p:cNvGrpSpPr/>
          <p:nvPr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286" name="Google Shape;286;p133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7" name="Google Shape;287;p133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02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288" name="Google Shape;288;p133"/>
          <p:cNvSpPr/>
          <p:nvPr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289" name="Google Shape;289;p133"/>
          <p:cNvGrpSpPr/>
          <p:nvPr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290" name="Google Shape;290;p133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1" name="Google Shape;291;p133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03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292" name="Google Shape;292;p133"/>
          <p:cNvSpPr/>
          <p:nvPr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293" name="Google Shape;293;p133"/>
          <p:cNvGrpSpPr/>
          <p:nvPr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294" name="Google Shape;294;p133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5" name="Google Shape;295;p133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04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296" name="Google Shape;296;p133"/>
          <p:cNvSpPr/>
          <p:nvPr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297" name="Google Shape;297;p133"/>
          <p:cNvGrpSpPr/>
          <p:nvPr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98" name="Google Shape;298;p133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9" name="Google Shape;299;p133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05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300" name="Google Shape;300;p133"/>
          <p:cNvSpPr/>
          <p:nvPr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301" name="Google Shape;301;p133"/>
          <p:cNvGrpSpPr/>
          <p:nvPr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302" name="Google Shape;302;p133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3" name="Google Shape;303;p133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06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304" name="Google Shape;304;p133"/>
          <p:cNvSpPr txBox="1">
            <a:spLocks noGrp="1"/>
          </p:cNvSpPr>
          <p:nvPr>
            <p:ph type="body" idx="1"/>
          </p:nvPr>
        </p:nvSpPr>
        <p:spPr>
          <a:xfrm>
            <a:off x="540000" y="1512000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05" name="Google Shape;305;p133"/>
          <p:cNvSpPr txBox="1">
            <a:spLocks noGrp="1"/>
          </p:cNvSpPr>
          <p:nvPr>
            <p:ph type="body" idx="2"/>
          </p:nvPr>
        </p:nvSpPr>
        <p:spPr>
          <a:xfrm>
            <a:off x="540000" y="3209330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📂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06" name="Google Shape;306;p133"/>
          <p:cNvSpPr txBox="1">
            <a:spLocks noGrp="1"/>
          </p:cNvSpPr>
          <p:nvPr>
            <p:ph type="body" idx="3"/>
          </p:nvPr>
        </p:nvSpPr>
        <p:spPr>
          <a:xfrm>
            <a:off x="540000" y="4911275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07" name="Google Shape;307;p133"/>
          <p:cNvSpPr txBox="1">
            <a:spLocks noGrp="1"/>
          </p:cNvSpPr>
          <p:nvPr>
            <p:ph type="body" idx="4"/>
          </p:nvPr>
        </p:nvSpPr>
        <p:spPr>
          <a:xfrm>
            <a:off x="4735350" y="3204228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08" name="Google Shape;308;p133"/>
          <p:cNvSpPr txBox="1">
            <a:spLocks noGrp="1"/>
          </p:cNvSpPr>
          <p:nvPr>
            <p:ph type="body" idx="5"/>
          </p:nvPr>
        </p:nvSpPr>
        <p:spPr>
          <a:xfrm>
            <a:off x="4735350" y="4906173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09" name="Google Shape;309;p133"/>
          <p:cNvSpPr txBox="1">
            <a:spLocks noGrp="1"/>
          </p:cNvSpPr>
          <p:nvPr>
            <p:ph type="body" idx="6"/>
          </p:nvPr>
        </p:nvSpPr>
        <p:spPr>
          <a:xfrm>
            <a:off x="4735350" y="1502284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13026791"/>
      </p:ext>
    </p:extLst>
  </p:cSld>
  <p:clrMapOvr>
    <a:masterClrMapping/>
  </p:clrMapOvr>
  <p:transition spd="slow">
    <p:fade/>
  </p:transition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sposition personnalisée">
  <p:cSld name="3_Disposition personnalisée"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34"/>
          <p:cNvSpPr/>
          <p:nvPr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312" name="Google Shape;312;p134"/>
          <p:cNvSpPr txBox="1"/>
          <p:nvPr/>
        </p:nvSpPr>
        <p:spPr>
          <a:xfrm>
            <a:off x="628650" y="834502"/>
            <a:ext cx="7886700" cy="523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800"/>
              <a:buFont typeface="Arial"/>
              <a:buNone/>
            </a:pPr>
            <a:r>
              <a:rPr lang="ar-MA" sz="2800" b="1" i="0" u="none" strike="noStrike" cap="none" dirty="0" err="1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Modifiez</a:t>
            </a:r>
            <a:r>
              <a:rPr lang="ar-MA" sz="2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</a:t>
            </a:r>
            <a:r>
              <a:rPr lang="ar-MA" sz="2800" b="1" i="0" u="none" strike="noStrike" cap="none" dirty="0" err="1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le</a:t>
            </a:r>
            <a:r>
              <a:rPr lang="ar-MA" sz="2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</a:t>
            </a:r>
            <a:r>
              <a:rPr lang="ar-MA" sz="2800" b="1" i="0" u="none" strike="noStrike" cap="none" dirty="0" err="1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style</a:t>
            </a:r>
            <a:r>
              <a:rPr lang="ar-MA" sz="2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</a:t>
            </a:r>
            <a:r>
              <a:rPr lang="ar-MA" sz="2800" b="1" i="0" u="none" strike="noStrike" cap="none" dirty="0" err="1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du</a:t>
            </a:r>
            <a:r>
              <a:rPr lang="ar-MA" sz="2800" b="1" i="0" u="none" strike="noStrike" cap="none" dirty="0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</a:t>
            </a:r>
            <a:r>
              <a:rPr lang="ar-MA" sz="2800" b="1" i="0" u="none" strike="noStrike" cap="none" dirty="0" err="1">
                <a:solidFill>
                  <a:srgbClr val="565F88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titre</a:t>
            </a:r>
            <a:endParaRPr sz="2800" b="1" i="0" u="none" strike="noStrike" cap="none" dirty="0">
              <a:solidFill>
                <a:srgbClr val="565F88"/>
              </a:solidFill>
              <a:latin typeface="Microsoft Uighur" panose="02000000000000000000" pitchFamily="2" charset="-78"/>
              <a:ea typeface="Arial"/>
              <a:cs typeface="Microsoft Uighur" panose="02000000000000000000" pitchFamily="2" charset="-78"/>
              <a:sym typeface="Arial"/>
            </a:endParaRPr>
          </a:p>
        </p:txBody>
      </p:sp>
      <p:grpSp>
        <p:nvGrpSpPr>
          <p:cNvPr id="313" name="Google Shape;313;p134"/>
          <p:cNvGrpSpPr/>
          <p:nvPr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314" name="Google Shape;314;p134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5" name="Google Shape;315;p134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01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316" name="Google Shape;316;p134"/>
          <p:cNvSpPr/>
          <p:nvPr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317" name="Google Shape;317;p134"/>
          <p:cNvGrpSpPr/>
          <p:nvPr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318" name="Google Shape;318;p134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9" name="Google Shape;319;p134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02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320" name="Google Shape;320;p134"/>
          <p:cNvSpPr/>
          <p:nvPr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321" name="Google Shape;321;p134"/>
          <p:cNvGrpSpPr/>
          <p:nvPr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322" name="Google Shape;322;p134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3" name="Google Shape;323;p134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03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324" name="Google Shape;324;p134"/>
          <p:cNvSpPr/>
          <p:nvPr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325" name="Google Shape;325;p134"/>
          <p:cNvGrpSpPr/>
          <p:nvPr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326" name="Google Shape;326;p134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7" name="Google Shape;327;p134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04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328" name="Google Shape;328;p134"/>
          <p:cNvSpPr/>
          <p:nvPr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329" name="Google Shape;329;p134"/>
          <p:cNvGrpSpPr/>
          <p:nvPr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330" name="Google Shape;330;p134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31" name="Google Shape;331;p134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05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332" name="Google Shape;332;p134"/>
          <p:cNvSpPr/>
          <p:nvPr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333" name="Google Shape;333;p134"/>
          <p:cNvGrpSpPr/>
          <p:nvPr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334" name="Google Shape;334;p134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35" name="Google Shape;335;p134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 06</a:t>
              </a:r>
              <a:endParaRPr dirty="0">
                <a:latin typeface="Microsoft Uighur" panose="02000000000000000000" pitchFamily="2" charset="-78"/>
              </a:endParaRPr>
            </a:p>
          </p:txBody>
        </p:sp>
      </p:grpSp>
      <p:sp>
        <p:nvSpPr>
          <p:cNvPr id="336" name="Google Shape;336;p134"/>
          <p:cNvSpPr txBox="1">
            <a:spLocks noGrp="1"/>
          </p:cNvSpPr>
          <p:nvPr>
            <p:ph type="body" idx="1"/>
          </p:nvPr>
        </p:nvSpPr>
        <p:spPr>
          <a:xfrm>
            <a:off x="543610" y="1512000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37" name="Google Shape;337;p134"/>
          <p:cNvSpPr txBox="1">
            <a:spLocks noGrp="1"/>
          </p:cNvSpPr>
          <p:nvPr>
            <p:ph type="body" idx="2"/>
          </p:nvPr>
        </p:nvSpPr>
        <p:spPr>
          <a:xfrm>
            <a:off x="543610" y="3209330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38" name="Google Shape;338;p134"/>
          <p:cNvSpPr txBox="1">
            <a:spLocks noGrp="1"/>
          </p:cNvSpPr>
          <p:nvPr>
            <p:ph type="body" idx="3"/>
          </p:nvPr>
        </p:nvSpPr>
        <p:spPr>
          <a:xfrm>
            <a:off x="543610" y="4911275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📂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39" name="Google Shape;339;p134"/>
          <p:cNvSpPr txBox="1">
            <a:spLocks noGrp="1"/>
          </p:cNvSpPr>
          <p:nvPr>
            <p:ph type="body" idx="4"/>
          </p:nvPr>
        </p:nvSpPr>
        <p:spPr>
          <a:xfrm>
            <a:off x="4738960" y="3204228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40" name="Google Shape;340;p134"/>
          <p:cNvSpPr txBox="1">
            <a:spLocks noGrp="1"/>
          </p:cNvSpPr>
          <p:nvPr>
            <p:ph type="body" idx="5"/>
          </p:nvPr>
        </p:nvSpPr>
        <p:spPr>
          <a:xfrm>
            <a:off x="4738960" y="4906173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41" name="Google Shape;341;p134"/>
          <p:cNvSpPr txBox="1">
            <a:spLocks noGrp="1"/>
          </p:cNvSpPr>
          <p:nvPr>
            <p:ph type="body" idx="6"/>
          </p:nvPr>
        </p:nvSpPr>
        <p:spPr>
          <a:xfrm>
            <a:off x="4738960" y="1502284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74787027"/>
      </p:ext>
    </p:extLst>
  </p:cSld>
  <p:clrMapOvr>
    <a:masterClrMapping/>
  </p:clrMapOvr>
  <p:transition spd="slow">
    <p:fade/>
  </p:transition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E757B3EF-85ED-79B4-F526-70739A899F2A}"/>
              </a:ext>
            </a:extLst>
          </p:cNvPr>
          <p:cNvSpPr/>
          <p:nvPr userDrawn="1"/>
        </p:nvSpPr>
        <p:spPr>
          <a:xfrm>
            <a:off x="817678" y="2955833"/>
            <a:ext cx="7508644" cy="540000"/>
          </a:xfrm>
          <a:custGeom>
            <a:avLst/>
            <a:gdLst>
              <a:gd name="connsiteX0" fmla="*/ 170093 w 5365259"/>
              <a:gd name="connsiteY0" fmla="*/ 0 h 305065"/>
              <a:gd name="connsiteX1" fmla="*/ 5198553 w 5365259"/>
              <a:gd name="connsiteY1" fmla="*/ 0 h 305065"/>
              <a:gd name="connsiteX2" fmla="*/ 5355280 w 5365259"/>
              <a:gd name="connsiteY2" fmla="*/ 103885 h 305065"/>
              <a:gd name="connsiteX3" fmla="*/ 5365259 w 5365259"/>
              <a:gd name="connsiteY3" fmla="*/ 153316 h 305065"/>
              <a:gd name="connsiteX4" fmla="*/ 5365259 w 5365259"/>
              <a:gd name="connsiteY4" fmla="*/ 305065 h 305065"/>
              <a:gd name="connsiteX5" fmla="*/ 0 w 5365259"/>
              <a:gd name="connsiteY5" fmla="*/ 305065 h 305065"/>
              <a:gd name="connsiteX6" fmla="*/ 0 w 5365259"/>
              <a:gd name="connsiteY6" fmla="*/ 170093 h 305065"/>
              <a:gd name="connsiteX7" fmla="*/ 170093 w 5365259"/>
              <a:gd name="connsiteY7" fmla="*/ 0 h 305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65259" h="305065">
                <a:moveTo>
                  <a:pt x="170093" y="0"/>
                </a:moveTo>
                <a:lnTo>
                  <a:pt x="5198553" y="0"/>
                </a:lnTo>
                <a:cubicBezTo>
                  <a:pt x="5269008" y="0"/>
                  <a:pt x="5329458" y="42836"/>
                  <a:pt x="5355280" y="103885"/>
                </a:cubicBezTo>
                <a:lnTo>
                  <a:pt x="5365259" y="153316"/>
                </a:lnTo>
                <a:lnTo>
                  <a:pt x="5365259" y="305065"/>
                </a:lnTo>
                <a:lnTo>
                  <a:pt x="0" y="305065"/>
                </a:lnTo>
                <a:lnTo>
                  <a:pt x="0" y="170093"/>
                </a:lnTo>
                <a:cubicBezTo>
                  <a:pt x="0" y="76153"/>
                  <a:pt x="76153" y="0"/>
                  <a:pt x="170093" y="0"/>
                </a:cubicBezTo>
                <a:close/>
              </a:path>
            </a:pathLst>
          </a:custGeom>
          <a:solidFill>
            <a:srgbClr val="55B6DF"/>
          </a:solidFill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endParaRPr lang="fr-FR" dirty="0">
              <a:solidFill>
                <a:srgbClr val="CAF2F4"/>
              </a:solidFill>
              <a:latin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002657C-3C1F-4D99-A0E2-77679A65AE23}"/>
              </a:ext>
            </a:extLst>
          </p:cNvPr>
          <p:cNvSpPr/>
          <p:nvPr userDrawn="1"/>
        </p:nvSpPr>
        <p:spPr>
          <a:xfrm>
            <a:off x="817677" y="2955833"/>
            <a:ext cx="7508646" cy="2197281"/>
          </a:xfrm>
          <a:prstGeom prst="roundRect">
            <a:avLst/>
          </a:prstGeom>
          <a:noFill/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Microsoft Uighur" panose="02000000000000000000" pitchFamily="2" charset="-78"/>
            </a:endParaRPr>
          </a:p>
        </p:txBody>
      </p:sp>
      <p:pic>
        <p:nvPicPr>
          <p:cNvPr id="2" name="Google Shape;2255;p45">
            <a:extLst>
              <a:ext uri="{FF2B5EF4-FFF2-40B4-BE49-F238E27FC236}">
                <a16:creationId xmlns:a16="http://schemas.microsoft.com/office/drawing/2014/main" id="{3376E29B-AF0B-8771-6C36-4A85121EFD66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7456796" y="3069168"/>
            <a:ext cx="671204" cy="8533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34064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9046558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 algn="r" rtl="1">
              <a:defRPr lang="fr-MA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76129636"/>
      </p:ext>
    </p:extLst>
  </p:cSld>
  <p:clrMapOvr>
    <a:masterClrMapping/>
  </p:clrMapOvr>
  <p:transition spd="slow">
    <p:fade/>
  </p:transition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0_Titre et contenu libre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615686-FD6D-D9AF-A708-1A5B6B357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50012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sz="40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80462343"/>
      </p:ext>
    </p:extLst>
  </p:cSld>
  <p:clrMapOvr>
    <a:masterClrMapping/>
  </p:clrMapOvr>
  <p:transition spd="slow">
    <p:fade/>
  </p:transition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 libre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615686-FD6D-D9AF-A708-1A5B6B357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50012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sz="40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1C52B976-EFAE-42E7-29AC-478BA2E1BD5D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1692000" y="1693586"/>
            <a:ext cx="5760000" cy="3240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31766645"/>
      </p:ext>
    </p:extLst>
  </p:cSld>
  <p:clrMapOvr>
    <a:masterClrMapping/>
  </p:clrMapOvr>
  <p:transition spd="slow">
    <p:fade/>
  </p:transition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et contenu libre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615686-FD6D-D9AF-A708-1A5B6B357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50012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sz="40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Espace réservé du texte 29">
            <a:extLst>
              <a:ext uri="{FF2B5EF4-FFF2-40B4-BE49-F238E27FC236}">
                <a16:creationId xmlns:a16="http://schemas.microsoft.com/office/drawing/2014/main" id="{875F7547-AE65-F045-895D-8058BAE96B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71647" y="2348166"/>
            <a:ext cx="5600701" cy="2676585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F750240-B25D-E826-2FC6-DD63E86DFD1C}"/>
              </a:ext>
            </a:extLst>
          </p:cNvPr>
          <p:cNvSpPr/>
          <p:nvPr userDrawn="1"/>
        </p:nvSpPr>
        <p:spPr>
          <a:xfrm>
            <a:off x="1006250" y="2348166"/>
            <a:ext cx="7131497" cy="2693854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3698033"/>
      </p:ext>
    </p:extLst>
  </p:cSld>
  <p:clrMapOvr>
    <a:masterClrMapping/>
  </p:clrMapOvr>
  <p:transition spd="slow">
    <p:fade/>
  </p:transition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هيكلة حصة اليوم</a:t>
            </a:r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29DAEA41-5D00-ED34-D554-A529177F4182}"/>
              </a:ext>
            </a:extLst>
          </p:cNvPr>
          <p:cNvSpPr/>
          <p:nvPr userDrawn="1"/>
        </p:nvSpPr>
        <p:spPr>
          <a:xfrm>
            <a:off x="1006252" y="1523878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53" name="Espace réservé pour une image  52">
            <a:extLst>
              <a:ext uri="{FF2B5EF4-FFF2-40B4-BE49-F238E27FC236}">
                <a16:creationId xmlns:a16="http://schemas.microsoft.com/office/drawing/2014/main" id="{811D769F-9534-D48A-505E-F22FF98BB4F8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345749" y="1577878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6" name="Espace réservé du texte 29">
            <a:extLst>
              <a:ext uri="{FF2B5EF4-FFF2-40B4-BE49-F238E27FC236}">
                <a16:creationId xmlns:a16="http://schemas.microsoft.com/office/drawing/2014/main" id="{33AE7A0F-BFA5-923E-41DE-E0CB8B1CF6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76039" y="1523878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58" name="Image 57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9AB06E90-B23B-155F-6B3F-49C06FBEC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1288289"/>
            <a:ext cx="2234716" cy="360000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22662878-670D-4431-C83A-4C800DE81E79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1288289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01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E167E433-320B-2546-9D52-C395FCA750E1}"/>
              </a:ext>
            </a:extLst>
          </p:cNvPr>
          <p:cNvSpPr/>
          <p:nvPr userDrawn="1"/>
        </p:nvSpPr>
        <p:spPr>
          <a:xfrm>
            <a:off x="1006252" y="2853619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68" name="Espace réservé pour une image  52">
            <a:extLst>
              <a:ext uri="{FF2B5EF4-FFF2-40B4-BE49-F238E27FC236}">
                <a16:creationId xmlns:a16="http://schemas.microsoft.com/office/drawing/2014/main" id="{F0B98AD8-84F5-043C-2955-B0BA40A1426D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345749" y="2907619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9" name="Espace réservé du texte 29">
            <a:extLst>
              <a:ext uri="{FF2B5EF4-FFF2-40B4-BE49-F238E27FC236}">
                <a16:creationId xmlns:a16="http://schemas.microsoft.com/office/drawing/2014/main" id="{AC10C698-6C83-20D2-F92B-A3155E47AA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76039" y="2853619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70" name="Image 6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62318FFC-403A-B3A7-7424-E3A03ACA8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2618030"/>
            <a:ext cx="2234716" cy="36000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9237A4E0-D5C4-0422-6D15-31DB08B93CC3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2618030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02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معجم</a:t>
            </a:r>
          </a:p>
        </p:txBody>
      </p:sp>
      <p:sp>
        <p:nvSpPr>
          <p:cNvPr id="82" name="Rectangle : coins arrondis 81">
            <a:extLst>
              <a:ext uri="{FF2B5EF4-FFF2-40B4-BE49-F238E27FC236}">
                <a16:creationId xmlns:a16="http://schemas.microsoft.com/office/drawing/2014/main" id="{30D8AE50-417D-45B7-9122-F3958F0C4C71}"/>
              </a:ext>
            </a:extLst>
          </p:cNvPr>
          <p:cNvSpPr/>
          <p:nvPr userDrawn="1"/>
        </p:nvSpPr>
        <p:spPr>
          <a:xfrm>
            <a:off x="1006252" y="4183360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83" name="Espace réservé pour une image  52">
            <a:extLst>
              <a:ext uri="{FF2B5EF4-FFF2-40B4-BE49-F238E27FC236}">
                <a16:creationId xmlns:a16="http://schemas.microsoft.com/office/drawing/2014/main" id="{7C35F609-A4E7-22C1-7015-E75100C5AE06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7345749" y="4237360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4" name="Espace réservé du texte 29">
            <a:extLst>
              <a:ext uri="{FF2B5EF4-FFF2-40B4-BE49-F238E27FC236}">
                <a16:creationId xmlns:a16="http://schemas.microsoft.com/office/drawing/2014/main" id="{803D4A87-566A-9735-A2B9-04DD3B1646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76039" y="4183360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85" name="Image 84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29673C02-277D-EE04-8BD0-FF1AD64690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3947771"/>
            <a:ext cx="2234716" cy="360000"/>
          </a:xfrm>
          <a:prstGeom prst="rect">
            <a:avLst/>
          </a:prstGeom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1AD1ECCD-64D7-5EF6-049C-A9EDBD4562C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3947771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03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استماع وتحدث</a:t>
            </a:r>
          </a:p>
        </p:txBody>
      </p:sp>
      <p:sp>
        <p:nvSpPr>
          <p:cNvPr id="87" name="Rectangle : coins arrondis 86">
            <a:extLst>
              <a:ext uri="{FF2B5EF4-FFF2-40B4-BE49-F238E27FC236}">
                <a16:creationId xmlns:a16="http://schemas.microsoft.com/office/drawing/2014/main" id="{13ADE3E3-FEE4-7D18-5E4F-161698C8298E}"/>
              </a:ext>
            </a:extLst>
          </p:cNvPr>
          <p:cNvSpPr/>
          <p:nvPr userDrawn="1"/>
        </p:nvSpPr>
        <p:spPr>
          <a:xfrm>
            <a:off x="1006252" y="5513101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88" name="Espace réservé pour une image  52">
            <a:extLst>
              <a:ext uri="{FF2B5EF4-FFF2-40B4-BE49-F238E27FC236}">
                <a16:creationId xmlns:a16="http://schemas.microsoft.com/office/drawing/2014/main" id="{5002C4B3-577C-EDF2-EEF3-BB3F299EEF1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7345749" y="5567101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9" name="Espace réservé du texte 29">
            <a:extLst>
              <a:ext uri="{FF2B5EF4-FFF2-40B4-BE49-F238E27FC236}">
                <a16:creationId xmlns:a16="http://schemas.microsoft.com/office/drawing/2014/main" id="{84AB51F3-94E9-C64F-E0A7-077D1112346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376039" y="5513101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90" name="Image 8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0BB64257-1A94-AB80-9832-CB0DF63AC8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5277512"/>
            <a:ext cx="2234716" cy="360000"/>
          </a:xfrm>
          <a:prstGeom prst="rect">
            <a:avLst/>
          </a:prstGeom>
        </p:spPr>
      </p:pic>
      <p:sp>
        <p:nvSpPr>
          <p:cNvPr id="91" name="Rectangle 90">
            <a:extLst>
              <a:ext uri="{FF2B5EF4-FFF2-40B4-BE49-F238E27FC236}">
                <a16:creationId xmlns:a16="http://schemas.microsoft.com/office/drawing/2014/main" id="{AB053F21-2486-E623-00E1-630B455CA52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5277512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04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قراءة/ كتابة</a:t>
            </a:r>
          </a:p>
        </p:txBody>
      </p:sp>
    </p:spTree>
    <p:extLst>
      <p:ext uri="{BB962C8B-B14F-4D97-AF65-F5344CB8AC3E}">
        <p14:creationId xmlns:p14="http://schemas.microsoft.com/office/powerpoint/2010/main" val="2627826834"/>
      </p:ext>
    </p:extLst>
  </p:cSld>
  <p:clrMapOvr>
    <a:masterClrMapping/>
  </p:clrMapOvr>
  <p:transition spd="slow">
    <p:fade/>
  </p:transition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هيكلة حصة اليوم</a:t>
            </a:r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29DAEA41-5D00-ED34-D554-A529177F4182}"/>
              </a:ext>
            </a:extLst>
          </p:cNvPr>
          <p:cNvSpPr/>
          <p:nvPr userDrawn="1"/>
        </p:nvSpPr>
        <p:spPr>
          <a:xfrm>
            <a:off x="1006252" y="1523878"/>
            <a:ext cx="7131497" cy="900000"/>
          </a:xfrm>
          <a:prstGeom prst="roundRect">
            <a:avLst>
              <a:gd name="adj" fmla="val 50000"/>
            </a:avLst>
          </a:prstGeom>
          <a:solidFill>
            <a:srgbClr val="B5EEF2"/>
          </a:solidFill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53" name="Espace réservé pour une image  52">
            <a:extLst>
              <a:ext uri="{FF2B5EF4-FFF2-40B4-BE49-F238E27FC236}">
                <a16:creationId xmlns:a16="http://schemas.microsoft.com/office/drawing/2014/main" id="{811D769F-9534-D48A-505E-F22FF98BB4F8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345749" y="1577878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6" name="Espace réservé du texte 29">
            <a:extLst>
              <a:ext uri="{FF2B5EF4-FFF2-40B4-BE49-F238E27FC236}">
                <a16:creationId xmlns:a16="http://schemas.microsoft.com/office/drawing/2014/main" id="{33AE7A0F-BFA5-923E-41DE-E0CB8B1CF6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76039" y="1523878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58" name="Image 57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9AB06E90-B23B-155F-6B3F-49C06FBEC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1288289"/>
            <a:ext cx="2234716" cy="360000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22662878-670D-4431-C83A-4C800DE81E79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1288289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01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E167E433-320B-2546-9D52-C395FCA750E1}"/>
              </a:ext>
            </a:extLst>
          </p:cNvPr>
          <p:cNvSpPr/>
          <p:nvPr userDrawn="1"/>
        </p:nvSpPr>
        <p:spPr>
          <a:xfrm>
            <a:off x="1006252" y="2853619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68" name="Espace réservé pour une image  52">
            <a:extLst>
              <a:ext uri="{FF2B5EF4-FFF2-40B4-BE49-F238E27FC236}">
                <a16:creationId xmlns:a16="http://schemas.microsoft.com/office/drawing/2014/main" id="{F0B98AD8-84F5-043C-2955-B0BA40A1426D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345749" y="2907619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9" name="Espace réservé du texte 29">
            <a:extLst>
              <a:ext uri="{FF2B5EF4-FFF2-40B4-BE49-F238E27FC236}">
                <a16:creationId xmlns:a16="http://schemas.microsoft.com/office/drawing/2014/main" id="{AC10C698-6C83-20D2-F92B-A3155E47AA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76039" y="2853619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70" name="Image 6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62318FFC-403A-B3A7-7424-E3A03ACA8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2618030"/>
            <a:ext cx="2234716" cy="36000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9237A4E0-D5C4-0422-6D15-31DB08B93CC3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2618030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02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معجم</a:t>
            </a:r>
          </a:p>
        </p:txBody>
      </p:sp>
      <p:sp>
        <p:nvSpPr>
          <p:cNvPr id="82" name="Rectangle : coins arrondis 81">
            <a:extLst>
              <a:ext uri="{FF2B5EF4-FFF2-40B4-BE49-F238E27FC236}">
                <a16:creationId xmlns:a16="http://schemas.microsoft.com/office/drawing/2014/main" id="{30D8AE50-417D-45B7-9122-F3958F0C4C71}"/>
              </a:ext>
            </a:extLst>
          </p:cNvPr>
          <p:cNvSpPr/>
          <p:nvPr userDrawn="1"/>
        </p:nvSpPr>
        <p:spPr>
          <a:xfrm>
            <a:off x="1006252" y="4183360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83" name="Espace réservé pour une image  52">
            <a:extLst>
              <a:ext uri="{FF2B5EF4-FFF2-40B4-BE49-F238E27FC236}">
                <a16:creationId xmlns:a16="http://schemas.microsoft.com/office/drawing/2014/main" id="{7C35F609-A4E7-22C1-7015-E75100C5AE06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7345749" y="4237360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4" name="Espace réservé du texte 29">
            <a:extLst>
              <a:ext uri="{FF2B5EF4-FFF2-40B4-BE49-F238E27FC236}">
                <a16:creationId xmlns:a16="http://schemas.microsoft.com/office/drawing/2014/main" id="{803D4A87-566A-9735-A2B9-04DD3B1646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76039" y="4183360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85" name="Image 84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29673C02-277D-EE04-8BD0-FF1AD64690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3947771"/>
            <a:ext cx="2234716" cy="360000"/>
          </a:xfrm>
          <a:prstGeom prst="rect">
            <a:avLst/>
          </a:prstGeom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1AD1ECCD-64D7-5EF6-049C-A9EDBD4562C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3947771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03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استماع وتحدث</a:t>
            </a:r>
          </a:p>
        </p:txBody>
      </p:sp>
      <p:sp>
        <p:nvSpPr>
          <p:cNvPr id="87" name="Rectangle : coins arrondis 86">
            <a:extLst>
              <a:ext uri="{FF2B5EF4-FFF2-40B4-BE49-F238E27FC236}">
                <a16:creationId xmlns:a16="http://schemas.microsoft.com/office/drawing/2014/main" id="{13ADE3E3-FEE4-7D18-5E4F-161698C8298E}"/>
              </a:ext>
            </a:extLst>
          </p:cNvPr>
          <p:cNvSpPr/>
          <p:nvPr userDrawn="1"/>
        </p:nvSpPr>
        <p:spPr>
          <a:xfrm>
            <a:off x="1006252" y="5513101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88" name="Espace réservé pour une image  52">
            <a:extLst>
              <a:ext uri="{FF2B5EF4-FFF2-40B4-BE49-F238E27FC236}">
                <a16:creationId xmlns:a16="http://schemas.microsoft.com/office/drawing/2014/main" id="{5002C4B3-577C-EDF2-EEF3-BB3F299EEF1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7345749" y="5567101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9" name="Espace réservé du texte 29">
            <a:extLst>
              <a:ext uri="{FF2B5EF4-FFF2-40B4-BE49-F238E27FC236}">
                <a16:creationId xmlns:a16="http://schemas.microsoft.com/office/drawing/2014/main" id="{84AB51F3-94E9-C64F-E0A7-077D1112346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376039" y="5513101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90" name="Image 8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0BB64257-1A94-AB80-9832-CB0DF63AC8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5277512"/>
            <a:ext cx="2234716" cy="360000"/>
          </a:xfrm>
          <a:prstGeom prst="rect">
            <a:avLst/>
          </a:prstGeom>
        </p:spPr>
      </p:pic>
      <p:sp>
        <p:nvSpPr>
          <p:cNvPr id="91" name="Rectangle 90">
            <a:extLst>
              <a:ext uri="{FF2B5EF4-FFF2-40B4-BE49-F238E27FC236}">
                <a16:creationId xmlns:a16="http://schemas.microsoft.com/office/drawing/2014/main" id="{AB053F21-2486-E623-00E1-630B455CA52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5277512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04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قراءة/ كتابة</a:t>
            </a:r>
          </a:p>
        </p:txBody>
      </p:sp>
      <p:sp>
        <p:nvSpPr>
          <p:cNvPr id="93" name="ZoneTexte 92">
            <a:extLst>
              <a:ext uri="{FF2B5EF4-FFF2-40B4-BE49-F238E27FC236}">
                <a16:creationId xmlns:a16="http://schemas.microsoft.com/office/drawing/2014/main" id="{142297B5-6FBA-BC26-6A95-65899F08D5CE}"/>
              </a:ext>
            </a:extLst>
          </p:cNvPr>
          <p:cNvSpPr txBox="1"/>
          <p:nvPr userDrawn="1"/>
        </p:nvSpPr>
        <p:spPr>
          <a:xfrm>
            <a:off x="2286000" y="3273186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قراءة/ كتابة</a:t>
            </a:r>
          </a:p>
        </p:txBody>
      </p:sp>
    </p:spTree>
    <p:extLst>
      <p:ext uri="{BB962C8B-B14F-4D97-AF65-F5344CB8AC3E}">
        <p14:creationId xmlns:p14="http://schemas.microsoft.com/office/powerpoint/2010/main" val="1125944795"/>
      </p:ext>
    </p:extLst>
  </p:cSld>
  <p:clrMapOvr>
    <a:masterClrMapping/>
  </p:clrMapOvr>
  <p:transition spd="slow">
    <p:fade/>
  </p:transition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هيكلة حصة اليوم</a:t>
            </a:r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29DAEA41-5D00-ED34-D554-A529177F4182}"/>
              </a:ext>
            </a:extLst>
          </p:cNvPr>
          <p:cNvSpPr/>
          <p:nvPr userDrawn="1"/>
        </p:nvSpPr>
        <p:spPr>
          <a:xfrm>
            <a:off x="1006252" y="1523878"/>
            <a:ext cx="7131497" cy="900000"/>
          </a:xfrm>
          <a:prstGeom prst="roundRect">
            <a:avLst>
              <a:gd name="adj" fmla="val 50000"/>
            </a:avLst>
          </a:prstGeom>
          <a:solidFill>
            <a:srgbClr val="B5EEF2"/>
          </a:solidFill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53" name="Espace réservé pour une image  52">
            <a:extLst>
              <a:ext uri="{FF2B5EF4-FFF2-40B4-BE49-F238E27FC236}">
                <a16:creationId xmlns:a16="http://schemas.microsoft.com/office/drawing/2014/main" id="{811D769F-9534-D48A-505E-F22FF98BB4F8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345749" y="1577878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6" name="Espace réservé du texte 29">
            <a:extLst>
              <a:ext uri="{FF2B5EF4-FFF2-40B4-BE49-F238E27FC236}">
                <a16:creationId xmlns:a16="http://schemas.microsoft.com/office/drawing/2014/main" id="{33AE7A0F-BFA5-923E-41DE-E0CB8B1CF6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76039" y="1523878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58" name="Image 57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9AB06E90-B23B-155F-6B3F-49C06FBEC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1288289"/>
            <a:ext cx="2234716" cy="360000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22662878-670D-4431-C83A-4C800DE81E79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1288289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01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E167E433-320B-2546-9D52-C395FCA750E1}"/>
              </a:ext>
            </a:extLst>
          </p:cNvPr>
          <p:cNvSpPr/>
          <p:nvPr userDrawn="1"/>
        </p:nvSpPr>
        <p:spPr>
          <a:xfrm>
            <a:off x="1006252" y="2853619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68" name="Espace réservé pour une image  52">
            <a:extLst>
              <a:ext uri="{FF2B5EF4-FFF2-40B4-BE49-F238E27FC236}">
                <a16:creationId xmlns:a16="http://schemas.microsoft.com/office/drawing/2014/main" id="{F0B98AD8-84F5-043C-2955-B0BA40A1426D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345749" y="2907619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9" name="Espace réservé du texte 29">
            <a:extLst>
              <a:ext uri="{FF2B5EF4-FFF2-40B4-BE49-F238E27FC236}">
                <a16:creationId xmlns:a16="http://schemas.microsoft.com/office/drawing/2014/main" id="{AC10C698-6C83-20D2-F92B-A3155E47AA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76039" y="2853619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70" name="Image 6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62318FFC-403A-B3A7-7424-E3A03ACA8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2618030"/>
            <a:ext cx="2234716" cy="36000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9237A4E0-D5C4-0422-6D15-31DB08B93CC3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2618030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02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معجم</a:t>
            </a:r>
          </a:p>
        </p:txBody>
      </p:sp>
      <p:sp>
        <p:nvSpPr>
          <p:cNvPr id="82" name="Rectangle : coins arrondis 81">
            <a:extLst>
              <a:ext uri="{FF2B5EF4-FFF2-40B4-BE49-F238E27FC236}">
                <a16:creationId xmlns:a16="http://schemas.microsoft.com/office/drawing/2014/main" id="{30D8AE50-417D-45B7-9122-F3958F0C4C71}"/>
              </a:ext>
            </a:extLst>
          </p:cNvPr>
          <p:cNvSpPr/>
          <p:nvPr userDrawn="1"/>
        </p:nvSpPr>
        <p:spPr>
          <a:xfrm>
            <a:off x="1006252" y="4183360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83" name="Espace réservé pour une image  52">
            <a:extLst>
              <a:ext uri="{FF2B5EF4-FFF2-40B4-BE49-F238E27FC236}">
                <a16:creationId xmlns:a16="http://schemas.microsoft.com/office/drawing/2014/main" id="{7C35F609-A4E7-22C1-7015-E75100C5AE06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7345749" y="4237360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4" name="Espace réservé du texte 29">
            <a:extLst>
              <a:ext uri="{FF2B5EF4-FFF2-40B4-BE49-F238E27FC236}">
                <a16:creationId xmlns:a16="http://schemas.microsoft.com/office/drawing/2014/main" id="{803D4A87-566A-9735-A2B9-04DD3B1646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76039" y="4183360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pic>
        <p:nvPicPr>
          <p:cNvPr id="85" name="Image 84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29673C02-277D-EE04-8BD0-FF1AD64690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3947771"/>
            <a:ext cx="2234716" cy="360000"/>
          </a:xfrm>
          <a:prstGeom prst="rect">
            <a:avLst/>
          </a:prstGeom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1AD1ECCD-64D7-5EF6-049C-A9EDBD4562C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3947771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03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استماع وتحدث</a:t>
            </a:r>
          </a:p>
        </p:txBody>
      </p:sp>
      <p:sp>
        <p:nvSpPr>
          <p:cNvPr id="93" name="ZoneTexte 92">
            <a:extLst>
              <a:ext uri="{FF2B5EF4-FFF2-40B4-BE49-F238E27FC236}">
                <a16:creationId xmlns:a16="http://schemas.microsoft.com/office/drawing/2014/main" id="{142297B5-6FBA-BC26-6A95-65899F08D5CE}"/>
              </a:ext>
            </a:extLst>
          </p:cNvPr>
          <p:cNvSpPr txBox="1"/>
          <p:nvPr userDrawn="1"/>
        </p:nvSpPr>
        <p:spPr>
          <a:xfrm>
            <a:off x="2286000" y="3273186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قراءة/ كتابة</a:t>
            </a:r>
          </a:p>
        </p:txBody>
      </p:sp>
    </p:spTree>
    <p:extLst>
      <p:ext uri="{BB962C8B-B14F-4D97-AF65-F5344CB8AC3E}">
        <p14:creationId xmlns:p14="http://schemas.microsoft.com/office/powerpoint/2010/main" val="394887951"/>
      </p:ext>
    </p:extLst>
  </p:cSld>
  <p:clrMapOvr>
    <a:masterClrMapping/>
  </p:clrMapOvr>
  <p:transition spd="slow">
    <p:fade/>
  </p:transition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499220" y="1489630"/>
            <a:ext cx="3780000" cy="198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هيكلة حصة اليوم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19610" y="1345630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4079344"/>
            <a:ext cx="3780000" cy="180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935344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690960" y="1484528"/>
            <a:ext cx="3780000" cy="198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31610" y="1340528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endParaRP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4074242"/>
            <a:ext cx="3780000" cy="180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930242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23761567-A86E-8135-81C0-CED87D942C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9220" y="1494244"/>
            <a:ext cx="3780000" cy="198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39EA05E9-C0CF-B205-9E7E-8B816F7B20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610" y="4079344"/>
            <a:ext cx="3780000" cy="18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17782BBF-59ED-E546-3B38-B34A7198A4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8960" y="4074242"/>
            <a:ext cx="3780000" cy="18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F31F0DA6-235C-D84C-A077-7A122B020A9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5350" y="1933764"/>
            <a:ext cx="3780000" cy="198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4" name="Espace réservé pour une image  33">
            <a:extLst>
              <a:ext uri="{FF2B5EF4-FFF2-40B4-BE49-F238E27FC236}">
                <a16:creationId xmlns:a16="http://schemas.microsoft.com/office/drawing/2014/main" id="{E9E8A424-C49F-EA75-7E06-53BC7826807A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43772" y="910326"/>
            <a:ext cx="720000" cy="720000"/>
          </a:xfrm>
          <a:prstGeom prst="ellipse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04670879"/>
      </p:ext>
    </p:extLst>
  </p:cSld>
  <p:clrMapOvr>
    <a:masterClrMapping/>
  </p:clrMapOvr>
  <p:transition spd="slow">
    <p:fade/>
  </p:transition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97716"/>
            <a:chOff x="963273" y="2342097"/>
            <a:chExt cx="1787772" cy="297716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51813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25056885-FA64-D09B-26FE-85CF4F679F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361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93778A39-AF25-ED00-5098-369F58C4D7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61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40ABE254-A8C6-779E-D670-312AF958BE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361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2FC31E5C-B8D7-6A19-A642-3F6EA92819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896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67179967-8610-1723-242E-1E4CD528465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896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049FF31D-572A-E6E6-F61A-D9F1DF02E8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896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78200360"/>
      </p:ext>
    </p:extLst>
  </p:cSld>
  <p:clrMapOvr>
    <a:masterClrMapping/>
  </p:clrMapOvr>
  <p:transition spd="slow">
    <p:fade/>
  </p:transition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C2ADEA47-53F7-0AF0-3372-8233D45817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361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70990D1D-7C73-EE33-8D5B-6391F064BCA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61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17C0A59E-DC27-E4F2-BC37-CE6B27DC4D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361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E9D0546D-8442-4A6F-F0D1-77FAF613F2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896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CB811CDB-4C95-517D-D592-BCC10856CA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896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0F179832-ADCB-6435-7E3C-B36F156DA0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896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01376325"/>
      </p:ext>
    </p:extLst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3460690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A34270BF-566C-8548-6695-5672B306BB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000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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8F8C17C2-62D1-261B-0BE2-6F7839D218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000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1596194A-BC5F-19D0-0F1C-F6CFBDF3FFF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000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3" name="Espace réservé du texte 29">
            <a:extLst>
              <a:ext uri="{FF2B5EF4-FFF2-40B4-BE49-F238E27FC236}">
                <a16:creationId xmlns:a16="http://schemas.microsoft.com/office/drawing/2014/main" id="{34C5ECAB-EDC5-9A06-999D-04F572C338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535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4" name="Espace réservé du texte 29">
            <a:extLst>
              <a:ext uri="{FF2B5EF4-FFF2-40B4-BE49-F238E27FC236}">
                <a16:creationId xmlns:a16="http://schemas.microsoft.com/office/drawing/2014/main" id="{99EB5DB0-28F2-A2FD-2E29-86534A50C8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535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5" name="Espace réservé du texte 29">
            <a:extLst>
              <a:ext uri="{FF2B5EF4-FFF2-40B4-BE49-F238E27FC236}">
                <a16:creationId xmlns:a16="http://schemas.microsoft.com/office/drawing/2014/main" id="{0B82F83A-7D6E-997A-6DFD-98486DA5B40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535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6926518"/>
      </p:ext>
    </p:extLst>
  </p:cSld>
  <p:clrMapOvr>
    <a:masterClrMapping/>
  </p:clrMapOvr>
  <p:transition spd="slow">
    <p:fade/>
  </p:transition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B3E04AEF-3D7B-CC0B-3E3B-A996165D64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000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28580070-8848-A3B0-7630-F76B09ACF70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000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C4EAC4BD-29C1-3422-DCEA-C45FE014EB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000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74D66651-4E8C-0C81-2EBA-9F6CD1A3F6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535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8126728D-C7ED-6A6E-E6ED-BBFAD53EF98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535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28E6E001-28B8-A0DE-47D1-643F130017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535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53567470"/>
      </p:ext>
    </p:extLst>
  </p:cSld>
  <p:clrMapOvr>
    <a:masterClrMapping/>
  </p:clrMapOvr>
  <p:transition spd="slow">
    <p:fade/>
  </p:transition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C7615D05-760F-5459-4F8E-1CF5EDB8AF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361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78400896-B348-E5C1-B9FC-5CB0523109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61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D53A59A5-B33B-614B-D743-FB8C0BB8524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361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153E3310-842C-57DB-DE50-3B4B74672F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896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E431787E-F15B-5728-2A25-45776ECDE5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896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D5CE94EE-E532-793C-25E0-3E866F0519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896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31919052"/>
      </p:ext>
    </p:extLst>
  </p:cSld>
  <p:clrMapOvr>
    <a:masterClrMapping/>
  </p:clrMapOvr>
  <p:transition spd="slow">
    <p:fade/>
  </p:transition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B7A934E9-D4E5-7ECD-3F55-B99D240A27CF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972000" y="1587500"/>
            <a:ext cx="7200000" cy="4320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0247172"/>
      </p:ext>
    </p:extLst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05552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627467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533690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9">
            <a:extLst>
              <a:ext uri="{FF2B5EF4-FFF2-40B4-BE49-F238E27FC236}">
                <a16:creationId xmlns:a16="http://schemas.microsoft.com/office/drawing/2014/main" id="{998E753B-669B-CF56-F198-B2302C128CE9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1" y="5105400"/>
            <a:ext cx="1318425" cy="17503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09660">
              <a:defRPr/>
            </a:pPr>
            <a:endParaRPr lang="fr-MA" sz="428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10">
            <a:extLst>
              <a:ext uri="{FF2B5EF4-FFF2-40B4-BE49-F238E27FC236}">
                <a16:creationId xmlns:a16="http://schemas.microsoft.com/office/drawing/2014/main" id="{D45FA7BE-5EDF-358F-BE69-EEE653FADEA2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7416800" y="4953000"/>
            <a:ext cx="1705780" cy="190270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09660">
              <a:defRPr/>
            </a:pPr>
            <a:endParaRPr lang="fr-MA" sz="428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15162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2">
            <a:extLst>
              <a:ext uri="{FF2B5EF4-FFF2-40B4-BE49-F238E27FC236}">
                <a16:creationId xmlns:a16="http://schemas.microsoft.com/office/drawing/2014/main" id="{863E396B-E484-C056-D948-B47B31B4E4CE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-1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60">
              <a:defRPr/>
            </a:pPr>
            <a:endParaRPr lang="fr-MA" sz="90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Titre 3">
            <a:extLst>
              <a:ext uri="{FF2B5EF4-FFF2-40B4-BE49-F238E27FC236}">
                <a16:creationId xmlns:a16="http://schemas.microsoft.com/office/drawing/2014/main" id="{FDAC4016-80F8-7D2F-2BC3-76EA04DE1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3120000"/>
            <a:ext cx="7387200" cy="600000"/>
          </a:xfrm>
          <a:prstGeom prst="rect">
            <a:avLst/>
          </a:prstGeom>
        </p:spPr>
        <p:txBody>
          <a:bodyPr anchor="ctr"/>
          <a:lstStyle>
            <a:lvl1pPr algn="ctr">
              <a:defRPr sz="4800">
                <a:solidFill>
                  <a:srgbClr val="215968"/>
                </a:solidFill>
                <a:latin typeface="Arial Rounded MT Bold" panose="020F0704030504030204" pitchFamily="34" charset="0"/>
              </a:defRPr>
            </a:lvl1pPr>
          </a:lstStyle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11" name="Freeform 9">
            <a:extLst>
              <a:ext uri="{FF2B5EF4-FFF2-40B4-BE49-F238E27FC236}">
                <a16:creationId xmlns:a16="http://schemas.microsoft.com/office/drawing/2014/main" id="{D8CE0998-F5AF-52EF-E124-79B90701973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1" y="5105400"/>
            <a:ext cx="1318425" cy="17503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09660">
              <a:defRPr/>
            </a:pPr>
            <a:endParaRPr lang="fr-MA" sz="428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Freeform 10">
            <a:extLst>
              <a:ext uri="{FF2B5EF4-FFF2-40B4-BE49-F238E27FC236}">
                <a16:creationId xmlns:a16="http://schemas.microsoft.com/office/drawing/2014/main" id="{8B9D6A13-198F-1A01-A150-A0DB4D5B1B4C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7416800" y="4953000"/>
            <a:ext cx="1705780" cy="190270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09660">
              <a:defRPr/>
            </a:pPr>
            <a:endParaRPr lang="fr-MA" sz="428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40368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83383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13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488781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4069D7F-11EF-F23A-2FA6-311614490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A85322-9477-DC92-EA13-71852875E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  <a:lvl2pPr>
              <a:defRPr>
                <a:latin typeface="Microsoft Uighur" panose="02000000000000000000" pitchFamily="2" charset="-78"/>
              </a:defRPr>
            </a:lvl2pPr>
            <a:lvl3pPr>
              <a:defRPr>
                <a:latin typeface="Microsoft Uighur" panose="02000000000000000000" pitchFamily="2" charset="-78"/>
              </a:defRPr>
            </a:lvl3pPr>
            <a:lvl4pPr>
              <a:defRPr>
                <a:latin typeface="Microsoft Uighur" panose="02000000000000000000" pitchFamily="2" charset="-78"/>
              </a:defRPr>
            </a:lvl4pPr>
            <a:lvl5pPr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CA" dirty="0"/>
              <a:t>Cliquez pour modifier les styles du texte du masque</a:t>
            </a:r>
          </a:p>
          <a:p>
            <a:pPr lvl="1"/>
            <a:r>
              <a:rPr lang="fr-CA" dirty="0"/>
              <a:t>Deuxième niveau</a:t>
            </a:r>
          </a:p>
          <a:p>
            <a:pPr lvl="2"/>
            <a:r>
              <a:rPr lang="fr-CA" dirty="0"/>
              <a:t>Troisième niveau</a:t>
            </a:r>
          </a:p>
          <a:p>
            <a:pPr lvl="3"/>
            <a:r>
              <a:rPr lang="fr-CA" dirty="0"/>
              <a:t>Quatrième niveau</a:t>
            </a:r>
          </a:p>
          <a:p>
            <a:pPr lvl="4"/>
            <a:r>
              <a:rPr lang="fr-CA" dirty="0"/>
              <a:t>Cinquième niveau</a:t>
            </a: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BCF9B8D-3A41-6E5D-6443-9B7AACA3B2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259FCCC9-0B0E-488C-8B71-DE178BBCE440}" type="datetimeFigureOut">
              <a:rPr lang="fr-FR" smtClean="0"/>
              <a:pPr/>
              <a:t>29/10/2025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E0463B-99EC-A204-674C-92C855860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8339C47-C583-B17C-87B4-7FA73E79A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37334E06-98E3-47DD-8C91-626D0C63723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2184684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598C516-D98D-DBF9-3F71-DFEB0161C87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79465879"/>
      </p:ext>
    </p:extLst>
  </p:cSld>
  <p:clrMapOvr>
    <a:masterClrMapping/>
  </p:clrMapOvr>
  <p:transition spd="slow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EEF34296-E850-0AEB-BB92-43EC46A1102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81127098"/>
      </p:ext>
    </p:extLst>
  </p:cSld>
  <p:clrMapOvr>
    <a:masterClrMapping/>
  </p:clrMapOvr>
  <p:transition spd="slow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132558-3F75-CB4C-D531-27315320B88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13828699"/>
      </p:ext>
    </p:extLst>
  </p:cSld>
  <p:clrMapOvr>
    <a:masterClrMapping/>
  </p:clrMapOvr>
  <p:transition spd="slow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E1E0570-45E7-D32C-C3AF-C520C3495A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75597734"/>
      </p:ext>
    </p:extLst>
  </p:cSld>
  <p:clrMapOvr>
    <a:masterClrMapping/>
  </p:clrMapOvr>
  <p:transition spd="slow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5D16DE4-155A-6638-E7CE-E7A28AA4B60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37757896"/>
      </p:ext>
    </p:extLst>
  </p:cSld>
  <p:clrMapOvr>
    <a:masterClrMapping/>
  </p:clrMapOvr>
  <p:transition spd="slow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324D1A-D9D9-B5ED-B73D-27AA0C2A986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86461860"/>
      </p:ext>
    </p:extLst>
  </p:cSld>
  <p:clrMapOvr>
    <a:masterClrMapping/>
  </p:clrMapOvr>
  <p:transition spd="slow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B76699B-E059-47DC-DE0E-BA72358357D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70468898"/>
      </p:ext>
    </p:extLst>
  </p:cSld>
  <p:clrMapOvr>
    <a:masterClrMapping/>
  </p:clrMapOvr>
  <p:transition spd="slow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r"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FAFC7B-FA92-DE4F-26F0-9F5500C9501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0290278"/>
      </p:ext>
    </p:extLst>
  </p:cSld>
  <p:clrMapOvr>
    <a:masterClrMapping/>
  </p:clrMapOvr>
  <p:transition spd="slow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54794535"/>
      </p:ext>
    </p:extLst>
  </p:cSld>
  <p:clrMapOvr>
    <a:masterClrMapping/>
  </p:clrMapOvr>
  <p:transition spd="slow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4161429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4161429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4161429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4">
            <a:extLst>
              <a:ext uri="{FF2B5EF4-FFF2-40B4-BE49-F238E27FC236}">
                <a16:creationId xmlns:a16="http://schemas.microsoft.com/office/drawing/2014/main" id="{ED574AA3-B351-6E81-47C1-AE4FFFE36E29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479323" y="209293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C16BD22B-8A37-1A44-3B56-1FFE388CB895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3759312" y="209293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6356B9C-DDC6-0D39-05E4-6D75382B79D2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039301" y="209293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55801729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5276EA-5B46-6BB8-86B0-A711948C3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034A581-A160-D5BB-1EAA-878DD4514C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Microsoft Uighur" panose="02000000000000000000" pitchFamily="2" charset="-78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A" dirty="0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B946E42-CEF9-1561-23F3-4E653E2C96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259FCCC9-0B0E-488C-8B71-DE178BBCE440}" type="datetimeFigureOut">
              <a:rPr lang="fr-FR" smtClean="0"/>
              <a:pPr/>
              <a:t>29/10/2025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AE108CA-EF46-6CD3-CF8B-7294D9071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2320BB6-E325-55F4-A28E-218540D88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37334E06-98E3-47DD-8C91-626D0C63723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6751474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17628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7279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6931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26582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628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7279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6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6582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0D6A5E2-01C6-D590-C3C3-E3E3120C435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90342728"/>
      </p:ext>
    </p:extLst>
  </p:cSld>
  <p:clrMapOvr>
    <a:masterClrMapping/>
  </p:clrMapOvr>
  <p:transition spd="slow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22CA7E9F-9679-5248-AEE2-BF953C8E64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61392670"/>
      </p:ext>
    </p:extLst>
  </p:cSld>
  <p:clrMapOvr>
    <a:masterClrMapping/>
  </p:clrMapOvr>
  <p:transition spd="slow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2620F5-42B6-A595-4B8A-576787B826D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01681627"/>
      </p:ext>
    </p:extLst>
  </p:cSld>
  <p:clrMapOvr>
    <a:masterClrMapping/>
  </p:clrMapOvr>
  <p:transition spd="slow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0870748-DEBB-7999-E4EA-5505C8D576A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53406861"/>
      </p:ext>
    </p:extLst>
  </p:cSld>
  <p:clrMapOvr>
    <a:masterClrMapping/>
  </p:clrMapOvr>
  <p:transition spd="slow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A90A1F0-EDD6-9649-9002-A9FD386E735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28116388"/>
      </p:ext>
    </p:extLst>
  </p:cSld>
  <p:clrMapOvr>
    <a:masterClrMapping/>
  </p:clrMapOvr>
  <p:transition spd="slow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1AD089D0-4BDB-8D43-FA23-9FA976E0B15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79376106"/>
      </p:ext>
    </p:extLst>
  </p:cSld>
  <p:clrMapOvr>
    <a:masterClrMapping/>
  </p:clrMapOvr>
  <p:transition spd="slow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BA00AE2-C86C-3D6D-92AA-E480DC9D0F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70922568"/>
      </p:ext>
    </p:extLst>
  </p:cSld>
  <p:clrMapOvr>
    <a:masterClrMapping/>
  </p:clrMapOvr>
  <p:transition spd="slow"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0C12247A-5948-0FCF-AEE1-F51137CFB6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398478"/>
      </p:ext>
    </p:extLst>
  </p:cSld>
  <p:clrMapOvr>
    <a:masterClrMapping/>
  </p:clrMapOvr>
  <p:transition spd="slow"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9803E514-510A-9012-E9F3-2DEA0C1AD84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20467504"/>
      </p:ext>
    </p:extLst>
  </p:cSld>
  <p:clrMapOvr>
    <a:masterClrMapping/>
  </p:clrMapOvr>
  <p:transition spd="slow"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 rtl="1"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1BB9A80-61E4-8F44-A39C-C9F0A149E4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51224771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798504-E15E-BE07-AB84-1D7E13354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71AAE04-3088-5A72-00AF-DA396F2076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  <a:lvl2pPr>
              <a:defRPr>
                <a:latin typeface="Microsoft Uighur" panose="02000000000000000000" pitchFamily="2" charset="-78"/>
              </a:defRPr>
            </a:lvl2pPr>
            <a:lvl3pPr>
              <a:defRPr>
                <a:latin typeface="Microsoft Uighur" panose="02000000000000000000" pitchFamily="2" charset="-78"/>
              </a:defRPr>
            </a:lvl3pPr>
            <a:lvl4pPr>
              <a:defRPr>
                <a:latin typeface="Microsoft Uighur" panose="02000000000000000000" pitchFamily="2" charset="-78"/>
              </a:defRPr>
            </a:lvl4pPr>
            <a:lvl5pPr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CA" dirty="0"/>
              <a:t>Cliquez pour modifier les styles du texte du masque</a:t>
            </a:r>
          </a:p>
          <a:p>
            <a:pPr lvl="1"/>
            <a:r>
              <a:rPr lang="fr-CA" dirty="0"/>
              <a:t>Deuxième niveau</a:t>
            </a:r>
          </a:p>
          <a:p>
            <a:pPr lvl="2"/>
            <a:r>
              <a:rPr lang="fr-CA" dirty="0"/>
              <a:t>Troisième niveau</a:t>
            </a:r>
          </a:p>
          <a:p>
            <a:pPr lvl="3"/>
            <a:r>
              <a:rPr lang="fr-CA" dirty="0"/>
              <a:t>Quatrième niveau</a:t>
            </a:r>
          </a:p>
          <a:p>
            <a:pPr lvl="4"/>
            <a:r>
              <a:rPr lang="fr-CA" dirty="0"/>
              <a:t>Cinquième niveau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04CD8E7-6546-C5B1-2188-F83A710979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  <a:lvl2pPr>
              <a:defRPr>
                <a:latin typeface="Microsoft Uighur" panose="02000000000000000000" pitchFamily="2" charset="-78"/>
              </a:defRPr>
            </a:lvl2pPr>
            <a:lvl3pPr>
              <a:defRPr>
                <a:latin typeface="Microsoft Uighur" panose="02000000000000000000" pitchFamily="2" charset="-78"/>
              </a:defRPr>
            </a:lvl3pPr>
            <a:lvl4pPr>
              <a:defRPr>
                <a:latin typeface="Microsoft Uighur" panose="02000000000000000000" pitchFamily="2" charset="-78"/>
              </a:defRPr>
            </a:lvl4pPr>
            <a:lvl5pPr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CA" dirty="0"/>
              <a:t>Cliquez pour modifier les styles du texte du masque</a:t>
            </a:r>
          </a:p>
          <a:p>
            <a:pPr lvl="1"/>
            <a:r>
              <a:rPr lang="fr-CA" dirty="0"/>
              <a:t>Deuxième niveau</a:t>
            </a:r>
          </a:p>
          <a:p>
            <a:pPr lvl="2"/>
            <a:r>
              <a:rPr lang="fr-CA" dirty="0"/>
              <a:t>Troisième niveau</a:t>
            </a:r>
          </a:p>
          <a:p>
            <a:pPr lvl="3"/>
            <a:r>
              <a:rPr lang="fr-CA" dirty="0"/>
              <a:t>Quatrième niveau</a:t>
            </a:r>
          </a:p>
          <a:p>
            <a:pPr lvl="4"/>
            <a:r>
              <a:rPr lang="fr-CA" dirty="0"/>
              <a:t>Cinquième niveau</a:t>
            </a:r>
            <a:endParaRPr lang="fr-FR" dirty="0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CFC210B-0DCF-D889-88C4-9920280689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259FCCC9-0B0E-488C-8B71-DE178BBCE440}" type="datetimeFigureOut">
              <a:rPr lang="fr-FR" smtClean="0"/>
              <a:pPr/>
              <a:t>29/10/2025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150D5B9-FA74-C57E-1FA5-DBDB863C9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64A1BF4-EC37-C42B-80DD-E16ED6983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37334E06-98E3-47DD-8C91-626D0C63723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6402507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630A277E-2BC7-C3E2-8989-08599FC0B9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7156" y="2240177"/>
            <a:ext cx="6169687" cy="11888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DC4AF98-2B3D-2D34-232F-CF1DDA6BA3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87156" y="3667318"/>
            <a:ext cx="6169687" cy="120711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9AB1D0D-E890-7F0B-DAD8-7146D4ACACF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87156" y="5113317"/>
            <a:ext cx="6169687" cy="1201016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25" name="Espace réservé du texte 13">
            <a:extLst>
              <a:ext uri="{FF2B5EF4-FFF2-40B4-BE49-F238E27FC236}">
                <a16:creationId xmlns:a16="http://schemas.microsoft.com/office/drawing/2014/main" id="{7D357DBE-F01D-F7D3-FEAE-6DB1B07395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68436" y="262191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9C822516-F43E-BECF-7CFF-8A084DC2ACCA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056000" y="2747910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8" name="Espace réservé du texte 13">
            <a:extLst>
              <a:ext uri="{FF2B5EF4-FFF2-40B4-BE49-F238E27FC236}">
                <a16:creationId xmlns:a16="http://schemas.microsoft.com/office/drawing/2014/main" id="{184F1AD3-1CDF-AC37-6E9B-7B8B5731D6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71774" y="406117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pour une image  26">
            <a:extLst>
              <a:ext uri="{FF2B5EF4-FFF2-40B4-BE49-F238E27FC236}">
                <a16:creationId xmlns:a16="http://schemas.microsoft.com/office/drawing/2014/main" id="{C64E9BAC-B4A7-262E-6139-2754B01E6D77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056000" y="4183874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0" name="Espace réservé du texte 13">
            <a:extLst>
              <a:ext uri="{FF2B5EF4-FFF2-40B4-BE49-F238E27FC236}">
                <a16:creationId xmlns:a16="http://schemas.microsoft.com/office/drawing/2014/main" id="{3B1AE6D8-B704-87BC-C392-1092C3DAC2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68436" y="5516007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pour une image  26">
            <a:extLst>
              <a:ext uri="{FF2B5EF4-FFF2-40B4-BE49-F238E27FC236}">
                <a16:creationId xmlns:a16="http://schemas.microsoft.com/office/drawing/2014/main" id="{B26BF465-B4F4-3D7D-ACF6-20566B03F777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7056000" y="564200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9AA1E9B8-8D7E-91AE-321E-A93EF886D1A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98968385"/>
      </p:ext>
    </p:extLst>
  </p:cSld>
  <p:clrMapOvr>
    <a:masterClrMapping/>
  </p:clrMapOvr>
  <p:transition spd="slow"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9">
            <a:extLst>
              <a:ext uri="{FF2B5EF4-FFF2-40B4-BE49-F238E27FC236}">
                <a16:creationId xmlns:a16="http://schemas.microsoft.com/office/drawing/2014/main" id="{998E753B-669B-CF56-F198-B2302C128CE9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1" y="5105400"/>
            <a:ext cx="1318425" cy="17503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09660">
              <a:defRPr/>
            </a:pPr>
            <a:endParaRPr lang="fr-MA" sz="428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10">
            <a:extLst>
              <a:ext uri="{FF2B5EF4-FFF2-40B4-BE49-F238E27FC236}">
                <a16:creationId xmlns:a16="http://schemas.microsoft.com/office/drawing/2014/main" id="{D45FA7BE-5EDF-358F-BE69-EEE653FADEA2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7416800" y="4953000"/>
            <a:ext cx="1705780" cy="190270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09660">
              <a:defRPr/>
            </a:pPr>
            <a:endParaRPr lang="fr-MA" sz="428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62183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3">
            <a:extLst>
              <a:ext uri="{FF2B5EF4-FFF2-40B4-BE49-F238E27FC236}">
                <a16:creationId xmlns:a16="http://schemas.microsoft.com/office/drawing/2014/main" id="{FDAC4016-80F8-7D2F-2BC3-76EA04DE1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3120000"/>
            <a:ext cx="7387200" cy="600000"/>
          </a:xfrm>
          <a:prstGeom prst="rect">
            <a:avLst/>
          </a:prstGeom>
        </p:spPr>
        <p:txBody>
          <a:bodyPr anchor="ctr"/>
          <a:lstStyle>
            <a:lvl1pPr algn="ctr">
              <a:defRPr sz="4800">
                <a:solidFill>
                  <a:srgbClr val="215968"/>
                </a:solidFill>
                <a:latin typeface="Arial Rounded MT Bold" panose="020F0704030504030204" pitchFamily="34" charset="0"/>
              </a:defRPr>
            </a:lvl1pPr>
          </a:lstStyle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11" name="Freeform 9">
            <a:extLst>
              <a:ext uri="{FF2B5EF4-FFF2-40B4-BE49-F238E27FC236}">
                <a16:creationId xmlns:a16="http://schemas.microsoft.com/office/drawing/2014/main" id="{D8CE0998-F5AF-52EF-E124-79B907019730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1" y="5105400"/>
            <a:ext cx="1318425" cy="17503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09660">
              <a:defRPr/>
            </a:pPr>
            <a:endParaRPr lang="fr-MA" sz="428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Freeform 10">
            <a:extLst>
              <a:ext uri="{FF2B5EF4-FFF2-40B4-BE49-F238E27FC236}">
                <a16:creationId xmlns:a16="http://schemas.microsoft.com/office/drawing/2014/main" id="{8B9D6A13-198F-1A01-A150-A0DB4D5B1B4C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7416800" y="4953000"/>
            <a:ext cx="1705780" cy="190270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09660">
              <a:defRPr/>
            </a:pPr>
            <a:endParaRPr lang="fr-MA" sz="428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35506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616149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75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25" tIns="68525" rIns="68525" bIns="685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412848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15" y="756000"/>
            <a:ext cx="6840000" cy="612000"/>
          </a:xfr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45766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74943709"/>
      </p:ext>
    </p:extLst>
  </p:cSld>
  <p:clrMapOvr>
    <a:masterClrMapping/>
  </p:clrMapOvr>
  <p:transition spd="slow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rtl="1">
              <a:defRPr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857BAC0B-AC65-BD61-1B0C-5A8010C4074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79535127"/>
      </p:ext>
    </p:extLst>
  </p:cSld>
  <p:clrMapOvr>
    <a:masterClrMapping/>
  </p:clrMapOvr>
  <p:transition spd="slow"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rtl="1">
              <a:defRPr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pour une image  16">
            <a:extLst>
              <a:ext uri="{FF2B5EF4-FFF2-40B4-BE49-F238E27FC236}">
                <a16:creationId xmlns:a16="http://schemas.microsoft.com/office/drawing/2014/main" id="{F07865AF-0218-DA63-49A3-7D88763D3E4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57795151"/>
      </p:ext>
    </p:extLst>
  </p:cSld>
  <p:clrMapOvr>
    <a:masterClrMapping/>
  </p:clrMapOvr>
  <p:transition spd="slow"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600A5F7D-7D47-07F5-08AA-8016965DE68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 dirty="0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70540975"/>
      </p:ext>
    </p:extLst>
  </p:cSld>
  <p:clrMapOvr>
    <a:masterClrMapping/>
  </p:clrMapOvr>
  <p:transition spd="slow"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CB3B8A30-F32D-5CC4-2E67-28B50E2CDB5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06387681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608F31-5A1E-5F63-FBD1-53BA44FA9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09467A5-4160-3702-00BD-57B6F77ED6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Microsoft Uighur" panose="02000000000000000000" pitchFamily="2" charset="-7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 dirty="0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63EFB0F-985C-177F-0102-E5BD50A123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  <a:lvl2pPr>
              <a:defRPr>
                <a:latin typeface="Microsoft Uighur" panose="02000000000000000000" pitchFamily="2" charset="-78"/>
              </a:defRPr>
            </a:lvl2pPr>
            <a:lvl3pPr>
              <a:defRPr>
                <a:latin typeface="Microsoft Uighur" panose="02000000000000000000" pitchFamily="2" charset="-78"/>
              </a:defRPr>
            </a:lvl3pPr>
            <a:lvl4pPr>
              <a:defRPr>
                <a:latin typeface="Microsoft Uighur" panose="02000000000000000000" pitchFamily="2" charset="-78"/>
              </a:defRPr>
            </a:lvl4pPr>
            <a:lvl5pPr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CA" dirty="0"/>
              <a:t>Cliquez pour modifier les styles du texte du masque</a:t>
            </a:r>
          </a:p>
          <a:p>
            <a:pPr lvl="1"/>
            <a:r>
              <a:rPr lang="fr-CA" dirty="0"/>
              <a:t>Deuxième niveau</a:t>
            </a:r>
          </a:p>
          <a:p>
            <a:pPr lvl="2"/>
            <a:r>
              <a:rPr lang="fr-CA" dirty="0"/>
              <a:t>Troisième niveau</a:t>
            </a:r>
          </a:p>
          <a:p>
            <a:pPr lvl="3"/>
            <a:r>
              <a:rPr lang="fr-CA" dirty="0"/>
              <a:t>Quatrième niveau</a:t>
            </a:r>
          </a:p>
          <a:p>
            <a:pPr lvl="4"/>
            <a:r>
              <a:rPr lang="fr-CA" dirty="0"/>
              <a:t>Cinquième niveau</a:t>
            </a:r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7D2FB60-4203-032B-9C76-ECD09A84DC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Microsoft Uighur" panose="02000000000000000000" pitchFamily="2" charset="-7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 dirty="0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2272A3C-BF57-2590-B9F1-BA2AAD531B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  <a:lvl2pPr>
              <a:defRPr>
                <a:latin typeface="Microsoft Uighur" panose="02000000000000000000" pitchFamily="2" charset="-78"/>
              </a:defRPr>
            </a:lvl2pPr>
            <a:lvl3pPr>
              <a:defRPr>
                <a:latin typeface="Microsoft Uighur" panose="02000000000000000000" pitchFamily="2" charset="-78"/>
              </a:defRPr>
            </a:lvl3pPr>
            <a:lvl4pPr>
              <a:defRPr>
                <a:latin typeface="Microsoft Uighur" panose="02000000000000000000" pitchFamily="2" charset="-78"/>
              </a:defRPr>
            </a:lvl4pPr>
            <a:lvl5pPr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CA" dirty="0"/>
              <a:t>Cliquez pour modifier les styles du texte du masque</a:t>
            </a:r>
          </a:p>
          <a:p>
            <a:pPr lvl="1"/>
            <a:r>
              <a:rPr lang="fr-CA" dirty="0"/>
              <a:t>Deuxième niveau</a:t>
            </a:r>
          </a:p>
          <a:p>
            <a:pPr lvl="2"/>
            <a:r>
              <a:rPr lang="fr-CA" dirty="0"/>
              <a:t>Troisième niveau</a:t>
            </a:r>
          </a:p>
          <a:p>
            <a:pPr lvl="3"/>
            <a:r>
              <a:rPr lang="fr-CA" dirty="0"/>
              <a:t>Quatrième niveau</a:t>
            </a:r>
          </a:p>
          <a:p>
            <a:pPr lvl="4"/>
            <a:r>
              <a:rPr lang="fr-CA" dirty="0"/>
              <a:t>Cinquième niveau</a:t>
            </a:r>
            <a:endParaRPr lang="fr-FR" dirty="0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DE87441-E597-F74C-46AF-74918FA631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259FCCC9-0B0E-488C-8B71-DE178BBCE440}" type="datetimeFigureOut">
              <a:rPr lang="fr-FR" smtClean="0"/>
              <a:pPr/>
              <a:t>29/10/2025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A5C73AF-49A0-9EA8-6BE1-EE61C27C6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97657AC-C45C-8FD2-25A4-ED253393F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37334E06-98E3-47DD-8C91-626D0C63723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0277243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EE0B4139-2278-6815-C0E2-8899DA45756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10963656"/>
      </p:ext>
    </p:extLst>
  </p:cSld>
  <p:clrMapOvr>
    <a:masterClrMapping/>
  </p:clrMapOvr>
  <p:transition spd="slow"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6899555" y="1661629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551555" y="1661629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225555" y="1661629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C68813DF-B21E-B042-7209-2BDBC9D34EB3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899555" y="329589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4">
            <a:extLst>
              <a:ext uri="{FF2B5EF4-FFF2-40B4-BE49-F238E27FC236}">
                <a16:creationId xmlns:a16="http://schemas.microsoft.com/office/drawing/2014/main" id="{9B10FE9B-0F21-581A-1B4E-D631230494E0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3551555" y="329589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34A4715C-3DAE-D49B-53C3-8A2CEEFE4371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225555" y="329589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14">
            <a:extLst>
              <a:ext uri="{FF2B5EF4-FFF2-40B4-BE49-F238E27FC236}">
                <a16:creationId xmlns:a16="http://schemas.microsoft.com/office/drawing/2014/main" id="{7F223E00-5735-BD46-CC20-E6FA82ECED63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6899555" y="4925888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5D506AF-06A3-C04A-7D27-3D3AB9F7245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3551555" y="4925888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2A8C417-C281-7590-57E3-25CA49255FCF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5225555" y="4925888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685F2552-53F8-E324-FAFC-7CBC92F27AA3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51894615"/>
      </p:ext>
    </p:extLst>
  </p:cSld>
  <p:clrMapOvr>
    <a:masterClrMapping/>
  </p:clrMapOvr>
  <p:transition spd="slow"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E85BC44-B897-D2E5-D7ED-B51C2F89F304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27606219"/>
      </p:ext>
    </p:extLst>
  </p:cSld>
  <p:clrMapOvr>
    <a:masterClrMapping/>
  </p:clrMapOvr>
  <p:transition spd="slow"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7A9285AD-8B22-A04D-E893-6F08727F900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15061023"/>
      </p:ext>
    </p:extLst>
  </p:cSld>
  <p:clrMapOvr>
    <a:masterClrMapping/>
  </p:clrMapOvr>
  <p:transition spd="slow"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85361199"/>
      </p:ext>
    </p:extLst>
  </p:cSld>
  <p:clrMapOvr>
    <a:masterClrMapping/>
  </p:clrMapOvr>
  <p:transition spd="slow"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E1611C4F-2F07-955B-230E-2BD4D9E35C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46548604"/>
      </p:ext>
    </p:extLst>
  </p:cSld>
  <p:clrMapOvr>
    <a:masterClrMapping/>
  </p:clrMapOvr>
  <p:transition spd="slow"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C55096D1-EB19-8E69-96A7-25A43E3397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34193705"/>
      </p:ext>
    </p:extLst>
  </p:cSld>
  <p:clrMapOvr>
    <a:masterClrMapping/>
  </p:clrMapOvr>
  <p:transition spd="slow"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1A6A4BA0-D462-85AB-E123-BB4F6907F98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0761387"/>
      </p:ext>
    </p:extLst>
  </p:cSld>
  <p:clrMapOvr>
    <a:masterClrMapping/>
  </p:clrMapOvr>
  <p:transition spd="slow"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3F74BEE-FD18-5972-5B67-A4109E3461B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78457753"/>
      </p:ext>
    </p:extLst>
  </p:cSld>
  <p:clrMapOvr>
    <a:masterClrMapping/>
  </p:clrMapOvr>
  <p:transition spd="slow"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E8C52E21-EF60-EFA4-6191-FA53B985CEC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59018784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2235B0-B492-1D28-CDCD-43B7A0A90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D1D77E-37FF-0B8C-2B1D-60D3439C65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259FCCC9-0B0E-488C-8B71-DE178BBCE440}" type="datetimeFigureOut">
              <a:rPr lang="fr-FR" smtClean="0"/>
              <a:pPr/>
              <a:t>29/10/2025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CCE8FE5-D96E-F618-58F1-EC6D0189C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7F3413B-9805-8AE6-749C-F5B5818B9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37334E06-98E3-47DD-8C91-626D0C63723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8306073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29BBC07-74A6-563A-24CF-30738239EBD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03095737"/>
      </p:ext>
    </p:extLst>
  </p:cSld>
  <p:clrMapOvr>
    <a:masterClrMapping/>
  </p:clrMapOvr>
  <p:transition spd="slow"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position personnalisée">
    <p:bg>
      <p:bgPr>
        <a:blipFill dpi="0" rotWithShape="1">
          <a:blip r:embed="rId2">
            <a:lum/>
          </a:blip>
          <a:srcRect/>
          <a:stretch>
            <a:fillRect l="-1000" t="-1000" r="-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196" y="895086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lang="fr-MA" sz="3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59629282"/>
      </p:ext>
    </p:extLst>
  </p:cSld>
  <p:clrMapOvr>
    <a:masterClrMapping/>
  </p:clrMapOvr>
  <p:transition spd="slow"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022" y="756000"/>
            <a:ext cx="6840000" cy="612000"/>
          </a:xfr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197ED421-FA03-EE08-7A45-DC1F5DB40FB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32413137"/>
      </p:ext>
    </p:extLst>
  </p:cSld>
  <p:clrMapOvr>
    <a:masterClrMapping/>
  </p:clrMapOvr>
  <p:transition spd="slow"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rtl="1">
              <a:defRPr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AAE1FD6-FA32-E9C2-3B4E-D7EA7311570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90444430"/>
      </p:ext>
    </p:extLst>
  </p:cSld>
  <p:clrMapOvr>
    <a:masterClrMapping/>
  </p:clrMapOvr>
  <p:transition spd="slow">
    <p:fad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rtl="1">
              <a:defRPr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pour une image  16">
            <a:extLst>
              <a:ext uri="{FF2B5EF4-FFF2-40B4-BE49-F238E27FC236}">
                <a16:creationId xmlns:a16="http://schemas.microsoft.com/office/drawing/2014/main" id="{AC7F337F-3560-9C7B-95FB-EAD532B0642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90182467"/>
      </p:ext>
    </p:extLst>
  </p:cSld>
  <p:clrMapOvr>
    <a:masterClrMapping/>
  </p:clrMapOvr>
  <p:transition spd="slow">
    <p:fad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E6071AB2-FD89-6999-6BF2-6CCE861AFA4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56106283"/>
      </p:ext>
    </p:extLst>
  </p:cSld>
  <p:clrMapOvr>
    <a:masterClrMapping/>
  </p:clrMapOvr>
  <p:transition spd="slow">
    <p:fad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9313EEE-B6BD-1BA7-BADF-2E5354036BF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34302706"/>
      </p:ext>
    </p:extLst>
  </p:cSld>
  <p:clrMapOvr>
    <a:masterClrMapping/>
  </p:clrMapOvr>
  <p:transition spd="slow">
    <p:fad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2892FE-936C-FF4D-A116-9CE2F3D567B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70875879"/>
      </p:ext>
    </p:extLst>
  </p:cSld>
  <p:clrMapOvr>
    <a:masterClrMapping/>
  </p:clrMapOvr>
  <p:transition spd="slow">
    <p:fad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6899555" y="1661629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551555" y="1661629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225555" y="1661629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C68813DF-B21E-B042-7209-2BDBC9D34EB3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899555" y="329589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4">
            <a:extLst>
              <a:ext uri="{FF2B5EF4-FFF2-40B4-BE49-F238E27FC236}">
                <a16:creationId xmlns:a16="http://schemas.microsoft.com/office/drawing/2014/main" id="{9B10FE9B-0F21-581A-1B4E-D631230494E0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3551555" y="329589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34A4715C-3DAE-D49B-53C3-8A2CEEFE4371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225555" y="329589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14">
            <a:extLst>
              <a:ext uri="{FF2B5EF4-FFF2-40B4-BE49-F238E27FC236}">
                <a16:creationId xmlns:a16="http://schemas.microsoft.com/office/drawing/2014/main" id="{7F223E00-5735-BD46-CC20-E6FA82ECED63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6899555" y="4925888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5D506AF-06A3-C04A-7D27-3D3AB9F7245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3551555" y="4925888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2A8C417-C281-7590-57E3-25CA49255FCF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5225555" y="4925888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32F0DFEC-A9E5-DC8D-C232-E2AFC7F0701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9008621"/>
      </p:ext>
    </p:extLst>
  </p:cSld>
  <p:clrMapOvr>
    <a:masterClrMapping/>
  </p:clrMapOvr>
  <p:transition spd="slow">
    <p:fad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70477A-0E04-9246-F13C-F07BEB34CF8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24347987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313B5E80-3656-3AA9-138D-F3A15AC575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259FCCC9-0B0E-488C-8B71-DE178BBCE440}" type="datetimeFigureOut">
              <a:rPr lang="fr-FR" smtClean="0"/>
              <a:pPr/>
              <a:t>29/10/2025</a:t>
            </a:fld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0D6EC30-2C4B-56A8-E4A1-78D7C2933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D18EB4-E3FE-135B-D701-9921B2807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37334E06-98E3-47DD-8C91-626D0C63723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2472836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D554B0B8-4CC4-DB73-565A-ED295FC3E454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65677663"/>
      </p:ext>
    </p:extLst>
  </p:cSld>
  <p:clrMapOvr>
    <a:masterClrMapping/>
  </p:clrMapOvr>
  <p:transition spd="slow">
    <p:fad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A598A812-1A48-52B0-FC1D-A565B8E90C7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74052626"/>
      </p:ext>
    </p:extLst>
  </p:cSld>
  <p:clrMapOvr>
    <a:masterClrMapping/>
  </p:clrMapOvr>
  <p:transition spd="slow">
    <p:fad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1882EBB-2DBD-68BA-5DBD-D89EE7AD7D74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64547880"/>
      </p:ext>
    </p:extLst>
  </p:cSld>
  <p:clrMapOvr>
    <a:masterClrMapping/>
  </p:clrMapOvr>
  <p:transition spd="slow">
    <p:fad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59E99C9-2072-2F56-B1B7-33FB969FAC1D}"/>
              </a:ext>
            </a:extLst>
          </p:cNvPr>
          <p:cNvSpPr>
            <a:spLocks noGrp="1" noChangeAspect="1"/>
          </p:cNvSpPr>
          <p:nvPr>
            <p:ph type="pic" sz="quarter" idx="31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65904382"/>
      </p:ext>
    </p:extLst>
  </p:cSld>
  <p:clrMapOvr>
    <a:masterClrMapping/>
  </p:clrMapOvr>
  <p:transition spd="slow">
    <p:fad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A0F7819-9964-A31B-4633-13A7E8E86F2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93511089"/>
      </p:ext>
    </p:extLst>
  </p:cSld>
  <p:clrMapOvr>
    <a:masterClrMapping/>
  </p:clrMapOvr>
  <p:transition spd="slow">
    <p:fad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470AE5D-CB82-E085-7F8E-DE83285A7CF3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76023020"/>
      </p:ext>
    </p:extLst>
  </p:cSld>
  <p:clrMapOvr>
    <a:masterClrMapping/>
  </p:clrMapOvr>
  <p:transition spd="slow">
    <p:fad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48A1F5B7-D3F9-C909-EFB4-2DAE15E0AF6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02955064"/>
      </p:ext>
    </p:extLst>
  </p:cSld>
  <p:clrMapOvr>
    <a:masterClrMapping/>
  </p:clrMapOvr>
  <p:transition spd="slow">
    <p:fad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1C42F411-175E-9E6D-D29B-7EAC7E24CF9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86458623"/>
      </p:ext>
    </p:extLst>
  </p:cSld>
  <p:clrMapOvr>
    <a:masterClrMapping/>
  </p:clrMapOvr>
  <p:transition spd="slow">
    <p:fad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A8877E5-AC23-C627-8AF0-21907F62BC6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45504903"/>
      </p:ext>
    </p:extLst>
  </p:cSld>
  <p:clrMapOvr>
    <a:masterClrMapping/>
  </p:clrMapOvr>
  <p:transition spd="slow">
    <p:fad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13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293936402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theme" Target="../theme/theme10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11.jpeg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1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12.jpeg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3.jpeg"/><Relationship Id="rId5" Type="http://schemas.openxmlformats.org/officeDocument/2006/relationships/tags" Target="../tags/tag1.xml"/><Relationship Id="rId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1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41.xml"/><Relationship Id="rId21" Type="http://schemas.openxmlformats.org/officeDocument/2006/relationships/slideLayout" Target="../slideLayouts/slideLayout59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17" Type="http://schemas.openxmlformats.org/officeDocument/2006/relationships/slideLayout" Target="../slideLayouts/slideLayout55.xml"/><Relationship Id="rId2" Type="http://schemas.openxmlformats.org/officeDocument/2006/relationships/slideLayout" Target="../slideLayouts/slideLayout40.xml"/><Relationship Id="rId16" Type="http://schemas.openxmlformats.org/officeDocument/2006/relationships/slideLayout" Target="../slideLayouts/slideLayout54.xml"/><Relationship Id="rId20" Type="http://schemas.openxmlformats.org/officeDocument/2006/relationships/slideLayout" Target="../slideLayouts/slideLayout58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24" Type="http://schemas.openxmlformats.org/officeDocument/2006/relationships/image" Target="../media/image19.jpg"/><Relationship Id="rId5" Type="http://schemas.openxmlformats.org/officeDocument/2006/relationships/slideLayout" Target="../slideLayouts/slideLayout43.xml"/><Relationship Id="rId15" Type="http://schemas.openxmlformats.org/officeDocument/2006/relationships/slideLayout" Target="../slideLayouts/slideLayout53.xml"/><Relationship Id="rId23" Type="http://schemas.openxmlformats.org/officeDocument/2006/relationships/theme" Target="../theme/theme13.xml"/><Relationship Id="rId10" Type="http://schemas.openxmlformats.org/officeDocument/2006/relationships/slideLayout" Target="../slideLayouts/slideLayout48.xml"/><Relationship Id="rId19" Type="http://schemas.openxmlformats.org/officeDocument/2006/relationships/slideLayout" Target="../slideLayouts/slideLayout57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52.xml"/><Relationship Id="rId22" Type="http://schemas.openxmlformats.org/officeDocument/2006/relationships/slideLayout" Target="../slideLayouts/slideLayout60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3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4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64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18" Type="http://schemas.openxmlformats.org/officeDocument/2006/relationships/theme" Target="../theme/theme16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17" Type="http://schemas.openxmlformats.org/officeDocument/2006/relationships/slideLayout" Target="../slideLayouts/slideLayout81.xml"/><Relationship Id="rId2" Type="http://schemas.openxmlformats.org/officeDocument/2006/relationships/slideLayout" Target="../slideLayouts/slideLayout66.xml"/><Relationship Id="rId16" Type="http://schemas.openxmlformats.org/officeDocument/2006/relationships/slideLayout" Target="../slideLayouts/slideLayout80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74.xml"/><Relationship Id="rId19" Type="http://schemas.openxmlformats.org/officeDocument/2006/relationships/image" Target="../media/image19.jpg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slideLayout" Target="../slideLayouts/slideLayout78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13" Type="http://schemas.openxmlformats.org/officeDocument/2006/relationships/slideLayout" Target="../slideLayouts/slideLayout94.xml"/><Relationship Id="rId18" Type="http://schemas.openxmlformats.org/officeDocument/2006/relationships/theme" Target="../theme/theme17.xml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slideLayout" Target="../slideLayouts/slideLayout93.xml"/><Relationship Id="rId17" Type="http://schemas.openxmlformats.org/officeDocument/2006/relationships/slideLayout" Target="../slideLayouts/slideLayout98.xml"/><Relationship Id="rId2" Type="http://schemas.openxmlformats.org/officeDocument/2006/relationships/slideLayout" Target="../slideLayouts/slideLayout83.xml"/><Relationship Id="rId16" Type="http://schemas.openxmlformats.org/officeDocument/2006/relationships/slideLayout" Target="../slideLayouts/slideLayout97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91.xml"/><Relationship Id="rId19" Type="http://schemas.openxmlformats.org/officeDocument/2006/relationships/image" Target="../media/image19.jpg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Relationship Id="rId14" Type="http://schemas.openxmlformats.org/officeDocument/2006/relationships/slideLayout" Target="../slideLayouts/slideLayout95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13" Type="http://schemas.openxmlformats.org/officeDocument/2006/relationships/slideLayout" Target="../slideLayouts/slideLayout111.xml"/><Relationship Id="rId18" Type="http://schemas.openxmlformats.org/officeDocument/2006/relationships/slideLayout" Target="../slideLayouts/slideLayout116.xml"/><Relationship Id="rId3" Type="http://schemas.openxmlformats.org/officeDocument/2006/relationships/slideLayout" Target="../slideLayouts/slideLayout101.xml"/><Relationship Id="rId21" Type="http://schemas.openxmlformats.org/officeDocument/2006/relationships/slideLayout" Target="../slideLayouts/slideLayout119.xml"/><Relationship Id="rId7" Type="http://schemas.openxmlformats.org/officeDocument/2006/relationships/slideLayout" Target="../slideLayouts/slideLayout105.xml"/><Relationship Id="rId12" Type="http://schemas.openxmlformats.org/officeDocument/2006/relationships/slideLayout" Target="../slideLayouts/slideLayout110.xml"/><Relationship Id="rId17" Type="http://schemas.openxmlformats.org/officeDocument/2006/relationships/slideLayout" Target="../slideLayouts/slideLayout115.xml"/><Relationship Id="rId2" Type="http://schemas.openxmlformats.org/officeDocument/2006/relationships/slideLayout" Target="../slideLayouts/slideLayout100.xml"/><Relationship Id="rId16" Type="http://schemas.openxmlformats.org/officeDocument/2006/relationships/slideLayout" Target="../slideLayouts/slideLayout114.xml"/><Relationship Id="rId20" Type="http://schemas.openxmlformats.org/officeDocument/2006/relationships/slideLayout" Target="../slideLayouts/slideLayout118.xml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9.xml"/><Relationship Id="rId24" Type="http://schemas.openxmlformats.org/officeDocument/2006/relationships/image" Target="../media/image19.jpg"/><Relationship Id="rId5" Type="http://schemas.openxmlformats.org/officeDocument/2006/relationships/slideLayout" Target="../slideLayouts/slideLayout103.xml"/><Relationship Id="rId15" Type="http://schemas.openxmlformats.org/officeDocument/2006/relationships/slideLayout" Target="../slideLayouts/slideLayout113.xml"/><Relationship Id="rId23" Type="http://schemas.openxmlformats.org/officeDocument/2006/relationships/theme" Target="../theme/theme18.xml"/><Relationship Id="rId10" Type="http://schemas.openxmlformats.org/officeDocument/2006/relationships/slideLayout" Target="../slideLayouts/slideLayout108.xml"/><Relationship Id="rId19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Relationship Id="rId14" Type="http://schemas.openxmlformats.org/officeDocument/2006/relationships/slideLayout" Target="../slideLayouts/slideLayout112.xml"/><Relationship Id="rId22" Type="http://schemas.openxmlformats.org/officeDocument/2006/relationships/slideLayout" Target="../slideLayouts/slideLayout120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slideLayout" Target="../slideLayouts/slideLayout133.xml"/><Relationship Id="rId3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5" Type="http://schemas.openxmlformats.org/officeDocument/2006/relationships/image" Target="../media/image29.jpg"/><Relationship Id="rId10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theme" Target="../theme/theme1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1.xml"/><Relationship Id="rId13" Type="http://schemas.openxmlformats.org/officeDocument/2006/relationships/slideLayout" Target="../slideLayouts/slideLayout146.xml"/><Relationship Id="rId1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36.xml"/><Relationship Id="rId21" Type="http://schemas.openxmlformats.org/officeDocument/2006/relationships/slideLayout" Target="../slideLayouts/slideLayout154.xml"/><Relationship Id="rId7" Type="http://schemas.openxmlformats.org/officeDocument/2006/relationships/slideLayout" Target="../slideLayouts/slideLayout140.xml"/><Relationship Id="rId12" Type="http://schemas.openxmlformats.org/officeDocument/2006/relationships/slideLayout" Target="../slideLayouts/slideLayout145.xml"/><Relationship Id="rId17" Type="http://schemas.openxmlformats.org/officeDocument/2006/relationships/slideLayout" Target="../slideLayouts/slideLayout150.xml"/><Relationship Id="rId2" Type="http://schemas.openxmlformats.org/officeDocument/2006/relationships/slideLayout" Target="../slideLayouts/slideLayout135.xml"/><Relationship Id="rId16" Type="http://schemas.openxmlformats.org/officeDocument/2006/relationships/slideLayout" Target="../slideLayouts/slideLayout149.xml"/><Relationship Id="rId20" Type="http://schemas.openxmlformats.org/officeDocument/2006/relationships/slideLayout" Target="../slideLayouts/slideLayout153.xml"/><Relationship Id="rId1" Type="http://schemas.openxmlformats.org/officeDocument/2006/relationships/slideLayout" Target="../slideLayouts/slideLayout134.xml"/><Relationship Id="rId6" Type="http://schemas.openxmlformats.org/officeDocument/2006/relationships/slideLayout" Target="../slideLayouts/slideLayout139.xml"/><Relationship Id="rId11" Type="http://schemas.openxmlformats.org/officeDocument/2006/relationships/slideLayout" Target="../slideLayouts/slideLayout144.xml"/><Relationship Id="rId24" Type="http://schemas.openxmlformats.org/officeDocument/2006/relationships/image" Target="../media/image31.bin"/><Relationship Id="rId5" Type="http://schemas.openxmlformats.org/officeDocument/2006/relationships/slideLayout" Target="../slideLayouts/slideLayout138.xml"/><Relationship Id="rId15" Type="http://schemas.openxmlformats.org/officeDocument/2006/relationships/slideLayout" Target="../slideLayouts/slideLayout148.xml"/><Relationship Id="rId23" Type="http://schemas.openxmlformats.org/officeDocument/2006/relationships/theme" Target="../theme/theme20.xml"/><Relationship Id="rId10" Type="http://schemas.openxmlformats.org/officeDocument/2006/relationships/slideLayout" Target="../slideLayouts/slideLayout143.xml"/><Relationship Id="rId19" Type="http://schemas.openxmlformats.org/officeDocument/2006/relationships/slideLayout" Target="../slideLayouts/slideLayout152.xml"/><Relationship Id="rId4" Type="http://schemas.openxmlformats.org/officeDocument/2006/relationships/slideLayout" Target="../slideLayouts/slideLayout137.xml"/><Relationship Id="rId9" Type="http://schemas.openxmlformats.org/officeDocument/2006/relationships/slideLayout" Target="../slideLayouts/slideLayout142.xml"/><Relationship Id="rId14" Type="http://schemas.openxmlformats.org/officeDocument/2006/relationships/slideLayout" Target="../slideLayouts/slideLayout147.xml"/><Relationship Id="rId22" Type="http://schemas.openxmlformats.org/officeDocument/2006/relationships/slideLayout" Target="../slideLayouts/slideLayout155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3.xml"/><Relationship Id="rId13" Type="http://schemas.openxmlformats.org/officeDocument/2006/relationships/slideLayout" Target="../slideLayouts/slideLayout168.xml"/><Relationship Id="rId18" Type="http://schemas.openxmlformats.org/officeDocument/2006/relationships/theme" Target="../theme/theme21.xml"/><Relationship Id="rId3" Type="http://schemas.openxmlformats.org/officeDocument/2006/relationships/slideLayout" Target="../slideLayouts/slideLayout158.xml"/><Relationship Id="rId7" Type="http://schemas.openxmlformats.org/officeDocument/2006/relationships/slideLayout" Target="../slideLayouts/slideLayout162.xml"/><Relationship Id="rId12" Type="http://schemas.openxmlformats.org/officeDocument/2006/relationships/slideLayout" Target="../slideLayouts/slideLayout167.xml"/><Relationship Id="rId17" Type="http://schemas.openxmlformats.org/officeDocument/2006/relationships/slideLayout" Target="../slideLayouts/slideLayout172.xml"/><Relationship Id="rId2" Type="http://schemas.openxmlformats.org/officeDocument/2006/relationships/slideLayout" Target="../slideLayouts/slideLayout157.xml"/><Relationship Id="rId16" Type="http://schemas.openxmlformats.org/officeDocument/2006/relationships/slideLayout" Target="../slideLayouts/slideLayout171.xml"/><Relationship Id="rId1" Type="http://schemas.openxmlformats.org/officeDocument/2006/relationships/slideLayout" Target="../slideLayouts/slideLayout156.xml"/><Relationship Id="rId6" Type="http://schemas.openxmlformats.org/officeDocument/2006/relationships/slideLayout" Target="../slideLayouts/slideLayout161.xml"/><Relationship Id="rId11" Type="http://schemas.openxmlformats.org/officeDocument/2006/relationships/slideLayout" Target="../slideLayouts/slideLayout166.xml"/><Relationship Id="rId5" Type="http://schemas.openxmlformats.org/officeDocument/2006/relationships/slideLayout" Target="../slideLayouts/slideLayout160.xml"/><Relationship Id="rId1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65.xml"/><Relationship Id="rId19" Type="http://schemas.openxmlformats.org/officeDocument/2006/relationships/image" Target="../media/image19.jpg"/><Relationship Id="rId4" Type="http://schemas.openxmlformats.org/officeDocument/2006/relationships/slideLayout" Target="../slideLayouts/slideLayout159.xml"/><Relationship Id="rId9" Type="http://schemas.openxmlformats.org/officeDocument/2006/relationships/slideLayout" Target="../slideLayouts/slideLayout164.xml"/><Relationship Id="rId14" Type="http://schemas.openxmlformats.org/officeDocument/2006/relationships/slideLayout" Target="../slideLayouts/slideLayout169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0.xml"/><Relationship Id="rId13" Type="http://schemas.openxmlformats.org/officeDocument/2006/relationships/slideLayout" Target="../slideLayouts/slideLayout185.xml"/><Relationship Id="rId18" Type="http://schemas.openxmlformats.org/officeDocument/2006/relationships/theme" Target="../theme/theme22.xml"/><Relationship Id="rId3" Type="http://schemas.openxmlformats.org/officeDocument/2006/relationships/slideLayout" Target="../slideLayouts/slideLayout175.xml"/><Relationship Id="rId7" Type="http://schemas.openxmlformats.org/officeDocument/2006/relationships/slideLayout" Target="../slideLayouts/slideLayout179.xml"/><Relationship Id="rId12" Type="http://schemas.openxmlformats.org/officeDocument/2006/relationships/slideLayout" Target="../slideLayouts/slideLayout184.xml"/><Relationship Id="rId1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74.xml"/><Relationship Id="rId16" Type="http://schemas.openxmlformats.org/officeDocument/2006/relationships/slideLayout" Target="../slideLayouts/slideLayout188.xml"/><Relationship Id="rId1" Type="http://schemas.openxmlformats.org/officeDocument/2006/relationships/slideLayout" Target="../slideLayouts/slideLayout173.xml"/><Relationship Id="rId6" Type="http://schemas.openxmlformats.org/officeDocument/2006/relationships/slideLayout" Target="../slideLayouts/slideLayout178.xml"/><Relationship Id="rId11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77.xml"/><Relationship Id="rId15" Type="http://schemas.openxmlformats.org/officeDocument/2006/relationships/slideLayout" Target="../slideLayouts/slideLayout187.xml"/><Relationship Id="rId10" Type="http://schemas.openxmlformats.org/officeDocument/2006/relationships/slideLayout" Target="../slideLayouts/slideLayout182.xml"/><Relationship Id="rId19" Type="http://schemas.openxmlformats.org/officeDocument/2006/relationships/image" Target="../media/image31.bin"/><Relationship Id="rId4" Type="http://schemas.openxmlformats.org/officeDocument/2006/relationships/slideLayout" Target="../slideLayouts/slideLayout176.xml"/><Relationship Id="rId9" Type="http://schemas.openxmlformats.org/officeDocument/2006/relationships/slideLayout" Target="../slideLayouts/slideLayout181.xml"/><Relationship Id="rId14" Type="http://schemas.openxmlformats.org/officeDocument/2006/relationships/slideLayout" Target="../slideLayouts/slideLayout186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7.xml"/><Relationship Id="rId13" Type="http://schemas.openxmlformats.org/officeDocument/2006/relationships/slideLayout" Target="../slideLayouts/slideLayout202.xml"/><Relationship Id="rId3" Type="http://schemas.openxmlformats.org/officeDocument/2006/relationships/slideLayout" Target="../slideLayouts/slideLayout192.xml"/><Relationship Id="rId7" Type="http://schemas.openxmlformats.org/officeDocument/2006/relationships/slideLayout" Target="../slideLayouts/slideLayout196.xml"/><Relationship Id="rId12" Type="http://schemas.openxmlformats.org/officeDocument/2006/relationships/slideLayout" Target="../slideLayouts/slideLayout201.xml"/><Relationship Id="rId2" Type="http://schemas.openxmlformats.org/officeDocument/2006/relationships/slideLayout" Target="../slideLayouts/slideLayout191.xml"/><Relationship Id="rId16" Type="http://schemas.openxmlformats.org/officeDocument/2006/relationships/image" Target="../media/image4.jpg"/><Relationship Id="rId1" Type="http://schemas.openxmlformats.org/officeDocument/2006/relationships/slideLayout" Target="../slideLayouts/slideLayout190.xml"/><Relationship Id="rId6" Type="http://schemas.openxmlformats.org/officeDocument/2006/relationships/slideLayout" Target="../slideLayouts/slideLayout195.xml"/><Relationship Id="rId11" Type="http://schemas.openxmlformats.org/officeDocument/2006/relationships/slideLayout" Target="../slideLayouts/slideLayout200.xml"/><Relationship Id="rId5" Type="http://schemas.openxmlformats.org/officeDocument/2006/relationships/slideLayout" Target="../slideLayouts/slideLayout194.xml"/><Relationship Id="rId15" Type="http://schemas.openxmlformats.org/officeDocument/2006/relationships/theme" Target="../theme/theme23.xml"/><Relationship Id="rId10" Type="http://schemas.openxmlformats.org/officeDocument/2006/relationships/slideLayout" Target="../slideLayouts/slideLayout199.xml"/><Relationship Id="rId4" Type="http://schemas.openxmlformats.org/officeDocument/2006/relationships/slideLayout" Target="../slideLayouts/slideLayout193.xml"/><Relationship Id="rId9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203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1.xml"/><Relationship Id="rId13" Type="http://schemas.openxmlformats.org/officeDocument/2006/relationships/slideLayout" Target="../slideLayouts/slideLayout216.xml"/><Relationship Id="rId3" Type="http://schemas.openxmlformats.org/officeDocument/2006/relationships/slideLayout" Target="../slideLayouts/slideLayout206.xml"/><Relationship Id="rId7" Type="http://schemas.openxmlformats.org/officeDocument/2006/relationships/slideLayout" Target="../slideLayouts/slideLayout210.xml"/><Relationship Id="rId12" Type="http://schemas.openxmlformats.org/officeDocument/2006/relationships/slideLayout" Target="../slideLayouts/slideLayout215.xml"/><Relationship Id="rId2" Type="http://schemas.openxmlformats.org/officeDocument/2006/relationships/slideLayout" Target="../slideLayouts/slideLayout205.xml"/><Relationship Id="rId16" Type="http://schemas.openxmlformats.org/officeDocument/2006/relationships/image" Target="../media/image29.jpg"/><Relationship Id="rId1" Type="http://schemas.openxmlformats.org/officeDocument/2006/relationships/slideLayout" Target="../slideLayouts/slideLayout204.xml"/><Relationship Id="rId6" Type="http://schemas.openxmlformats.org/officeDocument/2006/relationships/slideLayout" Target="../slideLayouts/slideLayout209.xml"/><Relationship Id="rId11" Type="http://schemas.openxmlformats.org/officeDocument/2006/relationships/slideLayout" Target="../slideLayouts/slideLayout214.xml"/><Relationship Id="rId5" Type="http://schemas.openxmlformats.org/officeDocument/2006/relationships/slideLayout" Target="../slideLayouts/slideLayout208.xml"/><Relationship Id="rId15" Type="http://schemas.openxmlformats.org/officeDocument/2006/relationships/theme" Target="../theme/theme24.xml"/><Relationship Id="rId10" Type="http://schemas.openxmlformats.org/officeDocument/2006/relationships/slideLayout" Target="../slideLayouts/slideLayout213.xml"/><Relationship Id="rId4" Type="http://schemas.openxmlformats.org/officeDocument/2006/relationships/slideLayout" Target="../slideLayouts/slideLayout207.xml"/><Relationship Id="rId9" Type="http://schemas.openxmlformats.org/officeDocument/2006/relationships/slideLayout" Target="../slideLayouts/slideLayout212.xml"/><Relationship Id="rId14" Type="http://schemas.openxmlformats.org/officeDocument/2006/relationships/slideLayout" Target="../slideLayouts/slideLayout217.x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5.xml"/><Relationship Id="rId13" Type="http://schemas.openxmlformats.org/officeDocument/2006/relationships/slideLayout" Target="../slideLayouts/slideLayout230.xml"/><Relationship Id="rId18" Type="http://schemas.openxmlformats.org/officeDocument/2006/relationships/slideLayout" Target="../slideLayouts/slideLayout235.xml"/><Relationship Id="rId3" Type="http://schemas.openxmlformats.org/officeDocument/2006/relationships/slideLayout" Target="../slideLayouts/slideLayout220.xml"/><Relationship Id="rId21" Type="http://schemas.openxmlformats.org/officeDocument/2006/relationships/slideLayout" Target="../slideLayouts/slideLayout238.xml"/><Relationship Id="rId7" Type="http://schemas.openxmlformats.org/officeDocument/2006/relationships/slideLayout" Target="../slideLayouts/slideLayout224.xml"/><Relationship Id="rId12" Type="http://schemas.openxmlformats.org/officeDocument/2006/relationships/slideLayout" Target="../slideLayouts/slideLayout229.xml"/><Relationship Id="rId17" Type="http://schemas.openxmlformats.org/officeDocument/2006/relationships/slideLayout" Target="../slideLayouts/slideLayout234.xml"/><Relationship Id="rId2" Type="http://schemas.openxmlformats.org/officeDocument/2006/relationships/slideLayout" Target="../slideLayouts/slideLayout219.xml"/><Relationship Id="rId16" Type="http://schemas.openxmlformats.org/officeDocument/2006/relationships/slideLayout" Target="../slideLayouts/slideLayout233.xml"/><Relationship Id="rId20" Type="http://schemas.openxmlformats.org/officeDocument/2006/relationships/slideLayout" Target="../slideLayouts/slideLayout237.xml"/><Relationship Id="rId1" Type="http://schemas.openxmlformats.org/officeDocument/2006/relationships/slideLayout" Target="../slideLayouts/slideLayout218.xml"/><Relationship Id="rId6" Type="http://schemas.openxmlformats.org/officeDocument/2006/relationships/slideLayout" Target="../slideLayouts/slideLayout223.xml"/><Relationship Id="rId11" Type="http://schemas.openxmlformats.org/officeDocument/2006/relationships/slideLayout" Target="../slideLayouts/slideLayout228.xml"/><Relationship Id="rId24" Type="http://schemas.openxmlformats.org/officeDocument/2006/relationships/image" Target="../media/image33.png"/><Relationship Id="rId5" Type="http://schemas.openxmlformats.org/officeDocument/2006/relationships/slideLayout" Target="../slideLayouts/slideLayout222.xml"/><Relationship Id="rId15" Type="http://schemas.openxmlformats.org/officeDocument/2006/relationships/slideLayout" Target="../slideLayouts/slideLayout232.xml"/><Relationship Id="rId23" Type="http://schemas.openxmlformats.org/officeDocument/2006/relationships/theme" Target="../theme/theme25.xml"/><Relationship Id="rId10" Type="http://schemas.openxmlformats.org/officeDocument/2006/relationships/slideLayout" Target="../slideLayouts/slideLayout227.xml"/><Relationship Id="rId19" Type="http://schemas.openxmlformats.org/officeDocument/2006/relationships/slideLayout" Target="../slideLayouts/slideLayout236.xml"/><Relationship Id="rId4" Type="http://schemas.openxmlformats.org/officeDocument/2006/relationships/slideLayout" Target="../slideLayouts/slideLayout221.xml"/><Relationship Id="rId9" Type="http://schemas.openxmlformats.org/officeDocument/2006/relationships/slideLayout" Target="../slideLayouts/slideLayout226.xml"/><Relationship Id="rId14" Type="http://schemas.openxmlformats.org/officeDocument/2006/relationships/slideLayout" Target="../slideLayouts/slideLayout231.xml"/><Relationship Id="rId22" Type="http://schemas.openxmlformats.org/officeDocument/2006/relationships/slideLayout" Target="../slideLayouts/slideLayout239.xml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7.xml"/><Relationship Id="rId13" Type="http://schemas.openxmlformats.org/officeDocument/2006/relationships/slideLayout" Target="../slideLayouts/slideLayout252.xml"/><Relationship Id="rId18" Type="http://schemas.openxmlformats.org/officeDocument/2006/relationships/slideLayout" Target="../slideLayouts/slideLayout257.xml"/><Relationship Id="rId3" Type="http://schemas.openxmlformats.org/officeDocument/2006/relationships/slideLayout" Target="../slideLayouts/slideLayout242.xml"/><Relationship Id="rId21" Type="http://schemas.openxmlformats.org/officeDocument/2006/relationships/slideLayout" Target="../slideLayouts/slideLayout260.xml"/><Relationship Id="rId7" Type="http://schemas.openxmlformats.org/officeDocument/2006/relationships/slideLayout" Target="../slideLayouts/slideLayout246.xml"/><Relationship Id="rId12" Type="http://schemas.openxmlformats.org/officeDocument/2006/relationships/slideLayout" Target="../slideLayouts/slideLayout251.xml"/><Relationship Id="rId17" Type="http://schemas.openxmlformats.org/officeDocument/2006/relationships/slideLayout" Target="../slideLayouts/slideLayout256.xml"/><Relationship Id="rId2" Type="http://schemas.openxmlformats.org/officeDocument/2006/relationships/slideLayout" Target="../slideLayouts/slideLayout241.xml"/><Relationship Id="rId16" Type="http://schemas.openxmlformats.org/officeDocument/2006/relationships/slideLayout" Target="../slideLayouts/slideLayout255.xml"/><Relationship Id="rId20" Type="http://schemas.openxmlformats.org/officeDocument/2006/relationships/slideLayout" Target="../slideLayouts/slideLayout259.xml"/><Relationship Id="rId1" Type="http://schemas.openxmlformats.org/officeDocument/2006/relationships/slideLayout" Target="../slideLayouts/slideLayout240.xml"/><Relationship Id="rId6" Type="http://schemas.openxmlformats.org/officeDocument/2006/relationships/slideLayout" Target="../slideLayouts/slideLayout245.xml"/><Relationship Id="rId11" Type="http://schemas.openxmlformats.org/officeDocument/2006/relationships/slideLayout" Target="../slideLayouts/slideLayout250.xml"/><Relationship Id="rId24" Type="http://schemas.openxmlformats.org/officeDocument/2006/relationships/image" Target="../media/image33.png"/><Relationship Id="rId5" Type="http://schemas.openxmlformats.org/officeDocument/2006/relationships/slideLayout" Target="../slideLayouts/slideLayout244.xml"/><Relationship Id="rId15" Type="http://schemas.openxmlformats.org/officeDocument/2006/relationships/slideLayout" Target="../slideLayouts/slideLayout254.xml"/><Relationship Id="rId23" Type="http://schemas.openxmlformats.org/officeDocument/2006/relationships/theme" Target="../theme/theme26.xml"/><Relationship Id="rId10" Type="http://schemas.openxmlformats.org/officeDocument/2006/relationships/slideLayout" Target="../slideLayouts/slideLayout249.xml"/><Relationship Id="rId19" Type="http://schemas.openxmlformats.org/officeDocument/2006/relationships/slideLayout" Target="../slideLayouts/slideLayout258.xml"/><Relationship Id="rId4" Type="http://schemas.openxmlformats.org/officeDocument/2006/relationships/slideLayout" Target="../slideLayouts/slideLayout243.xml"/><Relationship Id="rId9" Type="http://schemas.openxmlformats.org/officeDocument/2006/relationships/slideLayout" Target="../slideLayouts/slideLayout248.xml"/><Relationship Id="rId14" Type="http://schemas.openxmlformats.org/officeDocument/2006/relationships/slideLayout" Target="../slideLayouts/slideLayout253.xml"/><Relationship Id="rId22" Type="http://schemas.openxmlformats.org/officeDocument/2006/relationships/slideLayout" Target="../slideLayouts/slideLayout261.xml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9.xml"/><Relationship Id="rId13" Type="http://schemas.openxmlformats.org/officeDocument/2006/relationships/slideLayout" Target="../slideLayouts/slideLayout274.xml"/><Relationship Id="rId3" Type="http://schemas.openxmlformats.org/officeDocument/2006/relationships/slideLayout" Target="../slideLayouts/slideLayout264.xml"/><Relationship Id="rId7" Type="http://schemas.openxmlformats.org/officeDocument/2006/relationships/slideLayout" Target="../slideLayouts/slideLayout268.xml"/><Relationship Id="rId12" Type="http://schemas.openxmlformats.org/officeDocument/2006/relationships/slideLayout" Target="../slideLayouts/slideLayout273.xml"/><Relationship Id="rId17" Type="http://schemas.openxmlformats.org/officeDocument/2006/relationships/image" Target="../media/image29.jpg"/><Relationship Id="rId2" Type="http://schemas.openxmlformats.org/officeDocument/2006/relationships/slideLayout" Target="../slideLayouts/slideLayout263.xml"/><Relationship Id="rId16" Type="http://schemas.openxmlformats.org/officeDocument/2006/relationships/theme" Target="../theme/theme27.xml"/><Relationship Id="rId1" Type="http://schemas.openxmlformats.org/officeDocument/2006/relationships/slideLayout" Target="../slideLayouts/slideLayout262.xml"/><Relationship Id="rId6" Type="http://schemas.openxmlformats.org/officeDocument/2006/relationships/slideLayout" Target="../slideLayouts/slideLayout267.xml"/><Relationship Id="rId11" Type="http://schemas.openxmlformats.org/officeDocument/2006/relationships/slideLayout" Target="../slideLayouts/slideLayout272.xml"/><Relationship Id="rId5" Type="http://schemas.openxmlformats.org/officeDocument/2006/relationships/slideLayout" Target="../slideLayouts/slideLayout266.xml"/><Relationship Id="rId15" Type="http://schemas.openxmlformats.org/officeDocument/2006/relationships/slideLayout" Target="../slideLayouts/slideLayout276.xml"/><Relationship Id="rId10" Type="http://schemas.openxmlformats.org/officeDocument/2006/relationships/slideLayout" Target="../slideLayouts/slideLayout271.xml"/><Relationship Id="rId4" Type="http://schemas.openxmlformats.org/officeDocument/2006/relationships/slideLayout" Target="../slideLayouts/slideLayout265.xml"/><Relationship Id="rId9" Type="http://schemas.openxmlformats.org/officeDocument/2006/relationships/slideLayout" Target="../slideLayouts/slideLayout270.xml"/><Relationship Id="rId14" Type="http://schemas.openxmlformats.org/officeDocument/2006/relationships/slideLayout" Target="../slideLayouts/slideLayout275.xml"/></Relationships>
</file>

<file path=ppt/slideMasters/_rels/slideMaster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4.xml"/><Relationship Id="rId13" Type="http://schemas.openxmlformats.org/officeDocument/2006/relationships/slideLayout" Target="../slideLayouts/slideLayout289.xml"/><Relationship Id="rId18" Type="http://schemas.openxmlformats.org/officeDocument/2006/relationships/slideLayout" Target="../slideLayouts/slideLayout294.xml"/><Relationship Id="rId3" Type="http://schemas.openxmlformats.org/officeDocument/2006/relationships/slideLayout" Target="../slideLayouts/slideLayout279.xml"/><Relationship Id="rId7" Type="http://schemas.openxmlformats.org/officeDocument/2006/relationships/slideLayout" Target="../slideLayouts/slideLayout283.xml"/><Relationship Id="rId12" Type="http://schemas.openxmlformats.org/officeDocument/2006/relationships/slideLayout" Target="../slideLayouts/slideLayout288.xml"/><Relationship Id="rId17" Type="http://schemas.openxmlformats.org/officeDocument/2006/relationships/slideLayout" Target="../slideLayouts/slideLayout293.xml"/><Relationship Id="rId2" Type="http://schemas.openxmlformats.org/officeDocument/2006/relationships/slideLayout" Target="../slideLayouts/slideLayout278.xml"/><Relationship Id="rId16" Type="http://schemas.openxmlformats.org/officeDocument/2006/relationships/slideLayout" Target="../slideLayouts/slideLayout292.xml"/><Relationship Id="rId20" Type="http://schemas.openxmlformats.org/officeDocument/2006/relationships/image" Target="../media/image31.bin"/><Relationship Id="rId1" Type="http://schemas.openxmlformats.org/officeDocument/2006/relationships/slideLayout" Target="../slideLayouts/slideLayout277.xml"/><Relationship Id="rId6" Type="http://schemas.openxmlformats.org/officeDocument/2006/relationships/slideLayout" Target="../slideLayouts/slideLayout282.xml"/><Relationship Id="rId11" Type="http://schemas.openxmlformats.org/officeDocument/2006/relationships/slideLayout" Target="../slideLayouts/slideLayout287.xml"/><Relationship Id="rId5" Type="http://schemas.openxmlformats.org/officeDocument/2006/relationships/slideLayout" Target="../slideLayouts/slideLayout281.xml"/><Relationship Id="rId15" Type="http://schemas.openxmlformats.org/officeDocument/2006/relationships/slideLayout" Target="../slideLayouts/slideLayout291.xml"/><Relationship Id="rId10" Type="http://schemas.openxmlformats.org/officeDocument/2006/relationships/slideLayout" Target="../slideLayouts/slideLayout286.xml"/><Relationship Id="rId19" Type="http://schemas.openxmlformats.org/officeDocument/2006/relationships/theme" Target="../theme/theme28.xml"/><Relationship Id="rId4" Type="http://schemas.openxmlformats.org/officeDocument/2006/relationships/slideLayout" Target="../slideLayouts/slideLayout280.xml"/><Relationship Id="rId9" Type="http://schemas.openxmlformats.org/officeDocument/2006/relationships/slideLayout" Target="../slideLayouts/slideLayout285.xml"/><Relationship Id="rId14" Type="http://schemas.openxmlformats.org/officeDocument/2006/relationships/slideLayout" Target="../slideLayouts/slideLayout290.xml"/></Relationships>
</file>

<file path=ppt/slideMasters/_rels/slideMaster2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2.xml"/><Relationship Id="rId13" Type="http://schemas.openxmlformats.org/officeDocument/2006/relationships/slideLayout" Target="../slideLayouts/slideLayout307.xml"/><Relationship Id="rId3" Type="http://schemas.openxmlformats.org/officeDocument/2006/relationships/slideLayout" Target="../slideLayouts/slideLayout297.xml"/><Relationship Id="rId7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06.xml"/><Relationship Id="rId17" Type="http://schemas.openxmlformats.org/officeDocument/2006/relationships/image" Target="../media/image29.jpg"/><Relationship Id="rId2" Type="http://schemas.openxmlformats.org/officeDocument/2006/relationships/slideLayout" Target="../slideLayouts/slideLayout296.xml"/><Relationship Id="rId16" Type="http://schemas.openxmlformats.org/officeDocument/2006/relationships/theme" Target="../theme/theme29.xml"/><Relationship Id="rId1" Type="http://schemas.openxmlformats.org/officeDocument/2006/relationships/slideLayout" Target="../slideLayouts/slideLayout295.xml"/><Relationship Id="rId6" Type="http://schemas.openxmlformats.org/officeDocument/2006/relationships/slideLayout" Target="../slideLayouts/slideLayout300.xml"/><Relationship Id="rId11" Type="http://schemas.openxmlformats.org/officeDocument/2006/relationships/slideLayout" Target="../slideLayouts/slideLayout305.xml"/><Relationship Id="rId5" Type="http://schemas.openxmlformats.org/officeDocument/2006/relationships/slideLayout" Target="../slideLayouts/slideLayout299.xml"/><Relationship Id="rId15" Type="http://schemas.openxmlformats.org/officeDocument/2006/relationships/slideLayout" Target="../slideLayouts/slideLayout309.xml"/><Relationship Id="rId10" Type="http://schemas.openxmlformats.org/officeDocument/2006/relationships/slideLayout" Target="../slideLayouts/slideLayout304.xml"/><Relationship Id="rId4" Type="http://schemas.openxmlformats.org/officeDocument/2006/relationships/slideLayout" Target="../slideLayouts/slideLayout298.xml"/><Relationship Id="rId9" Type="http://schemas.openxmlformats.org/officeDocument/2006/relationships/slideLayout" Target="../slideLayouts/slideLayout303.xml"/><Relationship Id="rId14" Type="http://schemas.openxmlformats.org/officeDocument/2006/relationships/slideLayout" Target="../slideLayouts/slideLayout30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theme" Target="../theme/theme3.xml"/></Relationships>
</file>

<file path=ppt/slideMasters/_rels/slideMaster3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7.xml"/><Relationship Id="rId13" Type="http://schemas.openxmlformats.org/officeDocument/2006/relationships/slideLayout" Target="../slideLayouts/slideLayout322.xml"/><Relationship Id="rId3" Type="http://schemas.openxmlformats.org/officeDocument/2006/relationships/slideLayout" Target="../slideLayouts/slideLayout312.xml"/><Relationship Id="rId7" Type="http://schemas.openxmlformats.org/officeDocument/2006/relationships/slideLayout" Target="../slideLayouts/slideLayout316.xml"/><Relationship Id="rId12" Type="http://schemas.openxmlformats.org/officeDocument/2006/relationships/slideLayout" Target="../slideLayouts/slideLayout321.xml"/><Relationship Id="rId2" Type="http://schemas.openxmlformats.org/officeDocument/2006/relationships/slideLayout" Target="../slideLayouts/slideLayout311.xml"/><Relationship Id="rId16" Type="http://schemas.openxmlformats.org/officeDocument/2006/relationships/image" Target="../media/image29.jpg"/><Relationship Id="rId1" Type="http://schemas.openxmlformats.org/officeDocument/2006/relationships/slideLayout" Target="../slideLayouts/slideLayout310.xml"/><Relationship Id="rId6" Type="http://schemas.openxmlformats.org/officeDocument/2006/relationships/slideLayout" Target="../slideLayouts/slideLayout315.xml"/><Relationship Id="rId11" Type="http://schemas.openxmlformats.org/officeDocument/2006/relationships/slideLayout" Target="../slideLayouts/slideLayout320.xml"/><Relationship Id="rId5" Type="http://schemas.openxmlformats.org/officeDocument/2006/relationships/slideLayout" Target="../slideLayouts/slideLayout314.xml"/><Relationship Id="rId15" Type="http://schemas.openxmlformats.org/officeDocument/2006/relationships/theme" Target="../theme/theme30.xml"/><Relationship Id="rId10" Type="http://schemas.openxmlformats.org/officeDocument/2006/relationships/slideLayout" Target="../slideLayouts/slideLayout319.xml"/><Relationship Id="rId4" Type="http://schemas.openxmlformats.org/officeDocument/2006/relationships/slideLayout" Target="../slideLayouts/slideLayout313.xml"/><Relationship Id="rId9" Type="http://schemas.openxmlformats.org/officeDocument/2006/relationships/slideLayout" Target="../slideLayouts/slideLayout318.xml"/><Relationship Id="rId14" Type="http://schemas.openxmlformats.org/officeDocument/2006/relationships/slideLayout" Target="../slideLayouts/slideLayout32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.jpe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6.jpe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7.jpe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8.jpe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9.jpe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0.jpeg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9959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9209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182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CA"/>
              <a:t>Modifier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 dirty="0"/>
              <a:t>Cliquez pour modifier les styles du texte du masque</a:t>
            </a:r>
          </a:p>
          <a:p>
            <a:pPr lvl="1"/>
            <a:r>
              <a:rPr lang="fr-CA" dirty="0"/>
              <a:t>Deuxième niveau</a:t>
            </a:r>
          </a:p>
          <a:p>
            <a:pPr lvl="2"/>
            <a:r>
              <a:rPr lang="fr-CA" dirty="0"/>
              <a:t>Troisième niveau</a:t>
            </a:r>
          </a:p>
          <a:p>
            <a:pPr lvl="3"/>
            <a:r>
              <a:rPr lang="fr-CA" dirty="0"/>
              <a:t>Quatrième niveau</a:t>
            </a:r>
          </a:p>
          <a:p>
            <a:pPr lvl="4"/>
            <a:r>
              <a:rPr lang="fr-CA" dirty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Microsoft Uighur" panose="02000000000000000000" pitchFamily="2" charset="-78"/>
              </a:defRPr>
            </a:lvl1pPr>
          </a:lstStyle>
          <a:p>
            <a:fld id="{C764DE79-268F-4C1A-8933-263129D2AF90}" type="datetimeFigureOut">
              <a:rPr lang="en-US" smtClean="0"/>
              <a:pPr/>
              <a:t>10/29/2025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Microsoft Uighur" panose="02000000000000000000" pitchFamily="2" charset="-78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Microsoft Uighur" panose="02000000000000000000" pitchFamily="2" charset="-78"/>
              </a:defRPr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7" name="Freeform 2">
            <a:extLst>
              <a:ext uri="{FF2B5EF4-FFF2-40B4-BE49-F238E27FC236}">
                <a16:creationId xmlns:a16="http://schemas.microsoft.com/office/drawing/2014/main" id="{15F2B453-658D-65A4-253B-00C709A54B95}"/>
              </a:ext>
            </a:extLst>
          </p:cNvPr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60">
              <a:defRPr/>
            </a:pPr>
            <a:endParaRPr lang="fr-MA" sz="90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4988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icrosoft Uighur" panose="02000000000000000000" pitchFamily="2" charset="-78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icrosoft Uighur" panose="02000000000000000000" pitchFamily="2" charset="-78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icrosoft Uighur" panose="02000000000000000000" pitchFamily="2" charset="-78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icrosoft Uighur" panose="02000000000000000000" pitchFamily="2" charset="-78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icrosoft Uighur" panose="02000000000000000000" pitchFamily="2" charset="-78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79096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  <p:sldLayoutId id="2147483749" r:id="rId13"/>
    <p:sldLayoutId id="2147483750" r:id="rId14"/>
    <p:sldLayoutId id="2147483751" r:id="rId15"/>
    <p:sldLayoutId id="2147483752" r:id="rId16"/>
    <p:sldLayoutId id="2147483753" r:id="rId17"/>
    <p:sldLayoutId id="2147483754" r:id="rId18"/>
    <p:sldLayoutId id="2147483755" r:id="rId19"/>
    <p:sldLayoutId id="2147483756" r:id="rId20"/>
    <p:sldLayoutId id="2147483757" r:id="rId21"/>
    <p:sldLayoutId id="2147483758" r:id="rId22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CA"/>
              <a:t>Modifier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 dirty="0"/>
              <a:t>Cliquez pour modifier les styles du texte du masque</a:t>
            </a:r>
          </a:p>
          <a:p>
            <a:pPr lvl="1"/>
            <a:r>
              <a:rPr lang="fr-CA" dirty="0"/>
              <a:t>Deuxième niveau</a:t>
            </a:r>
          </a:p>
          <a:p>
            <a:pPr lvl="2"/>
            <a:r>
              <a:rPr lang="fr-CA" dirty="0"/>
              <a:t>Troisième niveau</a:t>
            </a:r>
          </a:p>
          <a:p>
            <a:pPr lvl="3"/>
            <a:r>
              <a:rPr lang="fr-CA" dirty="0"/>
              <a:t>Quatrième niveau</a:t>
            </a:r>
          </a:p>
          <a:p>
            <a:pPr lvl="4"/>
            <a:r>
              <a:rPr lang="fr-CA" dirty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Microsoft Uighur" panose="02000000000000000000" pitchFamily="2" charset="-78"/>
              </a:defRPr>
            </a:lvl1pPr>
          </a:lstStyle>
          <a:p>
            <a:fld id="{C764DE79-268F-4C1A-8933-263129D2AF90}" type="datetimeFigureOut">
              <a:rPr lang="en-US" smtClean="0"/>
              <a:pPr/>
              <a:t>10/29/2025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Microsoft Uighur" panose="02000000000000000000" pitchFamily="2" charset="-78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Microsoft Uighur" panose="02000000000000000000" pitchFamily="2" charset="-78"/>
              </a:defRPr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3018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icrosoft Uighur" panose="02000000000000000000" pitchFamily="2" charset="-78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icrosoft Uighur" panose="02000000000000000000" pitchFamily="2" charset="-78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icrosoft Uighur" panose="02000000000000000000" pitchFamily="2" charset="-78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icrosoft Uighur" panose="02000000000000000000" pitchFamily="2" charset="-78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icrosoft Uighur" panose="02000000000000000000" pitchFamily="2" charset="-78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218760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51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90113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831" r:id="rId17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Microsoft Uighur" panose="02000000000000000000" pitchFamily="2" charset="-78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859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4331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  <p:sldLayoutId id="2147483790" r:id="rId14"/>
    <p:sldLayoutId id="2147483791" r:id="rId15"/>
    <p:sldLayoutId id="2147483792" r:id="rId16"/>
    <p:sldLayoutId id="2147483793" r:id="rId17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Microsoft Uighur" panose="02000000000000000000" pitchFamily="2" charset="-78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221311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  <p:sldLayoutId id="2147483811" r:id="rId17"/>
    <p:sldLayoutId id="2147483812" r:id="rId18"/>
    <p:sldLayoutId id="2147483813" r:id="rId19"/>
    <p:sldLayoutId id="2147483814" r:id="rId20"/>
    <p:sldLayoutId id="2147483815" r:id="rId21"/>
    <p:sldLayoutId id="2147483816" r:id="rId22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6204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  <p:sldLayoutId id="2147483844" r:id="rId12"/>
    <p:sldLayoutId id="2147483845" r:id="rId13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7039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81514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  <p:sldLayoutId id="2147483858" r:id="rId12"/>
    <p:sldLayoutId id="2147483859" r:id="rId13"/>
    <p:sldLayoutId id="2147483860" r:id="rId14"/>
    <p:sldLayoutId id="2147483861" r:id="rId15"/>
    <p:sldLayoutId id="2147483862" r:id="rId16"/>
    <p:sldLayoutId id="2147483863" r:id="rId17"/>
    <p:sldLayoutId id="2147483864" r:id="rId18"/>
    <p:sldLayoutId id="2147483865" r:id="rId19"/>
    <p:sldLayoutId id="2147483866" r:id="rId20"/>
    <p:sldLayoutId id="2147483867" r:id="rId21"/>
    <p:sldLayoutId id="2147483868" r:id="rId22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51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26873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71" r:id="rId2"/>
    <p:sldLayoutId id="2147483872" r:id="rId3"/>
    <p:sldLayoutId id="2147483873" r:id="rId4"/>
    <p:sldLayoutId id="2147483874" r:id="rId5"/>
    <p:sldLayoutId id="2147483875" r:id="rId6"/>
    <p:sldLayoutId id="2147483876" r:id="rId7"/>
    <p:sldLayoutId id="2147483877" r:id="rId8"/>
    <p:sldLayoutId id="2147483878" r:id="rId9"/>
    <p:sldLayoutId id="2147483879" r:id="rId10"/>
    <p:sldLayoutId id="2147483880" r:id="rId11"/>
    <p:sldLayoutId id="2147483881" r:id="rId12"/>
    <p:sldLayoutId id="2147483882" r:id="rId13"/>
    <p:sldLayoutId id="2147483883" r:id="rId14"/>
    <p:sldLayoutId id="2147483884" r:id="rId15"/>
    <p:sldLayoutId id="2147483885" r:id="rId16"/>
    <p:sldLayoutId id="2147483886" r:id="rId17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Microsoft Uighur" panose="02000000000000000000" pitchFamily="2" charset="-78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859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28705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388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  <p:sldLayoutId id="2147483899" r:id="rId12"/>
    <p:sldLayoutId id="2147483900" r:id="rId13"/>
    <p:sldLayoutId id="2147483901" r:id="rId14"/>
    <p:sldLayoutId id="2147483902" r:id="rId15"/>
    <p:sldLayoutId id="2147483903" r:id="rId16"/>
    <p:sldLayoutId id="2147483904" r:id="rId17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Microsoft Uighur" panose="02000000000000000000" pitchFamily="2" charset="-78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7970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  <p:sldLayoutId id="2147483917" r:id="rId12"/>
    <p:sldLayoutId id="2147483918" r:id="rId13"/>
    <p:sldLayoutId id="2147483919" r:id="rId14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7489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2" r:id="rId2"/>
    <p:sldLayoutId id="2147483923" r:id="rId3"/>
    <p:sldLayoutId id="2147483924" r:id="rId4"/>
    <p:sldLayoutId id="2147483925" r:id="rId5"/>
    <p:sldLayoutId id="2147483926" r:id="rId6"/>
    <p:sldLayoutId id="2147483927" r:id="rId7"/>
    <p:sldLayoutId id="2147483928" r:id="rId8"/>
    <p:sldLayoutId id="2147483929" r:id="rId9"/>
    <p:sldLayoutId id="2147483930" r:id="rId10"/>
    <p:sldLayoutId id="2147483931" r:id="rId11"/>
    <p:sldLayoutId id="2147483932" r:id="rId12"/>
    <p:sldLayoutId id="2147483933" r:id="rId13"/>
    <p:sldLayoutId id="2147483936" r:id="rId14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 b="0" i="0" u="none" strike="noStrike" cap="none">
                <a:solidFill>
                  <a:srgbClr val="757575"/>
                </a:solidFill>
                <a:latin typeface="Dosis Medium"/>
                <a:ea typeface="Dosis Medium"/>
                <a:cs typeface="Dosis Medium"/>
                <a:sym typeface="Dosi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3303490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38" r:id="rId1"/>
    <p:sldLayoutId id="2147483939" r:id="rId2"/>
    <p:sldLayoutId id="2147483940" r:id="rId3"/>
    <p:sldLayoutId id="2147483941" r:id="rId4"/>
    <p:sldLayoutId id="2147483942" r:id="rId5"/>
    <p:sldLayoutId id="2147483943" r:id="rId6"/>
    <p:sldLayoutId id="2147483944" r:id="rId7"/>
    <p:sldLayoutId id="2147483945" r:id="rId8"/>
    <p:sldLayoutId id="2147483946" r:id="rId9"/>
    <p:sldLayoutId id="2147483947" r:id="rId10"/>
    <p:sldLayoutId id="2147483948" r:id="rId11"/>
    <p:sldLayoutId id="2147483949" r:id="rId12"/>
    <p:sldLayoutId id="2147483950" r:id="rId13"/>
    <p:sldLayoutId id="2147483951" r:id="rId14"/>
    <p:sldLayoutId id="2147483952" r:id="rId15"/>
    <p:sldLayoutId id="2147483953" r:id="rId16"/>
    <p:sldLayoutId id="2147483954" r:id="rId17"/>
    <p:sldLayoutId id="2147483955" r:id="rId18"/>
    <p:sldLayoutId id="2147483956" r:id="rId19"/>
    <p:sldLayoutId id="2147483957" r:id="rId20"/>
    <p:sldLayoutId id="2147483958" r:id="rId21"/>
    <p:sldLayoutId id="2147483959" r:id="rId22"/>
  </p:sldLayoutIdLst>
  <p:transition spd="slow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p105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 b="0" i="0" u="none" strike="noStrike" cap="none">
                <a:solidFill>
                  <a:srgbClr val="757575"/>
                </a:solidFill>
                <a:latin typeface="Dosis Medium"/>
                <a:ea typeface="Dosis Medium"/>
                <a:cs typeface="Dosis Medium"/>
                <a:sym typeface="Dosi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769488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  <p:sldLayoutId id="2147483972" r:id="rId12"/>
    <p:sldLayoutId id="2147483973" r:id="rId13"/>
    <p:sldLayoutId id="2147483974" r:id="rId14"/>
    <p:sldLayoutId id="2147483975" r:id="rId15"/>
    <p:sldLayoutId id="2147483976" r:id="rId16"/>
    <p:sldLayoutId id="2147483977" r:id="rId17"/>
    <p:sldLayoutId id="2147483978" r:id="rId18"/>
    <p:sldLayoutId id="2147483979" r:id="rId19"/>
    <p:sldLayoutId id="2147483980" r:id="rId20"/>
    <p:sldLayoutId id="2147483981" r:id="rId21"/>
    <p:sldLayoutId id="2147483982" r:id="rId22"/>
  </p:sldLayoutIdLst>
  <p:transition spd="slow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7">
            <a:alphaModFix/>
          </a:blip>
          <a:stretch>
            <a:fillRect/>
          </a:stretch>
        </a:blip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894141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84" r:id="rId1"/>
    <p:sldLayoutId id="2147483985" r:id="rId2"/>
    <p:sldLayoutId id="2147483986" r:id="rId3"/>
    <p:sldLayoutId id="2147483987" r:id="rId4"/>
    <p:sldLayoutId id="2147483988" r:id="rId5"/>
    <p:sldLayoutId id="2147483989" r:id="rId6"/>
    <p:sldLayoutId id="2147483990" r:id="rId7"/>
    <p:sldLayoutId id="2147483991" r:id="rId8"/>
    <p:sldLayoutId id="2147483992" r:id="rId9"/>
    <p:sldLayoutId id="2147483993" r:id="rId10"/>
    <p:sldLayoutId id="2147483994" r:id="rId11"/>
    <p:sldLayoutId id="2147483995" r:id="rId12"/>
    <p:sldLayoutId id="2147483996" r:id="rId13"/>
    <p:sldLayoutId id="2147483997" r:id="rId14"/>
    <p:sldLayoutId id="2147483998" r:id="rId15"/>
  </p:sldLayoutIdLst>
  <p:transition spd="slow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859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5057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0" r:id="rId1"/>
    <p:sldLayoutId id="2147484001" r:id="rId2"/>
    <p:sldLayoutId id="2147484002" r:id="rId3"/>
    <p:sldLayoutId id="2147484003" r:id="rId4"/>
    <p:sldLayoutId id="2147484004" r:id="rId5"/>
    <p:sldLayoutId id="2147484005" r:id="rId6"/>
    <p:sldLayoutId id="2147484006" r:id="rId7"/>
    <p:sldLayoutId id="2147484007" r:id="rId8"/>
    <p:sldLayoutId id="2147484008" r:id="rId9"/>
    <p:sldLayoutId id="2147484009" r:id="rId10"/>
    <p:sldLayoutId id="2147484010" r:id="rId11"/>
    <p:sldLayoutId id="2147484011" r:id="rId12"/>
    <p:sldLayoutId id="2147484012" r:id="rId13"/>
    <p:sldLayoutId id="2147484013" r:id="rId14"/>
    <p:sldLayoutId id="2147484014" r:id="rId15"/>
    <p:sldLayoutId id="2147484015" r:id="rId16"/>
    <p:sldLayoutId id="2147484016" r:id="rId17"/>
    <p:sldLayoutId id="2147484017" r:id="rId18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Microsoft Uighur" panose="02000000000000000000" pitchFamily="2" charset="-78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7">
            <a:alphaModFix/>
          </a:blip>
          <a:stretch>
            <a:fillRect/>
          </a:stretch>
        </a:blip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972169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4019" r:id="rId1"/>
    <p:sldLayoutId id="2147484020" r:id="rId2"/>
    <p:sldLayoutId id="2147484021" r:id="rId3"/>
    <p:sldLayoutId id="2147484022" r:id="rId4"/>
    <p:sldLayoutId id="2147484023" r:id="rId5"/>
    <p:sldLayoutId id="2147484024" r:id="rId6"/>
    <p:sldLayoutId id="2147484025" r:id="rId7"/>
    <p:sldLayoutId id="2147484026" r:id="rId8"/>
    <p:sldLayoutId id="2147484027" r:id="rId9"/>
    <p:sldLayoutId id="2147484028" r:id="rId10"/>
    <p:sldLayoutId id="2147484029" r:id="rId11"/>
    <p:sldLayoutId id="2147484030" r:id="rId12"/>
    <p:sldLayoutId id="2147484031" r:id="rId13"/>
    <p:sldLayoutId id="2147484032" r:id="rId14"/>
    <p:sldLayoutId id="2147484033" r:id="rId15"/>
  </p:sldLayoutIdLst>
  <p:transition spd="slow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1333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82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6381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5" r:id="rId1"/>
    <p:sldLayoutId id="2147484036" r:id="rId2"/>
    <p:sldLayoutId id="2147484037" r:id="rId3"/>
    <p:sldLayoutId id="2147484038" r:id="rId4"/>
    <p:sldLayoutId id="2147484039" r:id="rId5"/>
    <p:sldLayoutId id="2147484040" r:id="rId6"/>
    <p:sldLayoutId id="2147484041" r:id="rId7"/>
    <p:sldLayoutId id="2147484042" r:id="rId8"/>
    <p:sldLayoutId id="2147484043" r:id="rId9"/>
    <p:sldLayoutId id="2147484044" r:id="rId10"/>
    <p:sldLayoutId id="2147484045" r:id="rId11"/>
    <p:sldLayoutId id="2147484046" r:id="rId12"/>
    <p:sldLayoutId id="2147484047" r:id="rId13"/>
    <p:sldLayoutId id="2147484048" r:id="rId14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3867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360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1662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723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3226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9428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3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44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7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90.xml"/><Relationship Id="rId5" Type="http://schemas.openxmlformats.org/officeDocument/2006/relationships/image" Target="../media/image53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43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1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1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1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1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gif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91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1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1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65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gif"/><Relationship Id="rId1" Type="http://schemas.openxmlformats.org/officeDocument/2006/relationships/slideLayout" Target="../slideLayouts/slideLayout1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57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57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90.xml"/><Relationship Id="rId5" Type="http://schemas.openxmlformats.org/officeDocument/2006/relationships/image" Target="../media/image53.png"/><Relationship Id="rId4" Type="http://schemas.openxmlformats.org/officeDocument/2006/relationships/image" Target="../media/image2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98.xml"/><Relationship Id="rId6" Type="http://schemas.openxmlformats.org/officeDocument/2006/relationships/image" Target="../media/image43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89.xml"/><Relationship Id="rId6" Type="http://schemas.openxmlformats.org/officeDocument/2006/relationships/image" Target="../media/image44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89.xml"/><Relationship Id="rId6" Type="http://schemas.openxmlformats.org/officeDocument/2006/relationships/image" Target="../media/image44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89.xml"/><Relationship Id="rId6" Type="http://schemas.openxmlformats.org/officeDocument/2006/relationships/image" Target="../media/image44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89.xml"/><Relationship Id="rId6" Type="http://schemas.openxmlformats.org/officeDocument/2006/relationships/image" Target="../media/image43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45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98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4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98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4.png"/><Relationship Id="rId2" Type="http://schemas.openxmlformats.org/officeDocument/2006/relationships/image" Target="../media/image50.gif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3.png"/><Relationship Id="rId5" Type="http://schemas.openxmlformats.org/officeDocument/2006/relationships/image" Target="../media/image27.png"/><Relationship Id="rId4" Type="http://schemas.openxmlformats.org/officeDocument/2006/relationships/image" Target="../media/image5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45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98.xml"/><Relationship Id="rId6" Type="http://schemas.openxmlformats.org/officeDocument/2006/relationships/image" Target="../media/image70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90.xml"/><Relationship Id="rId4" Type="http://schemas.openxmlformats.org/officeDocument/2006/relationships/image" Target="../media/image7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18.xml"/><Relationship Id="rId6" Type="http://schemas.openxmlformats.org/officeDocument/2006/relationships/image" Target="../media/image43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image" Target="../media/image6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98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72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18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5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73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1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44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0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slideLayout" Target="../slideLayouts/slideLayout243.xml"/><Relationship Id="rId7" Type="http://schemas.openxmlformats.org/officeDocument/2006/relationships/image" Target="../media/image6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8.gif"/><Relationship Id="rId11" Type="http://schemas.openxmlformats.org/officeDocument/2006/relationships/image" Target="../media/image60.png"/><Relationship Id="rId5" Type="http://schemas.openxmlformats.org/officeDocument/2006/relationships/image" Target="../media/image61.png"/><Relationship Id="rId10" Type="http://schemas.openxmlformats.org/officeDocument/2006/relationships/image" Target="../media/image59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5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gif"/><Relationship Id="rId1" Type="http://schemas.openxmlformats.org/officeDocument/2006/relationships/slideLayout" Target="../slideLayouts/slideLayout263.xml"/><Relationship Id="rId5" Type="http://schemas.openxmlformats.org/officeDocument/2006/relationships/image" Target="../media/image57.png"/><Relationship Id="rId4" Type="http://schemas.openxmlformats.org/officeDocument/2006/relationships/image" Target="../media/image5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72904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408120-3563-CF86-7ADD-D8D35BEF5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5013280A-3D70-E356-E946-F5E19B5DC8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85787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EC796C1-4502-9048-542E-60D479A26A8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8805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694FC2C-67AC-FD64-1F7C-7038A7D76C15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3518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2833CF2-E0BD-B244-6897-9DAB043A1213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8451" y="165342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5C0F56B-8249-C235-82DA-23792EFBA984}"/>
              </a:ext>
            </a:extLst>
          </p:cNvPr>
          <p:cNvSpPr>
            <a:spLocks/>
          </p:cNvSpPr>
          <p:nvPr/>
        </p:nvSpPr>
        <p:spPr>
          <a:xfrm>
            <a:off x="6179195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EDB79FD-766D-1256-8631-1D396A26C3BD}"/>
              </a:ext>
            </a:extLst>
          </p:cNvPr>
          <p:cNvSpPr>
            <a:spLocks/>
          </p:cNvSpPr>
          <p:nvPr/>
        </p:nvSpPr>
        <p:spPr>
          <a:xfrm>
            <a:off x="3165787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A58A68C-4ACC-C4FD-789D-171B85F3842D}"/>
              </a:ext>
            </a:extLst>
          </p:cNvPr>
          <p:cNvSpPr>
            <a:spLocks/>
          </p:cNvSpPr>
          <p:nvPr/>
        </p:nvSpPr>
        <p:spPr>
          <a:xfrm>
            <a:off x="4658598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D8B1F8E-5F0B-31D1-1AAD-E4EB609E34F3}"/>
              </a:ext>
            </a:extLst>
          </p:cNvPr>
          <p:cNvSpPr>
            <a:spLocks/>
          </p:cNvSpPr>
          <p:nvPr/>
        </p:nvSpPr>
        <p:spPr>
          <a:xfrm>
            <a:off x="1350940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16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4" name="Titre 13">
            <a:extLst>
              <a:ext uri="{FF2B5EF4-FFF2-40B4-BE49-F238E27FC236}">
                <a16:creationId xmlns:a16="http://schemas.microsoft.com/office/drawing/2014/main" id="{085DF2EB-0C93-A7AD-A672-6D803D4A9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kern="0" dirty="0">
                <a:solidFill>
                  <a:srgbClr val="7F7F7F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انتبهوا لقراءتي؛ سأعين من بينكم من سيقرأ بعدي</a:t>
            </a:r>
            <a:endParaRPr lang="fr-FR" sz="2400" dirty="0">
              <a:solidFill>
                <a:srgbClr val="7F7F7F"/>
              </a:solidFill>
            </a:endParaRPr>
          </a:p>
        </p:txBody>
      </p:sp>
      <p:pic>
        <p:nvPicPr>
          <p:cNvPr id="3" name="Espace réservé pour une image  18">
            <a:extLst>
              <a:ext uri="{FF2B5EF4-FFF2-40B4-BE49-F238E27FC236}">
                <a16:creationId xmlns:a16="http://schemas.microsoft.com/office/drawing/2014/main" id="{7761A296-A869-195E-A472-A46BD4B94F6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prstGeom prst="rect">
            <a:avLst/>
          </a:prstGeom>
          <a:noFill/>
          <a:ln>
            <a:noFill/>
          </a:ln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61BEEE5C-6433-E0CB-2C2F-9C576913544F}"/>
              </a:ext>
            </a:extLst>
          </p:cNvPr>
          <p:cNvSpPr/>
          <p:nvPr/>
        </p:nvSpPr>
        <p:spPr>
          <a:xfrm>
            <a:off x="7377486" y="2915686"/>
            <a:ext cx="1378177" cy="900000"/>
          </a:xfrm>
          <a:prstGeom prst="roundRect">
            <a:avLst/>
          </a:prstGeom>
          <a:solidFill>
            <a:srgbClr val="ECF8F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يَزْخَرُ</a:t>
            </a:r>
            <a:endParaRPr kumimoji="0" lang="fr-FR" sz="4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4D4342B-7D74-20C6-359F-0B548BC51DB7}"/>
              </a:ext>
            </a:extLst>
          </p:cNvPr>
          <p:cNvSpPr/>
          <p:nvPr/>
        </p:nvSpPr>
        <p:spPr>
          <a:xfrm>
            <a:off x="5886596" y="2915686"/>
            <a:ext cx="1378177" cy="900000"/>
          </a:xfrm>
          <a:prstGeom prst="roundRect">
            <a:avLst/>
          </a:prstGeom>
          <a:solidFill>
            <a:srgbClr val="ECF8F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تُراثٌ</a:t>
            </a:r>
            <a:endParaRPr kumimoji="0" lang="fr-FR" sz="4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FAA3C13D-B847-899E-B4EF-DD66F7BCD74F}"/>
              </a:ext>
            </a:extLst>
          </p:cNvPr>
          <p:cNvSpPr/>
          <p:nvPr/>
        </p:nvSpPr>
        <p:spPr>
          <a:xfrm>
            <a:off x="4443313" y="2915686"/>
            <a:ext cx="1330571" cy="900000"/>
          </a:xfrm>
          <a:prstGeom prst="roundRect">
            <a:avLst/>
          </a:prstGeom>
          <a:solidFill>
            <a:srgbClr val="ECF8F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عَريقٍ</a:t>
            </a:r>
            <a:endParaRPr kumimoji="0" lang="fr-FR" sz="4400" b="0" i="0" u="none" strike="noStrike" kern="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9163A2A4-1358-03B9-5B6A-FD1298C7FB68}"/>
              </a:ext>
            </a:extLst>
          </p:cNvPr>
          <p:cNvSpPr/>
          <p:nvPr/>
        </p:nvSpPr>
        <p:spPr>
          <a:xfrm>
            <a:off x="430667" y="2915686"/>
            <a:ext cx="3899934" cy="900000"/>
          </a:xfrm>
          <a:prstGeom prst="roundRect">
            <a:avLst/>
          </a:prstGeom>
          <a:solidFill>
            <a:srgbClr val="ECF8F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بِفَضْلِ هِمَّتِهِمُ ٱلْعالِيَةِ</a:t>
            </a:r>
          </a:p>
        </p:txBody>
      </p:sp>
      <p:sp>
        <p:nvSpPr>
          <p:cNvPr id="18" name="Google Shape;1360;p13">
            <a:extLst>
              <a:ext uri="{FF2B5EF4-FFF2-40B4-BE49-F238E27FC236}">
                <a16:creationId xmlns:a16="http://schemas.microsoft.com/office/drawing/2014/main" id="{1F3DCA7E-4A80-A839-F6B3-1365307D2049}"/>
              </a:ext>
            </a:extLst>
          </p:cNvPr>
          <p:cNvSpPr/>
          <p:nvPr/>
        </p:nvSpPr>
        <p:spPr>
          <a:xfrm>
            <a:off x="430668" y="4118455"/>
            <a:ext cx="8324996" cy="900000"/>
          </a:xfrm>
          <a:prstGeom prst="roundRect">
            <a:avLst/>
          </a:prstGeom>
          <a:solidFill>
            <a:srgbClr val="ECF8F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/>
            <a:r>
              <a:rPr lang="ar-MA" sz="4400" b="1" kern="0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يَزْخَرُ ٱلْمَغْرِبُ بِتُراثٍ حَضارِيٍّ عَريقٍ.</a:t>
            </a:r>
          </a:p>
        </p:txBody>
      </p:sp>
    </p:spTree>
    <p:extLst>
      <p:ext uri="{BB962C8B-B14F-4D97-AF65-F5344CB8AC3E}">
        <p14:creationId xmlns:p14="http://schemas.microsoft.com/office/powerpoint/2010/main" val="1512490985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80461-B4DD-AE23-3A1B-12C9F8864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532EA841-F754-0AA3-7D5B-0E9087211D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85787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55240F3-152D-2CD9-2143-8A30287220B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8805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BE6CAE8-D3B4-C910-D483-796A6B3B5634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3518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CF522CB-28A6-C25C-EC5A-E1E5C60DD04E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8451" y="165342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B67297E-B52B-7225-5526-DC857A9FD1E2}"/>
              </a:ext>
            </a:extLst>
          </p:cNvPr>
          <p:cNvSpPr>
            <a:spLocks/>
          </p:cNvSpPr>
          <p:nvPr/>
        </p:nvSpPr>
        <p:spPr>
          <a:xfrm>
            <a:off x="6179195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47CA48B-ACE9-36A9-6CED-FB44983E9E0C}"/>
              </a:ext>
            </a:extLst>
          </p:cNvPr>
          <p:cNvSpPr>
            <a:spLocks/>
          </p:cNvSpPr>
          <p:nvPr/>
        </p:nvSpPr>
        <p:spPr>
          <a:xfrm>
            <a:off x="3165787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730112-521E-AE64-3790-4A181E1307F0}"/>
              </a:ext>
            </a:extLst>
          </p:cNvPr>
          <p:cNvSpPr>
            <a:spLocks/>
          </p:cNvSpPr>
          <p:nvPr/>
        </p:nvSpPr>
        <p:spPr>
          <a:xfrm>
            <a:off x="4658598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F7CAF00-DDF9-0699-4902-0944BA3034F9}"/>
              </a:ext>
            </a:extLst>
          </p:cNvPr>
          <p:cNvSpPr>
            <a:spLocks/>
          </p:cNvSpPr>
          <p:nvPr/>
        </p:nvSpPr>
        <p:spPr>
          <a:xfrm>
            <a:off x="1350940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16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3EB6E026-EEFD-0DE0-18CA-B284DD63F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kern="0" dirty="0">
                <a:solidFill>
                  <a:srgbClr val="7F7F7F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انتبهوا لقراءتي؛ سأعين من بينكم من سيقرأ بعدي</a:t>
            </a:r>
            <a:endParaRPr lang="fr-FR" sz="2400" dirty="0">
              <a:solidFill>
                <a:srgbClr val="7F7F7F"/>
              </a:solidFill>
            </a:endParaRPr>
          </a:p>
        </p:txBody>
      </p:sp>
      <p:pic>
        <p:nvPicPr>
          <p:cNvPr id="2" name="Espace réservé pour une image  24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29DD3E9-13AB-6858-0C8A-402437E522E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A32823E-36DE-1FB3-11DE-109194ADDE58}"/>
              </a:ext>
            </a:extLst>
          </p:cNvPr>
          <p:cNvSpPr/>
          <p:nvPr/>
        </p:nvSpPr>
        <p:spPr>
          <a:xfrm>
            <a:off x="7377486" y="2915686"/>
            <a:ext cx="1378177" cy="900000"/>
          </a:xfrm>
          <a:prstGeom prst="roundRect">
            <a:avLst/>
          </a:prstGeom>
          <a:solidFill>
            <a:srgbClr val="ECF8F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يَزْخَرُ</a:t>
            </a:r>
            <a:endParaRPr kumimoji="0" lang="fr-FR" sz="4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FAD440AE-3432-9A39-0474-28472F3730E5}"/>
              </a:ext>
            </a:extLst>
          </p:cNvPr>
          <p:cNvSpPr/>
          <p:nvPr/>
        </p:nvSpPr>
        <p:spPr>
          <a:xfrm>
            <a:off x="5886596" y="2915686"/>
            <a:ext cx="1378177" cy="900000"/>
          </a:xfrm>
          <a:prstGeom prst="roundRect">
            <a:avLst/>
          </a:prstGeom>
          <a:solidFill>
            <a:srgbClr val="ECF8F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تُراثٌ</a:t>
            </a:r>
            <a:endParaRPr kumimoji="0" lang="fr-FR" sz="4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F33DAD9E-89B7-AF40-70D4-85F83B0EE71A}"/>
              </a:ext>
            </a:extLst>
          </p:cNvPr>
          <p:cNvSpPr/>
          <p:nvPr/>
        </p:nvSpPr>
        <p:spPr>
          <a:xfrm>
            <a:off x="4443313" y="2915686"/>
            <a:ext cx="1330571" cy="900000"/>
          </a:xfrm>
          <a:prstGeom prst="roundRect">
            <a:avLst/>
          </a:prstGeom>
          <a:solidFill>
            <a:srgbClr val="ECF8F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عَريقٍ</a:t>
            </a:r>
            <a:endParaRPr kumimoji="0" lang="fr-FR" sz="4400" b="0" i="0" u="none" strike="noStrike" kern="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EED20853-7390-508E-A275-B17663CE9AFF}"/>
              </a:ext>
            </a:extLst>
          </p:cNvPr>
          <p:cNvSpPr/>
          <p:nvPr/>
        </p:nvSpPr>
        <p:spPr>
          <a:xfrm>
            <a:off x="430667" y="2915686"/>
            <a:ext cx="3899934" cy="900000"/>
          </a:xfrm>
          <a:prstGeom prst="roundRect">
            <a:avLst/>
          </a:prstGeom>
          <a:solidFill>
            <a:srgbClr val="ECF8F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بِفَضْلِ هِمَّتِهِمُ ٱلْعالِيَةِ</a:t>
            </a:r>
          </a:p>
        </p:txBody>
      </p:sp>
      <p:sp>
        <p:nvSpPr>
          <p:cNvPr id="18" name="Google Shape;1360;p13">
            <a:extLst>
              <a:ext uri="{FF2B5EF4-FFF2-40B4-BE49-F238E27FC236}">
                <a16:creationId xmlns:a16="http://schemas.microsoft.com/office/drawing/2014/main" id="{5EF32304-D521-1161-FFDC-914BA320B0D9}"/>
              </a:ext>
            </a:extLst>
          </p:cNvPr>
          <p:cNvSpPr/>
          <p:nvPr/>
        </p:nvSpPr>
        <p:spPr>
          <a:xfrm>
            <a:off x="430668" y="4118455"/>
            <a:ext cx="8324996" cy="900000"/>
          </a:xfrm>
          <a:prstGeom prst="roundRect">
            <a:avLst/>
          </a:prstGeom>
          <a:solidFill>
            <a:srgbClr val="ECF8F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/>
            <a:r>
              <a:rPr lang="ar-MA" sz="4400" b="1" kern="0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يَزْخَرُ ٱلْمَغْرِبُ بِتُراثٍ حَضارِيٍّ عَريقٍ.</a:t>
            </a:r>
          </a:p>
        </p:txBody>
      </p:sp>
    </p:spTree>
    <p:extLst>
      <p:ext uri="{BB962C8B-B14F-4D97-AF65-F5344CB8AC3E}">
        <p14:creationId xmlns:p14="http://schemas.microsoft.com/office/powerpoint/2010/main" val="2808188230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3A463-A9C5-0D46-9F6C-943DA9EA0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6CE3468-B88E-B234-9D4B-29D8DF3319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85787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AC14B1-42D0-516D-9252-42B6B0AD686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8805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CB5EE78-17BC-66B6-1D9F-E92D0C026F2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3518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F5BC3FE-66FC-2D67-D464-909BBF16FDED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8451" y="165342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64FA1F0-E3B2-28BC-72C5-98E12E83167F}"/>
              </a:ext>
            </a:extLst>
          </p:cNvPr>
          <p:cNvSpPr>
            <a:spLocks/>
          </p:cNvSpPr>
          <p:nvPr/>
        </p:nvSpPr>
        <p:spPr>
          <a:xfrm>
            <a:off x="6179195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F029157-D9CF-F274-DD93-87BE0E283F8F}"/>
              </a:ext>
            </a:extLst>
          </p:cNvPr>
          <p:cNvSpPr>
            <a:spLocks/>
          </p:cNvSpPr>
          <p:nvPr/>
        </p:nvSpPr>
        <p:spPr>
          <a:xfrm>
            <a:off x="3165787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7002445-0105-EE97-78C8-127FAA00DCB8}"/>
              </a:ext>
            </a:extLst>
          </p:cNvPr>
          <p:cNvSpPr>
            <a:spLocks/>
          </p:cNvSpPr>
          <p:nvPr/>
        </p:nvSpPr>
        <p:spPr>
          <a:xfrm>
            <a:off x="4658598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F7C4FCF-16AA-4808-0B90-4190CAA597E0}"/>
              </a:ext>
            </a:extLst>
          </p:cNvPr>
          <p:cNvSpPr>
            <a:spLocks/>
          </p:cNvSpPr>
          <p:nvPr/>
        </p:nvSpPr>
        <p:spPr>
          <a:xfrm>
            <a:off x="1350940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16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8" name="Google Shape;1380;p14">
            <a:extLst>
              <a:ext uri="{FF2B5EF4-FFF2-40B4-BE49-F238E27FC236}">
                <a16:creationId xmlns:a16="http://schemas.microsoft.com/office/drawing/2014/main" id="{31820B79-FB89-2F5A-5686-5CF56B1F26F2}"/>
              </a:ext>
            </a:extLst>
          </p:cNvPr>
          <p:cNvSpPr txBox="1">
            <a:spLocks/>
          </p:cNvSpPr>
          <p:nvPr/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 b="0" i="0" u="none" strike="noStrike" cap="none">
                <a:solidFill>
                  <a:srgbClr val="757575"/>
                </a:solidFill>
                <a:latin typeface="+mj-lt"/>
                <a:ea typeface="Dosis Medium"/>
                <a:cs typeface="Arial" panose="020B0604020202020204" pitchFamily="34" charset="0"/>
                <a:sym typeface="Dosis Medium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400">
              <a:buClr>
                <a:srgbClr val="A5A5A5"/>
              </a:buClr>
              <a:buFont typeface="Arial"/>
              <a:buNone/>
            </a:pPr>
            <a:r>
              <a:rPr lang="ar-MA" sz="2400" b="1" kern="0" dirty="0">
                <a:solidFill>
                  <a:srgbClr val="7F7F7F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Arial"/>
              </a:rPr>
              <a:t>استمعوا جيدا لقراءتي. </a:t>
            </a:r>
            <a:endParaRPr lang="ar-MA" sz="2400" b="1" kern="0" dirty="0">
              <a:solidFill>
                <a:srgbClr val="7F7F7F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Espace réservé pour une image  4">
            <a:extLst>
              <a:ext uri="{FF2B5EF4-FFF2-40B4-BE49-F238E27FC236}">
                <a16:creationId xmlns:a16="http://schemas.microsoft.com/office/drawing/2014/main" id="{BB2DF1B8-92C0-3E8C-E963-7AEB99E915A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5555B04-2FFE-408F-D1AF-BBB45F8AEF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8223" y="1786420"/>
            <a:ext cx="8687553" cy="498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182435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3A463-A9C5-0D46-9F6C-943DA9EA0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>
            <a:extLst>
              <a:ext uri="{FF2B5EF4-FFF2-40B4-BE49-F238E27FC236}">
                <a16:creationId xmlns:a16="http://schemas.microsoft.com/office/drawing/2014/main" id="{E1324B6F-BAEE-0D32-7A9F-1B826DD89C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85787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DEE7977-3573-E861-44A1-D6431A05118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8805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FF6B2DE8-D8F1-45F6-E3E3-CA6C122A9425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3518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24B1C68-FC9F-CE1E-8896-587E8AFE6E81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8451" y="165342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30E2273-8205-47D7-3373-C65ABFA4F177}"/>
              </a:ext>
            </a:extLst>
          </p:cNvPr>
          <p:cNvSpPr>
            <a:spLocks/>
          </p:cNvSpPr>
          <p:nvPr/>
        </p:nvSpPr>
        <p:spPr>
          <a:xfrm>
            <a:off x="6179195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6F65968-10C4-1A9A-8FF9-C62A6C5CB1F4}"/>
              </a:ext>
            </a:extLst>
          </p:cNvPr>
          <p:cNvSpPr>
            <a:spLocks/>
          </p:cNvSpPr>
          <p:nvPr/>
        </p:nvSpPr>
        <p:spPr>
          <a:xfrm>
            <a:off x="3165787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ح1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6DB2A02-7175-C881-9026-7B29F82BCC54}"/>
              </a:ext>
            </a:extLst>
          </p:cNvPr>
          <p:cNvSpPr>
            <a:spLocks/>
          </p:cNvSpPr>
          <p:nvPr/>
        </p:nvSpPr>
        <p:spPr>
          <a:xfrm>
            <a:off x="4658598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B9B8776-A940-3396-05A5-FD8260F1BED8}"/>
              </a:ext>
            </a:extLst>
          </p:cNvPr>
          <p:cNvSpPr>
            <a:spLocks/>
          </p:cNvSpPr>
          <p:nvPr/>
        </p:nvSpPr>
        <p:spPr>
          <a:xfrm>
            <a:off x="1350940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16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7" name="Google Shape;1408;p15">
            <a:extLst>
              <a:ext uri="{FF2B5EF4-FFF2-40B4-BE49-F238E27FC236}">
                <a16:creationId xmlns:a16="http://schemas.microsoft.com/office/drawing/2014/main" id="{B5D31980-6BCB-FDDB-3132-E20F2EFA8A8F}"/>
              </a:ext>
            </a:extLst>
          </p:cNvPr>
          <p:cNvSpPr txBox="1">
            <a:spLocks/>
          </p:cNvSpPr>
          <p:nvPr/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 b="0" i="0" u="none" strike="noStrike" cap="none">
                <a:solidFill>
                  <a:srgbClr val="757575"/>
                </a:solidFill>
                <a:latin typeface="+mj-lt"/>
                <a:ea typeface="Dosis Medium"/>
                <a:cs typeface="Arial" panose="020B0604020202020204" pitchFamily="34" charset="0"/>
                <a:sym typeface="Dosis Medium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400">
              <a:buClr>
                <a:srgbClr val="A5A5A5"/>
              </a:buClr>
              <a:buFont typeface="Arial"/>
              <a:buNone/>
            </a:pPr>
            <a:r>
              <a:rPr lang="ar-MA" sz="2400" b="1" kern="0" dirty="0">
                <a:solidFill>
                  <a:srgbClr val="7F7F7F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Arial"/>
              </a:rPr>
              <a:t> الآن، من سمع اسمه يتقدم لقراءة النص مثلي. (3 متعلمين الفئة ج وب)</a:t>
            </a:r>
            <a:endParaRPr lang="ar-MA" sz="2400" b="1" kern="0" dirty="0">
              <a:solidFill>
                <a:srgbClr val="7F7F7F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Espace réservé pour une image  15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18C53FF-AEFA-9603-E3AE-82E8C5EA1FB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A83387D-E448-13CE-3765-A7FC38A71E8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8775" y="1816054"/>
            <a:ext cx="8687553" cy="498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190190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90187-C3F3-71E0-F906-FFDF600489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737A9BAA-0E3A-A6BF-37C3-731121B4E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607" y="1805547"/>
            <a:ext cx="5023230" cy="720000"/>
          </a:xfrm>
        </p:spPr>
        <p:txBody>
          <a:bodyPr/>
          <a:lstStyle/>
          <a:p>
            <a: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  <a:endParaRPr lang="fr-MA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3FE61A2-6F2E-6233-5499-95E14E8441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7531" y="1923047"/>
            <a:ext cx="396000" cy="396000"/>
          </a:xfrm>
          <a:prstGeom prst="rect">
            <a:avLst/>
          </a:prstGeom>
        </p:spPr>
      </p:pic>
      <p:pic>
        <p:nvPicPr>
          <p:cNvPr id="8" name="Image 7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71C58B2C-09B6-6082-A525-0A08B4F68C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614" y="3148595"/>
            <a:ext cx="5436000" cy="1405870"/>
          </a:xfrm>
          <a:prstGeom prst="rect">
            <a:avLst/>
          </a:prstGeom>
        </p:spPr>
      </p:pic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7E22A2E-38E1-B147-E704-FB7AA12A95D6}"/>
              </a:ext>
            </a:extLst>
          </p:cNvPr>
          <p:cNvSpPr txBox="1">
            <a:spLocks/>
          </p:cNvSpPr>
          <p:nvPr/>
        </p:nvSpPr>
        <p:spPr>
          <a:xfrm>
            <a:off x="1998474" y="3648986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buClr>
                <a:srgbClr val="424D7B"/>
              </a:buClr>
              <a:buSzPct val="50000"/>
            </a:pPr>
            <a:r>
              <a:rPr lang="ar-MA" sz="1800" b="1" dirty="0">
                <a:cs typeface="Microsoft Uighur" panose="02000000000000000000" pitchFamily="2" charset="-78"/>
              </a:rPr>
              <a:t>همزتا الوصل والقطع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C3ECF44-577A-AEDD-252B-E0BF7B9D7A1E}"/>
              </a:ext>
            </a:extLst>
          </p:cNvPr>
          <p:cNvSpPr txBox="1"/>
          <p:nvPr/>
        </p:nvSpPr>
        <p:spPr>
          <a:xfrm>
            <a:off x="5511837" y="3256907"/>
            <a:ext cx="10791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fr-MA" dirty="0"/>
              <a:t>  -  02 </a:t>
            </a:r>
            <a:r>
              <a:rPr lang="ar-MA" dirty="0"/>
              <a:t>إملاء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F9A3F17C-9B87-42BD-828A-B724DE7A530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703355" y="3360691"/>
            <a:ext cx="536339" cy="540000"/>
          </a:xfrm>
          <a:prstGeom prst="rect">
            <a:avLst/>
          </a:prstGeom>
        </p:spPr>
      </p:pic>
      <p:pic>
        <p:nvPicPr>
          <p:cNvPr id="13" name="Espace réservé pour une image  20">
            <a:extLst>
              <a:ext uri="{FF2B5EF4-FFF2-40B4-BE49-F238E27FC236}">
                <a16:creationId xmlns:a16="http://schemas.microsoft.com/office/drawing/2014/main" id="{A0CDE8FF-1787-2E64-FE99-3F6C743926D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/>
        </p:blipFill>
        <p:spPr>
          <a:xfrm>
            <a:off x="1736654" y="3157178"/>
            <a:ext cx="468000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7429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E9806-13BC-6350-8E96-8E47BC7ED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6D451F-B01E-9053-C309-A7B1B0544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167" y="756000"/>
            <a:ext cx="7086343" cy="612000"/>
          </a:xfrm>
        </p:spPr>
        <p:txBody>
          <a:bodyPr>
            <a:noAutofit/>
          </a:bodyPr>
          <a:lstStyle/>
          <a:p>
            <a:r>
              <a:rPr lang="ar-MA" sz="2400" b="1" dirty="0">
                <a:solidFill>
                  <a:srgbClr val="7F7F7F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انتبهوا جيدا، في هذه الحصة سنتعلم كيف نميز بين همزة الوصل وهمزة القطع نطقا وكتابة.</a:t>
            </a:r>
            <a:endParaRPr lang="fr-FR" sz="2400" dirty="0">
              <a:solidFill>
                <a:srgbClr val="7F7F7F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326EBD3-D8AE-DAEA-0629-40066036177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85787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B88E41A-5DE1-2E71-7C4F-57E1AAC0EE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8805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696B6D7-652C-31F6-F1C9-E36BC35B58D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3518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3D4FF6A-FC2C-1EFE-3B8C-49870FC5010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8451" y="165342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8E66F93-218D-95E3-06A6-6A38B6366398}"/>
              </a:ext>
            </a:extLst>
          </p:cNvPr>
          <p:cNvSpPr>
            <a:spLocks/>
          </p:cNvSpPr>
          <p:nvPr/>
        </p:nvSpPr>
        <p:spPr>
          <a:xfrm>
            <a:off x="6179195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15C171-EB5D-8F4F-4F6A-5C4048426FA7}"/>
              </a:ext>
            </a:extLst>
          </p:cNvPr>
          <p:cNvSpPr>
            <a:spLocks/>
          </p:cNvSpPr>
          <p:nvPr/>
        </p:nvSpPr>
        <p:spPr>
          <a:xfrm>
            <a:off x="3165787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295762C-AD12-66EE-0992-FC9B70692CA6}"/>
              </a:ext>
            </a:extLst>
          </p:cNvPr>
          <p:cNvSpPr>
            <a:spLocks/>
          </p:cNvSpPr>
          <p:nvPr/>
        </p:nvSpPr>
        <p:spPr>
          <a:xfrm>
            <a:off x="4658598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EE43F8B-9805-3905-22D7-F394AEDF093E}"/>
              </a:ext>
            </a:extLst>
          </p:cNvPr>
          <p:cNvSpPr>
            <a:spLocks/>
          </p:cNvSpPr>
          <p:nvPr/>
        </p:nvSpPr>
        <p:spPr>
          <a:xfrm>
            <a:off x="1350940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16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08E263E-F9FF-E534-8B81-7C6F0A847BC9}"/>
              </a:ext>
            </a:extLst>
          </p:cNvPr>
          <p:cNvSpPr txBox="1"/>
          <p:nvPr/>
        </p:nvSpPr>
        <p:spPr>
          <a:xfrm>
            <a:off x="1342869" y="2928992"/>
            <a:ext cx="6458261" cy="1123712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b="1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هَمْزَتا ٱلْوَصْلِ وَ ٱلْقَطْعِ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Espace réservé pour une image  6">
            <a:extLst>
              <a:ext uri="{FF2B5EF4-FFF2-40B4-BE49-F238E27FC236}">
                <a16:creationId xmlns:a16="http://schemas.microsoft.com/office/drawing/2014/main" id="{A25D96B9-9EF0-A26C-6F77-C46D5342706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93830500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7010E6-8041-33EB-AB2F-809303EB69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E67B0663-8509-AE54-BA5B-A5A073DFC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  <a:t>انتبهوا كيف سأحدد نوع الهمزة التي تبتدئ بها كلمة "انطلاق"</a:t>
            </a:r>
            <a:endParaRPr lang="fr-FR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3BA8A65-182A-5936-556F-C0E9BB06022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85787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2186C6C-1DB5-71AD-F3E3-520E1BE3E3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8805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CF7A471-B34D-786A-F277-1E1DBA53250C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3518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893B7D4-6C45-9D40-5A59-C9609C059A63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8451" y="165342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74E6D41-0675-6B97-5A21-9095EDCEC78F}"/>
              </a:ext>
            </a:extLst>
          </p:cNvPr>
          <p:cNvSpPr>
            <a:spLocks/>
          </p:cNvSpPr>
          <p:nvPr/>
        </p:nvSpPr>
        <p:spPr>
          <a:xfrm>
            <a:off x="6179195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3567343-13FA-9A60-9250-19B2A80EB005}"/>
              </a:ext>
            </a:extLst>
          </p:cNvPr>
          <p:cNvSpPr>
            <a:spLocks/>
          </p:cNvSpPr>
          <p:nvPr/>
        </p:nvSpPr>
        <p:spPr>
          <a:xfrm>
            <a:off x="3165787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إنتاج كتابي ح1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3F92693-9001-E1D0-9246-39C2AB42D14F}"/>
              </a:ext>
            </a:extLst>
          </p:cNvPr>
          <p:cNvSpPr>
            <a:spLocks/>
          </p:cNvSpPr>
          <p:nvPr/>
        </p:nvSpPr>
        <p:spPr>
          <a:xfrm>
            <a:off x="4658598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87C04FB-0C08-D6DF-F512-4B96CA29D8E5}"/>
              </a:ext>
            </a:extLst>
          </p:cNvPr>
          <p:cNvSpPr>
            <a:spLocks/>
          </p:cNvSpPr>
          <p:nvPr/>
        </p:nvSpPr>
        <p:spPr>
          <a:xfrm>
            <a:off x="1350940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661F0A2-9836-DE8D-BB81-3277812B2CD5}"/>
              </a:ext>
            </a:extLst>
          </p:cNvPr>
          <p:cNvSpPr txBox="1"/>
          <p:nvPr/>
        </p:nvSpPr>
        <p:spPr>
          <a:xfrm>
            <a:off x="3185088" y="2880000"/>
            <a:ext cx="27738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r-FR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…</a:t>
            </a:r>
            <a:r>
              <a:rPr lang="ar-MA" sz="8000" b="1" dirty="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نْطِلاقٌ</a:t>
            </a:r>
            <a:r>
              <a:rPr lang="ar-MA" sz="8000" b="1" dirty="0">
                <a:solidFill>
                  <a:schemeClr val="accent5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endParaRPr lang="fr-FR" sz="8000" b="1" dirty="0">
              <a:solidFill>
                <a:schemeClr val="accent5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5" name="Espace réservé pour une image  14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5A71ACAB-1CB4-6FDE-EC5C-09E91AAC729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46921574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3D6D7B-527F-3CB2-8B35-5C45B2145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E84AAD-A16F-3973-FE5D-7CE573366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862" y="772888"/>
            <a:ext cx="7191060" cy="612000"/>
          </a:xfrm>
        </p:spPr>
        <p:txBody>
          <a:bodyPr>
            <a:no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  <a:t>سأضع أمامها حرف الواو وأقرأ "وانْطِلاقٌ" ، لَمْ أَنْطِقِ ٱلْهَمْزَةَ،  إذن </a:t>
            </a:r>
            <a:r>
              <a:rPr lang="ar-MA" sz="2400" b="1" dirty="0">
                <a:solidFill>
                  <a:srgbClr val="7F7F7F"/>
                </a:solidFill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  <a:t>هذه همزة</a:t>
            </a:r>
            <a:r>
              <a:rPr lang="fr-FR" sz="2400" b="1" dirty="0">
                <a:solidFill>
                  <a:srgbClr val="7F7F7F"/>
                </a:solidFill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  <a:t> </a:t>
            </a:r>
            <a:r>
              <a:rPr lang="ar-MA" sz="2400" b="1" dirty="0">
                <a:solidFill>
                  <a:srgbClr val="7F7F7F"/>
                </a:solidFill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  <a:t> وصل تكتب هكذا</a:t>
            </a:r>
            <a:endParaRPr lang="fr-FR" sz="2400" dirty="0">
              <a:solidFill>
                <a:srgbClr val="7F7F7F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7A3EA7A-AC29-5489-A633-F4651770D18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85787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F64CD00-7970-C245-C54D-5E4B23BED2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8805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257D8C3-44B0-D641-EA6B-2B28B8022ED5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3518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11ABFA3-93EE-5973-60B8-32570DA32EA3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8451" y="165342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0338B16-BADF-7F48-10EC-8D392304C4D7}"/>
              </a:ext>
            </a:extLst>
          </p:cNvPr>
          <p:cNvSpPr>
            <a:spLocks/>
          </p:cNvSpPr>
          <p:nvPr/>
        </p:nvSpPr>
        <p:spPr>
          <a:xfrm>
            <a:off x="6179195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5B82308-059D-FB14-00A4-BAE2FDA3EE61}"/>
              </a:ext>
            </a:extLst>
          </p:cNvPr>
          <p:cNvSpPr>
            <a:spLocks/>
          </p:cNvSpPr>
          <p:nvPr/>
        </p:nvSpPr>
        <p:spPr>
          <a:xfrm>
            <a:off x="3165787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إنتاج كتابي ح1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E59F5E0-2C43-2CDC-928C-C6E8978D3D3C}"/>
              </a:ext>
            </a:extLst>
          </p:cNvPr>
          <p:cNvSpPr>
            <a:spLocks/>
          </p:cNvSpPr>
          <p:nvPr/>
        </p:nvSpPr>
        <p:spPr>
          <a:xfrm>
            <a:off x="4658598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E0F68E6-5573-09CE-E17A-22A594F21FEA}"/>
              </a:ext>
            </a:extLst>
          </p:cNvPr>
          <p:cNvSpPr>
            <a:spLocks/>
          </p:cNvSpPr>
          <p:nvPr/>
        </p:nvSpPr>
        <p:spPr>
          <a:xfrm>
            <a:off x="1350940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21" name="Espace réservé pour une image  20">
            <a:extLst>
              <a:ext uri="{FF2B5EF4-FFF2-40B4-BE49-F238E27FC236}">
                <a16:creationId xmlns:a16="http://schemas.microsoft.com/office/drawing/2014/main" id="{8C3C1F5A-BE90-FA74-4760-580034723FC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47025" y="684213"/>
            <a:ext cx="900113" cy="900112"/>
          </a:xfr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92D984A-550A-227F-D4AA-45BCE0B47DB1}"/>
              </a:ext>
            </a:extLst>
          </p:cNvPr>
          <p:cNvSpPr txBox="1"/>
          <p:nvPr/>
        </p:nvSpPr>
        <p:spPr>
          <a:xfrm>
            <a:off x="3185088" y="2880000"/>
            <a:ext cx="27738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</a:t>
            </a:r>
            <a:r>
              <a:rPr lang="ar-MA" sz="8000" b="1" dirty="0">
                <a:solidFill>
                  <a:srgbClr val="7030A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MA" sz="8000" b="1" kern="1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ٱ </a:t>
            </a:r>
            <a:r>
              <a:rPr lang="ar-MA" sz="8000" b="1" dirty="0" err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نْطِلاقٌ</a:t>
            </a:r>
            <a:r>
              <a:rPr lang="ar-MA" sz="8000" b="1" dirty="0">
                <a:solidFill>
                  <a:schemeClr val="accent5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endParaRPr lang="fr-FR" sz="8000" b="1" dirty="0">
              <a:solidFill>
                <a:schemeClr val="accent5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97927169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5C09E6-1531-6B46-B1DC-2338BE24B5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988A3C-02EF-0582-69A1-47DA0DCA7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862" y="772888"/>
            <a:ext cx="7191060" cy="612000"/>
          </a:xfrm>
        </p:spPr>
        <p:txBody>
          <a:bodyPr>
            <a:no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  <a:t>في وسط الكلام تكتب همزة الوصل هكذا</a:t>
            </a: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Wingdings" panose="05000000000000000000" pitchFamily="2" charset="2"/>
              </a:rPr>
              <a:t></a:t>
            </a: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  <a:t> ولا تنطق. وفي بداية الكلام تنطق وتكتب</a:t>
            </a:r>
            <a:endParaRPr lang="fr-FR" sz="2400" dirty="0">
              <a:solidFill>
                <a:srgbClr val="7F7F7F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7713A27-C00B-1942-55C0-4E721FBF656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85787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D195377-48E2-51D1-70B0-B6600368D9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8805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B91B3D6-C67B-CE63-FD4C-1494290A77AA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3518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EE65E1C3-BF87-BD19-0DC6-658E22B8BF19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8451" y="165342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5AB3AF98-3CC1-0725-AEEA-C6E24388DCE2}"/>
              </a:ext>
            </a:extLst>
          </p:cNvPr>
          <p:cNvSpPr>
            <a:spLocks/>
          </p:cNvSpPr>
          <p:nvPr/>
        </p:nvSpPr>
        <p:spPr>
          <a:xfrm>
            <a:off x="6179195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E2C5BC2-359A-A90E-F9C8-65B0A0688B40}"/>
              </a:ext>
            </a:extLst>
          </p:cNvPr>
          <p:cNvSpPr>
            <a:spLocks/>
          </p:cNvSpPr>
          <p:nvPr/>
        </p:nvSpPr>
        <p:spPr>
          <a:xfrm>
            <a:off x="3165787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إنتاج كتابي ح1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AE0FD6B-2B9B-EAB9-6AE5-38C5ECC4B658}"/>
              </a:ext>
            </a:extLst>
          </p:cNvPr>
          <p:cNvSpPr>
            <a:spLocks/>
          </p:cNvSpPr>
          <p:nvPr/>
        </p:nvSpPr>
        <p:spPr>
          <a:xfrm>
            <a:off x="4658598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8C4C185-6571-4AA3-D678-CBB7B7E489AA}"/>
              </a:ext>
            </a:extLst>
          </p:cNvPr>
          <p:cNvSpPr>
            <a:spLocks/>
          </p:cNvSpPr>
          <p:nvPr/>
        </p:nvSpPr>
        <p:spPr>
          <a:xfrm>
            <a:off x="1350940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21" name="Espace réservé pour une image  20">
            <a:extLst>
              <a:ext uri="{FF2B5EF4-FFF2-40B4-BE49-F238E27FC236}">
                <a16:creationId xmlns:a16="http://schemas.microsoft.com/office/drawing/2014/main" id="{B478650C-DAC0-0EBB-9241-5828DFBFFB8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37610" y="684213"/>
            <a:ext cx="900113" cy="900112"/>
          </a:xfr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028A98C-7C51-180D-F697-F86AACD91D08}"/>
              </a:ext>
            </a:extLst>
          </p:cNvPr>
          <p:cNvSpPr txBox="1"/>
          <p:nvPr/>
        </p:nvSpPr>
        <p:spPr>
          <a:xfrm>
            <a:off x="1440829" y="3061469"/>
            <a:ext cx="27738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اِ</a:t>
            </a:r>
            <a:r>
              <a:rPr lang="ar-MA" sz="8000" b="1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نْطِلاق</a:t>
            </a:r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ٌ</a:t>
            </a:r>
            <a:endParaRPr lang="fr-FR" sz="8000" b="1" dirty="0">
              <a:solidFill>
                <a:schemeClr val="accent5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B2AABFB-BB29-0418-2981-07E63B1A851F}"/>
              </a:ext>
            </a:extLst>
          </p:cNvPr>
          <p:cNvSpPr txBox="1"/>
          <p:nvPr/>
        </p:nvSpPr>
        <p:spPr>
          <a:xfrm>
            <a:off x="4929346" y="3061469"/>
            <a:ext cx="27738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</a:t>
            </a:r>
            <a:r>
              <a:rPr lang="ar-MA" sz="8000" b="1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نْطِلاق</a:t>
            </a:r>
            <a:r>
              <a:rPr lang="ar-MA" sz="8000" b="1" dirty="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b="1" dirty="0">
                <a:solidFill>
                  <a:schemeClr val="accent5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endParaRPr lang="fr-FR" sz="8000" b="1" dirty="0">
              <a:solidFill>
                <a:schemeClr val="accent5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295050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4B6836-A2E4-E354-D467-0ED265842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1CB0A3-AE62-B673-B7BB-5D5AA94B6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srgbClr val="7F7F7F"/>
                </a:solidFill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  <a:t>بنفس الطريقة؛ سأحدد أي همزة سأرسم لإكمال الكلمة </a:t>
            </a:r>
            <a:endParaRPr lang="fr-FR" sz="2400" dirty="0">
              <a:solidFill>
                <a:srgbClr val="7F7F7F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E9B8BAC-2B57-CC62-31E3-74F55DF970F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85787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DDAFD7A-ABAF-17EA-AB7C-3745ACCCE5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8805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87AE63D-E912-000E-864A-6916BA5FB2C9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3518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F920C0B-4E8D-8A80-86A4-759CE6000BD9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8451" y="165342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6540BBB-493B-6CA9-540D-1E1D8BC54D3D}"/>
              </a:ext>
            </a:extLst>
          </p:cNvPr>
          <p:cNvSpPr>
            <a:spLocks/>
          </p:cNvSpPr>
          <p:nvPr/>
        </p:nvSpPr>
        <p:spPr>
          <a:xfrm>
            <a:off x="6179195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FFA2463-2545-327A-C317-7F37334A99F2}"/>
              </a:ext>
            </a:extLst>
          </p:cNvPr>
          <p:cNvSpPr>
            <a:spLocks/>
          </p:cNvSpPr>
          <p:nvPr/>
        </p:nvSpPr>
        <p:spPr>
          <a:xfrm>
            <a:off x="3165787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إنتاج كتابي ح1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E36E06D-48E8-13BF-22D3-110737B1CC74}"/>
              </a:ext>
            </a:extLst>
          </p:cNvPr>
          <p:cNvSpPr>
            <a:spLocks/>
          </p:cNvSpPr>
          <p:nvPr/>
        </p:nvSpPr>
        <p:spPr>
          <a:xfrm>
            <a:off x="4658598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4FF107C-4BF3-D61D-0C0D-E76E327D6D50}"/>
              </a:ext>
            </a:extLst>
          </p:cNvPr>
          <p:cNvSpPr>
            <a:spLocks/>
          </p:cNvSpPr>
          <p:nvPr/>
        </p:nvSpPr>
        <p:spPr>
          <a:xfrm>
            <a:off x="1350940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6" name="Espace réservé pour une image  15">
            <a:extLst>
              <a:ext uri="{FF2B5EF4-FFF2-40B4-BE49-F238E27FC236}">
                <a16:creationId xmlns:a16="http://schemas.microsoft.com/office/drawing/2014/main" id="{66BCAE83-770A-FA41-6437-E2CCC657A04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05966EF-A5F7-869F-3B61-9DD5DA0638E5}"/>
              </a:ext>
            </a:extLst>
          </p:cNvPr>
          <p:cNvSpPr txBox="1"/>
          <p:nvPr/>
        </p:nvSpPr>
        <p:spPr>
          <a:xfrm>
            <a:off x="3185088" y="2880000"/>
            <a:ext cx="27738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r-FR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…</a:t>
            </a:r>
            <a:r>
              <a:rPr lang="ar-MA" sz="8000" b="1" dirty="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رْبَعَةٌ</a:t>
            </a:r>
            <a:r>
              <a:rPr lang="ar-MA" sz="8000" b="1" dirty="0">
                <a:solidFill>
                  <a:schemeClr val="accent5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endParaRPr lang="fr-FR" sz="8000" b="1" dirty="0">
              <a:solidFill>
                <a:schemeClr val="accent5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48512883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Espace réservé pour une image  30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73DC75A-2015-19E1-1E39-E1663D38576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/>
          <a:stretch>
            <a:fillRect/>
          </a:stretch>
        </p:blipFill>
        <p:spPr/>
      </p:pic>
      <p:pic>
        <p:nvPicPr>
          <p:cNvPr id="29" name="Espace réservé pour une image  28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4CEF1EEB-1F40-EA99-607B-F22A6821DCF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/>
          <a:stretch>
            <a:fillRect/>
          </a:stretch>
        </p:blipFill>
        <p:spPr/>
      </p:pic>
      <p:pic>
        <p:nvPicPr>
          <p:cNvPr id="35" name="Espace réservé pour une image  34" descr="Une image contenant habits, Animatio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F93AB83-9CA3-5F80-6D06-9BC5A29C6E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/>
          <a:srcRect/>
          <a:stretch>
            <a:fillRect/>
          </a:stretch>
        </p:blipFill>
        <p:spPr/>
      </p:pic>
      <p:pic>
        <p:nvPicPr>
          <p:cNvPr id="33" name="Espace réservé pour une image  32" descr="Une image contenant dessin humoristique, Dessin animé, Animation, clipart&#10;&#10;Le contenu généré par l’IA peut être incorrect.">
            <a:extLst>
              <a:ext uri="{FF2B5EF4-FFF2-40B4-BE49-F238E27FC236}">
                <a16:creationId xmlns:a16="http://schemas.microsoft.com/office/drawing/2014/main" id="{48E3DEC7-EDF8-3A04-93CB-4981563836C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/>
          <a:srcRect/>
          <a:stretch>
            <a:fillRect/>
          </a:stretch>
        </p:blipFill>
        <p:spPr/>
      </p:pic>
      <p:pic>
        <p:nvPicPr>
          <p:cNvPr id="14" name="Espace réservé pour une image  13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A61E3F4-6777-A2C5-4DDB-664D3F42A61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6"/>
          <a:srcRect/>
          <a:stretch/>
        </p:blipFill>
        <p:spPr/>
      </p:pic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A2246453-977E-1804-FB4B-6EF5DA9435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9B930BFD-D933-1735-B8A7-CC562C90B09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dirty="0"/>
              <a:t>تعيين تلميذ(ة) للإجابة</a:t>
            </a:r>
            <a:endParaRPr lang="fr-MA" dirty="0"/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8996AF3B-A528-4707-FCB6-B291F8C7C08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dirty="0"/>
              <a:t>توجيهات و شرح التعليمات</a:t>
            </a:r>
            <a:endParaRPr lang="fr-MA" dirty="0"/>
          </a:p>
        </p:txBody>
      </p:sp>
      <p:sp>
        <p:nvSpPr>
          <p:cNvPr id="24" name="Espace réservé du texte 23">
            <a:extLst>
              <a:ext uri="{FF2B5EF4-FFF2-40B4-BE49-F238E27FC236}">
                <a16:creationId xmlns:a16="http://schemas.microsoft.com/office/drawing/2014/main" id="{49905370-11BD-3654-8734-1BB5729C31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dirty="0"/>
              <a:t>عرض فيديو</a:t>
            </a:r>
            <a:endParaRPr lang="fr-MA" dirty="0"/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2DE2D423-DFDD-F18A-A3B9-AFF3B3B8881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dirty="0"/>
              <a:t>المرور بين الصفوف للمساعدة و تصحيح الإنجازات</a:t>
            </a:r>
            <a:endParaRPr lang="fr-MA" dirty="0"/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FE3F5F3B-8967-6834-358B-508ACECF213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dirty="0"/>
              <a:t>عمل في ثنائيات</a:t>
            </a:r>
            <a:endParaRPr lang="fr-MA" dirty="0"/>
          </a:p>
        </p:txBody>
      </p:sp>
      <p:sp>
        <p:nvSpPr>
          <p:cNvPr id="27" name="Espace réservé du texte 26">
            <a:extLst>
              <a:ext uri="{FF2B5EF4-FFF2-40B4-BE49-F238E27FC236}">
                <a16:creationId xmlns:a16="http://schemas.microsoft.com/office/drawing/2014/main" id="{E4065A23-EDF8-69CB-1A07-FBB4DE2BB50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dirty="0"/>
              <a:t>نهاية الشريط، المرور إلى الشريحة الموالية.</a:t>
            </a:r>
            <a:endParaRPr lang="fr-MA" dirty="0"/>
          </a:p>
        </p:txBody>
      </p:sp>
      <p:pic>
        <p:nvPicPr>
          <p:cNvPr id="16" name="Image 15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7376C046-DDA7-71FD-0BA2-C6C915112E6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757053" y="4245868"/>
            <a:ext cx="996593" cy="99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3298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1DFF74-EE51-3840-4903-2B3CD2F4B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481C7211-7B39-69D7-A3C5-8E9D51E7F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  <a:t>أقرأ  وَ أربعة"، نَطَقْتُ ٱلْهَمْزَةَ، إذن أَكْتُبُ هَمْزَةَ ٱلْقَطْعِ هَكَذا:  أ </a:t>
            </a:r>
            <a:endParaRPr lang="fr-FR" sz="2400" dirty="0">
              <a:solidFill>
                <a:srgbClr val="7F7F7F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AF6D050-7692-D1B7-16A3-2494258CC45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85787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C7CCDAC-BA2C-FD92-6161-CE555F58E2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8805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619D6FB-14E9-0FE2-92A5-A2D44C44C66E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3518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D7657E98-7924-9619-E44C-06C651661C90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8451" y="165342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4DE3FC6-C49E-91C7-3170-24BB9450A74B}"/>
              </a:ext>
            </a:extLst>
          </p:cNvPr>
          <p:cNvSpPr>
            <a:spLocks/>
          </p:cNvSpPr>
          <p:nvPr/>
        </p:nvSpPr>
        <p:spPr>
          <a:xfrm>
            <a:off x="6179195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F8875B6-6F3A-92AC-76A0-AB76EB1D7A3E}"/>
              </a:ext>
            </a:extLst>
          </p:cNvPr>
          <p:cNvSpPr>
            <a:spLocks/>
          </p:cNvSpPr>
          <p:nvPr/>
        </p:nvSpPr>
        <p:spPr>
          <a:xfrm>
            <a:off x="3165787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إنتاج كتابي ح1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5FF006A-D792-5C06-CAA7-B209F47E0982}"/>
              </a:ext>
            </a:extLst>
          </p:cNvPr>
          <p:cNvSpPr>
            <a:spLocks/>
          </p:cNvSpPr>
          <p:nvPr/>
        </p:nvSpPr>
        <p:spPr>
          <a:xfrm>
            <a:off x="4658598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6DDE20F-E427-52F5-DE99-8D09331EC038}"/>
              </a:ext>
            </a:extLst>
          </p:cNvPr>
          <p:cNvSpPr>
            <a:spLocks/>
          </p:cNvSpPr>
          <p:nvPr/>
        </p:nvSpPr>
        <p:spPr>
          <a:xfrm>
            <a:off x="1350940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24" name="Espace réservé pour une image  23">
            <a:extLst>
              <a:ext uri="{FF2B5EF4-FFF2-40B4-BE49-F238E27FC236}">
                <a16:creationId xmlns:a16="http://schemas.microsoft.com/office/drawing/2014/main" id="{AA000A0F-C15B-15B8-00B7-29892BB9DF4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DB42A98-4F5D-DC5C-CBC3-DE3DE66991A3}"/>
              </a:ext>
            </a:extLst>
          </p:cNvPr>
          <p:cNvSpPr txBox="1"/>
          <p:nvPr/>
        </p:nvSpPr>
        <p:spPr>
          <a:xfrm>
            <a:off x="1440829" y="3061469"/>
            <a:ext cx="27738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</a:t>
            </a:r>
            <a:r>
              <a:rPr lang="ar-MA" sz="8000" b="1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رْبَعَةٌ</a:t>
            </a:r>
            <a:endParaRPr lang="fr-FR" sz="8000" b="1" dirty="0">
              <a:solidFill>
                <a:srgbClr val="424D7B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8292C00-514A-36EC-F259-74FA9447FF63}"/>
              </a:ext>
            </a:extLst>
          </p:cNvPr>
          <p:cNvSpPr txBox="1"/>
          <p:nvPr/>
        </p:nvSpPr>
        <p:spPr>
          <a:xfrm>
            <a:off x="4929346" y="3061469"/>
            <a:ext cx="27738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وَأَ</a:t>
            </a:r>
            <a:r>
              <a:rPr lang="ar-MA" sz="8000" b="1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رْبَعَة</a:t>
            </a:r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ٌ</a:t>
            </a:r>
            <a:r>
              <a:rPr lang="ar-MA" sz="8000" b="1" dirty="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b="1" dirty="0">
                <a:solidFill>
                  <a:schemeClr val="accent5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endParaRPr lang="fr-FR" sz="8000" b="1" dirty="0">
              <a:solidFill>
                <a:schemeClr val="accent5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37793288"/>
      </p:ext>
    </p:ext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05258-A308-4275-6D7E-8C02669086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3CFE4FA6-9EE5-21E5-DA6D-ADE6D0564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  <a:t>من يقرأ؟ </a:t>
            </a:r>
            <a:r>
              <a:rPr lang="ar-MA" sz="2400" b="1" baseline="0" dirty="0">
                <a:solidFill>
                  <a:srgbClr val="7F7F7F"/>
                </a:solidFill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  <a:t> </a:t>
            </a:r>
            <a:endParaRPr lang="fr-FR" sz="2400" dirty="0">
              <a:solidFill>
                <a:srgbClr val="7F7F7F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5AE5766-EE8B-C810-5DEF-3FEEDF977EA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85787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C404BE3-824B-8C35-6B58-87047B8708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8805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9EE3F15-9CC7-9D70-F8B9-3F21FC7AF375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3518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54AD87B-428A-6184-81C0-9228E36661B9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8451" y="165342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1EFF9B4-81F7-7B4A-7139-28E68FB64E8D}"/>
              </a:ext>
            </a:extLst>
          </p:cNvPr>
          <p:cNvSpPr>
            <a:spLocks/>
          </p:cNvSpPr>
          <p:nvPr/>
        </p:nvSpPr>
        <p:spPr>
          <a:xfrm>
            <a:off x="6179195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BE01CB8-5472-175C-E865-2B4FD19E01F5}"/>
              </a:ext>
            </a:extLst>
          </p:cNvPr>
          <p:cNvSpPr>
            <a:spLocks/>
          </p:cNvSpPr>
          <p:nvPr/>
        </p:nvSpPr>
        <p:spPr>
          <a:xfrm>
            <a:off x="3165787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إنتاج كتابي ح1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883F9F0-FB8F-8F9C-A41B-B223F10FF67F}"/>
              </a:ext>
            </a:extLst>
          </p:cNvPr>
          <p:cNvSpPr>
            <a:spLocks/>
          </p:cNvSpPr>
          <p:nvPr/>
        </p:nvSpPr>
        <p:spPr>
          <a:xfrm>
            <a:off x="4658598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30BF4B4-86C2-AC2D-A68F-250439A6BD6A}"/>
              </a:ext>
            </a:extLst>
          </p:cNvPr>
          <p:cNvSpPr>
            <a:spLocks/>
          </p:cNvSpPr>
          <p:nvPr/>
        </p:nvSpPr>
        <p:spPr>
          <a:xfrm>
            <a:off x="1350940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24" name="Espace réservé pour une image  23">
            <a:extLst>
              <a:ext uri="{FF2B5EF4-FFF2-40B4-BE49-F238E27FC236}">
                <a16:creationId xmlns:a16="http://schemas.microsoft.com/office/drawing/2014/main" id="{36D40D78-41EB-41C1-6384-B72E04F666D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78067" y="612000"/>
            <a:ext cx="900000" cy="900000"/>
          </a:xfrm>
        </p:spPr>
      </p:pic>
      <p:sp>
        <p:nvSpPr>
          <p:cNvPr id="5" name="Flèche : bas 4">
            <a:extLst>
              <a:ext uri="{FF2B5EF4-FFF2-40B4-BE49-F238E27FC236}">
                <a16:creationId xmlns:a16="http://schemas.microsoft.com/office/drawing/2014/main" id="{3C91611D-01D3-4CC2-C4E7-9EBACCFF2ABA}"/>
              </a:ext>
            </a:extLst>
          </p:cNvPr>
          <p:cNvSpPr/>
          <p:nvPr/>
        </p:nvSpPr>
        <p:spPr>
          <a:xfrm>
            <a:off x="1851975" y="3946401"/>
            <a:ext cx="229523" cy="362960"/>
          </a:xfrm>
          <a:prstGeom prst="downArrow">
            <a:avLst/>
          </a:prstGeom>
          <a:solidFill>
            <a:srgbClr val="565F88"/>
          </a:solidFill>
          <a:ln>
            <a:solidFill>
              <a:srgbClr val="565F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rgbClr val="565F88"/>
                </a:solidFill>
              </a:ln>
              <a:solidFill>
                <a:srgbClr val="565F88"/>
              </a:solidFill>
            </a:endParaRPr>
          </a:p>
        </p:txBody>
      </p:sp>
      <p:sp>
        <p:nvSpPr>
          <p:cNvPr id="7" name="Flèche : bas 6">
            <a:extLst>
              <a:ext uri="{FF2B5EF4-FFF2-40B4-BE49-F238E27FC236}">
                <a16:creationId xmlns:a16="http://schemas.microsoft.com/office/drawing/2014/main" id="{40830E62-2645-B602-6474-EBF0B59168FC}"/>
              </a:ext>
            </a:extLst>
          </p:cNvPr>
          <p:cNvSpPr/>
          <p:nvPr/>
        </p:nvSpPr>
        <p:spPr>
          <a:xfrm>
            <a:off x="7177263" y="3927495"/>
            <a:ext cx="229523" cy="362960"/>
          </a:xfrm>
          <a:prstGeom prst="downArrow">
            <a:avLst/>
          </a:prstGeom>
          <a:solidFill>
            <a:srgbClr val="565F88"/>
          </a:solidFill>
          <a:ln>
            <a:solidFill>
              <a:srgbClr val="565F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rgbClr val="565F88"/>
                </a:solidFill>
              </a:ln>
              <a:solidFill>
                <a:srgbClr val="565F88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128D0105-57E1-8AD2-838C-74C04921F2F6}"/>
              </a:ext>
            </a:extLst>
          </p:cNvPr>
          <p:cNvSpPr txBox="1"/>
          <p:nvPr/>
        </p:nvSpPr>
        <p:spPr>
          <a:xfrm>
            <a:off x="6097263" y="3118820"/>
            <a:ext cx="2160000" cy="783148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1">
                <a:solidFill>
                  <a:srgbClr val="565F88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ar-MA" dirty="0"/>
              <a:t>هَمْزَةُ </a:t>
            </a:r>
            <a:r>
              <a:rPr lang="ar-MA" dirty="0" err="1"/>
              <a:t>ٱلْوَصْلِ</a:t>
            </a:r>
            <a:endParaRPr lang="ar-MA" dirty="0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81096147-EBA7-C1DA-00C2-79A934671789}"/>
              </a:ext>
            </a:extLst>
          </p:cNvPr>
          <p:cNvSpPr txBox="1"/>
          <p:nvPr/>
        </p:nvSpPr>
        <p:spPr>
          <a:xfrm>
            <a:off x="886737" y="3118820"/>
            <a:ext cx="2160000" cy="783148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ar-MA" sz="4000" dirty="0">
                <a:solidFill>
                  <a:srgbClr val="565F88"/>
                </a:solidFill>
              </a:rPr>
              <a:t>هَمْزَةُ </a:t>
            </a:r>
            <a:r>
              <a:rPr lang="ar-MA" sz="4000" dirty="0" err="1">
                <a:solidFill>
                  <a:srgbClr val="565F88"/>
                </a:solidFill>
              </a:rPr>
              <a:t>ٱلْقَطْعِ</a:t>
            </a:r>
            <a:endParaRPr lang="ar-MA" sz="4000" dirty="0">
              <a:solidFill>
                <a:srgbClr val="565F88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9D7C3F1E-F2D2-B4B7-45DB-FC95E9773211}"/>
              </a:ext>
            </a:extLst>
          </p:cNvPr>
          <p:cNvSpPr txBox="1"/>
          <p:nvPr/>
        </p:nvSpPr>
        <p:spPr>
          <a:xfrm>
            <a:off x="886737" y="4353794"/>
            <a:ext cx="2160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defRPr sz="2800" b="1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olidFill>
                  <a:srgbClr val="424D7B"/>
                </a:solidFill>
              </a:rPr>
              <a:t>تُنْطَقُ في أَوَّلِ </a:t>
            </a:r>
            <a:r>
              <a:rPr lang="ar-MA" dirty="0" err="1">
                <a:solidFill>
                  <a:srgbClr val="424D7B"/>
                </a:solidFill>
              </a:rPr>
              <a:t>ٱلْكَلامِ</a:t>
            </a:r>
            <a:r>
              <a:rPr lang="ar-MA" dirty="0">
                <a:solidFill>
                  <a:srgbClr val="424D7B"/>
                </a:solidFill>
              </a:rPr>
              <a:t> ،وَ في وَسَطِهِ (</a:t>
            </a:r>
            <a:r>
              <a:rPr lang="ar-MA" dirty="0"/>
              <a:t>أَ - أُ - إِ</a:t>
            </a:r>
            <a:r>
              <a:rPr lang="ar-MA" dirty="0">
                <a:solidFill>
                  <a:srgbClr val="424D7B"/>
                </a:solidFill>
              </a:rPr>
              <a:t>).</a:t>
            </a:r>
            <a:r>
              <a:rPr lang="ar-MA" dirty="0"/>
              <a:t>  </a:t>
            </a:r>
            <a:endParaRPr lang="fr-FR" dirty="0"/>
          </a:p>
        </p:txBody>
      </p:sp>
      <p:sp>
        <p:nvSpPr>
          <p:cNvPr id="26" name="Arc 25">
            <a:extLst>
              <a:ext uri="{FF2B5EF4-FFF2-40B4-BE49-F238E27FC236}">
                <a16:creationId xmlns:a16="http://schemas.microsoft.com/office/drawing/2014/main" id="{0B2F8CBB-5FFF-3B77-9672-BB49FEA4E1BC}"/>
              </a:ext>
            </a:extLst>
          </p:cNvPr>
          <p:cNvSpPr/>
          <p:nvPr/>
        </p:nvSpPr>
        <p:spPr>
          <a:xfrm>
            <a:off x="4792134" y="2269068"/>
            <a:ext cx="2385130" cy="1518172"/>
          </a:xfrm>
          <a:prstGeom prst="arc">
            <a:avLst>
              <a:gd name="adj1" fmla="val 16332223"/>
              <a:gd name="adj2" fmla="val 275724"/>
            </a:avLst>
          </a:prstGeom>
          <a:ln w="38100">
            <a:solidFill>
              <a:srgbClr val="565F88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7" name="Arc 26">
            <a:extLst>
              <a:ext uri="{FF2B5EF4-FFF2-40B4-BE49-F238E27FC236}">
                <a16:creationId xmlns:a16="http://schemas.microsoft.com/office/drawing/2014/main" id="{32BB1741-FB4E-990F-5128-03D468D22C98}"/>
              </a:ext>
            </a:extLst>
          </p:cNvPr>
          <p:cNvSpPr/>
          <p:nvPr/>
        </p:nvSpPr>
        <p:spPr>
          <a:xfrm flipH="1">
            <a:off x="2017871" y="2278521"/>
            <a:ext cx="2385130" cy="1518172"/>
          </a:xfrm>
          <a:prstGeom prst="arc">
            <a:avLst>
              <a:gd name="adj1" fmla="val 16332223"/>
              <a:gd name="adj2" fmla="val 275724"/>
            </a:avLst>
          </a:prstGeom>
          <a:ln w="38100">
            <a:solidFill>
              <a:srgbClr val="565F88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3C70D5B4-2461-117D-2894-5B30B9608CE1}"/>
              </a:ext>
            </a:extLst>
          </p:cNvPr>
          <p:cNvSpPr txBox="1"/>
          <p:nvPr/>
        </p:nvSpPr>
        <p:spPr>
          <a:xfrm>
            <a:off x="6097263" y="4353794"/>
            <a:ext cx="2160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800" b="1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تُنْطَقُ في أَوَّلِ </a:t>
            </a:r>
            <a:r>
              <a:rPr lang="ar-MA" sz="2800" b="1" dirty="0" err="1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ٱلْكَلامِ</a:t>
            </a:r>
            <a:r>
              <a:rPr lang="ar-MA" sz="2800" b="1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</a:t>
            </a:r>
            <a:r>
              <a:rPr lang="ar-MA" sz="2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اَ-اُ-اِ</a:t>
            </a:r>
            <a:r>
              <a:rPr lang="ar-MA" sz="2800" b="1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)، وَ لا تُنْطَقُ في وَسَطِهِ(</a:t>
            </a:r>
            <a:r>
              <a:rPr lang="ar-MA" sz="2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lang="ar-MA" sz="2800" b="1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).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766BFAF8-A226-7C30-D7C4-70A29C3FB692}"/>
              </a:ext>
            </a:extLst>
          </p:cNvPr>
          <p:cNvSpPr txBox="1"/>
          <p:nvPr/>
        </p:nvSpPr>
        <p:spPr>
          <a:xfrm>
            <a:off x="3185088" y="1947333"/>
            <a:ext cx="2773825" cy="6942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defRPr sz="4800" b="1">
                <a:solidFill>
                  <a:srgbClr val="C0000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ar-MA" sz="3600" dirty="0"/>
              <a:t>هَمْزَتا </a:t>
            </a:r>
            <a:r>
              <a:rPr lang="ar-MA" sz="3600" dirty="0" err="1"/>
              <a:t>ٱلْوَصْلِ</a:t>
            </a:r>
            <a:r>
              <a:rPr lang="ar-MA" sz="3600" dirty="0"/>
              <a:t> وَ </a:t>
            </a:r>
            <a:r>
              <a:rPr lang="ar-MA" sz="3600" dirty="0" err="1"/>
              <a:t>ٱلْقَطْعِ</a:t>
            </a:r>
            <a:endParaRPr lang="ar-MA" sz="3600" dirty="0"/>
          </a:p>
        </p:txBody>
      </p:sp>
    </p:spTree>
    <p:extLst>
      <p:ext uri="{BB962C8B-B14F-4D97-AF65-F5344CB8AC3E}">
        <p14:creationId xmlns:p14="http://schemas.microsoft.com/office/powerpoint/2010/main" val="13112788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25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22" grpId="0" animBg="1"/>
      <p:bldP spid="23" grpId="0" animBg="1"/>
      <p:bldP spid="25" grpId="0"/>
      <p:bldP spid="26" grpId="0" animBg="1"/>
      <p:bldP spid="27" grpId="0" animBg="1"/>
      <p:bldP spid="2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F251DD-4F64-BCE0-9DC5-8E4040F4D7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DE11B236-64A6-A44E-2A8A-E28145C0A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  <a:t>خذوا ألواحكم</a:t>
            </a:r>
            <a:endParaRPr lang="fr-FR" sz="2400" dirty="0">
              <a:solidFill>
                <a:srgbClr val="7F7F7F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BF9EF8B-4781-1510-F2BA-8327C465504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85787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BB9BA61-4C23-6A52-E586-A115A8035E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8805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EA2A9CF-961A-CAEF-7610-D0FCE450380D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3518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DB022F4-0251-0BB0-8C1E-2CB81A1D245A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8451" y="165342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0698A07-105F-EF9C-BB02-9F2EB09DD188}"/>
              </a:ext>
            </a:extLst>
          </p:cNvPr>
          <p:cNvSpPr>
            <a:spLocks/>
          </p:cNvSpPr>
          <p:nvPr/>
        </p:nvSpPr>
        <p:spPr>
          <a:xfrm>
            <a:off x="6179195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BF8B46E-71E4-A836-39FE-44C7775BDD6A}"/>
              </a:ext>
            </a:extLst>
          </p:cNvPr>
          <p:cNvSpPr>
            <a:spLocks/>
          </p:cNvSpPr>
          <p:nvPr/>
        </p:nvSpPr>
        <p:spPr>
          <a:xfrm>
            <a:off x="3165787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5FDCE7C-67BC-3CDC-C685-C963A5D21276}"/>
              </a:ext>
            </a:extLst>
          </p:cNvPr>
          <p:cNvSpPr>
            <a:spLocks/>
          </p:cNvSpPr>
          <p:nvPr/>
        </p:nvSpPr>
        <p:spPr>
          <a:xfrm>
            <a:off x="4658598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DE28842-D7BA-6E0B-CA7A-0774B8A26185}"/>
              </a:ext>
            </a:extLst>
          </p:cNvPr>
          <p:cNvSpPr>
            <a:spLocks/>
          </p:cNvSpPr>
          <p:nvPr/>
        </p:nvSpPr>
        <p:spPr>
          <a:xfrm>
            <a:off x="1350940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16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21" name="Espace réservé pour une image  20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CCD767FC-9BF1-0659-FC4B-4B8B003EFB1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15275" y="657225"/>
            <a:ext cx="900113" cy="900113"/>
          </a:xfrm>
        </p:spPr>
      </p:pic>
      <p:pic>
        <p:nvPicPr>
          <p:cNvPr id="5" name="Espace réservé pour une image  20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1E246D9B-DFE3-4354-4472-360C111308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21225" y="2318543"/>
            <a:ext cx="2820724" cy="2820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178300"/>
      </p:ext>
    </p:extLst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E992C-69A5-62CE-80EA-5BD8C1745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1AFA0FD0-C6E0-CD96-A87E-2027354AB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ar-MA" sz="2400" b="1" dirty="0">
                <a:solidFill>
                  <a:srgbClr val="7F7F7F"/>
                </a:solidFill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  <a:t>  اكتبوا الكلمة مبتدئين بالهمزة المناسبة</a:t>
            </a:r>
            <a:endParaRPr lang="fr-FR" sz="2400" dirty="0">
              <a:solidFill>
                <a:srgbClr val="7F7F7F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54DBC47-4B75-AC81-A107-00224B642E9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85787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B5DA9F3-7AE2-B3D6-AA00-E3AB0108D2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8805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C7609B2-1C2F-86AE-228C-D00DA10CE3F6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3518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68CA38D-6F4E-5C3D-BA7D-BA64E51133D2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8451" y="165342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F3DA01F-4665-C524-16DD-A0B35655C5B9}"/>
              </a:ext>
            </a:extLst>
          </p:cNvPr>
          <p:cNvSpPr>
            <a:spLocks/>
          </p:cNvSpPr>
          <p:nvPr/>
        </p:nvSpPr>
        <p:spPr>
          <a:xfrm>
            <a:off x="6179195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B3F31D3-EC42-E00D-6AC5-65DB6A171CB6}"/>
              </a:ext>
            </a:extLst>
          </p:cNvPr>
          <p:cNvSpPr>
            <a:spLocks/>
          </p:cNvSpPr>
          <p:nvPr/>
        </p:nvSpPr>
        <p:spPr>
          <a:xfrm>
            <a:off x="3165787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564B057-EDF1-AA55-AFD6-C95DD5F4DB98}"/>
              </a:ext>
            </a:extLst>
          </p:cNvPr>
          <p:cNvSpPr>
            <a:spLocks/>
          </p:cNvSpPr>
          <p:nvPr/>
        </p:nvSpPr>
        <p:spPr>
          <a:xfrm>
            <a:off x="4658598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261AC91-0E8C-9A56-C5B2-914012E3857A}"/>
              </a:ext>
            </a:extLst>
          </p:cNvPr>
          <p:cNvSpPr>
            <a:spLocks/>
          </p:cNvSpPr>
          <p:nvPr/>
        </p:nvSpPr>
        <p:spPr>
          <a:xfrm>
            <a:off x="1350940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16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21" name="Espace réservé pour une image  20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81F57364-365A-0AA0-A11D-0D5160020C4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15275" y="657225"/>
            <a:ext cx="900113" cy="900113"/>
          </a:xfr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6344477-A236-5F24-5AB4-FED97B2C529C}"/>
              </a:ext>
            </a:extLst>
          </p:cNvPr>
          <p:cNvSpPr txBox="1"/>
          <p:nvPr/>
        </p:nvSpPr>
        <p:spPr>
          <a:xfrm>
            <a:off x="3185088" y="2880000"/>
            <a:ext cx="27738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r-FR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…</a:t>
            </a:r>
            <a:r>
              <a:rPr lang="ar-MA" sz="8000" b="1" dirty="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رْسَلْتُ</a:t>
            </a:r>
            <a:r>
              <a:rPr lang="ar-MA" sz="8000" b="1" dirty="0">
                <a:solidFill>
                  <a:schemeClr val="accent5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endParaRPr lang="fr-FR" sz="8000" b="1" dirty="0">
              <a:solidFill>
                <a:schemeClr val="accent5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48681626"/>
      </p:ext>
    </p:extLst>
  </p:cSld>
  <p:clrMapOvr>
    <a:masterClrMapping/>
  </p:clrMapOvr>
  <p:transition spd="slow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E8624-57E6-532A-5AEE-A90ED620E3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324B6792-51DC-E209-E178-49E483F3A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ar-MA" sz="2400" b="1" dirty="0">
                <a:solidFill>
                  <a:srgbClr val="7F7F7F"/>
                </a:solidFill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  <a:t>صححوا – من يشرح كيف حدد الهمزة المناسبة؟ </a:t>
            </a:r>
            <a:endParaRPr lang="fr-FR" sz="2400" dirty="0">
              <a:solidFill>
                <a:srgbClr val="7F7F7F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A41D43F-B3E9-1886-EE52-446A0591197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85787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92AB89F-D074-6CB8-8424-12A556F7A0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8805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F00F7B4-A182-FE9D-4BA8-399A107D49A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3518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957E083-F017-9DFD-E371-88B33450E91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8451" y="165342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E01B96A-CAAE-561E-55DF-177F00CF7FB4}"/>
              </a:ext>
            </a:extLst>
          </p:cNvPr>
          <p:cNvSpPr>
            <a:spLocks/>
          </p:cNvSpPr>
          <p:nvPr/>
        </p:nvSpPr>
        <p:spPr>
          <a:xfrm>
            <a:off x="6179195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78FA6D3-7E4F-2BA4-27BF-B661170230EB}"/>
              </a:ext>
            </a:extLst>
          </p:cNvPr>
          <p:cNvSpPr>
            <a:spLocks/>
          </p:cNvSpPr>
          <p:nvPr/>
        </p:nvSpPr>
        <p:spPr>
          <a:xfrm>
            <a:off x="3165787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3E58AF5-E920-E2E0-DC1B-6E86413EB8F8}"/>
              </a:ext>
            </a:extLst>
          </p:cNvPr>
          <p:cNvSpPr>
            <a:spLocks/>
          </p:cNvSpPr>
          <p:nvPr/>
        </p:nvSpPr>
        <p:spPr>
          <a:xfrm>
            <a:off x="4658598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E8E3DEA-7319-81E3-1B45-28F28A7167DC}"/>
              </a:ext>
            </a:extLst>
          </p:cNvPr>
          <p:cNvSpPr>
            <a:spLocks/>
          </p:cNvSpPr>
          <p:nvPr/>
        </p:nvSpPr>
        <p:spPr>
          <a:xfrm>
            <a:off x="1350940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16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21" name="Espace réservé pour une image  20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866BDF0-3FE8-BB3D-BE76-9F69B747088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15275" y="657225"/>
            <a:ext cx="900113" cy="900113"/>
          </a:xfr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D4C5861-359C-7CFA-2FC2-A72A2311E9E8}"/>
              </a:ext>
            </a:extLst>
          </p:cNvPr>
          <p:cNvSpPr txBox="1"/>
          <p:nvPr/>
        </p:nvSpPr>
        <p:spPr>
          <a:xfrm>
            <a:off x="3037312" y="2880000"/>
            <a:ext cx="27738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</a:t>
            </a:r>
            <a:r>
              <a:rPr lang="ar-MA" sz="8000" b="1" dirty="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رْسَلْتُ</a:t>
            </a:r>
            <a:endParaRPr lang="fr-FR" sz="8000" b="1" dirty="0">
              <a:solidFill>
                <a:schemeClr val="accent5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32760277"/>
      </p:ext>
    </p:extLst>
  </p:cSld>
  <p:clrMapOvr>
    <a:masterClrMapping/>
  </p:clrMapOvr>
  <p:transition spd="slow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9296AF-2250-549B-A0A5-99E8DCE3C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D88D9103-F185-8654-3E6D-C2D9B9DFE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ar-MA" sz="2400" b="1" dirty="0">
                <a:solidFill>
                  <a:srgbClr val="7F7F7F"/>
                </a:solidFill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  <a:t>  اكتبوا الكلمة مبتدئين بالهمزة المناسبة</a:t>
            </a:r>
            <a:endParaRPr lang="fr-FR" sz="2400" dirty="0">
              <a:solidFill>
                <a:srgbClr val="7F7F7F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1C412C5-A790-9351-C780-2F540D83FC1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85787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282136B-B8C6-1EBC-A12A-8575E2DA49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8805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AFAF825-0C54-A6DD-6026-6AF4A2F3C315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3518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595CFDE-E840-1A0F-8761-0BAC86C84984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8451" y="165342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53EA334-6A20-C399-75C6-08F4F942628D}"/>
              </a:ext>
            </a:extLst>
          </p:cNvPr>
          <p:cNvSpPr>
            <a:spLocks/>
          </p:cNvSpPr>
          <p:nvPr/>
        </p:nvSpPr>
        <p:spPr>
          <a:xfrm>
            <a:off x="6179195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75C7FB6-46D3-ABF5-A788-8D63EC9B4AB7}"/>
              </a:ext>
            </a:extLst>
          </p:cNvPr>
          <p:cNvSpPr>
            <a:spLocks/>
          </p:cNvSpPr>
          <p:nvPr/>
        </p:nvSpPr>
        <p:spPr>
          <a:xfrm>
            <a:off x="3165787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6CFBABA-6C0B-B075-EB85-95469BAD1F4B}"/>
              </a:ext>
            </a:extLst>
          </p:cNvPr>
          <p:cNvSpPr>
            <a:spLocks/>
          </p:cNvSpPr>
          <p:nvPr/>
        </p:nvSpPr>
        <p:spPr>
          <a:xfrm>
            <a:off x="4658598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1DF95F6-9F99-FEB4-3863-4A3FC9FDEF57}"/>
              </a:ext>
            </a:extLst>
          </p:cNvPr>
          <p:cNvSpPr>
            <a:spLocks/>
          </p:cNvSpPr>
          <p:nvPr/>
        </p:nvSpPr>
        <p:spPr>
          <a:xfrm>
            <a:off x="1350940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16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21" name="Espace réservé pour une image  20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9F7ED2D-0DD7-9D23-1B5B-23A902FFE2E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15275" y="657225"/>
            <a:ext cx="900113" cy="900113"/>
          </a:xfr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EF8D5CE-1FA8-E62A-A319-2813E4DCA05B}"/>
              </a:ext>
            </a:extLst>
          </p:cNvPr>
          <p:cNvSpPr txBox="1"/>
          <p:nvPr/>
        </p:nvSpPr>
        <p:spPr>
          <a:xfrm>
            <a:off x="3185088" y="2880000"/>
            <a:ext cx="27738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r-FR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…</a:t>
            </a:r>
            <a:r>
              <a:rPr lang="ar-MA" sz="8000" b="1" dirty="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نْتِصارٌ</a:t>
            </a:r>
            <a:r>
              <a:rPr lang="ar-MA" sz="8000" b="1" dirty="0">
                <a:solidFill>
                  <a:schemeClr val="accent5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endParaRPr lang="fr-FR" sz="8000" b="1" dirty="0">
              <a:solidFill>
                <a:schemeClr val="accent5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3111330"/>
      </p:ext>
    </p:extLst>
  </p:cSld>
  <p:clrMapOvr>
    <a:masterClrMapping/>
  </p:clrMapOvr>
  <p:transition spd="slow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7E71BB-E169-4851-DE53-9B4D73294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E1CDB191-461C-A33B-C3FA-B08121750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ar-MA" sz="2400" b="1" dirty="0">
                <a:solidFill>
                  <a:srgbClr val="7F7F7F"/>
                </a:solidFill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  <a:t>صححوا – من يشرح كيف حدد الهمزة المناسبة؟ </a:t>
            </a:r>
            <a:endParaRPr lang="fr-FR" sz="2400" dirty="0">
              <a:solidFill>
                <a:srgbClr val="7F7F7F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39681E-3DAD-C65B-AAE6-7BC56A18298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85787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19BBA5E-53EB-F9B9-C9A5-1A0351D5E7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8805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02C04FD-8FC4-C3BF-BF5C-11B8A559970C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3518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686B1C4-9E1C-139F-9258-6F00FC55947A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8451" y="165342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7B995E5-7D5B-89A8-0B58-353F822C7C85}"/>
              </a:ext>
            </a:extLst>
          </p:cNvPr>
          <p:cNvSpPr>
            <a:spLocks/>
          </p:cNvSpPr>
          <p:nvPr/>
        </p:nvSpPr>
        <p:spPr>
          <a:xfrm>
            <a:off x="6179195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964DAD6-8768-640D-4DFF-BFC5D7A64F8C}"/>
              </a:ext>
            </a:extLst>
          </p:cNvPr>
          <p:cNvSpPr>
            <a:spLocks/>
          </p:cNvSpPr>
          <p:nvPr/>
        </p:nvSpPr>
        <p:spPr>
          <a:xfrm>
            <a:off x="3165787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8778DCF-5031-BCAE-1B1B-5AB07C800D61}"/>
              </a:ext>
            </a:extLst>
          </p:cNvPr>
          <p:cNvSpPr>
            <a:spLocks/>
          </p:cNvSpPr>
          <p:nvPr/>
        </p:nvSpPr>
        <p:spPr>
          <a:xfrm>
            <a:off x="4658598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1DA5F1F-651C-62A4-1F9C-AAAEF14F269F}"/>
              </a:ext>
            </a:extLst>
          </p:cNvPr>
          <p:cNvSpPr>
            <a:spLocks/>
          </p:cNvSpPr>
          <p:nvPr/>
        </p:nvSpPr>
        <p:spPr>
          <a:xfrm>
            <a:off x="1350940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16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21" name="Espace réservé pour une image  20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AA240FDA-E8A0-97A5-41C4-A9813822E73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15275" y="657225"/>
            <a:ext cx="900113" cy="900113"/>
          </a:xfr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BB6AE8E-7422-971D-8194-F763535C7CF0}"/>
              </a:ext>
            </a:extLst>
          </p:cNvPr>
          <p:cNvSpPr txBox="1"/>
          <p:nvPr/>
        </p:nvSpPr>
        <p:spPr>
          <a:xfrm>
            <a:off x="3037312" y="2880000"/>
            <a:ext cx="27738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اِ</a:t>
            </a:r>
            <a:r>
              <a:rPr lang="ar-MA" sz="8000" b="1" dirty="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نْتِصارٌ</a:t>
            </a:r>
            <a:endParaRPr lang="fr-FR" sz="8000" b="1" dirty="0">
              <a:solidFill>
                <a:schemeClr val="accent5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78528789"/>
      </p:ext>
    </p:extLst>
  </p:cSld>
  <p:clrMapOvr>
    <a:masterClrMapping/>
  </p:clrMapOvr>
  <p:transition spd="slow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5B7F66-B612-4CD0-F9BA-20929D88C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BA044D79-5144-03B2-B0B5-DB382B1AE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ar-MA" sz="2400" b="1" dirty="0">
                <a:solidFill>
                  <a:srgbClr val="7F7F7F"/>
                </a:solidFill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  <a:t>  اكتبوا الكلمة مبتدئين بالهمزة المناسبة</a:t>
            </a:r>
            <a:endParaRPr lang="fr-FR" sz="2400" dirty="0">
              <a:solidFill>
                <a:srgbClr val="7F7F7F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4CF0128-A480-9D24-0EE4-0C96364A7C7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85787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CE0C13B-B8F5-494B-3407-B8E32E58B3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8805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995A94B-4323-506F-4587-D516A633CC28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3518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F074869-A139-8354-FCE2-6652F2C7272E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8451" y="165342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313AFC06-C896-95EA-33E2-61A6552A1C3F}"/>
              </a:ext>
            </a:extLst>
          </p:cNvPr>
          <p:cNvSpPr>
            <a:spLocks/>
          </p:cNvSpPr>
          <p:nvPr/>
        </p:nvSpPr>
        <p:spPr>
          <a:xfrm>
            <a:off x="6179195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FBF2B8F-8B3B-1820-373F-F9C907DA4490}"/>
              </a:ext>
            </a:extLst>
          </p:cNvPr>
          <p:cNvSpPr>
            <a:spLocks/>
          </p:cNvSpPr>
          <p:nvPr/>
        </p:nvSpPr>
        <p:spPr>
          <a:xfrm>
            <a:off x="3165787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EED1B13-435B-84C2-9824-92942A0E1C8F}"/>
              </a:ext>
            </a:extLst>
          </p:cNvPr>
          <p:cNvSpPr>
            <a:spLocks/>
          </p:cNvSpPr>
          <p:nvPr/>
        </p:nvSpPr>
        <p:spPr>
          <a:xfrm>
            <a:off x="4658598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BAF1979-C1A4-64E6-70B4-C9755ECFE70E}"/>
              </a:ext>
            </a:extLst>
          </p:cNvPr>
          <p:cNvSpPr>
            <a:spLocks/>
          </p:cNvSpPr>
          <p:nvPr/>
        </p:nvSpPr>
        <p:spPr>
          <a:xfrm>
            <a:off x="1350940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16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21" name="Espace réservé pour une image  20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A7CE02FA-CDE3-057C-B030-65F32BB4CB0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15275" y="657225"/>
            <a:ext cx="900113" cy="900113"/>
          </a:xfr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7229CBA-F513-8AD3-DDDD-A9F8DE671E3F}"/>
              </a:ext>
            </a:extLst>
          </p:cNvPr>
          <p:cNvSpPr txBox="1"/>
          <p:nvPr/>
        </p:nvSpPr>
        <p:spPr>
          <a:xfrm>
            <a:off x="3185088" y="2880000"/>
            <a:ext cx="27738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r-FR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…</a:t>
            </a:r>
            <a:r>
              <a:rPr lang="ar-MA" sz="8000" b="1" dirty="0" err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هْتِمامٌ</a:t>
            </a:r>
            <a:r>
              <a:rPr lang="ar-MA" sz="8000" b="1" dirty="0">
                <a:solidFill>
                  <a:schemeClr val="accent5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fr-FR" sz="8000" b="1" dirty="0">
              <a:solidFill>
                <a:schemeClr val="accent5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54860606"/>
      </p:ext>
    </p:extLst>
  </p:cSld>
  <p:clrMapOvr>
    <a:masterClrMapping/>
  </p:clrMapOvr>
  <p:transition spd="slow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4B7B87-5B03-BD59-204D-363A2585D8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B2077BD1-D920-2F45-D34D-EBEDE47A0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ar-MA" sz="2400" b="1" dirty="0">
                <a:solidFill>
                  <a:srgbClr val="7F7F7F"/>
                </a:solidFill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  <a:t>صححوا – من يشرح كيف حدد الهمزة المناسبة؟ </a:t>
            </a:r>
            <a:endParaRPr lang="fr-FR" sz="2400" dirty="0">
              <a:solidFill>
                <a:srgbClr val="7F7F7F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8A9259-CC68-74B2-1458-DB0E587513E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85787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7A90069-06C8-079C-EDD3-653D647C13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8805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D671BCE-B6CC-FDDA-E0F5-9037555CB93A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3518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0919013-D3E1-6E07-227C-80C675BB96F8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8451" y="165342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5328DF6-3534-4ADB-FEF3-178484F38B83}"/>
              </a:ext>
            </a:extLst>
          </p:cNvPr>
          <p:cNvSpPr>
            <a:spLocks/>
          </p:cNvSpPr>
          <p:nvPr/>
        </p:nvSpPr>
        <p:spPr>
          <a:xfrm>
            <a:off x="6179195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E2BB18E-C7CE-8991-E561-F25C3E8422CB}"/>
              </a:ext>
            </a:extLst>
          </p:cNvPr>
          <p:cNvSpPr>
            <a:spLocks/>
          </p:cNvSpPr>
          <p:nvPr/>
        </p:nvSpPr>
        <p:spPr>
          <a:xfrm>
            <a:off x="3165787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2B3ACFE-ACCF-7080-33C3-06F4B5EBDBA4}"/>
              </a:ext>
            </a:extLst>
          </p:cNvPr>
          <p:cNvSpPr>
            <a:spLocks/>
          </p:cNvSpPr>
          <p:nvPr/>
        </p:nvSpPr>
        <p:spPr>
          <a:xfrm>
            <a:off x="4658598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6585B96-A6B8-2E67-0A6E-F97E77329894}"/>
              </a:ext>
            </a:extLst>
          </p:cNvPr>
          <p:cNvSpPr>
            <a:spLocks/>
          </p:cNvSpPr>
          <p:nvPr/>
        </p:nvSpPr>
        <p:spPr>
          <a:xfrm>
            <a:off x="1350940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16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21" name="Espace réservé pour une image  20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B1B24F8E-9D2D-1403-D5C0-25B1740FD4C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15275" y="657225"/>
            <a:ext cx="900113" cy="900113"/>
          </a:xfr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179B986-9018-5477-5673-AE8B85E01B2B}"/>
              </a:ext>
            </a:extLst>
          </p:cNvPr>
          <p:cNvSpPr txBox="1"/>
          <p:nvPr/>
        </p:nvSpPr>
        <p:spPr>
          <a:xfrm>
            <a:off x="3037312" y="2880000"/>
            <a:ext cx="27738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اِ</a:t>
            </a:r>
            <a:r>
              <a:rPr lang="ar-MA" sz="8000" b="1" dirty="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هْتِمامٌ</a:t>
            </a:r>
            <a:endParaRPr lang="fr-FR" sz="8000" b="1" dirty="0">
              <a:solidFill>
                <a:schemeClr val="accent5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00956332"/>
      </p:ext>
    </p:extLst>
  </p:cSld>
  <p:clrMapOvr>
    <a:masterClrMapping/>
  </p:clrMapOvr>
  <p:transition spd="slow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2FDE7-2557-E4E3-CF2E-081A2E5A5E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F637021-D107-97F0-405C-691B801C20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05548" y="1584000"/>
            <a:ext cx="3017386" cy="4630284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ADC0948-8A43-5D27-48F7-4D5CD374C07E}"/>
              </a:ext>
            </a:extLst>
          </p:cNvPr>
          <p:cNvSpPr/>
          <p:nvPr/>
        </p:nvSpPr>
        <p:spPr>
          <a:xfrm>
            <a:off x="3007992" y="4884210"/>
            <a:ext cx="3021980" cy="981307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Microsoft Uighur" panose="02000000000000000000" pitchFamily="2" charset="-78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06E10BC-06CF-1434-086F-C081705B1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  <a:t>خذوا كراساتكم الصفحة 15 و</a:t>
            </a:r>
            <a:r>
              <a:rPr kumimoji="0" lang="ar-MA" sz="2400" b="1" i="0" u="none" strike="noStrike" kern="1200" cap="none" spc="0" normalizeH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  <a:t> اكتبوا النص الذي سأملي عليكم </a:t>
            </a:r>
            <a:endParaRPr lang="fr-FR" sz="2400" dirty="0">
              <a:solidFill>
                <a:srgbClr val="7F7F7F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75BBD8F-4424-973E-211C-B42EC0ED76B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85787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51A0147-814F-D11A-2F62-665C6E4767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8805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275A395-2246-3747-A9AA-B36548E66AA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3518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EDF631B-8E2C-8D1B-2DC3-0F6A144216B7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8451" y="165342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48F9947-B119-B713-0821-B511D831359F}"/>
              </a:ext>
            </a:extLst>
          </p:cNvPr>
          <p:cNvSpPr>
            <a:spLocks/>
          </p:cNvSpPr>
          <p:nvPr/>
        </p:nvSpPr>
        <p:spPr>
          <a:xfrm>
            <a:off x="6179195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A2BAFF6-E37E-8CAD-05A4-5568C989DA09}"/>
              </a:ext>
            </a:extLst>
          </p:cNvPr>
          <p:cNvSpPr>
            <a:spLocks/>
          </p:cNvSpPr>
          <p:nvPr/>
        </p:nvSpPr>
        <p:spPr>
          <a:xfrm>
            <a:off x="3165787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6DC1783-5060-6011-BD98-9AE43A62CE62}"/>
              </a:ext>
            </a:extLst>
          </p:cNvPr>
          <p:cNvSpPr>
            <a:spLocks/>
          </p:cNvSpPr>
          <p:nvPr/>
        </p:nvSpPr>
        <p:spPr>
          <a:xfrm>
            <a:off x="4658598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0A1ED1A-1776-603A-14E8-84E39BCD1A4E}"/>
              </a:ext>
            </a:extLst>
          </p:cNvPr>
          <p:cNvSpPr>
            <a:spLocks/>
          </p:cNvSpPr>
          <p:nvPr/>
        </p:nvSpPr>
        <p:spPr>
          <a:xfrm>
            <a:off x="1350940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16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6" name="Espace réservé pour une image  15">
            <a:extLst>
              <a:ext uri="{FF2B5EF4-FFF2-40B4-BE49-F238E27FC236}">
                <a16:creationId xmlns:a16="http://schemas.microsoft.com/office/drawing/2014/main" id="{1F49C2A9-499A-C979-18F8-FF1206FF19B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295476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03743-6C6F-7FE1-2410-8CDD022F1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>
            <a:extLst>
              <a:ext uri="{FF2B5EF4-FFF2-40B4-BE49-F238E27FC236}">
                <a16:creationId xmlns:a16="http://schemas.microsoft.com/office/drawing/2014/main" id="{8708D839-B325-63F7-5BFD-504C86D12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196" y="1008000"/>
            <a:ext cx="7886700" cy="720000"/>
          </a:xfrm>
        </p:spPr>
        <p:txBody>
          <a:bodyPr/>
          <a:lstStyle/>
          <a:p>
            <a:r>
              <a:rPr lang="ar-MA" sz="4000" dirty="0"/>
              <a:t>تنظيم حصص الأسبوع التربوي الأول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542DECB-BD19-7935-E554-0DB6E8F34BE5}"/>
              </a:ext>
            </a:extLst>
          </p:cNvPr>
          <p:cNvGrpSpPr/>
          <p:nvPr/>
        </p:nvGrpSpPr>
        <p:grpSpPr>
          <a:xfrm flipH="1">
            <a:off x="4735350" y="5023288"/>
            <a:ext cx="3780000" cy="1332000"/>
            <a:chOff x="4735350" y="5023288"/>
            <a:chExt cx="3780000" cy="1332000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6A16B41-8E6A-CD58-56A5-A5A5863B2763}"/>
                </a:ext>
              </a:extLst>
            </p:cNvPr>
            <p:cNvSpPr/>
            <p:nvPr userDrawn="1"/>
          </p:nvSpPr>
          <p:spPr>
            <a:xfrm>
              <a:off x="4735350" y="5275288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3" name="Organigramme : Terminateur 12">
              <a:extLst>
                <a:ext uri="{FF2B5EF4-FFF2-40B4-BE49-F238E27FC236}">
                  <a16:creationId xmlns:a16="http://schemas.microsoft.com/office/drawing/2014/main" id="{F86F587C-5D41-449D-945F-CFE002C71E00}"/>
                </a:ext>
              </a:extLst>
            </p:cNvPr>
            <p:cNvSpPr/>
            <p:nvPr userDrawn="1"/>
          </p:nvSpPr>
          <p:spPr>
            <a:xfrm>
              <a:off x="4951350" y="5023288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اليوم</a:t>
              </a:r>
              <a:r>
                <a:rPr kumimoji="0" lang="f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3 - 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46BD0EB1-E607-8561-D6E3-75D9630E9A2E}"/>
              </a:ext>
            </a:extLst>
          </p:cNvPr>
          <p:cNvGrpSpPr/>
          <p:nvPr/>
        </p:nvGrpSpPr>
        <p:grpSpPr>
          <a:xfrm flipH="1">
            <a:off x="628649" y="5023288"/>
            <a:ext cx="3780000" cy="1332000"/>
            <a:chOff x="628649" y="5023288"/>
            <a:chExt cx="3780000" cy="1332000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34E62C9E-567D-9F9D-AA5B-4B3BC29FEB17}"/>
                </a:ext>
              </a:extLst>
            </p:cNvPr>
            <p:cNvSpPr/>
            <p:nvPr userDrawn="1"/>
          </p:nvSpPr>
          <p:spPr>
            <a:xfrm>
              <a:off x="628649" y="5275288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Organigramme : Terminateur 15">
              <a:extLst>
                <a:ext uri="{FF2B5EF4-FFF2-40B4-BE49-F238E27FC236}">
                  <a16:creationId xmlns:a16="http://schemas.microsoft.com/office/drawing/2014/main" id="{B60D1D3E-E8E2-A7AB-347B-16D3D8CDEF7C}"/>
                </a:ext>
              </a:extLst>
            </p:cNvPr>
            <p:cNvSpPr/>
            <p:nvPr userDrawn="1"/>
          </p:nvSpPr>
          <p:spPr>
            <a:xfrm>
              <a:off x="844649" y="5023288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اليوم</a:t>
              </a:r>
              <a:r>
                <a:rPr kumimoji="0" lang="f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6 - </a:t>
              </a: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9593EFB4-EFB0-996D-36F2-F89A79B71B60}"/>
              </a:ext>
            </a:extLst>
          </p:cNvPr>
          <p:cNvGrpSpPr/>
          <p:nvPr/>
        </p:nvGrpSpPr>
        <p:grpSpPr>
          <a:xfrm flipH="1">
            <a:off x="4735350" y="3482113"/>
            <a:ext cx="3780000" cy="1332000"/>
            <a:chOff x="4735350" y="3482113"/>
            <a:chExt cx="3780000" cy="1332000"/>
          </a:xfrm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AC593F1C-83B4-F95A-E246-EA268BCDB6AB}"/>
                </a:ext>
              </a:extLst>
            </p:cNvPr>
            <p:cNvSpPr/>
            <p:nvPr userDrawn="1"/>
          </p:nvSpPr>
          <p:spPr>
            <a:xfrm>
              <a:off x="4735350" y="3734113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9" name="Organigramme : Terminateur 18">
              <a:extLst>
                <a:ext uri="{FF2B5EF4-FFF2-40B4-BE49-F238E27FC236}">
                  <a16:creationId xmlns:a16="http://schemas.microsoft.com/office/drawing/2014/main" id="{6A7D8E8D-9454-0FB9-1348-AFA1D853F56E}"/>
                </a:ext>
              </a:extLst>
            </p:cNvPr>
            <p:cNvSpPr/>
            <p:nvPr userDrawn="1"/>
          </p:nvSpPr>
          <p:spPr>
            <a:xfrm>
              <a:off x="4951350" y="3482113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اليوم</a:t>
              </a:r>
              <a:r>
                <a:rPr kumimoji="0" lang="f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2 - </a:t>
              </a:r>
              <a:endPara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B2F95F46-F588-5EBE-AC18-6BFF05900A21}"/>
              </a:ext>
            </a:extLst>
          </p:cNvPr>
          <p:cNvGrpSpPr/>
          <p:nvPr/>
        </p:nvGrpSpPr>
        <p:grpSpPr>
          <a:xfrm flipH="1">
            <a:off x="628649" y="3482113"/>
            <a:ext cx="3780000" cy="1332000"/>
            <a:chOff x="628649" y="3482113"/>
            <a:chExt cx="3780000" cy="1332000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14F99E80-721E-2662-B024-5675F4014D92}"/>
                </a:ext>
              </a:extLst>
            </p:cNvPr>
            <p:cNvSpPr/>
            <p:nvPr userDrawn="1"/>
          </p:nvSpPr>
          <p:spPr>
            <a:xfrm>
              <a:off x="628649" y="3734113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22" name="Organigramme : Terminateur 21">
              <a:extLst>
                <a:ext uri="{FF2B5EF4-FFF2-40B4-BE49-F238E27FC236}">
                  <a16:creationId xmlns:a16="http://schemas.microsoft.com/office/drawing/2014/main" id="{2B5855F1-8FE2-4A3B-5108-CDDCB1B12FE4}"/>
                </a:ext>
              </a:extLst>
            </p:cNvPr>
            <p:cNvSpPr/>
            <p:nvPr userDrawn="1"/>
          </p:nvSpPr>
          <p:spPr>
            <a:xfrm>
              <a:off x="844649" y="3482113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اليوم </a:t>
              </a:r>
              <a:r>
                <a:rPr kumimoji="0" lang="f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5 -</a:t>
              </a:r>
            </a:p>
          </p:txBody>
        </p:sp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73FA08F-E5DD-0444-783C-A13E61174249}"/>
              </a:ext>
            </a:extLst>
          </p:cNvPr>
          <p:cNvGrpSpPr/>
          <p:nvPr/>
        </p:nvGrpSpPr>
        <p:grpSpPr>
          <a:xfrm flipH="1">
            <a:off x="4716000" y="1944000"/>
            <a:ext cx="3780000" cy="1332000"/>
            <a:chOff x="4716000" y="1944000"/>
            <a:chExt cx="3780000" cy="133200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E925600-72EB-C208-09BE-3DFC7BA6BE44}"/>
                </a:ext>
              </a:extLst>
            </p:cNvPr>
            <p:cNvSpPr/>
            <p:nvPr userDrawn="1"/>
          </p:nvSpPr>
          <p:spPr>
            <a:xfrm>
              <a:off x="4716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25" name="Organigramme : Terminateur 24">
              <a:extLst>
                <a:ext uri="{FF2B5EF4-FFF2-40B4-BE49-F238E27FC236}">
                  <a16:creationId xmlns:a16="http://schemas.microsoft.com/office/drawing/2014/main" id="{1ED7E085-BF89-4E2A-4CD9-5DAD96CB9DD1}"/>
                </a:ext>
              </a:extLst>
            </p:cNvPr>
            <p:cNvSpPr/>
            <p:nvPr userDrawn="1"/>
          </p:nvSpPr>
          <p:spPr>
            <a:xfrm>
              <a:off x="4932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اليوم</a:t>
              </a:r>
              <a:r>
                <a:rPr kumimoji="0" lang="f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1 - </a:t>
              </a:r>
            </a:p>
          </p:txBody>
        </p:sp>
      </p:grpSp>
      <p:sp>
        <p:nvSpPr>
          <p:cNvPr id="26" name="Espace réservé du texte 5">
            <a:extLst>
              <a:ext uri="{FF2B5EF4-FFF2-40B4-BE49-F238E27FC236}">
                <a16:creationId xmlns:a16="http://schemas.microsoft.com/office/drawing/2014/main" id="{AE255408-845B-CF4C-F074-9375B2ED8441}"/>
              </a:ext>
            </a:extLst>
          </p:cNvPr>
          <p:cNvSpPr txBox="1">
            <a:spLocks/>
          </p:cNvSpPr>
          <p:nvPr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r" defTabSz="914400" rtl="1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4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Révision</a:t>
            </a:r>
          </a:p>
          <a:p>
            <a:pPr marL="269875" marR="0" lvl="0" indent="-269875" algn="r" defTabSz="914400" rtl="1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4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Lecture offerte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A3C54F26-D449-AC79-EB80-9DA13DA1DF71}"/>
              </a:ext>
            </a:extLst>
          </p:cNvPr>
          <p:cNvSpPr txBox="1">
            <a:spLocks/>
          </p:cNvSpPr>
          <p:nvPr/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fr-FR" sz="1200" kern="1200" smtClean="0">
                <a:solidFill>
                  <a:srgbClr val="75757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1100" kern="1200" smtClean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10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05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MA"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 (10)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المعجم (30)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الاستماع والتحدث (30)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6EDC0A80-DC39-B189-3EE6-D56F1D1AAFA5}"/>
              </a:ext>
            </a:extLst>
          </p:cNvPr>
          <p:cNvSpPr txBox="1">
            <a:spLocks/>
          </p:cNvSpPr>
          <p:nvPr/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fr-FR" sz="1200" kern="1200" smtClean="0">
                <a:solidFill>
                  <a:srgbClr val="75757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1100" kern="1200" smtClean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10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05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MA"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 (10)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: استثمار النص (30)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: إنتاج كتابي - الحصة 2 (30)</a:t>
            </a:r>
          </a:p>
        </p:txBody>
      </p:sp>
      <p:sp>
        <p:nvSpPr>
          <p:cNvPr id="33" name="Espace réservé du texte 25">
            <a:extLst>
              <a:ext uri="{FF2B5EF4-FFF2-40B4-BE49-F238E27FC236}">
                <a16:creationId xmlns:a16="http://schemas.microsoft.com/office/drawing/2014/main" id="{B839F7B9-F115-69AA-CFF2-ADD864B0366D}"/>
              </a:ext>
            </a:extLst>
          </p:cNvPr>
          <p:cNvSpPr txBox="1">
            <a:spLocks/>
          </p:cNvSpPr>
          <p:nvPr/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fr-FR" sz="1200" kern="1200" smtClean="0">
                <a:solidFill>
                  <a:srgbClr val="75757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1100" kern="1200" smtClean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10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05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MA"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 (10)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: التوقع والتحقق الفهم العام 30 د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: تعلم استراتيجية الفهم 30 د</a:t>
            </a:r>
          </a:p>
        </p:txBody>
      </p:sp>
      <p:sp>
        <p:nvSpPr>
          <p:cNvPr id="34" name="Espace réservé du texte 25">
            <a:extLst>
              <a:ext uri="{FF2B5EF4-FFF2-40B4-BE49-F238E27FC236}">
                <a16:creationId xmlns:a16="http://schemas.microsoft.com/office/drawing/2014/main" id="{0DA4449F-6089-7F82-1C13-D09CEF4636D7}"/>
              </a:ext>
            </a:extLst>
          </p:cNvPr>
          <p:cNvSpPr txBox="1">
            <a:spLocks/>
          </p:cNvSpPr>
          <p:nvPr/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fr-FR" sz="1200" kern="1200" smtClean="0">
                <a:solidFill>
                  <a:srgbClr val="75757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1100" kern="1200" smtClean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10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05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MA"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 (10)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شكل و فهم (30)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القراءة الإثرائية  (30)</a:t>
            </a:r>
          </a:p>
        </p:txBody>
      </p:sp>
      <p:sp>
        <p:nvSpPr>
          <p:cNvPr id="35" name="Espace réservé du texte 25">
            <a:extLst>
              <a:ext uri="{FF2B5EF4-FFF2-40B4-BE49-F238E27FC236}">
                <a16:creationId xmlns:a16="http://schemas.microsoft.com/office/drawing/2014/main" id="{4FEF7FC1-B2BC-F6D3-52B4-71C6C7B219C1}"/>
              </a:ext>
            </a:extLst>
          </p:cNvPr>
          <p:cNvSpPr txBox="1">
            <a:spLocks/>
          </p:cNvSpPr>
          <p:nvPr/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fr-FR" sz="1200" kern="1200" smtClean="0">
                <a:solidFill>
                  <a:srgbClr val="75757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1100" kern="1200" smtClean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10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05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MA"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 (10)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: استثمار الاستراتيجية (30)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الكتابة: الصرف والتحويل (30)</a:t>
            </a:r>
          </a:p>
        </p:txBody>
      </p:sp>
      <p:pic>
        <p:nvPicPr>
          <p:cNvPr id="2" name="Image 1" descr="Une image contenant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1226B827-C206-3053-EF28-49250615B8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7229" y="1910926"/>
            <a:ext cx="3831420" cy="1362012"/>
          </a:xfrm>
          <a:prstGeom prst="rect">
            <a:avLst/>
          </a:prstGeom>
        </p:spPr>
      </p:pic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84C50125-6638-DB49-3CE3-D7CE8EA18B85}"/>
              </a:ext>
            </a:extLst>
          </p:cNvPr>
          <p:cNvSpPr txBox="1">
            <a:spLocks/>
          </p:cNvSpPr>
          <p:nvPr/>
        </p:nvSpPr>
        <p:spPr>
          <a:xfrm>
            <a:off x="757652" y="2380103"/>
            <a:ext cx="3420000" cy="792000"/>
          </a:xfrm>
          <a:prstGeom prst="roundRect">
            <a:avLst/>
          </a:prstGeom>
          <a:noFill/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spcBef>
                <a:spcPts val="0"/>
              </a:spcBef>
              <a:buClr>
                <a:srgbClr val="424D7B"/>
              </a:buClr>
            </a:pPr>
            <a:r>
              <a:rPr lang="ar-MA" sz="1400" dirty="0">
                <a:solidFill>
                  <a:srgbClr val="424D7B"/>
                </a:solidFill>
                <a:cs typeface="Microsoft Uighur" panose="02000000000000000000" pitchFamily="2" charset="-78"/>
              </a:rPr>
              <a:t>نشاط اعتيادي (10)</a:t>
            </a:r>
          </a:p>
          <a:p>
            <a:pPr algn="r" rtl="1">
              <a:spcBef>
                <a:spcPts val="0"/>
              </a:spcBef>
              <a:buClr>
                <a:srgbClr val="424D7B"/>
              </a:buClr>
            </a:pPr>
            <a:r>
              <a:rPr lang="ar-MA" sz="1400" dirty="0">
                <a:solidFill>
                  <a:srgbClr val="424D7B"/>
                </a:solidFill>
                <a:cs typeface="Microsoft Uighur" panose="02000000000000000000" pitchFamily="2" charset="-78"/>
              </a:rPr>
              <a:t>ورشة الكتابة: الإملاء (30)</a:t>
            </a:r>
          </a:p>
          <a:p>
            <a:pPr algn="r" rtl="1">
              <a:spcBef>
                <a:spcPts val="0"/>
              </a:spcBef>
              <a:buClr>
                <a:srgbClr val="424D7B"/>
              </a:buClr>
            </a:pPr>
            <a:r>
              <a:rPr lang="ar-MA" sz="1400" dirty="0">
                <a:solidFill>
                  <a:srgbClr val="424D7B"/>
                </a:solidFill>
                <a:cs typeface="Microsoft Uighur" panose="02000000000000000000" pitchFamily="2" charset="-78"/>
              </a:rPr>
              <a:t>ورشة الكتابة : إنتاج كتابي - الحصة 1 (30)</a:t>
            </a:r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2A387659-A5B7-51B9-0531-72F61298701A}"/>
              </a:ext>
            </a:extLst>
          </p:cNvPr>
          <p:cNvSpPr/>
          <p:nvPr/>
        </p:nvSpPr>
        <p:spPr>
          <a:xfrm>
            <a:off x="2917910" y="1910926"/>
            <a:ext cx="1260000" cy="360000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/>
            <a:r>
              <a:rPr lang="ar-MA" b="1" dirty="0">
                <a:solidFill>
                  <a:srgbClr val="474F71"/>
                </a:solidFill>
                <a:latin typeface="Dosis ExtraBold" pitchFamily="2" charset="0"/>
                <a:cs typeface="Microsoft Uighur" panose="02000000000000000000" pitchFamily="2" charset="-78"/>
              </a:rPr>
              <a:t>اليوم</a:t>
            </a:r>
            <a:r>
              <a:rPr lang="fr-MA" b="1" dirty="0">
                <a:solidFill>
                  <a:srgbClr val="474F7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4 - </a:t>
            </a:r>
            <a:endParaRPr lang="ar-MA" b="1" dirty="0">
              <a:solidFill>
                <a:srgbClr val="474F7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14172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2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B941D5-F15F-D6FB-E973-135D7FAA1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E2AEFB2E-C058-6BF5-E467-0B4DF1D0D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  <a:t>اُكتبوا ما سأملي عليكم و انتبهوا لكتابة همزتي الوصل والقطع </a:t>
            </a:r>
            <a:r>
              <a:rPr kumimoji="0" lang="ar-MA" sz="240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  <a:t>( النص في الملحق)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8D491BB-9837-DEEE-ED83-BC2ABD53371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85787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4BD1F6D-3F6F-D9DD-CA70-E761CEEC3A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8805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CD91735-A657-EA94-0DBF-AAE929DB8183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3518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12E437E-A245-A5BC-FAFB-3852A99A024A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8451" y="165342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6030B5A-0789-592F-9102-DC19A32E79C7}"/>
              </a:ext>
            </a:extLst>
          </p:cNvPr>
          <p:cNvSpPr>
            <a:spLocks/>
          </p:cNvSpPr>
          <p:nvPr/>
        </p:nvSpPr>
        <p:spPr>
          <a:xfrm>
            <a:off x="6179195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6BB8BE0-A1DE-8341-6DB9-9C21A045C47D}"/>
              </a:ext>
            </a:extLst>
          </p:cNvPr>
          <p:cNvSpPr>
            <a:spLocks/>
          </p:cNvSpPr>
          <p:nvPr/>
        </p:nvSpPr>
        <p:spPr>
          <a:xfrm>
            <a:off x="3165787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77C1716-0033-0B53-441F-D52C6CBA679A}"/>
              </a:ext>
            </a:extLst>
          </p:cNvPr>
          <p:cNvSpPr>
            <a:spLocks/>
          </p:cNvSpPr>
          <p:nvPr/>
        </p:nvSpPr>
        <p:spPr>
          <a:xfrm>
            <a:off x="4658598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2928045-1E75-F72B-A9FF-4677135D8B23}"/>
              </a:ext>
            </a:extLst>
          </p:cNvPr>
          <p:cNvSpPr>
            <a:spLocks/>
          </p:cNvSpPr>
          <p:nvPr/>
        </p:nvSpPr>
        <p:spPr>
          <a:xfrm>
            <a:off x="1350940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16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6" name="Espace réservé pour une image  15" descr="Une image contenant Dessin animé, sourire, dessin humoristique, illustration&#10;&#10;Le contenu généré par l’IA peut être incorrect.">
            <a:extLst>
              <a:ext uri="{FF2B5EF4-FFF2-40B4-BE49-F238E27FC236}">
                <a16:creationId xmlns:a16="http://schemas.microsoft.com/office/drawing/2014/main" id="{E6FB12AA-A721-E9DA-875E-8E119A563F0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63422" y="2469091"/>
            <a:ext cx="2743452" cy="2743452"/>
          </a:xfrm>
        </p:spPr>
      </p:pic>
      <p:pic>
        <p:nvPicPr>
          <p:cNvPr id="4" name="Espace réservé pour une image  4">
            <a:extLst>
              <a:ext uri="{FF2B5EF4-FFF2-40B4-BE49-F238E27FC236}">
                <a16:creationId xmlns:a16="http://schemas.microsoft.com/office/drawing/2014/main" id="{992D5A4E-A476-72B7-0737-8EAFCDC07F1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07695772"/>
      </p:ext>
    </p:extLst>
  </p:cSld>
  <p:clrMapOvr>
    <a:masterClrMapping/>
  </p:clrMapOvr>
  <p:transition spd="slow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A0AF9-0121-0252-9F5C-22139C28A9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60BA0813-420C-A18B-2DDB-474614097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انتبهوا للتصحيح</a:t>
            </a:r>
            <a:endParaRPr lang="fr-FR" sz="2400" dirty="0">
              <a:solidFill>
                <a:srgbClr val="7F7F7F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36DB219-DE36-6848-0C04-58F31E43369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85787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35079CA-0E54-AAAE-6889-404B1D2CB8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8805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C88CDE9-9BE4-64B4-2C14-77662A52B585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3518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5D6A8C8-EA0C-4FDF-D409-C6D125B762E3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8451" y="165342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5C5CD78-71E2-8A5F-1209-2F910AEC9A0A}"/>
              </a:ext>
            </a:extLst>
          </p:cNvPr>
          <p:cNvSpPr>
            <a:spLocks/>
          </p:cNvSpPr>
          <p:nvPr/>
        </p:nvSpPr>
        <p:spPr>
          <a:xfrm>
            <a:off x="6179195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DE52D40-9D97-9032-C823-5C7D315396AA}"/>
              </a:ext>
            </a:extLst>
          </p:cNvPr>
          <p:cNvSpPr>
            <a:spLocks/>
          </p:cNvSpPr>
          <p:nvPr/>
        </p:nvSpPr>
        <p:spPr>
          <a:xfrm>
            <a:off x="3165787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05B92DD-D5DF-2EB2-D4F8-0EDEB3A26FC9}"/>
              </a:ext>
            </a:extLst>
          </p:cNvPr>
          <p:cNvSpPr>
            <a:spLocks/>
          </p:cNvSpPr>
          <p:nvPr/>
        </p:nvSpPr>
        <p:spPr>
          <a:xfrm>
            <a:off x="4658598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F65E64A-04C0-7851-9216-20791E348F0D}"/>
              </a:ext>
            </a:extLst>
          </p:cNvPr>
          <p:cNvSpPr>
            <a:spLocks/>
          </p:cNvSpPr>
          <p:nvPr/>
        </p:nvSpPr>
        <p:spPr>
          <a:xfrm>
            <a:off x="1350940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16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5" name="Espace réservé pour une image  14" descr="Une image contenant habits, Animatio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57EBDA0F-5ADE-77E9-7614-38F02C388F2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045CF57-2D26-B9BE-9F9B-75C71117AC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0154" y="2158342"/>
            <a:ext cx="8443692" cy="3481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36831"/>
      </p:ext>
    </p:extLst>
  </p:cSld>
  <p:clrMapOvr>
    <a:masterClrMapping/>
  </p:clrMapOvr>
  <p:transition spd="slow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DD5DA-6DCD-1432-3668-2A5C4F4FC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17AC9444-FD76-A023-0720-1D983D76B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607" y="1805547"/>
            <a:ext cx="5023230" cy="720000"/>
          </a:xfrm>
        </p:spPr>
        <p:txBody>
          <a:bodyPr/>
          <a:lstStyle/>
          <a:p>
            <a: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</a:t>
            </a:r>
            <a:endParaRPr lang="fr-MA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89839D2-FFD2-F8EE-1DCF-F91CC9E9AE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7531" y="1923047"/>
            <a:ext cx="396000" cy="396000"/>
          </a:xfrm>
          <a:prstGeom prst="rect">
            <a:avLst/>
          </a:prstGeom>
        </p:spPr>
      </p:pic>
      <p:pic>
        <p:nvPicPr>
          <p:cNvPr id="8" name="Image 7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548F38A-43AE-45E2-EC9D-D573ACCF6D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614" y="3148595"/>
            <a:ext cx="5436000" cy="1405870"/>
          </a:xfrm>
          <a:prstGeom prst="rect">
            <a:avLst/>
          </a:prstGeom>
        </p:spPr>
      </p:pic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6A401C7B-549B-11F7-29E4-080C2E022336}"/>
              </a:ext>
            </a:extLst>
          </p:cNvPr>
          <p:cNvSpPr txBox="1">
            <a:spLocks/>
          </p:cNvSpPr>
          <p:nvPr/>
        </p:nvSpPr>
        <p:spPr>
          <a:xfrm>
            <a:off x="1998474" y="3648986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 rtl="1">
              <a:buClr>
                <a:srgbClr val="424D7B"/>
              </a:buClr>
              <a:buSzPct val="50000"/>
            </a:pPr>
            <a:r>
              <a:rPr lang="ar-MA" sz="1800" b="1" dirty="0">
                <a:cs typeface="Microsoft Uighur" panose="02000000000000000000" pitchFamily="2" charset="-78"/>
              </a:rPr>
              <a:t>مهارة توسيع فكرة (1) إغناء الجمل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5FE0BD2-368E-A6D9-4716-4532E6BB2877}"/>
              </a:ext>
            </a:extLst>
          </p:cNvPr>
          <p:cNvSpPr txBox="1"/>
          <p:nvPr/>
        </p:nvSpPr>
        <p:spPr>
          <a:xfrm>
            <a:off x="5171060" y="3209014"/>
            <a:ext cx="14173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/>
            <a:r>
              <a:rPr lang="ar-MA" dirty="0"/>
              <a:t>03 </a:t>
            </a:r>
            <a:r>
              <a:rPr lang="fr-MA" dirty="0"/>
              <a:t> -</a:t>
            </a:r>
            <a:r>
              <a:rPr lang="ar-MA" dirty="0"/>
              <a:t>انتاج كتابي</a:t>
            </a:r>
            <a:endParaRPr kumimoji="0" lang="ar-MA" sz="2400" b="1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7B624ED2-9AE3-D233-F6B0-B50356D526B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703355" y="3360691"/>
            <a:ext cx="536339" cy="540000"/>
          </a:xfrm>
          <a:prstGeom prst="rect">
            <a:avLst/>
          </a:prstGeom>
        </p:spPr>
      </p:pic>
      <p:pic>
        <p:nvPicPr>
          <p:cNvPr id="13" name="Espace réservé pour une image  20">
            <a:extLst>
              <a:ext uri="{FF2B5EF4-FFF2-40B4-BE49-F238E27FC236}">
                <a16:creationId xmlns:a16="http://schemas.microsoft.com/office/drawing/2014/main" id="{C1EAB0C3-4510-64D9-5841-B38B5E878C1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/>
        </p:blipFill>
        <p:spPr>
          <a:xfrm>
            <a:off x="1736654" y="3157178"/>
            <a:ext cx="468000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6576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48882E-3CCB-36D4-3327-A34AD0907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3BB65569-89DE-D3BB-B783-7F834C9FE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srgbClr val="7F7F7F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الآن، ننتقل إلى ورشة الكتابة . ستتدربون على مهارة توسيع فكرة. </a:t>
            </a:r>
            <a:endParaRPr lang="fr-FR" sz="2400" dirty="0">
              <a:solidFill>
                <a:srgbClr val="7F7F7F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13F2B40-DE58-10CB-A423-62F023AF919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85787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219C33F-EA96-40FA-CD19-ED659A42F99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8805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ED0F4B0-44F5-9AA0-4344-486EF62533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3518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DBD3334-6841-5589-8B86-71075A1FD5AC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8451" y="165342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A1C402E-E52F-160B-45DE-F37F0EA52711}"/>
              </a:ext>
            </a:extLst>
          </p:cNvPr>
          <p:cNvSpPr>
            <a:spLocks/>
          </p:cNvSpPr>
          <p:nvPr/>
        </p:nvSpPr>
        <p:spPr>
          <a:xfrm>
            <a:off x="6179195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CC32535-ED29-FADA-6EED-9A02392FD98D}"/>
              </a:ext>
            </a:extLst>
          </p:cNvPr>
          <p:cNvSpPr>
            <a:spLocks/>
          </p:cNvSpPr>
          <p:nvPr/>
        </p:nvSpPr>
        <p:spPr>
          <a:xfrm>
            <a:off x="3165787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7D72852-EBD0-7468-130C-16AA1BDBF37E}"/>
              </a:ext>
            </a:extLst>
          </p:cNvPr>
          <p:cNvSpPr>
            <a:spLocks/>
          </p:cNvSpPr>
          <p:nvPr/>
        </p:nvSpPr>
        <p:spPr>
          <a:xfrm>
            <a:off x="4658598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20B2447-47CE-BA14-A716-FC69E6C48AB5}"/>
              </a:ext>
            </a:extLst>
          </p:cNvPr>
          <p:cNvSpPr>
            <a:spLocks/>
          </p:cNvSpPr>
          <p:nvPr/>
        </p:nvSpPr>
        <p:spPr>
          <a:xfrm>
            <a:off x="1350940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16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B8D7355-A119-4229-6792-8E898E1852AF}"/>
              </a:ext>
            </a:extLst>
          </p:cNvPr>
          <p:cNvSpPr txBox="1"/>
          <p:nvPr/>
        </p:nvSpPr>
        <p:spPr>
          <a:xfrm>
            <a:off x="1342869" y="3101340"/>
            <a:ext cx="6458261" cy="1123712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b="1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مَهارَةُ تَوْسيعِ فِكْرَةٍ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5" name="Espace réservé pour une image  14">
            <a:extLst>
              <a:ext uri="{FF2B5EF4-FFF2-40B4-BE49-F238E27FC236}">
                <a16:creationId xmlns:a16="http://schemas.microsoft.com/office/drawing/2014/main" id="{EDAA28BE-05BC-076E-A3B6-A6D290671D6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6223930"/>
      </p:ext>
    </p:extLst>
  </p:cSld>
  <p:clrMapOvr>
    <a:masterClrMapping/>
  </p:clrMapOvr>
  <p:transition spd="slow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5B6813-0802-F3E6-84EC-D7DA36919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 de texte 2">
            <a:extLst>
              <a:ext uri="{FF2B5EF4-FFF2-40B4-BE49-F238E27FC236}">
                <a16:creationId xmlns:a16="http://schemas.microsoft.com/office/drawing/2014/main" id="{7C98E354-C3FF-9E86-D156-F0ABCA360D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8266" y="2493194"/>
            <a:ext cx="2327468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ctr" anchorCtr="0">
            <a:no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اِلْتَقى ٱلْأَصْدِقاءُ.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2AAD6DF-3FD2-2DF2-AA89-B620F6578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schemeClr val="bg1">
                    <a:lumMod val="50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انتبهوا، أريد توسيع هذه الجملة. من يقرأ؟ </a:t>
            </a:r>
            <a:endParaRPr lang="fr-FR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10FDBC3-0394-625E-8463-1D029C6DD06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85787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996FB5B-0ADF-F8D5-DFA2-4B507DF1902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8805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3DF79AB-5B03-7458-D41B-15AAFF3EB9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3518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B0D1CE8-6EA7-5FC4-A82E-86D4C5E61F6C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8451" y="165342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315C943-4F11-28B7-7F10-3EF54BAA494A}"/>
              </a:ext>
            </a:extLst>
          </p:cNvPr>
          <p:cNvSpPr>
            <a:spLocks/>
          </p:cNvSpPr>
          <p:nvPr/>
        </p:nvSpPr>
        <p:spPr>
          <a:xfrm>
            <a:off x="6179195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A655FF-CB3B-112D-662F-9ECAD76E7C3E}"/>
              </a:ext>
            </a:extLst>
          </p:cNvPr>
          <p:cNvSpPr>
            <a:spLocks/>
          </p:cNvSpPr>
          <p:nvPr/>
        </p:nvSpPr>
        <p:spPr>
          <a:xfrm>
            <a:off x="3165787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إنتاج كتابي ح1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4DD8C93-6494-4CCB-ECA6-871F791BA2CE}"/>
              </a:ext>
            </a:extLst>
          </p:cNvPr>
          <p:cNvSpPr>
            <a:spLocks/>
          </p:cNvSpPr>
          <p:nvPr/>
        </p:nvSpPr>
        <p:spPr>
          <a:xfrm>
            <a:off x="4658598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AF15585-745B-0393-B10E-55A819C21959}"/>
              </a:ext>
            </a:extLst>
          </p:cNvPr>
          <p:cNvSpPr>
            <a:spLocks/>
          </p:cNvSpPr>
          <p:nvPr/>
        </p:nvSpPr>
        <p:spPr>
          <a:xfrm>
            <a:off x="1350940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4" name="Espace réservé pour une image  13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05C9B2D8-27DB-BE41-EF0D-419D779A877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52891663"/>
      </p:ext>
    </p:extLst>
  </p:cSld>
  <p:clrMapOvr>
    <a:masterClrMapping/>
  </p:clrMapOvr>
  <p:transition spd="slow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09493-0E2E-6213-9088-545D012BC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 de texte 2">
            <a:extLst>
              <a:ext uri="{FF2B5EF4-FFF2-40B4-BE49-F238E27FC236}">
                <a16:creationId xmlns:a16="http://schemas.microsoft.com/office/drawing/2014/main" id="{66BDE2E6-47F2-F55F-7845-49D8F85875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4754" y="2421226"/>
            <a:ext cx="3741804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ctr" anchorCtr="0">
            <a:no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 kumimoji="0" sz="4400" b="1" i="0" u="none" strike="noStrike" cap="none" spc="0" normalizeH="0" baseline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defRPr>
            </a:lvl1pPr>
          </a:lstStyle>
          <a:p>
            <a:pPr algn="l"/>
            <a:r>
              <a:rPr lang="ar-MA" sz="4800" dirty="0">
                <a:solidFill>
                  <a:srgbClr val="FF0000"/>
                </a:solidFill>
              </a:rPr>
              <a:t>أَيْنَ                       ؟                          </a:t>
            </a:r>
            <a:endParaRPr lang="fr-MA" sz="4800" dirty="0">
              <a:solidFill>
                <a:srgbClr val="FF0000"/>
              </a:solidFill>
            </a:endParaRPr>
          </a:p>
        </p:txBody>
      </p:sp>
      <p:sp>
        <p:nvSpPr>
          <p:cNvPr id="9" name="Zone de texte 2">
            <a:extLst>
              <a:ext uri="{FF2B5EF4-FFF2-40B4-BE49-F238E27FC236}">
                <a16:creationId xmlns:a16="http://schemas.microsoft.com/office/drawing/2014/main" id="{A4F3C771-E86E-6377-FC2F-8D643EFA30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818" y="3696292"/>
            <a:ext cx="2795442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ctr" anchorCtr="0">
            <a:no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 kumimoji="0" sz="4400" b="1" i="0" u="none" strike="noStrike" cap="none" spc="0" normalizeH="0" baseline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olidFill>
                  <a:srgbClr val="C00000"/>
                </a:solidFill>
              </a:rPr>
              <a:t>في ساحَةِ ٱلْمَدْرَسَةِ.</a:t>
            </a:r>
            <a:endParaRPr lang="fr-MA" dirty="0">
              <a:solidFill>
                <a:srgbClr val="C00000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518505C-D04B-88C7-2DBA-A0ED4A7D13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defTabSz="685800" rtl="1">
              <a:defRPr/>
            </a:pPr>
            <a:r>
              <a:rPr lang="ar-MA" sz="2400" b="1" dirty="0">
                <a:solidFill>
                  <a:schemeClr val="bg1">
                    <a:lumMod val="50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سأغني الجملة بمعلومة عن المكان. لذا أطرح السؤال</a:t>
            </a:r>
            <a:r>
              <a:rPr lang="ar-MA" sz="2400" b="1" dirty="0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Microsoft Uighur" panose="02000000000000000000" pitchFamily="2" charset="-78"/>
              </a:rPr>
              <a:t> بـ </a:t>
            </a:r>
            <a:r>
              <a:rPr lang="ar-MA" sz="2400" b="1" dirty="0">
                <a:solidFill>
                  <a:schemeClr val="bg1">
                    <a:lumMod val="50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أَيْنَ؟</a:t>
            </a:r>
            <a:r>
              <a:rPr lang="ar-MA" sz="2400" b="1" dirty="0">
                <a:solidFill>
                  <a:schemeClr val="bg1">
                    <a:lumMod val="50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Wingdings" panose="05000000000000000000" pitchFamily="2" charset="2"/>
              </a:rPr>
              <a:t></a:t>
            </a:r>
            <a:r>
              <a:rPr lang="ar-MA" sz="2400" b="1" dirty="0">
                <a:solidFill>
                  <a:schemeClr val="bg1">
                    <a:lumMod val="50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48BDBD6-4731-1678-B94E-4B783C7ABBB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85787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1CFC443-A140-31F3-8F9E-DBD328CB27F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8805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1375D65-A8CF-9564-4921-36EBA614BB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3518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9608AFD-7952-BF24-5721-5F0173A22C34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8451" y="165342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AC2AE77-3C79-5377-ECCA-72113E9C42DF}"/>
              </a:ext>
            </a:extLst>
          </p:cNvPr>
          <p:cNvSpPr>
            <a:spLocks/>
          </p:cNvSpPr>
          <p:nvPr/>
        </p:nvSpPr>
        <p:spPr>
          <a:xfrm>
            <a:off x="6179195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AEC83C8-4E6F-236A-263D-C7BC9AB9C635}"/>
              </a:ext>
            </a:extLst>
          </p:cNvPr>
          <p:cNvSpPr>
            <a:spLocks/>
          </p:cNvSpPr>
          <p:nvPr/>
        </p:nvSpPr>
        <p:spPr>
          <a:xfrm>
            <a:off x="3165787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إنتاج كتابي ح1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B1003D-73AB-AC99-B9EB-5D0C467B53FB}"/>
              </a:ext>
            </a:extLst>
          </p:cNvPr>
          <p:cNvSpPr>
            <a:spLocks/>
          </p:cNvSpPr>
          <p:nvPr/>
        </p:nvSpPr>
        <p:spPr>
          <a:xfrm>
            <a:off x="4658598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E302A25-8E0A-8672-7617-C2F6DB76BC29}"/>
              </a:ext>
            </a:extLst>
          </p:cNvPr>
          <p:cNvSpPr>
            <a:spLocks/>
          </p:cNvSpPr>
          <p:nvPr/>
        </p:nvSpPr>
        <p:spPr>
          <a:xfrm>
            <a:off x="1350940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9" name="Espace réservé pour une image  18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EE8F6B94-84AC-DACA-564C-FABC990EDD4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249" y="684000"/>
            <a:ext cx="809118" cy="809118"/>
          </a:xfrm>
        </p:spPr>
      </p:pic>
      <p:sp>
        <p:nvSpPr>
          <p:cNvPr id="3" name="Zone de texte 2">
            <a:extLst>
              <a:ext uri="{FF2B5EF4-FFF2-40B4-BE49-F238E27FC236}">
                <a16:creationId xmlns:a16="http://schemas.microsoft.com/office/drawing/2014/main" id="{FE14CA68-897C-C512-3F1A-D51599FF46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8266" y="2493194"/>
            <a:ext cx="2327468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ctr" anchorCtr="0">
            <a:no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الْتَقى ٱلْأَصْدِقاءُ.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8" name="Zone de texte 2">
            <a:extLst>
              <a:ext uri="{FF2B5EF4-FFF2-40B4-BE49-F238E27FC236}">
                <a16:creationId xmlns:a16="http://schemas.microsoft.com/office/drawing/2014/main" id="{916DF1AC-E4C1-C8CA-65DB-FB9E0DC63E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9344" y="3696292"/>
            <a:ext cx="2190839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ctr" anchorCtr="0">
            <a:no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 kumimoji="0" sz="4400" b="1" i="0" u="none" strike="noStrike" cap="none" spc="0" normalizeH="0" baseline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اِلْتَقى </a:t>
            </a:r>
            <a:r>
              <a:rPr lang="ar-MA" dirty="0" err="1"/>
              <a:t>ٱلْأَصْدِقاءُ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092450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9" grpId="0" build="allAtOnce"/>
      <p:bldP spid="8" grpId="0" build="allAtOnce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36477-0DC6-2101-C6E6-5319D98162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 de texte 2">
            <a:extLst>
              <a:ext uri="{FF2B5EF4-FFF2-40B4-BE49-F238E27FC236}">
                <a16:creationId xmlns:a16="http://schemas.microsoft.com/office/drawing/2014/main" id="{570BEF81-2DBE-FB78-A30B-99179BD7A7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4094" y="3696292"/>
            <a:ext cx="68400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ctr" anchorCtr="0">
            <a:no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 kumimoji="0" sz="4400" b="1" i="0" u="none" strike="noStrike" cap="none" spc="0" normalizeH="0" baseline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اِلْتَقى </a:t>
            </a:r>
            <a:r>
              <a:rPr lang="ar-MA" dirty="0" err="1"/>
              <a:t>ٱلْأَصْدِقاءُ</a:t>
            </a:r>
            <a:r>
              <a:rPr lang="ar-MA" dirty="0"/>
              <a:t> في ساحَةِ </a:t>
            </a:r>
            <a:r>
              <a:rPr lang="ar-MA" dirty="0" err="1"/>
              <a:t>ٱلْمَدْرَسَةِ</a:t>
            </a:r>
            <a:r>
              <a:rPr lang="ar-MA" dirty="0"/>
              <a:t> </a:t>
            </a:r>
            <a:endParaRPr lang="fr-MA" dirty="0"/>
          </a:p>
        </p:txBody>
      </p:sp>
      <p:sp>
        <p:nvSpPr>
          <p:cNvPr id="6" name="Zone de texte 2">
            <a:extLst>
              <a:ext uri="{FF2B5EF4-FFF2-40B4-BE49-F238E27FC236}">
                <a16:creationId xmlns:a16="http://schemas.microsoft.com/office/drawing/2014/main" id="{34DC0408-4796-C0FC-BDE0-F150489F6F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3307" y="2349000"/>
            <a:ext cx="3874813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ctr" anchorCtr="0">
            <a:no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 kumimoji="0" sz="4400" b="1" i="0" u="none" strike="noStrike" cap="none" spc="0" normalizeH="0" baseline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olidFill>
                  <a:srgbClr val="FF0000"/>
                </a:solidFill>
              </a:rPr>
              <a:t>مَتى                         </a:t>
            </a:r>
            <a:r>
              <a:rPr lang="ar-MA" sz="6000" dirty="0">
                <a:solidFill>
                  <a:srgbClr val="FF0000"/>
                </a:solidFill>
              </a:rPr>
              <a:t>؟</a:t>
            </a:r>
            <a:endParaRPr lang="fr-MA" dirty="0">
              <a:solidFill>
                <a:srgbClr val="FF0000"/>
              </a:solidFill>
            </a:endParaRPr>
          </a:p>
        </p:txBody>
      </p:sp>
      <p:sp>
        <p:nvSpPr>
          <p:cNvPr id="9" name="Zone de texte 2">
            <a:extLst>
              <a:ext uri="{FF2B5EF4-FFF2-40B4-BE49-F238E27FC236}">
                <a16:creationId xmlns:a16="http://schemas.microsoft.com/office/drawing/2014/main" id="{D418F6AC-D908-3A09-36F8-05F75CC8BE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532" y="3696292"/>
            <a:ext cx="2795442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ctr" anchorCtr="0">
            <a:no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 kumimoji="0" sz="4400" b="1" i="0" u="none" strike="noStrike" cap="none" spc="0" normalizeH="0" baseline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olidFill>
                  <a:srgbClr val="C00000"/>
                </a:solidFill>
              </a:rPr>
              <a:t>وَقْتَ </a:t>
            </a:r>
            <a:r>
              <a:rPr lang="ar-MA" dirty="0" err="1">
                <a:solidFill>
                  <a:srgbClr val="C00000"/>
                </a:solidFill>
              </a:rPr>
              <a:t>ٱلْاِسْتِراحَةِ</a:t>
            </a:r>
            <a:r>
              <a:rPr lang="ar-MA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C1D9D50-1004-7FD4-7008-820926466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defTabSz="685800">
              <a:defRPr/>
            </a:pPr>
            <a:r>
              <a:rPr lang="ar-MA" sz="2400" b="1" dirty="0">
                <a:solidFill>
                  <a:srgbClr val="7F7F7F"/>
                </a:solidFill>
                <a:ea typeface="Calibri" panose="020F0502020204030204" pitchFamily="34" charset="0"/>
                <a:cs typeface="Microsoft Uighur" panose="02000000000000000000" pitchFamily="2" charset="-78"/>
              </a:rPr>
              <a:t>أطرح سؤالا آخر : مَتى؟  من يقرأ الجملة الموسعة؟ </a:t>
            </a:r>
            <a:r>
              <a:rPr lang="ar-MA" sz="2400" b="1" dirty="0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cs typeface="Microsoft Uighur" panose="02000000000000000000" pitchFamily="2" charset="-78"/>
                <a:sym typeface="Wingdings" panose="05000000000000000000" pitchFamily="2" charset="2"/>
              </a:rPr>
              <a:t></a:t>
            </a:r>
            <a:r>
              <a:rPr lang="ar-MA" sz="2400" b="1" dirty="0">
                <a:solidFill>
                  <a:srgbClr val="7F7F7F"/>
                </a:solidFill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DA23AD6-283E-DA3D-BFB0-DC609FFDD8C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85787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F4246CE-B3D6-C9B5-326F-546F017FCD5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8805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694DDFA-CD83-3A03-505F-443E40F8F3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3518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977E243-161D-4877-7C58-68069D5EADFB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8451" y="165342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D3D718A-D3CE-C398-3A52-8D9BD354EB4A}"/>
              </a:ext>
            </a:extLst>
          </p:cNvPr>
          <p:cNvSpPr>
            <a:spLocks/>
          </p:cNvSpPr>
          <p:nvPr/>
        </p:nvSpPr>
        <p:spPr>
          <a:xfrm>
            <a:off x="6179195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742E3B-4BAE-2510-8F38-E83EBC5866BB}"/>
              </a:ext>
            </a:extLst>
          </p:cNvPr>
          <p:cNvSpPr>
            <a:spLocks/>
          </p:cNvSpPr>
          <p:nvPr/>
        </p:nvSpPr>
        <p:spPr>
          <a:xfrm>
            <a:off x="3165787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إنتاج كتابي ح1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D7087D2-11B4-8DE3-7B13-398779CA7363}"/>
              </a:ext>
            </a:extLst>
          </p:cNvPr>
          <p:cNvSpPr>
            <a:spLocks/>
          </p:cNvSpPr>
          <p:nvPr/>
        </p:nvSpPr>
        <p:spPr>
          <a:xfrm>
            <a:off x="4658598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5C842EC-72E2-E22C-63D4-94BFAF486428}"/>
              </a:ext>
            </a:extLst>
          </p:cNvPr>
          <p:cNvSpPr>
            <a:spLocks/>
          </p:cNvSpPr>
          <p:nvPr/>
        </p:nvSpPr>
        <p:spPr>
          <a:xfrm>
            <a:off x="1350940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9" name="Espace réservé pour une image  18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A6C8F627-EDF2-F7DC-6834-6DFEAC8FB91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249" y="684000"/>
            <a:ext cx="809118" cy="809118"/>
          </a:xfrm>
        </p:spPr>
      </p:pic>
      <p:sp>
        <p:nvSpPr>
          <p:cNvPr id="3" name="Zone de texte 2">
            <a:extLst>
              <a:ext uri="{FF2B5EF4-FFF2-40B4-BE49-F238E27FC236}">
                <a16:creationId xmlns:a16="http://schemas.microsoft.com/office/drawing/2014/main" id="{7174BF5F-4295-8EF6-3FD1-68FD3C6342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92176" y="2493194"/>
            <a:ext cx="2327468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ctr" anchorCtr="0">
            <a:no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اِلْتَقى ٱلْأَصْدِقاءُ.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166027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/>
      <p:bldP spid="6" grpId="0"/>
      <p:bldP spid="6" grpId="1"/>
      <p:bldP spid="9" grpId="0" build="allAtOnce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EA2BCD-D51C-D3ED-6EC0-F78217A4A6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3BD418-ABDD-012C-07CA-B9966CB43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ar-MA" sz="2400" b="1" dirty="0">
                <a:solidFill>
                  <a:srgbClr val="7F7F7F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يذكرنا بخطوات إستراتيجية "التوسيع"؟ </a:t>
            </a:r>
            <a:endParaRPr lang="fr-FR" sz="2400" dirty="0">
              <a:solidFill>
                <a:srgbClr val="7F7F7F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307F19E-5B48-D4FF-5E81-FBE90E65192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85787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D59CF06-2390-E52A-67BC-7394E072D35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8805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F9B8FAE-9589-2CA7-64A1-D81EAEAF56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3518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F174D7E-38A8-6466-5DE3-E049706201BA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8451" y="165342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A9E5C1A-55E2-BE8B-7805-A0BA324B4507}"/>
              </a:ext>
            </a:extLst>
          </p:cNvPr>
          <p:cNvSpPr>
            <a:spLocks/>
          </p:cNvSpPr>
          <p:nvPr/>
        </p:nvSpPr>
        <p:spPr>
          <a:xfrm>
            <a:off x="6179195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3C949BC-21F7-E382-D5DA-BDFD217B7C5F}"/>
              </a:ext>
            </a:extLst>
          </p:cNvPr>
          <p:cNvSpPr>
            <a:spLocks/>
          </p:cNvSpPr>
          <p:nvPr/>
        </p:nvSpPr>
        <p:spPr>
          <a:xfrm>
            <a:off x="3165787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إنتاج كتابي ح1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2C28D0A-2ECD-63C0-4509-8BB6E216E223}"/>
              </a:ext>
            </a:extLst>
          </p:cNvPr>
          <p:cNvSpPr>
            <a:spLocks/>
          </p:cNvSpPr>
          <p:nvPr/>
        </p:nvSpPr>
        <p:spPr>
          <a:xfrm>
            <a:off x="4658598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100DCB4-8619-2E0A-3FB3-6BC223CE1702}"/>
              </a:ext>
            </a:extLst>
          </p:cNvPr>
          <p:cNvSpPr>
            <a:spLocks/>
          </p:cNvSpPr>
          <p:nvPr/>
        </p:nvSpPr>
        <p:spPr>
          <a:xfrm>
            <a:off x="1350940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2" name="Espace réservé pour une image  11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DBA5F89B-44F3-868F-F2A0-49C605FD7CB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D03E451-5F18-A834-DAEA-F7E4E6C70C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7848" y="1584000"/>
            <a:ext cx="6608637" cy="504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771823"/>
      </p:ext>
    </p:extLst>
  </p:cSld>
  <p:clrMapOvr>
    <a:masterClrMapping/>
  </p:clrMapOvr>
  <p:transition spd="slow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574D4-8EF5-E8A4-F047-BED6A59AFF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6129012-689D-33FB-6BAA-43BF93DB6E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23360" y="1578376"/>
            <a:ext cx="3197586" cy="4906807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D16F0D3-E590-EE82-76E3-AF47BD0BE5C9}"/>
              </a:ext>
            </a:extLst>
          </p:cNvPr>
          <p:cNvSpPr/>
          <p:nvPr/>
        </p:nvSpPr>
        <p:spPr>
          <a:xfrm>
            <a:off x="3061010" y="3348681"/>
            <a:ext cx="2932596" cy="1449984"/>
          </a:xfrm>
          <a:prstGeom prst="round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5C757F6-BD51-7122-8AFD-D01B71DBD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خذوا كراساتكم على الصفحة رقم 16 و أنجزوا النشاط 1 </a:t>
            </a:r>
            <a:endParaRPr lang="fr-FR" sz="2400" dirty="0">
              <a:solidFill>
                <a:srgbClr val="7F7F7F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E6E344E-48CE-BF76-9096-30834740EB9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85787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01B7E28-F4E0-B88A-6ED7-73D79AD9CA8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8805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1776E33-4290-BAA5-0088-49C4A0B95F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3518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93F7205-A1DE-7EED-B902-3454377566AC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8451" y="165342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C9D345F-6813-1D1E-B30F-3C44BC01FE51}"/>
              </a:ext>
            </a:extLst>
          </p:cNvPr>
          <p:cNvSpPr>
            <a:spLocks/>
          </p:cNvSpPr>
          <p:nvPr/>
        </p:nvSpPr>
        <p:spPr>
          <a:xfrm>
            <a:off x="6179195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793B774-5F28-9E89-B42E-1635402EA76A}"/>
              </a:ext>
            </a:extLst>
          </p:cNvPr>
          <p:cNvSpPr>
            <a:spLocks/>
          </p:cNvSpPr>
          <p:nvPr/>
        </p:nvSpPr>
        <p:spPr>
          <a:xfrm>
            <a:off x="3165787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2B18F5-FAE9-A77B-EDEA-6E2CF7D5A756}"/>
              </a:ext>
            </a:extLst>
          </p:cNvPr>
          <p:cNvSpPr>
            <a:spLocks/>
          </p:cNvSpPr>
          <p:nvPr/>
        </p:nvSpPr>
        <p:spPr>
          <a:xfrm>
            <a:off x="4658598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9BEFC1-D6F7-5564-F01A-B9D33F696AF3}"/>
              </a:ext>
            </a:extLst>
          </p:cNvPr>
          <p:cNvSpPr>
            <a:spLocks/>
          </p:cNvSpPr>
          <p:nvPr/>
        </p:nvSpPr>
        <p:spPr>
          <a:xfrm>
            <a:off x="1350940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16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6" name="Espace réservé pour une image  15" descr="Une image contenant habits, Animatio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5C26CA81-49E0-37BA-BD2D-8BEDC8D052E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059140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15601D-0F45-D4BE-4951-E4EAD0A705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0B82964-D4C1-A7F3-BB5E-9EA911B16D38}"/>
              </a:ext>
            </a:extLst>
          </p:cNvPr>
          <p:cNvSpPr/>
          <p:nvPr/>
        </p:nvSpPr>
        <p:spPr>
          <a:xfrm>
            <a:off x="1303778" y="2023863"/>
            <a:ext cx="6536443" cy="678587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أُوَسِّعُ </a:t>
            </a:r>
            <a:r>
              <a:rPr kumimoji="0" lang="ar-MA" sz="4000" b="1" i="0" u="none" strike="noStrike" kern="0" cap="none" spc="0" normalizeH="0" baseline="0" noProof="0" dirty="0" err="1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ٱلْجُمْلَةَ</a:t>
            </a:r>
            <a:r>
              <a:rPr kumimoji="0" lang="ar-MA" sz="40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4000" b="1" i="0" u="none" strike="noStrike" kern="0" cap="none" spc="0" normalizeH="0" baseline="0" noProof="0" dirty="0" err="1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بِٱعْتِمادِ</a:t>
            </a:r>
            <a:r>
              <a:rPr kumimoji="0" lang="ar-MA" sz="40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مَعْلوماتٍ مِنَ ٱلنَّصِّ ٱلْقِرائِيِّ "دَرْسٌ في ٱلْحَياةِ"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C288ACE-B879-A714-696E-386F5ED5CB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869" y="3142313"/>
            <a:ext cx="8176041" cy="292631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1EF8F50-6C19-507C-5374-7DF2496F9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6858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ar-MA" sz="2400" b="1" dirty="0">
                <a:solidFill>
                  <a:srgbClr val="7F7F7F"/>
                </a:solidFill>
                <a:ea typeface="Calibri" panose="020F0502020204030204" pitchFamily="34" charset="0"/>
                <a:cs typeface="Microsoft Uighur" panose="02000000000000000000" pitchFamily="2" charset="-78"/>
              </a:rPr>
              <a:t>ما المطلوب منكم في هذا النشاط؟  أنجزوا سأمر لمساعدتكم</a:t>
            </a:r>
            <a:r>
              <a:rPr kumimoji="0" lang="ar-MA" sz="2400" b="1" u="none" strike="noStrike" kern="1200" cap="none" spc="0" normalizeH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lang="fr-FR" sz="2400" b="1" dirty="0">
              <a:solidFill>
                <a:srgbClr val="7F7F7F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1179A51-4CAC-9C35-991A-ED96088CEA1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85787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239770D-782A-A44A-0923-2603C934CE5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8805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25CD26D-908F-E0B9-5550-45FF45A1AA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3518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E54ACF4-281A-FE1A-3AB0-D9BF31432C1E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8451" y="165342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AFA33EE-2CB7-2BE3-EB8B-024E4531E11B}"/>
              </a:ext>
            </a:extLst>
          </p:cNvPr>
          <p:cNvSpPr>
            <a:spLocks/>
          </p:cNvSpPr>
          <p:nvPr/>
        </p:nvSpPr>
        <p:spPr>
          <a:xfrm>
            <a:off x="6179195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ABC1772-685B-C259-6FF7-4B7397AB2CE3}"/>
              </a:ext>
            </a:extLst>
          </p:cNvPr>
          <p:cNvSpPr>
            <a:spLocks/>
          </p:cNvSpPr>
          <p:nvPr/>
        </p:nvSpPr>
        <p:spPr>
          <a:xfrm>
            <a:off x="3165787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346BD67-904B-00A7-CF8F-A1A54053A21D}"/>
              </a:ext>
            </a:extLst>
          </p:cNvPr>
          <p:cNvSpPr>
            <a:spLocks/>
          </p:cNvSpPr>
          <p:nvPr/>
        </p:nvSpPr>
        <p:spPr>
          <a:xfrm>
            <a:off x="4658598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AB94EAA-8DBB-4AF3-5C38-23BC66EB47DB}"/>
              </a:ext>
            </a:extLst>
          </p:cNvPr>
          <p:cNvSpPr>
            <a:spLocks/>
          </p:cNvSpPr>
          <p:nvPr/>
        </p:nvSpPr>
        <p:spPr>
          <a:xfrm>
            <a:off x="1350940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16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6" name="Espace réservé pour une image  15" descr="Une image contenant habits, Animatio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720D922-F64A-BDA9-6DF4-55460BC7224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23672140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77C855-3E94-F853-867A-B02BEEE95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8CC5A418-70C8-BCD7-6173-19ED92252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30155"/>
            <a:ext cx="7886700" cy="720000"/>
          </a:xfrm>
        </p:spPr>
        <p:txBody>
          <a:bodyPr/>
          <a:lstStyle/>
          <a:p>
            <a: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M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" name="Image 19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1808F199-47E9-298E-E990-840A88B7D3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614" y="1572169"/>
            <a:ext cx="5472000" cy="1415180"/>
          </a:xfrm>
          <a:prstGeom prst="rect">
            <a:avLst/>
          </a:prstGeom>
        </p:spPr>
      </p:pic>
      <p:sp>
        <p:nvSpPr>
          <p:cNvPr id="21" name="Espace réservé du texte 5">
            <a:extLst>
              <a:ext uri="{FF2B5EF4-FFF2-40B4-BE49-F238E27FC236}">
                <a16:creationId xmlns:a16="http://schemas.microsoft.com/office/drawing/2014/main" id="{79637E10-A6BE-35D4-94AB-E96D6899E147}"/>
              </a:ext>
            </a:extLst>
          </p:cNvPr>
          <p:cNvSpPr txBox="1">
            <a:spLocks/>
          </p:cNvSpPr>
          <p:nvPr/>
        </p:nvSpPr>
        <p:spPr>
          <a:xfrm>
            <a:off x="1998474" y="2072560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r" defTabSz="914400" rtl="1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24D7B"/>
              </a:buClr>
              <a:buSzPct val="50000"/>
              <a:buFont typeface="Wingdings" panose="05000000000000000000" pitchFamily="2" charset="2"/>
              <a:buChar char="l"/>
              <a:tabLst/>
              <a:defRPr/>
            </a:pP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Microsoft Uighur" panose="02000000000000000000" pitchFamily="2" charset="-78"/>
              </a:rPr>
              <a:t>الطلاقة</a:t>
            </a: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B262F961-13AD-59D4-96AB-6E8B29C78BFC}"/>
              </a:ext>
            </a:extLst>
          </p:cNvPr>
          <p:cNvSpPr txBox="1"/>
          <p:nvPr/>
        </p:nvSpPr>
        <p:spPr>
          <a:xfrm>
            <a:off x="4570875" y="1661169"/>
            <a:ext cx="20201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 -  01 </a:t>
            </a: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DD2D4C0-C9F0-BD1D-B622-088D8B7906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94741" y="1784265"/>
            <a:ext cx="544953" cy="540000"/>
          </a:xfrm>
          <a:prstGeom prst="rect">
            <a:avLst/>
          </a:prstGeom>
        </p:spPr>
      </p:pic>
      <p:pic>
        <p:nvPicPr>
          <p:cNvPr id="23" name="Espace réservé pour une image  20">
            <a:extLst>
              <a:ext uri="{FF2B5EF4-FFF2-40B4-BE49-F238E27FC236}">
                <a16:creationId xmlns:a16="http://schemas.microsoft.com/office/drawing/2014/main" id="{24750E1A-19B2-32F7-908F-638FFAE6299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/>
        </p:blipFill>
        <p:spPr>
          <a:xfrm>
            <a:off x="1736654" y="1586265"/>
            <a:ext cx="468000" cy="468000"/>
          </a:xfrm>
          <a:prstGeom prst="rect">
            <a:avLst/>
          </a:prstGeom>
        </p:spPr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23AD73A6-CF60-B16F-7DD9-1575ABCA59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614" y="3148595"/>
            <a:ext cx="5436000" cy="1405870"/>
          </a:xfrm>
          <a:prstGeom prst="rect">
            <a:avLst/>
          </a:prstGeom>
        </p:spPr>
      </p:pic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38E471C0-3675-DD8A-C83A-068D36ACF7AC}"/>
              </a:ext>
            </a:extLst>
          </p:cNvPr>
          <p:cNvSpPr txBox="1">
            <a:spLocks/>
          </p:cNvSpPr>
          <p:nvPr/>
        </p:nvSpPr>
        <p:spPr>
          <a:xfrm>
            <a:off x="1998474" y="3648986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buClr>
                <a:srgbClr val="424D7B"/>
              </a:buClr>
              <a:buSzPct val="50000"/>
            </a:pPr>
            <a:r>
              <a:rPr lang="ar-MA" sz="1800" b="1" dirty="0">
                <a:cs typeface="Microsoft Uighur" panose="02000000000000000000" pitchFamily="2" charset="-78"/>
              </a:rPr>
              <a:t>همزتا الوصل والقطع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CAE4342-1885-380A-8CAC-B2BE8A665407}"/>
              </a:ext>
            </a:extLst>
          </p:cNvPr>
          <p:cNvSpPr txBox="1"/>
          <p:nvPr/>
        </p:nvSpPr>
        <p:spPr>
          <a:xfrm>
            <a:off x="5511837" y="3256907"/>
            <a:ext cx="10791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fr-MA" dirty="0"/>
              <a:t>  -  02 </a:t>
            </a:r>
            <a:r>
              <a:rPr lang="ar-MA" dirty="0"/>
              <a:t>إملاء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EC456FB-C1E2-5BE8-A1CA-1E4A0029C11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703355" y="3360691"/>
            <a:ext cx="536339" cy="540000"/>
          </a:xfrm>
          <a:prstGeom prst="rect">
            <a:avLst/>
          </a:prstGeom>
        </p:spPr>
      </p:pic>
      <p:pic>
        <p:nvPicPr>
          <p:cNvPr id="8" name="Espace réservé pour une image  20">
            <a:extLst>
              <a:ext uri="{FF2B5EF4-FFF2-40B4-BE49-F238E27FC236}">
                <a16:creationId xmlns:a16="http://schemas.microsoft.com/office/drawing/2014/main" id="{C029688F-B394-8C1A-AEA1-6570605F8E3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/>
        </p:blipFill>
        <p:spPr>
          <a:xfrm>
            <a:off x="1736654" y="3157178"/>
            <a:ext cx="468000" cy="468000"/>
          </a:xfrm>
          <a:prstGeom prst="rect">
            <a:avLst/>
          </a:prstGeom>
        </p:spPr>
      </p:pic>
      <p:pic>
        <p:nvPicPr>
          <p:cNvPr id="12" name="Image 1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631E3161-26E8-0F6B-A3CC-03AF9EB21B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614" y="4631455"/>
            <a:ext cx="5436000" cy="1405870"/>
          </a:xfrm>
          <a:prstGeom prst="rect">
            <a:avLst/>
          </a:prstGeom>
        </p:spPr>
      </p:pic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128466EE-63AD-46EB-7958-FD3F8C049CB4}"/>
              </a:ext>
            </a:extLst>
          </p:cNvPr>
          <p:cNvSpPr txBox="1">
            <a:spLocks/>
          </p:cNvSpPr>
          <p:nvPr/>
        </p:nvSpPr>
        <p:spPr>
          <a:xfrm>
            <a:off x="1998474" y="5131846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buClr>
                <a:srgbClr val="424D7B"/>
              </a:buClr>
              <a:buSzPct val="50000"/>
            </a:pPr>
            <a:r>
              <a:rPr lang="ar-MA" sz="1800" b="1" dirty="0">
                <a:cs typeface="Microsoft Uighur" panose="02000000000000000000" pitchFamily="2" charset="-78"/>
              </a:rPr>
              <a:t>مهارة توسيع فكرة (1) إغناء الجمل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51D9578-9EA7-A2B8-8AA1-1DEC836C1A44}"/>
              </a:ext>
            </a:extLst>
          </p:cNvPr>
          <p:cNvSpPr txBox="1"/>
          <p:nvPr/>
        </p:nvSpPr>
        <p:spPr>
          <a:xfrm>
            <a:off x="5038952" y="4735166"/>
            <a:ext cx="15520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fr-MA" dirty="0"/>
              <a:t>  -  03 </a:t>
            </a:r>
            <a:r>
              <a:rPr lang="ar-MA" dirty="0"/>
              <a:t>انتاج كتابي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8A0A6DFF-7F39-1A90-C827-F2E41D3CA68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6814946" y="4843551"/>
            <a:ext cx="424748" cy="540000"/>
          </a:xfrm>
          <a:prstGeom prst="rect">
            <a:avLst/>
          </a:prstGeom>
        </p:spPr>
      </p:pic>
      <p:pic>
        <p:nvPicPr>
          <p:cNvPr id="27" name="Espace réservé pour une image  20">
            <a:extLst>
              <a:ext uri="{FF2B5EF4-FFF2-40B4-BE49-F238E27FC236}">
                <a16:creationId xmlns:a16="http://schemas.microsoft.com/office/drawing/2014/main" id="{60423F5C-4BF9-B5D0-D8C8-916D530623A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/>
        </p:blipFill>
        <p:spPr>
          <a:xfrm>
            <a:off x="1736654" y="4653672"/>
            <a:ext cx="468000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962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4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3" grpId="0"/>
      <p:bldP spid="5" grpId="0"/>
      <p:bldP spid="13" grpId="0"/>
      <p:bldP spid="1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B6735A-CAEC-D2B3-8075-FAF247F0EE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E16DEA57-0197-0105-A431-77C6F66C8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 lvl="0" indent="0" defTabSz="6858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ar-MA" sz="2400" b="1" dirty="0">
                <a:solidFill>
                  <a:srgbClr val="7F7F7F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انتبهوا للتصحيح ، من يجيب عن السؤال؟</a:t>
            </a:r>
            <a:endParaRPr lang="fr-FR" dirty="0">
              <a:solidFill>
                <a:srgbClr val="7F7F7F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12D9D9F-3D98-8928-D782-9D815EC8B04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85787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A416F07-CA47-0C74-B652-785A12FA2D5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8805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84AF526-5D21-F58B-E3A1-B498256E9C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3518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B1F76E4-DE83-B9D0-4097-0BF2246E31D4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8451" y="165342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12D9179-65E2-3729-8BC0-C1CBA6D6862A}"/>
              </a:ext>
            </a:extLst>
          </p:cNvPr>
          <p:cNvSpPr>
            <a:spLocks/>
          </p:cNvSpPr>
          <p:nvPr/>
        </p:nvSpPr>
        <p:spPr>
          <a:xfrm>
            <a:off x="6179195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7DD1533-688B-F6CE-8A49-9E2FC4369EED}"/>
              </a:ext>
            </a:extLst>
          </p:cNvPr>
          <p:cNvSpPr>
            <a:spLocks/>
          </p:cNvSpPr>
          <p:nvPr/>
        </p:nvSpPr>
        <p:spPr>
          <a:xfrm>
            <a:off x="3165787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ح1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F957012-02DE-2432-7CEA-0CDCB4DDB726}"/>
              </a:ext>
            </a:extLst>
          </p:cNvPr>
          <p:cNvSpPr>
            <a:spLocks/>
          </p:cNvSpPr>
          <p:nvPr/>
        </p:nvSpPr>
        <p:spPr>
          <a:xfrm>
            <a:off x="4658598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1C69580-850B-28A2-5D22-338942A9F4D2}"/>
              </a:ext>
            </a:extLst>
          </p:cNvPr>
          <p:cNvSpPr>
            <a:spLocks/>
          </p:cNvSpPr>
          <p:nvPr/>
        </p:nvSpPr>
        <p:spPr>
          <a:xfrm>
            <a:off x="1350940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16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74BA25D-A3CB-C2A4-A9BB-1BBA348531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2184" y="2981449"/>
            <a:ext cx="8176041" cy="2926319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346CA3BD-69FE-770F-AECE-9F8E512D373F}"/>
              </a:ext>
            </a:extLst>
          </p:cNvPr>
          <p:cNvSpPr/>
          <p:nvPr/>
        </p:nvSpPr>
        <p:spPr>
          <a:xfrm>
            <a:off x="1998132" y="3714930"/>
            <a:ext cx="3480819" cy="678587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لَعِبَ ٱلْأَطْفالُ </a:t>
            </a: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ٱلْمُباراةَ</a:t>
            </a:r>
            <a:r>
              <a:rPr kumimoji="0" lang="ar-MA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2B9D0605-FC1E-47D6-F394-91442D3CD0F1}"/>
              </a:ext>
            </a:extLst>
          </p:cNvPr>
          <p:cNvSpPr/>
          <p:nvPr/>
        </p:nvSpPr>
        <p:spPr>
          <a:xfrm>
            <a:off x="1303778" y="2023863"/>
            <a:ext cx="6536443" cy="678587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أُوَسِّعُ </a:t>
            </a:r>
            <a:r>
              <a:rPr kumimoji="0" lang="ar-MA" sz="4000" b="1" i="0" u="none" strike="noStrike" kern="0" cap="none" spc="0" normalizeH="0" baseline="0" noProof="0" dirty="0" err="1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ٱلْجُمْلَةَ</a:t>
            </a:r>
            <a:r>
              <a:rPr kumimoji="0" lang="ar-MA" sz="40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4000" b="1" i="0" u="none" strike="noStrike" kern="0" cap="none" spc="0" normalizeH="0" baseline="0" noProof="0" dirty="0" err="1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بِٱعْتِمادِ</a:t>
            </a:r>
            <a:r>
              <a:rPr kumimoji="0" lang="ar-MA" sz="40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مَعْلوماتٍ مِنَ ٱلنَّصِّ ٱلْقِرائِيِّ "دَرْسٌ في ٱلْحَياةِ"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229E6C6-E736-5FE4-B77B-3CBFFF596305}"/>
              </a:ext>
            </a:extLst>
          </p:cNvPr>
          <p:cNvSpPr/>
          <p:nvPr/>
        </p:nvSpPr>
        <p:spPr>
          <a:xfrm>
            <a:off x="638415" y="4473600"/>
            <a:ext cx="4844865" cy="678587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لَعِبَ ٱلْأَطْفالُ </a:t>
            </a: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ٱلْمُباراةَ صَباحَ يَوْمِ ٱلْأَحَدِ</a:t>
            </a: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FCDE24D-7CE6-32FE-A20E-A3F0676B91F5}"/>
              </a:ext>
            </a:extLst>
          </p:cNvPr>
          <p:cNvSpPr/>
          <p:nvPr/>
        </p:nvSpPr>
        <p:spPr>
          <a:xfrm>
            <a:off x="560057" y="5126998"/>
            <a:ext cx="4918894" cy="733481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لَعِبَ ٱلْأَطْفالُ </a:t>
            </a:r>
            <a:r>
              <a:rPr kumimoji="0" lang="ar-MA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ٱلْمُباراةَ صَباحَ يَوْمِ ٱلْأَحَدِ في مَلْعَبِ </a:t>
            </a:r>
            <a:r>
              <a:rPr kumimoji="0" lang="ar-MA" sz="2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ٱلْحَيِّ</a:t>
            </a:r>
            <a:r>
              <a:rPr kumimoji="0" lang="ar-MA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20" name="Espace réservé pour une image  19" descr="Une image contenant habits, Animatio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3B37BCF-EFAA-98F4-374E-46C000946D7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409062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6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6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6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A1EDB0-5E26-3779-BE52-2403ECBC9A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894EF070-E418-B344-96BA-7289362DE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301" y="1809448"/>
            <a:ext cx="5023230" cy="720000"/>
          </a:xfrm>
        </p:spPr>
        <p:txBody>
          <a:bodyPr/>
          <a:lstStyle/>
          <a:p>
            <a:pPr algn="r"/>
            <a:r>
              <a:rPr lang="ar-SA" sz="4000" dirty="0"/>
              <a:t>اختــتام الحــصة</a:t>
            </a:r>
            <a:endParaRPr lang="fr-MA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BCF9950-B091-F73F-C942-6E626BDE82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7531" y="1923047"/>
            <a:ext cx="396000" cy="396000"/>
          </a:xfrm>
          <a:prstGeom prst="rect">
            <a:avLst/>
          </a:prstGeom>
        </p:spPr>
      </p:pic>
      <p:pic>
        <p:nvPicPr>
          <p:cNvPr id="8" name="Image 7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F604897F-730C-C4F0-1E9B-1F3F39B5EE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614" y="3148595"/>
            <a:ext cx="5436000" cy="1405870"/>
          </a:xfrm>
          <a:prstGeom prst="rect">
            <a:avLst/>
          </a:prstGeom>
        </p:spPr>
      </p:pic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2A1F62F4-DF7B-AD0C-9D6E-A12E11DC9603}"/>
              </a:ext>
            </a:extLst>
          </p:cNvPr>
          <p:cNvSpPr txBox="1">
            <a:spLocks/>
          </p:cNvSpPr>
          <p:nvPr/>
        </p:nvSpPr>
        <p:spPr>
          <a:xfrm>
            <a:off x="1998474" y="3648986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 rtl="1">
              <a:buClr>
                <a:srgbClr val="424D7B"/>
              </a:buClr>
              <a:buSzPct val="50000"/>
            </a:pPr>
            <a:r>
              <a:rPr lang="ar-MA" sz="2000" b="1" dirty="0">
                <a:cs typeface="Microsoft Uighur" panose="02000000000000000000" pitchFamily="2" charset="-78"/>
              </a:rPr>
              <a:t>ماذا تعلمتم اليوم؟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182BF0-ED65-E03E-7D8E-A968C9743C1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89386" y="3164791"/>
            <a:ext cx="406657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5998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A8334-306F-CD2F-3472-18B0D16177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B9FD77CD-20DC-B4A9-1558-6FA2EFE582D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85787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4711051-CC80-5216-E7A7-1A356716CA1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8805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1CA9588-EA0E-5007-7E6D-59A33AEAC3D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3518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2A5DC95-3506-0CDF-AF3E-24FFD07AA7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8451" y="165342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73D064C-0A55-F512-EA01-C86741F21AFC}"/>
              </a:ext>
            </a:extLst>
          </p:cNvPr>
          <p:cNvSpPr>
            <a:spLocks/>
          </p:cNvSpPr>
          <p:nvPr/>
        </p:nvSpPr>
        <p:spPr>
          <a:xfrm>
            <a:off x="6179195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1D8F787-4BDF-BE0C-E75A-9C63E91C555B}"/>
              </a:ext>
            </a:extLst>
          </p:cNvPr>
          <p:cNvSpPr>
            <a:spLocks/>
          </p:cNvSpPr>
          <p:nvPr/>
        </p:nvSpPr>
        <p:spPr>
          <a:xfrm>
            <a:off x="3165787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BBF345A-372A-36CA-D3B1-95B84B99128E}"/>
              </a:ext>
            </a:extLst>
          </p:cNvPr>
          <p:cNvSpPr>
            <a:spLocks/>
          </p:cNvSpPr>
          <p:nvPr/>
        </p:nvSpPr>
        <p:spPr>
          <a:xfrm>
            <a:off x="4658598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E2A77C4-0E94-48A7-9DD4-FC41024F74FB}"/>
              </a:ext>
            </a:extLst>
          </p:cNvPr>
          <p:cNvSpPr>
            <a:spLocks/>
          </p:cNvSpPr>
          <p:nvPr/>
        </p:nvSpPr>
        <p:spPr>
          <a:xfrm>
            <a:off x="1350940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1600" b="1" dirty="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8" name="Titre 1">
            <a:extLst>
              <a:ext uri="{FF2B5EF4-FFF2-40B4-BE49-F238E27FC236}">
                <a16:creationId xmlns:a16="http://schemas.microsoft.com/office/drawing/2014/main" id="{F4C94C49-5273-750E-48E4-FAEE23EEE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859" y="756000"/>
            <a:ext cx="6840000" cy="612000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Clr>
                <a:srgbClr val="A5A5A5"/>
              </a:buClr>
              <a:buSzPts val="1600"/>
              <a:buFont typeface="Arial"/>
            </a:pPr>
            <a:r>
              <a:rPr lang="ar-MA" sz="2400" b="1" dirty="0">
                <a:solidFill>
                  <a:srgbClr val="7F7F7F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Dosis Medium"/>
              </a:rPr>
              <a:t>ماذا تعلمتم اليوم؟</a:t>
            </a:r>
            <a:endParaRPr lang="fr-FR" sz="2400" b="1" dirty="0">
              <a:solidFill>
                <a:srgbClr val="7F7F7F"/>
              </a:solidFill>
              <a:latin typeface="Microsoft Uighur" panose="02000000000000000000" pitchFamily="2" charset="-78"/>
              <a:cs typeface="Microsoft Uighur" panose="02000000000000000000" pitchFamily="2" charset="-78"/>
              <a:sym typeface="Dosis Medium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DFFFED-0892-9DD6-8B2C-3C8912159464}"/>
              </a:ext>
            </a:extLst>
          </p:cNvPr>
          <p:cNvSpPr txBox="1"/>
          <p:nvPr/>
        </p:nvSpPr>
        <p:spPr>
          <a:xfrm>
            <a:off x="5728805" y="3879216"/>
            <a:ext cx="2880000" cy="1080000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spAutoFit/>
          </a:bodyPr>
          <a:lstStyle>
            <a:defPPr>
              <a:defRPr lang="en-US"/>
            </a:defPPr>
            <a:lvl1pPr marR="0" lvl="0" indent="0" algn="ct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1">
                <a:solidFill>
                  <a:srgbClr val="565F88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ar-MA" sz="2800" b="0" dirty="0"/>
              <a:t>تَدَرَّبْتُ عَلى كَيْفِيَّةِ </a:t>
            </a:r>
            <a:r>
              <a:rPr lang="ar-MA" sz="2800" b="0" dirty="0" err="1"/>
              <a:t>ٱلتَّمْييزِ</a:t>
            </a:r>
            <a:r>
              <a:rPr lang="ar-MA" sz="2800" b="0" dirty="0"/>
              <a:t> بَيْنَ هَمْزَةِ </a:t>
            </a:r>
            <a:r>
              <a:rPr lang="ar-MA" sz="2800" b="0" dirty="0" err="1"/>
              <a:t>ٱلْوَصْلِ</a:t>
            </a:r>
            <a:r>
              <a:rPr lang="ar-MA" sz="2800" b="0" dirty="0"/>
              <a:t> وَهَمْزَةِ </a:t>
            </a:r>
            <a:r>
              <a:rPr lang="ar-MA" sz="2800" b="0" dirty="0" err="1"/>
              <a:t>ٱلْقَطْعِ</a:t>
            </a:r>
            <a:r>
              <a:rPr lang="ar-MA" sz="2800" b="0" dirty="0"/>
              <a:t> 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61DF98E-4308-DFD7-2BD3-B7BDBB85D2D7}"/>
              </a:ext>
            </a:extLst>
          </p:cNvPr>
          <p:cNvSpPr txBox="1"/>
          <p:nvPr/>
        </p:nvSpPr>
        <p:spPr>
          <a:xfrm>
            <a:off x="569412" y="3897933"/>
            <a:ext cx="2880000" cy="1080000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en-US"/>
            </a:defPPr>
            <a:lvl1pPr marR="0" lvl="0" indent="0" algn="ct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>
                <a:solidFill>
                  <a:srgbClr val="565F88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ar-MA" dirty="0"/>
              <a:t>تَدَرَّبْتُ عَلى تَوْسيعِ فِكْرَةٍ .</a:t>
            </a:r>
          </a:p>
        </p:txBody>
      </p:sp>
      <p:sp>
        <p:nvSpPr>
          <p:cNvPr id="2" name="Arc 1">
            <a:extLst>
              <a:ext uri="{FF2B5EF4-FFF2-40B4-BE49-F238E27FC236}">
                <a16:creationId xmlns:a16="http://schemas.microsoft.com/office/drawing/2014/main" id="{AF662021-B16B-E62B-4BB0-E9CBE01068B9}"/>
              </a:ext>
            </a:extLst>
          </p:cNvPr>
          <p:cNvSpPr/>
          <p:nvPr/>
        </p:nvSpPr>
        <p:spPr>
          <a:xfrm>
            <a:off x="4783675" y="3029464"/>
            <a:ext cx="2385130" cy="1518172"/>
          </a:xfrm>
          <a:prstGeom prst="arc">
            <a:avLst>
              <a:gd name="adj1" fmla="val 16332223"/>
              <a:gd name="adj2" fmla="val 275724"/>
            </a:avLst>
          </a:prstGeom>
          <a:ln w="38100">
            <a:solidFill>
              <a:srgbClr val="565F88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Arc 2">
            <a:extLst>
              <a:ext uri="{FF2B5EF4-FFF2-40B4-BE49-F238E27FC236}">
                <a16:creationId xmlns:a16="http://schemas.microsoft.com/office/drawing/2014/main" id="{11978966-A6F6-F84C-A90C-0B4117ABA3CD}"/>
              </a:ext>
            </a:extLst>
          </p:cNvPr>
          <p:cNvSpPr/>
          <p:nvPr/>
        </p:nvSpPr>
        <p:spPr>
          <a:xfrm flipH="1">
            <a:off x="2009412" y="3038917"/>
            <a:ext cx="2385130" cy="1518172"/>
          </a:xfrm>
          <a:prstGeom prst="arc">
            <a:avLst>
              <a:gd name="adj1" fmla="val 16332223"/>
              <a:gd name="adj2" fmla="val 275724"/>
            </a:avLst>
          </a:prstGeom>
          <a:ln w="38100">
            <a:solidFill>
              <a:srgbClr val="565F88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59ABC0F-41C5-7157-1C7B-D4EC06AE0F64}"/>
              </a:ext>
            </a:extLst>
          </p:cNvPr>
          <p:cNvSpPr txBox="1"/>
          <p:nvPr/>
        </p:nvSpPr>
        <p:spPr>
          <a:xfrm>
            <a:off x="3176629" y="2618073"/>
            <a:ext cx="2773825" cy="7839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defRPr sz="4800" b="1">
                <a:solidFill>
                  <a:srgbClr val="C0000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ar-MA" sz="4400" dirty="0"/>
              <a:t>في هَذِهِ </a:t>
            </a:r>
            <a:r>
              <a:rPr lang="ar-MA" sz="4400" dirty="0" err="1"/>
              <a:t>ٱلْحِصَّةِ</a:t>
            </a:r>
            <a:endParaRPr lang="ar-MA" sz="4400" dirty="0"/>
          </a:p>
        </p:txBody>
      </p:sp>
      <p:pic>
        <p:nvPicPr>
          <p:cNvPr id="10" name="Espace réservé pour une image  14">
            <a:extLst>
              <a:ext uri="{FF2B5EF4-FFF2-40B4-BE49-F238E27FC236}">
                <a16:creationId xmlns:a16="http://schemas.microsoft.com/office/drawing/2014/main" id="{26EE47E8-1DB9-ECA1-2E1E-733476C69EC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859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2" grpId="0" animBg="1"/>
      <p:bldP spid="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AC9A0-E60C-F7DA-9268-549A7A5F1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2EB00391-0EEF-3661-9E38-4956A3A9BA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21967" y="1519102"/>
            <a:ext cx="3171797" cy="4867233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3B3A113-C0E3-6AC1-23B0-B3EDF1356F82}"/>
              </a:ext>
            </a:extLst>
          </p:cNvPr>
          <p:cNvSpPr/>
          <p:nvPr/>
        </p:nvSpPr>
        <p:spPr>
          <a:xfrm>
            <a:off x="3005254" y="4806776"/>
            <a:ext cx="3074078" cy="104904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B406449-4BBF-C51F-DEBC-080E12158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612" y="756000"/>
            <a:ext cx="7122247" cy="612000"/>
          </a:xfrm>
        </p:spPr>
        <p:txBody>
          <a:bodyPr>
            <a:noAutofit/>
          </a:bodyPr>
          <a:lstStyle/>
          <a:p>
            <a:r>
              <a:rPr lang="ar-MA" sz="2400" b="1" dirty="0">
                <a:solidFill>
                  <a:srgbClr val="7F7F7F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في المنزل أنجزوا التمرين التالي ص 16.</a:t>
            </a:r>
            <a:endParaRPr lang="fr-FR" sz="2400" dirty="0">
              <a:solidFill>
                <a:srgbClr val="7F7F7F"/>
              </a:solidFill>
            </a:endParaRPr>
          </a:p>
        </p:txBody>
      </p:sp>
      <p:pic>
        <p:nvPicPr>
          <p:cNvPr id="17" name="Espace réservé pour une image  16" descr="Une image contenant dessin humoristique, Dessin animé, clipart, jouet&#10;&#10;Le contenu généré par l’IA peut être incorrect.">
            <a:extLst>
              <a:ext uri="{FF2B5EF4-FFF2-40B4-BE49-F238E27FC236}">
                <a16:creationId xmlns:a16="http://schemas.microsoft.com/office/drawing/2014/main" id="{B3D0606E-9B20-6756-DB5D-219C7A00189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49141" y="611943"/>
            <a:ext cx="900113" cy="900113"/>
          </a:xfr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41314E6-1AB6-E166-FC2B-AEEC5493795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85787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FFAA9E2-4990-82E0-71AF-E656196D1D7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8805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91B6450-9BAC-B62F-70FF-1E8DE71F112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3518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C3244D6-2DF9-A573-6F50-27F17E66BD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8451" y="165342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186AE1C-97A0-3F79-B131-3774D03585E7}"/>
              </a:ext>
            </a:extLst>
          </p:cNvPr>
          <p:cNvSpPr>
            <a:spLocks/>
          </p:cNvSpPr>
          <p:nvPr/>
        </p:nvSpPr>
        <p:spPr>
          <a:xfrm>
            <a:off x="6179195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A5789D2-7F3F-35A6-C65F-4F86542450FE}"/>
              </a:ext>
            </a:extLst>
          </p:cNvPr>
          <p:cNvSpPr>
            <a:spLocks/>
          </p:cNvSpPr>
          <p:nvPr/>
        </p:nvSpPr>
        <p:spPr>
          <a:xfrm>
            <a:off x="3165787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ح1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E1DE76C-744E-8B88-158F-5707D0CE5B24}"/>
              </a:ext>
            </a:extLst>
          </p:cNvPr>
          <p:cNvSpPr>
            <a:spLocks/>
          </p:cNvSpPr>
          <p:nvPr/>
        </p:nvSpPr>
        <p:spPr>
          <a:xfrm>
            <a:off x="4658598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C4B6177-25FA-1E69-F08B-1B33F5FD2616}"/>
              </a:ext>
            </a:extLst>
          </p:cNvPr>
          <p:cNvSpPr>
            <a:spLocks/>
          </p:cNvSpPr>
          <p:nvPr/>
        </p:nvSpPr>
        <p:spPr>
          <a:xfrm>
            <a:off x="1350940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1600" b="1" dirty="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</p:spTree>
    <p:extLst>
      <p:ext uri="{BB962C8B-B14F-4D97-AF65-F5344CB8AC3E}">
        <p14:creationId xmlns:p14="http://schemas.microsoft.com/office/powerpoint/2010/main" val="30197851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B85EB-51DA-E1BD-3AA8-4D54A9E45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D7DFA015-F8B4-476E-8D5B-1E386C25BFA1}"/>
              </a:ext>
            </a:extLst>
          </p:cNvPr>
          <p:cNvSpPr/>
          <p:nvPr/>
        </p:nvSpPr>
        <p:spPr>
          <a:xfrm>
            <a:off x="2880631" y="2080850"/>
            <a:ext cx="2827606" cy="23811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Microsoft Uighur" panose="02000000000000000000" pitchFamily="2" charset="-78"/>
            </a:endParaRPr>
          </a:p>
        </p:txBody>
      </p:sp>
      <p:sp>
        <p:nvSpPr>
          <p:cNvPr id="24" name="AutoShape 2">
            <a:extLst>
              <a:ext uri="{FF2B5EF4-FFF2-40B4-BE49-F238E27FC236}">
                <a16:creationId xmlns:a16="http://schemas.microsoft.com/office/drawing/2014/main" id="{143776F4-F452-CCD7-B71F-BA37D5ABE47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69468" y="3378107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>
              <a:latin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6B1B999-5D86-6B45-7562-ADB6C10913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29849" y="1583999"/>
            <a:ext cx="2988100" cy="4585343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D225715-444C-18B8-DBB3-574837B4017A}"/>
              </a:ext>
            </a:extLst>
          </p:cNvPr>
          <p:cNvSpPr/>
          <p:nvPr/>
        </p:nvSpPr>
        <p:spPr>
          <a:xfrm>
            <a:off x="3100389" y="3737920"/>
            <a:ext cx="3014662" cy="112118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Microsoft Uighur" panose="02000000000000000000" pitchFamily="2" charset="-78"/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93A533E4-7460-A485-3F7B-626673442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على كراساتكم؛ في المنزل انجزوا التمرين التالي ص15</a:t>
            </a:r>
            <a:endParaRPr lang="fr-FR" sz="2400" dirty="0">
              <a:solidFill>
                <a:srgbClr val="7F7F7F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1052D13-DFFF-BC58-4BDA-74301A1C472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85787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464F7D-3D4D-FD31-C74A-5BBED07D7BF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8805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4252533-692D-3716-9A0C-2D42056BD305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3518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5668643-421F-6301-EFE0-6EAE74705B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8451" y="165342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616F50B-DB3D-E3F9-61FB-D6B3F7012D62}"/>
              </a:ext>
            </a:extLst>
          </p:cNvPr>
          <p:cNvSpPr>
            <a:spLocks/>
          </p:cNvSpPr>
          <p:nvPr/>
        </p:nvSpPr>
        <p:spPr>
          <a:xfrm>
            <a:off x="6179195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D9511B9-DFD8-F2F2-3252-36666A490F5F}"/>
              </a:ext>
            </a:extLst>
          </p:cNvPr>
          <p:cNvSpPr>
            <a:spLocks/>
          </p:cNvSpPr>
          <p:nvPr/>
        </p:nvSpPr>
        <p:spPr>
          <a:xfrm>
            <a:off x="3165787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92EACB7-E78D-DA4E-E24C-5B469D817AC4}"/>
              </a:ext>
            </a:extLst>
          </p:cNvPr>
          <p:cNvSpPr>
            <a:spLocks/>
          </p:cNvSpPr>
          <p:nvPr/>
        </p:nvSpPr>
        <p:spPr>
          <a:xfrm>
            <a:off x="4658598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355F493-AC07-7276-96A9-009535EAE190}"/>
              </a:ext>
            </a:extLst>
          </p:cNvPr>
          <p:cNvSpPr>
            <a:spLocks/>
          </p:cNvSpPr>
          <p:nvPr/>
        </p:nvSpPr>
        <p:spPr>
          <a:xfrm>
            <a:off x="1350940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1600" b="1" dirty="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6" name="Espace réservé pour une image  16" descr="Une image contenant dessin humoristique, Dessin animé, clipart, jouet&#10;&#10;Le contenu généré par l’IA peut être incorrect.">
            <a:extLst>
              <a:ext uri="{FF2B5EF4-FFF2-40B4-BE49-F238E27FC236}">
                <a16:creationId xmlns:a16="http://schemas.microsoft.com/office/drawing/2014/main" id="{A120F620-7E10-9E29-8FCE-1CF0B9B9BD9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49141" y="611943"/>
            <a:ext cx="900113" cy="900113"/>
          </a:xfrm>
        </p:spPr>
      </p:pic>
    </p:spTree>
    <p:extLst>
      <p:ext uri="{BB962C8B-B14F-4D97-AF65-F5344CB8AC3E}">
        <p14:creationId xmlns:p14="http://schemas.microsoft.com/office/powerpoint/2010/main" val="759122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اختتام الحصة4">
            <a:hlinkClick r:id="" action="ppaction://media"/>
            <a:extLst>
              <a:ext uri="{FF2B5EF4-FFF2-40B4-BE49-F238E27FC236}">
                <a16:creationId xmlns:a16="http://schemas.microsoft.com/office/drawing/2014/main" id="{65C1788F-2DD5-9699-9D65-6677A97DDDD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76706" y="1125397"/>
            <a:ext cx="8190587" cy="460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5596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5B4AE278-DF46-4A21-C1D7-E90EB0C3EB7B}"/>
              </a:ext>
            </a:extLst>
          </p:cNvPr>
          <p:cNvSpPr txBox="1"/>
          <p:nvPr/>
        </p:nvSpPr>
        <p:spPr>
          <a:xfrm>
            <a:off x="1681258" y="1216761"/>
            <a:ext cx="5781483" cy="132805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4400" b="1" kern="1200">
                <a:solidFill>
                  <a:srgbClr val="565F88"/>
                </a:solidFill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  <a:sym typeface="Arial"/>
              </a:rPr>
              <a:t>بناء على إنجازات المتعلمين خلال الممارسة المستقلة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47C1E3-1B7F-A87E-8B36-0B2CCD4ED51E}"/>
              </a:ext>
            </a:extLst>
          </p:cNvPr>
          <p:cNvSpPr txBox="1"/>
          <p:nvPr/>
        </p:nvSpPr>
        <p:spPr>
          <a:xfrm>
            <a:off x="1749352" y="4025460"/>
            <a:ext cx="5781483" cy="1328056"/>
          </a:xfrm>
          <a:prstGeom prst="rect">
            <a:avLst/>
          </a:prstGeom>
        </p:spPr>
        <p:txBody>
          <a:bodyPr anchor="ctr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 defTabSz="91440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565F88"/>
                </a:solidFill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  <a:sym typeface="Arial"/>
              </a:rPr>
              <a:t>تسجل النسبة على صفحة اليوم من مذكرة الأستاذ.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4FFAC5B-3A94-CF60-E0F3-FB44EA96AD01}"/>
              </a:ext>
            </a:extLst>
          </p:cNvPr>
          <p:cNvGrpSpPr/>
          <p:nvPr/>
        </p:nvGrpSpPr>
        <p:grpSpPr>
          <a:xfrm>
            <a:off x="1292094" y="2839748"/>
            <a:ext cx="6696000" cy="890781"/>
            <a:chOff x="1331545" y="2851205"/>
            <a:chExt cx="6696000" cy="890781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D29A9D9E-DA16-02EB-A182-E2D45A811C09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31545" y="2851205"/>
              <a:ext cx="6696000" cy="890781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450F678-FB89-B61B-431D-D2EE915D0630}"/>
                </a:ext>
              </a:extLst>
            </p:cNvPr>
            <p:cNvSpPr/>
            <p:nvPr/>
          </p:nvSpPr>
          <p:spPr>
            <a:xfrm>
              <a:off x="1438551" y="3070709"/>
              <a:ext cx="48962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  <a:sym typeface="Arial"/>
                </a:rPr>
                <a:t>ما تقديرك لنسبة التحكم في هدف الدرس؟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3925132"/>
      </p:ext>
    </p:extLst>
  </p:cSld>
  <p:clrMapOvr>
    <a:masterClrMapping/>
  </p:clrMapOvr>
  <p:transition spd="slow"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6055C4-C670-3F95-1AA2-D36EAB6BAA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oneTexte 14">
            <a:extLst>
              <a:ext uri="{FF2B5EF4-FFF2-40B4-BE49-F238E27FC236}">
                <a16:creationId xmlns:a16="http://schemas.microsoft.com/office/drawing/2014/main" id="{8BFFE9A3-7E1E-ECCB-7ADC-311A25A8E323}"/>
              </a:ext>
            </a:extLst>
          </p:cNvPr>
          <p:cNvSpPr txBox="1"/>
          <p:nvPr/>
        </p:nvSpPr>
        <p:spPr>
          <a:xfrm>
            <a:off x="487748" y="1919120"/>
            <a:ext cx="816850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ar-MA" sz="8800" b="1" dirty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ملحق</a:t>
            </a:r>
          </a:p>
          <a:p>
            <a:pPr algn="ctr">
              <a:defRPr/>
            </a:pPr>
            <a:r>
              <a:rPr lang="ar-MA" sz="8800" b="1" dirty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800" b="1" dirty="0">
                <a:ln/>
                <a:solidFill>
                  <a:srgbClr val="424D7B"/>
                </a:solid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نَصُّ </a:t>
            </a:r>
            <a:r>
              <a:rPr lang="ar-MA" sz="8800" b="1" dirty="0" err="1">
                <a:ln/>
                <a:solidFill>
                  <a:srgbClr val="424D7B"/>
                </a:solid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ٱلْإِمْلاءِ</a:t>
            </a:r>
            <a:endParaRPr lang="ar-MA" sz="8800" b="1" dirty="0">
              <a:ln/>
              <a:solidFill>
                <a:srgbClr val="424D7B"/>
              </a:solid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14958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1F3E5-DEDB-6A2F-ED33-C4C88860E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2643F929-55E8-ABC0-6E4E-91C2E08CA5E8}"/>
              </a:ext>
            </a:extLst>
          </p:cNvPr>
          <p:cNvSpPr txBox="1"/>
          <p:nvPr/>
        </p:nvSpPr>
        <p:spPr>
          <a:xfrm>
            <a:off x="570116" y="1969041"/>
            <a:ext cx="8003768" cy="3785652"/>
          </a:xfrm>
          <a:custGeom>
            <a:avLst/>
            <a:gdLst>
              <a:gd name="connsiteX0" fmla="*/ 0 w 8003768"/>
              <a:gd name="connsiteY0" fmla="*/ 0 h 3785652"/>
              <a:gd name="connsiteX1" fmla="*/ 8003768 w 8003768"/>
              <a:gd name="connsiteY1" fmla="*/ 0 h 3785652"/>
              <a:gd name="connsiteX2" fmla="*/ 8003768 w 8003768"/>
              <a:gd name="connsiteY2" fmla="*/ 3785652 h 3785652"/>
              <a:gd name="connsiteX3" fmla="*/ 0 w 8003768"/>
              <a:gd name="connsiteY3" fmla="*/ 3785652 h 3785652"/>
              <a:gd name="connsiteX4" fmla="*/ 0 w 8003768"/>
              <a:gd name="connsiteY4" fmla="*/ 0 h 3785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03768" h="3785652" extrusionOk="0">
                <a:moveTo>
                  <a:pt x="0" y="0"/>
                </a:moveTo>
                <a:cubicBezTo>
                  <a:pt x="3471412" y="11760"/>
                  <a:pt x="6105241" y="75510"/>
                  <a:pt x="8003768" y="0"/>
                </a:cubicBezTo>
                <a:cubicBezTo>
                  <a:pt x="7879031" y="1274057"/>
                  <a:pt x="7862311" y="2689217"/>
                  <a:pt x="8003768" y="3785652"/>
                </a:cubicBezTo>
                <a:cubicBezTo>
                  <a:pt x="5923805" y="3793771"/>
                  <a:pt x="3322276" y="3954890"/>
                  <a:pt x="0" y="3785652"/>
                </a:cubicBezTo>
                <a:cubicBezTo>
                  <a:pt x="-43464" y="2640823"/>
                  <a:pt x="71719" y="1234273"/>
                  <a:pt x="0" y="0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2535361837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أَحْمَدُ وَأُسامَةُ صَديقانِ مُخْلِصانِ. اِجْتَمَعا في </a:t>
            </a:r>
            <a:r>
              <a:rPr kumimoji="0" lang="ar-MA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ٱلْحَديقَةِ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ar-MA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وَٱتَّفَقا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عَلى أَنْ يَلْعَبا كُرَةَ ٱلْقَدَمِ. أَخَذَ أَحْمَدُ ٱلْكُرَةَ وَأَعْطاها لِأُسامَةَ. اِنْطَلَقَ ٱلصَّديقانِ يَجْريان وَيَضْحَكانِ مُسْتَمْتِعينَ بِوَقْتِهِما وَ فَخوريْنِ بِصَداقَتِهِما. إِنَّ ٱل</a:t>
            </a:r>
            <a:r>
              <a:rPr lang="ar-MA" sz="48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صَّداقَةَ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ٱلْحَقيقِيَّةَ كَنْزٌ لا يُقَدَّرُ بِثَمَنٍ.</a:t>
            </a:r>
          </a:p>
        </p:txBody>
      </p:sp>
    </p:spTree>
    <p:extLst>
      <p:ext uri="{BB962C8B-B14F-4D97-AF65-F5344CB8AC3E}">
        <p14:creationId xmlns:p14="http://schemas.microsoft.com/office/powerpoint/2010/main" val="2195170956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65C776E2-EBEC-1C84-DDC0-0CA04883D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80550"/>
            <a:ext cx="7886700" cy="720000"/>
          </a:xfrm>
        </p:spPr>
        <p:txBody>
          <a:bodyPr/>
          <a:lstStyle/>
          <a:p>
            <a:pPr rtl="1"/>
            <a:r>
              <a:rPr lang="ar-MA" sz="5400" dirty="0">
                <a:solidFill>
                  <a:srgbClr val="424D7B"/>
                </a:solidFill>
                <a:latin typeface="Microsoft Uighur" panose="02000000000000000000" pitchFamily="2" charset="-78"/>
              </a:rPr>
              <a:t>عند نهاية الحصة</a:t>
            </a:r>
            <a:endParaRPr lang="fr-MA" sz="5400" dirty="0">
              <a:solidFill>
                <a:srgbClr val="424D7B"/>
              </a:solidFill>
              <a:latin typeface="Microsoft Uighur" panose="02000000000000000000" pitchFamily="2" charset="-78"/>
            </a:endParaRPr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C32D811D-513D-A436-3C80-C06072DD69AB}"/>
              </a:ext>
            </a:extLst>
          </p:cNvPr>
          <p:cNvSpPr txBox="1"/>
          <p:nvPr/>
        </p:nvSpPr>
        <p:spPr>
          <a:xfrm>
            <a:off x="1484028" y="1770796"/>
            <a:ext cx="61759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على الأقل </a:t>
            </a: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80%</a:t>
            </a:r>
            <a:r>
              <a:rPr kumimoji="0" lang="ar-MA" sz="3200" b="1" i="0" u="none" strike="noStrike" kern="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من المتعلمين </a:t>
            </a:r>
            <a:r>
              <a:rPr kumimoji="0" lang="ar-MA" sz="32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سيكونون قادرين على</a:t>
            </a:r>
            <a:r>
              <a:rPr kumimoji="0" lang="en-GB" sz="32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: </a:t>
            </a:r>
            <a:endParaRPr kumimoji="0" lang="fr-FR" sz="3200" b="1" i="0" u="none" strike="noStrike" kern="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D78C3405-B803-2AE8-37E1-58F59AC7A94E}"/>
              </a:ext>
            </a:extLst>
          </p:cNvPr>
          <p:cNvGrpSpPr/>
          <p:nvPr/>
        </p:nvGrpSpPr>
        <p:grpSpPr>
          <a:xfrm>
            <a:off x="1224000" y="2908660"/>
            <a:ext cx="6696000" cy="890781"/>
            <a:chOff x="1331545" y="2851205"/>
            <a:chExt cx="6696000" cy="890781"/>
          </a:xfrm>
        </p:grpSpPr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4BD77F55-7221-A84E-114C-AD48A7997C91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31545" y="2851205"/>
              <a:ext cx="6696000" cy="890781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F3EEF8E-39CE-17C0-233D-32E83AC695A9}"/>
                </a:ext>
              </a:extLst>
            </p:cNvPr>
            <p:cNvSpPr/>
            <p:nvPr/>
          </p:nvSpPr>
          <p:spPr>
            <a:xfrm>
              <a:off x="1479176" y="3134373"/>
              <a:ext cx="4787153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التمييز بين همزتي الوصل والقطع نطقا و كتابة.</a:t>
              </a: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4FAA6850-C36A-7DBF-7B5B-130D689161F0}"/>
              </a:ext>
            </a:extLst>
          </p:cNvPr>
          <p:cNvGrpSpPr/>
          <p:nvPr/>
        </p:nvGrpSpPr>
        <p:grpSpPr>
          <a:xfrm>
            <a:off x="1224000" y="4022136"/>
            <a:ext cx="6696000" cy="890781"/>
            <a:chOff x="1331545" y="2851205"/>
            <a:chExt cx="6696000" cy="890781"/>
          </a:xfrm>
        </p:grpSpPr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D299309B-9414-8C00-BBAA-F86B32EBCC73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31545" y="2851205"/>
              <a:ext cx="6696000" cy="890781"/>
            </a:xfrm>
            <a:prstGeom prst="rect">
              <a:avLst/>
            </a:prstGeom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6D788B6-029D-3F9B-688A-6EEA3BD6E06F}"/>
                </a:ext>
              </a:extLst>
            </p:cNvPr>
            <p:cNvSpPr/>
            <p:nvPr/>
          </p:nvSpPr>
          <p:spPr>
            <a:xfrm>
              <a:off x="1479176" y="3134373"/>
              <a:ext cx="4787153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توظيف مهارة توسيع فكرة  لإنتاج فقرات بسيطة.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11784053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2" name="Google Shape;1342;p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A5A5A5"/>
              </a:buClr>
              <a:buFont typeface="Arial"/>
            </a:pPr>
            <a:r>
              <a:rPr lang="ar-MA" sz="2800" b="1" dirty="0">
                <a:solidFill>
                  <a:srgbClr val="A5A5A5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Arial"/>
              </a:rPr>
              <a:t>مرحبا</a:t>
            </a:r>
            <a:r>
              <a:rPr lang="ar-MA" sz="2800" b="1" dirty="0">
                <a:solidFill>
                  <a:srgbClr val="A5A5A5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بكم ، سننطلق في </a:t>
            </a:r>
            <a:r>
              <a:rPr lang="ar-MA" sz="2400" b="1" dirty="0">
                <a:solidFill>
                  <a:srgbClr val="A5A5A5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حصة</a:t>
            </a:r>
            <a:r>
              <a:rPr lang="ar-MA" sz="2800" b="1" dirty="0">
                <a:solidFill>
                  <a:srgbClr val="A5A5A5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اللغة العربية.</a:t>
            </a:r>
            <a:endParaRPr sz="2800" b="1" dirty="0">
              <a:solidFill>
                <a:srgbClr val="A5A5A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4" name="Espace réservé pour une image  23">
            <a:extLst>
              <a:ext uri="{FF2B5EF4-FFF2-40B4-BE49-F238E27FC236}">
                <a16:creationId xmlns:a16="http://schemas.microsoft.com/office/drawing/2014/main" id="{2026CECB-C5B0-B26B-85FC-E6C1C24FAADB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prstGeom prst="rect">
            <a:avLst/>
          </a:prstGeom>
        </p:spPr>
      </p:pic>
      <p:pic>
        <p:nvPicPr>
          <p:cNvPr id="15" name="Image 14" descr="Une image contenant dessin humoristique, chaussures, clipart, illustration&#10;&#10;Le contenu généré par l’IA peut être incorrect.">
            <a:extLst>
              <a:ext uri="{FF2B5EF4-FFF2-40B4-BE49-F238E27FC236}">
                <a16:creationId xmlns:a16="http://schemas.microsoft.com/office/drawing/2014/main" id="{BBB76F2E-6804-0379-AE91-31B695389E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0993" y="2087065"/>
            <a:ext cx="4172368" cy="374990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6B27945-CB8E-4A4F-1E80-2A5B700FEA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85787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9888B49-4E2C-865E-CAF5-0546A8FC0E59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8805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D366B0D-8213-37DC-5695-94E4143DEBE7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3518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31B195D-5551-DFF5-015A-71DD972D36F1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8451" y="165342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BB67075-C05E-4290-6246-2A4DB688304B}"/>
              </a:ext>
            </a:extLst>
          </p:cNvPr>
          <p:cNvSpPr>
            <a:spLocks/>
          </p:cNvSpPr>
          <p:nvPr/>
        </p:nvSpPr>
        <p:spPr>
          <a:xfrm>
            <a:off x="6087482" y="155411"/>
            <a:ext cx="1351713" cy="36869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9E4142A-421F-C7D1-E1E3-CB62403F748A}"/>
              </a:ext>
            </a:extLst>
          </p:cNvPr>
          <p:cNvSpPr>
            <a:spLocks/>
          </p:cNvSpPr>
          <p:nvPr/>
        </p:nvSpPr>
        <p:spPr>
          <a:xfrm>
            <a:off x="2871537" y="155411"/>
            <a:ext cx="1554250" cy="28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إنتاج كتابي ح1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374DB48-8935-89EC-3681-15DD643806DC}"/>
              </a:ext>
            </a:extLst>
          </p:cNvPr>
          <p:cNvSpPr>
            <a:spLocks/>
          </p:cNvSpPr>
          <p:nvPr/>
        </p:nvSpPr>
        <p:spPr>
          <a:xfrm>
            <a:off x="4658598" y="155411"/>
            <a:ext cx="1260000" cy="28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F26BEDD-92E6-4CF6-E739-38ED35A93334}"/>
              </a:ext>
            </a:extLst>
          </p:cNvPr>
          <p:cNvSpPr>
            <a:spLocks/>
          </p:cNvSpPr>
          <p:nvPr/>
        </p:nvSpPr>
        <p:spPr>
          <a:xfrm>
            <a:off x="1056690" y="155411"/>
            <a:ext cx="1554250" cy="28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</p:spTree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2" name="Google Shape;1292;p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A5A5A5"/>
              </a:buClr>
              <a:buFont typeface="Arial"/>
            </a:pPr>
            <a:r>
              <a:rPr lang="ar-MA" sz="2400" b="1" dirty="0">
                <a:solidFill>
                  <a:srgbClr val="7F7F7F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Arial"/>
              </a:rPr>
              <a:t>ضعوا اللوحة والكراسة في القمطر.</a:t>
            </a:r>
            <a:endParaRPr sz="2400" b="1" dirty="0">
              <a:solidFill>
                <a:srgbClr val="7F7F7F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6" name="Class AR_NV_04_1">
            <a:hlinkClick r:id="" action="ppaction://media"/>
            <a:extLst>
              <a:ext uri="{FF2B5EF4-FFF2-40B4-BE49-F238E27FC236}">
                <a16:creationId xmlns:a16="http://schemas.microsoft.com/office/drawing/2014/main" id="{B58452A0-0BB3-2985-902E-E207FE4E540A}"/>
              </a:ext>
            </a:extLst>
          </p:cNvPr>
          <p:cNvPicPr>
            <a:picLocks noGrp="1" noChangeAspect="1"/>
          </p:cNvPicPr>
          <p:nvPr>
            <p:ph type="media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2513" y="2160588"/>
            <a:ext cx="7038975" cy="3959225"/>
          </a:xfrm>
        </p:spPr>
      </p:pic>
      <p:pic>
        <p:nvPicPr>
          <p:cNvPr id="20" name="Image 19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FA22FC12-9DCD-1290-B2D0-B231FE90E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96980" y="6186227"/>
            <a:ext cx="540000" cy="540000"/>
          </a:xfrm>
          <a:prstGeom prst="rect">
            <a:avLst/>
          </a:prstGeom>
        </p:spPr>
      </p:pic>
      <p:pic>
        <p:nvPicPr>
          <p:cNvPr id="25" name="Espace réservé pour une image  24">
            <a:extLst>
              <a:ext uri="{FF2B5EF4-FFF2-40B4-BE49-F238E27FC236}">
                <a16:creationId xmlns:a16="http://schemas.microsoft.com/office/drawing/2014/main" id="{CF290E89-3C50-A458-E463-E3AEE94FAAED}"/>
              </a:ext>
            </a:extLst>
          </p:cNvPr>
          <p:cNvPicPr>
            <a:picLocks noGrp="1" noChangeAspect="1"/>
          </p:cNvPicPr>
          <p:nvPr>
            <p:ph type="pic" idx="3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78436" y="738187"/>
            <a:ext cx="791626" cy="791626"/>
          </a:xfr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153054D-E439-C901-8EFF-9FC39A115BC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85787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E55C4D1-5411-F034-8CB3-CA9BF9419F4A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8805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20338F2-3155-F46D-F63C-85DBD2BE2ED3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3518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E9A02A5-B41C-0187-BE29-B5184B38F314}"/>
              </a:ext>
            </a:extLst>
          </p:cNvPr>
          <p:cNvPicPr>
            <a:picLocks noChangeAspect="1"/>
          </p:cNvPicPr>
          <p:nvPr/>
        </p:nvPicPr>
        <p:blipFill>
          <a:blip r:embed="rId11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8451" y="165342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494877A-40FE-DAFD-05E5-1A733FEAF20C}"/>
              </a:ext>
            </a:extLst>
          </p:cNvPr>
          <p:cNvSpPr>
            <a:spLocks/>
          </p:cNvSpPr>
          <p:nvPr/>
        </p:nvSpPr>
        <p:spPr>
          <a:xfrm>
            <a:off x="6087482" y="155411"/>
            <a:ext cx="1351713" cy="36869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B1A66AA-32D3-5D30-E4D4-CDE4D8E6C5B5}"/>
              </a:ext>
            </a:extLst>
          </p:cNvPr>
          <p:cNvSpPr>
            <a:spLocks/>
          </p:cNvSpPr>
          <p:nvPr/>
        </p:nvSpPr>
        <p:spPr>
          <a:xfrm>
            <a:off x="2871537" y="155411"/>
            <a:ext cx="1554250" cy="28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إنتاج كتابي ح1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4D5FCB0-DFB0-246D-3D4E-48E242C5B93B}"/>
              </a:ext>
            </a:extLst>
          </p:cNvPr>
          <p:cNvSpPr>
            <a:spLocks/>
          </p:cNvSpPr>
          <p:nvPr/>
        </p:nvSpPr>
        <p:spPr>
          <a:xfrm>
            <a:off x="4658598" y="155411"/>
            <a:ext cx="1260000" cy="28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210F85-7C64-9C5B-98A4-D3336E32E4FF}"/>
              </a:ext>
            </a:extLst>
          </p:cNvPr>
          <p:cNvSpPr>
            <a:spLocks/>
          </p:cNvSpPr>
          <p:nvPr/>
        </p:nvSpPr>
        <p:spPr>
          <a:xfrm>
            <a:off x="1056690" y="155411"/>
            <a:ext cx="1554250" cy="28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06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6106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C51766-45FE-2363-6767-31A64E2D7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53DF81BE-8B70-4DC1-CFFF-4EAE2F5E9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4828" y="1761047"/>
            <a:ext cx="3418703" cy="720000"/>
          </a:xfrm>
        </p:spPr>
        <p:txBody>
          <a:bodyPr/>
          <a:lstStyle/>
          <a:p>
            <a: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النشاط الاعتيادي</a:t>
            </a:r>
            <a:endParaRPr lang="fr-MA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" name="Image 19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809E0852-C90C-EE8D-74B6-6E3D1824DD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000" y="3046742"/>
            <a:ext cx="5472000" cy="1415180"/>
          </a:xfrm>
          <a:prstGeom prst="rect">
            <a:avLst/>
          </a:prstGeom>
        </p:spPr>
      </p:pic>
      <p:sp>
        <p:nvSpPr>
          <p:cNvPr id="21" name="Espace réservé du texte 5">
            <a:extLst>
              <a:ext uri="{FF2B5EF4-FFF2-40B4-BE49-F238E27FC236}">
                <a16:creationId xmlns:a16="http://schemas.microsoft.com/office/drawing/2014/main" id="{D54D5DA6-46FC-299B-A489-8FA0AC66827F}"/>
              </a:ext>
            </a:extLst>
          </p:cNvPr>
          <p:cNvSpPr txBox="1">
            <a:spLocks/>
          </p:cNvSpPr>
          <p:nvPr/>
        </p:nvSpPr>
        <p:spPr>
          <a:xfrm>
            <a:off x="1951860" y="3547133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r" defTabSz="914400" rtl="1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24D7B"/>
              </a:buClr>
              <a:buSzPct val="50000"/>
              <a:buFont typeface="Wingdings" panose="05000000000000000000" pitchFamily="2" charset="2"/>
              <a:buChar char="l"/>
              <a:tabLst/>
              <a:defRPr/>
            </a:pP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Microsoft Uighur" panose="02000000000000000000" pitchFamily="2" charset="-78"/>
              </a:rPr>
              <a:t>الطلاقة</a:t>
            </a: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132066ED-DEB8-56B0-FB17-370776146087}"/>
              </a:ext>
            </a:extLst>
          </p:cNvPr>
          <p:cNvSpPr txBox="1"/>
          <p:nvPr/>
        </p:nvSpPr>
        <p:spPr>
          <a:xfrm>
            <a:off x="4524261" y="3135742"/>
            <a:ext cx="20201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 -  01 </a:t>
            </a: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7E616B8-8BEA-5A7F-4E6B-9DE0B2028E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48127" y="3258838"/>
            <a:ext cx="544953" cy="540000"/>
          </a:xfrm>
          <a:prstGeom prst="rect">
            <a:avLst/>
          </a:prstGeom>
        </p:spPr>
      </p:pic>
      <p:pic>
        <p:nvPicPr>
          <p:cNvPr id="23" name="Espace réservé pour une image  20">
            <a:extLst>
              <a:ext uri="{FF2B5EF4-FFF2-40B4-BE49-F238E27FC236}">
                <a16:creationId xmlns:a16="http://schemas.microsoft.com/office/drawing/2014/main" id="{11A410CA-1D56-3F75-B5DC-57D18709826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/>
        </p:blipFill>
        <p:spPr>
          <a:xfrm>
            <a:off x="1690040" y="3060838"/>
            <a:ext cx="468000" cy="46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403F89B-0AEB-F9BD-817E-AB4A83213A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7531" y="1923047"/>
            <a:ext cx="396000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0514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240A6-BE09-A840-C4CF-05DB1E2696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89BC21BB-08CB-FE69-C5A8-1905DD2A45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85787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4D54641-23AE-16C7-047F-29E66031D85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8805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08DD7F-F473-410C-4EBD-D0212E90B65D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3518" y="16534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4F17D25-D46D-FD67-D5D6-4AF7A75488F5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8451" y="165342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6A27C76-82FB-AF0F-4CE7-B38DEB1C1CF3}"/>
              </a:ext>
            </a:extLst>
          </p:cNvPr>
          <p:cNvSpPr>
            <a:spLocks/>
          </p:cNvSpPr>
          <p:nvPr/>
        </p:nvSpPr>
        <p:spPr>
          <a:xfrm>
            <a:off x="6179195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84ACA5-A93F-0EA0-1159-76D47B48A669}"/>
              </a:ext>
            </a:extLst>
          </p:cNvPr>
          <p:cNvSpPr>
            <a:spLocks/>
          </p:cNvSpPr>
          <p:nvPr/>
        </p:nvSpPr>
        <p:spPr>
          <a:xfrm>
            <a:off x="3165787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CD1E257-35A2-D964-38E9-D529E46D90AA}"/>
              </a:ext>
            </a:extLst>
          </p:cNvPr>
          <p:cNvSpPr>
            <a:spLocks/>
          </p:cNvSpPr>
          <p:nvPr/>
        </p:nvSpPr>
        <p:spPr>
          <a:xfrm>
            <a:off x="4658598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0E7C3EC-C216-94A2-A9F0-C4B98654E774}"/>
              </a:ext>
            </a:extLst>
          </p:cNvPr>
          <p:cNvSpPr>
            <a:spLocks/>
          </p:cNvSpPr>
          <p:nvPr/>
        </p:nvSpPr>
        <p:spPr>
          <a:xfrm>
            <a:off x="1350940" y="15541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16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A16112BC-33E7-4A43-DA58-9CAF26487CEE}"/>
              </a:ext>
            </a:extLst>
          </p:cNvPr>
          <p:cNvSpPr/>
          <p:nvPr/>
        </p:nvSpPr>
        <p:spPr>
          <a:xfrm>
            <a:off x="7377486" y="2915686"/>
            <a:ext cx="1378177" cy="900000"/>
          </a:xfrm>
          <a:prstGeom prst="roundRect">
            <a:avLst/>
          </a:prstGeom>
          <a:solidFill>
            <a:srgbClr val="ECF8F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يَزْخَرُ</a:t>
            </a:r>
            <a:endParaRPr kumimoji="0" lang="fr-FR" sz="4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6694AC8-25B6-9F42-DC14-CADAA081FECB}"/>
              </a:ext>
            </a:extLst>
          </p:cNvPr>
          <p:cNvSpPr/>
          <p:nvPr/>
        </p:nvSpPr>
        <p:spPr>
          <a:xfrm>
            <a:off x="5886596" y="2915686"/>
            <a:ext cx="1378177" cy="900000"/>
          </a:xfrm>
          <a:prstGeom prst="roundRect">
            <a:avLst/>
          </a:prstGeom>
          <a:solidFill>
            <a:srgbClr val="ECF8F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تُراثٌ</a:t>
            </a:r>
            <a:endParaRPr kumimoji="0" lang="fr-FR" sz="4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6C880EE-CD72-3ECF-11B1-A80D485C7BB4}"/>
              </a:ext>
            </a:extLst>
          </p:cNvPr>
          <p:cNvSpPr/>
          <p:nvPr/>
        </p:nvSpPr>
        <p:spPr>
          <a:xfrm>
            <a:off x="4443313" y="2915686"/>
            <a:ext cx="1330571" cy="900000"/>
          </a:xfrm>
          <a:prstGeom prst="roundRect">
            <a:avLst/>
          </a:prstGeom>
          <a:solidFill>
            <a:srgbClr val="ECF8F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عَريقٍ</a:t>
            </a:r>
            <a:endParaRPr kumimoji="0" lang="fr-FR" sz="4400" b="0" i="0" u="none" strike="noStrike" kern="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22CBC864-81BD-72B2-D8D4-7FA5499C0C43}"/>
              </a:ext>
            </a:extLst>
          </p:cNvPr>
          <p:cNvSpPr/>
          <p:nvPr/>
        </p:nvSpPr>
        <p:spPr>
          <a:xfrm>
            <a:off x="430667" y="2915686"/>
            <a:ext cx="3899934" cy="900000"/>
          </a:xfrm>
          <a:prstGeom prst="roundRect">
            <a:avLst/>
          </a:prstGeom>
          <a:solidFill>
            <a:srgbClr val="ECF8F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بِفَضْلِ هِمَّتِهِمُ ٱلْعالِيَةِ</a:t>
            </a:r>
          </a:p>
        </p:txBody>
      </p:sp>
      <p:sp>
        <p:nvSpPr>
          <p:cNvPr id="17" name="Google Shape;1360;p13">
            <a:extLst>
              <a:ext uri="{FF2B5EF4-FFF2-40B4-BE49-F238E27FC236}">
                <a16:creationId xmlns:a16="http://schemas.microsoft.com/office/drawing/2014/main" id="{DFC3D49E-1AFF-4BAD-FA3B-E6B88208A85C}"/>
              </a:ext>
            </a:extLst>
          </p:cNvPr>
          <p:cNvSpPr/>
          <p:nvPr/>
        </p:nvSpPr>
        <p:spPr>
          <a:xfrm>
            <a:off x="430668" y="4118455"/>
            <a:ext cx="8324996" cy="900000"/>
          </a:xfrm>
          <a:prstGeom prst="roundRect">
            <a:avLst/>
          </a:prstGeom>
          <a:solidFill>
            <a:srgbClr val="ECF8F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/>
            <a:r>
              <a:rPr lang="ar-MA" sz="4400" b="1" kern="0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يَزْخَرُ ٱلْمَغْرِبُ بِتُراثٍ حَضارِيٍّ عَريقٍ.</a:t>
            </a:r>
          </a:p>
        </p:txBody>
      </p:sp>
      <p:sp>
        <p:nvSpPr>
          <p:cNvPr id="14" name="Titre 13">
            <a:extLst>
              <a:ext uri="{FF2B5EF4-FFF2-40B4-BE49-F238E27FC236}">
                <a16:creationId xmlns:a16="http://schemas.microsoft.com/office/drawing/2014/main" id="{FB5EDF7F-8F99-77B6-FD31-D4BBFB51E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kern="0" dirty="0">
                <a:solidFill>
                  <a:srgbClr val="7F7F7F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في حصة اليوم، ستقومون بقراءة جملة وفقرة بدقة واسترسال.</a:t>
            </a:r>
            <a:endParaRPr lang="fr-FR" sz="2400" dirty="0"/>
          </a:p>
        </p:txBody>
      </p:sp>
      <p:pic>
        <p:nvPicPr>
          <p:cNvPr id="19" name="Espace réservé pour une image  18">
            <a:extLst>
              <a:ext uri="{FF2B5EF4-FFF2-40B4-BE49-F238E27FC236}">
                <a16:creationId xmlns:a16="http://schemas.microsoft.com/office/drawing/2014/main" id="{9BA1CF95-16F5-47B9-1F01-DBCD011088F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24249" y="684000"/>
            <a:ext cx="861737" cy="8617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807738"/>
      </p:ext>
    </p:extLst>
  </p:cSld>
  <p:clrMapOvr>
    <a:masterClrMapping/>
  </p:clrMapOvr>
  <p:transition spd="slow"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4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Office Theme 2013 - 2022">
  <a:themeElements>
    <a:clrScheme name="Office Them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 2013 -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01- نشاط اعتيادي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1_Office Theme 2013 - 2022">
  <a:themeElements>
    <a:clrScheme name="Office Them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 2013 -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2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02- معــــــــــجم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03- استماع وتحدث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اختتام الحصة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0.xml><?xml version="1.0" encoding="utf-8"?>
<a:theme xmlns:a="http://schemas.openxmlformats.org/drawingml/2006/main" name="قراءة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1.xml><?xml version="1.0" encoding="utf-8"?>
<a:theme xmlns:a="http://schemas.openxmlformats.org/drawingml/2006/main" name="1_02- معــــــــــجم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2.xml><?xml version="1.0" encoding="utf-8"?>
<a:theme xmlns:a="http://schemas.openxmlformats.org/drawingml/2006/main" name="1_03- استماع وتحدث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3.xml><?xml version="1.0" encoding="utf-8"?>
<a:theme xmlns:a="http://schemas.openxmlformats.org/drawingml/2006/main" name="3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4.xml><?xml version="1.0" encoding="utf-8"?>
<a:theme xmlns:a="http://schemas.openxmlformats.org/drawingml/2006/main" name="1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5.xml><?xml version="1.0" encoding="utf-8"?>
<a:theme xmlns:a="http://schemas.openxmlformats.org/drawingml/2006/main" name="2_01- نشاط اعتيادي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6.xml><?xml version="1.0" encoding="utf-8"?>
<a:theme xmlns:a="http://schemas.openxmlformats.org/drawingml/2006/main" name="1_اختتام الحصة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7.xml><?xml version="1.0" encoding="utf-8"?>
<a:theme xmlns:a="http://schemas.openxmlformats.org/drawingml/2006/main" name="2_Env-Enseignant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8.xml><?xml version="1.0" encoding="utf-8"?>
<a:theme xmlns:a="http://schemas.openxmlformats.org/drawingml/2006/main" name="2_03- استماع وتحدث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9.xml><?xml version="1.0" encoding="utf-8"?>
<a:theme xmlns:a="http://schemas.openxmlformats.org/drawingml/2006/main" name="4_Env-Enseignant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0.xml><?xml version="1.0" encoding="utf-8"?>
<a:theme xmlns:a="http://schemas.openxmlformats.org/drawingml/2006/main" name="5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4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18956</TotalTime>
  <Words>1348</Words>
  <Application>Microsoft Office PowerPoint</Application>
  <PresentationFormat>Affichage à l'écran (4:3)</PresentationFormat>
  <Paragraphs>328</Paragraphs>
  <Slides>48</Slides>
  <Notes>22</Notes>
  <HiddenSlides>0</HiddenSlides>
  <MMClips>2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30</vt:i4>
      </vt:variant>
      <vt:variant>
        <vt:lpstr>Titres des diapositives</vt:lpstr>
      </vt:variant>
      <vt:variant>
        <vt:i4>48</vt:i4>
      </vt:variant>
    </vt:vector>
  </HeadingPairs>
  <TitlesOfParts>
    <vt:vector size="90" baseType="lpstr">
      <vt:lpstr>Arial</vt:lpstr>
      <vt:lpstr>Arial Rounded MT Bold</vt:lpstr>
      <vt:lpstr>Calibri</vt:lpstr>
      <vt:lpstr>Calibri Light</vt:lpstr>
      <vt:lpstr>Dosis</vt:lpstr>
      <vt:lpstr>Dosis ExtraBold</vt:lpstr>
      <vt:lpstr>Dosis Medium</vt:lpstr>
      <vt:lpstr>Dosis SemiBold</vt:lpstr>
      <vt:lpstr>Microsoft Uighur</vt:lpstr>
      <vt:lpstr>Modern Love</vt:lpstr>
      <vt:lpstr>Noto Sans Symbols</vt:lpstr>
      <vt:lpstr>Wingdings</vt:lpstr>
      <vt:lpstr>Conception personnalisée</vt:lpstr>
      <vt:lpstr>6_Conception personnalisée</vt:lpstr>
      <vt:lpstr>1_Conception personnalisée</vt:lpstr>
      <vt:lpstr>2_Conception personnalisée</vt:lpstr>
      <vt:lpstr>5_Conception personnalisée</vt:lpstr>
      <vt:lpstr>1</vt:lpstr>
      <vt:lpstr>2</vt:lpstr>
      <vt:lpstr>3_Conception personnalisée</vt:lpstr>
      <vt:lpstr>4</vt:lpstr>
      <vt:lpstr>4_Conception personnalisée</vt:lpstr>
      <vt:lpstr>ENSEIGNANT</vt:lpstr>
      <vt:lpstr>Office Theme 2013 - 2022</vt:lpstr>
      <vt:lpstr>01- نشاط اعتيادي</vt:lpstr>
      <vt:lpstr>1_Office Theme 2013 - 2022</vt:lpstr>
      <vt:lpstr>2_Simple Light</vt:lpstr>
      <vt:lpstr>02- معــــــــــجم</vt:lpstr>
      <vt:lpstr>03- استماع وتحدث</vt:lpstr>
      <vt:lpstr>اختتام الحصة</vt:lpstr>
      <vt:lpstr>00_Env-Enseignant</vt:lpstr>
      <vt:lpstr>قراءة</vt:lpstr>
      <vt:lpstr>1_02- معــــــــــجم</vt:lpstr>
      <vt:lpstr>1_03- استماع وتحدث</vt:lpstr>
      <vt:lpstr>3_Env-Enseignant</vt:lpstr>
      <vt:lpstr>1_Env-Enseignant</vt:lpstr>
      <vt:lpstr>2_01- نشاط اعتيادي</vt:lpstr>
      <vt:lpstr>1_اختتام الحصة</vt:lpstr>
      <vt:lpstr>2_Env-Enseignant</vt:lpstr>
      <vt:lpstr>2_03- استماع وتحدث</vt:lpstr>
      <vt:lpstr>4_Env-Enseignant</vt:lpstr>
      <vt:lpstr>5_Env-Enseignant</vt:lpstr>
      <vt:lpstr>Présentation PowerPoint</vt:lpstr>
      <vt:lpstr>Présentation PowerPoint</vt:lpstr>
      <vt:lpstr>تنظيم حصص الأسبوع التربوي الأول</vt:lpstr>
      <vt:lpstr>هيكلة الحصة</vt:lpstr>
      <vt:lpstr>عند نهاية الحصة</vt:lpstr>
      <vt:lpstr>مرحبا بكم ، سننطلق في حصة اللغة العربية.</vt:lpstr>
      <vt:lpstr>ضعوا اللوحة والكراسة في القمطر.</vt:lpstr>
      <vt:lpstr> النشاط الاعتيادي</vt:lpstr>
      <vt:lpstr> في حصة اليوم، ستقومون بقراءة جملة وفقرة بدقة واسترسال.</vt:lpstr>
      <vt:lpstr> انتبهوا لقراءتي؛ سأعين من بينكم من سيقرأ بعدي</vt:lpstr>
      <vt:lpstr> انتبهوا لقراءتي؛ سأعين من بينكم من سيقرأ بعدي</vt:lpstr>
      <vt:lpstr>Présentation PowerPoint</vt:lpstr>
      <vt:lpstr>Présentation PowerPoint</vt:lpstr>
      <vt:lpstr>إملاء</vt:lpstr>
      <vt:lpstr>انتبهوا جيدا، في هذه الحصة سنتعلم كيف نميز بين همزة الوصل وهمزة القطع نطقا وكتابة.</vt:lpstr>
      <vt:lpstr>انتبهوا كيف سأحدد نوع الهمزة التي تبتدئ بها كلمة "انطلاق"</vt:lpstr>
      <vt:lpstr>سأضع أمامها حرف الواو وأقرأ "وانْطِلاقٌ" ، لَمْ أَنْطِقِ ٱلْهَمْزَةَ،  إذن هذه همزة  وصل تكتب هكذا</vt:lpstr>
      <vt:lpstr>في وسط الكلام تكتب همزة الوصل هكذا ولا تنطق. وفي بداية الكلام تنطق وتكتب</vt:lpstr>
      <vt:lpstr>بنفس الطريقة؛ سأحدد أي همزة سأرسم لإكمال الكلمة </vt:lpstr>
      <vt:lpstr>أقرأ  وَ أربعة"، نَطَقْتُ ٱلْهَمْزَةَ، إذن أَكْتُبُ هَمْزَةَ ٱلْقَطْعِ هَكَذا:  أ </vt:lpstr>
      <vt:lpstr>من يقرأ؟  </vt:lpstr>
      <vt:lpstr>خذوا ألواحكم</vt:lpstr>
      <vt:lpstr>  اكتبوا الكلمة مبتدئين بالهمزة المناسبة</vt:lpstr>
      <vt:lpstr>صححوا – من يشرح كيف حدد الهمزة المناسبة؟ </vt:lpstr>
      <vt:lpstr>  اكتبوا الكلمة مبتدئين بالهمزة المناسبة</vt:lpstr>
      <vt:lpstr>صححوا – من يشرح كيف حدد الهمزة المناسبة؟ </vt:lpstr>
      <vt:lpstr>  اكتبوا الكلمة مبتدئين بالهمزة المناسبة</vt:lpstr>
      <vt:lpstr>صححوا – من يشرح كيف حدد الهمزة المناسبة؟ </vt:lpstr>
      <vt:lpstr>خذوا كراساتكم الصفحة 15 و اكتبوا النص الذي سأملي عليكم </vt:lpstr>
      <vt:lpstr>اُكتبوا ما سأملي عليكم و انتبهوا لكتابة همزتي الوصل والقطع ( النص في الملحق)</vt:lpstr>
      <vt:lpstr>انتبهوا للتصحيح</vt:lpstr>
      <vt:lpstr>إنتاج كتابي</vt:lpstr>
      <vt:lpstr>الآن، ننتقل إلى ورشة الكتابة . ستتدربون على مهارة توسيع فكرة. </vt:lpstr>
      <vt:lpstr>انتبهوا، أريد توسيع هذه الجملة. من يقرأ؟ </vt:lpstr>
      <vt:lpstr>سأغني الجملة بمعلومة عن المكان. لذا أطرح السؤال بـ  أَيْنَ؟ </vt:lpstr>
      <vt:lpstr>أطرح سؤالا آخر : مَتى؟  من يقرأ الجملة الموسعة؟  </vt:lpstr>
      <vt:lpstr>من يذكرنا بخطوات إستراتيجية "التوسيع"؟ </vt:lpstr>
      <vt:lpstr>خذوا كراساتكم على الصفحة رقم 16 و أنجزوا النشاط 1 </vt:lpstr>
      <vt:lpstr>ما المطلوب منكم في هذا النشاط؟  أنجزوا سأمر لمساعدتكم.</vt:lpstr>
      <vt:lpstr>انتبهوا للتصحيح ، من يجيب عن السؤال؟</vt:lpstr>
      <vt:lpstr>اختــتام الحــصة</vt:lpstr>
      <vt:lpstr>ماذا تعلمتم اليوم؟</vt:lpstr>
      <vt:lpstr>في المنزل أنجزوا التمرين التالي ص 16.</vt:lpstr>
      <vt:lpstr>على كراساتكم؛ في المنزل انجزوا التمرين التالي ص15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EL HAMDOUNI BTIHAJ</dc:creator>
  <cp:lastModifiedBy>EL HAMDOUNI BTIHAJ</cp:lastModifiedBy>
  <cp:revision>309</cp:revision>
  <dcterms:created xsi:type="dcterms:W3CDTF">2023-09-20T21:35:22Z</dcterms:created>
  <dcterms:modified xsi:type="dcterms:W3CDTF">2025-10-29T09:51:40Z</dcterms:modified>
</cp:coreProperties>
</file>