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2" name="Google Shape;77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3" name="Google Shape;107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5.png"/><Relationship Id="rId12" Type="http://schemas.openxmlformats.org/officeDocument/2006/relationships/image" Target="../media/image1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7.png"/><Relationship Id="rId7" Type="http://schemas.openxmlformats.org/officeDocument/2006/relationships/hyperlink" Target="https://twitter.com/SlidesManiaSM/" TargetMode="External"/><Relationship Id="rId8"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pic>
        <p:nvPicPr>
          <p:cNvPr descr="A picture containing chart&#10;&#10;Description automatically generated" id="11" name="Google Shape;11;p2"/>
          <p:cNvPicPr preferRelativeResize="0"/>
          <p:nvPr/>
        </p:nvPicPr>
        <p:blipFill rotWithShape="1">
          <a:blip r:embed="rId2">
            <a:alphaModFix/>
          </a:blip>
          <a:srcRect b="0" l="0" r="0" t="0"/>
          <a:stretch/>
        </p:blipFill>
        <p:spPr>
          <a:xfrm>
            <a:off x="1340095" y="482278"/>
            <a:ext cx="9297206" cy="5529551"/>
          </a:xfrm>
          <a:prstGeom prst="rect">
            <a:avLst/>
          </a:prstGeom>
          <a:noFill/>
          <a:ln>
            <a:noFill/>
          </a:ln>
        </p:spPr>
      </p:pic>
      <p:sp>
        <p:nvSpPr>
          <p:cNvPr id="12" name="Google Shape;12;p2"/>
          <p:cNvSpPr txBox="1"/>
          <p:nvPr>
            <p:ph type="title"/>
          </p:nvPr>
        </p:nvSpPr>
        <p:spPr>
          <a:xfrm>
            <a:off x="3555000" y="1300325"/>
            <a:ext cx="5845500" cy="42351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3" name="Google Shape;13;p2"/>
          <p:cNvSpPr txBox="1"/>
          <p:nvPr>
            <p:ph idx="1" type="subTitle"/>
          </p:nvPr>
        </p:nvSpPr>
        <p:spPr>
          <a:xfrm>
            <a:off x="432800" y="6096300"/>
            <a:ext cx="11379900" cy="717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SzPts val="1900"/>
              <a:buNone/>
              <a:defRPr/>
            </a:lvl1pPr>
            <a:lvl2pPr lvl="1" algn="ctr">
              <a:lnSpc>
                <a:spcPct val="115000"/>
              </a:lnSpc>
              <a:spcBef>
                <a:spcPts val="2100"/>
              </a:spcBef>
              <a:spcAft>
                <a:spcPts val="0"/>
              </a:spcAft>
              <a:buSzPts val="1900"/>
              <a:buNone/>
              <a:defRPr/>
            </a:lvl2pPr>
            <a:lvl3pPr lvl="2" algn="ctr">
              <a:lnSpc>
                <a:spcPct val="115000"/>
              </a:lnSpc>
              <a:spcBef>
                <a:spcPts val="2100"/>
              </a:spcBef>
              <a:spcAft>
                <a:spcPts val="0"/>
              </a:spcAft>
              <a:buSzPts val="1900"/>
              <a:buNone/>
              <a:defRPr/>
            </a:lvl3pPr>
            <a:lvl4pPr lvl="3" algn="ctr">
              <a:lnSpc>
                <a:spcPct val="115000"/>
              </a:lnSpc>
              <a:spcBef>
                <a:spcPts val="2100"/>
              </a:spcBef>
              <a:spcAft>
                <a:spcPts val="0"/>
              </a:spcAft>
              <a:buSzPts val="1900"/>
              <a:buNone/>
              <a:defRPr/>
            </a:lvl4pPr>
            <a:lvl5pPr lvl="4" algn="ctr">
              <a:lnSpc>
                <a:spcPct val="115000"/>
              </a:lnSpc>
              <a:spcBef>
                <a:spcPts val="2100"/>
              </a:spcBef>
              <a:spcAft>
                <a:spcPts val="0"/>
              </a:spcAft>
              <a:buSzPts val="1900"/>
              <a:buNone/>
              <a:defRPr/>
            </a:lvl5pPr>
            <a:lvl6pPr lvl="5" algn="ctr">
              <a:lnSpc>
                <a:spcPct val="115000"/>
              </a:lnSpc>
              <a:spcBef>
                <a:spcPts val="2100"/>
              </a:spcBef>
              <a:spcAft>
                <a:spcPts val="0"/>
              </a:spcAft>
              <a:buSzPts val="1900"/>
              <a:buNone/>
              <a:defRPr/>
            </a:lvl6pPr>
            <a:lvl7pPr lvl="6" algn="ctr">
              <a:lnSpc>
                <a:spcPct val="115000"/>
              </a:lnSpc>
              <a:spcBef>
                <a:spcPts val="2100"/>
              </a:spcBef>
              <a:spcAft>
                <a:spcPts val="0"/>
              </a:spcAft>
              <a:buSzPts val="1900"/>
              <a:buNone/>
              <a:defRPr/>
            </a:lvl7pPr>
            <a:lvl8pPr lvl="7" algn="ctr">
              <a:lnSpc>
                <a:spcPct val="115000"/>
              </a:lnSpc>
              <a:spcBef>
                <a:spcPts val="2100"/>
              </a:spcBef>
              <a:spcAft>
                <a:spcPts val="0"/>
              </a:spcAft>
              <a:buSzPts val="1900"/>
              <a:buNone/>
              <a:defRPr/>
            </a:lvl8pPr>
            <a:lvl9pPr lvl="8" algn="ctr">
              <a:lnSpc>
                <a:spcPct val="115000"/>
              </a:lnSpc>
              <a:spcBef>
                <a:spcPts val="2100"/>
              </a:spcBef>
              <a:spcAft>
                <a:spcPts val="2100"/>
              </a:spcAft>
              <a:buSzPts val="1900"/>
              <a:buNone/>
              <a:defRPr/>
            </a:lvl9pPr>
          </a:lstStyle>
          <a:p/>
        </p:txBody>
      </p:sp>
      <p:grpSp>
        <p:nvGrpSpPr>
          <p:cNvPr id="14" name="Google Shape;14;p2"/>
          <p:cNvGrpSpPr/>
          <p:nvPr/>
        </p:nvGrpSpPr>
        <p:grpSpPr>
          <a:xfrm flipH="1" rot="-5400000">
            <a:off x="8279129" y="3658177"/>
            <a:ext cx="1933054" cy="2608237"/>
            <a:chOff x="457248" y="3335151"/>
            <a:chExt cx="2978971" cy="4019475"/>
          </a:xfrm>
        </p:grpSpPr>
        <p:sp>
          <p:nvSpPr>
            <p:cNvPr id="15" name="Google Shape;15;p2"/>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rgbClr val="FFFFF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 name="Google Shape;20;p2"/>
            <p:cNvGrpSpPr/>
            <p:nvPr/>
          </p:nvGrpSpPr>
          <p:grpSpPr>
            <a:xfrm>
              <a:off x="1704092" y="5587062"/>
              <a:ext cx="305343" cy="1767564"/>
              <a:chOff x="5809266" y="3623508"/>
              <a:chExt cx="305343" cy="1767564"/>
            </a:xfrm>
          </p:grpSpPr>
          <p:sp>
            <p:nvSpPr>
              <p:cNvPr id="21" name="Google Shape;21;p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2"/>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44" name="Shape 144"/>
        <p:cNvGrpSpPr/>
        <p:nvPr/>
      </p:nvGrpSpPr>
      <p:grpSpPr>
        <a:xfrm>
          <a:off x="0" y="0"/>
          <a:ext cx="0" cy="0"/>
          <a:chOff x="0" y="0"/>
          <a:chExt cx="0" cy="0"/>
        </a:xfrm>
      </p:grpSpPr>
      <p:sp>
        <p:nvSpPr>
          <p:cNvPr id="145" name="Google Shape;145;p11"/>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p:txBody>
      </p:sp>
      <p:sp>
        <p:nvSpPr>
          <p:cNvPr id="146" name="Google Shape;146;p11"/>
          <p:cNvSpPr txBox="1"/>
          <p:nvPr>
            <p:ph idx="1" type="subTitle"/>
          </p:nvPr>
        </p:nvSpPr>
        <p:spPr>
          <a:xfrm>
            <a:off x="411275" y="5029775"/>
            <a:ext cx="4458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47" name="Shape 147"/>
        <p:cNvGrpSpPr/>
        <p:nvPr/>
      </p:nvGrpSpPr>
      <p:grpSpPr>
        <a:xfrm>
          <a:off x="0" y="0"/>
          <a:ext cx="0" cy="0"/>
          <a:chOff x="0" y="0"/>
          <a:chExt cx="0" cy="0"/>
        </a:xfrm>
      </p:grpSpPr>
      <p:sp>
        <p:nvSpPr>
          <p:cNvPr id="148" name="Google Shape;148;p12"/>
          <p:cNvSpPr txBox="1"/>
          <p:nvPr>
            <p:ph type="title"/>
          </p:nvPr>
        </p:nvSpPr>
        <p:spPr>
          <a:xfrm>
            <a:off x="7223375" y="2088000"/>
            <a:ext cx="4458300" cy="2377200"/>
          </a:xfrm>
          <a:prstGeom prst="rect">
            <a:avLst/>
          </a:prstGeom>
          <a:noFill/>
          <a:ln>
            <a:noFill/>
          </a:ln>
        </p:spPr>
        <p:txBody>
          <a:bodyPr anchorCtr="0" anchor="ctr" bIns="121900" lIns="121900" spcFirstLastPara="1" rIns="121900" wrap="square" tIns="121900">
            <a:noAutofit/>
          </a:bodyPr>
          <a:lstStyle>
            <a:lvl1pPr lvl="0" algn="r">
              <a:lnSpc>
                <a:spcPct val="100000"/>
              </a:lnSpc>
              <a:spcBef>
                <a:spcPts val="0"/>
              </a:spcBef>
              <a:spcAft>
                <a:spcPts val="0"/>
              </a:spcAft>
              <a:buSzPts val="6000"/>
              <a:buNone/>
              <a:defRPr sz="6000"/>
            </a:lvl1pPr>
            <a:lvl2pPr lvl="1" algn="r">
              <a:lnSpc>
                <a:spcPct val="100000"/>
              </a:lnSpc>
              <a:spcBef>
                <a:spcPts val="0"/>
              </a:spcBef>
              <a:spcAft>
                <a:spcPts val="0"/>
              </a:spcAft>
              <a:buClr>
                <a:schemeClr val="lt1"/>
              </a:buClr>
              <a:buSzPts val="15000"/>
              <a:buNone/>
              <a:defRPr sz="15000">
                <a:solidFill>
                  <a:schemeClr val="lt1"/>
                </a:solidFill>
              </a:defRPr>
            </a:lvl2pPr>
            <a:lvl3pPr lvl="2" algn="r">
              <a:lnSpc>
                <a:spcPct val="100000"/>
              </a:lnSpc>
              <a:spcBef>
                <a:spcPts val="0"/>
              </a:spcBef>
              <a:spcAft>
                <a:spcPts val="0"/>
              </a:spcAft>
              <a:buClr>
                <a:schemeClr val="lt1"/>
              </a:buClr>
              <a:buSzPts val="15000"/>
              <a:buNone/>
              <a:defRPr sz="15000">
                <a:solidFill>
                  <a:schemeClr val="lt1"/>
                </a:solidFill>
              </a:defRPr>
            </a:lvl3pPr>
            <a:lvl4pPr lvl="3" algn="r">
              <a:lnSpc>
                <a:spcPct val="100000"/>
              </a:lnSpc>
              <a:spcBef>
                <a:spcPts val="0"/>
              </a:spcBef>
              <a:spcAft>
                <a:spcPts val="0"/>
              </a:spcAft>
              <a:buClr>
                <a:schemeClr val="lt1"/>
              </a:buClr>
              <a:buSzPts val="15000"/>
              <a:buNone/>
              <a:defRPr sz="15000">
                <a:solidFill>
                  <a:schemeClr val="lt1"/>
                </a:solidFill>
              </a:defRPr>
            </a:lvl4pPr>
            <a:lvl5pPr lvl="4" algn="r">
              <a:lnSpc>
                <a:spcPct val="100000"/>
              </a:lnSpc>
              <a:spcBef>
                <a:spcPts val="0"/>
              </a:spcBef>
              <a:spcAft>
                <a:spcPts val="0"/>
              </a:spcAft>
              <a:buClr>
                <a:schemeClr val="lt1"/>
              </a:buClr>
              <a:buSzPts val="15000"/>
              <a:buNone/>
              <a:defRPr sz="15000">
                <a:solidFill>
                  <a:schemeClr val="lt1"/>
                </a:solidFill>
              </a:defRPr>
            </a:lvl5pPr>
            <a:lvl6pPr lvl="5" algn="r">
              <a:lnSpc>
                <a:spcPct val="100000"/>
              </a:lnSpc>
              <a:spcBef>
                <a:spcPts val="0"/>
              </a:spcBef>
              <a:spcAft>
                <a:spcPts val="0"/>
              </a:spcAft>
              <a:buClr>
                <a:schemeClr val="lt1"/>
              </a:buClr>
              <a:buSzPts val="15000"/>
              <a:buNone/>
              <a:defRPr sz="15000">
                <a:solidFill>
                  <a:schemeClr val="lt1"/>
                </a:solidFill>
              </a:defRPr>
            </a:lvl6pPr>
            <a:lvl7pPr lvl="6" algn="r">
              <a:lnSpc>
                <a:spcPct val="100000"/>
              </a:lnSpc>
              <a:spcBef>
                <a:spcPts val="0"/>
              </a:spcBef>
              <a:spcAft>
                <a:spcPts val="0"/>
              </a:spcAft>
              <a:buClr>
                <a:schemeClr val="lt1"/>
              </a:buClr>
              <a:buSzPts val="15000"/>
              <a:buNone/>
              <a:defRPr sz="15000">
                <a:solidFill>
                  <a:schemeClr val="lt1"/>
                </a:solidFill>
              </a:defRPr>
            </a:lvl7pPr>
            <a:lvl8pPr lvl="7" algn="r">
              <a:lnSpc>
                <a:spcPct val="100000"/>
              </a:lnSpc>
              <a:spcBef>
                <a:spcPts val="0"/>
              </a:spcBef>
              <a:spcAft>
                <a:spcPts val="0"/>
              </a:spcAft>
              <a:buClr>
                <a:schemeClr val="lt1"/>
              </a:buClr>
              <a:buSzPts val="15000"/>
              <a:buNone/>
              <a:defRPr sz="15000">
                <a:solidFill>
                  <a:schemeClr val="lt1"/>
                </a:solidFill>
              </a:defRPr>
            </a:lvl8pPr>
            <a:lvl9pPr lvl="8" algn="r">
              <a:lnSpc>
                <a:spcPct val="100000"/>
              </a:lnSpc>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49" name="Shape 149"/>
        <p:cNvGrpSpPr/>
        <p:nvPr/>
      </p:nvGrpSpPr>
      <p:grpSpPr>
        <a:xfrm>
          <a:off x="0" y="0"/>
          <a:ext cx="0" cy="0"/>
          <a:chOff x="0" y="0"/>
          <a:chExt cx="0" cy="0"/>
        </a:xfrm>
      </p:grpSpPr>
      <p:pic>
        <p:nvPicPr>
          <p:cNvPr descr="Shape&#10;&#10;Description automatically generated" id="150" name="Google Shape;150;p13"/>
          <p:cNvPicPr preferRelativeResize="0"/>
          <p:nvPr/>
        </p:nvPicPr>
        <p:blipFill rotWithShape="1">
          <a:blip r:embed="rId2">
            <a:alphaModFix/>
          </a:blip>
          <a:srcRect b="0" l="0" r="0" t="0"/>
          <a:stretch/>
        </p:blipFill>
        <p:spPr>
          <a:xfrm>
            <a:off x="0" y="1934527"/>
            <a:ext cx="6200169" cy="4743099"/>
          </a:xfrm>
          <a:prstGeom prst="rect">
            <a:avLst/>
          </a:prstGeom>
          <a:noFill/>
          <a:ln>
            <a:noFill/>
          </a:ln>
        </p:spPr>
      </p:pic>
      <p:sp>
        <p:nvSpPr>
          <p:cNvPr id="151" name="Google Shape;151;p13"/>
          <p:cNvSpPr txBox="1"/>
          <p:nvPr>
            <p:ph type="title"/>
          </p:nvPr>
        </p:nvSpPr>
        <p:spPr>
          <a:xfrm>
            <a:off x="2260832" y="2208096"/>
            <a:ext cx="2994300" cy="10725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52" name="Google Shape;152;p13"/>
          <p:cNvSpPr txBox="1"/>
          <p:nvPr>
            <p:ph idx="2" type="title"/>
          </p:nvPr>
        </p:nvSpPr>
        <p:spPr>
          <a:xfrm>
            <a:off x="2260832" y="3757997"/>
            <a:ext cx="2994300" cy="10725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53" name="Google Shape;153;p13"/>
          <p:cNvSpPr txBox="1"/>
          <p:nvPr>
            <p:ph idx="3" type="title"/>
          </p:nvPr>
        </p:nvSpPr>
        <p:spPr>
          <a:xfrm>
            <a:off x="415600" y="6695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a:lnSpc>
                <a:spcPct val="100000"/>
              </a:lnSpc>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54" name="Google Shape;154;p13"/>
          <p:cNvSpPr txBox="1"/>
          <p:nvPr>
            <p:ph idx="4" type="title"/>
          </p:nvPr>
        </p:nvSpPr>
        <p:spPr>
          <a:xfrm>
            <a:off x="2181355" y="5369612"/>
            <a:ext cx="2994300" cy="10725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55" name="Google Shape;155;p13"/>
          <p:cNvSpPr txBox="1"/>
          <p:nvPr>
            <p:ph idx="1" type="body"/>
          </p:nvPr>
        </p:nvSpPr>
        <p:spPr>
          <a:xfrm>
            <a:off x="6117500" y="5526325"/>
            <a:ext cx="5887500" cy="722700"/>
          </a:xfrm>
          <a:prstGeom prst="rect">
            <a:avLst/>
          </a:prstGeom>
          <a:noFill/>
          <a:ln>
            <a:noFill/>
          </a:ln>
        </p:spPr>
        <p:txBody>
          <a:bodyPr anchorCtr="0" anchor="b" bIns="121900" lIns="121900" spcFirstLastPara="1" rIns="121900" wrap="square" tIns="121900">
            <a:noAutofit/>
          </a:bodyPr>
          <a:lstStyle>
            <a:lvl1pPr indent="-336550" lvl="0" marL="457200" algn="l">
              <a:lnSpc>
                <a:spcPct val="100000"/>
              </a:lnSpc>
              <a:spcBef>
                <a:spcPts val="0"/>
              </a:spcBef>
              <a:spcAft>
                <a:spcPts val="0"/>
              </a:spcAft>
              <a:buSzPts val="1700"/>
              <a:buChar char="●"/>
              <a:defRPr sz="1700"/>
            </a:lvl1pPr>
            <a:lvl2pPr indent="-336550" lvl="1" marL="914400" algn="l">
              <a:lnSpc>
                <a:spcPct val="100000"/>
              </a:lnSpc>
              <a:spcBef>
                <a:spcPts val="0"/>
              </a:spcBef>
              <a:spcAft>
                <a:spcPts val="0"/>
              </a:spcAft>
              <a:buSzPts val="1700"/>
              <a:buChar char="○"/>
              <a:defRPr sz="1700"/>
            </a:lvl2pPr>
            <a:lvl3pPr indent="-336550" lvl="2" marL="1371600" algn="l">
              <a:lnSpc>
                <a:spcPct val="100000"/>
              </a:lnSpc>
              <a:spcBef>
                <a:spcPts val="0"/>
              </a:spcBef>
              <a:spcAft>
                <a:spcPts val="0"/>
              </a:spcAft>
              <a:buSzPts val="1700"/>
              <a:buChar char="■"/>
              <a:defRPr sz="1700"/>
            </a:lvl3pPr>
            <a:lvl4pPr indent="-336550" lvl="3" marL="1828800" algn="l">
              <a:lnSpc>
                <a:spcPct val="100000"/>
              </a:lnSpc>
              <a:spcBef>
                <a:spcPts val="0"/>
              </a:spcBef>
              <a:spcAft>
                <a:spcPts val="0"/>
              </a:spcAft>
              <a:buSzPts val="1700"/>
              <a:buChar char="●"/>
              <a:defRPr sz="1700"/>
            </a:lvl4pPr>
            <a:lvl5pPr indent="-336550" lvl="4" marL="2286000" algn="l">
              <a:lnSpc>
                <a:spcPct val="100000"/>
              </a:lnSpc>
              <a:spcBef>
                <a:spcPts val="0"/>
              </a:spcBef>
              <a:spcAft>
                <a:spcPts val="0"/>
              </a:spcAft>
              <a:buSzPts val="1700"/>
              <a:buChar char="○"/>
              <a:defRPr sz="1700"/>
            </a:lvl5pPr>
            <a:lvl6pPr indent="-336550" lvl="5" marL="2743200" algn="l">
              <a:lnSpc>
                <a:spcPct val="100000"/>
              </a:lnSpc>
              <a:spcBef>
                <a:spcPts val="0"/>
              </a:spcBef>
              <a:spcAft>
                <a:spcPts val="0"/>
              </a:spcAft>
              <a:buSzPts val="1700"/>
              <a:buChar char="■"/>
              <a:defRPr sz="1700"/>
            </a:lvl6pPr>
            <a:lvl7pPr indent="-336550" lvl="6" marL="3200400" algn="l">
              <a:lnSpc>
                <a:spcPct val="100000"/>
              </a:lnSpc>
              <a:spcBef>
                <a:spcPts val="0"/>
              </a:spcBef>
              <a:spcAft>
                <a:spcPts val="0"/>
              </a:spcAft>
              <a:buSzPts val="1700"/>
              <a:buChar char="●"/>
              <a:defRPr sz="1700"/>
            </a:lvl7pPr>
            <a:lvl8pPr indent="-336550" lvl="7" marL="3657600" algn="l">
              <a:lnSpc>
                <a:spcPct val="100000"/>
              </a:lnSpc>
              <a:spcBef>
                <a:spcPts val="0"/>
              </a:spcBef>
              <a:spcAft>
                <a:spcPts val="0"/>
              </a:spcAft>
              <a:buSzPts val="1700"/>
              <a:buChar char="○"/>
              <a:defRPr sz="1700"/>
            </a:lvl8pPr>
            <a:lvl9pPr indent="-336550" lvl="8" marL="4114800" algn="l">
              <a:lnSpc>
                <a:spcPct val="100000"/>
              </a:lnSpc>
              <a:spcBef>
                <a:spcPts val="0"/>
              </a:spcBef>
              <a:spcAft>
                <a:spcPts val="0"/>
              </a:spcAft>
              <a:buSzPts val="1700"/>
              <a:buChar char="■"/>
              <a:defRPr sz="1700"/>
            </a:lvl9pPr>
          </a:lstStyle>
          <a:p/>
        </p:txBody>
      </p:sp>
      <p:sp>
        <p:nvSpPr>
          <p:cNvPr id="156" name="Google Shape;156;p13"/>
          <p:cNvSpPr txBox="1"/>
          <p:nvPr>
            <p:ph idx="5" type="body"/>
          </p:nvPr>
        </p:nvSpPr>
        <p:spPr>
          <a:xfrm>
            <a:off x="6117500" y="4046525"/>
            <a:ext cx="5887500" cy="722700"/>
          </a:xfrm>
          <a:prstGeom prst="rect">
            <a:avLst/>
          </a:prstGeom>
          <a:noFill/>
          <a:ln>
            <a:noFill/>
          </a:ln>
        </p:spPr>
        <p:txBody>
          <a:bodyPr anchorCtr="0" anchor="b" bIns="121900" lIns="121900" spcFirstLastPara="1" rIns="121900" wrap="square" tIns="121900">
            <a:noAutofit/>
          </a:bodyPr>
          <a:lstStyle>
            <a:lvl1pPr indent="-336550" lvl="0" marL="457200" algn="l">
              <a:lnSpc>
                <a:spcPct val="100000"/>
              </a:lnSpc>
              <a:spcBef>
                <a:spcPts val="0"/>
              </a:spcBef>
              <a:spcAft>
                <a:spcPts val="0"/>
              </a:spcAft>
              <a:buSzPts val="1700"/>
              <a:buChar char="●"/>
              <a:defRPr sz="1700"/>
            </a:lvl1pPr>
            <a:lvl2pPr indent="-336550" lvl="1" marL="914400" algn="l">
              <a:lnSpc>
                <a:spcPct val="100000"/>
              </a:lnSpc>
              <a:spcBef>
                <a:spcPts val="0"/>
              </a:spcBef>
              <a:spcAft>
                <a:spcPts val="0"/>
              </a:spcAft>
              <a:buSzPts val="1700"/>
              <a:buChar char="○"/>
              <a:defRPr sz="1700"/>
            </a:lvl2pPr>
            <a:lvl3pPr indent="-336550" lvl="2" marL="1371600" algn="l">
              <a:lnSpc>
                <a:spcPct val="100000"/>
              </a:lnSpc>
              <a:spcBef>
                <a:spcPts val="0"/>
              </a:spcBef>
              <a:spcAft>
                <a:spcPts val="0"/>
              </a:spcAft>
              <a:buSzPts val="1700"/>
              <a:buChar char="■"/>
              <a:defRPr sz="1700"/>
            </a:lvl3pPr>
            <a:lvl4pPr indent="-336550" lvl="3" marL="1828800" algn="l">
              <a:lnSpc>
                <a:spcPct val="100000"/>
              </a:lnSpc>
              <a:spcBef>
                <a:spcPts val="0"/>
              </a:spcBef>
              <a:spcAft>
                <a:spcPts val="0"/>
              </a:spcAft>
              <a:buSzPts val="1700"/>
              <a:buChar char="●"/>
              <a:defRPr sz="1700"/>
            </a:lvl4pPr>
            <a:lvl5pPr indent="-336550" lvl="4" marL="2286000" algn="l">
              <a:lnSpc>
                <a:spcPct val="100000"/>
              </a:lnSpc>
              <a:spcBef>
                <a:spcPts val="0"/>
              </a:spcBef>
              <a:spcAft>
                <a:spcPts val="0"/>
              </a:spcAft>
              <a:buSzPts val="1700"/>
              <a:buChar char="○"/>
              <a:defRPr sz="1700"/>
            </a:lvl5pPr>
            <a:lvl6pPr indent="-336550" lvl="5" marL="2743200" algn="l">
              <a:lnSpc>
                <a:spcPct val="100000"/>
              </a:lnSpc>
              <a:spcBef>
                <a:spcPts val="0"/>
              </a:spcBef>
              <a:spcAft>
                <a:spcPts val="0"/>
              </a:spcAft>
              <a:buSzPts val="1700"/>
              <a:buChar char="■"/>
              <a:defRPr sz="1700"/>
            </a:lvl6pPr>
            <a:lvl7pPr indent="-336550" lvl="6" marL="3200400" algn="l">
              <a:lnSpc>
                <a:spcPct val="100000"/>
              </a:lnSpc>
              <a:spcBef>
                <a:spcPts val="0"/>
              </a:spcBef>
              <a:spcAft>
                <a:spcPts val="0"/>
              </a:spcAft>
              <a:buSzPts val="1700"/>
              <a:buChar char="●"/>
              <a:defRPr sz="1700"/>
            </a:lvl7pPr>
            <a:lvl8pPr indent="-336550" lvl="7" marL="3657600" algn="l">
              <a:lnSpc>
                <a:spcPct val="100000"/>
              </a:lnSpc>
              <a:spcBef>
                <a:spcPts val="0"/>
              </a:spcBef>
              <a:spcAft>
                <a:spcPts val="0"/>
              </a:spcAft>
              <a:buSzPts val="1700"/>
              <a:buChar char="○"/>
              <a:defRPr sz="1700"/>
            </a:lvl8pPr>
            <a:lvl9pPr indent="-336550" lvl="8" marL="4114800" algn="l">
              <a:lnSpc>
                <a:spcPct val="100000"/>
              </a:lnSpc>
              <a:spcBef>
                <a:spcPts val="0"/>
              </a:spcBef>
              <a:spcAft>
                <a:spcPts val="0"/>
              </a:spcAft>
              <a:buSzPts val="1700"/>
              <a:buChar char="■"/>
              <a:defRPr sz="1700"/>
            </a:lvl9pPr>
          </a:lstStyle>
          <a:p/>
        </p:txBody>
      </p:sp>
      <p:sp>
        <p:nvSpPr>
          <p:cNvPr id="157" name="Google Shape;157;p13"/>
          <p:cNvSpPr txBox="1"/>
          <p:nvPr>
            <p:ph idx="6" type="body"/>
          </p:nvPr>
        </p:nvSpPr>
        <p:spPr>
          <a:xfrm>
            <a:off x="6117500" y="2566725"/>
            <a:ext cx="5887500" cy="722700"/>
          </a:xfrm>
          <a:prstGeom prst="rect">
            <a:avLst/>
          </a:prstGeom>
          <a:noFill/>
          <a:ln>
            <a:noFill/>
          </a:ln>
        </p:spPr>
        <p:txBody>
          <a:bodyPr anchorCtr="0" anchor="b" bIns="121900" lIns="121900" spcFirstLastPara="1" rIns="121900" wrap="square" tIns="121900">
            <a:noAutofit/>
          </a:bodyPr>
          <a:lstStyle>
            <a:lvl1pPr indent="-336550" lvl="0" marL="457200" algn="l">
              <a:lnSpc>
                <a:spcPct val="100000"/>
              </a:lnSpc>
              <a:spcBef>
                <a:spcPts val="0"/>
              </a:spcBef>
              <a:spcAft>
                <a:spcPts val="0"/>
              </a:spcAft>
              <a:buSzPts val="1700"/>
              <a:buChar char="●"/>
              <a:defRPr sz="1700"/>
            </a:lvl1pPr>
            <a:lvl2pPr indent="-336550" lvl="1" marL="914400" algn="l">
              <a:lnSpc>
                <a:spcPct val="100000"/>
              </a:lnSpc>
              <a:spcBef>
                <a:spcPts val="0"/>
              </a:spcBef>
              <a:spcAft>
                <a:spcPts val="0"/>
              </a:spcAft>
              <a:buSzPts val="1700"/>
              <a:buChar char="○"/>
              <a:defRPr sz="1700"/>
            </a:lvl2pPr>
            <a:lvl3pPr indent="-336550" lvl="2" marL="1371600" algn="l">
              <a:lnSpc>
                <a:spcPct val="100000"/>
              </a:lnSpc>
              <a:spcBef>
                <a:spcPts val="0"/>
              </a:spcBef>
              <a:spcAft>
                <a:spcPts val="0"/>
              </a:spcAft>
              <a:buSzPts val="1700"/>
              <a:buChar char="■"/>
              <a:defRPr sz="1700"/>
            </a:lvl3pPr>
            <a:lvl4pPr indent="-336550" lvl="3" marL="1828800" algn="l">
              <a:lnSpc>
                <a:spcPct val="100000"/>
              </a:lnSpc>
              <a:spcBef>
                <a:spcPts val="0"/>
              </a:spcBef>
              <a:spcAft>
                <a:spcPts val="0"/>
              </a:spcAft>
              <a:buSzPts val="1700"/>
              <a:buChar char="●"/>
              <a:defRPr sz="1700"/>
            </a:lvl4pPr>
            <a:lvl5pPr indent="-336550" lvl="4" marL="2286000" algn="l">
              <a:lnSpc>
                <a:spcPct val="100000"/>
              </a:lnSpc>
              <a:spcBef>
                <a:spcPts val="0"/>
              </a:spcBef>
              <a:spcAft>
                <a:spcPts val="0"/>
              </a:spcAft>
              <a:buSzPts val="1700"/>
              <a:buChar char="○"/>
              <a:defRPr sz="1700"/>
            </a:lvl5pPr>
            <a:lvl6pPr indent="-336550" lvl="5" marL="2743200" algn="l">
              <a:lnSpc>
                <a:spcPct val="100000"/>
              </a:lnSpc>
              <a:spcBef>
                <a:spcPts val="0"/>
              </a:spcBef>
              <a:spcAft>
                <a:spcPts val="0"/>
              </a:spcAft>
              <a:buSzPts val="1700"/>
              <a:buChar char="■"/>
              <a:defRPr sz="1700"/>
            </a:lvl6pPr>
            <a:lvl7pPr indent="-336550" lvl="6" marL="3200400" algn="l">
              <a:lnSpc>
                <a:spcPct val="100000"/>
              </a:lnSpc>
              <a:spcBef>
                <a:spcPts val="0"/>
              </a:spcBef>
              <a:spcAft>
                <a:spcPts val="0"/>
              </a:spcAft>
              <a:buSzPts val="1700"/>
              <a:buChar char="●"/>
              <a:defRPr sz="1700"/>
            </a:lvl7pPr>
            <a:lvl8pPr indent="-336550" lvl="7" marL="3657600" algn="l">
              <a:lnSpc>
                <a:spcPct val="100000"/>
              </a:lnSpc>
              <a:spcBef>
                <a:spcPts val="0"/>
              </a:spcBef>
              <a:spcAft>
                <a:spcPts val="0"/>
              </a:spcAft>
              <a:buSzPts val="1700"/>
              <a:buChar char="○"/>
              <a:defRPr sz="1700"/>
            </a:lvl8pPr>
            <a:lvl9pPr indent="-336550" lvl="8" marL="4114800" algn="l">
              <a:lnSpc>
                <a:spcPct val="100000"/>
              </a:lnSpc>
              <a:spcBef>
                <a:spcPts val="0"/>
              </a:spcBef>
              <a:spcAft>
                <a:spcPts val="0"/>
              </a:spcAft>
              <a:buSzPts val="1700"/>
              <a:buChar char="■"/>
              <a:defRPr sz="1700"/>
            </a:lvl9pPr>
          </a:lstStyle>
          <a:p/>
        </p:txBody>
      </p:sp>
      <p:grpSp>
        <p:nvGrpSpPr>
          <p:cNvPr id="158" name="Google Shape;158;p13"/>
          <p:cNvGrpSpPr/>
          <p:nvPr/>
        </p:nvGrpSpPr>
        <p:grpSpPr>
          <a:xfrm rot="5400000">
            <a:off x="-41569" y="4825884"/>
            <a:ext cx="1507061" cy="2033452"/>
            <a:chOff x="457248" y="3335151"/>
            <a:chExt cx="2978971" cy="4019475"/>
          </a:xfrm>
        </p:grpSpPr>
        <p:sp>
          <p:nvSpPr>
            <p:cNvPr id="159" name="Google Shape;159;p13"/>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4" name="Google Shape;164;p13"/>
            <p:cNvGrpSpPr/>
            <p:nvPr/>
          </p:nvGrpSpPr>
          <p:grpSpPr>
            <a:xfrm>
              <a:off x="1704092" y="5587062"/>
              <a:ext cx="305343" cy="1767564"/>
              <a:chOff x="5809266" y="3623508"/>
              <a:chExt cx="305343" cy="1767564"/>
            </a:xfrm>
          </p:grpSpPr>
          <p:sp>
            <p:nvSpPr>
              <p:cNvPr id="165" name="Google Shape;165;p1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 name="Google Shape;167;p13"/>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69" name="Shape 169"/>
        <p:cNvGrpSpPr/>
        <p:nvPr/>
      </p:nvGrpSpPr>
      <p:grpSpPr>
        <a:xfrm>
          <a:off x="0" y="0"/>
          <a:ext cx="0" cy="0"/>
          <a:chOff x="0" y="0"/>
          <a:chExt cx="0" cy="0"/>
        </a:xfrm>
      </p:grpSpPr>
      <p:pic>
        <p:nvPicPr>
          <p:cNvPr descr="A close-up of a person's face&#10;&#10;Description automatically generated with low confidence" id="170" name="Google Shape;170;p14"/>
          <p:cNvPicPr preferRelativeResize="0"/>
          <p:nvPr/>
        </p:nvPicPr>
        <p:blipFill rotWithShape="1">
          <a:blip r:embed="rId2">
            <a:alphaModFix/>
          </a:blip>
          <a:srcRect b="0" l="0" r="0" t="0"/>
          <a:stretch/>
        </p:blipFill>
        <p:spPr>
          <a:xfrm flipH="1">
            <a:off x="8054638" y="463245"/>
            <a:ext cx="3901778" cy="5492972"/>
          </a:xfrm>
          <a:prstGeom prst="rect">
            <a:avLst/>
          </a:prstGeom>
          <a:noFill/>
          <a:ln>
            <a:noFill/>
          </a:ln>
        </p:spPr>
      </p:pic>
      <p:sp>
        <p:nvSpPr>
          <p:cNvPr id="171" name="Google Shape;171;p14"/>
          <p:cNvSpPr txBox="1"/>
          <p:nvPr>
            <p:ph idx="1" type="subTitle"/>
          </p:nvPr>
        </p:nvSpPr>
        <p:spPr>
          <a:xfrm>
            <a:off x="415600" y="170640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2" name="Google Shape;172;p14"/>
          <p:cNvSpPr txBox="1"/>
          <p:nvPr>
            <p:ph idx="2" type="subTitle"/>
          </p:nvPr>
        </p:nvSpPr>
        <p:spPr>
          <a:xfrm>
            <a:off x="415600" y="31821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3" name="Google Shape;173;p14"/>
          <p:cNvSpPr txBox="1"/>
          <p:nvPr>
            <p:ph idx="3" type="subTitle"/>
          </p:nvPr>
        </p:nvSpPr>
        <p:spPr>
          <a:xfrm>
            <a:off x="415600" y="46875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4" name="Google Shape;174;p14"/>
          <p:cNvSpPr txBox="1"/>
          <p:nvPr>
            <p:ph idx="4" type="subTitle"/>
          </p:nvPr>
        </p:nvSpPr>
        <p:spPr>
          <a:xfrm>
            <a:off x="4266987" y="172375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5" name="Google Shape;175;p14"/>
          <p:cNvSpPr txBox="1"/>
          <p:nvPr>
            <p:ph idx="5" type="subTitle"/>
          </p:nvPr>
        </p:nvSpPr>
        <p:spPr>
          <a:xfrm>
            <a:off x="4266987" y="3182125"/>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6" name="Google Shape;176;p14"/>
          <p:cNvSpPr txBox="1"/>
          <p:nvPr>
            <p:ph idx="6" type="subTitle"/>
          </p:nvPr>
        </p:nvSpPr>
        <p:spPr>
          <a:xfrm>
            <a:off x="4266987" y="4687580"/>
            <a:ext cx="32505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77" name="Google Shape;177;p1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8" name="Google Shape;178;p14"/>
          <p:cNvSpPr txBox="1"/>
          <p:nvPr>
            <p:ph idx="7" type="body"/>
          </p:nvPr>
        </p:nvSpPr>
        <p:spPr>
          <a:xfrm>
            <a:off x="4266987" y="21326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79" name="Google Shape;179;p14"/>
          <p:cNvSpPr txBox="1"/>
          <p:nvPr>
            <p:ph idx="8" type="body"/>
          </p:nvPr>
        </p:nvSpPr>
        <p:spPr>
          <a:xfrm>
            <a:off x="4266987" y="5104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0" name="Google Shape;180;p14"/>
          <p:cNvSpPr txBox="1"/>
          <p:nvPr>
            <p:ph idx="9" type="body"/>
          </p:nvPr>
        </p:nvSpPr>
        <p:spPr>
          <a:xfrm>
            <a:off x="4266987" y="3580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1" name="Google Shape;181;p14"/>
          <p:cNvSpPr txBox="1"/>
          <p:nvPr>
            <p:ph idx="13" type="body"/>
          </p:nvPr>
        </p:nvSpPr>
        <p:spPr>
          <a:xfrm>
            <a:off x="415600" y="21326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2" name="Google Shape;182;p14"/>
          <p:cNvSpPr txBox="1"/>
          <p:nvPr>
            <p:ph idx="14" type="body"/>
          </p:nvPr>
        </p:nvSpPr>
        <p:spPr>
          <a:xfrm>
            <a:off x="415600" y="5104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83" name="Google Shape;183;p14"/>
          <p:cNvSpPr txBox="1"/>
          <p:nvPr>
            <p:ph idx="15" type="body"/>
          </p:nvPr>
        </p:nvSpPr>
        <p:spPr>
          <a:xfrm>
            <a:off x="415600" y="3580400"/>
            <a:ext cx="3250500" cy="8340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grpSp>
        <p:nvGrpSpPr>
          <p:cNvPr id="184" name="Google Shape;184;p14"/>
          <p:cNvGrpSpPr/>
          <p:nvPr/>
        </p:nvGrpSpPr>
        <p:grpSpPr>
          <a:xfrm flipH="1" rot="-1082733">
            <a:off x="9266761" y="3993484"/>
            <a:ext cx="1803839" cy="2433889"/>
            <a:chOff x="457248" y="3335151"/>
            <a:chExt cx="2978971" cy="4019475"/>
          </a:xfrm>
        </p:grpSpPr>
        <p:sp>
          <p:nvSpPr>
            <p:cNvPr id="185" name="Google Shape;185;p14"/>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4"/>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4"/>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4"/>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4"/>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 name="Google Shape;190;p14"/>
            <p:cNvGrpSpPr/>
            <p:nvPr/>
          </p:nvGrpSpPr>
          <p:grpSpPr>
            <a:xfrm>
              <a:off x="1704092" y="5587062"/>
              <a:ext cx="305343" cy="1767564"/>
              <a:chOff x="5809266" y="3623508"/>
              <a:chExt cx="305343" cy="1767564"/>
            </a:xfrm>
          </p:grpSpPr>
          <p:sp>
            <p:nvSpPr>
              <p:cNvPr id="191" name="Google Shape;191;p1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 name="Google Shape;193;p14"/>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4"/>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1">
  <p:cSld name="CUSTOM_8_1">
    <p:spTree>
      <p:nvGrpSpPr>
        <p:cNvPr id="195" name="Shape 195"/>
        <p:cNvGrpSpPr/>
        <p:nvPr/>
      </p:nvGrpSpPr>
      <p:grpSpPr>
        <a:xfrm>
          <a:off x="0" y="0"/>
          <a:ext cx="0" cy="0"/>
          <a:chOff x="0" y="0"/>
          <a:chExt cx="0" cy="0"/>
        </a:xfrm>
      </p:grpSpPr>
      <p:pic>
        <p:nvPicPr>
          <p:cNvPr descr="Shape, rectangle&#10;&#10;Description automatically generated" id="196" name="Google Shape;196;p15"/>
          <p:cNvPicPr preferRelativeResize="0"/>
          <p:nvPr/>
        </p:nvPicPr>
        <p:blipFill rotWithShape="1">
          <a:blip r:embed="rId2">
            <a:alphaModFix/>
          </a:blip>
          <a:srcRect b="0" l="0" r="0" t="0"/>
          <a:stretch/>
        </p:blipFill>
        <p:spPr>
          <a:xfrm>
            <a:off x="1127052" y="397681"/>
            <a:ext cx="9144793" cy="1182727"/>
          </a:xfrm>
          <a:prstGeom prst="rect">
            <a:avLst/>
          </a:prstGeom>
          <a:noFill/>
          <a:ln>
            <a:noFill/>
          </a:ln>
        </p:spPr>
      </p:pic>
      <p:grpSp>
        <p:nvGrpSpPr>
          <p:cNvPr id="197" name="Google Shape;197;p15"/>
          <p:cNvGrpSpPr/>
          <p:nvPr/>
        </p:nvGrpSpPr>
        <p:grpSpPr>
          <a:xfrm flipH="1" rot="-5400000">
            <a:off x="10191683" y="70308"/>
            <a:ext cx="1228230" cy="1657229"/>
            <a:chOff x="457248" y="3335151"/>
            <a:chExt cx="2978971" cy="4019475"/>
          </a:xfrm>
        </p:grpSpPr>
        <p:sp>
          <p:nvSpPr>
            <p:cNvPr id="198" name="Google Shape;198;p15"/>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5"/>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5"/>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5"/>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5"/>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 name="Google Shape;203;p15"/>
            <p:cNvGrpSpPr/>
            <p:nvPr/>
          </p:nvGrpSpPr>
          <p:grpSpPr>
            <a:xfrm>
              <a:off x="1704092" y="5587062"/>
              <a:ext cx="305343" cy="1767564"/>
              <a:chOff x="5809266" y="3623508"/>
              <a:chExt cx="305343" cy="1767564"/>
            </a:xfrm>
          </p:grpSpPr>
          <p:sp>
            <p:nvSpPr>
              <p:cNvPr id="204" name="Google Shape;204;p15"/>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5"/>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6" name="Google Shape;206;p15"/>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5"/>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15"/>
          <p:cNvSpPr txBox="1"/>
          <p:nvPr>
            <p:ph idx="1" type="subTitle"/>
          </p:nvPr>
        </p:nvSpPr>
        <p:spPr>
          <a:xfrm>
            <a:off x="751028" y="3818550"/>
            <a:ext cx="3125100" cy="606900"/>
          </a:xfrm>
          <a:prstGeom prst="rect">
            <a:avLst/>
          </a:prstGeom>
          <a:solidFill>
            <a:schemeClr val="accent1"/>
          </a:solid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accent4"/>
              </a:buClr>
              <a:buSzPts val="1800"/>
              <a:buNone/>
              <a:defRPr b="1" sz="1800">
                <a:solidFill>
                  <a:schemeClr val="accent4"/>
                </a:solidFill>
              </a:defRPr>
            </a:lvl1pPr>
            <a:lvl2pPr lvl="1" algn="ctr">
              <a:lnSpc>
                <a:spcPct val="115000"/>
              </a:lnSpc>
              <a:spcBef>
                <a:spcPts val="2100"/>
              </a:spcBef>
              <a:spcAft>
                <a:spcPts val="0"/>
              </a:spcAft>
              <a:buClr>
                <a:schemeClr val="accent4"/>
              </a:buClr>
              <a:buSzPts val="1800"/>
              <a:buNone/>
              <a:defRPr b="1" sz="1800">
                <a:solidFill>
                  <a:schemeClr val="accent4"/>
                </a:solidFill>
              </a:defRPr>
            </a:lvl2pPr>
            <a:lvl3pPr lvl="2" algn="ctr">
              <a:lnSpc>
                <a:spcPct val="115000"/>
              </a:lnSpc>
              <a:spcBef>
                <a:spcPts val="2100"/>
              </a:spcBef>
              <a:spcAft>
                <a:spcPts val="0"/>
              </a:spcAft>
              <a:buClr>
                <a:schemeClr val="accent4"/>
              </a:buClr>
              <a:buSzPts val="1800"/>
              <a:buNone/>
              <a:defRPr b="1" sz="1800">
                <a:solidFill>
                  <a:schemeClr val="accent4"/>
                </a:solidFill>
              </a:defRPr>
            </a:lvl3pPr>
            <a:lvl4pPr lvl="3" algn="ctr">
              <a:lnSpc>
                <a:spcPct val="115000"/>
              </a:lnSpc>
              <a:spcBef>
                <a:spcPts val="2100"/>
              </a:spcBef>
              <a:spcAft>
                <a:spcPts val="0"/>
              </a:spcAft>
              <a:buClr>
                <a:schemeClr val="accent4"/>
              </a:buClr>
              <a:buSzPts val="1800"/>
              <a:buNone/>
              <a:defRPr b="1" sz="1800">
                <a:solidFill>
                  <a:schemeClr val="accent4"/>
                </a:solidFill>
              </a:defRPr>
            </a:lvl4pPr>
            <a:lvl5pPr lvl="4" algn="ctr">
              <a:lnSpc>
                <a:spcPct val="115000"/>
              </a:lnSpc>
              <a:spcBef>
                <a:spcPts val="2100"/>
              </a:spcBef>
              <a:spcAft>
                <a:spcPts val="0"/>
              </a:spcAft>
              <a:buClr>
                <a:schemeClr val="accent4"/>
              </a:buClr>
              <a:buSzPts val="1800"/>
              <a:buNone/>
              <a:defRPr b="1" sz="1800">
                <a:solidFill>
                  <a:schemeClr val="accent4"/>
                </a:solidFill>
              </a:defRPr>
            </a:lvl5pPr>
            <a:lvl6pPr lvl="5" algn="ctr">
              <a:lnSpc>
                <a:spcPct val="115000"/>
              </a:lnSpc>
              <a:spcBef>
                <a:spcPts val="2100"/>
              </a:spcBef>
              <a:spcAft>
                <a:spcPts val="0"/>
              </a:spcAft>
              <a:buClr>
                <a:schemeClr val="accent4"/>
              </a:buClr>
              <a:buSzPts val="1800"/>
              <a:buNone/>
              <a:defRPr b="1" sz="1800">
                <a:solidFill>
                  <a:schemeClr val="accent4"/>
                </a:solidFill>
              </a:defRPr>
            </a:lvl6pPr>
            <a:lvl7pPr lvl="6" algn="ctr">
              <a:lnSpc>
                <a:spcPct val="115000"/>
              </a:lnSpc>
              <a:spcBef>
                <a:spcPts val="2100"/>
              </a:spcBef>
              <a:spcAft>
                <a:spcPts val="0"/>
              </a:spcAft>
              <a:buClr>
                <a:schemeClr val="accent4"/>
              </a:buClr>
              <a:buSzPts val="1800"/>
              <a:buNone/>
              <a:defRPr b="1" sz="1800">
                <a:solidFill>
                  <a:schemeClr val="accent4"/>
                </a:solidFill>
              </a:defRPr>
            </a:lvl7pPr>
            <a:lvl8pPr lvl="7" algn="ctr">
              <a:lnSpc>
                <a:spcPct val="115000"/>
              </a:lnSpc>
              <a:spcBef>
                <a:spcPts val="2100"/>
              </a:spcBef>
              <a:spcAft>
                <a:spcPts val="0"/>
              </a:spcAft>
              <a:buClr>
                <a:schemeClr val="accent4"/>
              </a:buClr>
              <a:buSzPts val="1800"/>
              <a:buNone/>
              <a:defRPr b="1" sz="1800">
                <a:solidFill>
                  <a:schemeClr val="accent4"/>
                </a:solidFill>
              </a:defRPr>
            </a:lvl8pPr>
            <a:lvl9pPr lvl="8" algn="ctr">
              <a:lnSpc>
                <a:spcPct val="115000"/>
              </a:lnSpc>
              <a:spcBef>
                <a:spcPts val="2100"/>
              </a:spcBef>
              <a:spcAft>
                <a:spcPts val="2100"/>
              </a:spcAft>
              <a:buClr>
                <a:schemeClr val="accent4"/>
              </a:buClr>
              <a:buSzPts val="1800"/>
              <a:buNone/>
              <a:defRPr b="1" sz="1800">
                <a:solidFill>
                  <a:schemeClr val="accent4"/>
                </a:solidFill>
              </a:defRPr>
            </a:lvl9pPr>
          </a:lstStyle>
          <a:p/>
        </p:txBody>
      </p:sp>
      <p:sp>
        <p:nvSpPr>
          <p:cNvPr id="209" name="Google Shape;209;p15"/>
          <p:cNvSpPr txBox="1"/>
          <p:nvPr>
            <p:ph idx="2" type="subTitle"/>
          </p:nvPr>
        </p:nvSpPr>
        <p:spPr>
          <a:xfrm>
            <a:off x="4533153" y="3818543"/>
            <a:ext cx="3125100" cy="606900"/>
          </a:xfrm>
          <a:prstGeom prst="rect">
            <a:avLst/>
          </a:prstGeom>
          <a:solidFill>
            <a:schemeClr val="accent1"/>
          </a:solid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accent4"/>
              </a:buClr>
              <a:buSzPts val="1800"/>
              <a:buNone/>
              <a:defRPr b="1" sz="1800">
                <a:solidFill>
                  <a:schemeClr val="accent4"/>
                </a:solidFill>
              </a:defRPr>
            </a:lvl1pPr>
            <a:lvl2pPr lvl="1" algn="ctr">
              <a:lnSpc>
                <a:spcPct val="115000"/>
              </a:lnSpc>
              <a:spcBef>
                <a:spcPts val="2100"/>
              </a:spcBef>
              <a:spcAft>
                <a:spcPts val="0"/>
              </a:spcAft>
              <a:buClr>
                <a:schemeClr val="accent4"/>
              </a:buClr>
              <a:buSzPts val="1800"/>
              <a:buNone/>
              <a:defRPr b="1" sz="1800">
                <a:solidFill>
                  <a:schemeClr val="accent4"/>
                </a:solidFill>
              </a:defRPr>
            </a:lvl2pPr>
            <a:lvl3pPr lvl="2" algn="ctr">
              <a:lnSpc>
                <a:spcPct val="115000"/>
              </a:lnSpc>
              <a:spcBef>
                <a:spcPts val="2100"/>
              </a:spcBef>
              <a:spcAft>
                <a:spcPts val="0"/>
              </a:spcAft>
              <a:buClr>
                <a:schemeClr val="accent4"/>
              </a:buClr>
              <a:buSzPts val="1800"/>
              <a:buNone/>
              <a:defRPr b="1" sz="1800">
                <a:solidFill>
                  <a:schemeClr val="accent4"/>
                </a:solidFill>
              </a:defRPr>
            </a:lvl3pPr>
            <a:lvl4pPr lvl="3" algn="ctr">
              <a:lnSpc>
                <a:spcPct val="115000"/>
              </a:lnSpc>
              <a:spcBef>
                <a:spcPts val="2100"/>
              </a:spcBef>
              <a:spcAft>
                <a:spcPts val="0"/>
              </a:spcAft>
              <a:buClr>
                <a:schemeClr val="accent4"/>
              </a:buClr>
              <a:buSzPts val="1800"/>
              <a:buNone/>
              <a:defRPr b="1" sz="1800">
                <a:solidFill>
                  <a:schemeClr val="accent4"/>
                </a:solidFill>
              </a:defRPr>
            </a:lvl4pPr>
            <a:lvl5pPr lvl="4" algn="ctr">
              <a:lnSpc>
                <a:spcPct val="115000"/>
              </a:lnSpc>
              <a:spcBef>
                <a:spcPts val="2100"/>
              </a:spcBef>
              <a:spcAft>
                <a:spcPts val="0"/>
              </a:spcAft>
              <a:buClr>
                <a:schemeClr val="accent4"/>
              </a:buClr>
              <a:buSzPts val="1800"/>
              <a:buNone/>
              <a:defRPr b="1" sz="1800">
                <a:solidFill>
                  <a:schemeClr val="accent4"/>
                </a:solidFill>
              </a:defRPr>
            </a:lvl5pPr>
            <a:lvl6pPr lvl="5" algn="ctr">
              <a:lnSpc>
                <a:spcPct val="115000"/>
              </a:lnSpc>
              <a:spcBef>
                <a:spcPts val="2100"/>
              </a:spcBef>
              <a:spcAft>
                <a:spcPts val="0"/>
              </a:spcAft>
              <a:buClr>
                <a:schemeClr val="accent4"/>
              </a:buClr>
              <a:buSzPts val="1800"/>
              <a:buNone/>
              <a:defRPr b="1" sz="1800">
                <a:solidFill>
                  <a:schemeClr val="accent4"/>
                </a:solidFill>
              </a:defRPr>
            </a:lvl6pPr>
            <a:lvl7pPr lvl="6" algn="ctr">
              <a:lnSpc>
                <a:spcPct val="115000"/>
              </a:lnSpc>
              <a:spcBef>
                <a:spcPts val="2100"/>
              </a:spcBef>
              <a:spcAft>
                <a:spcPts val="0"/>
              </a:spcAft>
              <a:buClr>
                <a:schemeClr val="accent4"/>
              </a:buClr>
              <a:buSzPts val="1800"/>
              <a:buNone/>
              <a:defRPr b="1" sz="1800">
                <a:solidFill>
                  <a:schemeClr val="accent4"/>
                </a:solidFill>
              </a:defRPr>
            </a:lvl7pPr>
            <a:lvl8pPr lvl="7" algn="ctr">
              <a:lnSpc>
                <a:spcPct val="115000"/>
              </a:lnSpc>
              <a:spcBef>
                <a:spcPts val="2100"/>
              </a:spcBef>
              <a:spcAft>
                <a:spcPts val="0"/>
              </a:spcAft>
              <a:buClr>
                <a:schemeClr val="accent4"/>
              </a:buClr>
              <a:buSzPts val="1800"/>
              <a:buNone/>
              <a:defRPr b="1" sz="1800">
                <a:solidFill>
                  <a:schemeClr val="accent4"/>
                </a:solidFill>
              </a:defRPr>
            </a:lvl8pPr>
            <a:lvl9pPr lvl="8" algn="ctr">
              <a:lnSpc>
                <a:spcPct val="115000"/>
              </a:lnSpc>
              <a:spcBef>
                <a:spcPts val="2100"/>
              </a:spcBef>
              <a:spcAft>
                <a:spcPts val="2100"/>
              </a:spcAft>
              <a:buClr>
                <a:schemeClr val="accent4"/>
              </a:buClr>
              <a:buSzPts val="1800"/>
              <a:buNone/>
              <a:defRPr b="1" sz="1800">
                <a:solidFill>
                  <a:schemeClr val="accent4"/>
                </a:solidFill>
              </a:defRPr>
            </a:lvl9pPr>
          </a:lstStyle>
          <a:p/>
        </p:txBody>
      </p:sp>
      <p:sp>
        <p:nvSpPr>
          <p:cNvPr id="210" name="Google Shape;210;p15"/>
          <p:cNvSpPr txBox="1"/>
          <p:nvPr>
            <p:ph idx="3" type="subTitle"/>
          </p:nvPr>
        </p:nvSpPr>
        <p:spPr>
          <a:xfrm>
            <a:off x="8315278" y="3818562"/>
            <a:ext cx="3125100" cy="606900"/>
          </a:xfrm>
          <a:prstGeom prst="rect">
            <a:avLst/>
          </a:prstGeom>
          <a:solidFill>
            <a:schemeClr val="accent1"/>
          </a:solid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accent4"/>
              </a:buClr>
              <a:buSzPts val="1800"/>
              <a:buNone/>
              <a:defRPr b="1" sz="1800">
                <a:solidFill>
                  <a:schemeClr val="accent4"/>
                </a:solidFill>
              </a:defRPr>
            </a:lvl1pPr>
            <a:lvl2pPr lvl="1" algn="ctr">
              <a:lnSpc>
                <a:spcPct val="115000"/>
              </a:lnSpc>
              <a:spcBef>
                <a:spcPts val="2100"/>
              </a:spcBef>
              <a:spcAft>
                <a:spcPts val="0"/>
              </a:spcAft>
              <a:buClr>
                <a:schemeClr val="accent4"/>
              </a:buClr>
              <a:buSzPts val="1800"/>
              <a:buNone/>
              <a:defRPr b="1" sz="1800">
                <a:solidFill>
                  <a:schemeClr val="accent4"/>
                </a:solidFill>
              </a:defRPr>
            </a:lvl2pPr>
            <a:lvl3pPr lvl="2" algn="ctr">
              <a:lnSpc>
                <a:spcPct val="115000"/>
              </a:lnSpc>
              <a:spcBef>
                <a:spcPts val="2100"/>
              </a:spcBef>
              <a:spcAft>
                <a:spcPts val="0"/>
              </a:spcAft>
              <a:buClr>
                <a:schemeClr val="accent4"/>
              </a:buClr>
              <a:buSzPts val="1800"/>
              <a:buNone/>
              <a:defRPr b="1" sz="1800">
                <a:solidFill>
                  <a:schemeClr val="accent4"/>
                </a:solidFill>
              </a:defRPr>
            </a:lvl3pPr>
            <a:lvl4pPr lvl="3" algn="ctr">
              <a:lnSpc>
                <a:spcPct val="115000"/>
              </a:lnSpc>
              <a:spcBef>
                <a:spcPts val="2100"/>
              </a:spcBef>
              <a:spcAft>
                <a:spcPts val="0"/>
              </a:spcAft>
              <a:buClr>
                <a:schemeClr val="accent4"/>
              </a:buClr>
              <a:buSzPts val="1800"/>
              <a:buNone/>
              <a:defRPr b="1" sz="1800">
                <a:solidFill>
                  <a:schemeClr val="accent4"/>
                </a:solidFill>
              </a:defRPr>
            </a:lvl4pPr>
            <a:lvl5pPr lvl="4" algn="ctr">
              <a:lnSpc>
                <a:spcPct val="115000"/>
              </a:lnSpc>
              <a:spcBef>
                <a:spcPts val="2100"/>
              </a:spcBef>
              <a:spcAft>
                <a:spcPts val="0"/>
              </a:spcAft>
              <a:buClr>
                <a:schemeClr val="accent4"/>
              </a:buClr>
              <a:buSzPts val="1800"/>
              <a:buNone/>
              <a:defRPr b="1" sz="1800">
                <a:solidFill>
                  <a:schemeClr val="accent4"/>
                </a:solidFill>
              </a:defRPr>
            </a:lvl5pPr>
            <a:lvl6pPr lvl="5" algn="ctr">
              <a:lnSpc>
                <a:spcPct val="115000"/>
              </a:lnSpc>
              <a:spcBef>
                <a:spcPts val="2100"/>
              </a:spcBef>
              <a:spcAft>
                <a:spcPts val="0"/>
              </a:spcAft>
              <a:buClr>
                <a:schemeClr val="accent4"/>
              </a:buClr>
              <a:buSzPts val="1800"/>
              <a:buNone/>
              <a:defRPr b="1" sz="1800">
                <a:solidFill>
                  <a:schemeClr val="accent4"/>
                </a:solidFill>
              </a:defRPr>
            </a:lvl6pPr>
            <a:lvl7pPr lvl="6" algn="ctr">
              <a:lnSpc>
                <a:spcPct val="115000"/>
              </a:lnSpc>
              <a:spcBef>
                <a:spcPts val="2100"/>
              </a:spcBef>
              <a:spcAft>
                <a:spcPts val="0"/>
              </a:spcAft>
              <a:buClr>
                <a:schemeClr val="accent4"/>
              </a:buClr>
              <a:buSzPts val="1800"/>
              <a:buNone/>
              <a:defRPr b="1" sz="1800">
                <a:solidFill>
                  <a:schemeClr val="accent4"/>
                </a:solidFill>
              </a:defRPr>
            </a:lvl7pPr>
            <a:lvl8pPr lvl="7" algn="ctr">
              <a:lnSpc>
                <a:spcPct val="115000"/>
              </a:lnSpc>
              <a:spcBef>
                <a:spcPts val="2100"/>
              </a:spcBef>
              <a:spcAft>
                <a:spcPts val="0"/>
              </a:spcAft>
              <a:buClr>
                <a:schemeClr val="accent4"/>
              </a:buClr>
              <a:buSzPts val="1800"/>
              <a:buNone/>
              <a:defRPr b="1" sz="1800">
                <a:solidFill>
                  <a:schemeClr val="accent4"/>
                </a:solidFill>
              </a:defRPr>
            </a:lvl8pPr>
            <a:lvl9pPr lvl="8" algn="ctr">
              <a:lnSpc>
                <a:spcPct val="115000"/>
              </a:lnSpc>
              <a:spcBef>
                <a:spcPts val="2100"/>
              </a:spcBef>
              <a:spcAft>
                <a:spcPts val="2100"/>
              </a:spcAft>
              <a:buClr>
                <a:schemeClr val="accent4"/>
              </a:buClr>
              <a:buSzPts val="1800"/>
              <a:buNone/>
              <a:defRPr b="1" sz="1800">
                <a:solidFill>
                  <a:schemeClr val="accent4"/>
                </a:solidFill>
              </a:defRPr>
            </a:lvl9pPr>
          </a:lstStyle>
          <a:p/>
        </p:txBody>
      </p:sp>
      <p:sp>
        <p:nvSpPr>
          <p:cNvPr id="211" name="Google Shape;211;p15"/>
          <p:cNvSpPr txBox="1"/>
          <p:nvPr>
            <p:ph type="title"/>
          </p:nvPr>
        </p:nvSpPr>
        <p:spPr>
          <a:xfrm>
            <a:off x="2587225" y="517175"/>
            <a:ext cx="7253100" cy="7635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2" name="Google Shape;212;p15"/>
          <p:cNvSpPr txBox="1"/>
          <p:nvPr>
            <p:ph idx="4" type="body"/>
          </p:nvPr>
        </p:nvSpPr>
        <p:spPr>
          <a:xfrm>
            <a:off x="751025" y="4582072"/>
            <a:ext cx="3125100" cy="1704900"/>
          </a:xfrm>
          <a:prstGeom prst="rect">
            <a:avLst/>
          </a:prstGeom>
          <a:noFill/>
          <a:ln>
            <a:noFill/>
          </a:ln>
        </p:spPr>
        <p:txBody>
          <a:bodyPr anchorCtr="0" anchor="t" bIns="121900" lIns="121900" spcFirstLastPara="1" rIns="121900" wrap="square" tIns="121900">
            <a:noAutofit/>
          </a:bodyPr>
          <a:lstStyle>
            <a:lvl1pPr indent="-317500" lvl="0" marL="457200" algn="ctr">
              <a:lnSpc>
                <a:spcPct val="115000"/>
              </a:lnSpc>
              <a:spcBef>
                <a:spcPts val="0"/>
              </a:spcBef>
              <a:spcAft>
                <a:spcPts val="0"/>
              </a:spcAft>
              <a:buSzPts val="1400"/>
              <a:buChar char="●"/>
              <a:defRPr sz="1400"/>
            </a:lvl1pPr>
            <a:lvl2pPr indent="-317500" lvl="1" marL="914400" algn="ctr">
              <a:lnSpc>
                <a:spcPct val="115000"/>
              </a:lnSpc>
              <a:spcBef>
                <a:spcPts val="2100"/>
              </a:spcBef>
              <a:spcAft>
                <a:spcPts val="0"/>
              </a:spcAft>
              <a:buSzPts val="1400"/>
              <a:buChar char="○"/>
              <a:defRPr sz="1400"/>
            </a:lvl2pPr>
            <a:lvl3pPr indent="-317500" lvl="2" marL="1371600" algn="ctr">
              <a:lnSpc>
                <a:spcPct val="115000"/>
              </a:lnSpc>
              <a:spcBef>
                <a:spcPts val="2100"/>
              </a:spcBef>
              <a:spcAft>
                <a:spcPts val="0"/>
              </a:spcAft>
              <a:buSzPts val="1400"/>
              <a:buChar char="■"/>
              <a:defRPr sz="1400"/>
            </a:lvl3pPr>
            <a:lvl4pPr indent="-317500" lvl="3" marL="1828800" algn="ctr">
              <a:lnSpc>
                <a:spcPct val="115000"/>
              </a:lnSpc>
              <a:spcBef>
                <a:spcPts val="2100"/>
              </a:spcBef>
              <a:spcAft>
                <a:spcPts val="0"/>
              </a:spcAft>
              <a:buSzPts val="1400"/>
              <a:buChar char="●"/>
              <a:defRPr sz="1400"/>
            </a:lvl4pPr>
            <a:lvl5pPr indent="-317500" lvl="4" marL="2286000" algn="ctr">
              <a:lnSpc>
                <a:spcPct val="115000"/>
              </a:lnSpc>
              <a:spcBef>
                <a:spcPts val="2100"/>
              </a:spcBef>
              <a:spcAft>
                <a:spcPts val="0"/>
              </a:spcAft>
              <a:buSzPts val="1400"/>
              <a:buChar char="○"/>
              <a:defRPr sz="1400"/>
            </a:lvl5pPr>
            <a:lvl6pPr indent="-317500" lvl="5" marL="2743200" algn="ctr">
              <a:lnSpc>
                <a:spcPct val="115000"/>
              </a:lnSpc>
              <a:spcBef>
                <a:spcPts val="2100"/>
              </a:spcBef>
              <a:spcAft>
                <a:spcPts val="0"/>
              </a:spcAft>
              <a:buSzPts val="1400"/>
              <a:buChar char="■"/>
              <a:defRPr sz="1400"/>
            </a:lvl6pPr>
            <a:lvl7pPr indent="-317500" lvl="6" marL="3200400" algn="ctr">
              <a:lnSpc>
                <a:spcPct val="115000"/>
              </a:lnSpc>
              <a:spcBef>
                <a:spcPts val="2100"/>
              </a:spcBef>
              <a:spcAft>
                <a:spcPts val="0"/>
              </a:spcAft>
              <a:buSzPts val="1400"/>
              <a:buChar char="●"/>
              <a:defRPr sz="1400"/>
            </a:lvl7pPr>
            <a:lvl8pPr indent="-317500" lvl="7" marL="3657600" algn="ctr">
              <a:lnSpc>
                <a:spcPct val="115000"/>
              </a:lnSpc>
              <a:spcBef>
                <a:spcPts val="2100"/>
              </a:spcBef>
              <a:spcAft>
                <a:spcPts val="0"/>
              </a:spcAft>
              <a:buSzPts val="1400"/>
              <a:buChar char="○"/>
              <a:defRPr sz="1400"/>
            </a:lvl8pPr>
            <a:lvl9pPr indent="-317500" lvl="8" marL="4114800" algn="ctr">
              <a:lnSpc>
                <a:spcPct val="115000"/>
              </a:lnSpc>
              <a:spcBef>
                <a:spcPts val="2100"/>
              </a:spcBef>
              <a:spcAft>
                <a:spcPts val="2100"/>
              </a:spcAft>
              <a:buSzPts val="1400"/>
              <a:buChar char="■"/>
              <a:defRPr sz="1400"/>
            </a:lvl9pPr>
          </a:lstStyle>
          <a:p/>
        </p:txBody>
      </p:sp>
      <p:sp>
        <p:nvSpPr>
          <p:cNvPr id="213" name="Google Shape;213;p15"/>
          <p:cNvSpPr txBox="1"/>
          <p:nvPr>
            <p:ph idx="5" type="body"/>
          </p:nvPr>
        </p:nvSpPr>
        <p:spPr>
          <a:xfrm>
            <a:off x="4533150" y="4560997"/>
            <a:ext cx="3125100" cy="1701600"/>
          </a:xfrm>
          <a:prstGeom prst="rect">
            <a:avLst/>
          </a:prstGeom>
          <a:noFill/>
          <a:ln>
            <a:noFill/>
          </a:ln>
        </p:spPr>
        <p:txBody>
          <a:bodyPr anchorCtr="0" anchor="t" bIns="121900" lIns="121900" spcFirstLastPara="1" rIns="121900" wrap="square" tIns="121900">
            <a:noAutofit/>
          </a:bodyPr>
          <a:lstStyle>
            <a:lvl1pPr indent="-317500" lvl="0" marL="457200" algn="ctr">
              <a:lnSpc>
                <a:spcPct val="115000"/>
              </a:lnSpc>
              <a:spcBef>
                <a:spcPts val="0"/>
              </a:spcBef>
              <a:spcAft>
                <a:spcPts val="0"/>
              </a:spcAft>
              <a:buSzPts val="1400"/>
              <a:buChar char="●"/>
              <a:defRPr sz="1400"/>
            </a:lvl1pPr>
            <a:lvl2pPr indent="-317500" lvl="1" marL="914400" algn="ctr">
              <a:lnSpc>
                <a:spcPct val="115000"/>
              </a:lnSpc>
              <a:spcBef>
                <a:spcPts val="2100"/>
              </a:spcBef>
              <a:spcAft>
                <a:spcPts val="0"/>
              </a:spcAft>
              <a:buSzPts val="1400"/>
              <a:buChar char="○"/>
              <a:defRPr sz="1400"/>
            </a:lvl2pPr>
            <a:lvl3pPr indent="-317500" lvl="2" marL="1371600" algn="ctr">
              <a:lnSpc>
                <a:spcPct val="115000"/>
              </a:lnSpc>
              <a:spcBef>
                <a:spcPts val="2100"/>
              </a:spcBef>
              <a:spcAft>
                <a:spcPts val="0"/>
              </a:spcAft>
              <a:buSzPts val="1400"/>
              <a:buChar char="■"/>
              <a:defRPr sz="1400"/>
            </a:lvl3pPr>
            <a:lvl4pPr indent="-317500" lvl="3" marL="1828800" algn="ctr">
              <a:lnSpc>
                <a:spcPct val="115000"/>
              </a:lnSpc>
              <a:spcBef>
                <a:spcPts val="2100"/>
              </a:spcBef>
              <a:spcAft>
                <a:spcPts val="0"/>
              </a:spcAft>
              <a:buSzPts val="1400"/>
              <a:buChar char="●"/>
              <a:defRPr sz="1400"/>
            </a:lvl4pPr>
            <a:lvl5pPr indent="-317500" lvl="4" marL="2286000" algn="ctr">
              <a:lnSpc>
                <a:spcPct val="115000"/>
              </a:lnSpc>
              <a:spcBef>
                <a:spcPts val="2100"/>
              </a:spcBef>
              <a:spcAft>
                <a:spcPts val="0"/>
              </a:spcAft>
              <a:buSzPts val="1400"/>
              <a:buChar char="○"/>
              <a:defRPr sz="1400"/>
            </a:lvl5pPr>
            <a:lvl6pPr indent="-317500" lvl="5" marL="2743200" algn="ctr">
              <a:lnSpc>
                <a:spcPct val="115000"/>
              </a:lnSpc>
              <a:spcBef>
                <a:spcPts val="2100"/>
              </a:spcBef>
              <a:spcAft>
                <a:spcPts val="0"/>
              </a:spcAft>
              <a:buSzPts val="1400"/>
              <a:buChar char="■"/>
              <a:defRPr sz="1400"/>
            </a:lvl6pPr>
            <a:lvl7pPr indent="-317500" lvl="6" marL="3200400" algn="ctr">
              <a:lnSpc>
                <a:spcPct val="115000"/>
              </a:lnSpc>
              <a:spcBef>
                <a:spcPts val="2100"/>
              </a:spcBef>
              <a:spcAft>
                <a:spcPts val="0"/>
              </a:spcAft>
              <a:buSzPts val="1400"/>
              <a:buChar char="●"/>
              <a:defRPr sz="1400"/>
            </a:lvl7pPr>
            <a:lvl8pPr indent="-317500" lvl="7" marL="3657600" algn="ctr">
              <a:lnSpc>
                <a:spcPct val="115000"/>
              </a:lnSpc>
              <a:spcBef>
                <a:spcPts val="2100"/>
              </a:spcBef>
              <a:spcAft>
                <a:spcPts val="0"/>
              </a:spcAft>
              <a:buSzPts val="1400"/>
              <a:buChar char="○"/>
              <a:defRPr sz="1400"/>
            </a:lvl8pPr>
            <a:lvl9pPr indent="-317500" lvl="8" marL="4114800" algn="ctr">
              <a:lnSpc>
                <a:spcPct val="115000"/>
              </a:lnSpc>
              <a:spcBef>
                <a:spcPts val="2100"/>
              </a:spcBef>
              <a:spcAft>
                <a:spcPts val="2100"/>
              </a:spcAft>
              <a:buSzPts val="1400"/>
              <a:buChar char="■"/>
              <a:defRPr sz="1400"/>
            </a:lvl9pPr>
          </a:lstStyle>
          <a:p/>
        </p:txBody>
      </p:sp>
      <p:sp>
        <p:nvSpPr>
          <p:cNvPr id="214" name="Google Shape;214;p15"/>
          <p:cNvSpPr txBox="1"/>
          <p:nvPr>
            <p:ph idx="6" type="body"/>
          </p:nvPr>
        </p:nvSpPr>
        <p:spPr>
          <a:xfrm>
            <a:off x="8315275" y="4536650"/>
            <a:ext cx="3125700" cy="1701600"/>
          </a:xfrm>
          <a:prstGeom prst="rect">
            <a:avLst/>
          </a:prstGeom>
          <a:noFill/>
          <a:ln>
            <a:noFill/>
          </a:ln>
        </p:spPr>
        <p:txBody>
          <a:bodyPr anchorCtr="0" anchor="t" bIns="121900" lIns="121900" spcFirstLastPara="1" rIns="121900" wrap="square" tIns="121900">
            <a:noAutofit/>
          </a:bodyPr>
          <a:lstStyle>
            <a:lvl1pPr indent="-317500" lvl="0" marL="457200" algn="ctr">
              <a:lnSpc>
                <a:spcPct val="115000"/>
              </a:lnSpc>
              <a:spcBef>
                <a:spcPts val="0"/>
              </a:spcBef>
              <a:spcAft>
                <a:spcPts val="0"/>
              </a:spcAft>
              <a:buSzPts val="1400"/>
              <a:buChar char="●"/>
              <a:defRPr sz="1400"/>
            </a:lvl1pPr>
            <a:lvl2pPr indent="-317500" lvl="1" marL="914400" algn="ctr">
              <a:lnSpc>
                <a:spcPct val="115000"/>
              </a:lnSpc>
              <a:spcBef>
                <a:spcPts val="2100"/>
              </a:spcBef>
              <a:spcAft>
                <a:spcPts val="0"/>
              </a:spcAft>
              <a:buSzPts val="1400"/>
              <a:buChar char="○"/>
              <a:defRPr sz="1400"/>
            </a:lvl2pPr>
            <a:lvl3pPr indent="-317500" lvl="2" marL="1371600" algn="ctr">
              <a:lnSpc>
                <a:spcPct val="115000"/>
              </a:lnSpc>
              <a:spcBef>
                <a:spcPts val="2100"/>
              </a:spcBef>
              <a:spcAft>
                <a:spcPts val="0"/>
              </a:spcAft>
              <a:buSzPts val="1400"/>
              <a:buChar char="■"/>
              <a:defRPr sz="1400"/>
            </a:lvl3pPr>
            <a:lvl4pPr indent="-317500" lvl="3" marL="1828800" algn="ctr">
              <a:lnSpc>
                <a:spcPct val="115000"/>
              </a:lnSpc>
              <a:spcBef>
                <a:spcPts val="2100"/>
              </a:spcBef>
              <a:spcAft>
                <a:spcPts val="0"/>
              </a:spcAft>
              <a:buSzPts val="1400"/>
              <a:buChar char="●"/>
              <a:defRPr sz="1400"/>
            </a:lvl4pPr>
            <a:lvl5pPr indent="-317500" lvl="4" marL="2286000" algn="ctr">
              <a:lnSpc>
                <a:spcPct val="115000"/>
              </a:lnSpc>
              <a:spcBef>
                <a:spcPts val="2100"/>
              </a:spcBef>
              <a:spcAft>
                <a:spcPts val="0"/>
              </a:spcAft>
              <a:buSzPts val="1400"/>
              <a:buChar char="○"/>
              <a:defRPr sz="1400"/>
            </a:lvl5pPr>
            <a:lvl6pPr indent="-317500" lvl="5" marL="2743200" algn="ctr">
              <a:lnSpc>
                <a:spcPct val="115000"/>
              </a:lnSpc>
              <a:spcBef>
                <a:spcPts val="2100"/>
              </a:spcBef>
              <a:spcAft>
                <a:spcPts val="0"/>
              </a:spcAft>
              <a:buSzPts val="1400"/>
              <a:buChar char="■"/>
              <a:defRPr sz="1400"/>
            </a:lvl6pPr>
            <a:lvl7pPr indent="-317500" lvl="6" marL="3200400" algn="ctr">
              <a:lnSpc>
                <a:spcPct val="115000"/>
              </a:lnSpc>
              <a:spcBef>
                <a:spcPts val="2100"/>
              </a:spcBef>
              <a:spcAft>
                <a:spcPts val="0"/>
              </a:spcAft>
              <a:buSzPts val="1400"/>
              <a:buChar char="●"/>
              <a:defRPr sz="1400"/>
            </a:lvl7pPr>
            <a:lvl8pPr indent="-317500" lvl="7" marL="3657600" algn="ctr">
              <a:lnSpc>
                <a:spcPct val="115000"/>
              </a:lnSpc>
              <a:spcBef>
                <a:spcPts val="2100"/>
              </a:spcBef>
              <a:spcAft>
                <a:spcPts val="0"/>
              </a:spcAft>
              <a:buSzPts val="1400"/>
              <a:buChar char="○"/>
              <a:defRPr sz="1400"/>
            </a:lvl8pPr>
            <a:lvl9pPr indent="-317500" lvl="8" marL="4114800" algn="ctr">
              <a:lnSpc>
                <a:spcPct val="115000"/>
              </a:lnSpc>
              <a:spcBef>
                <a:spcPts val="2100"/>
              </a:spcBef>
              <a:spcAft>
                <a:spcPts val="2100"/>
              </a:spcAft>
              <a:buSzPts val="1400"/>
              <a:buChar char="■"/>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15" name="Shape 215"/>
        <p:cNvGrpSpPr/>
        <p:nvPr/>
      </p:nvGrpSpPr>
      <p:grpSpPr>
        <a:xfrm>
          <a:off x="0" y="0"/>
          <a:ext cx="0" cy="0"/>
          <a:chOff x="0" y="0"/>
          <a:chExt cx="0" cy="0"/>
        </a:xfrm>
      </p:grpSpPr>
      <p:pic>
        <p:nvPicPr>
          <p:cNvPr descr="Shape, rectangle&#10;&#10;Description automatically generated" id="216" name="Google Shape;216;p16"/>
          <p:cNvPicPr preferRelativeResize="0"/>
          <p:nvPr/>
        </p:nvPicPr>
        <p:blipFill rotWithShape="1">
          <a:blip r:embed="rId2">
            <a:alphaModFix/>
          </a:blip>
          <a:srcRect b="0" l="0" r="0" t="0"/>
          <a:stretch/>
        </p:blipFill>
        <p:spPr>
          <a:xfrm>
            <a:off x="1924819" y="332366"/>
            <a:ext cx="9144793" cy="1323818"/>
          </a:xfrm>
          <a:prstGeom prst="rect">
            <a:avLst/>
          </a:prstGeom>
          <a:noFill/>
          <a:ln>
            <a:noFill/>
          </a:ln>
        </p:spPr>
      </p:pic>
      <p:sp>
        <p:nvSpPr>
          <p:cNvPr id="217" name="Google Shape;217;p16"/>
          <p:cNvSpPr txBox="1"/>
          <p:nvPr>
            <p:ph idx="1" type="subTitle"/>
          </p:nvPr>
        </p:nvSpPr>
        <p:spPr>
          <a:xfrm>
            <a:off x="8225931" y="1882375"/>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218" name="Google Shape;218;p16"/>
          <p:cNvSpPr txBox="1"/>
          <p:nvPr>
            <p:ph idx="2" type="subTitle"/>
          </p:nvPr>
        </p:nvSpPr>
        <p:spPr>
          <a:xfrm>
            <a:off x="8225931" y="4102757"/>
            <a:ext cx="33978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219" name="Google Shape;219;p16"/>
          <p:cNvSpPr txBox="1"/>
          <p:nvPr>
            <p:ph idx="3" type="body"/>
          </p:nvPr>
        </p:nvSpPr>
        <p:spPr>
          <a:xfrm>
            <a:off x="8225925" y="2318375"/>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20" name="Google Shape;220;p16"/>
          <p:cNvSpPr txBox="1"/>
          <p:nvPr>
            <p:ph idx="4" type="body"/>
          </p:nvPr>
        </p:nvSpPr>
        <p:spPr>
          <a:xfrm>
            <a:off x="8225925" y="4506700"/>
            <a:ext cx="3397800" cy="1553400"/>
          </a:xfrm>
          <a:prstGeom prst="rect">
            <a:avLst/>
          </a:prstGeom>
          <a:noFill/>
          <a:ln>
            <a:noFill/>
          </a:ln>
        </p:spPr>
        <p:txBody>
          <a:bodyPr anchorCtr="0" anchor="t" bIns="121900" lIns="121900" spcFirstLastPara="1" rIns="121900" wrap="square" tIns="12190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grpSp>
        <p:nvGrpSpPr>
          <p:cNvPr id="221" name="Google Shape;221;p16"/>
          <p:cNvGrpSpPr/>
          <p:nvPr/>
        </p:nvGrpSpPr>
        <p:grpSpPr>
          <a:xfrm flipH="1" rot="5400000">
            <a:off x="659066" y="108995"/>
            <a:ext cx="1293469" cy="1745256"/>
            <a:chOff x="457248" y="3335151"/>
            <a:chExt cx="2978971" cy="4019475"/>
          </a:xfrm>
        </p:grpSpPr>
        <p:sp>
          <p:nvSpPr>
            <p:cNvPr id="222" name="Google Shape;222;p16"/>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6"/>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6"/>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6"/>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6"/>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 name="Google Shape;227;p16"/>
            <p:cNvGrpSpPr/>
            <p:nvPr/>
          </p:nvGrpSpPr>
          <p:grpSpPr>
            <a:xfrm>
              <a:off x="1704092" y="5587062"/>
              <a:ext cx="305343" cy="1767564"/>
              <a:chOff x="5809266" y="3623508"/>
              <a:chExt cx="305343" cy="1767564"/>
            </a:xfrm>
          </p:grpSpPr>
          <p:sp>
            <p:nvSpPr>
              <p:cNvPr id="228" name="Google Shape;228;p1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0" name="Google Shape;230;p16"/>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6"/>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p16"/>
          <p:cNvSpPr txBox="1"/>
          <p:nvPr>
            <p:ph type="title"/>
          </p:nvPr>
        </p:nvSpPr>
        <p:spPr>
          <a:xfrm>
            <a:off x="2380975" y="517175"/>
            <a:ext cx="77001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33" name="Shape 233"/>
        <p:cNvGrpSpPr/>
        <p:nvPr/>
      </p:nvGrpSpPr>
      <p:grpSpPr>
        <a:xfrm>
          <a:off x="0" y="0"/>
          <a:ext cx="0" cy="0"/>
          <a:chOff x="0" y="0"/>
          <a:chExt cx="0" cy="0"/>
        </a:xfrm>
      </p:grpSpPr>
      <p:pic>
        <p:nvPicPr>
          <p:cNvPr descr="Shape, rectangle&#10;&#10;Description automatically generated" id="234" name="Google Shape;234;p17"/>
          <p:cNvPicPr preferRelativeResize="0"/>
          <p:nvPr/>
        </p:nvPicPr>
        <p:blipFill rotWithShape="1">
          <a:blip r:embed="rId2">
            <a:alphaModFix/>
          </a:blip>
          <a:srcRect b="0" l="0" r="0" t="0"/>
          <a:stretch/>
        </p:blipFill>
        <p:spPr>
          <a:xfrm>
            <a:off x="60649" y="1991396"/>
            <a:ext cx="12192000" cy="1391643"/>
          </a:xfrm>
          <a:prstGeom prst="rect">
            <a:avLst/>
          </a:prstGeom>
          <a:noFill/>
          <a:ln>
            <a:noFill/>
          </a:ln>
        </p:spPr>
      </p:pic>
      <p:sp>
        <p:nvSpPr>
          <p:cNvPr id="235" name="Google Shape;235;p17"/>
          <p:cNvSpPr txBox="1"/>
          <p:nvPr>
            <p:ph idx="1" type="subTitle"/>
          </p:nvPr>
        </p:nvSpPr>
        <p:spPr>
          <a:xfrm>
            <a:off x="415600"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6" name="Google Shape;236;p17"/>
          <p:cNvSpPr txBox="1"/>
          <p:nvPr>
            <p:ph idx="2" type="subTitle"/>
          </p:nvPr>
        </p:nvSpPr>
        <p:spPr>
          <a:xfrm>
            <a:off x="277537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7" name="Google Shape;237;p17"/>
          <p:cNvSpPr txBox="1"/>
          <p:nvPr>
            <p:ph idx="3" type="subTitle"/>
          </p:nvPr>
        </p:nvSpPr>
        <p:spPr>
          <a:xfrm>
            <a:off x="5135153"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8" name="Google Shape;238;p17"/>
          <p:cNvSpPr txBox="1"/>
          <p:nvPr>
            <p:ph idx="4" type="subTitle"/>
          </p:nvPr>
        </p:nvSpPr>
        <p:spPr>
          <a:xfrm>
            <a:off x="7494930" y="23425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39" name="Google Shape;239;p17"/>
          <p:cNvSpPr txBox="1"/>
          <p:nvPr>
            <p:ph idx="5" type="subTitle"/>
          </p:nvPr>
        </p:nvSpPr>
        <p:spPr>
          <a:xfrm>
            <a:off x="9854707" y="2316000"/>
            <a:ext cx="1997700" cy="606900"/>
          </a:xfrm>
          <a:prstGeom prst="rect">
            <a:avLst/>
          </a:prstGeom>
          <a:noFill/>
          <a:ln>
            <a:noFill/>
          </a:ln>
        </p:spPr>
        <p:txBody>
          <a:bodyPr anchorCtr="0" anchor="t" bIns="121900" lIns="121900" spcFirstLastPara="1" rIns="121900" wrap="square" tIns="121900">
            <a:noAutofit/>
          </a:bodyPr>
          <a:lstStyle>
            <a:lvl1pPr lvl="0" algn="ctr">
              <a:lnSpc>
                <a:spcPct val="115000"/>
              </a:lnSpc>
              <a:spcBef>
                <a:spcPts val="0"/>
              </a:spcBef>
              <a:spcAft>
                <a:spcPts val="0"/>
              </a:spcAft>
              <a:buClr>
                <a:schemeClr val="dk1"/>
              </a:buClr>
              <a:buSzPts val="2400"/>
              <a:buNone/>
              <a:defRPr b="1" sz="2400">
                <a:solidFill>
                  <a:schemeClr val="dk1"/>
                </a:solidFill>
              </a:defRPr>
            </a:lvl1pPr>
            <a:lvl2pPr lvl="1" algn="ctr">
              <a:lnSpc>
                <a:spcPct val="115000"/>
              </a:lnSpc>
              <a:spcBef>
                <a:spcPts val="2100"/>
              </a:spcBef>
              <a:spcAft>
                <a:spcPts val="0"/>
              </a:spcAft>
              <a:buClr>
                <a:schemeClr val="dk1"/>
              </a:buClr>
              <a:buSzPts val="2400"/>
              <a:buNone/>
              <a:defRPr b="1" sz="2400">
                <a:solidFill>
                  <a:schemeClr val="dk1"/>
                </a:solidFill>
              </a:defRPr>
            </a:lvl2pPr>
            <a:lvl3pPr lvl="2" algn="ctr">
              <a:lnSpc>
                <a:spcPct val="115000"/>
              </a:lnSpc>
              <a:spcBef>
                <a:spcPts val="2100"/>
              </a:spcBef>
              <a:spcAft>
                <a:spcPts val="0"/>
              </a:spcAft>
              <a:buClr>
                <a:schemeClr val="dk1"/>
              </a:buClr>
              <a:buSzPts val="2400"/>
              <a:buNone/>
              <a:defRPr b="1" sz="2400">
                <a:solidFill>
                  <a:schemeClr val="dk1"/>
                </a:solidFill>
              </a:defRPr>
            </a:lvl3pPr>
            <a:lvl4pPr lvl="3" algn="ctr">
              <a:lnSpc>
                <a:spcPct val="115000"/>
              </a:lnSpc>
              <a:spcBef>
                <a:spcPts val="2100"/>
              </a:spcBef>
              <a:spcAft>
                <a:spcPts val="0"/>
              </a:spcAft>
              <a:buClr>
                <a:schemeClr val="dk1"/>
              </a:buClr>
              <a:buSzPts val="2400"/>
              <a:buNone/>
              <a:defRPr b="1" sz="2400">
                <a:solidFill>
                  <a:schemeClr val="dk1"/>
                </a:solidFill>
              </a:defRPr>
            </a:lvl4pPr>
            <a:lvl5pPr lvl="4" algn="ctr">
              <a:lnSpc>
                <a:spcPct val="115000"/>
              </a:lnSpc>
              <a:spcBef>
                <a:spcPts val="2100"/>
              </a:spcBef>
              <a:spcAft>
                <a:spcPts val="0"/>
              </a:spcAft>
              <a:buClr>
                <a:schemeClr val="dk1"/>
              </a:buClr>
              <a:buSzPts val="2400"/>
              <a:buNone/>
              <a:defRPr b="1" sz="2400">
                <a:solidFill>
                  <a:schemeClr val="dk1"/>
                </a:solidFill>
              </a:defRPr>
            </a:lvl5pPr>
            <a:lvl6pPr lvl="5" algn="ctr">
              <a:lnSpc>
                <a:spcPct val="115000"/>
              </a:lnSpc>
              <a:spcBef>
                <a:spcPts val="2100"/>
              </a:spcBef>
              <a:spcAft>
                <a:spcPts val="0"/>
              </a:spcAft>
              <a:buClr>
                <a:schemeClr val="dk1"/>
              </a:buClr>
              <a:buSzPts val="2400"/>
              <a:buNone/>
              <a:defRPr b="1" sz="2400">
                <a:solidFill>
                  <a:schemeClr val="dk1"/>
                </a:solidFill>
              </a:defRPr>
            </a:lvl6pPr>
            <a:lvl7pPr lvl="6" algn="ctr">
              <a:lnSpc>
                <a:spcPct val="115000"/>
              </a:lnSpc>
              <a:spcBef>
                <a:spcPts val="2100"/>
              </a:spcBef>
              <a:spcAft>
                <a:spcPts val="0"/>
              </a:spcAft>
              <a:buClr>
                <a:schemeClr val="dk1"/>
              </a:buClr>
              <a:buSzPts val="2400"/>
              <a:buNone/>
              <a:defRPr b="1" sz="2400">
                <a:solidFill>
                  <a:schemeClr val="dk1"/>
                </a:solidFill>
              </a:defRPr>
            </a:lvl7pPr>
            <a:lvl8pPr lvl="7" algn="ctr">
              <a:lnSpc>
                <a:spcPct val="115000"/>
              </a:lnSpc>
              <a:spcBef>
                <a:spcPts val="2100"/>
              </a:spcBef>
              <a:spcAft>
                <a:spcPts val="0"/>
              </a:spcAft>
              <a:buClr>
                <a:schemeClr val="dk1"/>
              </a:buClr>
              <a:buSzPts val="2400"/>
              <a:buNone/>
              <a:defRPr b="1" sz="2400">
                <a:solidFill>
                  <a:schemeClr val="dk1"/>
                </a:solidFill>
              </a:defRPr>
            </a:lvl8pPr>
            <a:lvl9pPr lvl="8" algn="ctr">
              <a:lnSpc>
                <a:spcPct val="115000"/>
              </a:lnSpc>
              <a:spcBef>
                <a:spcPts val="2100"/>
              </a:spcBef>
              <a:spcAft>
                <a:spcPts val="2100"/>
              </a:spcAft>
              <a:buClr>
                <a:schemeClr val="dk1"/>
              </a:buClr>
              <a:buSzPts val="2400"/>
              <a:buNone/>
              <a:defRPr b="1" sz="2400">
                <a:solidFill>
                  <a:schemeClr val="dk1"/>
                </a:solidFill>
              </a:defRPr>
            </a:lvl9pPr>
          </a:lstStyle>
          <a:p/>
        </p:txBody>
      </p:sp>
      <p:sp>
        <p:nvSpPr>
          <p:cNvPr id="240" name="Google Shape;240;p17"/>
          <p:cNvSpPr txBox="1"/>
          <p:nvPr>
            <p:ph type="title"/>
          </p:nvPr>
        </p:nvSpPr>
        <p:spPr>
          <a:xfrm>
            <a:off x="415600" y="974367"/>
            <a:ext cx="113607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accent4"/>
              </a:buClr>
              <a:buSzPts val="4000"/>
              <a:buFont typeface="Aldrich"/>
              <a:buNone/>
              <a:defRPr>
                <a:solidFill>
                  <a:schemeClr val="accent4"/>
                </a:solidFill>
              </a:defRPr>
            </a:lvl1pPr>
            <a:lvl2pPr lvl="1"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2pPr>
            <a:lvl3pPr lvl="2"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3pPr>
            <a:lvl4pPr lvl="3"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4pPr>
            <a:lvl5pPr lvl="4"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5pPr>
            <a:lvl6pPr lvl="5"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6pPr>
            <a:lvl7pPr lvl="6"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7pPr>
            <a:lvl8pPr lvl="7"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8pPr>
            <a:lvl9pPr lvl="8" algn="l">
              <a:lnSpc>
                <a:spcPct val="100000"/>
              </a:lnSpc>
              <a:spcBef>
                <a:spcPts val="0"/>
              </a:spcBef>
              <a:spcAft>
                <a:spcPts val="0"/>
              </a:spcAft>
              <a:buClr>
                <a:schemeClr val="accent4"/>
              </a:buClr>
              <a:buSzPts val="4000"/>
              <a:buFont typeface="Abril Fatface"/>
              <a:buNone/>
              <a:defRPr sz="4000">
                <a:solidFill>
                  <a:schemeClr val="accent4"/>
                </a:solidFill>
                <a:latin typeface="Abril Fatface"/>
                <a:ea typeface="Abril Fatface"/>
                <a:cs typeface="Abril Fatface"/>
                <a:sym typeface="Abril Fatface"/>
              </a:defRPr>
            </a:lvl9pPr>
          </a:lstStyle>
          <a:p/>
        </p:txBody>
      </p:sp>
      <p:sp>
        <p:nvSpPr>
          <p:cNvPr id="241" name="Google Shape;241;p17"/>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2" name="Google Shape;242;p17"/>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3" name="Google Shape;243;p17"/>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4" name="Google Shape;244;p17"/>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
        <p:nvSpPr>
          <p:cNvPr id="245" name="Google Shape;245;p17"/>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100"/>
              </a:spcBef>
              <a:spcAft>
                <a:spcPts val="0"/>
              </a:spcAft>
              <a:buSzPts val="1800"/>
              <a:buChar char="○"/>
              <a:defRPr sz="1800"/>
            </a:lvl2pPr>
            <a:lvl3pPr indent="-342900" lvl="2" marL="1371600" algn="l">
              <a:lnSpc>
                <a:spcPct val="115000"/>
              </a:lnSpc>
              <a:spcBef>
                <a:spcPts val="2100"/>
              </a:spcBef>
              <a:spcAft>
                <a:spcPts val="0"/>
              </a:spcAft>
              <a:buSzPts val="1800"/>
              <a:buChar char="■"/>
              <a:defRPr sz="1800"/>
            </a:lvl3pPr>
            <a:lvl4pPr indent="-342900" lvl="3" marL="1828800" algn="l">
              <a:lnSpc>
                <a:spcPct val="115000"/>
              </a:lnSpc>
              <a:spcBef>
                <a:spcPts val="2100"/>
              </a:spcBef>
              <a:spcAft>
                <a:spcPts val="0"/>
              </a:spcAft>
              <a:buSzPts val="1800"/>
              <a:buChar char="●"/>
              <a:defRPr sz="1800"/>
            </a:lvl4pPr>
            <a:lvl5pPr indent="-342900" lvl="4" marL="2286000" algn="l">
              <a:lnSpc>
                <a:spcPct val="115000"/>
              </a:lnSpc>
              <a:spcBef>
                <a:spcPts val="2100"/>
              </a:spcBef>
              <a:spcAft>
                <a:spcPts val="0"/>
              </a:spcAft>
              <a:buSzPts val="1800"/>
              <a:buChar char="○"/>
              <a:defRPr sz="1800"/>
            </a:lvl5pPr>
            <a:lvl6pPr indent="-342900" lvl="5" marL="2743200" algn="l">
              <a:lnSpc>
                <a:spcPct val="115000"/>
              </a:lnSpc>
              <a:spcBef>
                <a:spcPts val="2100"/>
              </a:spcBef>
              <a:spcAft>
                <a:spcPts val="0"/>
              </a:spcAft>
              <a:buSzPts val="1800"/>
              <a:buChar char="■"/>
              <a:defRPr sz="1800"/>
            </a:lvl6pPr>
            <a:lvl7pPr indent="-342900" lvl="6" marL="3200400" algn="l">
              <a:lnSpc>
                <a:spcPct val="115000"/>
              </a:lnSpc>
              <a:spcBef>
                <a:spcPts val="2100"/>
              </a:spcBef>
              <a:spcAft>
                <a:spcPts val="0"/>
              </a:spcAft>
              <a:buSzPts val="1800"/>
              <a:buChar char="●"/>
              <a:defRPr sz="1800"/>
            </a:lvl7pPr>
            <a:lvl8pPr indent="-342900" lvl="7" marL="3657600" algn="l">
              <a:lnSpc>
                <a:spcPct val="115000"/>
              </a:lnSpc>
              <a:spcBef>
                <a:spcPts val="2100"/>
              </a:spcBef>
              <a:spcAft>
                <a:spcPts val="0"/>
              </a:spcAft>
              <a:buSzPts val="1800"/>
              <a:buChar char="○"/>
              <a:defRPr sz="1800"/>
            </a:lvl8pPr>
            <a:lvl9pPr indent="-342900" lvl="8" marL="4114800" algn="l">
              <a:lnSpc>
                <a:spcPct val="115000"/>
              </a:lnSpc>
              <a:spcBef>
                <a:spcPts val="2100"/>
              </a:spcBef>
              <a:spcAft>
                <a:spcPts val="2100"/>
              </a:spcAft>
              <a:buSzPts val="1800"/>
              <a:buChar char="■"/>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46" name="Shape 246"/>
        <p:cNvGrpSpPr/>
        <p:nvPr/>
      </p:nvGrpSpPr>
      <p:grpSpPr>
        <a:xfrm>
          <a:off x="0" y="0"/>
          <a:ext cx="0" cy="0"/>
          <a:chOff x="0" y="0"/>
          <a:chExt cx="0" cy="0"/>
        </a:xfrm>
      </p:grpSpPr>
      <p:sp>
        <p:nvSpPr>
          <p:cNvPr id="247" name="Google Shape;247;p18"/>
          <p:cNvSpPr txBox="1"/>
          <p:nvPr>
            <p:ph type="title"/>
          </p:nvPr>
        </p:nvSpPr>
        <p:spPr>
          <a:xfrm>
            <a:off x="644200" y="974375"/>
            <a:ext cx="5581500" cy="763500"/>
          </a:xfrm>
          <a:prstGeom prst="rect">
            <a:avLst/>
          </a:prstGeom>
          <a:noFill/>
          <a:ln>
            <a:noFill/>
          </a:ln>
        </p:spPr>
        <p:txBody>
          <a:bodyPr anchorCtr="0" anchor="t"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8" name="Google Shape;248;p18"/>
          <p:cNvSpPr txBox="1"/>
          <p:nvPr>
            <p:ph idx="1" type="body"/>
          </p:nvPr>
        </p:nvSpPr>
        <p:spPr>
          <a:xfrm>
            <a:off x="644050" y="2097700"/>
            <a:ext cx="5581500" cy="35658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210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pic>
        <p:nvPicPr>
          <p:cNvPr descr="A picture containing text, tree, plant&#10;&#10;Description automatically generated" id="249" name="Google Shape;249;p18"/>
          <p:cNvPicPr preferRelativeResize="0"/>
          <p:nvPr/>
        </p:nvPicPr>
        <p:blipFill rotWithShape="1">
          <a:blip r:embed="rId2">
            <a:alphaModFix/>
          </a:blip>
          <a:srcRect b="0" l="0" r="0" t="0"/>
          <a:stretch/>
        </p:blipFill>
        <p:spPr>
          <a:xfrm>
            <a:off x="7257593" y="75483"/>
            <a:ext cx="4432176" cy="651109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50" name="Shape 250"/>
        <p:cNvGrpSpPr/>
        <p:nvPr/>
      </p:nvGrpSpPr>
      <p:grpSpPr>
        <a:xfrm>
          <a:off x="0" y="0"/>
          <a:ext cx="0" cy="0"/>
          <a:chOff x="0" y="0"/>
          <a:chExt cx="0" cy="0"/>
        </a:xfrm>
      </p:grpSpPr>
      <p:sp>
        <p:nvSpPr>
          <p:cNvPr id="251" name="Google Shape;251;p19"/>
          <p:cNvSpPr txBox="1"/>
          <p:nvPr>
            <p:ph type="title"/>
          </p:nvPr>
        </p:nvSpPr>
        <p:spPr>
          <a:xfrm>
            <a:off x="59782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52" name="Google Shape;252;p19"/>
          <p:cNvSpPr txBox="1"/>
          <p:nvPr>
            <p:ph idx="1" type="body"/>
          </p:nvPr>
        </p:nvSpPr>
        <p:spPr>
          <a:xfrm>
            <a:off x="5978300" y="2508425"/>
            <a:ext cx="5581500" cy="3106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pic>
        <p:nvPicPr>
          <p:cNvPr descr="A picture containing text, tree, plant&#10;&#10;Description automatically generated" id="253" name="Google Shape;253;p19"/>
          <p:cNvPicPr preferRelativeResize="0"/>
          <p:nvPr/>
        </p:nvPicPr>
        <p:blipFill rotWithShape="1">
          <a:blip r:embed="rId2">
            <a:alphaModFix/>
          </a:blip>
          <a:srcRect b="0" l="0" r="0" t="0"/>
          <a:stretch/>
        </p:blipFill>
        <p:spPr>
          <a:xfrm>
            <a:off x="604867" y="122136"/>
            <a:ext cx="4432176" cy="651109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54" name="Shape 254"/>
        <p:cNvGrpSpPr/>
        <p:nvPr/>
      </p:nvGrpSpPr>
      <p:grpSpPr>
        <a:xfrm>
          <a:off x="0" y="0"/>
          <a:ext cx="0" cy="0"/>
          <a:chOff x="0" y="0"/>
          <a:chExt cx="0" cy="0"/>
        </a:xfrm>
      </p:grpSpPr>
      <p:sp>
        <p:nvSpPr>
          <p:cNvPr id="255" name="Google Shape;255;p20"/>
          <p:cNvSpPr txBox="1"/>
          <p:nvPr>
            <p:ph type="title"/>
          </p:nvPr>
        </p:nvSpPr>
        <p:spPr>
          <a:xfrm>
            <a:off x="415650" y="421105"/>
            <a:ext cx="11360700" cy="12306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5" name="Shape 25"/>
        <p:cNvGrpSpPr/>
        <p:nvPr/>
      </p:nvGrpSpPr>
      <p:grpSpPr>
        <a:xfrm>
          <a:off x="0" y="0"/>
          <a:ext cx="0" cy="0"/>
          <a:chOff x="0" y="0"/>
          <a:chExt cx="0" cy="0"/>
        </a:xfrm>
      </p:grpSpPr>
      <p:pic>
        <p:nvPicPr>
          <p:cNvPr descr="Shape, rectangle&#10;&#10;Description automatically generated" id="26" name="Google Shape;26;p3"/>
          <p:cNvPicPr preferRelativeResize="0"/>
          <p:nvPr/>
        </p:nvPicPr>
        <p:blipFill rotWithShape="1">
          <a:blip r:embed="rId2">
            <a:alphaModFix/>
          </a:blip>
          <a:srcRect b="0" l="0" r="0" t="0"/>
          <a:stretch/>
        </p:blipFill>
        <p:spPr>
          <a:xfrm>
            <a:off x="1274950" y="3068206"/>
            <a:ext cx="8242506" cy="1682642"/>
          </a:xfrm>
          <a:prstGeom prst="rect">
            <a:avLst/>
          </a:prstGeom>
          <a:noFill/>
          <a:ln>
            <a:noFill/>
          </a:ln>
        </p:spPr>
      </p:pic>
      <p:grpSp>
        <p:nvGrpSpPr>
          <p:cNvPr id="27" name="Google Shape;27;p3"/>
          <p:cNvGrpSpPr/>
          <p:nvPr/>
        </p:nvGrpSpPr>
        <p:grpSpPr>
          <a:xfrm flipH="1" rot="-5400000">
            <a:off x="9610075" y="2577264"/>
            <a:ext cx="1784702" cy="2408067"/>
            <a:chOff x="457248" y="3335151"/>
            <a:chExt cx="2978971" cy="4019475"/>
          </a:xfrm>
        </p:grpSpPr>
        <p:sp>
          <p:nvSpPr>
            <p:cNvPr id="28" name="Google Shape;28;p3"/>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3"/>
            <p:cNvGrpSpPr/>
            <p:nvPr/>
          </p:nvGrpSpPr>
          <p:grpSpPr>
            <a:xfrm>
              <a:off x="1704092" y="5587062"/>
              <a:ext cx="305343" cy="1767564"/>
              <a:chOff x="5809266" y="3623508"/>
              <a:chExt cx="305343" cy="1767564"/>
            </a:xfrm>
          </p:grpSpPr>
          <p:sp>
            <p:nvSpPr>
              <p:cNvPr id="34" name="Google Shape;34;p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3"/>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3"/>
          <p:cNvSpPr txBox="1"/>
          <p:nvPr>
            <p:ph idx="1" type="body"/>
          </p:nvPr>
        </p:nvSpPr>
        <p:spPr>
          <a:xfrm>
            <a:off x="799825" y="5034275"/>
            <a:ext cx="10700400" cy="14430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39" name="Google Shape;39;p3"/>
          <p:cNvSpPr txBox="1"/>
          <p:nvPr>
            <p:ph type="title"/>
          </p:nvPr>
        </p:nvSpPr>
        <p:spPr>
          <a:xfrm>
            <a:off x="2645200" y="3224525"/>
            <a:ext cx="6405600" cy="1324800"/>
          </a:xfrm>
          <a:prstGeom prst="rect">
            <a:avLst/>
          </a:prstGeom>
          <a:noFill/>
          <a:ln>
            <a:noFill/>
          </a:ln>
        </p:spPr>
        <p:txBody>
          <a:bodyPr anchorCtr="0" anchor="t" bIns="121900" lIns="121900" spcFirstLastPara="1" rIns="121900" wrap="square" tIns="121900">
            <a:noAutofit/>
          </a:bodyPr>
          <a:lstStyle>
            <a:lvl1pPr lvl="0" marR="0" algn="ctr">
              <a:lnSpc>
                <a:spcPct val="100000"/>
              </a:lnSpc>
              <a:spcBef>
                <a:spcPts val="0"/>
              </a:spcBef>
              <a:spcAft>
                <a:spcPts val="0"/>
              </a:spcAft>
              <a:buSzPts val="7000"/>
              <a:buFont typeface="Aldrich"/>
              <a:buNone/>
              <a:defRPr sz="7000"/>
            </a:lvl1pPr>
            <a:lvl2pPr lvl="1"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2pPr>
            <a:lvl3pPr lvl="2"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3pPr>
            <a:lvl4pPr lvl="3"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4pPr>
            <a:lvl5pPr lvl="4"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5pPr>
            <a:lvl6pPr lvl="5"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6pPr>
            <a:lvl7pPr lvl="6"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7pPr>
            <a:lvl8pPr lvl="7"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8pPr>
            <a:lvl9pPr lvl="8" algn="ctr">
              <a:lnSpc>
                <a:spcPct val="100000"/>
              </a:lnSpc>
              <a:spcBef>
                <a:spcPts val="0"/>
              </a:spcBef>
              <a:spcAft>
                <a:spcPts val="0"/>
              </a:spcAft>
              <a:buClr>
                <a:srgbClr val="CE0063"/>
              </a:buClr>
              <a:buSzPts val="7000"/>
              <a:buFont typeface="Abril Fatface"/>
              <a:buNone/>
              <a:defRPr sz="7000">
                <a:solidFill>
                  <a:srgbClr val="CE0063"/>
                </a:solidFill>
                <a:latin typeface="Abril Fatface"/>
                <a:ea typeface="Abril Fatface"/>
                <a:cs typeface="Abril Fatface"/>
                <a:sym typeface="Abril Fatfac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256" name="Shape 256"/>
        <p:cNvGrpSpPr/>
        <p:nvPr/>
      </p:nvGrpSpPr>
      <p:grpSpPr>
        <a:xfrm>
          <a:off x="0" y="0"/>
          <a:ext cx="0" cy="0"/>
          <a:chOff x="0" y="0"/>
          <a:chExt cx="0" cy="0"/>
        </a:xfrm>
      </p:grpSpPr>
      <p:grpSp>
        <p:nvGrpSpPr>
          <p:cNvPr id="257" name="Google Shape;257;p21"/>
          <p:cNvGrpSpPr/>
          <p:nvPr/>
        </p:nvGrpSpPr>
        <p:grpSpPr>
          <a:xfrm>
            <a:off x="0" y="0"/>
            <a:ext cx="12192000" cy="6858000"/>
            <a:chOff x="0" y="0"/>
            <a:chExt cx="12192000" cy="6858000"/>
          </a:xfrm>
        </p:grpSpPr>
        <p:sp>
          <p:nvSpPr>
            <p:cNvPr id="258" name="Google Shape;258;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p21">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60" name="Google Shape;260;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261" name="Google Shape;261;p21"/>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262" name="Google Shape;262;p21">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263" name="Google Shape;263;p21">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264" name="Google Shape;264;p21">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265" name="Google Shape;265;p21">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266" name="Google Shape;266;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67" name="Shape 267"/>
        <p:cNvGrpSpPr/>
        <p:nvPr/>
      </p:nvGrpSpPr>
      <p:grpSpPr>
        <a:xfrm>
          <a:off x="0" y="0"/>
          <a:ext cx="0" cy="0"/>
          <a:chOff x="0" y="0"/>
          <a:chExt cx="0" cy="0"/>
        </a:xfrm>
      </p:grpSpPr>
      <p:sp>
        <p:nvSpPr>
          <p:cNvPr id="268" name="Google Shape;268;p22"/>
          <p:cNvSpPr txBox="1"/>
          <p:nvPr>
            <p:ph idx="1" type="subTitle"/>
          </p:nvPr>
        </p:nvSpPr>
        <p:spPr>
          <a:xfrm>
            <a:off x="6130600" y="2516825"/>
            <a:ext cx="55815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269" name="Google Shape;269;p22"/>
          <p:cNvSpPr txBox="1"/>
          <p:nvPr>
            <p:ph type="title"/>
          </p:nvPr>
        </p:nvSpPr>
        <p:spPr>
          <a:xfrm>
            <a:off x="6130600" y="9743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7000"/>
              <a:buFont typeface="Aldrich"/>
              <a:buNone/>
              <a:defRPr sz="7000"/>
            </a:lvl1pPr>
            <a:lvl2pPr lvl="1"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270" name="Google Shape;270;p22"/>
          <p:cNvSpPr txBox="1"/>
          <p:nvPr>
            <p:ph idx="2" type="body"/>
          </p:nvPr>
        </p:nvSpPr>
        <p:spPr>
          <a:xfrm>
            <a:off x="6130650" y="3381625"/>
            <a:ext cx="5581500" cy="1341600"/>
          </a:xfrm>
          <a:prstGeom prst="rect">
            <a:avLst/>
          </a:prstGeom>
          <a:noFill/>
          <a:ln>
            <a:noFill/>
          </a:ln>
        </p:spPr>
        <p:txBody>
          <a:bodyPr anchorCtr="0" anchor="t" bIns="121900" lIns="121900" spcFirstLastPara="1" rIns="121900" wrap="square" tIns="121900">
            <a:noAutofit/>
          </a:bodyPr>
          <a:lstStyle>
            <a:lvl1pPr indent="-349250" lvl="0" marL="457200" algn="l">
              <a:lnSpc>
                <a:spcPct val="100000"/>
              </a:lnSpc>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0"/>
              </a:spcBef>
              <a:spcAft>
                <a:spcPts val="0"/>
              </a:spcAft>
              <a:buSzPts val="1900"/>
              <a:buChar char="■"/>
              <a:defRPr/>
            </a:lvl3pPr>
            <a:lvl4pPr indent="-349250" lvl="3" marL="1828800" algn="l">
              <a:lnSpc>
                <a:spcPct val="100000"/>
              </a:lnSpc>
              <a:spcBef>
                <a:spcPts val="0"/>
              </a:spcBef>
              <a:spcAft>
                <a:spcPts val="0"/>
              </a:spcAft>
              <a:buSzPts val="1900"/>
              <a:buChar char="●"/>
              <a:defRPr/>
            </a:lvl4pPr>
            <a:lvl5pPr indent="-349250" lvl="4" marL="2286000" algn="l">
              <a:lnSpc>
                <a:spcPct val="100000"/>
              </a:lnSpc>
              <a:spcBef>
                <a:spcPts val="0"/>
              </a:spcBef>
              <a:spcAft>
                <a:spcPts val="0"/>
              </a:spcAft>
              <a:buSzPts val="1900"/>
              <a:buChar char="○"/>
              <a:defRPr/>
            </a:lvl5pPr>
            <a:lvl6pPr indent="-349250" lvl="5" marL="2743200" algn="l">
              <a:lnSpc>
                <a:spcPct val="100000"/>
              </a:lnSpc>
              <a:spcBef>
                <a:spcPts val="0"/>
              </a:spcBef>
              <a:spcAft>
                <a:spcPts val="0"/>
              </a:spcAft>
              <a:buSzPts val="1900"/>
              <a:buChar char="■"/>
              <a:defRPr/>
            </a:lvl6pPr>
            <a:lvl7pPr indent="-349250" lvl="6" marL="3200400" algn="l">
              <a:lnSpc>
                <a:spcPct val="100000"/>
              </a:lnSpc>
              <a:spcBef>
                <a:spcPts val="0"/>
              </a:spcBef>
              <a:spcAft>
                <a:spcPts val="0"/>
              </a:spcAft>
              <a:buSzPts val="1900"/>
              <a:buChar char="●"/>
              <a:defRPr/>
            </a:lvl7pPr>
            <a:lvl8pPr indent="-349250" lvl="7" marL="3657600" algn="l">
              <a:lnSpc>
                <a:spcPct val="100000"/>
              </a:lnSpc>
              <a:spcBef>
                <a:spcPts val="0"/>
              </a:spcBef>
              <a:spcAft>
                <a:spcPts val="0"/>
              </a:spcAft>
              <a:buSzPts val="1900"/>
              <a:buChar char="○"/>
              <a:defRPr/>
            </a:lvl8pPr>
            <a:lvl9pPr indent="-349250" lvl="8" marL="4114800" algn="l">
              <a:lnSpc>
                <a:spcPct val="100000"/>
              </a:lnSpc>
              <a:spcBef>
                <a:spcPts val="0"/>
              </a:spcBef>
              <a:spcAft>
                <a:spcPts val="0"/>
              </a:spcAft>
              <a:buSzPts val="1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40" name="Shape 40"/>
        <p:cNvGrpSpPr/>
        <p:nvPr/>
      </p:nvGrpSpPr>
      <p:grpSpPr>
        <a:xfrm>
          <a:off x="0" y="0"/>
          <a:ext cx="0" cy="0"/>
          <a:chOff x="0" y="0"/>
          <a:chExt cx="0" cy="0"/>
        </a:xfrm>
      </p:grpSpPr>
      <p:pic>
        <p:nvPicPr>
          <p:cNvPr descr="Shape, rectangle&#10;&#10;Description automatically generated" id="41" name="Google Shape;41;p4"/>
          <p:cNvPicPr preferRelativeResize="0"/>
          <p:nvPr/>
        </p:nvPicPr>
        <p:blipFill rotWithShape="1">
          <a:blip r:embed="rId2">
            <a:alphaModFix/>
          </a:blip>
          <a:srcRect b="0" l="0" r="0" t="0"/>
          <a:stretch/>
        </p:blipFill>
        <p:spPr>
          <a:xfrm>
            <a:off x="2355685" y="460299"/>
            <a:ext cx="8236410" cy="1682642"/>
          </a:xfrm>
          <a:prstGeom prst="rect">
            <a:avLst/>
          </a:prstGeom>
          <a:noFill/>
          <a:ln>
            <a:noFill/>
          </a:ln>
        </p:spPr>
      </p:pic>
      <p:grpSp>
        <p:nvGrpSpPr>
          <p:cNvPr id="42" name="Google Shape;42;p4"/>
          <p:cNvGrpSpPr/>
          <p:nvPr/>
        </p:nvGrpSpPr>
        <p:grpSpPr>
          <a:xfrm flipH="1" rot="5400000">
            <a:off x="560633" y="215627"/>
            <a:ext cx="1784702" cy="2408067"/>
            <a:chOff x="457248" y="3335151"/>
            <a:chExt cx="2978971" cy="4019475"/>
          </a:xfrm>
        </p:grpSpPr>
        <p:sp>
          <p:nvSpPr>
            <p:cNvPr id="43" name="Google Shape;43;p4"/>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 name="Google Shape;48;p4"/>
            <p:cNvGrpSpPr/>
            <p:nvPr/>
          </p:nvGrpSpPr>
          <p:grpSpPr>
            <a:xfrm>
              <a:off x="1704092" y="5587062"/>
              <a:ext cx="305343" cy="1767564"/>
              <a:chOff x="5809266" y="3623508"/>
              <a:chExt cx="305343" cy="1767564"/>
            </a:xfrm>
          </p:grpSpPr>
          <p:sp>
            <p:nvSpPr>
              <p:cNvPr id="49" name="Google Shape;49;p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4"/>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 name="Google Shape;53;p4"/>
          <p:cNvSpPr txBox="1"/>
          <p:nvPr>
            <p:ph type="title"/>
          </p:nvPr>
        </p:nvSpPr>
        <p:spPr>
          <a:xfrm>
            <a:off x="2875025" y="703850"/>
            <a:ext cx="7038300" cy="14316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SzPts val="4000"/>
              <a:buFont typeface="Aldrich"/>
              <a:buNone/>
              <a:defRPr/>
            </a:lvl1pPr>
            <a:lvl2pPr lvl="1"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2pPr>
            <a:lvl3pPr lvl="2"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3pPr>
            <a:lvl4pPr lvl="3"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4pPr>
            <a:lvl5pPr lvl="4"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5pPr>
            <a:lvl6pPr lvl="5"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6pPr>
            <a:lvl7pPr lvl="6"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7pPr>
            <a:lvl8pPr lvl="7"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8pPr>
            <a:lvl9pPr lvl="8" algn="l">
              <a:lnSpc>
                <a:spcPct val="100000"/>
              </a:lnSpc>
              <a:spcBef>
                <a:spcPts val="0"/>
              </a:spcBef>
              <a:spcAft>
                <a:spcPts val="0"/>
              </a:spcAft>
              <a:buSzPts val="4000"/>
              <a:buFont typeface="Abril Fatface"/>
              <a:buNone/>
              <a:defRPr sz="4000">
                <a:latin typeface="Abril Fatface"/>
                <a:ea typeface="Abril Fatface"/>
                <a:cs typeface="Abril Fatface"/>
                <a:sym typeface="Abril Fatface"/>
              </a:defRPr>
            </a:lvl9pPr>
          </a:lstStyle>
          <a:p/>
        </p:txBody>
      </p:sp>
      <p:sp>
        <p:nvSpPr>
          <p:cNvPr id="54" name="Google Shape;54;p4"/>
          <p:cNvSpPr txBox="1"/>
          <p:nvPr>
            <p:ph idx="1" type="body"/>
          </p:nvPr>
        </p:nvSpPr>
        <p:spPr>
          <a:xfrm>
            <a:off x="2657025" y="3153925"/>
            <a:ext cx="8955600" cy="28833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55" name="Shape 55"/>
        <p:cNvGrpSpPr/>
        <p:nvPr/>
      </p:nvGrpSpPr>
      <p:grpSpPr>
        <a:xfrm>
          <a:off x="0" y="0"/>
          <a:ext cx="0" cy="0"/>
          <a:chOff x="0" y="0"/>
          <a:chExt cx="0" cy="0"/>
        </a:xfrm>
      </p:grpSpPr>
      <p:sp>
        <p:nvSpPr>
          <p:cNvPr id="56" name="Google Shape;56;p5"/>
          <p:cNvSpPr txBox="1"/>
          <p:nvPr>
            <p:ph idx="1" type="body"/>
          </p:nvPr>
        </p:nvSpPr>
        <p:spPr>
          <a:xfrm>
            <a:off x="4386975" y="2965625"/>
            <a:ext cx="6820500" cy="2075100"/>
          </a:xfrm>
          <a:prstGeom prst="rect">
            <a:avLst/>
          </a:prstGeom>
          <a:noFill/>
          <a:ln>
            <a:noFill/>
          </a:ln>
        </p:spPr>
        <p:txBody>
          <a:bodyPr anchorCtr="0" anchor="ctr"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7" name="Google Shape;57;p5"/>
          <p:cNvSpPr txBox="1"/>
          <p:nvPr>
            <p:ph type="title"/>
          </p:nvPr>
        </p:nvSpPr>
        <p:spPr>
          <a:xfrm>
            <a:off x="4386975" y="2041175"/>
            <a:ext cx="73893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pic>
        <p:nvPicPr>
          <p:cNvPr descr="A picture containing background pattern&#10;&#10;Description automatically generated" id="58" name="Google Shape;58;p5"/>
          <p:cNvPicPr preferRelativeResize="0"/>
          <p:nvPr/>
        </p:nvPicPr>
        <p:blipFill rotWithShape="1">
          <a:blip r:embed="rId2">
            <a:alphaModFix/>
          </a:blip>
          <a:srcRect b="0" l="0" r="0" t="0"/>
          <a:stretch/>
        </p:blipFill>
        <p:spPr>
          <a:xfrm>
            <a:off x="101666" y="145462"/>
            <a:ext cx="4213742" cy="6511092"/>
          </a:xfrm>
          <a:prstGeom prst="rect">
            <a:avLst/>
          </a:prstGeom>
          <a:noFill/>
          <a:ln>
            <a:noFill/>
          </a:ln>
        </p:spPr>
      </p:pic>
      <p:sp>
        <p:nvSpPr>
          <p:cNvPr id="59" name="Google Shape;59;p5"/>
          <p:cNvSpPr txBox="1"/>
          <p:nvPr>
            <p:ph idx="2" type="title"/>
          </p:nvPr>
        </p:nvSpPr>
        <p:spPr>
          <a:xfrm>
            <a:off x="409317" y="996940"/>
            <a:ext cx="3653700" cy="4678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5000"/>
              <a:buNone/>
              <a:defRPr sz="15000"/>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60" name="Shape 60"/>
        <p:cNvGrpSpPr/>
        <p:nvPr/>
      </p:nvGrpSpPr>
      <p:grpSpPr>
        <a:xfrm>
          <a:off x="0" y="0"/>
          <a:ext cx="0" cy="0"/>
          <a:chOff x="0" y="0"/>
          <a:chExt cx="0" cy="0"/>
        </a:xfrm>
      </p:grpSpPr>
      <p:pic>
        <p:nvPicPr>
          <p:cNvPr descr="Shape, rectangle&#10;&#10;Description automatically generated" id="61" name="Google Shape;61;p6"/>
          <p:cNvPicPr preferRelativeResize="0"/>
          <p:nvPr/>
        </p:nvPicPr>
        <p:blipFill rotWithShape="1">
          <a:blip r:embed="rId2">
            <a:alphaModFix/>
          </a:blip>
          <a:srcRect b="0" l="0" r="0" t="0"/>
          <a:stretch/>
        </p:blipFill>
        <p:spPr>
          <a:xfrm>
            <a:off x="2355685" y="841299"/>
            <a:ext cx="8236409" cy="1682642"/>
          </a:xfrm>
          <a:prstGeom prst="rect">
            <a:avLst/>
          </a:prstGeom>
          <a:noFill/>
          <a:ln>
            <a:noFill/>
          </a:ln>
        </p:spPr>
      </p:pic>
      <p:grpSp>
        <p:nvGrpSpPr>
          <p:cNvPr id="62" name="Google Shape;62;p6"/>
          <p:cNvGrpSpPr/>
          <p:nvPr/>
        </p:nvGrpSpPr>
        <p:grpSpPr>
          <a:xfrm flipH="1" rot="5400000">
            <a:off x="560633" y="596627"/>
            <a:ext cx="1784702" cy="2408067"/>
            <a:chOff x="457248" y="3335151"/>
            <a:chExt cx="2978971" cy="4019475"/>
          </a:xfrm>
        </p:grpSpPr>
        <p:sp>
          <p:nvSpPr>
            <p:cNvPr id="63" name="Google Shape;63;p6"/>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6"/>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 name="Google Shape;68;p6"/>
            <p:cNvGrpSpPr/>
            <p:nvPr/>
          </p:nvGrpSpPr>
          <p:grpSpPr>
            <a:xfrm>
              <a:off x="1704092" y="5587062"/>
              <a:ext cx="305343" cy="1767564"/>
              <a:chOff x="5809266" y="3623508"/>
              <a:chExt cx="305343" cy="1767564"/>
            </a:xfrm>
          </p:grpSpPr>
          <p:sp>
            <p:nvSpPr>
              <p:cNvPr id="69" name="Google Shape;69;p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 name="Google Shape;71;p6"/>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p6"/>
          <p:cNvSpPr txBox="1"/>
          <p:nvPr>
            <p:ph idx="1" type="subTitle"/>
          </p:nvPr>
        </p:nvSpPr>
        <p:spPr>
          <a:xfrm>
            <a:off x="3667050" y="2024175"/>
            <a:ext cx="49074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74" name="Google Shape;74;p6"/>
          <p:cNvSpPr txBox="1"/>
          <p:nvPr>
            <p:ph type="title"/>
          </p:nvPr>
        </p:nvSpPr>
        <p:spPr>
          <a:xfrm>
            <a:off x="2854000" y="1126775"/>
            <a:ext cx="55815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5" name="Google Shape;75;p6"/>
          <p:cNvSpPr txBox="1"/>
          <p:nvPr>
            <p:ph idx="2" type="body"/>
          </p:nvPr>
        </p:nvSpPr>
        <p:spPr>
          <a:xfrm>
            <a:off x="3667050" y="2684350"/>
            <a:ext cx="4907400" cy="3436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76" name="Shape 76"/>
        <p:cNvGrpSpPr/>
        <p:nvPr/>
      </p:nvGrpSpPr>
      <p:grpSpPr>
        <a:xfrm>
          <a:off x="0" y="0"/>
          <a:ext cx="0" cy="0"/>
          <a:chOff x="0" y="0"/>
          <a:chExt cx="0" cy="0"/>
        </a:xfrm>
      </p:grpSpPr>
      <p:pic>
        <p:nvPicPr>
          <p:cNvPr descr="Shape, square&#10;&#10;Description automatically generated" id="77" name="Google Shape;77;p7"/>
          <p:cNvPicPr preferRelativeResize="0"/>
          <p:nvPr/>
        </p:nvPicPr>
        <p:blipFill rotWithShape="1">
          <a:blip r:embed="rId2">
            <a:alphaModFix/>
          </a:blip>
          <a:srcRect b="0" l="0" r="0" t="0"/>
          <a:stretch/>
        </p:blipFill>
        <p:spPr>
          <a:xfrm>
            <a:off x="268953" y="115003"/>
            <a:ext cx="1828959" cy="4584589"/>
          </a:xfrm>
          <a:prstGeom prst="rect">
            <a:avLst/>
          </a:prstGeom>
          <a:noFill/>
          <a:ln>
            <a:noFill/>
          </a:ln>
        </p:spPr>
      </p:pic>
      <p:grpSp>
        <p:nvGrpSpPr>
          <p:cNvPr id="78" name="Google Shape;78;p7"/>
          <p:cNvGrpSpPr/>
          <p:nvPr/>
        </p:nvGrpSpPr>
        <p:grpSpPr>
          <a:xfrm>
            <a:off x="187201" y="4298181"/>
            <a:ext cx="1784702" cy="2408067"/>
            <a:chOff x="457248" y="3335151"/>
            <a:chExt cx="2978971" cy="4019475"/>
          </a:xfrm>
        </p:grpSpPr>
        <p:sp>
          <p:nvSpPr>
            <p:cNvPr id="79" name="Google Shape;79;p7"/>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7"/>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7"/>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 name="Google Shape;84;p7"/>
            <p:cNvGrpSpPr/>
            <p:nvPr/>
          </p:nvGrpSpPr>
          <p:grpSpPr>
            <a:xfrm>
              <a:off x="1704092" y="5587062"/>
              <a:ext cx="305343" cy="1767564"/>
              <a:chOff x="5809266" y="3623508"/>
              <a:chExt cx="305343" cy="1767564"/>
            </a:xfrm>
          </p:grpSpPr>
          <p:sp>
            <p:nvSpPr>
              <p:cNvPr id="85" name="Google Shape;85;p7"/>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7"/>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 name="Google Shape;87;p7"/>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7"/>
          <p:cNvSpPr txBox="1"/>
          <p:nvPr>
            <p:ph idx="1" type="subTitle"/>
          </p:nvPr>
        </p:nvSpPr>
        <p:spPr>
          <a:xfrm>
            <a:off x="2165400" y="2024175"/>
            <a:ext cx="4410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90" name="Google Shape;90;p7"/>
          <p:cNvSpPr txBox="1"/>
          <p:nvPr>
            <p:ph idx="2" type="subTitle"/>
          </p:nvPr>
        </p:nvSpPr>
        <p:spPr>
          <a:xfrm>
            <a:off x="7163276" y="2024175"/>
            <a:ext cx="4410300" cy="717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100"/>
              <a:buNone/>
              <a:defRPr b="1" sz="2100"/>
            </a:lvl1pPr>
            <a:lvl2pPr lvl="1" algn="l">
              <a:lnSpc>
                <a:spcPct val="115000"/>
              </a:lnSpc>
              <a:spcBef>
                <a:spcPts val="210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91" name="Google Shape;91;p7"/>
          <p:cNvSpPr txBox="1"/>
          <p:nvPr>
            <p:ph type="title"/>
          </p:nvPr>
        </p:nvSpPr>
        <p:spPr>
          <a:xfrm>
            <a:off x="2165400" y="593375"/>
            <a:ext cx="96108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2" name="Google Shape;92;p7"/>
          <p:cNvSpPr txBox="1"/>
          <p:nvPr>
            <p:ph idx="3" type="body"/>
          </p:nvPr>
        </p:nvSpPr>
        <p:spPr>
          <a:xfrm>
            <a:off x="2165400" y="2961200"/>
            <a:ext cx="44103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93" name="Google Shape;93;p7"/>
          <p:cNvSpPr txBox="1"/>
          <p:nvPr>
            <p:ph idx="4" type="body"/>
          </p:nvPr>
        </p:nvSpPr>
        <p:spPr>
          <a:xfrm>
            <a:off x="7163267" y="2949450"/>
            <a:ext cx="4410600" cy="3118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94" name="Shape 94"/>
        <p:cNvGrpSpPr/>
        <p:nvPr/>
      </p:nvGrpSpPr>
      <p:grpSpPr>
        <a:xfrm>
          <a:off x="0" y="0"/>
          <a:ext cx="0" cy="0"/>
          <a:chOff x="0" y="0"/>
          <a:chExt cx="0" cy="0"/>
        </a:xfrm>
      </p:grpSpPr>
      <p:pic>
        <p:nvPicPr>
          <p:cNvPr descr="Letter&#10;&#10;Description automatically generated with low confidence" id="95" name="Google Shape;95;p8"/>
          <p:cNvPicPr preferRelativeResize="0"/>
          <p:nvPr/>
        </p:nvPicPr>
        <p:blipFill rotWithShape="1">
          <a:blip r:embed="rId2">
            <a:alphaModFix/>
          </a:blip>
          <a:srcRect b="0" l="0" r="0" t="0"/>
          <a:stretch/>
        </p:blipFill>
        <p:spPr>
          <a:xfrm>
            <a:off x="172370" y="-121298"/>
            <a:ext cx="11877620" cy="7030616"/>
          </a:xfrm>
          <a:prstGeom prst="rect">
            <a:avLst/>
          </a:prstGeom>
          <a:noFill/>
          <a:ln>
            <a:noFill/>
          </a:ln>
        </p:spPr>
      </p:pic>
      <p:sp>
        <p:nvSpPr>
          <p:cNvPr id="96" name="Google Shape;96;p8"/>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97" name="Google Shape;97;p8"/>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Clr>
                <a:srgbClr val="134F5C"/>
              </a:buClr>
              <a:buSzPts val="1900"/>
              <a:buNone/>
              <a:defRPr>
                <a:solidFill>
                  <a:srgbClr val="134F5C"/>
                </a:solidFill>
              </a:defRPr>
            </a:lvl1pPr>
            <a:lvl2pPr lvl="1" algn="ctr">
              <a:lnSpc>
                <a:spcPct val="100000"/>
              </a:lnSpc>
              <a:spcBef>
                <a:spcPts val="0"/>
              </a:spcBef>
              <a:spcAft>
                <a:spcPts val="0"/>
              </a:spcAft>
              <a:buClr>
                <a:srgbClr val="134F5C"/>
              </a:buClr>
              <a:buSzPts val="1900"/>
              <a:buNone/>
              <a:defRPr>
                <a:solidFill>
                  <a:srgbClr val="134F5C"/>
                </a:solidFill>
              </a:defRPr>
            </a:lvl2pPr>
            <a:lvl3pPr lvl="2" algn="ctr">
              <a:lnSpc>
                <a:spcPct val="100000"/>
              </a:lnSpc>
              <a:spcBef>
                <a:spcPts val="0"/>
              </a:spcBef>
              <a:spcAft>
                <a:spcPts val="0"/>
              </a:spcAft>
              <a:buClr>
                <a:srgbClr val="134F5C"/>
              </a:buClr>
              <a:buSzPts val="1900"/>
              <a:buNone/>
              <a:defRPr>
                <a:solidFill>
                  <a:srgbClr val="134F5C"/>
                </a:solidFill>
              </a:defRPr>
            </a:lvl3pPr>
            <a:lvl4pPr lvl="3" algn="ctr">
              <a:lnSpc>
                <a:spcPct val="100000"/>
              </a:lnSpc>
              <a:spcBef>
                <a:spcPts val="0"/>
              </a:spcBef>
              <a:spcAft>
                <a:spcPts val="0"/>
              </a:spcAft>
              <a:buClr>
                <a:srgbClr val="134F5C"/>
              </a:buClr>
              <a:buSzPts val="1900"/>
              <a:buNone/>
              <a:defRPr>
                <a:solidFill>
                  <a:srgbClr val="134F5C"/>
                </a:solidFill>
              </a:defRPr>
            </a:lvl4pPr>
            <a:lvl5pPr lvl="4" algn="ctr">
              <a:lnSpc>
                <a:spcPct val="100000"/>
              </a:lnSpc>
              <a:spcBef>
                <a:spcPts val="0"/>
              </a:spcBef>
              <a:spcAft>
                <a:spcPts val="0"/>
              </a:spcAft>
              <a:buClr>
                <a:srgbClr val="134F5C"/>
              </a:buClr>
              <a:buSzPts val="1900"/>
              <a:buNone/>
              <a:defRPr>
                <a:solidFill>
                  <a:srgbClr val="134F5C"/>
                </a:solidFill>
              </a:defRPr>
            </a:lvl5pPr>
            <a:lvl6pPr lvl="5" algn="ctr">
              <a:lnSpc>
                <a:spcPct val="100000"/>
              </a:lnSpc>
              <a:spcBef>
                <a:spcPts val="0"/>
              </a:spcBef>
              <a:spcAft>
                <a:spcPts val="0"/>
              </a:spcAft>
              <a:buClr>
                <a:srgbClr val="134F5C"/>
              </a:buClr>
              <a:buSzPts val="1900"/>
              <a:buNone/>
              <a:defRPr>
                <a:solidFill>
                  <a:srgbClr val="134F5C"/>
                </a:solidFill>
              </a:defRPr>
            </a:lvl6pPr>
            <a:lvl7pPr lvl="6" algn="ctr">
              <a:lnSpc>
                <a:spcPct val="100000"/>
              </a:lnSpc>
              <a:spcBef>
                <a:spcPts val="0"/>
              </a:spcBef>
              <a:spcAft>
                <a:spcPts val="0"/>
              </a:spcAft>
              <a:buClr>
                <a:srgbClr val="134F5C"/>
              </a:buClr>
              <a:buSzPts val="1900"/>
              <a:buNone/>
              <a:defRPr>
                <a:solidFill>
                  <a:srgbClr val="134F5C"/>
                </a:solidFill>
              </a:defRPr>
            </a:lvl7pPr>
            <a:lvl8pPr lvl="7" algn="ctr">
              <a:lnSpc>
                <a:spcPct val="100000"/>
              </a:lnSpc>
              <a:spcBef>
                <a:spcPts val="0"/>
              </a:spcBef>
              <a:spcAft>
                <a:spcPts val="0"/>
              </a:spcAft>
              <a:buClr>
                <a:srgbClr val="134F5C"/>
              </a:buClr>
              <a:buSzPts val="1900"/>
              <a:buNone/>
              <a:defRPr>
                <a:solidFill>
                  <a:srgbClr val="134F5C"/>
                </a:solidFill>
              </a:defRPr>
            </a:lvl8pPr>
            <a:lvl9pPr lvl="8" algn="ctr">
              <a:lnSpc>
                <a:spcPct val="100000"/>
              </a:lnSpc>
              <a:spcBef>
                <a:spcPts val="0"/>
              </a:spcBef>
              <a:spcAft>
                <a:spcPts val="0"/>
              </a:spcAft>
              <a:buClr>
                <a:srgbClr val="134F5C"/>
              </a:buClr>
              <a:buSzPts val="1900"/>
              <a:buNone/>
              <a:defRPr>
                <a:solidFill>
                  <a:srgbClr val="134F5C"/>
                </a:solidFill>
              </a:defRPr>
            </a:lvl9pPr>
          </a:lstStyle>
          <a:p/>
        </p:txBody>
      </p:sp>
      <p:grpSp>
        <p:nvGrpSpPr>
          <p:cNvPr id="98" name="Google Shape;98;p8"/>
          <p:cNvGrpSpPr/>
          <p:nvPr/>
        </p:nvGrpSpPr>
        <p:grpSpPr>
          <a:xfrm rot="-76318">
            <a:off x="131239" y="4317000"/>
            <a:ext cx="1784843" cy="2408259"/>
            <a:chOff x="457248" y="3335151"/>
            <a:chExt cx="2978971" cy="4019475"/>
          </a:xfrm>
        </p:grpSpPr>
        <p:sp>
          <p:nvSpPr>
            <p:cNvPr id="99" name="Google Shape;99;p8"/>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8"/>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8"/>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8"/>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8"/>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8"/>
            <p:cNvGrpSpPr/>
            <p:nvPr/>
          </p:nvGrpSpPr>
          <p:grpSpPr>
            <a:xfrm>
              <a:off x="1704092" y="5587062"/>
              <a:ext cx="305343" cy="1767564"/>
              <a:chOff x="5809266" y="3623508"/>
              <a:chExt cx="305343" cy="1767564"/>
            </a:xfrm>
          </p:grpSpPr>
          <p:sp>
            <p:nvSpPr>
              <p:cNvPr id="105" name="Google Shape;105;p8"/>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8"/>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8"/>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8"/>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09" name="Shape 109"/>
        <p:cNvGrpSpPr/>
        <p:nvPr/>
      </p:nvGrpSpPr>
      <p:grpSpPr>
        <a:xfrm>
          <a:off x="0" y="0"/>
          <a:ext cx="0" cy="0"/>
          <a:chOff x="0" y="0"/>
          <a:chExt cx="0" cy="0"/>
        </a:xfrm>
      </p:grpSpPr>
      <p:pic>
        <p:nvPicPr>
          <p:cNvPr descr="A close-up of a person's face&#10;&#10;Description automatically generated with low confidence" id="110" name="Google Shape;110;p9"/>
          <p:cNvPicPr preferRelativeResize="0"/>
          <p:nvPr/>
        </p:nvPicPr>
        <p:blipFill rotWithShape="1">
          <a:blip r:embed="rId2">
            <a:alphaModFix/>
          </a:blip>
          <a:srcRect b="0" l="0" r="0" t="0"/>
          <a:stretch/>
        </p:blipFill>
        <p:spPr>
          <a:xfrm>
            <a:off x="310229" y="351277"/>
            <a:ext cx="3901778" cy="5492972"/>
          </a:xfrm>
          <a:prstGeom prst="rect">
            <a:avLst/>
          </a:prstGeom>
          <a:noFill/>
          <a:ln>
            <a:noFill/>
          </a:ln>
        </p:spPr>
      </p:pic>
      <p:sp>
        <p:nvSpPr>
          <p:cNvPr id="111" name="Google Shape;111;p9"/>
          <p:cNvSpPr txBox="1"/>
          <p:nvPr>
            <p:ph idx="1" type="subTitle"/>
          </p:nvPr>
        </p:nvSpPr>
        <p:spPr>
          <a:xfrm>
            <a:off x="4258856" y="1729975"/>
            <a:ext cx="7167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12" name="Google Shape;112;p9"/>
          <p:cNvSpPr txBox="1"/>
          <p:nvPr>
            <p:ph idx="2" type="subTitle"/>
          </p:nvPr>
        </p:nvSpPr>
        <p:spPr>
          <a:xfrm>
            <a:off x="4258856" y="3334868"/>
            <a:ext cx="7167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13" name="Google Shape;113;p9"/>
          <p:cNvSpPr txBox="1"/>
          <p:nvPr>
            <p:ph idx="3" type="subTitle"/>
          </p:nvPr>
        </p:nvSpPr>
        <p:spPr>
          <a:xfrm>
            <a:off x="4258856" y="4939762"/>
            <a:ext cx="7167000" cy="6069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1800"/>
              <a:buNone/>
              <a:defRPr b="1" sz="1800"/>
            </a:lvl1pPr>
            <a:lvl2pPr lvl="1" algn="l">
              <a:lnSpc>
                <a:spcPct val="115000"/>
              </a:lnSpc>
              <a:spcBef>
                <a:spcPts val="2100"/>
              </a:spcBef>
              <a:spcAft>
                <a:spcPts val="0"/>
              </a:spcAft>
              <a:buSzPts val="1800"/>
              <a:buNone/>
              <a:defRPr b="1" sz="1800"/>
            </a:lvl2pPr>
            <a:lvl3pPr lvl="2" algn="l">
              <a:lnSpc>
                <a:spcPct val="115000"/>
              </a:lnSpc>
              <a:spcBef>
                <a:spcPts val="2100"/>
              </a:spcBef>
              <a:spcAft>
                <a:spcPts val="0"/>
              </a:spcAft>
              <a:buSzPts val="1800"/>
              <a:buNone/>
              <a:defRPr b="1" sz="1800"/>
            </a:lvl3pPr>
            <a:lvl4pPr lvl="3" algn="l">
              <a:lnSpc>
                <a:spcPct val="115000"/>
              </a:lnSpc>
              <a:spcBef>
                <a:spcPts val="2100"/>
              </a:spcBef>
              <a:spcAft>
                <a:spcPts val="0"/>
              </a:spcAft>
              <a:buSzPts val="1800"/>
              <a:buNone/>
              <a:defRPr b="1" sz="1800"/>
            </a:lvl4pPr>
            <a:lvl5pPr lvl="4" algn="l">
              <a:lnSpc>
                <a:spcPct val="115000"/>
              </a:lnSpc>
              <a:spcBef>
                <a:spcPts val="2100"/>
              </a:spcBef>
              <a:spcAft>
                <a:spcPts val="0"/>
              </a:spcAft>
              <a:buSzPts val="1800"/>
              <a:buNone/>
              <a:defRPr b="1" sz="1800"/>
            </a:lvl5pPr>
            <a:lvl6pPr lvl="5" algn="l">
              <a:lnSpc>
                <a:spcPct val="115000"/>
              </a:lnSpc>
              <a:spcBef>
                <a:spcPts val="2100"/>
              </a:spcBef>
              <a:spcAft>
                <a:spcPts val="0"/>
              </a:spcAft>
              <a:buSzPts val="1800"/>
              <a:buNone/>
              <a:defRPr b="1" sz="1800"/>
            </a:lvl6pPr>
            <a:lvl7pPr lvl="6" algn="l">
              <a:lnSpc>
                <a:spcPct val="115000"/>
              </a:lnSpc>
              <a:spcBef>
                <a:spcPts val="2100"/>
              </a:spcBef>
              <a:spcAft>
                <a:spcPts val="0"/>
              </a:spcAft>
              <a:buSzPts val="1800"/>
              <a:buNone/>
              <a:defRPr b="1" sz="1800"/>
            </a:lvl7pPr>
            <a:lvl8pPr lvl="7" algn="l">
              <a:lnSpc>
                <a:spcPct val="115000"/>
              </a:lnSpc>
              <a:spcBef>
                <a:spcPts val="2100"/>
              </a:spcBef>
              <a:spcAft>
                <a:spcPts val="0"/>
              </a:spcAft>
              <a:buSzPts val="1800"/>
              <a:buNone/>
              <a:defRPr b="1" sz="1800"/>
            </a:lvl8pPr>
            <a:lvl9pPr lvl="8" algn="l">
              <a:lnSpc>
                <a:spcPct val="115000"/>
              </a:lnSpc>
              <a:spcBef>
                <a:spcPts val="2100"/>
              </a:spcBef>
              <a:spcAft>
                <a:spcPts val="2100"/>
              </a:spcAft>
              <a:buSzPts val="1800"/>
              <a:buNone/>
              <a:defRPr b="1" sz="1800"/>
            </a:lvl9pPr>
          </a:lstStyle>
          <a:p/>
        </p:txBody>
      </p:sp>
      <p:sp>
        <p:nvSpPr>
          <p:cNvPr id="114" name="Google Shape;114;p9"/>
          <p:cNvSpPr txBox="1"/>
          <p:nvPr>
            <p:ph type="title"/>
          </p:nvPr>
        </p:nvSpPr>
        <p:spPr>
          <a:xfrm>
            <a:off x="4258850" y="593375"/>
            <a:ext cx="7517400" cy="763500"/>
          </a:xfrm>
          <a:prstGeom prst="rect">
            <a:avLst/>
          </a:prstGeom>
          <a:noFill/>
          <a:ln>
            <a:noFill/>
          </a:ln>
        </p:spPr>
        <p:txBody>
          <a:bodyPr anchorCtr="0" anchor="t"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5" name="Google Shape;115;p9"/>
          <p:cNvSpPr txBox="1"/>
          <p:nvPr>
            <p:ph idx="4" type="body"/>
          </p:nvPr>
        </p:nvSpPr>
        <p:spPr>
          <a:xfrm>
            <a:off x="4258850" y="2167925"/>
            <a:ext cx="7167000" cy="9252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16" name="Google Shape;116;p9"/>
          <p:cNvSpPr txBox="1"/>
          <p:nvPr>
            <p:ph idx="5" type="body"/>
          </p:nvPr>
        </p:nvSpPr>
        <p:spPr>
          <a:xfrm>
            <a:off x="4258850" y="3761388"/>
            <a:ext cx="71670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sp>
        <p:nvSpPr>
          <p:cNvPr id="117" name="Google Shape;117;p9"/>
          <p:cNvSpPr txBox="1"/>
          <p:nvPr>
            <p:ph idx="6" type="body"/>
          </p:nvPr>
        </p:nvSpPr>
        <p:spPr>
          <a:xfrm>
            <a:off x="4258850" y="5353050"/>
            <a:ext cx="7167900" cy="923400"/>
          </a:xfrm>
          <a:prstGeom prst="rect">
            <a:avLst/>
          </a:prstGeom>
          <a:noFill/>
          <a:ln>
            <a:noFill/>
          </a:ln>
        </p:spPr>
        <p:txBody>
          <a:bodyPr anchorCtr="0" anchor="t" bIns="121900" lIns="121900" spcFirstLastPara="1" rIns="121900" wrap="square" tIns="121900">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2100"/>
              </a:spcBef>
              <a:spcAft>
                <a:spcPts val="0"/>
              </a:spcAft>
              <a:buSzPts val="1400"/>
              <a:buChar char="○"/>
              <a:defRPr sz="1400"/>
            </a:lvl2pPr>
            <a:lvl3pPr indent="-317500" lvl="2" marL="1371600" algn="l">
              <a:lnSpc>
                <a:spcPct val="115000"/>
              </a:lnSpc>
              <a:spcBef>
                <a:spcPts val="2100"/>
              </a:spcBef>
              <a:spcAft>
                <a:spcPts val="0"/>
              </a:spcAft>
              <a:buSzPts val="1400"/>
              <a:buChar char="■"/>
              <a:defRPr sz="1400"/>
            </a:lvl3pPr>
            <a:lvl4pPr indent="-317500" lvl="3" marL="1828800" algn="l">
              <a:lnSpc>
                <a:spcPct val="115000"/>
              </a:lnSpc>
              <a:spcBef>
                <a:spcPts val="2100"/>
              </a:spcBef>
              <a:spcAft>
                <a:spcPts val="0"/>
              </a:spcAft>
              <a:buSzPts val="1400"/>
              <a:buChar char="●"/>
              <a:defRPr sz="1400"/>
            </a:lvl4pPr>
            <a:lvl5pPr indent="-317500" lvl="4" marL="2286000" algn="l">
              <a:lnSpc>
                <a:spcPct val="115000"/>
              </a:lnSpc>
              <a:spcBef>
                <a:spcPts val="2100"/>
              </a:spcBef>
              <a:spcAft>
                <a:spcPts val="0"/>
              </a:spcAft>
              <a:buSzPts val="1400"/>
              <a:buChar char="○"/>
              <a:defRPr sz="1400"/>
            </a:lvl5pPr>
            <a:lvl6pPr indent="-317500" lvl="5" marL="2743200" algn="l">
              <a:lnSpc>
                <a:spcPct val="115000"/>
              </a:lnSpc>
              <a:spcBef>
                <a:spcPts val="2100"/>
              </a:spcBef>
              <a:spcAft>
                <a:spcPts val="0"/>
              </a:spcAft>
              <a:buSzPts val="1400"/>
              <a:buChar char="■"/>
              <a:defRPr sz="1400"/>
            </a:lvl6pPr>
            <a:lvl7pPr indent="-317500" lvl="6" marL="3200400" algn="l">
              <a:lnSpc>
                <a:spcPct val="115000"/>
              </a:lnSpc>
              <a:spcBef>
                <a:spcPts val="2100"/>
              </a:spcBef>
              <a:spcAft>
                <a:spcPts val="0"/>
              </a:spcAft>
              <a:buSzPts val="1400"/>
              <a:buChar char="●"/>
              <a:defRPr sz="1400"/>
            </a:lvl7pPr>
            <a:lvl8pPr indent="-317500" lvl="7" marL="3657600" algn="l">
              <a:lnSpc>
                <a:spcPct val="115000"/>
              </a:lnSpc>
              <a:spcBef>
                <a:spcPts val="2100"/>
              </a:spcBef>
              <a:spcAft>
                <a:spcPts val="0"/>
              </a:spcAft>
              <a:buSzPts val="1400"/>
              <a:buChar char="○"/>
              <a:defRPr sz="1400"/>
            </a:lvl8pPr>
            <a:lvl9pPr indent="-317500" lvl="8" marL="4114800" algn="l">
              <a:lnSpc>
                <a:spcPct val="115000"/>
              </a:lnSpc>
              <a:spcBef>
                <a:spcPts val="2100"/>
              </a:spcBef>
              <a:spcAft>
                <a:spcPts val="2100"/>
              </a:spcAft>
              <a:buSzPts val="1400"/>
              <a:buChar char="■"/>
              <a:defRPr sz="1400"/>
            </a:lvl9pPr>
          </a:lstStyle>
          <a:p/>
        </p:txBody>
      </p:sp>
      <p:grpSp>
        <p:nvGrpSpPr>
          <p:cNvPr id="118" name="Google Shape;118;p9"/>
          <p:cNvGrpSpPr/>
          <p:nvPr/>
        </p:nvGrpSpPr>
        <p:grpSpPr>
          <a:xfrm flipH="1" rot="1147033">
            <a:off x="1192934" y="4026321"/>
            <a:ext cx="1803745" cy="2433762"/>
            <a:chOff x="457248" y="3335151"/>
            <a:chExt cx="2978971" cy="4019475"/>
          </a:xfrm>
        </p:grpSpPr>
        <p:sp>
          <p:nvSpPr>
            <p:cNvPr id="119" name="Google Shape;119;p9"/>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9"/>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4" name="Google Shape;124;p9"/>
            <p:cNvGrpSpPr/>
            <p:nvPr/>
          </p:nvGrpSpPr>
          <p:grpSpPr>
            <a:xfrm>
              <a:off x="1704092" y="5587062"/>
              <a:ext cx="305343" cy="1767564"/>
              <a:chOff x="5809266" y="3623508"/>
              <a:chExt cx="305343" cy="1767564"/>
            </a:xfrm>
          </p:grpSpPr>
          <p:sp>
            <p:nvSpPr>
              <p:cNvPr id="125" name="Google Shape;125;p9"/>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9"/>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 name="Google Shape;127;p9"/>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29" name="Shape 129"/>
        <p:cNvGrpSpPr/>
        <p:nvPr/>
      </p:nvGrpSpPr>
      <p:grpSpPr>
        <a:xfrm>
          <a:off x="0" y="0"/>
          <a:ext cx="0" cy="0"/>
          <a:chOff x="0" y="0"/>
          <a:chExt cx="0" cy="0"/>
        </a:xfrm>
      </p:grpSpPr>
      <p:pic>
        <p:nvPicPr>
          <p:cNvPr descr="Shape, rectangle&#10;&#10;Description automatically generated" id="130" name="Google Shape;130;p10"/>
          <p:cNvPicPr preferRelativeResize="0"/>
          <p:nvPr/>
        </p:nvPicPr>
        <p:blipFill rotWithShape="1">
          <a:blip r:embed="rId2">
            <a:alphaModFix/>
          </a:blip>
          <a:srcRect b="0" l="0" r="0" t="0"/>
          <a:stretch/>
        </p:blipFill>
        <p:spPr>
          <a:xfrm>
            <a:off x="193168" y="2190550"/>
            <a:ext cx="10900593" cy="2085013"/>
          </a:xfrm>
          <a:prstGeom prst="rect">
            <a:avLst/>
          </a:prstGeom>
          <a:noFill/>
          <a:ln>
            <a:noFill/>
          </a:ln>
        </p:spPr>
      </p:pic>
      <p:sp>
        <p:nvSpPr>
          <p:cNvPr id="131" name="Google Shape;131;p10"/>
          <p:cNvSpPr txBox="1"/>
          <p:nvPr>
            <p:ph idx="1" type="body"/>
          </p:nvPr>
        </p:nvSpPr>
        <p:spPr>
          <a:xfrm>
            <a:off x="633475" y="4432250"/>
            <a:ext cx="10909200" cy="1565100"/>
          </a:xfrm>
          <a:prstGeom prst="rect">
            <a:avLst/>
          </a:prstGeom>
          <a:noFill/>
          <a:ln>
            <a:noFill/>
          </a:ln>
        </p:spPr>
        <p:txBody>
          <a:bodyPr anchorCtr="0" anchor="t" bIns="121900" lIns="121900" spcFirstLastPara="1" rIns="121900" wrap="square" tIns="121900">
            <a:noAutofit/>
          </a:bodyPr>
          <a:lstStyle>
            <a:lvl1pPr indent="-349250" lvl="0" marL="457200" algn="ctr">
              <a:lnSpc>
                <a:spcPct val="115000"/>
              </a:lnSpc>
              <a:spcBef>
                <a:spcPts val="0"/>
              </a:spcBef>
              <a:spcAft>
                <a:spcPts val="0"/>
              </a:spcAft>
              <a:buSzPts val="19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grpSp>
        <p:nvGrpSpPr>
          <p:cNvPr id="132" name="Google Shape;132;p10"/>
          <p:cNvGrpSpPr/>
          <p:nvPr/>
        </p:nvGrpSpPr>
        <p:grpSpPr>
          <a:xfrm flipH="1" rot="-5312114">
            <a:off x="11146636" y="1644763"/>
            <a:ext cx="2167612" cy="2924721"/>
            <a:chOff x="457248" y="3335151"/>
            <a:chExt cx="2978971" cy="4019475"/>
          </a:xfrm>
        </p:grpSpPr>
        <p:sp>
          <p:nvSpPr>
            <p:cNvPr id="133" name="Google Shape;133;p10"/>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0"/>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0"/>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0"/>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0"/>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 name="Google Shape;138;p10"/>
            <p:cNvGrpSpPr/>
            <p:nvPr/>
          </p:nvGrpSpPr>
          <p:grpSpPr>
            <a:xfrm>
              <a:off x="1704092" y="5587062"/>
              <a:ext cx="305343" cy="1767564"/>
              <a:chOff x="5809266" y="3623508"/>
              <a:chExt cx="305343" cy="1767564"/>
            </a:xfrm>
          </p:grpSpPr>
          <p:sp>
            <p:nvSpPr>
              <p:cNvPr id="139" name="Google Shape;139;p1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 name="Google Shape;141;p10"/>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0"/>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 name="Google Shape;143;p10"/>
          <p:cNvSpPr txBox="1"/>
          <p:nvPr>
            <p:ph type="title"/>
          </p:nvPr>
        </p:nvSpPr>
        <p:spPr>
          <a:xfrm>
            <a:off x="1721500" y="2210750"/>
            <a:ext cx="8955600" cy="1954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1"/>
            </a:gs>
            <a:gs pos="47000">
              <a:schemeClr val="accent2"/>
            </a:gs>
            <a:gs pos="100000">
              <a:schemeClr val="accent3"/>
            </a:gs>
          </a:gsLst>
          <a:lin ang="2700006"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1pPr>
            <a:lvl2pPr lvl="1"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2pPr>
            <a:lvl3pPr lvl="2"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3pPr>
            <a:lvl4pPr lvl="3"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4pPr>
            <a:lvl5pPr lvl="4"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5pPr>
            <a:lvl6pPr lvl="5"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6pPr>
            <a:lvl7pPr lvl="6"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7pPr>
            <a:lvl8pPr lvl="7"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8pPr>
            <a:lvl9pPr lvl="8" marR="0" rtl="0" algn="l">
              <a:lnSpc>
                <a:spcPct val="100000"/>
              </a:lnSpc>
              <a:spcBef>
                <a:spcPts val="0"/>
              </a:spcBef>
              <a:spcAft>
                <a:spcPts val="0"/>
              </a:spcAft>
              <a:buClr>
                <a:schemeClr val="accent1"/>
              </a:buClr>
              <a:buSzPts val="4000"/>
              <a:buFont typeface="Freckle Face"/>
              <a:buNone/>
              <a:defRPr b="0" i="0" sz="4000" u="none" cap="none" strike="noStrike">
                <a:solidFill>
                  <a:schemeClr val="accent1"/>
                </a:solidFill>
                <a:latin typeface="Freckle Face"/>
                <a:ea typeface="Freckle Face"/>
                <a:cs typeface="Freckle Face"/>
                <a:sym typeface="Freckle Fa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1pPr>
            <a:lvl2pPr indent="-349250" lvl="1" marL="9144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2pPr>
            <a:lvl3pPr indent="-349250" lvl="2" marL="13716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3pPr>
            <a:lvl4pPr indent="-349250" lvl="3" marL="18288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4pPr>
            <a:lvl5pPr indent="-349250" lvl="4" marL="22860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5pPr>
            <a:lvl6pPr indent="-349250" lvl="5" marL="27432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6pPr>
            <a:lvl7pPr indent="-349250" lvl="6" marL="32004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7pPr>
            <a:lvl8pPr indent="-349250" lvl="7" marL="3657600" marR="0" rtl="0" algn="l">
              <a:lnSpc>
                <a:spcPct val="115000"/>
              </a:lnSpc>
              <a:spcBef>
                <a:spcPts val="2100"/>
              </a:spcBef>
              <a:spcAft>
                <a:spcPts val="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8pPr>
            <a:lvl9pPr indent="-349250" lvl="8" marL="4114800" marR="0" rtl="0" algn="l">
              <a:lnSpc>
                <a:spcPct val="115000"/>
              </a:lnSpc>
              <a:spcBef>
                <a:spcPts val="2100"/>
              </a:spcBef>
              <a:spcAft>
                <a:spcPts val="2100"/>
              </a:spcAft>
              <a:buClr>
                <a:srgbClr val="FFFFFF"/>
              </a:buClr>
              <a:buSzPts val="1900"/>
              <a:buFont typeface="Bellota"/>
              <a:buChar char="■"/>
              <a:defRPr b="1" i="0" sz="1900" u="none" cap="none" strike="noStrike">
                <a:solidFill>
                  <a:srgbClr val="FFFFFF"/>
                </a:solidFill>
                <a:latin typeface="Bellota"/>
                <a:ea typeface="Bellota"/>
                <a:cs typeface="Bellota"/>
                <a:sym typeface="Bellota"/>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A2C4C9"/>
                </a:solidFill>
                <a:latin typeface="Barlow Condensed"/>
                <a:ea typeface="Barlow Condensed"/>
                <a:cs typeface="Barlow Condensed"/>
                <a:sym typeface="Barlow Condensed"/>
              </a:rPr>
              <a:t>SLIDESMANIA.COM</a:t>
            </a:r>
            <a:endParaRPr b="0" i="0" sz="1400" u="none" cap="none" strike="noStrike">
              <a:solidFill>
                <a:srgbClr val="A2C4C9"/>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idx="1" type="subTitle"/>
          </p:nvPr>
        </p:nvSpPr>
        <p:spPr>
          <a:xfrm>
            <a:off x="432800" y="6096300"/>
            <a:ext cx="11379900" cy="717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a:t>And here your subtitle.</a:t>
            </a:r>
            <a:endParaRPr/>
          </a:p>
        </p:txBody>
      </p:sp>
      <p:sp>
        <p:nvSpPr>
          <p:cNvPr id="276" name="Google Shape;276;p23"/>
          <p:cNvSpPr/>
          <p:nvPr/>
        </p:nvSpPr>
        <p:spPr>
          <a:xfrm>
            <a:off x="3726496" y="2999733"/>
            <a:ext cx="5743221" cy="1010919"/>
          </a:xfrm>
          <a:prstGeom prst="rect">
            <a:avLst/>
          </a:prstGeom>
        </p:spPr>
        <p:txBody>
          <a:bodyPr>
            <a:prstTxWarp prst="textPlain"/>
          </a:bodyPr>
          <a:lstStyle/>
          <a:p>
            <a:pPr lvl="0" algn="ctr"/>
            <a:r>
              <a:rPr b="0" i="0">
                <a:ln>
                  <a:noFill/>
                </a:ln>
                <a:gradFill>
                  <a:gsLst>
                    <a:gs pos="0">
                      <a:schemeClr val="accent1"/>
                    </a:gs>
                    <a:gs pos="47000">
                      <a:schemeClr val="accent2"/>
                    </a:gs>
                    <a:gs pos="100000">
                      <a:schemeClr val="accent3"/>
                    </a:gs>
                  </a:gsLst>
                  <a:lin ang="2700006" scaled="0"/>
                </a:gradFill>
                <a:latin typeface="Freckle Face"/>
              </a:rPr>
              <a:t>presentation</a:t>
            </a:r>
          </a:p>
        </p:txBody>
      </p:sp>
      <p:sp>
        <p:nvSpPr>
          <p:cNvPr id="277" name="Google Shape;277;p23"/>
          <p:cNvSpPr/>
          <p:nvPr/>
        </p:nvSpPr>
        <p:spPr>
          <a:xfrm rot="120000">
            <a:off x="2578581" y="1444803"/>
            <a:ext cx="6805714" cy="931421"/>
          </a:xfrm>
          <a:prstGeom prst="rect">
            <a:avLst/>
          </a:prstGeom>
        </p:spPr>
        <p:txBody>
          <a:bodyPr>
            <a:prstTxWarp prst="textPlain"/>
          </a:bodyPr>
          <a:lstStyle/>
          <a:p>
            <a:pPr lvl="0" algn="ctr"/>
            <a:r>
              <a:rPr b="0" i="0">
                <a:ln>
                  <a:noFill/>
                </a:ln>
                <a:gradFill>
                  <a:gsLst>
                    <a:gs pos="0">
                      <a:schemeClr val="accent1"/>
                    </a:gs>
                    <a:gs pos="47000">
                      <a:schemeClr val="accent2"/>
                    </a:gs>
                    <a:gs pos="100000">
                      <a:schemeClr val="accent3"/>
                    </a:gs>
                  </a:gsLst>
                  <a:lin ang="2700006" scaled="0"/>
                </a:gradFill>
                <a:latin typeface="Freckle Face"/>
              </a:rPr>
              <a:t>Here goes your</a:t>
            </a:r>
          </a:p>
        </p:txBody>
      </p:sp>
      <p:sp>
        <p:nvSpPr>
          <p:cNvPr id="278" name="Google Shape;278;p23"/>
          <p:cNvSpPr/>
          <p:nvPr/>
        </p:nvSpPr>
        <p:spPr>
          <a:xfrm>
            <a:off x="4969471" y="4665658"/>
            <a:ext cx="1905813" cy="775646"/>
          </a:xfrm>
          <a:prstGeom prst="rect">
            <a:avLst/>
          </a:prstGeom>
        </p:spPr>
        <p:txBody>
          <a:bodyPr>
            <a:prstTxWarp prst="textPlain"/>
          </a:bodyPr>
          <a:lstStyle/>
          <a:p>
            <a:pPr lvl="0" algn="ctr"/>
            <a:r>
              <a:rPr b="0" i="0">
                <a:ln>
                  <a:noFill/>
                </a:ln>
                <a:gradFill>
                  <a:gsLst>
                    <a:gs pos="0">
                      <a:schemeClr val="accent1"/>
                    </a:gs>
                    <a:gs pos="47000">
                      <a:schemeClr val="accent2"/>
                    </a:gs>
                    <a:gs pos="100000">
                      <a:schemeClr val="accent3"/>
                    </a:gs>
                  </a:gsLst>
                  <a:lin ang="2700006" scaled="0"/>
                </a:gradFill>
                <a:latin typeface="Freckle Face"/>
              </a:rPr>
              <a:t>title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txBox="1"/>
          <p:nvPr>
            <p:ph type="title"/>
          </p:nvPr>
        </p:nvSpPr>
        <p:spPr>
          <a:xfrm>
            <a:off x="411275" y="1727000"/>
            <a:ext cx="4458300" cy="23772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6000"/>
              <a:buNone/>
            </a:pPr>
            <a:r>
              <a:rPr lang="en">
                <a:solidFill>
                  <a:srgbClr val="FFFFFF"/>
                </a:solidFill>
              </a:rPr>
              <a:t>Sometimes it only takes one image...</a:t>
            </a:r>
            <a:endParaRPr>
              <a:solidFill>
                <a:srgbClr val="FFFFFF"/>
              </a:solidFill>
            </a:endParaRPr>
          </a:p>
        </p:txBody>
      </p:sp>
      <p:sp>
        <p:nvSpPr>
          <p:cNvPr id="354" name="Google Shape;354;p32"/>
          <p:cNvSpPr txBox="1"/>
          <p:nvPr>
            <p:ph idx="1" type="subTitle"/>
          </p:nvPr>
        </p:nvSpPr>
        <p:spPr>
          <a:xfrm>
            <a:off x="411275" y="4572575"/>
            <a:ext cx="4458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...to tell the story.</a:t>
            </a:r>
            <a:endParaRPr/>
          </a:p>
        </p:txBody>
      </p:sp>
      <p:pic>
        <p:nvPicPr>
          <p:cNvPr id="355" name="Google Shape;355;p32"/>
          <p:cNvPicPr preferRelativeResize="0"/>
          <p:nvPr/>
        </p:nvPicPr>
        <p:blipFill rotWithShape="1">
          <a:blip r:embed="rId3">
            <a:alphaModFix/>
          </a:blip>
          <a:srcRect b="698" l="10" r="-10" t="934"/>
          <a:stretch/>
        </p:blipFill>
        <p:spPr>
          <a:xfrm rot="349427">
            <a:off x="4220001" y="1318281"/>
            <a:ext cx="7648076" cy="4231800"/>
          </a:xfrm>
          <a:custGeom>
            <a:rect b="b" l="l" r="r" t="t"/>
            <a:pathLst>
              <a:path extrusionOk="0" h="3733888" w="6748206">
                <a:moveTo>
                  <a:pt x="3908396" y="3196714"/>
                </a:moveTo>
                <a:cubicBezTo>
                  <a:pt x="3890673" y="3196886"/>
                  <a:pt x="3877612" y="3196862"/>
                  <a:pt x="3856954" y="3197041"/>
                </a:cubicBezTo>
                <a:cubicBezTo>
                  <a:pt x="3851843" y="3204742"/>
                  <a:pt x="3849799" y="3208654"/>
                  <a:pt x="3850022" y="3209285"/>
                </a:cubicBezTo>
                <a:cubicBezTo>
                  <a:pt x="3850092" y="3209485"/>
                  <a:pt x="3850373" y="3209354"/>
                  <a:pt x="3850882" y="3208948"/>
                </a:cubicBezTo>
                <a:cubicBezTo>
                  <a:pt x="3869212" y="3209108"/>
                  <a:pt x="3881957" y="3208697"/>
                  <a:pt x="3902635" y="3208576"/>
                </a:cubicBezTo>
                <a:cubicBezTo>
                  <a:pt x="3906224" y="3201186"/>
                  <a:pt x="3907833" y="3197429"/>
                  <a:pt x="3908396" y="3196714"/>
                </a:cubicBezTo>
                <a:close/>
                <a:moveTo>
                  <a:pt x="105365" y="2511675"/>
                </a:moveTo>
                <a:cubicBezTo>
                  <a:pt x="94401" y="2520880"/>
                  <a:pt x="89859" y="2527403"/>
                  <a:pt x="112648" y="2528682"/>
                </a:cubicBezTo>
                <a:cubicBezTo>
                  <a:pt x="117280" y="2522211"/>
                  <a:pt x="120692" y="2516819"/>
                  <a:pt x="105365" y="2511675"/>
                </a:cubicBezTo>
                <a:close/>
                <a:moveTo>
                  <a:pt x="283070" y="2475123"/>
                </a:moveTo>
                <a:cubicBezTo>
                  <a:pt x="282276" y="2479148"/>
                  <a:pt x="280077" y="2483400"/>
                  <a:pt x="279316" y="2488421"/>
                </a:cubicBezTo>
                <a:cubicBezTo>
                  <a:pt x="292748" y="2488854"/>
                  <a:pt x="296349" y="2497362"/>
                  <a:pt x="314980" y="2496192"/>
                </a:cubicBezTo>
                <a:cubicBezTo>
                  <a:pt x="317071" y="2491016"/>
                  <a:pt x="317941" y="2486919"/>
                  <a:pt x="318817" y="2482884"/>
                </a:cubicBezTo>
                <a:cubicBezTo>
                  <a:pt x="305263" y="2481404"/>
                  <a:pt x="301694" y="2473891"/>
                  <a:pt x="283070" y="2475123"/>
                </a:cubicBezTo>
                <a:close/>
                <a:moveTo>
                  <a:pt x="213135" y="2472279"/>
                </a:moveTo>
                <a:cubicBezTo>
                  <a:pt x="198498" y="2483910"/>
                  <a:pt x="199531" y="2492780"/>
                  <a:pt x="216327" y="2499689"/>
                </a:cubicBezTo>
                <a:cubicBezTo>
                  <a:pt x="231169" y="2489096"/>
                  <a:pt x="230136" y="2480225"/>
                  <a:pt x="213135" y="2472279"/>
                </a:cubicBezTo>
                <a:close/>
                <a:moveTo>
                  <a:pt x="265534" y="2439456"/>
                </a:moveTo>
                <a:cubicBezTo>
                  <a:pt x="253120" y="2447770"/>
                  <a:pt x="253808" y="2453682"/>
                  <a:pt x="267693" y="2457997"/>
                </a:cubicBezTo>
                <a:cubicBezTo>
                  <a:pt x="280215" y="2450608"/>
                  <a:pt x="279526" y="2444694"/>
                  <a:pt x="265534" y="2439456"/>
                </a:cubicBezTo>
                <a:close/>
                <a:moveTo>
                  <a:pt x="189875" y="2421422"/>
                </a:moveTo>
                <a:cubicBezTo>
                  <a:pt x="180355" y="2431458"/>
                  <a:pt x="170605" y="2439523"/>
                  <a:pt x="164995" y="2449167"/>
                </a:cubicBezTo>
                <a:cubicBezTo>
                  <a:pt x="162675" y="2452371"/>
                  <a:pt x="168442" y="2455633"/>
                  <a:pt x="171475" y="2459274"/>
                </a:cubicBezTo>
                <a:cubicBezTo>
                  <a:pt x="183095" y="2454987"/>
                  <a:pt x="191968" y="2450958"/>
                  <a:pt x="200931" y="2446980"/>
                </a:cubicBezTo>
                <a:cubicBezTo>
                  <a:pt x="203925" y="2449565"/>
                  <a:pt x="205623" y="2453301"/>
                  <a:pt x="208402" y="2454038"/>
                </a:cubicBezTo>
                <a:cubicBezTo>
                  <a:pt x="209405" y="2453984"/>
                  <a:pt x="210409" y="2453929"/>
                  <a:pt x="211322" y="2453823"/>
                </a:cubicBezTo>
                <a:cubicBezTo>
                  <a:pt x="219460" y="2452875"/>
                  <a:pt x="221037" y="2449071"/>
                  <a:pt x="219366" y="2444833"/>
                </a:cubicBezTo>
                <a:cubicBezTo>
                  <a:pt x="224558" y="2443167"/>
                  <a:pt x="233775" y="2442094"/>
                  <a:pt x="233545" y="2440123"/>
                </a:cubicBezTo>
                <a:cubicBezTo>
                  <a:pt x="235553" y="2434957"/>
                  <a:pt x="227550" y="2434890"/>
                  <a:pt x="218333" y="2435963"/>
                </a:cubicBezTo>
                <a:cubicBezTo>
                  <a:pt x="218635" y="2427001"/>
                  <a:pt x="198758" y="2428316"/>
                  <a:pt x="189875" y="2421422"/>
                </a:cubicBezTo>
                <a:close/>
                <a:moveTo>
                  <a:pt x="241964" y="2397501"/>
                </a:moveTo>
                <a:cubicBezTo>
                  <a:pt x="229442" y="2404890"/>
                  <a:pt x="230123" y="2410741"/>
                  <a:pt x="244016" y="2415117"/>
                </a:cubicBezTo>
                <a:cubicBezTo>
                  <a:pt x="256530" y="2407666"/>
                  <a:pt x="255848" y="2401815"/>
                  <a:pt x="241964" y="2397501"/>
                </a:cubicBezTo>
                <a:close/>
                <a:moveTo>
                  <a:pt x="348577" y="2233253"/>
                </a:moveTo>
                <a:cubicBezTo>
                  <a:pt x="344027" y="2239714"/>
                  <a:pt x="341937" y="2244889"/>
                  <a:pt x="355943" y="2250250"/>
                </a:cubicBezTo>
                <a:cubicBezTo>
                  <a:pt x="366989" y="2241035"/>
                  <a:pt x="371532" y="2234513"/>
                  <a:pt x="348577" y="2233253"/>
                </a:cubicBezTo>
                <a:close/>
                <a:moveTo>
                  <a:pt x="328907" y="2156131"/>
                </a:moveTo>
                <a:lnTo>
                  <a:pt x="317453" y="2160399"/>
                </a:lnTo>
                <a:cubicBezTo>
                  <a:pt x="320142" y="2161085"/>
                  <a:pt x="321700" y="2162901"/>
                  <a:pt x="324274" y="2162602"/>
                </a:cubicBezTo>
                <a:lnTo>
                  <a:pt x="335887" y="2158252"/>
                </a:lnTo>
                <a:cubicBezTo>
                  <a:pt x="333116" y="2157576"/>
                  <a:pt x="331672" y="2156746"/>
                  <a:pt x="328907" y="2156131"/>
                </a:cubicBezTo>
                <a:close/>
                <a:moveTo>
                  <a:pt x="342487" y="2134697"/>
                </a:moveTo>
                <a:cubicBezTo>
                  <a:pt x="339937" y="2135930"/>
                  <a:pt x="338806" y="2137060"/>
                  <a:pt x="336263" y="2138355"/>
                </a:cubicBezTo>
                <a:cubicBezTo>
                  <a:pt x="339143" y="2139955"/>
                  <a:pt x="340618" y="2141781"/>
                  <a:pt x="343505" y="2143443"/>
                </a:cubicBezTo>
                <a:cubicBezTo>
                  <a:pt x="344726" y="2142365"/>
                  <a:pt x="349919" y="2140699"/>
                  <a:pt x="348399" y="2139938"/>
                </a:cubicBezTo>
                <a:cubicBezTo>
                  <a:pt x="348169" y="2137968"/>
                  <a:pt x="344037" y="2136451"/>
                  <a:pt x="342487" y="2134697"/>
                </a:cubicBezTo>
                <a:close/>
                <a:moveTo>
                  <a:pt x="295270" y="2050856"/>
                </a:moveTo>
                <a:cubicBezTo>
                  <a:pt x="292720" y="2052089"/>
                  <a:pt x="288933" y="2053530"/>
                  <a:pt x="290293" y="2054369"/>
                </a:cubicBezTo>
                <a:cubicBezTo>
                  <a:pt x="290515" y="2056280"/>
                  <a:pt x="293401" y="2057941"/>
                  <a:pt x="296289" y="2059603"/>
                </a:cubicBezTo>
                <a:cubicBezTo>
                  <a:pt x="298755" y="2058378"/>
                  <a:pt x="300045" y="2057167"/>
                  <a:pt x="302595" y="2055933"/>
                </a:cubicBezTo>
                <a:cubicBezTo>
                  <a:pt x="299708" y="2054272"/>
                  <a:pt x="298067" y="2052466"/>
                  <a:pt x="295270" y="2050856"/>
                </a:cubicBezTo>
                <a:close/>
                <a:moveTo>
                  <a:pt x="6276706" y="2037232"/>
                </a:moveTo>
                <a:cubicBezTo>
                  <a:pt x="6275294" y="2037397"/>
                  <a:pt x="6272859" y="2039616"/>
                  <a:pt x="6271728" y="2040746"/>
                </a:cubicBezTo>
                <a:lnTo>
                  <a:pt x="6283948" y="2042319"/>
                </a:lnTo>
                <a:cubicBezTo>
                  <a:pt x="6286400" y="2040972"/>
                  <a:pt x="6287704" y="2039885"/>
                  <a:pt x="6290246" y="2038590"/>
                </a:cubicBezTo>
                <a:cubicBezTo>
                  <a:pt x="6286062" y="2038078"/>
                  <a:pt x="6282045" y="2037546"/>
                  <a:pt x="6276706" y="2037232"/>
                </a:cubicBezTo>
                <a:close/>
                <a:moveTo>
                  <a:pt x="399842" y="1983989"/>
                </a:moveTo>
                <a:cubicBezTo>
                  <a:pt x="388969" y="1993246"/>
                  <a:pt x="384336" y="1999717"/>
                  <a:pt x="405969" y="2001193"/>
                </a:cubicBezTo>
                <a:cubicBezTo>
                  <a:pt x="410512" y="1994670"/>
                  <a:pt x="413848" y="1989350"/>
                  <a:pt x="399842" y="1983989"/>
                </a:cubicBezTo>
                <a:close/>
                <a:moveTo>
                  <a:pt x="494531" y="1923328"/>
                </a:moveTo>
                <a:cubicBezTo>
                  <a:pt x="492420" y="1923263"/>
                  <a:pt x="490383" y="1923125"/>
                  <a:pt x="486563" y="1923570"/>
                </a:cubicBezTo>
                <a:cubicBezTo>
                  <a:pt x="480834" y="1924237"/>
                  <a:pt x="470963" y="1926198"/>
                  <a:pt x="451122" y="1931444"/>
                </a:cubicBezTo>
                <a:cubicBezTo>
                  <a:pt x="449673" y="1932735"/>
                  <a:pt x="447141" y="1934841"/>
                  <a:pt x="445212" y="1937064"/>
                </a:cubicBezTo>
                <a:cubicBezTo>
                  <a:pt x="440662" y="1943525"/>
                  <a:pt x="423327" y="1943545"/>
                  <a:pt x="422718" y="1950608"/>
                </a:cubicBezTo>
                <a:cubicBezTo>
                  <a:pt x="430622" y="1953434"/>
                  <a:pt x="438557" y="1953634"/>
                  <a:pt x="446529" y="1952706"/>
                </a:cubicBezTo>
                <a:cubicBezTo>
                  <a:pt x="455414" y="1951671"/>
                  <a:pt x="464307" y="1949261"/>
                  <a:pt x="473210" y="1947663"/>
                </a:cubicBezTo>
                <a:cubicBezTo>
                  <a:pt x="478943" y="1939067"/>
                  <a:pt x="482017" y="1930779"/>
                  <a:pt x="494531" y="1923328"/>
                </a:cubicBezTo>
                <a:close/>
                <a:moveTo>
                  <a:pt x="756990" y="1884182"/>
                </a:moveTo>
                <a:cubicBezTo>
                  <a:pt x="744319" y="1884799"/>
                  <a:pt x="736605" y="1885594"/>
                  <a:pt x="726658" y="1886536"/>
                </a:cubicBezTo>
                <a:lnTo>
                  <a:pt x="726259" y="1885407"/>
                </a:lnTo>
                <a:lnTo>
                  <a:pt x="719170" y="1887242"/>
                </a:lnTo>
                <a:lnTo>
                  <a:pt x="732332" y="1897634"/>
                </a:lnTo>
                <a:cubicBezTo>
                  <a:pt x="732453" y="1898681"/>
                  <a:pt x="703163" y="1910957"/>
                  <a:pt x="701835" y="1911112"/>
                </a:cubicBezTo>
                <a:cubicBezTo>
                  <a:pt x="716825" y="1913361"/>
                  <a:pt x="732456" y="1909544"/>
                  <a:pt x="749683" y="1908599"/>
                </a:cubicBezTo>
                <a:lnTo>
                  <a:pt x="762265" y="1899112"/>
                </a:lnTo>
                <a:close/>
                <a:moveTo>
                  <a:pt x="6546070" y="1880752"/>
                </a:moveTo>
                <a:cubicBezTo>
                  <a:pt x="6536705" y="1881280"/>
                  <a:pt x="6526714" y="1880758"/>
                  <a:pt x="6517662" y="1881813"/>
                </a:cubicBezTo>
                <a:cubicBezTo>
                  <a:pt x="6510105" y="1882692"/>
                  <a:pt x="6503184" y="1884684"/>
                  <a:pt x="6497665" y="1889323"/>
                </a:cubicBezTo>
                <a:cubicBezTo>
                  <a:pt x="6506821" y="1892065"/>
                  <a:pt x="6515005" y="1895857"/>
                  <a:pt x="6536306" y="1893750"/>
                </a:cubicBezTo>
                <a:cubicBezTo>
                  <a:pt x="6533736" y="1893363"/>
                  <a:pt x="6538013" y="1889619"/>
                  <a:pt x="6544407" y="1888874"/>
                </a:cubicBezTo>
                <a:cubicBezTo>
                  <a:pt x="6564031" y="1884653"/>
                  <a:pt x="6548957" y="1882413"/>
                  <a:pt x="6546070" y="1880752"/>
                </a:cubicBezTo>
                <a:close/>
                <a:moveTo>
                  <a:pt x="558787" y="1878138"/>
                </a:moveTo>
                <a:cubicBezTo>
                  <a:pt x="554885" y="1878592"/>
                  <a:pt x="551129" y="1881027"/>
                  <a:pt x="547348" y="1882529"/>
                </a:cubicBezTo>
                <a:cubicBezTo>
                  <a:pt x="548701" y="1883307"/>
                  <a:pt x="551588" y="1884969"/>
                  <a:pt x="552917" y="1884815"/>
                </a:cubicBezTo>
                <a:cubicBezTo>
                  <a:pt x="558116" y="1883210"/>
                  <a:pt x="561904" y="1881770"/>
                  <a:pt x="565783" y="1880382"/>
                </a:cubicBezTo>
                <a:cubicBezTo>
                  <a:pt x="563086" y="1879635"/>
                  <a:pt x="560199" y="1877973"/>
                  <a:pt x="558787" y="1878138"/>
                </a:cubicBezTo>
                <a:close/>
                <a:moveTo>
                  <a:pt x="6598321" y="1559015"/>
                </a:moveTo>
                <a:cubicBezTo>
                  <a:pt x="6597100" y="1560094"/>
                  <a:pt x="6593319" y="1561595"/>
                  <a:pt x="6593427" y="1562519"/>
                </a:cubicBezTo>
                <a:cubicBezTo>
                  <a:pt x="6594903" y="1564345"/>
                  <a:pt x="6597789" y="1566006"/>
                  <a:pt x="6599346" y="1567823"/>
                </a:cubicBezTo>
                <a:cubicBezTo>
                  <a:pt x="6601890" y="1566528"/>
                  <a:pt x="6604432" y="1565233"/>
                  <a:pt x="6605563" y="1564103"/>
                </a:cubicBezTo>
                <a:cubicBezTo>
                  <a:pt x="6604095" y="1562338"/>
                  <a:pt x="6601209" y="1560676"/>
                  <a:pt x="6598321" y="1559015"/>
                </a:cubicBezTo>
                <a:close/>
                <a:moveTo>
                  <a:pt x="4950116" y="1240767"/>
                </a:moveTo>
                <a:cubicBezTo>
                  <a:pt x="4948788" y="1240921"/>
                  <a:pt x="4946353" y="1243140"/>
                  <a:pt x="4943811" y="1244435"/>
                </a:cubicBezTo>
                <a:cubicBezTo>
                  <a:pt x="4947911" y="1244956"/>
                  <a:pt x="4951928" y="1245487"/>
                  <a:pt x="4956220" y="1246923"/>
                </a:cubicBezTo>
                <a:cubicBezTo>
                  <a:pt x="4958655" y="1244704"/>
                  <a:pt x="4961114" y="1243419"/>
                  <a:pt x="4962328" y="1242278"/>
                </a:cubicBezTo>
                <a:close/>
                <a:moveTo>
                  <a:pt x="5228895" y="1198375"/>
                </a:moveTo>
                <a:cubicBezTo>
                  <a:pt x="5216373" y="1205764"/>
                  <a:pt x="5217055" y="1211616"/>
                  <a:pt x="5230946" y="1215991"/>
                </a:cubicBezTo>
                <a:cubicBezTo>
                  <a:pt x="5243461" y="1208541"/>
                  <a:pt x="5242779" y="1202689"/>
                  <a:pt x="5228895" y="1198375"/>
                </a:cubicBezTo>
                <a:close/>
                <a:moveTo>
                  <a:pt x="5639247" y="1195226"/>
                </a:moveTo>
                <a:cubicBezTo>
                  <a:pt x="5638116" y="1196357"/>
                  <a:pt x="5634238" y="1197746"/>
                  <a:pt x="5634360" y="1198792"/>
                </a:cubicBezTo>
                <a:cubicBezTo>
                  <a:pt x="5635918" y="1200609"/>
                  <a:pt x="5638798" y="1202209"/>
                  <a:pt x="5640273" y="1204035"/>
                </a:cubicBezTo>
                <a:cubicBezTo>
                  <a:pt x="5642815" y="1202740"/>
                  <a:pt x="5644112" y="1201590"/>
                  <a:pt x="5646654" y="1200295"/>
                </a:cubicBezTo>
                <a:cubicBezTo>
                  <a:pt x="5645013" y="1198489"/>
                  <a:pt x="5642127" y="1196826"/>
                  <a:pt x="5639247" y="1195226"/>
                </a:cubicBezTo>
                <a:close/>
                <a:moveTo>
                  <a:pt x="1739557" y="627268"/>
                </a:moveTo>
                <a:cubicBezTo>
                  <a:pt x="1699136" y="637087"/>
                  <a:pt x="1660947" y="646760"/>
                  <a:pt x="1622286" y="654631"/>
                </a:cubicBezTo>
                <a:cubicBezTo>
                  <a:pt x="1585825" y="661805"/>
                  <a:pt x="1545044" y="671067"/>
                  <a:pt x="1512404" y="674277"/>
                </a:cubicBezTo>
                <a:cubicBezTo>
                  <a:pt x="1494901" y="675998"/>
                  <a:pt x="1461949" y="685712"/>
                  <a:pt x="1437685" y="690465"/>
                </a:cubicBezTo>
                <a:cubicBezTo>
                  <a:pt x="1428143" y="692550"/>
                  <a:pt x="1412693" y="700542"/>
                  <a:pt x="1399317" y="706555"/>
                </a:cubicBezTo>
                <a:cubicBezTo>
                  <a:pt x="1429290" y="703645"/>
                  <a:pt x="1454576" y="701787"/>
                  <a:pt x="1482113" y="698450"/>
                </a:cubicBezTo>
                <a:lnTo>
                  <a:pt x="1509818" y="688661"/>
                </a:lnTo>
                <a:cubicBezTo>
                  <a:pt x="1532208" y="686459"/>
                  <a:pt x="1554915" y="684226"/>
                  <a:pt x="1577117" y="681487"/>
                </a:cubicBezTo>
                <a:cubicBezTo>
                  <a:pt x="1636561" y="658553"/>
                  <a:pt x="1681659" y="654119"/>
                  <a:pt x="1736566" y="640508"/>
                </a:cubicBezTo>
                <a:cubicBezTo>
                  <a:pt x="1737675" y="636255"/>
                  <a:pt x="1738796" y="632040"/>
                  <a:pt x="1739557" y="627268"/>
                </a:cubicBezTo>
                <a:close/>
                <a:moveTo>
                  <a:pt x="5821780" y="0"/>
                </a:moveTo>
                <a:cubicBezTo>
                  <a:pt x="5843555" y="2520"/>
                  <a:pt x="5824103" y="20891"/>
                  <a:pt x="5867395" y="11345"/>
                </a:cubicBezTo>
                <a:cubicBezTo>
                  <a:pt x="5859122" y="17484"/>
                  <a:pt x="5852955" y="22197"/>
                  <a:pt x="5844670" y="28301"/>
                </a:cubicBezTo>
                <a:cubicBezTo>
                  <a:pt x="5869148" y="24155"/>
                  <a:pt x="5871964" y="32126"/>
                  <a:pt x="5890002" y="31462"/>
                </a:cubicBezTo>
                <a:cubicBezTo>
                  <a:pt x="5903066" y="31952"/>
                  <a:pt x="5922903" y="29447"/>
                  <a:pt x="5940550" y="27674"/>
                </a:cubicBezTo>
                <a:cubicBezTo>
                  <a:pt x="5934193" y="31851"/>
                  <a:pt x="5932422" y="33762"/>
                  <a:pt x="5927781" y="35403"/>
                </a:cubicBezTo>
                <a:cubicBezTo>
                  <a:pt x="5918686" y="39219"/>
                  <a:pt x="5909548" y="42448"/>
                  <a:pt x="5897799" y="46599"/>
                </a:cubicBezTo>
                <a:cubicBezTo>
                  <a:pt x="5890277" y="54404"/>
                  <a:pt x="5882801" y="62795"/>
                  <a:pt x="5871433" y="74491"/>
                </a:cubicBezTo>
                <a:cubicBezTo>
                  <a:pt x="5827737" y="82894"/>
                  <a:pt x="5782935" y="95549"/>
                  <a:pt x="5745248" y="99255"/>
                </a:cubicBezTo>
                <a:cubicBezTo>
                  <a:pt x="5655041" y="108089"/>
                  <a:pt x="5564513" y="116474"/>
                  <a:pt x="5474496" y="125844"/>
                </a:cubicBezTo>
                <a:cubicBezTo>
                  <a:pt x="5464416" y="126873"/>
                  <a:pt x="5448272" y="131974"/>
                  <a:pt x="5426765" y="137603"/>
                </a:cubicBezTo>
                <a:cubicBezTo>
                  <a:pt x="5399329" y="140301"/>
                  <a:pt x="5364367" y="144332"/>
                  <a:pt x="5331526" y="146969"/>
                </a:cubicBezTo>
                <a:cubicBezTo>
                  <a:pt x="5296577" y="151035"/>
                  <a:pt x="5265854" y="152281"/>
                  <a:pt x="5229065" y="157601"/>
                </a:cubicBezTo>
                <a:cubicBezTo>
                  <a:pt x="5192054" y="163681"/>
                  <a:pt x="5151823" y="174036"/>
                  <a:pt x="5118633" y="176154"/>
                </a:cubicBezTo>
                <a:cubicBezTo>
                  <a:pt x="5088270" y="177957"/>
                  <a:pt x="5053321" y="182022"/>
                  <a:pt x="5018158" y="185480"/>
                </a:cubicBezTo>
                <a:lnTo>
                  <a:pt x="4983781" y="197627"/>
                </a:lnTo>
                <a:cubicBezTo>
                  <a:pt x="4965527" y="197684"/>
                  <a:pt x="4944548" y="197417"/>
                  <a:pt x="4921147" y="196759"/>
                </a:cubicBezTo>
                <a:cubicBezTo>
                  <a:pt x="4916291" y="197792"/>
                  <a:pt x="4902321" y="202124"/>
                  <a:pt x="4883496" y="207490"/>
                </a:cubicBezTo>
                <a:cubicBezTo>
                  <a:pt x="4880019" y="205501"/>
                  <a:pt x="4876644" y="202875"/>
                  <a:pt x="4870386" y="199939"/>
                </a:cubicBezTo>
                <a:cubicBezTo>
                  <a:pt x="4863233" y="201863"/>
                  <a:pt x="4848702" y="205068"/>
                  <a:pt x="4817824" y="212802"/>
                </a:cubicBezTo>
                <a:cubicBezTo>
                  <a:pt x="4802225" y="212523"/>
                  <a:pt x="4771515" y="213805"/>
                  <a:pt x="4751085" y="214630"/>
                </a:cubicBezTo>
                <a:lnTo>
                  <a:pt x="4688713" y="236669"/>
                </a:lnTo>
                <a:cubicBezTo>
                  <a:pt x="4686907" y="231557"/>
                  <a:pt x="4676815" y="232549"/>
                  <a:pt x="4656218" y="239827"/>
                </a:cubicBezTo>
                <a:cubicBezTo>
                  <a:pt x="4654412" y="234716"/>
                  <a:pt x="4644332" y="235744"/>
                  <a:pt x="4623445" y="243124"/>
                </a:cubicBezTo>
                <a:cubicBezTo>
                  <a:pt x="4621626" y="237977"/>
                  <a:pt x="4611692" y="238954"/>
                  <a:pt x="4593662" y="246571"/>
                </a:cubicBezTo>
                <a:cubicBezTo>
                  <a:pt x="4587416" y="243672"/>
                  <a:pt x="4587729" y="237168"/>
                  <a:pt x="4564164" y="251284"/>
                </a:cubicBezTo>
                <a:cubicBezTo>
                  <a:pt x="4571720" y="250505"/>
                  <a:pt x="4581610" y="248940"/>
                  <a:pt x="4593662" y="246571"/>
                </a:cubicBezTo>
                <a:cubicBezTo>
                  <a:pt x="4593511" y="247068"/>
                  <a:pt x="4593505" y="247512"/>
                  <a:pt x="4593631" y="247869"/>
                </a:cubicBezTo>
                <a:cubicBezTo>
                  <a:pt x="4594831" y="251264"/>
                  <a:pt x="4605055" y="250186"/>
                  <a:pt x="4623445" y="243124"/>
                </a:cubicBezTo>
                <a:cubicBezTo>
                  <a:pt x="4625238" y="248200"/>
                  <a:pt x="4635329" y="247208"/>
                  <a:pt x="4656218" y="239827"/>
                </a:cubicBezTo>
                <a:cubicBezTo>
                  <a:pt x="4658035" y="244974"/>
                  <a:pt x="4667970" y="243998"/>
                  <a:pt x="4688713" y="236669"/>
                </a:cubicBezTo>
                <a:cubicBezTo>
                  <a:pt x="4688977" y="237420"/>
                  <a:pt x="4688316" y="238778"/>
                  <a:pt x="4688594" y="239566"/>
                </a:cubicBezTo>
                <a:cubicBezTo>
                  <a:pt x="4688720" y="239923"/>
                  <a:pt x="4689123" y="240142"/>
                  <a:pt x="4689925" y="240100"/>
                </a:cubicBezTo>
                <a:cubicBezTo>
                  <a:pt x="4850477" y="224866"/>
                  <a:pt x="5013678" y="208816"/>
                  <a:pt x="5176215" y="192277"/>
                </a:cubicBezTo>
                <a:cubicBezTo>
                  <a:pt x="5184131" y="192053"/>
                  <a:pt x="5202552" y="185544"/>
                  <a:pt x="5223744" y="179946"/>
                </a:cubicBezTo>
                <a:cubicBezTo>
                  <a:pt x="5269201" y="176067"/>
                  <a:pt x="5332719" y="165123"/>
                  <a:pt x="5372198" y="166493"/>
                </a:cubicBezTo>
                <a:cubicBezTo>
                  <a:pt x="5414675" y="169418"/>
                  <a:pt x="5471779" y="162026"/>
                  <a:pt x="5522719" y="159347"/>
                </a:cubicBezTo>
                <a:lnTo>
                  <a:pt x="5526331" y="169570"/>
                </a:lnTo>
                <a:cubicBezTo>
                  <a:pt x="5490002" y="176656"/>
                  <a:pt x="5449696" y="187722"/>
                  <a:pt x="5415125" y="192860"/>
                </a:cubicBezTo>
                <a:cubicBezTo>
                  <a:pt x="5400551" y="195477"/>
                  <a:pt x="5375772" y="206161"/>
                  <a:pt x="5376053" y="214345"/>
                </a:cubicBezTo>
                <a:cubicBezTo>
                  <a:pt x="5376192" y="214738"/>
                  <a:pt x="5375493" y="215991"/>
                  <a:pt x="5375745" y="216706"/>
                </a:cubicBezTo>
                <a:cubicBezTo>
                  <a:pt x="5375872" y="217063"/>
                  <a:pt x="5376275" y="217282"/>
                  <a:pt x="5377063" y="217205"/>
                </a:cubicBezTo>
                <a:cubicBezTo>
                  <a:pt x="5444261" y="208821"/>
                  <a:pt x="5509181" y="201844"/>
                  <a:pt x="5566343" y="195077"/>
                </a:cubicBezTo>
                <a:lnTo>
                  <a:pt x="5575980" y="222350"/>
                </a:lnTo>
                <a:cubicBezTo>
                  <a:pt x="5567650" y="227867"/>
                  <a:pt x="5552916" y="230499"/>
                  <a:pt x="5493433" y="238087"/>
                </a:cubicBezTo>
                <a:cubicBezTo>
                  <a:pt x="5482379" y="243280"/>
                  <a:pt x="5470977" y="247952"/>
                  <a:pt x="5457456" y="254016"/>
                </a:cubicBezTo>
                <a:cubicBezTo>
                  <a:pt x="5470665" y="254456"/>
                  <a:pt x="5481349" y="255143"/>
                  <a:pt x="5491833" y="255259"/>
                </a:cubicBezTo>
                <a:cubicBezTo>
                  <a:pt x="5473077" y="261283"/>
                  <a:pt x="5464936" y="267336"/>
                  <a:pt x="5463670" y="271603"/>
                </a:cubicBezTo>
                <a:cubicBezTo>
                  <a:pt x="5463633" y="272420"/>
                  <a:pt x="5463740" y="273186"/>
                  <a:pt x="5463980" y="273865"/>
                </a:cubicBezTo>
                <a:cubicBezTo>
                  <a:pt x="5465470" y="278083"/>
                  <a:pt x="5473305" y="279014"/>
                  <a:pt x="5497062" y="270058"/>
                </a:cubicBezTo>
                <a:cubicBezTo>
                  <a:pt x="5499844" y="271004"/>
                  <a:pt x="5503566" y="274152"/>
                  <a:pt x="5508208" y="272512"/>
                </a:cubicBezTo>
                <a:cubicBezTo>
                  <a:pt x="5527020" y="267111"/>
                  <a:pt x="5528142" y="262895"/>
                  <a:pt x="5526942" y="259500"/>
                </a:cubicBezTo>
                <a:cubicBezTo>
                  <a:pt x="5529464" y="259251"/>
                  <a:pt x="5591492" y="258403"/>
                  <a:pt x="5591897" y="259547"/>
                </a:cubicBezTo>
                <a:cubicBezTo>
                  <a:pt x="5591843" y="267246"/>
                  <a:pt x="5594256" y="274073"/>
                  <a:pt x="5594480" y="281633"/>
                </a:cubicBezTo>
                <a:cubicBezTo>
                  <a:pt x="5592563" y="283597"/>
                  <a:pt x="5578853" y="289125"/>
                  <a:pt x="5572629" y="293214"/>
                </a:cubicBezTo>
                <a:cubicBezTo>
                  <a:pt x="5566383" y="290314"/>
                  <a:pt x="5566695" y="283811"/>
                  <a:pt x="5543117" y="297891"/>
                </a:cubicBezTo>
                <a:cubicBezTo>
                  <a:pt x="5550529" y="297162"/>
                  <a:pt x="5560431" y="295634"/>
                  <a:pt x="5572629" y="293214"/>
                </a:cubicBezTo>
                <a:cubicBezTo>
                  <a:pt x="5575243" y="300613"/>
                  <a:pt x="5610574" y="290703"/>
                  <a:pt x="5629017" y="291182"/>
                </a:cubicBezTo>
                <a:cubicBezTo>
                  <a:pt x="5642081" y="291673"/>
                  <a:pt x="5641983" y="298784"/>
                  <a:pt x="5664114" y="295387"/>
                </a:cubicBezTo>
                <a:cubicBezTo>
                  <a:pt x="5674408" y="294967"/>
                  <a:pt x="5671976" y="302862"/>
                  <a:pt x="5678829" y="307477"/>
                </a:cubicBezTo>
                <a:cubicBezTo>
                  <a:pt x="5718677" y="302966"/>
                  <a:pt x="5766051" y="297124"/>
                  <a:pt x="5805710" y="292077"/>
                </a:cubicBezTo>
                <a:cubicBezTo>
                  <a:pt x="5805573" y="293533"/>
                  <a:pt x="5805699" y="294815"/>
                  <a:pt x="5806091" y="295924"/>
                </a:cubicBezTo>
                <a:cubicBezTo>
                  <a:pt x="5810069" y="307183"/>
                  <a:pt x="5841837" y="299657"/>
                  <a:pt x="5864701" y="297409"/>
                </a:cubicBezTo>
                <a:cubicBezTo>
                  <a:pt x="5887754" y="295697"/>
                  <a:pt x="5910643" y="293520"/>
                  <a:pt x="5913232" y="300847"/>
                </a:cubicBezTo>
                <a:cubicBezTo>
                  <a:pt x="5913473" y="301527"/>
                  <a:pt x="5913593" y="302329"/>
                  <a:pt x="5913410" y="303197"/>
                </a:cubicBezTo>
                <a:lnTo>
                  <a:pt x="5952575" y="289359"/>
                </a:lnTo>
                <a:cubicBezTo>
                  <a:pt x="5968766" y="291317"/>
                  <a:pt x="5984958" y="293276"/>
                  <a:pt x="6006544" y="295259"/>
                </a:cubicBezTo>
                <a:cubicBezTo>
                  <a:pt x="5998460" y="301934"/>
                  <a:pt x="5988214" y="309415"/>
                  <a:pt x="5976228" y="319359"/>
                </a:cubicBezTo>
                <a:cubicBezTo>
                  <a:pt x="5998239" y="316085"/>
                  <a:pt x="6020731" y="313245"/>
                  <a:pt x="6042540" y="309398"/>
                </a:cubicBezTo>
                <a:cubicBezTo>
                  <a:pt x="6041753" y="314099"/>
                  <a:pt x="6042776" y="316995"/>
                  <a:pt x="6041656" y="321210"/>
                </a:cubicBezTo>
                <a:cubicBezTo>
                  <a:pt x="6016676" y="331324"/>
                  <a:pt x="5989520" y="342205"/>
                  <a:pt x="5962005" y="352530"/>
                </a:cubicBezTo>
                <a:cubicBezTo>
                  <a:pt x="5971627" y="358057"/>
                  <a:pt x="6000544" y="351699"/>
                  <a:pt x="6020570" y="349730"/>
                </a:cubicBezTo>
                <a:cubicBezTo>
                  <a:pt x="6040998" y="348904"/>
                  <a:pt x="6065666" y="345295"/>
                  <a:pt x="6088372" y="343061"/>
                </a:cubicBezTo>
                <a:cubicBezTo>
                  <a:pt x="6024175" y="374711"/>
                  <a:pt x="6017951" y="378800"/>
                  <a:pt x="5993546" y="405316"/>
                </a:cubicBezTo>
                <a:cubicBezTo>
                  <a:pt x="5969797" y="404138"/>
                  <a:pt x="5919837" y="424363"/>
                  <a:pt x="5896064" y="423114"/>
                </a:cubicBezTo>
                <a:cubicBezTo>
                  <a:pt x="5872328" y="421971"/>
                  <a:pt x="5826594" y="439377"/>
                  <a:pt x="5798406" y="440411"/>
                </a:cubicBezTo>
                <a:cubicBezTo>
                  <a:pt x="5772526" y="440590"/>
                  <a:pt x="5737969" y="445763"/>
                  <a:pt x="5710520" y="448425"/>
                </a:cubicBezTo>
                <a:cubicBezTo>
                  <a:pt x="5694273" y="454166"/>
                  <a:pt x="5678173" y="459855"/>
                  <a:pt x="5666771" y="464526"/>
                </a:cubicBezTo>
                <a:cubicBezTo>
                  <a:pt x="5660513" y="461592"/>
                  <a:pt x="5660970" y="455037"/>
                  <a:pt x="5635084" y="469973"/>
                </a:cubicBezTo>
                <a:cubicBezTo>
                  <a:pt x="5644961" y="468373"/>
                  <a:pt x="5652398" y="467716"/>
                  <a:pt x="5666771" y="464526"/>
                </a:cubicBezTo>
                <a:cubicBezTo>
                  <a:pt x="5671851" y="471055"/>
                  <a:pt x="5702729" y="463321"/>
                  <a:pt x="5728205" y="461999"/>
                </a:cubicBezTo>
                <a:cubicBezTo>
                  <a:pt x="5730605" y="468790"/>
                  <a:pt x="5735742" y="475942"/>
                  <a:pt x="5740880" y="483092"/>
                </a:cubicBezTo>
                <a:cubicBezTo>
                  <a:pt x="5763630" y="481447"/>
                  <a:pt x="5787467" y="468562"/>
                  <a:pt x="5813590" y="461221"/>
                </a:cubicBezTo>
                <a:cubicBezTo>
                  <a:pt x="5824234" y="469642"/>
                  <a:pt x="5861099" y="463613"/>
                  <a:pt x="5893594" y="460454"/>
                </a:cubicBezTo>
                <a:cubicBezTo>
                  <a:pt x="5895212" y="465030"/>
                  <a:pt x="5899362" y="468468"/>
                  <a:pt x="5900891" y="472793"/>
                </a:cubicBezTo>
                <a:cubicBezTo>
                  <a:pt x="5902218" y="476547"/>
                  <a:pt x="5901646" y="480931"/>
                  <a:pt x="5895403" y="487277"/>
                </a:cubicBezTo>
                <a:cubicBezTo>
                  <a:pt x="5869830" y="495710"/>
                  <a:pt x="5858538" y="493307"/>
                  <a:pt x="5841238" y="495599"/>
                </a:cubicBezTo>
                <a:lnTo>
                  <a:pt x="5838421" y="487628"/>
                </a:lnTo>
                <a:cubicBezTo>
                  <a:pt x="5821771" y="492225"/>
                  <a:pt x="5802743" y="497018"/>
                  <a:pt x="5795737" y="498891"/>
                </a:cubicBezTo>
                <a:cubicBezTo>
                  <a:pt x="5769655" y="498497"/>
                  <a:pt x="5751199" y="497982"/>
                  <a:pt x="5730566" y="498235"/>
                </a:cubicBezTo>
                <a:cubicBezTo>
                  <a:pt x="5703266" y="509169"/>
                  <a:pt x="5677030" y="515263"/>
                  <a:pt x="5650928" y="529591"/>
                </a:cubicBezTo>
                <a:cubicBezTo>
                  <a:pt x="5670954" y="527622"/>
                  <a:pt x="5690923" y="525029"/>
                  <a:pt x="5706117" y="524164"/>
                </a:cubicBezTo>
                <a:cubicBezTo>
                  <a:pt x="5724227" y="524158"/>
                  <a:pt x="5724709" y="532914"/>
                  <a:pt x="5753815" y="527092"/>
                </a:cubicBezTo>
                <a:cubicBezTo>
                  <a:pt x="5775759" y="523159"/>
                  <a:pt x="5798117" y="520405"/>
                  <a:pt x="5809207" y="522236"/>
                </a:cubicBezTo>
                <a:cubicBezTo>
                  <a:pt x="5822876" y="524443"/>
                  <a:pt x="5832238" y="528775"/>
                  <a:pt x="5858891" y="523861"/>
                </a:cubicBezTo>
                <a:cubicBezTo>
                  <a:pt x="5883357" y="519679"/>
                  <a:pt x="5883391" y="526703"/>
                  <a:pt x="5894481" y="528535"/>
                </a:cubicBezTo>
                <a:cubicBezTo>
                  <a:pt x="5908463" y="524237"/>
                  <a:pt x="5922792" y="520461"/>
                  <a:pt x="5936773" y="516164"/>
                </a:cubicBezTo>
                <a:cubicBezTo>
                  <a:pt x="5946474" y="514989"/>
                  <a:pt x="5949603" y="516456"/>
                  <a:pt x="5950412" y="518743"/>
                </a:cubicBezTo>
                <a:cubicBezTo>
                  <a:pt x="5951245" y="521102"/>
                  <a:pt x="5949759" y="524282"/>
                  <a:pt x="5950515" y="526427"/>
                </a:cubicBezTo>
                <a:cubicBezTo>
                  <a:pt x="5950894" y="527499"/>
                  <a:pt x="5951841" y="528331"/>
                  <a:pt x="5954056" y="528594"/>
                </a:cubicBezTo>
                <a:cubicBezTo>
                  <a:pt x="5943808" y="536074"/>
                  <a:pt x="5935321" y="541606"/>
                  <a:pt x="5927181" y="547658"/>
                </a:cubicBezTo>
                <a:cubicBezTo>
                  <a:pt x="5937128" y="546718"/>
                  <a:pt x="5947420" y="546297"/>
                  <a:pt x="5960080" y="545644"/>
                </a:cubicBezTo>
                <a:cubicBezTo>
                  <a:pt x="5944384" y="552477"/>
                  <a:pt x="5932969" y="557113"/>
                  <a:pt x="5926366" y="560129"/>
                </a:cubicBezTo>
                <a:cubicBezTo>
                  <a:pt x="5852298" y="578620"/>
                  <a:pt x="5838445" y="561120"/>
                  <a:pt x="5784412" y="569355"/>
                </a:cubicBezTo>
                <a:cubicBezTo>
                  <a:pt x="5772526" y="576812"/>
                  <a:pt x="5771664" y="580374"/>
                  <a:pt x="5772698" y="583305"/>
                </a:cubicBezTo>
                <a:cubicBezTo>
                  <a:pt x="5773154" y="584591"/>
                  <a:pt x="5774056" y="585761"/>
                  <a:pt x="5774511" y="587048"/>
                </a:cubicBezTo>
                <a:cubicBezTo>
                  <a:pt x="5775294" y="589264"/>
                  <a:pt x="5774916" y="591890"/>
                  <a:pt x="5770358" y="596074"/>
                </a:cubicBezTo>
                <a:cubicBezTo>
                  <a:pt x="5764336" y="600734"/>
                  <a:pt x="5753944" y="608267"/>
                  <a:pt x="5743887" y="616283"/>
                </a:cubicBezTo>
                <a:cubicBezTo>
                  <a:pt x="5817242" y="611473"/>
                  <a:pt x="5862263" y="621138"/>
                  <a:pt x="5925175" y="608478"/>
                </a:cubicBezTo>
                <a:cubicBezTo>
                  <a:pt x="5954518" y="610253"/>
                  <a:pt x="5965274" y="611599"/>
                  <a:pt x="5978336" y="612090"/>
                </a:cubicBezTo>
                <a:cubicBezTo>
                  <a:pt x="5950464" y="628331"/>
                  <a:pt x="5912207" y="637346"/>
                  <a:pt x="5877798" y="650790"/>
                </a:cubicBezTo>
                <a:cubicBezTo>
                  <a:pt x="5872304" y="649555"/>
                  <a:pt x="5864475" y="649104"/>
                  <a:pt x="5847735" y="646053"/>
                </a:cubicBezTo>
                <a:cubicBezTo>
                  <a:pt x="5812716" y="649460"/>
                  <a:pt x="5762384" y="653855"/>
                  <a:pt x="5714620" y="658590"/>
                </a:cubicBezTo>
                <a:cubicBezTo>
                  <a:pt x="5696589" y="666206"/>
                  <a:pt x="5687520" y="670094"/>
                  <a:pt x="5678786" y="674467"/>
                </a:cubicBezTo>
                <a:cubicBezTo>
                  <a:pt x="5681700" y="675327"/>
                  <a:pt x="5684483" y="676274"/>
                  <a:pt x="5689529" y="675778"/>
                </a:cubicBezTo>
                <a:cubicBezTo>
                  <a:pt x="5702534" y="675645"/>
                  <a:pt x="5717660" y="674121"/>
                  <a:pt x="5734816" y="671878"/>
                </a:cubicBezTo>
                <a:lnTo>
                  <a:pt x="5742254" y="692933"/>
                </a:lnTo>
                <a:cubicBezTo>
                  <a:pt x="5754857" y="691657"/>
                  <a:pt x="5765150" y="691236"/>
                  <a:pt x="5775646" y="691387"/>
                </a:cubicBezTo>
                <a:lnTo>
                  <a:pt x="5780647" y="705543"/>
                </a:lnTo>
                <a:cubicBezTo>
                  <a:pt x="5774158" y="709805"/>
                  <a:pt x="5766018" y="715858"/>
                  <a:pt x="5755570" y="722766"/>
                </a:cubicBezTo>
                <a:cubicBezTo>
                  <a:pt x="5804904" y="715548"/>
                  <a:pt x="5832172" y="719302"/>
                  <a:pt x="5857809" y="726286"/>
                </a:cubicBezTo>
                <a:cubicBezTo>
                  <a:pt x="5849265" y="731195"/>
                  <a:pt x="5840588" y="736191"/>
                  <a:pt x="5827805" y="743883"/>
                </a:cubicBezTo>
                <a:cubicBezTo>
                  <a:pt x="5798092" y="747990"/>
                  <a:pt x="5771047" y="751795"/>
                  <a:pt x="5746178" y="754833"/>
                </a:cubicBezTo>
                <a:cubicBezTo>
                  <a:pt x="5683402" y="775727"/>
                  <a:pt x="5690534" y="788526"/>
                  <a:pt x="5672609" y="803826"/>
                </a:cubicBezTo>
                <a:cubicBezTo>
                  <a:pt x="5644499" y="812472"/>
                  <a:pt x="5656271" y="801919"/>
                  <a:pt x="5643019" y="800893"/>
                </a:cubicBezTo>
                <a:cubicBezTo>
                  <a:pt x="5619551" y="807898"/>
                  <a:pt x="5593952" y="816259"/>
                  <a:pt x="5563680" y="825709"/>
                </a:cubicBezTo>
                <a:cubicBezTo>
                  <a:pt x="5571417" y="818513"/>
                  <a:pt x="5574858" y="813476"/>
                  <a:pt x="5582323" y="805049"/>
                </a:cubicBezTo>
                <a:cubicBezTo>
                  <a:pt x="5561436" y="812429"/>
                  <a:pt x="5542825" y="818403"/>
                  <a:pt x="5524188" y="824304"/>
                </a:cubicBezTo>
                <a:lnTo>
                  <a:pt x="5524402" y="824911"/>
                </a:lnTo>
                <a:cubicBezTo>
                  <a:pt x="5519761" y="826552"/>
                  <a:pt x="5512944" y="828961"/>
                  <a:pt x="5510264" y="829224"/>
                </a:cubicBezTo>
                <a:cubicBezTo>
                  <a:pt x="5447057" y="833665"/>
                  <a:pt x="5366889" y="849205"/>
                  <a:pt x="5315398" y="842470"/>
                </a:cubicBezTo>
                <a:cubicBezTo>
                  <a:pt x="5312730" y="842769"/>
                  <a:pt x="5298760" y="847102"/>
                  <a:pt x="5284621" y="851414"/>
                </a:cubicBezTo>
                <a:cubicBezTo>
                  <a:pt x="5265255" y="847401"/>
                  <a:pt x="5245801" y="844062"/>
                  <a:pt x="5204818" y="852753"/>
                </a:cubicBezTo>
                <a:lnTo>
                  <a:pt x="5201610" y="843673"/>
                </a:lnTo>
                <a:cubicBezTo>
                  <a:pt x="5121735" y="867433"/>
                  <a:pt x="5063026" y="870285"/>
                  <a:pt x="4988844" y="887530"/>
                </a:cubicBezTo>
                <a:cubicBezTo>
                  <a:pt x="4967161" y="892659"/>
                  <a:pt x="4953884" y="891559"/>
                  <a:pt x="4946830" y="886372"/>
                </a:cubicBezTo>
                <a:cubicBezTo>
                  <a:pt x="4942904" y="882653"/>
                  <a:pt x="4911824" y="889815"/>
                  <a:pt x="4892190" y="892893"/>
                </a:cubicBezTo>
                <a:cubicBezTo>
                  <a:pt x="4887157" y="893425"/>
                  <a:pt x="4876158" y="899240"/>
                  <a:pt x="4857996" y="906944"/>
                </a:cubicBezTo>
                <a:cubicBezTo>
                  <a:pt x="4904751" y="899351"/>
                  <a:pt x="4883787" y="920830"/>
                  <a:pt x="4919399" y="919103"/>
                </a:cubicBezTo>
                <a:cubicBezTo>
                  <a:pt x="4952373" y="916379"/>
                  <a:pt x="4967919" y="924356"/>
                  <a:pt x="4990287" y="928555"/>
                </a:cubicBezTo>
                <a:cubicBezTo>
                  <a:pt x="4984682" y="934395"/>
                  <a:pt x="4974537" y="943086"/>
                  <a:pt x="4967002" y="950854"/>
                </a:cubicBezTo>
                <a:cubicBezTo>
                  <a:pt x="4991884" y="947852"/>
                  <a:pt x="5009734" y="946652"/>
                  <a:pt x="5034590" y="943579"/>
                </a:cubicBezTo>
                <a:cubicBezTo>
                  <a:pt x="5035803" y="947011"/>
                  <a:pt x="5039798" y="951389"/>
                  <a:pt x="5044663" y="957309"/>
                </a:cubicBezTo>
                <a:cubicBezTo>
                  <a:pt x="5047264" y="960049"/>
                  <a:pt x="5075670" y="953631"/>
                  <a:pt x="5077388" y="958493"/>
                </a:cubicBezTo>
                <a:cubicBezTo>
                  <a:pt x="5078082" y="960458"/>
                  <a:pt x="5074236" y="964350"/>
                  <a:pt x="5062406" y="971506"/>
                </a:cubicBezTo>
                <a:cubicBezTo>
                  <a:pt x="5053268" y="974735"/>
                  <a:pt x="5039747" y="980799"/>
                  <a:pt x="5034846" y="981244"/>
                </a:cubicBezTo>
                <a:cubicBezTo>
                  <a:pt x="5002553" y="984974"/>
                  <a:pt x="4972449" y="987972"/>
                  <a:pt x="4939651" y="991197"/>
                </a:cubicBezTo>
                <a:lnTo>
                  <a:pt x="4870461" y="1015644"/>
                </a:lnTo>
                <a:cubicBezTo>
                  <a:pt x="4869699" y="1020417"/>
                  <a:pt x="4868592" y="1024669"/>
                  <a:pt x="4867471" y="1028884"/>
                </a:cubicBezTo>
                <a:cubicBezTo>
                  <a:pt x="4886631" y="1024004"/>
                  <a:pt x="4903193" y="1020082"/>
                  <a:pt x="4926850" y="1013613"/>
                </a:cubicBezTo>
                <a:cubicBezTo>
                  <a:pt x="4928264" y="1017616"/>
                  <a:pt x="4932346" y="1021320"/>
                  <a:pt x="4937516" y="1029023"/>
                </a:cubicBezTo>
                <a:cubicBezTo>
                  <a:pt x="4942022" y="1034386"/>
                  <a:pt x="4998005" y="1015973"/>
                  <a:pt x="5001997" y="1027268"/>
                </a:cubicBezTo>
                <a:cubicBezTo>
                  <a:pt x="5002073" y="1027483"/>
                  <a:pt x="5002004" y="1027748"/>
                  <a:pt x="5002079" y="1027963"/>
                </a:cubicBezTo>
                <a:cubicBezTo>
                  <a:pt x="5003494" y="1031967"/>
                  <a:pt x="5025436" y="1028033"/>
                  <a:pt x="5033801" y="1029540"/>
                </a:cubicBezTo>
                <a:cubicBezTo>
                  <a:pt x="5036027" y="1029840"/>
                  <a:pt x="5037119" y="1030620"/>
                  <a:pt x="5037498" y="1031693"/>
                </a:cubicBezTo>
                <a:cubicBezTo>
                  <a:pt x="5038028" y="1033194"/>
                  <a:pt x="5037254" y="1035156"/>
                  <a:pt x="5036415" y="1036940"/>
                </a:cubicBezTo>
                <a:cubicBezTo>
                  <a:pt x="5037223" y="1039227"/>
                  <a:pt x="5033390" y="1043155"/>
                  <a:pt x="5029733" y="1047583"/>
                </a:cubicBezTo>
                <a:cubicBezTo>
                  <a:pt x="5018129" y="1051683"/>
                  <a:pt x="5004564" y="1057160"/>
                  <a:pt x="4995280" y="1060441"/>
                </a:cubicBezTo>
                <a:cubicBezTo>
                  <a:pt x="4981651" y="1062040"/>
                  <a:pt x="4978282" y="1059892"/>
                  <a:pt x="4977145" y="1056675"/>
                </a:cubicBezTo>
                <a:cubicBezTo>
                  <a:pt x="4976501" y="1054853"/>
                  <a:pt x="4976544" y="1052667"/>
                  <a:pt x="4975850" y="1050701"/>
                </a:cubicBezTo>
                <a:cubicBezTo>
                  <a:pt x="4975331" y="1049234"/>
                  <a:pt x="4974498" y="1047800"/>
                  <a:pt x="4972492" y="1046740"/>
                </a:cubicBezTo>
                <a:cubicBezTo>
                  <a:pt x="4947420" y="1049205"/>
                  <a:pt x="4908626" y="1057163"/>
                  <a:pt x="4887198" y="1055165"/>
                </a:cubicBezTo>
                <a:cubicBezTo>
                  <a:pt x="4868540" y="1054078"/>
                  <a:pt x="4856644" y="1049959"/>
                  <a:pt x="4822636" y="1056226"/>
                </a:cubicBezTo>
                <a:cubicBezTo>
                  <a:pt x="4815819" y="1058634"/>
                  <a:pt x="4806724" y="1062450"/>
                  <a:pt x="4797586" y="1065679"/>
                </a:cubicBezTo>
                <a:cubicBezTo>
                  <a:pt x="4795941" y="1067950"/>
                  <a:pt x="4791395" y="1072170"/>
                  <a:pt x="4791609" y="1072777"/>
                </a:cubicBezTo>
                <a:cubicBezTo>
                  <a:pt x="4791634" y="1072848"/>
                  <a:pt x="4791805" y="1072869"/>
                  <a:pt x="4792095" y="1072766"/>
                </a:cubicBezTo>
                <a:cubicBezTo>
                  <a:pt x="4824071" y="1067217"/>
                  <a:pt x="4818413" y="1080756"/>
                  <a:pt x="4850302" y="1075881"/>
                </a:cubicBezTo>
                <a:cubicBezTo>
                  <a:pt x="4874970" y="1072272"/>
                  <a:pt x="4894019" y="1074467"/>
                  <a:pt x="4910401" y="1076962"/>
                </a:cubicBezTo>
                <a:cubicBezTo>
                  <a:pt x="4926738" y="1078869"/>
                  <a:pt x="4934399" y="1085772"/>
                  <a:pt x="4954829" y="1084946"/>
                </a:cubicBezTo>
                <a:cubicBezTo>
                  <a:pt x="4990655" y="1083828"/>
                  <a:pt x="5024147" y="1083492"/>
                  <a:pt x="5054489" y="1088091"/>
                </a:cubicBezTo>
                <a:lnTo>
                  <a:pt x="5064933" y="1117652"/>
                </a:lnTo>
                <a:cubicBezTo>
                  <a:pt x="5021845" y="1127770"/>
                  <a:pt x="4987085" y="1132372"/>
                  <a:pt x="4966621" y="1126174"/>
                </a:cubicBezTo>
                <a:cubicBezTo>
                  <a:pt x="4957594" y="1122327"/>
                  <a:pt x="4937164" y="1123153"/>
                  <a:pt x="4904615" y="1134011"/>
                </a:cubicBezTo>
                <a:cubicBezTo>
                  <a:pt x="4904755" y="1133479"/>
                  <a:pt x="4904616" y="1133086"/>
                  <a:pt x="4904476" y="1132693"/>
                </a:cubicBezTo>
                <a:cubicBezTo>
                  <a:pt x="4902947" y="1128367"/>
                  <a:pt x="4890946" y="1129954"/>
                  <a:pt x="4871988" y="1137256"/>
                </a:cubicBezTo>
                <a:cubicBezTo>
                  <a:pt x="4871376" y="1136909"/>
                  <a:pt x="4870896" y="1136475"/>
                  <a:pt x="4870707" y="1135940"/>
                </a:cubicBezTo>
                <a:cubicBezTo>
                  <a:pt x="4869950" y="1133794"/>
                  <a:pt x="4872281" y="1130236"/>
                  <a:pt x="4871498" y="1128020"/>
                </a:cubicBezTo>
                <a:cubicBezTo>
                  <a:pt x="4870652" y="1125626"/>
                  <a:pt x="4866268" y="1124762"/>
                  <a:pt x="4850860" y="1128718"/>
                </a:cubicBezTo>
                <a:cubicBezTo>
                  <a:pt x="4846726" y="1134562"/>
                  <a:pt x="4844222" y="1138100"/>
                  <a:pt x="4844816" y="1139780"/>
                </a:cubicBezTo>
                <a:cubicBezTo>
                  <a:pt x="4845688" y="1142247"/>
                  <a:pt x="4853186" y="1140844"/>
                  <a:pt x="4871988" y="1137256"/>
                </a:cubicBezTo>
                <a:cubicBezTo>
                  <a:pt x="4873782" y="1142331"/>
                  <a:pt x="4883874" y="1141339"/>
                  <a:pt x="4904615" y="1134011"/>
                </a:cubicBezTo>
                <a:lnTo>
                  <a:pt x="4908228" y="1144233"/>
                </a:lnTo>
                <a:cubicBezTo>
                  <a:pt x="4918521" y="1143813"/>
                  <a:pt x="4930789" y="1142051"/>
                  <a:pt x="4940925" y="1141646"/>
                </a:cubicBezTo>
                <a:cubicBezTo>
                  <a:pt x="4924107" y="1152695"/>
                  <a:pt x="4907100" y="1163208"/>
                  <a:pt x="4892603" y="1173436"/>
                </a:cubicBezTo>
                <a:cubicBezTo>
                  <a:pt x="4895517" y="1174296"/>
                  <a:pt x="4898445" y="1175192"/>
                  <a:pt x="4903491" y="1174695"/>
                </a:cubicBezTo>
                <a:lnTo>
                  <a:pt x="4906916" y="1174359"/>
                </a:lnTo>
                <a:lnTo>
                  <a:pt x="4925887" y="1159181"/>
                </a:lnTo>
                <a:lnTo>
                  <a:pt x="4983828" y="1166795"/>
                </a:lnTo>
                <a:lnTo>
                  <a:pt x="5015292" y="1163701"/>
                </a:lnTo>
                <a:lnTo>
                  <a:pt x="5059468" y="1145560"/>
                </a:lnTo>
                <a:lnTo>
                  <a:pt x="5091187" y="1141867"/>
                </a:lnTo>
                <a:cubicBezTo>
                  <a:pt x="5098099" y="1144121"/>
                  <a:pt x="5105079" y="1146243"/>
                  <a:pt x="5110655" y="1148590"/>
                </a:cubicBezTo>
                <a:cubicBezTo>
                  <a:pt x="5115740" y="1146000"/>
                  <a:pt x="5119421" y="1143636"/>
                  <a:pt x="5125604" y="1138920"/>
                </a:cubicBezTo>
                <a:lnTo>
                  <a:pt x="5182319" y="1132316"/>
                </a:lnTo>
                <a:cubicBezTo>
                  <a:pt x="5185084" y="1132929"/>
                  <a:pt x="5193323" y="1135030"/>
                  <a:pt x="5203076" y="1137827"/>
                </a:cubicBezTo>
                <a:lnTo>
                  <a:pt x="5257216" y="1131522"/>
                </a:lnTo>
                <a:cubicBezTo>
                  <a:pt x="5260973" y="1129086"/>
                  <a:pt x="5267189" y="1125366"/>
                  <a:pt x="5276151" y="1121388"/>
                </a:cubicBezTo>
                <a:lnTo>
                  <a:pt x="5313103" y="1117085"/>
                </a:lnTo>
                <a:cubicBezTo>
                  <a:pt x="5321330" y="1117626"/>
                  <a:pt x="5327087" y="1123698"/>
                  <a:pt x="5340124" y="1122180"/>
                </a:cubicBezTo>
                <a:cubicBezTo>
                  <a:pt x="5344192" y="1121706"/>
                  <a:pt x="5348929" y="1120467"/>
                  <a:pt x="5354639" y="1118179"/>
                </a:cubicBezTo>
                <a:cubicBezTo>
                  <a:pt x="5356050" y="1118015"/>
                  <a:pt x="5362266" y="1114295"/>
                  <a:pt x="5368572" y="1110626"/>
                </a:cubicBezTo>
                <a:cubicBezTo>
                  <a:pt x="5372704" y="1112142"/>
                  <a:pt x="5376920" y="1113649"/>
                  <a:pt x="5385145" y="1115625"/>
                </a:cubicBezTo>
                <a:cubicBezTo>
                  <a:pt x="5402914" y="1114992"/>
                  <a:pt x="5421060" y="1113254"/>
                  <a:pt x="5439493" y="1111107"/>
                </a:cubicBezTo>
                <a:cubicBezTo>
                  <a:pt x="5459672" y="1108757"/>
                  <a:pt x="5480133" y="1105938"/>
                  <a:pt x="5500891" y="1103520"/>
                </a:cubicBezTo>
                <a:cubicBezTo>
                  <a:pt x="5512516" y="1102166"/>
                  <a:pt x="5524156" y="1100935"/>
                  <a:pt x="5535915" y="1100004"/>
                </a:cubicBezTo>
                <a:cubicBezTo>
                  <a:pt x="5541458" y="1101355"/>
                  <a:pt x="5545591" y="1102872"/>
                  <a:pt x="5552693" y="1106041"/>
                </a:cubicBezTo>
                <a:cubicBezTo>
                  <a:pt x="5557694" y="1103460"/>
                  <a:pt x="5564025" y="1100725"/>
                  <a:pt x="5571537" y="1095855"/>
                </a:cubicBezTo>
                <a:lnTo>
                  <a:pt x="5630993" y="1088931"/>
                </a:lnTo>
                <a:cubicBezTo>
                  <a:pt x="5636804" y="1093311"/>
                  <a:pt x="5646932" y="1100060"/>
                  <a:pt x="5652700" y="1103322"/>
                </a:cubicBezTo>
                <a:lnTo>
                  <a:pt x="5698951" y="1097936"/>
                </a:lnTo>
                <a:cubicBezTo>
                  <a:pt x="5711730" y="1099257"/>
                  <a:pt x="5716713" y="1105918"/>
                  <a:pt x="5729418" y="1104439"/>
                </a:cubicBezTo>
                <a:cubicBezTo>
                  <a:pt x="5730166" y="1104352"/>
                  <a:pt x="5730988" y="1104194"/>
                  <a:pt x="5731729" y="1104045"/>
                </a:cubicBezTo>
                <a:lnTo>
                  <a:pt x="5733207" y="1116734"/>
                </a:lnTo>
                <a:cubicBezTo>
                  <a:pt x="5728327" y="1120361"/>
                  <a:pt x="5722020" y="1124030"/>
                  <a:pt x="5717051" y="1127606"/>
                </a:cubicBezTo>
                <a:cubicBezTo>
                  <a:pt x="5724153" y="1130774"/>
                  <a:pt x="5729804" y="1133050"/>
                  <a:pt x="5735380" y="1135398"/>
                </a:cubicBezTo>
                <a:cubicBezTo>
                  <a:pt x="5735839" y="1139340"/>
                  <a:pt x="5734733" y="1141404"/>
                  <a:pt x="5735077" y="1144360"/>
                </a:cubicBezTo>
                <a:cubicBezTo>
                  <a:pt x="5729190" y="1148729"/>
                  <a:pt x="5724115" y="1150694"/>
                  <a:pt x="5719383" y="1151245"/>
                </a:cubicBezTo>
                <a:cubicBezTo>
                  <a:pt x="5706513" y="1152744"/>
                  <a:pt x="5696693" y="1143586"/>
                  <a:pt x="5683988" y="1145066"/>
                </a:cubicBezTo>
                <a:cubicBezTo>
                  <a:pt x="5682826" y="1145201"/>
                  <a:pt x="5681677" y="1145460"/>
                  <a:pt x="5680453" y="1145790"/>
                </a:cubicBezTo>
                <a:cubicBezTo>
                  <a:pt x="5661936" y="1147946"/>
                  <a:pt x="5658969" y="1157157"/>
                  <a:pt x="5646224" y="1162637"/>
                </a:cubicBezTo>
                <a:cubicBezTo>
                  <a:pt x="5651702" y="1166307"/>
                  <a:pt x="5659103" y="1166256"/>
                  <a:pt x="5666908" y="1165347"/>
                </a:cubicBezTo>
                <a:cubicBezTo>
                  <a:pt x="5671557" y="1164806"/>
                  <a:pt x="5676338" y="1163937"/>
                  <a:pt x="5680905" y="1163405"/>
                </a:cubicBezTo>
                <a:cubicBezTo>
                  <a:pt x="5682732" y="1163192"/>
                  <a:pt x="5684567" y="1163041"/>
                  <a:pt x="5686408" y="1162952"/>
                </a:cubicBezTo>
                <a:cubicBezTo>
                  <a:pt x="5701046" y="1162183"/>
                  <a:pt x="5708518" y="1169242"/>
                  <a:pt x="5725829" y="1168288"/>
                </a:cubicBezTo>
                <a:cubicBezTo>
                  <a:pt x="5737703" y="1166905"/>
                  <a:pt x="5749160" y="1173500"/>
                  <a:pt x="5758919" y="1176359"/>
                </a:cubicBezTo>
                <a:lnTo>
                  <a:pt x="5761199" y="1195946"/>
                </a:lnTo>
                <a:cubicBezTo>
                  <a:pt x="5752122" y="1198938"/>
                  <a:pt x="5744348" y="1200842"/>
                  <a:pt x="5736491" y="1202756"/>
                </a:cubicBezTo>
                <a:cubicBezTo>
                  <a:pt x="5728151" y="1199795"/>
                  <a:pt x="5721239" y="1197541"/>
                  <a:pt x="5714259" y="1195419"/>
                </a:cubicBezTo>
                <a:cubicBezTo>
                  <a:pt x="5706746" y="1200289"/>
                  <a:pt x="5698179" y="1206219"/>
                  <a:pt x="5689331" y="1211182"/>
                </a:cubicBezTo>
                <a:cubicBezTo>
                  <a:pt x="5694137" y="1214869"/>
                  <a:pt x="5700389" y="1215077"/>
                  <a:pt x="5706948" y="1214313"/>
                </a:cubicBezTo>
                <a:cubicBezTo>
                  <a:pt x="5712098" y="1213713"/>
                  <a:pt x="5717506" y="1212459"/>
                  <a:pt x="5722738" y="1211850"/>
                </a:cubicBezTo>
                <a:cubicBezTo>
                  <a:pt x="5725062" y="1211579"/>
                  <a:pt x="5727318" y="1211441"/>
                  <a:pt x="5729513" y="1211497"/>
                </a:cubicBezTo>
                <a:cubicBezTo>
                  <a:pt x="5741815" y="1213061"/>
                  <a:pt x="5754059" y="1215569"/>
                  <a:pt x="5766475" y="1218119"/>
                </a:cubicBezTo>
                <a:cubicBezTo>
                  <a:pt x="5776561" y="1212948"/>
                  <a:pt x="5782784" y="1209290"/>
                  <a:pt x="5789083" y="1205559"/>
                </a:cubicBezTo>
                <a:cubicBezTo>
                  <a:pt x="5798645" y="1207443"/>
                  <a:pt x="5806870" y="1209419"/>
                  <a:pt x="5820533" y="1211824"/>
                </a:cubicBezTo>
                <a:cubicBezTo>
                  <a:pt x="5829374" y="1206798"/>
                  <a:pt x="5838254" y="1202830"/>
                  <a:pt x="5847210" y="1198791"/>
                </a:cubicBezTo>
                <a:cubicBezTo>
                  <a:pt x="5852670" y="1200152"/>
                  <a:pt x="5859574" y="1202346"/>
                  <a:pt x="5870687" y="1205983"/>
                </a:cubicBezTo>
                <a:cubicBezTo>
                  <a:pt x="5880896" y="1201860"/>
                  <a:pt x="5892394" y="1196525"/>
                  <a:pt x="5901381" y="1193481"/>
                </a:cubicBezTo>
                <a:cubicBezTo>
                  <a:pt x="5912264" y="1195148"/>
                  <a:pt x="5923161" y="1196938"/>
                  <a:pt x="5938228" y="1199117"/>
                </a:cubicBezTo>
                <a:cubicBezTo>
                  <a:pt x="5947748" y="1189081"/>
                  <a:pt x="5954719" y="1180277"/>
                  <a:pt x="5963024" y="1171381"/>
                </a:cubicBezTo>
                <a:cubicBezTo>
                  <a:pt x="5979688" y="1176433"/>
                  <a:pt x="5986668" y="1178554"/>
                  <a:pt x="5993573" y="1180747"/>
                </a:cubicBezTo>
                <a:cubicBezTo>
                  <a:pt x="5996363" y="1180859"/>
                  <a:pt x="5999283" y="1180644"/>
                  <a:pt x="6002107" y="1180315"/>
                </a:cubicBezTo>
                <a:cubicBezTo>
                  <a:pt x="6007422" y="1179696"/>
                  <a:pt x="6012686" y="1178647"/>
                  <a:pt x="6017834" y="1178047"/>
                </a:cubicBezTo>
                <a:cubicBezTo>
                  <a:pt x="6024643" y="1177254"/>
                  <a:pt x="6031281" y="1177168"/>
                  <a:pt x="6037626" y="1179613"/>
                </a:cubicBezTo>
                <a:cubicBezTo>
                  <a:pt x="6033584" y="1184641"/>
                  <a:pt x="6025622" y="1186380"/>
                  <a:pt x="6016820" y="1187405"/>
                </a:cubicBezTo>
                <a:cubicBezTo>
                  <a:pt x="6012336" y="1187927"/>
                  <a:pt x="6007657" y="1188222"/>
                  <a:pt x="6003090" y="1188754"/>
                </a:cubicBezTo>
                <a:cubicBezTo>
                  <a:pt x="5993457" y="1189876"/>
                  <a:pt x="5984680" y="1191834"/>
                  <a:pt x="5980870" y="1198146"/>
                </a:cubicBezTo>
                <a:cubicBezTo>
                  <a:pt x="5955901" y="1201991"/>
                  <a:pt x="5942593" y="1213467"/>
                  <a:pt x="5926232" y="1223301"/>
                </a:cubicBezTo>
                <a:lnTo>
                  <a:pt x="5883072" y="1231386"/>
                </a:lnTo>
                <a:cubicBezTo>
                  <a:pt x="5879653" y="1236716"/>
                  <a:pt x="5876431" y="1243023"/>
                  <a:pt x="5873044" y="1249348"/>
                </a:cubicBezTo>
                <a:cubicBezTo>
                  <a:pt x="5860005" y="1240003"/>
                  <a:pt x="5850860" y="1230143"/>
                  <a:pt x="5830365" y="1227597"/>
                </a:cubicBezTo>
                <a:cubicBezTo>
                  <a:pt x="5821683" y="1232542"/>
                  <a:pt x="5812842" y="1237567"/>
                  <a:pt x="5805321" y="1242376"/>
                </a:cubicBezTo>
                <a:cubicBezTo>
                  <a:pt x="5827293" y="1246747"/>
                  <a:pt x="5821035" y="1262397"/>
                  <a:pt x="5856209" y="1265230"/>
                </a:cubicBezTo>
                <a:cubicBezTo>
                  <a:pt x="5827490" y="1271571"/>
                  <a:pt x="5810499" y="1274549"/>
                  <a:pt x="5792097" y="1277691"/>
                </a:cubicBezTo>
                <a:cubicBezTo>
                  <a:pt x="5798781" y="1288837"/>
                  <a:pt x="5822759" y="1288042"/>
                  <a:pt x="5831979" y="1297832"/>
                </a:cubicBezTo>
                <a:lnTo>
                  <a:pt x="5911196" y="1288606"/>
                </a:lnTo>
                <a:cubicBezTo>
                  <a:pt x="5919430" y="1290645"/>
                  <a:pt x="5923562" y="1292161"/>
                  <a:pt x="5929214" y="1294437"/>
                </a:cubicBezTo>
                <a:cubicBezTo>
                  <a:pt x="5938284" y="1291384"/>
                  <a:pt x="5945836" y="1287570"/>
                  <a:pt x="5958587" y="1282151"/>
                </a:cubicBezTo>
                <a:cubicBezTo>
                  <a:pt x="5966812" y="1284128"/>
                  <a:pt x="5976374" y="1286011"/>
                  <a:pt x="5988668" y="1287513"/>
                </a:cubicBezTo>
                <a:cubicBezTo>
                  <a:pt x="5992342" y="1285088"/>
                  <a:pt x="5998755" y="1282344"/>
                  <a:pt x="6004978" y="1278684"/>
                </a:cubicBezTo>
                <a:cubicBezTo>
                  <a:pt x="6016212" y="1283369"/>
                  <a:pt x="6036395" y="1283953"/>
                  <a:pt x="6035223" y="1297013"/>
                </a:cubicBezTo>
                <a:cubicBezTo>
                  <a:pt x="6023578" y="1300367"/>
                  <a:pt x="6012041" y="1304645"/>
                  <a:pt x="6000428" y="1308994"/>
                </a:cubicBezTo>
                <a:cubicBezTo>
                  <a:pt x="6000766" y="1311889"/>
                  <a:pt x="5999870" y="1315052"/>
                  <a:pt x="6000323" y="1318933"/>
                </a:cubicBezTo>
                <a:cubicBezTo>
                  <a:pt x="5988703" y="1323221"/>
                  <a:pt x="5977263" y="1327612"/>
                  <a:pt x="5960526" y="1333494"/>
                </a:cubicBezTo>
                <a:cubicBezTo>
                  <a:pt x="5977188" y="1334925"/>
                  <a:pt x="5993640" y="1333820"/>
                  <a:pt x="6009749" y="1331944"/>
                </a:cubicBezTo>
                <a:cubicBezTo>
                  <a:pt x="6025942" y="1330059"/>
                  <a:pt x="6041791" y="1327402"/>
                  <a:pt x="6057320" y="1325593"/>
                </a:cubicBezTo>
                <a:cubicBezTo>
                  <a:pt x="6067617" y="1324394"/>
                  <a:pt x="6077790" y="1323584"/>
                  <a:pt x="6087808" y="1323603"/>
                </a:cubicBezTo>
                <a:cubicBezTo>
                  <a:pt x="6093352" y="1324956"/>
                  <a:pt x="6097682" y="1327449"/>
                  <a:pt x="6103142" y="1328810"/>
                </a:cubicBezTo>
                <a:cubicBezTo>
                  <a:pt x="6123014" y="1327432"/>
                  <a:pt x="6144188" y="1324966"/>
                  <a:pt x="6162745" y="1323867"/>
                </a:cubicBezTo>
                <a:cubicBezTo>
                  <a:pt x="6174284" y="1330452"/>
                  <a:pt x="6169765" y="1337908"/>
                  <a:pt x="6170798" y="1346778"/>
                </a:cubicBezTo>
                <a:cubicBezTo>
                  <a:pt x="6153800" y="1349694"/>
                  <a:pt x="6136727" y="1352681"/>
                  <a:pt x="6122424" y="1356344"/>
                </a:cubicBezTo>
                <a:cubicBezTo>
                  <a:pt x="6107934" y="1369956"/>
                  <a:pt x="6130813" y="1371287"/>
                  <a:pt x="6142041" y="1375911"/>
                </a:cubicBezTo>
                <a:cubicBezTo>
                  <a:pt x="6143560" y="1376670"/>
                  <a:pt x="6146446" y="1378331"/>
                  <a:pt x="6149022" y="1378032"/>
                </a:cubicBezTo>
                <a:lnTo>
                  <a:pt x="6275819" y="1363266"/>
                </a:lnTo>
                <a:cubicBezTo>
                  <a:pt x="6283371" y="1359452"/>
                  <a:pt x="6289586" y="1355732"/>
                  <a:pt x="6294564" y="1352218"/>
                </a:cubicBezTo>
                <a:cubicBezTo>
                  <a:pt x="6300132" y="1354504"/>
                  <a:pt x="6305669" y="1355795"/>
                  <a:pt x="6309884" y="1357302"/>
                </a:cubicBezTo>
                <a:cubicBezTo>
                  <a:pt x="6323837" y="1352804"/>
                  <a:pt x="6337616" y="1346829"/>
                  <a:pt x="6353311" y="1345002"/>
                </a:cubicBezTo>
                <a:cubicBezTo>
                  <a:pt x="6359456" y="1344286"/>
                  <a:pt x="6365846" y="1344229"/>
                  <a:pt x="6372676" y="1345057"/>
                </a:cubicBezTo>
                <a:cubicBezTo>
                  <a:pt x="6389791" y="1353989"/>
                  <a:pt x="6369151" y="1360326"/>
                  <a:pt x="6359408" y="1368453"/>
                </a:cubicBezTo>
                <a:cubicBezTo>
                  <a:pt x="6350797" y="1375449"/>
                  <a:pt x="6343736" y="1384200"/>
                  <a:pt x="6335391" y="1392039"/>
                </a:cubicBezTo>
                <a:lnTo>
                  <a:pt x="6299685" y="1396197"/>
                </a:lnTo>
                <a:cubicBezTo>
                  <a:pt x="6292065" y="1400143"/>
                  <a:pt x="6285841" y="1403803"/>
                  <a:pt x="6277115" y="1409813"/>
                </a:cubicBezTo>
                <a:cubicBezTo>
                  <a:pt x="6267637" y="1407921"/>
                  <a:pt x="6256862" y="1407177"/>
                  <a:pt x="6244445" y="1404628"/>
                </a:cubicBezTo>
                <a:cubicBezTo>
                  <a:pt x="6231702" y="1410108"/>
                  <a:pt x="6214940" y="1415057"/>
                  <a:pt x="6199647" y="1421769"/>
                </a:cubicBezTo>
                <a:cubicBezTo>
                  <a:pt x="6209114" y="1424288"/>
                  <a:pt x="6218583" y="1423934"/>
                  <a:pt x="6229046" y="1422716"/>
                </a:cubicBezTo>
                <a:cubicBezTo>
                  <a:pt x="6235772" y="1421932"/>
                  <a:pt x="6242877" y="1420793"/>
                  <a:pt x="6250682" y="1419884"/>
                </a:cubicBezTo>
                <a:cubicBezTo>
                  <a:pt x="6257160" y="1419130"/>
                  <a:pt x="6263990" y="1418521"/>
                  <a:pt x="6271550" y="1418390"/>
                </a:cubicBezTo>
                <a:cubicBezTo>
                  <a:pt x="6284137" y="1423855"/>
                  <a:pt x="6303910" y="1432477"/>
                  <a:pt x="6323600" y="1441110"/>
                </a:cubicBezTo>
                <a:cubicBezTo>
                  <a:pt x="6336344" y="1435630"/>
                  <a:pt x="6346660" y="1432431"/>
                  <a:pt x="6360822" y="1426848"/>
                </a:cubicBezTo>
                <a:cubicBezTo>
                  <a:pt x="6364947" y="1428304"/>
                  <a:pt x="6374599" y="1430239"/>
                  <a:pt x="6386728" y="1431761"/>
                </a:cubicBezTo>
                <a:cubicBezTo>
                  <a:pt x="6394470" y="1428862"/>
                  <a:pt x="6404679" y="1424738"/>
                  <a:pt x="6414764" y="1419568"/>
                </a:cubicBezTo>
                <a:cubicBezTo>
                  <a:pt x="6420310" y="1420920"/>
                  <a:pt x="6425877" y="1423206"/>
                  <a:pt x="6432955" y="1425441"/>
                </a:cubicBezTo>
                <a:cubicBezTo>
                  <a:pt x="6447404" y="1423758"/>
                  <a:pt x="6462043" y="1422990"/>
                  <a:pt x="6479148" y="1420998"/>
                </a:cubicBezTo>
                <a:cubicBezTo>
                  <a:pt x="6469743" y="1432020"/>
                  <a:pt x="6462887" y="1441808"/>
                  <a:pt x="6455705" y="1449512"/>
                </a:cubicBezTo>
                <a:cubicBezTo>
                  <a:pt x="6447938" y="1451478"/>
                  <a:pt x="6441378" y="1452242"/>
                  <a:pt x="6436147" y="1452851"/>
                </a:cubicBezTo>
                <a:cubicBezTo>
                  <a:pt x="6422215" y="1460404"/>
                  <a:pt x="6432425" y="1467144"/>
                  <a:pt x="6430564" y="1474290"/>
                </a:cubicBezTo>
                <a:cubicBezTo>
                  <a:pt x="6453001" y="1482666"/>
                  <a:pt x="6470479" y="1495427"/>
                  <a:pt x="6516647" y="1490051"/>
                </a:cubicBezTo>
                <a:cubicBezTo>
                  <a:pt x="6493587" y="1498729"/>
                  <a:pt x="6490825" y="1508976"/>
                  <a:pt x="6472307" y="1511134"/>
                </a:cubicBezTo>
                <a:cubicBezTo>
                  <a:pt x="6472947" y="1505066"/>
                  <a:pt x="6466050" y="1502935"/>
                  <a:pt x="6458079" y="1503863"/>
                </a:cubicBezTo>
                <a:cubicBezTo>
                  <a:pt x="6452313" y="1504222"/>
                  <a:pt x="6446403" y="1504785"/>
                  <a:pt x="6440674" y="1505452"/>
                </a:cubicBezTo>
                <a:cubicBezTo>
                  <a:pt x="6429298" y="1506778"/>
                  <a:pt x="6418470" y="1508475"/>
                  <a:pt x="6410581" y="1509394"/>
                </a:cubicBezTo>
                <a:cubicBezTo>
                  <a:pt x="6396926" y="1507051"/>
                  <a:pt x="6387274" y="1505116"/>
                  <a:pt x="6377951" y="1505266"/>
                </a:cubicBezTo>
                <a:cubicBezTo>
                  <a:pt x="6375537" y="1501176"/>
                  <a:pt x="6375144" y="1496353"/>
                  <a:pt x="6369165" y="1497049"/>
                </a:cubicBezTo>
                <a:cubicBezTo>
                  <a:pt x="6367007" y="1497300"/>
                  <a:pt x="6364013" y="1498335"/>
                  <a:pt x="6359958" y="1500368"/>
                </a:cubicBezTo>
                <a:cubicBezTo>
                  <a:pt x="6365501" y="1501721"/>
                  <a:pt x="6370963" y="1503082"/>
                  <a:pt x="6377951" y="1505266"/>
                </a:cubicBezTo>
                <a:cubicBezTo>
                  <a:pt x="6380075" y="1511948"/>
                  <a:pt x="6366871" y="1513485"/>
                  <a:pt x="6355111" y="1515854"/>
                </a:cubicBezTo>
                <a:cubicBezTo>
                  <a:pt x="6349880" y="1516463"/>
                  <a:pt x="6346149" y="1519832"/>
                  <a:pt x="6341148" y="1522412"/>
                </a:cubicBezTo>
                <a:cubicBezTo>
                  <a:pt x="6342934" y="1526199"/>
                  <a:pt x="6346044" y="1529771"/>
                  <a:pt x="6347641" y="1532644"/>
                </a:cubicBezTo>
                <a:cubicBezTo>
                  <a:pt x="6353265" y="1533238"/>
                  <a:pt x="6358062" y="1533241"/>
                  <a:pt x="6362131" y="1532767"/>
                </a:cubicBezTo>
                <a:cubicBezTo>
                  <a:pt x="6373840" y="1531403"/>
                  <a:pt x="6380139" y="1526238"/>
                  <a:pt x="6386446" y="1521133"/>
                </a:cubicBezTo>
                <a:cubicBezTo>
                  <a:pt x="6398117" y="1522333"/>
                  <a:pt x="6405480" y="1528468"/>
                  <a:pt x="6418849" y="1526911"/>
                </a:cubicBezTo>
                <a:cubicBezTo>
                  <a:pt x="6421008" y="1526660"/>
                  <a:pt x="6423312" y="1526204"/>
                  <a:pt x="6425843" y="1525534"/>
                </a:cubicBezTo>
                <a:lnTo>
                  <a:pt x="6444572" y="1514363"/>
                </a:lnTo>
                <a:lnTo>
                  <a:pt x="6472307" y="1511134"/>
                </a:lnTo>
                <a:lnTo>
                  <a:pt x="6474818" y="1532692"/>
                </a:lnTo>
                <a:cubicBezTo>
                  <a:pt x="6481315" y="1534994"/>
                  <a:pt x="6487743" y="1535994"/>
                  <a:pt x="6493888" y="1535279"/>
                </a:cubicBezTo>
                <a:cubicBezTo>
                  <a:pt x="6499618" y="1534612"/>
                  <a:pt x="6505174" y="1532466"/>
                  <a:pt x="6510441" y="1528543"/>
                </a:cubicBezTo>
                <a:cubicBezTo>
                  <a:pt x="6503543" y="1526412"/>
                  <a:pt x="6497961" y="1524004"/>
                  <a:pt x="6492309" y="1521728"/>
                </a:cubicBezTo>
                <a:cubicBezTo>
                  <a:pt x="6499865" y="1517226"/>
                  <a:pt x="6508234" y="1515378"/>
                  <a:pt x="6516704" y="1514391"/>
                </a:cubicBezTo>
                <a:cubicBezTo>
                  <a:pt x="6524260" y="1513512"/>
                  <a:pt x="6531979" y="1513300"/>
                  <a:pt x="6539204" y="1512458"/>
                </a:cubicBezTo>
                <a:cubicBezTo>
                  <a:pt x="6543854" y="1511917"/>
                  <a:pt x="6548308" y="1511148"/>
                  <a:pt x="6552436" y="1509731"/>
                </a:cubicBezTo>
                <a:cubicBezTo>
                  <a:pt x="6565344" y="1517218"/>
                  <a:pt x="6585189" y="1514907"/>
                  <a:pt x="6601501" y="1516941"/>
                </a:cubicBezTo>
                <a:cubicBezTo>
                  <a:pt x="6596795" y="1534345"/>
                  <a:pt x="6626915" y="1540764"/>
                  <a:pt x="6632806" y="1555935"/>
                </a:cubicBezTo>
                <a:cubicBezTo>
                  <a:pt x="6642785" y="1549841"/>
                  <a:pt x="6649124" y="1547168"/>
                  <a:pt x="6655415" y="1543376"/>
                </a:cubicBezTo>
                <a:cubicBezTo>
                  <a:pt x="6673783" y="1552224"/>
                  <a:pt x="6655612" y="1568201"/>
                  <a:pt x="6675385" y="1576824"/>
                </a:cubicBezTo>
                <a:cubicBezTo>
                  <a:pt x="6678829" y="1572427"/>
                  <a:pt x="6681149" y="1569223"/>
                  <a:pt x="6683379" y="1565966"/>
                </a:cubicBezTo>
                <a:cubicBezTo>
                  <a:pt x="6685806" y="1563686"/>
                  <a:pt x="6688126" y="1560481"/>
                  <a:pt x="6691767" y="1557060"/>
                </a:cubicBezTo>
                <a:lnTo>
                  <a:pt x="6740064" y="1593078"/>
                </a:lnTo>
                <a:cubicBezTo>
                  <a:pt x="6735183" y="1596705"/>
                  <a:pt x="6731504" y="1599069"/>
                  <a:pt x="6726419" y="1601659"/>
                </a:cubicBezTo>
                <a:cubicBezTo>
                  <a:pt x="6732070" y="1603935"/>
                  <a:pt x="6737653" y="1606344"/>
                  <a:pt x="6744665" y="1609461"/>
                </a:cubicBezTo>
                <a:lnTo>
                  <a:pt x="6746717" y="1627078"/>
                </a:lnTo>
                <a:cubicBezTo>
                  <a:pt x="6741829" y="1630643"/>
                  <a:pt x="6735614" y="1634364"/>
                  <a:pt x="6729308" y="1638032"/>
                </a:cubicBezTo>
                <a:lnTo>
                  <a:pt x="6731359" y="1655648"/>
                </a:lnTo>
                <a:lnTo>
                  <a:pt x="6748206" y="1662229"/>
                </a:lnTo>
                <a:lnTo>
                  <a:pt x="6748206" y="1673960"/>
                </a:lnTo>
                <a:lnTo>
                  <a:pt x="6719682" y="1681856"/>
                </a:lnTo>
                <a:cubicBezTo>
                  <a:pt x="6717675" y="1687021"/>
                  <a:pt x="6714180" y="1692423"/>
                  <a:pt x="6710844" y="1697744"/>
                </a:cubicBezTo>
                <a:lnTo>
                  <a:pt x="6689752" y="1700200"/>
                </a:lnTo>
                <a:cubicBezTo>
                  <a:pt x="6676050" y="1709725"/>
                  <a:pt x="6662404" y="1718306"/>
                  <a:pt x="6647455" y="1727976"/>
                </a:cubicBezTo>
                <a:cubicBezTo>
                  <a:pt x="6647792" y="1730870"/>
                  <a:pt x="6648021" y="1732842"/>
                  <a:pt x="6647152" y="1736939"/>
                </a:cubicBezTo>
                <a:cubicBezTo>
                  <a:pt x="6622419" y="1742815"/>
                  <a:pt x="6607929" y="1756427"/>
                  <a:pt x="6586107" y="1764899"/>
                </a:cubicBezTo>
                <a:cubicBezTo>
                  <a:pt x="6568240" y="1771912"/>
                  <a:pt x="6549165" y="1780126"/>
                  <a:pt x="6526884" y="1784657"/>
                </a:cubicBezTo>
                <a:cubicBezTo>
                  <a:pt x="6521128" y="1792319"/>
                  <a:pt x="6516585" y="1798842"/>
                  <a:pt x="6508533" y="1810642"/>
                </a:cubicBezTo>
                <a:cubicBezTo>
                  <a:pt x="6513994" y="1812005"/>
                  <a:pt x="6524991" y="1814656"/>
                  <a:pt x="6534750" y="1817515"/>
                </a:cubicBezTo>
                <a:cubicBezTo>
                  <a:pt x="6540973" y="1813857"/>
                  <a:pt x="6546058" y="1811268"/>
                  <a:pt x="6549700" y="1807847"/>
                </a:cubicBezTo>
                <a:cubicBezTo>
                  <a:pt x="6569577" y="1806530"/>
                  <a:pt x="6561157" y="1814441"/>
                  <a:pt x="6563059" y="1819213"/>
                </a:cubicBezTo>
                <a:cubicBezTo>
                  <a:pt x="6556348" y="1823741"/>
                  <a:pt x="6548069" y="1825642"/>
                  <a:pt x="6539432" y="1826647"/>
                </a:cubicBezTo>
                <a:cubicBezTo>
                  <a:pt x="6530133" y="1827730"/>
                  <a:pt x="6520379" y="1827805"/>
                  <a:pt x="6511161" y="1828878"/>
                </a:cubicBezTo>
                <a:cubicBezTo>
                  <a:pt x="6508255" y="1829217"/>
                  <a:pt x="6505438" y="1829608"/>
                  <a:pt x="6502734" y="1830234"/>
                </a:cubicBezTo>
                <a:cubicBezTo>
                  <a:pt x="6491602" y="1830033"/>
                  <a:pt x="6483408" y="1822558"/>
                  <a:pt x="6470621" y="1824047"/>
                </a:cubicBezTo>
                <a:cubicBezTo>
                  <a:pt x="6466635" y="1824512"/>
                  <a:pt x="6462161" y="1825844"/>
                  <a:pt x="6457091" y="1828558"/>
                </a:cubicBezTo>
                <a:cubicBezTo>
                  <a:pt x="6453870" y="1834864"/>
                  <a:pt x="6481537" y="1842629"/>
                  <a:pt x="6528994" y="1849027"/>
                </a:cubicBezTo>
                <a:cubicBezTo>
                  <a:pt x="6554835" y="1851949"/>
                  <a:pt x="6580709" y="1855866"/>
                  <a:pt x="6606468" y="1858797"/>
                </a:cubicBezTo>
                <a:cubicBezTo>
                  <a:pt x="6603286" y="1866160"/>
                  <a:pt x="6613496" y="1872899"/>
                  <a:pt x="6599679" y="1881438"/>
                </a:cubicBezTo>
                <a:cubicBezTo>
                  <a:pt x="6594110" y="1879153"/>
                  <a:pt x="6587199" y="1876898"/>
                  <a:pt x="6580334" y="1875763"/>
                </a:cubicBezTo>
                <a:cubicBezTo>
                  <a:pt x="6570151" y="1877947"/>
                  <a:pt x="6568379" y="1886582"/>
                  <a:pt x="6541848" y="1892918"/>
                </a:cubicBezTo>
                <a:cubicBezTo>
                  <a:pt x="6543903" y="1892492"/>
                  <a:pt x="6545715" y="1892156"/>
                  <a:pt x="6547210" y="1891982"/>
                </a:cubicBezTo>
                <a:cubicBezTo>
                  <a:pt x="6555928" y="1890966"/>
                  <a:pt x="6557822" y="1893493"/>
                  <a:pt x="6560981" y="1893874"/>
                </a:cubicBezTo>
                <a:cubicBezTo>
                  <a:pt x="6574306" y="1893384"/>
                  <a:pt x="6589028" y="1892606"/>
                  <a:pt x="6608905" y="1891289"/>
                </a:cubicBezTo>
                <a:lnTo>
                  <a:pt x="6593278" y="1905970"/>
                </a:lnTo>
                <a:cubicBezTo>
                  <a:pt x="6586568" y="1917740"/>
                  <a:pt x="6626743" y="1917993"/>
                  <a:pt x="6608383" y="1933054"/>
                </a:cubicBezTo>
                <a:cubicBezTo>
                  <a:pt x="6603151" y="1933664"/>
                  <a:pt x="6595288" y="1935516"/>
                  <a:pt x="6586275" y="1937627"/>
                </a:cubicBezTo>
                <a:cubicBezTo>
                  <a:pt x="6578745" y="1931511"/>
                  <a:pt x="6572947" y="1927254"/>
                  <a:pt x="6564065" y="1920361"/>
                </a:cubicBezTo>
                <a:cubicBezTo>
                  <a:pt x="6559629" y="1927807"/>
                  <a:pt x="6556301" y="1933189"/>
                  <a:pt x="6553021" y="1940438"/>
                </a:cubicBezTo>
                <a:lnTo>
                  <a:pt x="6496306" y="1947043"/>
                </a:lnTo>
                <a:cubicBezTo>
                  <a:pt x="6488081" y="1945066"/>
                  <a:pt x="6474426" y="1942724"/>
                  <a:pt x="6459352" y="1940483"/>
                </a:cubicBezTo>
                <a:cubicBezTo>
                  <a:pt x="6440920" y="1953492"/>
                  <a:pt x="6424911" y="1966345"/>
                  <a:pt x="6413915" y="1974555"/>
                </a:cubicBezTo>
                <a:cubicBezTo>
                  <a:pt x="6407987" y="1975682"/>
                  <a:pt x="6402604" y="1976435"/>
                  <a:pt x="6397539" y="1977024"/>
                </a:cubicBezTo>
                <a:cubicBezTo>
                  <a:pt x="6390730" y="1977817"/>
                  <a:pt x="6384722" y="1978267"/>
                  <a:pt x="6379242" y="1978905"/>
                </a:cubicBezTo>
                <a:cubicBezTo>
                  <a:pt x="6371851" y="1979765"/>
                  <a:pt x="6365598" y="1980994"/>
                  <a:pt x="6360037" y="1983826"/>
                </a:cubicBezTo>
                <a:cubicBezTo>
                  <a:pt x="6369608" y="1996634"/>
                  <a:pt x="6399770" y="1991123"/>
                  <a:pt x="6416541" y="1997099"/>
                </a:cubicBezTo>
                <a:lnTo>
                  <a:pt x="6417560" y="2005845"/>
                </a:lnTo>
                <a:cubicBezTo>
                  <a:pt x="6412474" y="2008436"/>
                  <a:pt x="6408718" y="2010871"/>
                  <a:pt x="6402618" y="2015577"/>
                </a:cubicBezTo>
                <a:cubicBezTo>
                  <a:pt x="6408506" y="2019885"/>
                  <a:pt x="6413090" y="2025283"/>
                  <a:pt x="6420299" y="2029375"/>
                </a:cubicBezTo>
                <a:cubicBezTo>
                  <a:pt x="6424777" y="2033849"/>
                  <a:pt x="6431879" y="2037017"/>
                  <a:pt x="6439120" y="2042105"/>
                </a:cubicBezTo>
                <a:cubicBezTo>
                  <a:pt x="6428682" y="2044256"/>
                  <a:pt x="6420710" y="2045185"/>
                  <a:pt x="6410286" y="2047460"/>
                </a:cubicBezTo>
                <a:cubicBezTo>
                  <a:pt x="6407170" y="2043828"/>
                  <a:pt x="6404061" y="2040256"/>
                  <a:pt x="6398141" y="2034953"/>
                </a:cubicBezTo>
                <a:cubicBezTo>
                  <a:pt x="6378037" y="2035047"/>
                  <a:pt x="6358485" y="2026148"/>
                  <a:pt x="6333822" y="2029019"/>
                </a:cubicBezTo>
                <a:cubicBezTo>
                  <a:pt x="6325601" y="2029977"/>
                  <a:pt x="6316860" y="2032244"/>
                  <a:pt x="6307351" y="2036597"/>
                </a:cubicBezTo>
                <a:cubicBezTo>
                  <a:pt x="6321580" y="2043868"/>
                  <a:pt x="6340474" y="2045663"/>
                  <a:pt x="6360779" y="2047295"/>
                </a:cubicBezTo>
                <a:cubicBezTo>
                  <a:pt x="6382291" y="2047724"/>
                  <a:pt x="6381226" y="2061707"/>
                  <a:pt x="6396478" y="2066923"/>
                </a:cubicBezTo>
                <a:lnTo>
                  <a:pt x="6432183" y="2062765"/>
                </a:lnTo>
                <a:cubicBezTo>
                  <a:pt x="6439811" y="2058881"/>
                  <a:pt x="6445951" y="2055231"/>
                  <a:pt x="6453464" y="2050361"/>
                </a:cubicBezTo>
                <a:cubicBezTo>
                  <a:pt x="6456688" y="2054917"/>
                  <a:pt x="6459720" y="2058560"/>
                  <a:pt x="6462952" y="2063178"/>
                </a:cubicBezTo>
                <a:cubicBezTo>
                  <a:pt x="6446298" y="2069051"/>
                  <a:pt x="6432225" y="2074685"/>
                  <a:pt x="6410371" y="2082162"/>
                </a:cubicBezTo>
                <a:lnTo>
                  <a:pt x="6324511" y="2092161"/>
                </a:lnTo>
                <a:cubicBezTo>
                  <a:pt x="6320494" y="2091630"/>
                  <a:pt x="6313507" y="2089447"/>
                  <a:pt x="6306609" y="2087316"/>
                </a:cubicBezTo>
                <a:cubicBezTo>
                  <a:pt x="6295333" y="2094559"/>
                  <a:pt x="6278457" y="2098523"/>
                  <a:pt x="6262934" y="2103264"/>
                </a:cubicBezTo>
                <a:lnTo>
                  <a:pt x="6258478" y="2115017"/>
                </a:lnTo>
                <a:lnTo>
                  <a:pt x="6280352" y="2111315"/>
                </a:lnTo>
                <a:cubicBezTo>
                  <a:pt x="6300383" y="2109359"/>
                  <a:pt x="6324731" y="2104848"/>
                  <a:pt x="6347076" y="2101593"/>
                </a:cubicBezTo>
                <a:cubicBezTo>
                  <a:pt x="6282319" y="2131657"/>
                  <a:pt x="6275976" y="2135413"/>
                  <a:pt x="6250454" y="2158768"/>
                </a:cubicBezTo>
                <a:cubicBezTo>
                  <a:pt x="6227303" y="2159279"/>
                  <a:pt x="6177182" y="2179050"/>
                  <a:pt x="6154011" y="2179505"/>
                </a:cubicBezTo>
                <a:cubicBezTo>
                  <a:pt x="6130870" y="2180045"/>
                  <a:pt x="6085057" y="2197230"/>
                  <a:pt x="6057427" y="2199841"/>
                </a:cubicBezTo>
                <a:cubicBezTo>
                  <a:pt x="6032106" y="2201602"/>
                  <a:pt x="5997989" y="2208019"/>
                  <a:pt x="5970978" y="2211923"/>
                </a:cubicBezTo>
                <a:cubicBezTo>
                  <a:pt x="5954733" y="2217663"/>
                  <a:pt x="5938632" y="2223352"/>
                  <a:pt x="5927189" y="2227911"/>
                </a:cubicBezTo>
                <a:cubicBezTo>
                  <a:pt x="5921252" y="2225884"/>
                  <a:pt x="5922109" y="2220459"/>
                  <a:pt x="5895862" y="2234371"/>
                </a:cubicBezTo>
                <a:cubicBezTo>
                  <a:pt x="5905620" y="2232438"/>
                  <a:pt x="5912933" y="2231433"/>
                  <a:pt x="5927189" y="2227911"/>
                </a:cubicBezTo>
                <a:cubicBezTo>
                  <a:pt x="5931751" y="2232968"/>
                  <a:pt x="5962430" y="2224673"/>
                  <a:pt x="5987427" y="2221996"/>
                </a:cubicBezTo>
                <a:cubicBezTo>
                  <a:pt x="5989350" y="2227438"/>
                  <a:pt x="5993927" y="2233005"/>
                  <a:pt x="5998505" y="2238572"/>
                </a:cubicBezTo>
                <a:cubicBezTo>
                  <a:pt x="6020856" y="2235797"/>
                  <a:pt x="6044972" y="2223701"/>
                  <a:pt x="6070977" y="2216027"/>
                </a:cubicBezTo>
                <a:cubicBezTo>
                  <a:pt x="6080861" y="2222297"/>
                  <a:pt x="6117289" y="2215032"/>
                  <a:pt x="6149265" y="2210403"/>
                </a:cubicBezTo>
                <a:cubicBezTo>
                  <a:pt x="6150560" y="2214070"/>
                  <a:pt x="6154406" y="2216642"/>
                  <a:pt x="6155630" y="2220107"/>
                </a:cubicBezTo>
                <a:cubicBezTo>
                  <a:pt x="6156693" y="2223114"/>
                  <a:pt x="6155860" y="2226760"/>
                  <a:pt x="6149359" y="2232375"/>
                </a:cubicBezTo>
                <a:cubicBezTo>
                  <a:pt x="6123823" y="2240914"/>
                  <a:pt x="6112931" y="2239640"/>
                  <a:pt x="6095869" y="2242607"/>
                </a:cubicBezTo>
                <a:lnTo>
                  <a:pt x="6093612" y="2236220"/>
                </a:lnTo>
                <a:cubicBezTo>
                  <a:pt x="6077042" y="2241043"/>
                  <a:pt x="6058135" y="2246177"/>
                  <a:pt x="6051165" y="2248156"/>
                </a:cubicBezTo>
                <a:cubicBezTo>
                  <a:pt x="6025684" y="2249460"/>
                  <a:pt x="6007667" y="2250187"/>
                  <a:pt x="5987474" y="2251684"/>
                </a:cubicBezTo>
                <a:cubicBezTo>
                  <a:pt x="5960093" y="2262390"/>
                  <a:pt x="5934054" y="2269044"/>
                  <a:pt x="5907635" y="2282470"/>
                </a:cubicBezTo>
                <a:cubicBezTo>
                  <a:pt x="5927341" y="2279599"/>
                  <a:pt x="5947031" y="2276218"/>
                  <a:pt x="5961945" y="2274558"/>
                </a:cubicBezTo>
                <a:cubicBezTo>
                  <a:pt x="5979655" y="2273423"/>
                  <a:pt x="5979581" y="2280601"/>
                  <a:pt x="6008409" y="2273992"/>
                </a:cubicBezTo>
                <a:cubicBezTo>
                  <a:pt x="6030113" y="2269385"/>
                  <a:pt x="6052151" y="2265722"/>
                  <a:pt x="6062881" y="2266537"/>
                </a:cubicBezTo>
                <a:cubicBezTo>
                  <a:pt x="6076111" y="2267502"/>
                  <a:pt x="6084996" y="2270483"/>
                  <a:pt x="6111369" y="2264774"/>
                </a:cubicBezTo>
                <a:cubicBezTo>
                  <a:pt x="6135556" y="2259804"/>
                  <a:pt x="6135151" y="2265585"/>
                  <a:pt x="6145882" y="2266402"/>
                </a:cubicBezTo>
                <a:cubicBezTo>
                  <a:pt x="6159824" y="2261991"/>
                  <a:pt x="6174072" y="2257988"/>
                  <a:pt x="6188014" y="2253577"/>
                </a:cubicBezTo>
                <a:cubicBezTo>
                  <a:pt x="6197574" y="2252004"/>
                  <a:pt x="6200543" y="2253017"/>
                  <a:pt x="6201190" y="2254850"/>
                </a:cubicBezTo>
                <a:cubicBezTo>
                  <a:pt x="6201859" y="2256740"/>
                  <a:pt x="6200205" y="2259451"/>
                  <a:pt x="6200813" y="2261170"/>
                </a:cubicBezTo>
                <a:cubicBezTo>
                  <a:pt x="6201116" y="2262029"/>
                  <a:pt x="6201990" y="2262655"/>
                  <a:pt x="6204138" y="2262733"/>
                </a:cubicBezTo>
                <a:cubicBezTo>
                  <a:pt x="6193651" y="2269531"/>
                  <a:pt x="6185005" y="2274615"/>
                  <a:pt x="6176666" y="2280107"/>
                </a:cubicBezTo>
                <a:cubicBezTo>
                  <a:pt x="6186452" y="2278711"/>
                  <a:pt x="6196546" y="2277723"/>
                  <a:pt x="6208966" y="2276395"/>
                </a:cubicBezTo>
                <a:cubicBezTo>
                  <a:pt x="6193189" y="2283001"/>
                  <a:pt x="6181737" y="2287530"/>
                  <a:pt x="6175091" y="2290426"/>
                </a:cubicBezTo>
                <a:cubicBezTo>
                  <a:pt x="6101502" y="2310272"/>
                  <a:pt x="6089048" y="2296727"/>
                  <a:pt x="6035692" y="2306880"/>
                </a:cubicBezTo>
                <a:cubicBezTo>
                  <a:pt x="6023602" y="2313761"/>
                  <a:pt x="6022536" y="2316748"/>
                  <a:pt x="6023366" y="2319097"/>
                </a:cubicBezTo>
                <a:cubicBezTo>
                  <a:pt x="6023731" y="2320128"/>
                  <a:pt x="6024541" y="2321034"/>
                  <a:pt x="6024904" y="2322065"/>
                </a:cubicBezTo>
                <a:cubicBezTo>
                  <a:pt x="6025531" y="2323841"/>
                  <a:pt x="6024999" y="2326026"/>
                  <a:pt x="6020280" y="2329756"/>
                </a:cubicBezTo>
                <a:cubicBezTo>
                  <a:pt x="6014100" y="2333969"/>
                  <a:pt x="6003467" y="2340819"/>
                  <a:pt x="5993131" y="2348047"/>
                </a:cubicBezTo>
                <a:cubicBezTo>
                  <a:pt x="6065169" y="2339509"/>
                  <a:pt x="6108593" y="2344657"/>
                  <a:pt x="6170909" y="2330308"/>
                </a:cubicBezTo>
                <a:cubicBezTo>
                  <a:pt x="6199493" y="2329938"/>
                  <a:pt x="6209927" y="2330376"/>
                  <a:pt x="6222672" y="2329964"/>
                </a:cubicBezTo>
                <a:cubicBezTo>
                  <a:pt x="6194401" y="2345075"/>
                  <a:pt x="6156423" y="2354885"/>
                  <a:pt x="6121935" y="2368102"/>
                </a:cubicBezTo>
                <a:cubicBezTo>
                  <a:pt x="6116638" y="2367428"/>
                  <a:pt x="6109011" y="2367545"/>
                  <a:pt x="6092830" y="2366078"/>
                </a:cubicBezTo>
                <a:cubicBezTo>
                  <a:pt x="6058371" y="2371068"/>
                  <a:pt x="6008875" y="2377828"/>
                  <a:pt x="5961867" y="2384707"/>
                </a:cubicBezTo>
                <a:cubicBezTo>
                  <a:pt x="5943760" y="2392103"/>
                  <a:pt x="5934648" y="2395870"/>
                  <a:pt x="5925834" y="2400015"/>
                </a:cubicBezTo>
                <a:cubicBezTo>
                  <a:pt x="5928631" y="2400541"/>
                  <a:pt x="5931292" y="2401148"/>
                  <a:pt x="5936257" y="2400424"/>
                </a:cubicBezTo>
                <a:cubicBezTo>
                  <a:pt x="5948984" y="2399503"/>
                  <a:pt x="5963871" y="2397304"/>
                  <a:pt x="5980788" y="2394389"/>
                </a:cubicBezTo>
                <a:lnTo>
                  <a:pt x="5986749" y="2411258"/>
                </a:lnTo>
                <a:cubicBezTo>
                  <a:pt x="5999153" y="2409421"/>
                  <a:pt x="6009246" y="2408433"/>
                  <a:pt x="6019501" y="2407902"/>
                </a:cubicBezTo>
                <a:lnTo>
                  <a:pt x="6023509" y="2419244"/>
                </a:lnTo>
                <a:cubicBezTo>
                  <a:pt x="6016896" y="2423159"/>
                  <a:pt x="6008557" y="2428652"/>
                  <a:pt x="5997908" y="2434991"/>
                </a:cubicBezTo>
                <a:cubicBezTo>
                  <a:pt x="6046605" y="2425969"/>
                  <a:pt x="6073039" y="2427358"/>
                  <a:pt x="6097673" y="2431508"/>
                </a:cubicBezTo>
                <a:cubicBezTo>
                  <a:pt x="6089012" y="2436083"/>
                  <a:pt x="6080214" y="2440738"/>
                  <a:pt x="6067233" y="2447870"/>
                </a:cubicBezTo>
                <a:cubicBezTo>
                  <a:pt x="6037918" y="2453105"/>
                  <a:pt x="6011232" y="2457927"/>
                  <a:pt x="5986722" y="2461980"/>
                </a:cubicBezTo>
                <a:cubicBezTo>
                  <a:pt x="5924026" y="2483099"/>
                  <a:pt x="5930202" y="2493192"/>
                  <a:pt x="5911717" y="2506909"/>
                </a:cubicBezTo>
                <a:cubicBezTo>
                  <a:pt x="5883688" y="2515781"/>
                  <a:pt x="5895859" y="2506358"/>
                  <a:pt x="5882963" y="2506339"/>
                </a:cubicBezTo>
                <a:cubicBezTo>
                  <a:pt x="5859575" y="2513572"/>
                  <a:pt x="5834019" y="2522054"/>
                  <a:pt x="5803824" y="2531724"/>
                </a:cubicBezTo>
                <a:cubicBezTo>
                  <a:pt x="5811839" y="2525315"/>
                  <a:pt x="5815520" y="2520954"/>
                  <a:pt x="5823346" y="2513550"/>
                </a:cubicBezTo>
                <a:cubicBezTo>
                  <a:pt x="5802459" y="2520930"/>
                  <a:pt x="5783885" y="2527009"/>
                  <a:pt x="5765292" y="2533030"/>
                </a:cubicBezTo>
                <a:lnTo>
                  <a:pt x="5765464" y="2533518"/>
                </a:lnTo>
                <a:cubicBezTo>
                  <a:pt x="5760822" y="2535158"/>
                  <a:pt x="5754004" y="2537567"/>
                  <a:pt x="5751366" y="2537951"/>
                </a:cubicBezTo>
                <a:cubicBezTo>
                  <a:pt x="5689276" y="2545551"/>
                  <a:pt x="5609907" y="2563349"/>
                  <a:pt x="5559971" y="2561017"/>
                </a:cubicBezTo>
                <a:cubicBezTo>
                  <a:pt x="5557344" y="2561430"/>
                  <a:pt x="5543412" y="2565869"/>
                  <a:pt x="5529314" y="2570302"/>
                </a:cubicBezTo>
                <a:cubicBezTo>
                  <a:pt x="5510626" y="2568206"/>
                  <a:pt x="5491810" y="2566671"/>
                  <a:pt x="5451188" y="2576384"/>
                </a:cubicBezTo>
                <a:lnTo>
                  <a:pt x="5448618" y="2569109"/>
                </a:lnTo>
                <a:cubicBezTo>
                  <a:pt x="5369021" y="2593656"/>
                  <a:pt x="5311429" y="2599667"/>
                  <a:pt x="5237806" y="2618495"/>
                </a:cubicBezTo>
                <a:cubicBezTo>
                  <a:pt x="5216281" y="2624071"/>
                  <a:pt x="5203365" y="2623996"/>
                  <a:pt x="5196790" y="2620164"/>
                </a:cubicBezTo>
                <a:cubicBezTo>
                  <a:pt x="5193184" y="2617346"/>
                  <a:pt x="5162342" y="2625183"/>
                  <a:pt x="5142948" y="2628942"/>
                </a:cubicBezTo>
                <a:cubicBezTo>
                  <a:pt x="5137993" y="2629694"/>
                  <a:pt x="5126874" y="2635169"/>
                  <a:pt x="5108632" y="2642645"/>
                </a:cubicBezTo>
                <a:cubicBezTo>
                  <a:pt x="5154829" y="2633476"/>
                  <a:pt x="5132987" y="2652469"/>
                  <a:pt x="5167921" y="2648825"/>
                </a:cubicBezTo>
                <a:cubicBezTo>
                  <a:pt x="5200339" y="2644523"/>
                  <a:pt x="5215043" y="2650121"/>
                  <a:pt x="5236656" y="2652183"/>
                </a:cubicBezTo>
                <a:cubicBezTo>
                  <a:pt x="5230810" y="2657341"/>
                  <a:pt x="5220346" y="2665130"/>
                  <a:pt x="5212493" y="2671997"/>
                </a:cubicBezTo>
                <a:cubicBezTo>
                  <a:pt x="5237013" y="2667972"/>
                  <a:pt x="5254544" y="2665870"/>
                  <a:pt x="5279045" y="2661789"/>
                </a:cubicBezTo>
                <a:cubicBezTo>
                  <a:pt x="5280016" y="2664538"/>
                  <a:pt x="5283649" y="2667894"/>
                  <a:pt x="5288038" y="2672464"/>
                </a:cubicBezTo>
                <a:cubicBezTo>
                  <a:pt x="5290410" y="2674559"/>
                  <a:pt x="5318590" y="2667501"/>
                  <a:pt x="5319967" y="2671397"/>
                </a:cubicBezTo>
                <a:cubicBezTo>
                  <a:pt x="5320523" y="2672972"/>
                  <a:pt x="5316519" y="2676417"/>
                  <a:pt x="5304503" y="2683046"/>
                </a:cubicBezTo>
                <a:cubicBezTo>
                  <a:pt x="5295365" y="2686275"/>
                  <a:pt x="5281763" y="2692111"/>
                  <a:pt x="5276943" y="2692784"/>
                </a:cubicBezTo>
                <a:cubicBezTo>
                  <a:pt x="5245130" y="2697871"/>
                  <a:pt x="5215502" y="2702217"/>
                  <a:pt x="5183226" y="2706920"/>
                </a:cubicBezTo>
                <a:lnTo>
                  <a:pt x="5114035" y="2731366"/>
                </a:lnTo>
                <a:cubicBezTo>
                  <a:pt x="5112994" y="2735343"/>
                  <a:pt x="5111645" y="2738912"/>
                  <a:pt x="5110285" y="2742453"/>
                </a:cubicBezTo>
                <a:cubicBezTo>
                  <a:pt x="5129328" y="2737239"/>
                  <a:pt x="5145769" y="2732977"/>
                  <a:pt x="5169308" y="2726174"/>
                </a:cubicBezTo>
                <a:cubicBezTo>
                  <a:pt x="5170442" y="2729382"/>
                  <a:pt x="5174203" y="2732177"/>
                  <a:pt x="5178776" y="2738197"/>
                </a:cubicBezTo>
                <a:cubicBezTo>
                  <a:pt x="5182849" y="2742332"/>
                  <a:pt x="5238747" y="2723677"/>
                  <a:pt x="5241945" y="2732728"/>
                </a:cubicBezTo>
                <a:cubicBezTo>
                  <a:pt x="5242006" y="2732900"/>
                  <a:pt x="5241921" y="2733123"/>
                  <a:pt x="5241982" y="2733295"/>
                </a:cubicBezTo>
                <a:cubicBezTo>
                  <a:pt x="5243115" y="2736503"/>
                  <a:pt x="5264819" y="2731895"/>
                  <a:pt x="5272906" y="2732615"/>
                </a:cubicBezTo>
                <a:cubicBezTo>
                  <a:pt x="5275065" y="2732722"/>
                  <a:pt x="5276083" y="2733295"/>
                  <a:pt x="5276387" y="2734155"/>
                </a:cubicBezTo>
                <a:cubicBezTo>
                  <a:pt x="5276812" y="2735358"/>
                  <a:pt x="5275931" y="2737023"/>
                  <a:pt x="5275000" y="2738544"/>
                </a:cubicBezTo>
                <a:cubicBezTo>
                  <a:pt x="5275649" y="2740377"/>
                  <a:pt x="5271654" y="2743850"/>
                  <a:pt x="5267802" y="2747723"/>
                </a:cubicBezTo>
                <a:cubicBezTo>
                  <a:pt x="5256198" y="2751823"/>
                  <a:pt x="5242590" y="2757180"/>
                  <a:pt x="5233306" y="2760459"/>
                </a:cubicBezTo>
                <a:cubicBezTo>
                  <a:pt x="5219877" y="2762627"/>
                  <a:pt x="5216716" y="2761070"/>
                  <a:pt x="5215806" y="2758491"/>
                </a:cubicBezTo>
                <a:cubicBezTo>
                  <a:pt x="5215289" y="2757031"/>
                  <a:pt x="5215468" y="2755228"/>
                  <a:pt x="5214912" y="2753652"/>
                </a:cubicBezTo>
                <a:cubicBezTo>
                  <a:pt x="5214497" y="2752478"/>
                  <a:pt x="5213771" y="2751349"/>
                  <a:pt x="5211876" y="2750602"/>
                </a:cubicBezTo>
                <a:cubicBezTo>
                  <a:pt x="5187203" y="2754196"/>
                  <a:pt x="5148767" y="2763168"/>
                  <a:pt x="5127937" y="2762860"/>
                </a:cubicBezTo>
                <a:cubicBezTo>
                  <a:pt x="5109759" y="2763130"/>
                  <a:pt x="5098381" y="2760481"/>
                  <a:pt x="5064731" y="2767762"/>
                </a:cubicBezTo>
                <a:cubicBezTo>
                  <a:pt x="5057914" y="2770171"/>
                  <a:pt x="5048783" y="2773881"/>
                  <a:pt x="5039644" y="2777109"/>
                </a:cubicBezTo>
                <a:cubicBezTo>
                  <a:pt x="5037893" y="2779081"/>
                  <a:pt x="5033184" y="2782840"/>
                  <a:pt x="5033356" y="2783326"/>
                </a:cubicBezTo>
                <a:cubicBezTo>
                  <a:pt x="5033377" y="2783383"/>
                  <a:pt x="5033542" y="2783390"/>
                  <a:pt x="5033832" y="2783287"/>
                </a:cubicBezTo>
                <a:cubicBezTo>
                  <a:pt x="5065450" y="2776723"/>
                  <a:pt x="5059072" y="2788224"/>
                  <a:pt x="5090561" y="2782220"/>
                </a:cubicBezTo>
                <a:cubicBezTo>
                  <a:pt x="5114910" y="2777710"/>
                  <a:pt x="5133402" y="2778327"/>
                  <a:pt x="5149267" y="2779359"/>
                </a:cubicBezTo>
                <a:cubicBezTo>
                  <a:pt x="5165124" y="2779910"/>
                  <a:pt x="5172185" y="2785115"/>
                  <a:pt x="5192216" y="2783161"/>
                </a:cubicBezTo>
                <a:cubicBezTo>
                  <a:pt x="5227322" y="2780003"/>
                  <a:pt x="5260097" y="2777638"/>
                  <a:pt x="5289482" y="2779531"/>
                </a:cubicBezTo>
                <a:lnTo>
                  <a:pt x="5297851" y="2803218"/>
                </a:lnTo>
                <a:cubicBezTo>
                  <a:pt x="5255082" y="2814238"/>
                  <a:pt x="5220801" y="2820196"/>
                  <a:pt x="5201175" y="2816370"/>
                </a:cubicBezTo>
                <a:cubicBezTo>
                  <a:pt x="5192587" y="2813766"/>
                  <a:pt x="5172556" y="2815721"/>
                  <a:pt x="5140048" y="2826691"/>
                </a:cubicBezTo>
                <a:cubicBezTo>
                  <a:pt x="5140216" y="2826244"/>
                  <a:pt x="5140105" y="2825929"/>
                  <a:pt x="5139994" y="2825614"/>
                </a:cubicBezTo>
                <a:cubicBezTo>
                  <a:pt x="5138770" y="2822149"/>
                  <a:pt x="5126932" y="2824204"/>
                  <a:pt x="5107937" y="2831400"/>
                </a:cubicBezTo>
                <a:cubicBezTo>
                  <a:pt x="5107360" y="2831152"/>
                  <a:pt x="5106919" y="2830825"/>
                  <a:pt x="5106767" y="2830395"/>
                </a:cubicBezTo>
                <a:cubicBezTo>
                  <a:pt x="5106160" y="2828677"/>
                  <a:pt x="5108662" y="2825602"/>
                  <a:pt x="5108034" y="2823826"/>
                </a:cubicBezTo>
                <a:cubicBezTo>
                  <a:pt x="5107356" y="2821907"/>
                  <a:pt x="5103123" y="2821469"/>
                  <a:pt x="5087809" y="2825688"/>
                </a:cubicBezTo>
                <a:cubicBezTo>
                  <a:pt x="5083400" y="2830758"/>
                  <a:pt x="5080732" y="2833827"/>
                  <a:pt x="5081207" y="2835173"/>
                </a:cubicBezTo>
                <a:cubicBezTo>
                  <a:pt x="5081906" y="2837150"/>
                  <a:pt x="5089327" y="2835526"/>
                  <a:pt x="5107937" y="2831400"/>
                </a:cubicBezTo>
                <a:cubicBezTo>
                  <a:pt x="5109374" y="2835466"/>
                  <a:pt x="5119306" y="2834020"/>
                  <a:pt x="5140048" y="2826691"/>
                </a:cubicBezTo>
                <a:lnTo>
                  <a:pt x="5142942" y="2834883"/>
                </a:lnTo>
                <a:cubicBezTo>
                  <a:pt x="5153034" y="2833894"/>
                  <a:pt x="5165142" y="2831679"/>
                  <a:pt x="5175080" y="2830713"/>
                </a:cubicBezTo>
                <a:cubicBezTo>
                  <a:pt x="5157943" y="2840858"/>
                  <a:pt x="5140655" y="2850576"/>
                  <a:pt x="5125839" y="2859902"/>
                </a:cubicBezTo>
                <a:cubicBezTo>
                  <a:pt x="5128636" y="2860428"/>
                  <a:pt x="5131443" y="2860983"/>
                  <a:pt x="5136407" y="2860259"/>
                </a:cubicBezTo>
                <a:lnTo>
                  <a:pt x="5247356" y="2844095"/>
                </a:lnTo>
                <a:cubicBezTo>
                  <a:pt x="5247134" y="2844850"/>
                  <a:pt x="5247190" y="2845474"/>
                  <a:pt x="5247383" y="2846018"/>
                </a:cubicBezTo>
                <a:cubicBezTo>
                  <a:pt x="5250267" y="2854182"/>
                  <a:pt x="5296508" y="2840518"/>
                  <a:pt x="5311685" y="2842373"/>
                </a:cubicBezTo>
                <a:cubicBezTo>
                  <a:pt x="5310488" y="2843601"/>
                  <a:pt x="5310336" y="2844557"/>
                  <a:pt x="5310629" y="2845388"/>
                </a:cubicBezTo>
                <a:cubicBezTo>
                  <a:pt x="5311247" y="2847135"/>
                  <a:pt x="5314101" y="2848285"/>
                  <a:pt x="5314729" y="2850061"/>
                </a:cubicBezTo>
                <a:cubicBezTo>
                  <a:pt x="5315710" y="2852839"/>
                  <a:pt x="5311192" y="2857141"/>
                  <a:pt x="5284166" y="2867464"/>
                </a:cubicBezTo>
                <a:cubicBezTo>
                  <a:pt x="5227129" y="2881978"/>
                  <a:pt x="5195083" y="2879478"/>
                  <a:pt x="5139748" y="2891878"/>
                </a:cubicBezTo>
                <a:lnTo>
                  <a:pt x="5112518" y="2903013"/>
                </a:lnTo>
                <a:cubicBezTo>
                  <a:pt x="5104838" y="2907595"/>
                  <a:pt x="5103434" y="2910088"/>
                  <a:pt x="5104071" y="2911893"/>
                </a:cubicBezTo>
                <a:cubicBezTo>
                  <a:pt x="5104649" y="2913526"/>
                  <a:pt x="5106821" y="2914594"/>
                  <a:pt x="5107357" y="2916112"/>
                </a:cubicBezTo>
                <a:cubicBezTo>
                  <a:pt x="5107701" y="2917086"/>
                  <a:pt x="5107444" y="2918208"/>
                  <a:pt x="5105563" y="2919807"/>
                </a:cubicBezTo>
                <a:cubicBezTo>
                  <a:pt x="5117983" y="2918479"/>
                  <a:pt x="5127931" y="2917542"/>
                  <a:pt x="5137862" y="2916094"/>
                </a:cubicBezTo>
                <a:lnTo>
                  <a:pt x="5143013" y="2930674"/>
                </a:lnTo>
                <a:cubicBezTo>
                  <a:pt x="5166794" y="2931486"/>
                  <a:pt x="5190125" y="2931942"/>
                  <a:pt x="5211441" y="2933625"/>
                </a:cubicBezTo>
                <a:cubicBezTo>
                  <a:pt x="5212803" y="2933787"/>
                  <a:pt x="5213461" y="2934265"/>
                  <a:pt x="5213704" y="2934952"/>
                </a:cubicBezTo>
                <a:cubicBezTo>
                  <a:pt x="5214422" y="2936985"/>
                  <a:pt x="5211522" y="2940781"/>
                  <a:pt x="5212484" y="2943502"/>
                </a:cubicBezTo>
                <a:cubicBezTo>
                  <a:pt x="5198865" y="2948829"/>
                  <a:pt x="5178626" y="2958042"/>
                  <a:pt x="5171484" y="2959535"/>
                </a:cubicBezTo>
                <a:cubicBezTo>
                  <a:pt x="5149149" y="2962818"/>
                  <a:pt x="5131584" y="2963902"/>
                  <a:pt x="5118864" y="2965304"/>
                </a:cubicBezTo>
                <a:cubicBezTo>
                  <a:pt x="5063447" y="2984400"/>
                  <a:pt x="5046786" y="2995892"/>
                  <a:pt x="5037746" y="3006787"/>
                </a:cubicBezTo>
                <a:lnTo>
                  <a:pt x="4993795" y="3022316"/>
                </a:lnTo>
                <a:lnTo>
                  <a:pt x="4961819" y="3026944"/>
                </a:lnTo>
                <a:lnTo>
                  <a:pt x="4931793" y="3037553"/>
                </a:lnTo>
                <a:lnTo>
                  <a:pt x="4865224" y="3047252"/>
                </a:lnTo>
                <a:cubicBezTo>
                  <a:pt x="4843051" y="3050994"/>
                  <a:pt x="4820521" y="3052800"/>
                  <a:pt x="4796972" y="3059575"/>
                </a:cubicBezTo>
                <a:cubicBezTo>
                  <a:pt x="4757014" y="3071631"/>
                  <a:pt x="4740988" y="3070140"/>
                  <a:pt x="4714157" y="3075014"/>
                </a:cubicBezTo>
                <a:cubicBezTo>
                  <a:pt x="4689808" y="3079524"/>
                  <a:pt x="4665460" y="3084036"/>
                  <a:pt x="4649899" y="3083863"/>
                </a:cubicBezTo>
                <a:cubicBezTo>
                  <a:pt x="4629392" y="3084472"/>
                  <a:pt x="4593527" y="3100720"/>
                  <a:pt x="4573345" y="3102245"/>
                </a:cubicBezTo>
                <a:lnTo>
                  <a:pt x="4571240" y="3096287"/>
                </a:lnTo>
                <a:cubicBezTo>
                  <a:pt x="4525680" y="3107262"/>
                  <a:pt x="4482434" y="3116935"/>
                  <a:pt x="4422365" y="3137643"/>
                </a:cubicBezTo>
                <a:cubicBezTo>
                  <a:pt x="4420756" y="3133089"/>
                  <a:pt x="4416972" y="3129304"/>
                  <a:pt x="4415362" y="3124750"/>
                </a:cubicBezTo>
                <a:cubicBezTo>
                  <a:pt x="4382611" y="3128106"/>
                  <a:pt x="4335523" y="3141683"/>
                  <a:pt x="4292591" y="3152244"/>
                </a:cubicBezTo>
                <a:lnTo>
                  <a:pt x="4289373" y="3143136"/>
                </a:lnTo>
                <a:lnTo>
                  <a:pt x="4084690" y="3172927"/>
                </a:lnTo>
                <a:cubicBezTo>
                  <a:pt x="4082072" y="3173368"/>
                  <a:pt x="4075406" y="3176206"/>
                  <a:pt x="4070910" y="3177796"/>
                </a:cubicBezTo>
                <a:cubicBezTo>
                  <a:pt x="4059370" y="3174688"/>
                  <a:pt x="4039663" y="3177559"/>
                  <a:pt x="4009340" y="3187790"/>
                </a:cubicBezTo>
                <a:cubicBezTo>
                  <a:pt x="4003386" y="3185255"/>
                  <a:pt x="4004098" y="3179879"/>
                  <a:pt x="3977850" y="3193793"/>
                </a:cubicBezTo>
                <a:cubicBezTo>
                  <a:pt x="3987609" y="3191859"/>
                  <a:pt x="3994912" y="3190826"/>
                  <a:pt x="4009340" y="3187790"/>
                </a:cubicBezTo>
                <a:cubicBezTo>
                  <a:pt x="4007964" y="3190820"/>
                  <a:pt x="4009249" y="3194458"/>
                  <a:pt x="4010859" y="3199013"/>
                </a:cubicBezTo>
                <a:lnTo>
                  <a:pt x="4070910" y="3177796"/>
                </a:lnTo>
                <a:lnTo>
                  <a:pt x="4074128" y="3186903"/>
                </a:lnTo>
                <a:lnTo>
                  <a:pt x="4278811" y="3157113"/>
                </a:lnTo>
                <a:cubicBezTo>
                  <a:pt x="4281293" y="3156751"/>
                  <a:pt x="4287949" y="3153884"/>
                  <a:pt x="4292591" y="3152244"/>
                </a:cubicBezTo>
                <a:lnTo>
                  <a:pt x="4295970" y="3161812"/>
                </a:lnTo>
                <a:cubicBezTo>
                  <a:pt x="4325447" y="3157035"/>
                  <a:pt x="4359581" y="3151127"/>
                  <a:pt x="4391685" y="3145938"/>
                </a:cubicBezTo>
                <a:lnTo>
                  <a:pt x="4394256" y="3153214"/>
                </a:lnTo>
                <a:cubicBezTo>
                  <a:pt x="4410535" y="3148492"/>
                  <a:pt x="4427256" y="3144099"/>
                  <a:pt x="4443681" y="3139326"/>
                </a:cubicBezTo>
                <a:cubicBezTo>
                  <a:pt x="4451966" y="3138300"/>
                  <a:pt x="4454655" y="3139445"/>
                  <a:pt x="4455282" y="3141220"/>
                </a:cubicBezTo>
                <a:cubicBezTo>
                  <a:pt x="4456031" y="3143340"/>
                  <a:pt x="4453673" y="3146364"/>
                  <a:pt x="4454159" y="3147739"/>
                </a:cubicBezTo>
                <a:cubicBezTo>
                  <a:pt x="4454240" y="3147968"/>
                  <a:pt x="4454456" y="3148117"/>
                  <a:pt x="4454672" y="3148266"/>
                </a:cubicBezTo>
                <a:cubicBezTo>
                  <a:pt x="4470205" y="3147900"/>
                  <a:pt x="4480467" y="3147851"/>
                  <a:pt x="4490874" y="3147750"/>
                </a:cubicBezTo>
                <a:lnTo>
                  <a:pt x="4440106" y="3165688"/>
                </a:lnTo>
                <a:cubicBezTo>
                  <a:pt x="4425040" y="3166919"/>
                  <a:pt x="4402544" y="3169745"/>
                  <a:pt x="4385158" y="3171796"/>
                </a:cubicBezTo>
                <a:cubicBezTo>
                  <a:pt x="4357921" y="3182451"/>
                  <a:pt x="4331583" y="3189179"/>
                  <a:pt x="4307791" y="3202192"/>
                </a:cubicBezTo>
                <a:cubicBezTo>
                  <a:pt x="4356973" y="3194544"/>
                  <a:pt x="4410485" y="3184370"/>
                  <a:pt x="4446057" y="3182530"/>
                </a:cubicBezTo>
                <a:cubicBezTo>
                  <a:pt x="4484120" y="3180358"/>
                  <a:pt x="4522168" y="3177675"/>
                  <a:pt x="4566061" y="3169834"/>
                </a:cubicBezTo>
                <a:cubicBezTo>
                  <a:pt x="4565037" y="3174320"/>
                  <a:pt x="4563498" y="3176894"/>
                  <a:pt x="4561680" y="3179598"/>
                </a:cubicBezTo>
                <a:cubicBezTo>
                  <a:pt x="4549185" y="3188105"/>
                  <a:pt x="4527481" y="3192712"/>
                  <a:pt x="4509373" y="3200109"/>
                </a:cubicBezTo>
                <a:cubicBezTo>
                  <a:pt x="4507936" y="3196041"/>
                  <a:pt x="4498005" y="3197489"/>
                  <a:pt x="4477262" y="3204817"/>
                </a:cubicBezTo>
                <a:cubicBezTo>
                  <a:pt x="4475815" y="3200722"/>
                  <a:pt x="4465885" y="3202168"/>
                  <a:pt x="4447787" y="3209593"/>
                </a:cubicBezTo>
                <a:cubicBezTo>
                  <a:pt x="4441860" y="3207596"/>
                  <a:pt x="4442717" y="3202170"/>
                  <a:pt x="4418635" y="3215287"/>
                </a:cubicBezTo>
                <a:cubicBezTo>
                  <a:pt x="4426073" y="3214172"/>
                  <a:pt x="4435851" y="3212296"/>
                  <a:pt x="4447787" y="3209593"/>
                </a:cubicBezTo>
                <a:cubicBezTo>
                  <a:pt x="4445934" y="3211279"/>
                  <a:pt x="4446745" y="3213570"/>
                  <a:pt x="4447383" y="3215374"/>
                </a:cubicBezTo>
                <a:cubicBezTo>
                  <a:pt x="4429615" y="3224198"/>
                  <a:pt x="4411841" y="3232540"/>
                  <a:pt x="4396232" y="3240084"/>
                </a:cubicBezTo>
                <a:cubicBezTo>
                  <a:pt x="4349792" y="3255493"/>
                  <a:pt x="4339432" y="3247878"/>
                  <a:pt x="4300124" y="3261766"/>
                </a:cubicBezTo>
                <a:cubicBezTo>
                  <a:pt x="4294197" y="3259768"/>
                  <a:pt x="4295053" y="3254343"/>
                  <a:pt x="4270971" y="3267459"/>
                </a:cubicBezTo>
                <a:cubicBezTo>
                  <a:pt x="4278554" y="3266295"/>
                  <a:pt x="4288189" y="3264468"/>
                  <a:pt x="4300124" y="3261766"/>
                </a:cubicBezTo>
                <a:cubicBezTo>
                  <a:pt x="4298757" y="3264826"/>
                  <a:pt x="4299719" y="3267547"/>
                  <a:pt x="4301004" y="3271185"/>
                </a:cubicBezTo>
                <a:cubicBezTo>
                  <a:pt x="4384790" y="3258496"/>
                  <a:pt x="4470759" y="3245520"/>
                  <a:pt x="4554545" y="3232830"/>
                </a:cubicBezTo>
                <a:cubicBezTo>
                  <a:pt x="4554788" y="3233518"/>
                  <a:pt x="4555022" y="3234176"/>
                  <a:pt x="4555244" y="3234806"/>
                </a:cubicBezTo>
                <a:cubicBezTo>
                  <a:pt x="4556559" y="3238530"/>
                  <a:pt x="4555881" y="3242153"/>
                  <a:pt x="4532524" y="3250856"/>
                </a:cubicBezTo>
                <a:cubicBezTo>
                  <a:pt x="4514265" y="3257823"/>
                  <a:pt x="4495536" y="3263924"/>
                  <a:pt x="4474794" y="3271253"/>
                </a:cubicBezTo>
                <a:cubicBezTo>
                  <a:pt x="4471188" y="3268436"/>
                  <a:pt x="4465730" y="3267303"/>
                  <a:pt x="4462292" y="3265425"/>
                </a:cubicBezTo>
                <a:cubicBezTo>
                  <a:pt x="4436091" y="3271621"/>
                  <a:pt x="4409752" y="3278350"/>
                  <a:pt x="4376428" y="3286549"/>
                </a:cubicBezTo>
                <a:lnTo>
                  <a:pt x="4383664" y="3307028"/>
                </a:lnTo>
                <a:cubicBezTo>
                  <a:pt x="4393612" y="3306090"/>
                  <a:pt x="4403542" y="3304643"/>
                  <a:pt x="4411143" y="3303988"/>
                </a:cubicBezTo>
                <a:cubicBezTo>
                  <a:pt x="4394168" y="3314593"/>
                  <a:pt x="4372481" y="3319710"/>
                  <a:pt x="4357001" y="3326693"/>
                </a:cubicBezTo>
                <a:cubicBezTo>
                  <a:pt x="4351073" y="3324696"/>
                  <a:pt x="4351640" y="3319373"/>
                  <a:pt x="4327859" y="3332416"/>
                </a:cubicBezTo>
                <a:cubicBezTo>
                  <a:pt x="4335152" y="3331352"/>
                  <a:pt x="4344777" y="3329498"/>
                  <a:pt x="4357001" y="3326693"/>
                </a:cubicBezTo>
                <a:cubicBezTo>
                  <a:pt x="4361596" y="3332771"/>
                  <a:pt x="4403728" y="3319946"/>
                  <a:pt x="4419755" y="3321436"/>
                </a:cubicBezTo>
                <a:cubicBezTo>
                  <a:pt x="4419273" y="3322379"/>
                  <a:pt x="4419235" y="3323198"/>
                  <a:pt x="4419498" y="3323943"/>
                </a:cubicBezTo>
                <a:cubicBezTo>
                  <a:pt x="4420025" y="3325433"/>
                  <a:pt x="4421597" y="3326649"/>
                  <a:pt x="4422143" y="3328196"/>
                </a:cubicBezTo>
                <a:cubicBezTo>
                  <a:pt x="4422973" y="3330544"/>
                  <a:pt x="4421451" y="3333627"/>
                  <a:pt x="4410640" y="3339508"/>
                </a:cubicBezTo>
                <a:cubicBezTo>
                  <a:pt x="4388757" y="3343149"/>
                  <a:pt x="4366423" y="3346433"/>
                  <a:pt x="4344394" y="3350124"/>
                </a:cubicBezTo>
                <a:cubicBezTo>
                  <a:pt x="4324667" y="3357094"/>
                  <a:pt x="4302614" y="3364404"/>
                  <a:pt x="4304404" y="3369473"/>
                </a:cubicBezTo>
                <a:cubicBezTo>
                  <a:pt x="4304495" y="3369731"/>
                  <a:pt x="4304596" y="3370018"/>
                  <a:pt x="4304843" y="3370252"/>
                </a:cubicBezTo>
                <a:cubicBezTo>
                  <a:pt x="4306604" y="3375236"/>
                  <a:pt x="4293309" y="3381480"/>
                  <a:pt x="4260801" y="3392451"/>
                </a:cubicBezTo>
                <a:lnTo>
                  <a:pt x="3945025" y="3438456"/>
                </a:lnTo>
                <a:cubicBezTo>
                  <a:pt x="3904234" y="3433378"/>
                  <a:pt x="3822067" y="3450648"/>
                  <a:pt x="3753178" y="3461167"/>
                </a:cubicBezTo>
                <a:cubicBezTo>
                  <a:pt x="3711281" y="3467271"/>
                  <a:pt x="3698439" y="3460016"/>
                  <a:pt x="3652080" y="3468729"/>
                </a:cubicBezTo>
                <a:cubicBezTo>
                  <a:pt x="3608337" y="3476999"/>
                  <a:pt x="3561961" y="3485201"/>
                  <a:pt x="3533359" y="3485062"/>
                </a:cubicBezTo>
                <a:cubicBezTo>
                  <a:pt x="3502435" y="3485742"/>
                  <a:pt x="3456519" y="3494781"/>
                  <a:pt x="3430388" y="3494251"/>
                </a:cubicBezTo>
                <a:cubicBezTo>
                  <a:pt x="3404107" y="3493291"/>
                  <a:pt x="3360861" y="3502965"/>
                  <a:pt x="3339400" y="3501334"/>
                </a:cubicBezTo>
                <a:cubicBezTo>
                  <a:pt x="3308136" y="3500588"/>
                  <a:pt x="3266095" y="3506744"/>
                  <a:pt x="3224189" y="3512819"/>
                </a:cubicBezTo>
                <a:cubicBezTo>
                  <a:pt x="3216750" y="3513933"/>
                  <a:pt x="3202338" y="3517477"/>
                  <a:pt x="3201864" y="3516131"/>
                </a:cubicBezTo>
                <a:cubicBezTo>
                  <a:pt x="3198321" y="3506106"/>
                  <a:pt x="3144244" y="3521605"/>
                  <a:pt x="3127731" y="3518740"/>
                </a:cubicBezTo>
                <a:cubicBezTo>
                  <a:pt x="3124628" y="3517807"/>
                  <a:pt x="3123808" y="3515487"/>
                  <a:pt x="3118853" y="3516239"/>
                </a:cubicBezTo>
                <a:cubicBezTo>
                  <a:pt x="3087201" y="3521785"/>
                  <a:pt x="3062043" y="3524004"/>
                  <a:pt x="3050334" y="3519957"/>
                </a:cubicBezTo>
                <a:cubicBezTo>
                  <a:pt x="2977278" y="3533463"/>
                  <a:pt x="2945485" y="3524753"/>
                  <a:pt x="2870405" y="3539456"/>
                </a:cubicBezTo>
                <a:cubicBezTo>
                  <a:pt x="2868758" y="3539876"/>
                  <a:pt x="2868162" y="3539572"/>
                  <a:pt x="2867949" y="3538970"/>
                </a:cubicBezTo>
                <a:cubicBezTo>
                  <a:pt x="2867524" y="3537767"/>
                  <a:pt x="2868907" y="3535217"/>
                  <a:pt x="2868472" y="3533985"/>
                </a:cubicBezTo>
                <a:cubicBezTo>
                  <a:pt x="2826440" y="3540169"/>
                  <a:pt x="2773567" y="3552149"/>
                  <a:pt x="2749752" y="3550318"/>
                </a:cubicBezTo>
                <a:cubicBezTo>
                  <a:pt x="2723318" y="3548929"/>
                  <a:pt x="2680225" y="3559032"/>
                  <a:pt x="2656443" y="3558221"/>
                </a:cubicBezTo>
                <a:cubicBezTo>
                  <a:pt x="2635602" y="3557883"/>
                  <a:pt x="2612927" y="3559742"/>
                  <a:pt x="2585458" y="3562810"/>
                </a:cubicBezTo>
                <a:cubicBezTo>
                  <a:pt x="2555658" y="3566670"/>
                  <a:pt x="2534504" y="3565445"/>
                  <a:pt x="2504541" y="3568847"/>
                </a:cubicBezTo>
                <a:cubicBezTo>
                  <a:pt x="2477208" y="3571834"/>
                  <a:pt x="2443252" y="3578710"/>
                  <a:pt x="2418104" y="3580958"/>
                </a:cubicBezTo>
                <a:cubicBezTo>
                  <a:pt x="2395445" y="3583326"/>
                  <a:pt x="2379571" y="3582265"/>
                  <a:pt x="2359378" y="3583762"/>
                </a:cubicBezTo>
                <a:cubicBezTo>
                  <a:pt x="2331909" y="3586831"/>
                  <a:pt x="2300103" y="3592398"/>
                  <a:pt x="2270474" y="3596744"/>
                </a:cubicBezTo>
                <a:cubicBezTo>
                  <a:pt x="2243464" y="3600650"/>
                  <a:pt x="2211991" y="3607162"/>
                  <a:pt x="2193957" y="3607380"/>
                </a:cubicBezTo>
                <a:cubicBezTo>
                  <a:pt x="2108960" y="3609254"/>
                  <a:pt x="1982890" y="3634337"/>
                  <a:pt x="1876411" y="3648374"/>
                </a:cubicBezTo>
                <a:cubicBezTo>
                  <a:pt x="1854076" y="3651659"/>
                  <a:pt x="1851992" y="3645758"/>
                  <a:pt x="1832112" y="3648142"/>
                </a:cubicBezTo>
                <a:cubicBezTo>
                  <a:pt x="1805113" y="3652077"/>
                  <a:pt x="1780440" y="3655671"/>
                  <a:pt x="1753301" y="3660137"/>
                </a:cubicBezTo>
                <a:cubicBezTo>
                  <a:pt x="1731247" y="3663290"/>
                  <a:pt x="1708912" y="3666574"/>
                  <a:pt x="1687029" y="3670214"/>
                </a:cubicBezTo>
                <a:lnTo>
                  <a:pt x="1684611" y="3663368"/>
                </a:lnTo>
                <a:cubicBezTo>
                  <a:pt x="1622717" y="3672446"/>
                  <a:pt x="1558631" y="3681783"/>
                  <a:pt x="1494697" y="3691549"/>
                </a:cubicBezTo>
                <a:lnTo>
                  <a:pt x="1492612" y="3685649"/>
                </a:lnTo>
                <a:cubicBezTo>
                  <a:pt x="1423405" y="3695732"/>
                  <a:pt x="1352016" y="3706103"/>
                  <a:pt x="1282802" y="3715705"/>
                </a:cubicBezTo>
                <a:cubicBezTo>
                  <a:pt x="1260467" y="3718989"/>
                  <a:pt x="1240437" y="3720943"/>
                  <a:pt x="1214074" y="3726682"/>
                </a:cubicBezTo>
                <a:cubicBezTo>
                  <a:pt x="1182445" y="3733218"/>
                  <a:pt x="1182179" y="3724613"/>
                  <a:pt x="1157507" y="3728207"/>
                </a:cubicBezTo>
                <a:cubicBezTo>
                  <a:pt x="1139985" y="3730339"/>
                  <a:pt x="1112105" y="3737322"/>
                  <a:pt x="1110162" y="3731822"/>
                </a:cubicBezTo>
                <a:cubicBezTo>
                  <a:pt x="1109889" y="3731049"/>
                  <a:pt x="1110186" y="3730042"/>
                  <a:pt x="1111032" y="3728744"/>
                </a:cubicBezTo>
                <a:cubicBezTo>
                  <a:pt x="1079901" y="3736683"/>
                  <a:pt x="1082134" y="3728226"/>
                  <a:pt x="1064424" y="3729360"/>
                </a:cubicBezTo>
                <a:cubicBezTo>
                  <a:pt x="1061930" y="3729694"/>
                  <a:pt x="1056965" y="3730418"/>
                  <a:pt x="1047351" y="3732300"/>
                </a:cubicBezTo>
                <a:lnTo>
                  <a:pt x="1037058" y="3703171"/>
                </a:lnTo>
                <a:cubicBezTo>
                  <a:pt x="1024629" y="3704469"/>
                  <a:pt x="1017035" y="3705606"/>
                  <a:pt x="1007249" y="3707002"/>
                </a:cubicBezTo>
                <a:lnTo>
                  <a:pt x="1003069" y="3695173"/>
                </a:lnTo>
                <a:cubicBezTo>
                  <a:pt x="995398" y="3690086"/>
                  <a:pt x="970605" y="3696107"/>
                  <a:pt x="968773" y="3690923"/>
                </a:cubicBezTo>
                <a:cubicBezTo>
                  <a:pt x="968196" y="3689290"/>
                  <a:pt x="969850" y="3686580"/>
                  <a:pt x="975091" y="3682021"/>
                </a:cubicBezTo>
                <a:cubicBezTo>
                  <a:pt x="990231" y="3673612"/>
                  <a:pt x="1022965" y="3655892"/>
                  <a:pt x="1046747" y="3642850"/>
                </a:cubicBezTo>
                <a:lnTo>
                  <a:pt x="1041768" y="3628758"/>
                </a:lnTo>
                <a:cubicBezTo>
                  <a:pt x="1071696" y="3610485"/>
                  <a:pt x="1094517" y="3608575"/>
                  <a:pt x="1116561" y="3605393"/>
                </a:cubicBezTo>
                <a:lnTo>
                  <a:pt x="1169651" y="3586635"/>
                </a:lnTo>
                <a:cubicBezTo>
                  <a:pt x="1191040" y="3581140"/>
                  <a:pt x="1197443" y="3584483"/>
                  <a:pt x="1222503" y="3574598"/>
                </a:cubicBezTo>
                <a:cubicBezTo>
                  <a:pt x="1223961" y="3578723"/>
                  <a:pt x="1233892" y="3577276"/>
                  <a:pt x="1254489" y="3569999"/>
                </a:cubicBezTo>
                <a:cubicBezTo>
                  <a:pt x="1254455" y="3570364"/>
                  <a:pt x="1254432" y="3570759"/>
                  <a:pt x="1254533" y="3571046"/>
                </a:cubicBezTo>
                <a:cubicBezTo>
                  <a:pt x="1255738" y="3574454"/>
                  <a:pt x="1267598" y="3572003"/>
                  <a:pt x="1286745" y="3565239"/>
                </a:cubicBezTo>
                <a:cubicBezTo>
                  <a:pt x="1286576" y="3565685"/>
                  <a:pt x="1286553" y="3566080"/>
                  <a:pt x="1286674" y="3566423"/>
                </a:cubicBezTo>
                <a:cubicBezTo>
                  <a:pt x="1287869" y="3569803"/>
                  <a:pt x="1299573" y="3567375"/>
                  <a:pt x="1316400" y="3561430"/>
                </a:cubicBezTo>
                <a:cubicBezTo>
                  <a:pt x="1391702" y="3554284"/>
                  <a:pt x="1391702" y="3554284"/>
                  <a:pt x="1409459" y="3545432"/>
                </a:cubicBezTo>
                <a:cubicBezTo>
                  <a:pt x="1411075" y="3543541"/>
                  <a:pt x="1411581" y="3542202"/>
                  <a:pt x="1411236" y="3541228"/>
                </a:cubicBezTo>
                <a:cubicBezTo>
                  <a:pt x="1409325" y="3535814"/>
                  <a:pt x="1379267" y="3543567"/>
                  <a:pt x="1360205" y="3545953"/>
                </a:cubicBezTo>
                <a:lnTo>
                  <a:pt x="1316400" y="3561430"/>
                </a:lnTo>
                <a:cubicBezTo>
                  <a:pt x="1316568" y="3560984"/>
                  <a:pt x="1316457" y="3560669"/>
                  <a:pt x="1316345" y="3560353"/>
                </a:cubicBezTo>
                <a:cubicBezTo>
                  <a:pt x="1315131" y="3556917"/>
                  <a:pt x="1303571" y="3559294"/>
                  <a:pt x="1286745" y="3565239"/>
                </a:cubicBezTo>
                <a:cubicBezTo>
                  <a:pt x="1285297" y="3561142"/>
                  <a:pt x="1275376" y="3562618"/>
                  <a:pt x="1254489" y="3569999"/>
                </a:cubicBezTo>
                <a:cubicBezTo>
                  <a:pt x="1253032" y="3565874"/>
                  <a:pt x="1243246" y="3567270"/>
                  <a:pt x="1222503" y="3574598"/>
                </a:cubicBezTo>
                <a:lnTo>
                  <a:pt x="1219458" y="3565977"/>
                </a:lnTo>
                <a:cubicBezTo>
                  <a:pt x="1226103" y="3563081"/>
                  <a:pt x="1237231" y="3557635"/>
                  <a:pt x="1239714" y="3557273"/>
                </a:cubicBezTo>
                <a:cubicBezTo>
                  <a:pt x="1276476" y="3550954"/>
                  <a:pt x="1331893" y="3531857"/>
                  <a:pt x="1354002" y="3535321"/>
                </a:cubicBezTo>
                <a:cubicBezTo>
                  <a:pt x="1366821" y="3527732"/>
                  <a:pt x="1377632" y="3521850"/>
                  <a:pt x="1392916" y="3513389"/>
                </a:cubicBezTo>
                <a:cubicBezTo>
                  <a:pt x="1411976" y="3508684"/>
                  <a:pt x="1431206" y="3504467"/>
                  <a:pt x="1450276" y="3499792"/>
                </a:cubicBezTo>
                <a:cubicBezTo>
                  <a:pt x="1452426" y="3498485"/>
                  <a:pt x="1459074" y="3495137"/>
                  <a:pt x="1458912" y="3494678"/>
                </a:cubicBezTo>
                <a:lnTo>
                  <a:pt x="1446514" y="3459591"/>
                </a:lnTo>
                <a:cubicBezTo>
                  <a:pt x="1505136" y="3434788"/>
                  <a:pt x="1505136" y="3434788"/>
                  <a:pt x="1548872" y="3426037"/>
                </a:cubicBezTo>
                <a:cubicBezTo>
                  <a:pt x="1564422" y="3419253"/>
                  <a:pt x="1566605" y="3416195"/>
                  <a:pt x="1565704" y="3413645"/>
                </a:cubicBezTo>
                <a:cubicBezTo>
                  <a:pt x="1565198" y="3412213"/>
                  <a:pt x="1563761" y="3410917"/>
                  <a:pt x="1563164" y="3409227"/>
                </a:cubicBezTo>
                <a:cubicBezTo>
                  <a:pt x="1562689" y="3407881"/>
                  <a:pt x="1562783" y="3406301"/>
                  <a:pt x="1564318" y="3404180"/>
                </a:cubicBezTo>
                <a:cubicBezTo>
                  <a:pt x="1547721" y="3408465"/>
                  <a:pt x="1523868" y="3414380"/>
                  <a:pt x="1502306" y="3419389"/>
                </a:cubicBezTo>
                <a:lnTo>
                  <a:pt x="1513121" y="3413054"/>
                </a:lnTo>
                <a:lnTo>
                  <a:pt x="1480774" y="3424483"/>
                </a:lnTo>
                <a:cubicBezTo>
                  <a:pt x="1475313" y="3423803"/>
                  <a:pt x="1469854" y="3422670"/>
                  <a:pt x="1464413" y="3422048"/>
                </a:cubicBezTo>
                <a:lnTo>
                  <a:pt x="1247328" y="3453676"/>
                </a:lnTo>
                <a:lnTo>
                  <a:pt x="1238473" y="3428614"/>
                </a:lnTo>
                <a:cubicBezTo>
                  <a:pt x="1269227" y="3413140"/>
                  <a:pt x="1256709" y="3406803"/>
                  <a:pt x="1289477" y="3390102"/>
                </a:cubicBezTo>
                <a:cubicBezTo>
                  <a:pt x="1233963" y="3401533"/>
                  <a:pt x="1217369" y="3391512"/>
                  <a:pt x="1161854" y="3402943"/>
                </a:cubicBezTo>
                <a:lnTo>
                  <a:pt x="1189640" y="3386457"/>
                </a:lnTo>
                <a:lnTo>
                  <a:pt x="1130510" y="3395042"/>
                </a:lnTo>
                <a:lnTo>
                  <a:pt x="1125358" y="3380463"/>
                </a:lnTo>
                <a:cubicBezTo>
                  <a:pt x="1112178" y="3378257"/>
                  <a:pt x="1079883" y="3385672"/>
                  <a:pt x="1077940" y="3380173"/>
                </a:cubicBezTo>
                <a:cubicBezTo>
                  <a:pt x="1077424" y="3378713"/>
                  <a:pt x="1079033" y="3376340"/>
                  <a:pt x="1083762" y="3372639"/>
                </a:cubicBezTo>
                <a:cubicBezTo>
                  <a:pt x="1092101" y="3367147"/>
                  <a:pt x="1100736" y="3362035"/>
                  <a:pt x="1109210" y="3356463"/>
                </a:cubicBezTo>
                <a:cubicBezTo>
                  <a:pt x="1119239" y="3348828"/>
                  <a:pt x="1140451" y="3342364"/>
                  <a:pt x="1158396" y="3334510"/>
                </a:cubicBezTo>
                <a:cubicBezTo>
                  <a:pt x="1167356" y="3330313"/>
                  <a:pt x="1175830" y="3324742"/>
                  <a:pt x="1184493" y="3320167"/>
                </a:cubicBezTo>
                <a:lnTo>
                  <a:pt x="1211492" y="3316234"/>
                </a:lnTo>
                <a:cubicBezTo>
                  <a:pt x="1224618" y="3309050"/>
                  <a:pt x="1237589" y="3301890"/>
                  <a:pt x="1252711" y="3292971"/>
                </a:cubicBezTo>
                <a:cubicBezTo>
                  <a:pt x="1242611" y="3293478"/>
                  <a:pt x="1232356" y="3294009"/>
                  <a:pt x="1219305" y="3294013"/>
                </a:cubicBezTo>
                <a:cubicBezTo>
                  <a:pt x="1225468" y="3289290"/>
                  <a:pt x="1235793" y="3282034"/>
                  <a:pt x="1248126" y="3273069"/>
                </a:cubicBezTo>
                <a:lnTo>
                  <a:pt x="1242490" y="3257114"/>
                </a:lnTo>
                <a:cubicBezTo>
                  <a:pt x="1253278" y="3250243"/>
                  <a:pt x="1266086" y="3242624"/>
                  <a:pt x="1278904" y="3235035"/>
                </a:cubicBezTo>
                <a:cubicBezTo>
                  <a:pt x="1310776" y="3222260"/>
                  <a:pt x="1344651" y="3208229"/>
                  <a:pt x="1375260" y="3206661"/>
                </a:cubicBezTo>
                <a:lnTo>
                  <a:pt x="1495073" y="3164328"/>
                </a:lnTo>
                <a:lnTo>
                  <a:pt x="1524701" y="3159980"/>
                </a:lnTo>
                <a:cubicBezTo>
                  <a:pt x="1530999" y="3155178"/>
                  <a:pt x="1534696" y="3151327"/>
                  <a:pt x="1538701" y="3147882"/>
                </a:cubicBezTo>
                <a:cubicBezTo>
                  <a:pt x="1514423" y="3145667"/>
                  <a:pt x="1460365" y="3161223"/>
                  <a:pt x="1438554" y="3158136"/>
                </a:cubicBezTo>
                <a:cubicBezTo>
                  <a:pt x="1422041" y="3155272"/>
                  <a:pt x="1398734" y="3155806"/>
                  <a:pt x="1372625" y="3155333"/>
                </a:cubicBezTo>
                <a:lnTo>
                  <a:pt x="1366017" y="3136630"/>
                </a:lnTo>
                <a:cubicBezTo>
                  <a:pt x="1342525" y="3135715"/>
                  <a:pt x="1307608" y="3139870"/>
                  <a:pt x="1302087" y="3132091"/>
                </a:cubicBezTo>
                <a:cubicBezTo>
                  <a:pt x="1296175" y="3126446"/>
                  <a:pt x="1259245" y="3133212"/>
                  <a:pt x="1256826" y="3126367"/>
                </a:cubicBezTo>
                <a:cubicBezTo>
                  <a:pt x="1256047" y="3124162"/>
                  <a:pt x="1258843" y="3120532"/>
                  <a:pt x="1267516" y="3114599"/>
                </a:cubicBezTo>
                <a:cubicBezTo>
                  <a:pt x="1300105" y="3096931"/>
                  <a:pt x="1316942" y="3100713"/>
                  <a:pt x="1347750" y="3091857"/>
                </a:cubicBezTo>
                <a:cubicBezTo>
                  <a:pt x="1356575" y="3087740"/>
                  <a:pt x="1367710" y="3082775"/>
                  <a:pt x="1381160" y="3076509"/>
                </a:cubicBezTo>
                <a:lnTo>
                  <a:pt x="1356488" y="3080103"/>
                </a:lnTo>
                <a:cubicBezTo>
                  <a:pt x="1351350" y="3080340"/>
                  <a:pt x="1346070" y="3080176"/>
                  <a:pt x="1345423" y="3078343"/>
                </a:cubicBezTo>
                <a:lnTo>
                  <a:pt x="1336416" y="3052850"/>
                </a:lnTo>
                <a:cubicBezTo>
                  <a:pt x="1357708" y="3039690"/>
                  <a:pt x="1384360" y="3033849"/>
                  <a:pt x="1406948" y="3024354"/>
                </a:cubicBezTo>
                <a:cubicBezTo>
                  <a:pt x="1419062" y="3022619"/>
                  <a:pt x="1428993" y="3021172"/>
                  <a:pt x="1441235" y="3018877"/>
                </a:cubicBezTo>
                <a:lnTo>
                  <a:pt x="1479826" y="2996028"/>
                </a:lnTo>
                <a:cubicBezTo>
                  <a:pt x="1464801" y="2994602"/>
                  <a:pt x="1418570" y="3008295"/>
                  <a:pt x="1415686" y="3000132"/>
                </a:cubicBezTo>
                <a:cubicBezTo>
                  <a:pt x="1415493" y="2999587"/>
                  <a:pt x="1415435" y="2998963"/>
                  <a:pt x="1415659" y="2998209"/>
                </a:cubicBezTo>
                <a:cubicBezTo>
                  <a:pt x="1390986" y="3001803"/>
                  <a:pt x="1361672" y="3007038"/>
                  <a:pt x="1339142" y="3008844"/>
                </a:cubicBezTo>
                <a:cubicBezTo>
                  <a:pt x="1319111" y="3010799"/>
                  <a:pt x="1305260" y="3008540"/>
                  <a:pt x="1287225" y="3008759"/>
                </a:cubicBezTo>
                <a:cubicBezTo>
                  <a:pt x="1279141" y="3008039"/>
                  <a:pt x="1268724" y="3008111"/>
                  <a:pt x="1255503" y="3007176"/>
                </a:cubicBezTo>
                <a:lnTo>
                  <a:pt x="1241821" y="2968452"/>
                </a:lnTo>
                <a:cubicBezTo>
                  <a:pt x="1219486" y="2971735"/>
                  <a:pt x="1197442" y="2974917"/>
                  <a:pt x="1177573" y="2977330"/>
                </a:cubicBezTo>
                <a:cubicBezTo>
                  <a:pt x="1177820" y="2976180"/>
                  <a:pt x="1177651" y="2975240"/>
                  <a:pt x="1177338" y="2974353"/>
                </a:cubicBezTo>
                <a:cubicBezTo>
                  <a:pt x="1173815" y="2964385"/>
                  <a:pt x="1138122" y="2968652"/>
                  <a:pt x="1108903" y="2966765"/>
                </a:cubicBezTo>
                <a:lnTo>
                  <a:pt x="1101505" y="2945827"/>
                </a:lnTo>
                <a:cubicBezTo>
                  <a:pt x="1109996" y="2940765"/>
                  <a:pt x="1122959" y="2933125"/>
                  <a:pt x="1135605" y="2925047"/>
                </a:cubicBezTo>
                <a:lnTo>
                  <a:pt x="1181438" y="2907475"/>
                </a:lnTo>
                <a:lnTo>
                  <a:pt x="1144831" y="2911738"/>
                </a:lnTo>
                <a:cubicBezTo>
                  <a:pt x="1130940" y="2907362"/>
                  <a:pt x="1117056" y="2903048"/>
                  <a:pt x="1103056" y="2897749"/>
                </a:cubicBezTo>
                <a:cubicBezTo>
                  <a:pt x="1095168" y="2898667"/>
                  <a:pt x="1085105" y="2901150"/>
                  <a:pt x="1077133" y="2902078"/>
                </a:cubicBezTo>
                <a:cubicBezTo>
                  <a:pt x="1073231" y="2902533"/>
                  <a:pt x="1069790" y="2902622"/>
                  <a:pt x="1067516" y="2901887"/>
                </a:cubicBezTo>
                <a:cubicBezTo>
                  <a:pt x="1032875" y="2892062"/>
                  <a:pt x="980064" y="2898212"/>
                  <a:pt x="955132" y="2879265"/>
                </a:cubicBezTo>
                <a:cubicBezTo>
                  <a:pt x="947703" y="2884125"/>
                  <a:pt x="941314" y="2887803"/>
                  <a:pt x="935181" y="2891514"/>
                </a:cubicBezTo>
                <a:cubicBezTo>
                  <a:pt x="930883" y="2890017"/>
                  <a:pt x="926636" y="2887515"/>
                  <a:pt x="918410" y="2885538"/>
                </a:cubicBezTo>
                <a:lnTo>
                  <a:pt x="862941" y="2891998"/>
                </a:lnTo>
                <a:cubicBezTo>
                  <a:pt x="850295" y="2887478"/>
                  <a:pt x="840709" y="2884660"/>
                  <a:pt x="832163" y="2880661"/>
                </a:cubicBezTo>
                <a:lnTo>
                  <a:pt x="829997" y="2862059"/>
                </a:lnTo>
                <a:cubicBezTo>
                  <a:pt x="819222" y="2861316"/>
                  <a:pt x="808561" y="2861559"/>
                  <a:pt x="795022" y="2860202"/>
                </a:cubicBezTo>
                <a:cubicBezTo>
                  <a:pt x="793266" y="2857409"/>
                  <a:pt x="791561" y="2853612"/>
                  <a:pt x="788337" y="2849055"/>
                </a:cubicBezTo>
                <a:cubicBezTo>
                  <a:pt x="774789" y="2847636"/>
                  <a:pt x="758470" y="2845541"/>
                  <a:pt x="736812" y="2843131"/>
                </a:cubicBezTo>
                <a:lnTo>
                  <a:pt x="707749" y="2846516"/>
                </a:lnTo>
                <a:cubicBezTo>
                  <a:pt x="700654" y="2843409"/>
                  <a:pt x="693743" y="2841155"/>
                  <a:pt x="685517" y="2839178"/>
                </a:cubicBezTo>
                <a:lnTo>
                  <a:pt x="649811" y="2843336"/>
                </a:lnTo>
                <a:cubicBezTo>
                  <a:pt x="644267" y="2841984"/>
                  <a:pt x="640142" y="2840529"/>
                  <a:pt x="631795" y="2837505"/>
                </a:cubicBezTo>
                <a:lnTo>
                  <a:pt x="576325" y="2843965"/>
                </a:lnTo>
                <a:cubicBezTo>
                  <a:pt x="555339" y="2836482"/>
                  <a:pt x="566040" y="2824311"/>
                  <a:pt x="562128" y="2813841"/>
                </a:cubicBezTo>
                <a:cubicBezTo>
                  <a:pt x="556470" y="2811503"/>
                  <a:pt x="549489" y="2809382"/>
                  <a:pt x="542585" y="2807189"/>
                </a:cubicBezTo>
                <a:cubicBezTo>
                  <a:pt x="537803" y="2800816"/>
                  <a:pt x="547438" y="2791766"/>
                  <a:pt x="533546" y="2787390"/>
                </a:cubicBezTo>
                <a:cubicBezTo>
                  <a:pt x="522551" y="2795600"/>
                  <a:pt x="522551" y="2795600"/>
                  <a:pt x="523994" y="2820279"/>
                </a:cubicBezTo>
                <a:cubicBezTo>
                  <a:pt x="514968" y="2822268"/>
                  <a:pt x="504461" y="2824552"/>
                  <a:pt x="496573" y="2825471"/>
                </a:cubicBezTo>
                <a:cubicBezTo>
                  <a:pt x="475357" y="2816017"/>
                  <a:pt x="495874" y="2808633"/>
                  <a:pt x="504608" y="2802684"/>
                </a:cubicBezTo>
                <a:cubicBezTo>
                  <a:pt x="487714" y="2795662"/>
                  <a:pt x="472742" y="2804398"/>
                  <a:pt x="448105" y="2800274"/>
                </a:cubicBezTo>
                <a:cubicBezTo>
                  <a:pt x="428882" y="2795645"/>
                  <a:pt x="416393" y="2780181"/>
                  <a:pt x="401483" y="2767059"/>
                </a:cubicBezTo>
                <a:cubicBezTo>
                  <a:pt x="391953" y="2766171"/>
                  <a:pt x="383867" y="2766113"/>
                  <a:pt x="373206" y="2766356"/>
                </a:cubicBezTo>
                <a:cubicBezTo>
                  <a:pt x="370097" y="2762785"/>
                  <a:pt x="368392" y="2758988"/>
                  <a:pt x="366407" y="2754224"/>
                </a:cubicBezTo>
                <a:cubicBezTo>
                  <a:pt x="360181" y="2752078"/>
                  <a:pt x="354737" y="2751587"/>
                  <a:pt x="349921" y="2752149"/>
                </a:cubicBezTo>
                <a:cubicBezTo>
                  <a:pt x="339708" y="2753338"/>
                  <a:pt x="331971" y="2759171"/>
                  <a:pt x="323469" y="2764219"/>
                </a:cubicBezTo>
                <a:cubicBezTo>
                  <a:pt x="315581" y="2765137"/>
                  <a:pt x="307377" y="2766967"/>
                  <a:pt x="299073" y="2767934"/>
                </a:cubicBezTo>
                <a:cubicBezTo>
                  <a:pt x="292181" y="2768737"/>
                  <a:pt x="285218" y="2768923"/>
                  <a:pt x="278399" y="2767470"/>
                </a:cubicBezTo>
                <a:cubicBezTo>
                  <a:pt x="276184" y="2760736"/>
                  <a:pt x="274150" y="2754105"/>
                  <a:pt x="270689" y="2747516"/>
                </a:cubicBezTo>
                <a:cubicBezTo>
                  <a:pt x="265370" y="2745201"/>
                  <a:pt x="259341" y="2745466"/>
                  <a:pt x="252614" y="2746250"/>
                </a:cubicBezTo>
                <a:cubicBezTo>
                  <a:pt x="249625" y="2746597"/>
                  <a:pt x="246394" y="2747036"/>
                  <a:pt x="243072" y="2747423"/>
                </a:cubicBezTo>
                <a:cubicBezTo>
                  <a:pt x="236347" y="2748206"/>
                  <a:pt x="229079" y="2748678"/>
                  <a:pt x="221091" y="2747299"/>
                </a:cubicBezTo>
                <a:cubicBezTo>
                  <a:pt x="211398" y="2743557"/>
                  <a:pt x="194734" y="2738505"/>
                  <a:pt x="177956" y="2732468"/>
                </a:cubicBezTo>
                <a:lnTo>
                  <a:pt x="175904" y="2714852"/>
                </a:lnTo>
                <a:cubicBezTo>
                  <a:pt x="189563" y="2706393"/>
                  <a:pt x="204621" y="2697648"/>
                  <a:pt x="219562" y="2687917"/>
                </a:cubicBezTo>
                <a:cubicBezTo>
                  <a:pt x="228724" y="2688536"/>
                  <a:pt x="232652" y="2694071"/>
                  <a:pt x="241453" y="2693047"/>
                </a:cubicBezTo>
                <a:cubicBezTo>
                  <a:pt x="243031" y="2692863"/>
                  <a:pt x="244753" y="2692475"/>
                  <a:pt x="246772" y="2691740"/>
                </a:cubicBezTo>
                <a:cubicBezTo>
                  <a:pt x="250180" y="2695714"/>
                  <a:pt x="250823" y="2700508"/>
                  <a:pt x="256802" y="2699813"/>
                </a:cubicBezTo>
                <a:cubicBezTo>
                  <a:pt x="258961" y="2699561"/>
                  <a:pt x="261955" y="2698526"/>
                  <a:pt x="266002" y="2696432"/>
                </a:cubicBezTo>
                <a:lnTo>
                  <a:pt x="246772" y="2691740"/>
                </a:lnTo>
                <a:cubicBezTo>
                  <a:pt x="247757" y="2688629"/>
                  <a:pt x="247297" y="2684687"/>
                  <a:pt x="246737" y="2679882"/>
                </a:cubicBezTo>
                <a:cubicBezTo>
                  <a:pt x="241385" y="2679445"/>
                  <a:pt x="236978" y="2677023"/>
                  <a:pt x="231747" y="2677633"/>
                </a:cubicBezTo>
                <a:cubicBezTo>
                  <a:pt x="219751" y="2677968"/>
                  <a:pt x="207876" y="2679352"/>
                  <a:pt x="199905" y="2680279"/>
                </a:cubicBezTo>
                <a:cubicBezTo>
                  <a:pt x="183133" y="2674304"/>
                  <a:pt x="194180" y="2665089"/>
                  <a:pt x="185495" y="2659170"/>
                </a:cubicBezTo>
                <a:cubicBezTo>
                  <a:pt x="141137" y="2658405"/>
                  <a:pt x="115336" y="2643554"/>
                  <a:pt x="91390" y="2621495"/>
                </a:cubicBezTo>
                <a:lnTo>
                  <a:pt x="87739" y="2590143"/>
                </a:lnTo>
                <a:cubicBezTo>
                  <a:pt x="73969" y="2586815"/>
                  <a:pt x="57535" y="2583734"/>
                  <a:pt x="47980" y="2581912"/>
                </a:cubicBezTo>
                <a:lnTo>
                  <a:pt x="45348" y="2559306"/>
                </a:lnTo>
                <a:cubicBezTo>
                  <a:pt x="50440" y="2556778"/>
                  <a:pt x="54113" y="2554352"/>
                  <a:pt x="57869" y="2551918"/>
                </a:cubicBezTo>
                <a:cubicBezTo>
                  <a:pt x="68603" y="2540741"/>
                  <a:pt x="56917" y="2532175"/>
                  <a:pt x="62311" y="2520684"/>
                </a:cubicBezTo>
                <a:cubicBezTo>
                  <a:pt x="48880" y="2520251"/>
                  <a:pt x="38105" y="2519507"/>
                  <a:pt x="24672" y="2519074"/>
                </a:cubicBezTo>
                <a:cubicBezTo>
                  <a:pt x="28123" y="2514739"/>
                  <a:pt x="32895" y="2510187"/>
                  <a:pt x="36512" y="2505833"/>
                </a:cubicBezTo>
                <a:cubicBezTo>
                  <a:pt x="32214" y="2504336"/>
                  <a:pt x="28081" y="2502819"/>
                  <a:pt x="22506" y="2500471"/>
                </a:cubicBezTo>
                <a:cubicBezTo>
                  <a:pt x="28917" y="2486864"/>
                  <a:pt x="56675" y="2484568"/>
                  <a:pt x="73151" y="2475720"/>
                </a:cubicBezTo>
                <a:lnTo>
                  <a:pt x="72118" y="2466850"/>
                </a:lnTo>
                <a:cubicBezTo>
                  <a:pt x="65489" y="2464126"/>
                  <a:pt x="59677" y="2463367"/>
                  <a:pt x="54362" y="2463986"/>
                </a:cubicBezTo>
                <a:cubicBezTo>
                  <a:pt x="44731" y="2465107"/>
                  <a:pt x="36444" y="2470567"/>
                  <a:pt x="27654" y="2476023"/>
                </a:cubicBezTo>
                <a:cubicBezTo>
                  <a:pt x="19428" y="2474047"/>
                  <a:pt x="9669" y="2471188"/>
                  <a:pt x="0" y="2468381"/>
                </a:cubicBezTo>
                <a:cubicBezTo>
                  <a:pt x="8184" y="2458438"/>
                  <a:pt x="15161" y="2449696"/>
                  <a:pt x="22254" y="2441940"/>
                </a:cubicBezTo>
                <a:cubicBezTo>
                  <a:pt x="25746" y="2440848"/>
                  <a:pt x="28783" y="2440182"/>
                  <a:pt x="31605" y="2439853"/>
                </a:cubicBezTo>
                <a:cubicBezTo>
                  <a:pt x="44559" y="2438344"/>
                  <a:pt x="51450" y="2444034"/>
                  <a:pt x="61528" y="2445296"/>
                </a:cubicBezTo>
                <a:cubicBezTo>
                  <a:pt x="70172" y="2439294"/>
                  <a:pt x="79019" y="2434331"/>
                  <a:pt x="86449" y="2429470"/>
                </a:cubicBezTo>
                <a:cubicBezTo>
                  <a:pt x="91991" y="2419960"/>
                  <a:pt x="74426" y="2418010"/>
                  <a:pt x="65855" y="2413077"/>
                </a:cubicBezTo>
                <a:cubicBezTo>
                  <a:pt x="58942" y="2399960"/>
                  <a:pt x="107086" y="2388422"/>
                  <a:pt x="79081" y="2377762"/>
                </a:cubicBezTo>
                <a:cubicBezTo>
                  <a:pt x="83968" y="2374195"/>
                  <a:pt x="87808" y="2371751"/>
                  <a:pt x="87808" y="2371751"/>
                </a:cubicBezTo>
                <a:cubicBezTo>
                  <a:pt x="98067" y="2373116"/>
                  <a:pt x="105986" y="2378250"/>
                  <a:pt x="120683" y="2376537"/>
                </a:cubicBezTo>
                <a:cubicBezTo>
                  <a:pt x="123424" y="2376219"/>
                  <a:pt x="126309" y="2375695"/>
                  <a:pt x="129573" y="2374816"/>
                </a:cubicBezTo>
                <a:cubicBezTo>
                  <a:pt x="134132" y="2379280"/>
                  <a:pt x="137356" y="2383836"/>
                  <a:pt x="143474" y="2390116"/>
                </a:cubicBezTo>
                <a:cubicBezTo>
                  <a:pt x="149951" y="2389361"/>
                  <a:pt x="158030" y="2389358"/>
                  <a:pt x="168698" y="2389176"/>
                </a:cubicBezTo>
                <a:cubicBezTo>
                  <a:pt x="171995" y="2382799"/>
                  <a:pt x="175324" y="2377417"/>
                  <a:pt x="178711" y="2371091"/>
                </a:cubicBezTo>
                <a:cubicBezTo>
                  <a:pt x="198474" y="2368790"/>
                  <a:pt x="203706" y="2368181"/>
                  <a:pt x="222905" y="2371876"/>
                </a:cubicBezTo>
                <a:cubicBezTo>
                  <a:pt x="227914" y="2369357"/>
                  <a:pt x="231753" y="2366912"/>
                  <a:pt x="239183" y="2362052"/>
                </a:cubicBezTo>
                <a:cubicBezTo>
                  <a:pt x="257658" y="2371824"/>
                  <a:pt x="277546" y="2381433"/>
                  <a:pt x="296219" y="2392181"/>
                </a:cubicBezTo>
                <a:cubicBezTo>
                  <a:pt x="314841" y="2380086"/>
                  <a:pt x="300384" y="2370845"/>
                  <a:pt x="303228" y="2360586"/>
                </a:cubicBezTo>
                <a:cubicBezTo>
                  <a:pt x="312603" y="2348570"/>
                  <a:pt x="337252" y="2342702"/>
                  <a:pt x="356532" y="2335525"/>
                </a:cubicBezTo>
                <a:cubicBezTo>
                  <a:pt x="349544" y="2333342"/>
                  <a:pt x="343771" y="2330019"/>
                  <a:pt x="338310" y="2328657"/>
                </a:cubicBezTo>
                <a:cubicBezTo>
                  <a:pt x="330731" y="2320674"/>
                  <a:pt x="344606" y="2314064"/>
                  <a:pt x="352011" y="2308270"/>
                </a:cubicBezTo>
                <a:cubicBezTo>
                  <a:pt x="346352" y="2305932"/>
                  <a:pt x="340694" y="2303594"/>
                  <a:pt x="332231" y="2299585"/>
                </a:cubicBezTo>
                <a:cubicBezTo>
                  <a:pt x="344081" y="2297269"/>
                  <a:pt x="351855" y="2295364"/>
                  <a:pt x="360957" y="2293305"/>
                </a:cubicBezTo>
                <a:cubicBezTo>
                  <a:pt x="368396" y="2299369"/>
                  <a:pt x="374392" y="2304602"/>
                  <a:pt x="381558" y="2309761"/>
                </a:cubicBezTo>
                <a:cubicBezTo>
                  <a:pt x="390291" y="2303812"/>
                  <a:pt x="399049" y="2298797"/>
                  <a:pt x="407898" y="2293833"/>
                </a:cubicBezTo>
                <a:lnTo>
                  <a:pt x="404813" y="2267346"/>
                </a:lnTo>
                <a:cubicBezTo>
                  <a:pt x="400260" y="2262945"/>
                  <a:pt x="382926" y="2262965"/>
                  <a:pt x="386025" y="2255612"/>
                </a:cubicBezTo>
                <a:lnTo>
                  <a:pt x="392668" y="2254838"/>
                </a:lnTo>
                <a:lnTo>
                  <a:pt x="422598" y="2236495"/>
                </a:lnTo>
                <a:cubicBezTo>
                  <a:pt x="418038" y="2232031"/>
                  <a:pt x="414929" y="2228460"/>
                  <a:pt x="411812" y="2224828"/>
                </a:cubicBezTo>
                <a:cubicBezTo>
                  <a:pt x="401389" y="2227102"/>
                  <a:pt x="393608" y="2228945"/>
                  <a:pt x="384391" y="2230019"/>
                </a:cubicBezTo>
                <a:cubicBezTo>
                  <a:pt x="385424" y="2238888"/>
                  <a:pt x="386442" y="2247635"/>
                  <a:pt x="386025" y="2255612"/>
                </a:cubicBezTo>
                <a:lnTo>
                  <a:pt x="356961" y="2258997"/>
                </a:lnTo>
                <a:cubicBezTo>
                  <a:pt x="350753" y="2262779"/>
                  <a:pt x="344448" y="2266447"/>
                  <a:pt x="339477" y="2270023"/>
                </a:cubicBezTo>
                <a:lnTo>
                  <a:pt x="301280" y="2274471"/>
                </a:lnTo>
                <a:cubicBezTo>
                  <a:pt x="285755" y="2268350"/>
                  <a:pt x="306807" y="2264837"/>
                  <a:pt x="310112" y="2258521"/>
                </a:cubicBezTo>
                <a:lnTo>
                  <a:pt x="308282" y="2242815"/>
                </a:lnTo>
                <a:cubicBezTo>
                  <a:pt x="302032" y="2239734"/>
                  <a:pt x="297568" y="2238257"/>
                  <a:pt x="292087" y="2238895"/>
                </a:cubicBezTo>
                <a:cubicBezTo>
                  <a:pt x="286191" y="2239581"/>
                  <a:pt x="279142" y="2242650"/>
                  <a:pt x="267383" y="2248639"/>
                </a:cubicBezTo>
                <a:cubicBezTo>
                  <a:pt x="248146" y="2243887"/>
                  <a:pt x="230244" y="2239041"/>
                  <a:pt x="213581" y="2233990"/>
                </a:cubicBezTo>
                <a:cubicBezTo>
                  <a:pt x="212849" y="2227707"/>
                  <a:pt x="212203" y="2222164"/>
                  <a:pt x="226984" y="2220442"/>
                </a:cubicBezTo>
                <a:cubicBezTo>
                  <a:pt x="228146" y="2220307"/>
                  <a:pt x="229399" y="2220224"/>
                  <a:pt x="230735" y="2220131"/>
                </a:cubicBezTo>
                <a:cubicBezTo>
                  <a:pt x="233531" y="2221740"/>
                  <a:pt x="235211" y="2224604"/>
                  <a:pt x="238123" y="2227199"/>
                </a:cubicBezTo>
                <a:lnTo>
                  <a:pt x="295004" y="2220575"/>
                </a:lnTo>
                <a:cubicBezTo>
                  <a:pt x="300006" y="2217994"/>
                  <a:pt x="307747" y="2215095"/>
                  <a:pt x="311198" y="2210760"/>
                </a:cubicBezTo>
                <a:cubicBezTo>
                  <a:pt x="322130" y="2200559"/>
                  <a:pt x="330124" y="2189702"/>
                  <a:pt x="339529" y="2178680"/>
                </a:cubicBezTo>
                <a:cubicBezTo>
                  <a:pt x="329140" y="2168965"/>
                  <a:pt x="301667" y="2175161"/>
                  <a:pt x="287552" y="2168876"/>
                </a:cubicBezTo>
                <a:cubicBezTo>
                  <a:pt x="285160" y="2167843"/>
                  <a:pt x="280383" y="2168024"/>
                  <a:pt x="274986" y="2168653"/>
                </a:cubicBezTo>
                <a:cubicBezTo>
                  <a:pt x="267845" y="2169485"/>
                  <a:pt x="259696" y="2171058"/>
                  <a:pt x="254464" y="2171668"/>
                </a:cubicBezTo>
                <a:cubicBezTo>
                  <a:pt x="247035" y="2176528"/>
                  <a:pt x="240621" y="2179273"/>
                  <a:pt x="235651" y="2182848"/>
                </a:cubicBezTo>
                <a:cubicBezTo>
                  <a:pt x="201041" y="2179075"/>
                  <a:pt x="208789" y="2150203"/>
                  <a:pt x="160295" y="2155850"/>
                </a:cubicBezTo>
                <a:cubicBezTo>
                  <a:pt x="159382" y="2155957"/>
                  <a:pt x="158552" y="2156054"/>
                  <a:pt x="157645" y="2156222"/>
                </a:cubicBezTo>
                <a:cubicBezTo>
                  <a:pt x="153011" y="2162692"/>
                  <a:pt x="147134" y="2169308"/>
                  <a:pt x="142698" y="2176754"/>
                </a:cubicBezTo>
                <a:cubicBezTo>
                  <a:pt x="124745" y="2172914"/>
                  <a:pt x="133128" y="2163947"/>
                  <a:pt x="129534" y="2155499"/>
                </a:cubicBezTo>
                <a:cubicBezTo>
                  <a:pt x="122464" y="2153327"/>
                  <a:pt x="114116" y="2150303"/>
                  <a:pt x="104218" y="2145525"/>
                </a:cubicBezTo>
                <a:cubicBezTo>
                  <a:pt x="91015" y="2147062"/>
                  <a:pt x="76369" y="2147769"/>
                  <a:pt x="61806" y="2148466"/>
                </a:cubicBezTo>
                <a:cubicBezTo>
                  <a:pt x="46501" y="2144255"/>
                  <a:pt x="56137" y="2135204"/>
                  <a:pt x="51323" y="2127835"/>
                </a:cubicBezTo>
                <a:cubicBezTo>
                  <a:pt x="61639" y="2124637"/>
                  <a:pt x="70627" y="2121593"/>
                  <a:pt x="83608" y="2118145"/>
                </a:cubicBezTo>
                <a:cubicBezTo>
                  <a:pt x="104855" y="2104745"/>
                  <a:pt x="127349" y="2091200"/>
                  <a:pt x="148399" y="2076824"/>
                </a:cubicBezTo>
                <a:cubicBezTo>
                  <a:pt x="149991" y="2076765"/>
                  <a:pt x="151576" y="2076642"/>
                  <a:pt x="152988" y="2076478"/>
                </a:cubicBezTo>
                <a:cubicBezTo>
                  <a:pt x="164779" y="2075105"/>
                  <a:pt x="171692" y="2070866"/>
                  <a:pt x="180767" y="2067125"/>
                </a:cubicBezTo>
                <a:cubicBezTo>
                  <a:pt x="188196" y="2062264"/>
                  <a:pt x="201398" y="2060726"/>
                  <a:pt x="210387" y="2057682"/>
                </a:cubicBezTo>
                <a:cubicBezTo>
                  <a:pt x="209934" y="2053802"/>
                  <a:pt x="211009" y="2050741"/>
                  <a:pt x="210658" y="2047723"/>
                </a:cubicBezTo>
                <a:cubicBezTo>
                  <a:pt x="224654" y="2042161"/>
                  <a:pt x="238727" y="2036526"/>
                  <a:pt x="255374" y="2030592"/>
                </a:cubicBezTo>
                <a:cubicBezTo>
                  <a:pt x="264903" y="2031480"/>
                  <a:pt x="275883" y="2033260"/>
                  <a:pt x="290784" y="2035458"/>
                </a:cubicBezTo>
                <a:cubicBezTo>
                  <a:pt x="297761" y="2026717"/>
                  <a:pt x="302394" y="2020247"/>
                  <a:pt x="308349" y="2013560"/>
                </a:cubicBezTo>
                <a:lnTo>
                  <a:pt x="329137" y="2020067"/>
                </a:lnTo>
                <a:cubicBezTo>
                  <a:pt x="336108" y="2011264"/>
                  <a:pt x="343290" y="2003560"/>
                  <a:pt x="351558" y="1993607"/>
                </a:cubicBezTo>
                <a:cubicBezTo>
                  <a:pt x="347259" y="1992109"/>
                  <a:pt x="341691" y="1989824"/>
                  <a:pt x="333267" y="1986872"/>
                </a:cubicBezTo>
                <a:cubicBezTo>
                  <a:pt x="348324" y="1978125"/>
                  <a:pt x="360272" y="1965809"/>
                  <a:pt x="378566" y="1961743"/>
                </a:cubicBezTo>
                <a:cubicBezTo>
                  <a:pt x="396771" y="1957625"/>
                  <a:pt x="405039" y="1947673"/>
                  <a:pt x="444753" y="1933122"/>
                </a:cubicBezTo>
                <a:cubicBezTo>
                  <a:pt x="422416" y="1935723"/>
                  <a:pt x="421168" y="1925005"/>
                  <a:pt x="420026" y="1915211"/>
                </a:cubicBezTo>
                <a:cubicBezTo>
                  <a:pt x="456404" y="1905980"/>
                  <a:pt x="474460" y="1889019"/>
                  <a:pt x="499497" y="1874179"/>
                </a:cubicBezTo>
                <a:lnTo>
                  <a:pt x="519342" y="1871868"/>
                </a:lnTo>
                <a:cubicBezTo>
                  <a:pt x="527986" y="1865867"/>
                  <a:pt x="540507" y="1858477"/>
                  <a:pt x="542393" y="1852264"/>
                </a:cubicBezTo>
                <a:cubicBezTo>
                  <a:pt x="544032" y="1843209"/>
                  <a:pt x="559540" y="1838344"/>
                  <a:pt x="568051" y="1830485"/>
                </a:cubicBezTo>
                <a:cubicBezTo>
                  <a:pt x="575109" y="1829663"/>
                  <a:pt x="583430" y="1829568"/>
                  <a:pt x="590821" y="1828708"/>
                </a:cubicBezTo>
                <a:cubicBezTo>
                  <a:pt x="594558" y="1828272"/>
                  <a:pt x="598016" y="1827619"/>
                  <a:pt x="601017" y="1826646"/>
                </a:cubicBezTo>
                <a:cubicBezTo>
                  <a:pt x="621534" y="1819262"/>
                  <a:pt x="640692" y="1811038"/>
                  <a:pt x="663645" y="1801435"/>
                </a:cubicBezTo>
                <a:lnTo>
                  <a:pt x="699268" y="1797287"/>
                </a:lnTo>
                <a:cubicBezTo>
                  <a:pt x="707772" y="1789367"/>
                  <a:pt x="718645" y="1780109"/>
                  <a:pt x="729584" y="1769970"/>
                </a:cubicBezTo>
                <a:cubicBezTo>
                  <a:pt x="775795" y="1752664"/>
                  <a:pt x="824464" y="1734073"/>
                  <a:pt x="875799" y="1715234"/>
                </a:cubicBezTo>
                <a:cubicBezTo>
                  <a:pt x="879923" y="1716690"/>
                  <a:pt x="886911" y="1718873"/>
                  <a:pt x="893814" y="1721065"/>
                </a:cubicBezTo>
                <a:cubicBezTo>
                  <a:pt x="896251" y="1721031"/>
                  <a:pt x="898501" y="1720831"/>
                  <a:pt x="900660" y="1720580"/>
                </a:cubicBezTo>
                <a:cubicBezTo>
                  <a:pt x="925239" y="1717717"/>
                  <a:pt x="929630" y="1702660"/>
                  <a:pt x="949806" y="1696690"/>
                </a:cubicBezTo>
                <a:cubicBezTo>
                  <a:pt x="967865" y="1690591"/>
                  <a:pt x="986038" y="1685478"/>
                  <a:pt x="1006563" y="1678155"/>
                </a:cubicBezTo>
                <a:cubicBezTo>
                  <a:pt x="1007630" y="1675034"/>
                  <a:pt x="1008416" y="1670947"/>
                  <a:pt x="1010508" y="1665772"/>
                </a:cubicBezTo>
                <a:cubicBezTo>
                  <a:pt x="1016037" y="1661944"/>
                  <a:pt x="1021125" y="1660103"/>
                  <a:pt x="1025941" y="1659542"/>
                </a:cubicBezTo>
                <a:cubicBezTo>
                  <a:pt x="1036238" y="1658343"/>
                  <a:pt x="1045270" y="1662910"/>
                  <a:pt x="1054790" y="1666609"/>
                </a:cubicBezTo>
                <a:lnTo>
                  <a:pt x="1170858" y="1653092"/>
                </a:lnTo>
                <a:lnTo>
                  <a:pt x="1158739" y="1618793"/>
                </a:lnTo>
                <a:cubicBezTo>
                  <a:pt x="1217041" y="1593086"/>
                  <a:pt x="1217041" y="1593086"/>
                  <a:pt x="1261297" y="1585811"/>
                </a:cubicBezTo>
                <a:cubicBezTo>
                  <a:pt x="1276748" y="1578744"/>
                  <a:pt x="1278752" y="1575181"/>
                  <a:pt x="1277628" y="1571999"/>
                </a:cubicBezTo>
                <a:cubicBezTo>
                  <a:pt x="1276997" y="1570213"/>
                  <a:pt x="1275419" y="1568517"/>
                  <a:pt x="1274674" y="1566409"/>
                </a:cubicBezTo>
                <a:cubicBezTo>
                  <a:pt x="1274080" y="1564729"/>
                  <a:pt x="1274055" y="1562808"/>
                  <a:pt x="1275466" y="1560340"/>
                </a:cubicBezTo>
                <a:cubicBezTo>
                  <a:pt x="1258747" y="1564277"/>
                  <a:pt x="1234698" y="1569638"/>
                  <a:pt x="1212932" y="1574071"/>
                </a:cubicBezTo>
                <a:lnTo>
                  <a:pt x="1223552" y="1567183"/>
                </a:lnTo>
                <a:lnTo>
                  <a:pt x="1191205" y="1578612"/>
                </a:lnTo>
                <a:cubicBezTo>
                  <a:pt x="1185540" y="1577357"/>
                  <a:pt x="1179844" y="1575550"/>
                  <a:pt x="1174204" y="1574366"/>
                </a:cubicBezTo>
                <a:lnTo>
                  <a:pt x="953608" y="1596061"/>
                </a:lnTo>
                <a:lnTo>
                  <a:pt x="942557" y="1564784"/>
                </a:lnTo>
                <a:cubicBezTo>
                  <a:pt x="972953" y="1548294"/>
                  <a:pt x="959596" y="1539584"/>
                  <a:pt x="991965" y="1521754"/>
                </a:cubicBezTo>
                <a:cubicBezTo>
                  <a:pt x="935812" y="1531381"/>
                  <a:pt x="917982" y="1517859"/>
                  <a:pt x="861830" y="1527487"/>
                </a:cubicBezTo>
                <a:lnTo>
                  <a:pt x="889096" y="1509531"/>
                </a:lnTo>
                <a:lnTo>
                  <a:pt x="829007" y="1515403"/>
                </a:lnTo>
                <a:lnTo>
                  <a:pt x="822578" y="1497208"/>
                </a:lnTo>
                <a:cubicBezTo>
                  <a:pt x="808863" y="1493490"/>
                  <a:pt x="776257" y="1500025"/>
                  <a:pt x="773832" y="1493162"/>
                </a:cubicBezTo>
                <a:cubicBezTo>
                  <a:pt x="773188" y="1491339"/>
                  <a:pt x="774656" y="1488569"/>
                  <a:pt x="779227" y="1484421"/>
                </a:cubicBezTo>
                <a:cubicBezTo>
                  <a:pt x="787368" y="1478368"/>
                  <a:pt x="795843" y="1472800"/>
                  <a:pt x="804116" y="1466660"/>
                </a:cubicBezTo>
                <a:cubicBezTo>
                  <a:pt x="813826" y="1458123"/>
                  <a:pt x="835117" y="1451887"/>
                  <a:pt x="852945" y="1443697"/>
                </a:cubicBezTo>
                <a:cubicBezTo>
                  <a:pt x="861825" y="1439273"/>
                  <a:pt x="870097" y="1433134"/>
                  <a:pt x="878642" y="1428225"/>
                </a:cubicBezTo>
                <a:lnTo>
                  <a:pt x="906079" y="1425527"/>
                </a:lnTo>
                <a:cubicBezTo>
                  <a:pt x="919006" y="1417783"/>
                  <a:pt x="931775" y="1410054"/>
                  <a:pt x="946619" y="1400346"/>
                </a:cubicBezTo>
                <a:cubicBezTo>
                  <a:pt x="936281" y="1400179"/>
                  <a:pt x="925785" y="1400028"/>
                  <a:pt x="912375" y="1399017"/>
                </a:cubicBezTo>
                <a:cubicBezTo>
                  <a:pt x="918340" y="1393733"/>
                  <a:pt x="928385" y="1385681"/>
                  <a:pt x="940359" y="1375700"/>
                </a:cubicBezTo>
                <a:lnTo>
                  <a:pt x="933323" y="1355790"/>
                </a:lnTo>
                <a:cubicBezTo>
                  <a:pt x="943873" y="1348243"/>
                  <a:pt x="956441" y="1339943"/>
                  <a:pt x="969020" y="1331678"/>
                </a:cubicBezTo>
                <a:cubicBezTo>
                  <a:pt x="1000773" y="1318568"/>
                  <a:pt x="1034488" y="1304083"/>
                  <a:pt x="1065817" y="1304552"/>
                </a:cubicBezTo>
                <a:lnTo>
                  <a:pt x="1185629" y="1262218"/>
                </a:lnTo>
                <a:lnTo>
                  <a:pt x="1215735" y="1259220"/>
                </a:lnTo>
                <a:cubicBezTo>
                  <a:pt x="1221832" y="1253849"/>
                  <a:pt x="1225331" y="1249438"/>
                  <a:pt x="1229176" y="1245545"/>
                </a:cubicBezTo>
                <a:cubicBezTo>
                  <a:pt x="1204058" y="1240951"/>
                  <a:pt x="1149725" y="1255726"/>
                  <a:pt x="1127072" y="1250261"/>
                </a:cubicBezTo>
                <a:cubicBezTo>
                  <a:pt x="1109882" y="1245478"/>
                  <a:pt x="1085976" y="1244315"/>
                  <a:pt x="1059111" y="1241705"/>
                </a:cubicBezTo>
                <a:lnTo>
                  <a:pt x="1050863" y="1218363"/>
                </a:lnTo>
                <a:cubicBezTo>
                  <a:pt x="1026654" y="1215418"/>
                  <a:pt x="991099" y="1217769"/>
                  <a:pt x="984819" y="1207845"/>
                </a:cubicBezTo>
                <a:cubicBezTo>
                  <a:pt x="978307" y="1200496"/>
                  <a:pt x="940886" y="1205877"/>
                  <a:pt x="937868" y="1197335"/>
                </a:cubicBezTo>
                <a:cubicBezTo>
                  <a:pt x="936895" y="1194582"/>
                  <a:pt x="939486" y="1190370"/>
                  <a:pt x="947936" y="1183806"/>
                </a:cubicBezTo>
                <a:cubicBezTo>
                  <a:pt x="980046" y="1164780"/>
                  <a:pt x="997640" y="1170706"/>
                  <a:pt x="1028606" y="1162298"/>
                </a:cubicBezTo>
                <a:cubicBezTo>
                  <a:pt x="1037353" y="1157961"/>
                  <a:pt x="1048408" y="1152768"/>
                  <a:pt x="1061739" y="1146168"/>
                </a:cubicBezTo>
                <a:lnTo>
                  <a:pt x="1036668" y="1148633"/>
                </a:lnTo>
                <a:cubicBezTo>
                  <a:pt x="1031407" y="1148522"/>
                  <a:pt x="1025970" y="1147910"/>
                  <a:pt x="1025161" y="1145622"/>
                </a:cubicBezTo>
                <a:lnTo>
                  <a:pt x="1013921" y="1113810"/>
                </a:lnTo>
                <a:cubicBezTo>
                  <a:pt x="1034774" y="1099405"/>
                  <a:pt x="1061704" y="1094352"/>
                  <a:pt x="1084174" y="1084523"/>
                </a:cubicBezTo>
                <a:cubicBezTo>
                  <a:pt x="1096487" y="1083349"/>
                  <a:pt x="1106578" y="1082357"/>
                  <a:pt x="1118978" y="1080509"/>
                </a:cubicBezTo>
                <a:lnTo>
                  <a:pt x="1156851" y="1055628"/>
                </a:lnTo>
                <a:cubicBezTo>
                  <a:pt x="1141301" y="1052718"/>
                  <a:pt x="1094864" y="1065830"/>
                  <a:pt x="1091265" y="1055642"/>
                </a:cubicBezTo>
                <a:cubicBezTo>
                  <a:pt x="1091025" y="1054963"/>
                  <a:pt x="1090917" y="1054197"/>
                  <a:pt x="1091087" y="1053292"/>
                </a:cubicBezTo>
                <a:cubicBezTo>
                  <a:pt x="1066016" y="1055758"/>
                  <a:pt x="1036302" y="1059864"/>
                  <a:pt x="1013293" y="1060314"/>
                </a:cubicBezTo>
                <a:cubicBezTo>
                  <a:pt x="992863" y="1061140"/>
                  <a:pt x="978455" y="1057305"/>
                  <a:pt x="959942" y="1056166"/>
                </a:cubicBezTo>
                <a:cubicBezTo>
                  <a:pt x="951578" y="1054658"/>
                  <a:pt x="940880" y="1053935"/>
                  <a:pt x="927223" y="1051764"/>
                </a:cubicBezTo>
                <a:lnTo>
                  <a:pt x="910147" y="1003437"/>
                </a:lnTo>
                <a:cubicBezTo>
                  <a:pt x="887453" y="1005706"/>
                  <a:pt x="865050" y="1007873"/>
                  <a:pt x="844822" y="1009269"/>
                </a:cubicBezTo>
                <a:cubicBezTo>
                  <a:pt x="844986" y="1007885"/>
                  <a:pt x="844740" y="1006725"/>
                  <a:pt x="844349" y="1005617"/>
                </a:cubicBezTo>
                <a:cubicBezTo>
                  <a:pt x="839953" y="993178"/>
                  <a:pt x="803610" y="995606"/>
                  <a:pt x="773439" y="991028"/>
                </a:cubicBezTo>
                <a:lnTo>
                  <a:pt x="764206" y="964898"/>
                </a:lnTo>
                <a:cubicBezTo>
                  <a:pt x="772536" y="959381"/>
                  <a:pt x="785262" y="951065"/>
                  <a:pt x="797626" y="942193"/>
                </a:cubicBezTo>
                <a:cubicBezTo>
                  <a:pt x="820488" y="933472"/>
                  <a:pt x="843160" y="924215"/>
                  <a:pt x="866008" y="915458"/>
                </a:cubicBezTo>
                <a:cubicBezTo>
                  <a:pt x="875145" y="908530"/>
                  <a:pt x="876360" y="904121"/>
                  <a:pt x="875059" y="900439"/>
                </a:cubicBezTo>
                <a:cubicBezTo>
                  <a:pt x="873872" y="897079"/>
                  <a:pt x="870616" y="894329"/>
                  <a:pt x="869378" y="890826"/>
                </a:cubicBezTo>
                <a:cubicBezTo>
                  <a:pt x="868962" y="889647"/>
                  <a:pt x="868823" y="888329"/>
                  <a:pt x="868986" y="886944"/>
                </a:cubicBezTo>
                <a:cubicBezTo>
                  <a:pt x="877461" y="881377"/>
                  <a:pt x="885589" y="875288"/>
                  <a:pt x="894077" y="869756"/>
                </a:cubicBezTo>
                <a:cubicBezTo>
                  <a:pt x="883796" y="870212"/>
                  <a:pt x="873849" y="871153"/>
                  <a:pt x="866135" y="871949"/>
                </a:cubicBezTo>
                <a:cubicBezTo>
                  <a:pt x="889252" y="856101"/>
                  <a:pt x="910117" y="841732"/>
                  <a:pt x="928896" y="829307"/>
                </a:cubicBezTo>
                <a:lnTo>
                  <a:pt x="991268" y="807269"/>
                </a:lnTo>
                <a:cubicBezTo>
                  <a:pt x="998693" y="806576"/>
                  <a:pt x="1006406" y="805781"/>
                  <a:pt x="1016555" y="805411"/>
                </a:cubicBezTo>
                <a:lnTo>
                  <a:pt x="1129550" y="765486"/>
                </a:lnTo>
                <a:cubicBezTo>
                  <a:pt x="1141950" y="763638"/>
                  <a:pt x="1154003" y="761269"/>
                  <a:pt x="1171461" y="758960"/>
                </a:cubicBezTo>
                <a:lnTo>
                  <a:pt x="1236009" y="736153"/>
                </a:lnTo>
                <a:cubicBezTo>
                  <a:pt x="1235807" y="735580"/>
                  <a:pt x="1183264" y="733721"/>
                  <a:pt x="1183264" y="733721"/>
                </a:cubicBezTo>
                <a:cubicBezTo>
                  <a:pt x="1201854" y="720759"/>
                  <a:pt x="1231352" y="716046"/>
                  <a:pt x="1248978" y="707285"/>
                </a:cubicBezTo>
                <a:cubicBezTo>
                  <a:pt x="1263914" y="705225"/>
                  <a:pt x="1273847" y="704247"/>
                  <a:pt x="1286594" y="702920"/>
                </a:cubicBezTo>
                <a:lnTo>
                  <a:pt x="1346501" y="681753"/>
                </a:lnTo>
                <a:cubicBezTo>
                  <a:pt x="1380208" y="682026"/>
                  <a:pt x="1432378" y="668055"/>
                  <a:pt x="1478393" y="658832"/>
                </a:cubicBezTo>
                <a:cubicBezTo>
                  <a:pt x="1507501" y="653011"/>
                  <a:pt x="1546867" y="639745"/>
                  <a:pt x="1567296" y="638919"/>
                </a:cubicBezTo>
                <a:cubicBezTo>
                  <a:pt x="1610622" y="636397"/>
                  <a:pt x="1675574" y="614734"/>
                  <a:pt x="1712530" y="616351"/>
                </a:cubicBezTo>
                <a:lnTo>
                  <a:pt x="1811601" y="581346"/>
                </a:lnTo>
                <a:cubicBezTo>
                  <a:pt x="1820388" y="569275"/>
                  <a:pt x="1826868" y="558059"/>
                  <a:pt x="1857465" y="542142"/>
                </a:cubicBezTo>
                <a:lnTo>
                  <a:pt x="2037329" y="478589"/>
                </a:lnTo>
                <a:cubicBezTo>
                  <a:pt x="2076879" y="480618"/>
                  <a:pt x="2149127" y="456979"/>
                  <a:pt x="2205280" y="447352"/>
                </a:cubicBezTo>
                <a:lnTo>
                  <a:pt x="2207692" y="454179"/>
                </a:lnTo>
                <a:cubicBezTo>
                  <a:pt x="2238214" y="452361"/>
                  <a:pt x="2273251" y="434232"/>
                  <a:pt x="2308323" y="423126"/>
                </a:cubicBezTo>
                <a:cubicBezTo>
                  <a:pt x="2338843" y="421308"/>
                  <a:pt x="2371528" y="418685"/>
                  <a:pt x="2394613" y="417524"/>
                </a:cubicBezTo>
                <a:cubicBezTo>
                  <a:pt x="2419852" y="408607"/>
                  <a:pt x="2435706" y="401759"/>
                  <a:pt x="2438274" y="402098"/>
                </a:cubicBezTo>
                <a:cubicBezTo>
                  <a:pt x="2456932" y="403185"/>
                  <a:pt x="2491050" y="389843"/>
                  <a:pt x="2513554" y="387038"/>
                </a:cubicBezTo>
                <a:cubicBezTo>
                  <a:pt x="2545645" y="382735"/>
                  <a:pt x="2574249" y="382881"/>
                  <a:pt x="2607392" y="373705"/>
                </a:cubicBezTo>
                <a:cubicBezTo>
                  <a:pt x="2649875" y="361870"/>
                  <a:pt x="2663578" y="371100"/>
                  <a:pt x="2705063" y="356442"/>
                </a:cubicBezTo>
                <a:cubicBezTo>
                  <a:pt x="2748926" y="341588"/>
                  <a:pt x="2758581" y="354139"/>
                  <a:pt x="2804922" y="338448"/>
                </a:cubicBezTo>
                <a:cubicBezTo>
                  <a:pt x="2844232" y="324559"/>
                  <a:pt x="2856455" y="337449"/>
                  <a:pt x="2902190" y="320043"/>
                </a:cubicBezTo>
                <a:cubicBezTo>
                  <a:pt x="2909152" y="317583"/>
                  <a:pt x="2919446" y="317161"/>
                  <a:pt x="2926668" y="315897"/>
                </a:cubicBezTo>
                <a:cubicBezTo>
                  <a:pt x="2964328" y="312120"/>
                  <a:pt x="2998036" y="312392"/>
                  <a:pt x="3043590" y="301402"/>
                </a:cubicBezTo>
                <a:cubicBezTo>
                  <a:pt x="3086881" y="291855"/>
                  <a:pt x="3109130" y="296177"/>
                  <a:pt x="3149494" y="285735"/>
                </a:cubicBezTo>
                <a:cubicBezTo>
                  <a:pt x="3247824" y="262491"/>
                  <a:pt x="3299517" y="269797"/>
                  <a:pt x="3389967" y="253801"/>
                </a:cubicBezTo>
                <a:lnTo>
                  <a:pt x="3413030" y="245652"/>
                </a:lnTo>
                <a:cubicBezTo>
                  <a:pt x="3585875" y="228728"/>
                  <a:pt x="3761160" y="210861"/>
                  <a:pt x="3932163" y="195190"/>
                </a:cubicBezTo>
                <a:cubicBezTo>
                  <a:pt x="3982307" y="190259"/>
                  <a:pt x="4015297" y="195892"/>
                  <a:pt x="4070081" y="189321"/>
                </a:cubicBezTo>
                <a:cubicBezTo>
                  <a:pt x="4129697" y="181645"/>
                  <a:pt x="4185290" y="177362"/>
                  <a:pt x="4242799" y="171113"/>
                </a:cubicBezTo>
                <a:cubicBezTo>
                  <a:pt x="4295319" y="165985"/>
                  <a:pt x="4352425" y="158594"/>
                  <a:pt x="4398665" y="156932"/>
                </a:cubicBezTo>
                <a:cubicBezTo>
                  <a:pt x="4446961" y="154624"/>
                  <a:pt x="4517755" y="134716"/>
                  <a:pt x="4566315" y="132234"/>
                </a:cubicBezTo>
                <a:cubicBezTo>
                  <a:pt x="4612018" y="129514"/>
                  <a:pt x="4663945" y="122706"/>
                  <a:pt x="4714089" y="117775"/>
                </a:cubicBezTo>
                <a:cubicBezTo>
                  <a:pt x="4721588" y="116371"/>
                  <a:pt x="4728809" y="115106"/>
                  <a:pt x="4738136" y="112414"/>
                </a:cubicBezTo>
                <a:cubicBezTo>
                  <a:pt x="4799805" y="95771"/>
                  <a:pt x="4827490" y="100705"/>
                  <a:pt x="4859256" y="102870"/>
                </a:cubicBezTo>
                <a:lnTo>
                  <a:pt x="4884785" y="93849"/>
                </a:lnTo>
                <a:cubicBezTo>
                  <a:pt x="4914902" y="90888"/>
                  <a:pt x="4939974" y="88422"/>
                  <a:pt x="4964856" y="85420"/>
                </a:cubicBezTo>
                <a:cubicBezTo>
                  <a:pt x="4968231" y="88048"/>
                  <a:pt x="4969040" y="90335"/>
                  <a:pt x="4969835" y="92586"/>
                </a:cubicBezTo>
                <a:cubicBezTo>
                  <a:pt x="5002071" y="88233"/>
                  <a:pt x="5054612" y="68382"/>
                  <a:pt x="5066745" y="80097"/>
                </a:cubicBezTo>
                <a:cubicBezTo>
                  <a:pt x="5071118" y="85548"/>
                  <a:pt x="5096405" y="83690"/>
                  <a:pt x="5131262" y="71977"/>
                </a:cubicBezTo>
                <a:cubicBezTo>
                  <a:pt x="5140747" y="69269"/>
                  <a:pt x="5154932" y="65543"/>
                  <a:pt x="5155524" y="67224"/>
                </a:cubicBezTo>
                <a:cubicBezTo>
                  <a:pt x="5164991" y="79239"/>
                  <a:pt x="5204045" y="72475"/>
                  <a:pt x="5254813" y="54537"/>
                </a:cubicBezTo>
                <a:lnTo>
                  <a:pt x="5258223" y="64189"/>
                </a:lnTo>
                <a:lnTo>
                  <a:pt x="5305856" y="59541"/>
                </a:lnTo>
                <a:lnTo>
                  <a:pt x="5335881" y="48932"/>
                </a:lnTo>
                <a:cubicBezTo>
                  <a:pt x="5346623" y="50243"/>
                  <a:pt x="5357700" y="52038"/>
                  <a:pt x="5368802" y="53905"/>
                </a:cubicBezTo>
                <a:lnTo>
                  <a:pt x="5389399" y="46628"/>
                </a:lnTo>
                <a:cubicBezTo>
                  <a:pt x="5444373" y="40592"/>
                  <a:pt x="5494326" y="35125"/>
                  <a:pt x="5542294" y="30963"/>
                </a:cubicBezTo>
                <a:cubicBezTo>
                  <a:pt x="5547788" y="32198"/>
                  <a:pt x="5553630" y="33954"/>
                  <a:pt x="5556973" y="36029"/>
                </a:cubicBezTo>
                <a:lnTo>
                  <a:pt x="5589175" y="24651"/>
                </a:lnTo>
                <a:cubicBezTo>
                  <a:pt x="5616713" y="21314"/>
                  <a:pt x="5617454" y="31264"/>
                  <a:pt x="5649488" y="26339"/>
                </a:cubicBezTo>
                <a:cubicBezTo>
                  <a:pt x="5681378" y="21464"/>
                  <a:pt x="5709722" y="20415"/>
                  <a:pt x="5741801" y="16077"/>
                </a:cubicBezTo>
                <a:cubicBezTo>
                  <a:pt x="5766872" y="13611"/>
                  <a:pt x="5784075" y="18429"/>
                  <a:pt x="5821780" y="0"/>
                </a:cubicBezTo>
                <a:close/>
              </a:path>
            </a:pathLst>
          </a:custGeom>
          <a:noFill/>
          <a:ln>
            <a:noFill/>
          </a:ln>
        </p:spPr>
      </p:pic>
      <p:grpSp>
        <p:nvGrpSpPr>
          <p:cNvPr id="356" name="Google Shape;356;p32"/>
          <p:cNvGrpSpPr/>
          <p:nvPr/>
        </p:nvGrpSpPr>
        <p:grpSpPr>
          <a:xfrm flipH="1" rot="2537232">
            <a:off x="3733391" y="4087548"/>
            <a:ext cx="1784689" cy="2408051"/>
            <a:chOff x="457248" y="3335151"/>
            <a:chExt cx="2978971" cy="4019475"/>
          </a:xfrm>
        </p:grpSpPr>
        <p:sp>
          <p:nvSpPr>
            <p:cNvPr id="357" name="Google Shape;357;p32"/>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2"/>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2"/>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2"/>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2"/>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2" name="Google Shape;362;p32"/>
            <p:cNvGrpSpPr/>
            <p:nvPr/>
          </p:nvGrpSpPr>
          <p:grpSpPr>
            <a:xfrm>
              <a:off x="1704092" y="5587062"/>
              <a:ext cx="305343" cy="1767564"/>
              <a:chOff x="5809266" y="3623508"/>
              <a:chExt cx="305343" cy="1767564"/>
            </a:xfrm>
          </p:grpSpPr>
          <p:sp>
            <p:nvSpPr>
              <p:cNvPr id="363" name="Google Shape;363;p3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5" name="Google Shape;365;p32"/>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2"/>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33"/>
          <p:cNvPicPr preferRelativeResize="0"/>
          <p:nvPr/>
        </p:nvPicPr>
        <p:blipFill rotWithShape="1">
          <a:blip r:embed="rId3">
            <a:alphaModFix/>
          </a:blip>
          <a:srcRect b="8491" l="0" r="0" t="8492"/>
          <a:stretch/>
        </p:blipFill>
        <p:spPr>
          <a:xfrm rot="377130">
            <a:off x="375407" y="-139522"/>
            <a:ext cx="11711054" cy="6479910"/>
          </a:xfrm>
          <a:custGeom>
            <a:rect b="b" l="l" r="r" t="t"/>
            <a:pathLst>
              <a:path extrusionOk="0" h="3733888" w="6748206">
                <a:moveTo>
                  <a:pt x="3908396" y="3196714"/>
                </a:moveTo>
                <a:cubicBezTo>
                  <a:pt x="3890673" y="3196886"/>
                  <a:pt x="3877612" y="3196862"/>
                  <a:pt x="3856954" y="3197041"/>
                </a:cubicBezTo>
                <a:cubicBezTo>
                  <a:pt x="3851843" y="3204742"/>
                  <a:pt x="3849799" y="3208654"/>
                  <a:pt x="3850022" y="3209285"/>
                </a:cubicBezTo>
                <a:cubicBezTo>
                  <a:pt x="3850092" y="3209485"/>
                  <a:pt x="3850373" y="3209354"/>
                  <a:pt x="3850882" y="3208948"/>
                </a:cubicBezTo>
                <a:cubicBezTo>
                  <a:pt x="3869212" y="3209108"/>
                  <a:pt x="3881957" y="3208697"/>
                  <a:pt x="3902635" y="3208576"/>
                </a:cubicBezTo>
                <a:cubicBezTo>
                  <a:pt x="3906224" y="3201186"/>
                  <a:pt x="3907833" y="3197429"/>
                  <a:pt x="3908396" y="3196714"/>
                </a:cubicBezTo>
                <a:close/>
                <a:moveTo>
                  <a:pt x="105365" y="2511675"/>
                </a:moveTo>
                <a:cubicBezTo>
                  <a:pt x="94401" y="2520880"/>
                  <a:pt x="89859" y="2527403"/>
                  <a:pt x="112648" y="2528682"/>
                </a:cubicBezTo>
                <a:cubicBezTo>
                  <a:pt x="117280" y="2522211"/>
                  <a:pt x="120692" y="2516819"/>
                  <a:pt x="105365" y="2511675"/>
                </a:cubicBezTo>
                <a:close/>
                <a:moveTo>
                  <a:pt x="283070" y="2475123"/>
                </a:moveTo>
                <a:cubicBezTo>
                  <a:pt x="282276" y="2479148"/>
                  <a:pt x="280077" y="2483400"/>
                  <a:pt x="279316" y="2488421"/>
                </a:cubicBezTo>
                <a:cubicBezTo>
                  <a:pt x="292748" y="2488854"/>
                  <a:pt x="296349" y="2497362"/>
                  <a:pt x="314980" y="2496192"/>
                </a:cubicBezTo>
                <a:cubicBezTo>
                  <a:pt x="317071" y="2491016"/>
                  <a:pt x="317941" y="2486919"/>
                  <a:pt x="318817" y="2482884"/>
                </a:cubicBezTo>
                <a:cubicBezTo>
                  <a:pt x="305263" y="2481404"/>
                  <a:pt x="301694" y="2473891"/>
                  <a:pt x="283070" y="2475123"/>
                </a:cubicBezTo>
                <a:close/>
                <a:moveTo>
                  <a:pt x="213135" y="2472279"/>
                </a:moveTo>
                <a:cubicBezTo>
                  <a:pt x="198498" y="2483910"/>
                  <a:pt x="199531" y="2492780"/>
                  <a:pt x="216327" y="2499689"/>
                </a:cubicBezTo>
                <a:cubicBezTo>
                  <a:pt x="231169" y="2489096"/>
                  <a:pt x="230136" y="2480225"/>
                  <a:pt x="213135" y="2472279"/>
                </a:cubicBezTo>
                <a:close/>
                <a:moveTo>
                  <a:pt x="265534" y="2439456"/>
                </a:moveTo>
                <a:cubicBezTo>
                  <a:pt x="253120" y="2447770"/>
                  <a:pt x="253808" y="2453682"/>
                  <a:pt x="267693" y="2457997"/>
                </a:cubicBezTo>
                <a:cubicBezTo>
                  <a:pt x="280215" y="2450608"/>
                  <a:pt x="279526" y="2444694"/>
                  <a:pt x="265534" y="2439456"/>
                </a:cubicBezTo>
                <a:close/>
                <a:moveTo>
                  <a:pt x="189875" y="2421422"/>
                </a:moveTo>
                <a:cubicBezTo>
                  <a:pt x="180355" y="2431458"/>
                  <a:pt x="170605" y="2439523"/>
                  <a:pt x="164995" y="2449167"/>
                </a:cubicBezTo>
                <a:cubicBezTo>
                  <a:pt x="162675" y="2452371"/>
                  <a:pt x="168442" y="2455633"/>
                  <a:pt x="171475" y="2459274"/>
                </a:cubicBezTo>
                <a:cubicBezTo>
                  <a:pt x="183095" y="2454987"/>
                  <a:pt x="191968" y="2450958"/>
                  <a:pt x="200931" y="2446980"/>
                </a:cubicBezTo>
                <a:cubicBezTo>
                  <a:pt x="203925" y="2449565"/>
                  <a:pt x="205623" y="2453301"/>
                  <a:pt x="208402" y="2454038"/>
                </a:cubicBezTo>
                <a:cubicBezTo>
                  <a:pt x="209405" y="2453984"/>
                  <a:pt x="210409" y="2453929"/>
                  <a:pt x="211322" y="2453823"/>
                </a:cubicBezTo>
                <a:cubicBezTo>
                  <a:pt x="219460" y="2452875"/>
                  <a:pt x="221037" y="2449071"/>
                  <a:pt x="219366" y="2444833"/>
                </a:cubicBezTo>
                <a:cubicBezTo>
                  <a:pt x="224558" y="2443167"/>
                  <a:pt x="233775" y="2442094"/>
                  <a:pt x="233545" y="2440123"/>
                </a:cubicBezTo>
                <a:cubicBezTo>
                  <a:pt x="235553" y="2434957"/>
                  <a:pt x="227550" y="2434890"/>
                  <a:pt x="218333" y="2435963"/>
                </a:cubicBezTo>
                <a:cubicBezTo>
                  <a:pt x="218635" y="2427001"/>
                  <a:pt x="198758" y="2428316"/>
                  <a:pt x="189875" y="2421422"/>
                </a:cubicBezTo>
                <a:close/>
                <a:moveTo>
                  <a:pt x="241964" y="2397501"/>
                </a:moveTo>
                <a:cubicBezTo>
                  <a:pt x="229442" y="2404890"/>
                  <a:pt x="230123" y="2410741"/>
                  <a:pt x="244016" y="2415117"/>
                </a:cubicBezTo>
                <a:cubicBezTo>
                  <a:pt x="256530" y="2407666"/>
                  <a:pt x="255848" y="2401815"/>
                  <a:pt x="241964" y="2397501"/>
                </a:cubicBezTo>
                <a:close/>
                <a:moveTo>
                  <a:pt x="348577" y="2233253"/>
                </a:moveTo>
                <a:cubicBezTo>
                  <a:pt x="344027" y="2239714"/>
                  <a:pt x="341937" y="2244889"/>
                  <a:pt x="355943" y="2250250"/>
                </a:cubicBezTo>
                <a:cubicBezTo>
                  <a:pt x="366989" y="2241035"/>
                  <a:pt x="371532" y="2234513"/>
                  <a:pt x="348577" y="2233253"/>
                </a:cubicBezTo>
                <a:close/>
                <a:moveTo>
                  <a:pt x="328907" y="2156131"/>
                </a:moveTo>
                <a:lnTo>
                  <a:pt x="317453" y="2160399"/>
                </a:lnTo>
                <a:cubicBezTo>
                  <a:pt x="320142" y="2161085"/>
                  <a:pt x="321700" y="2162901"/>
                  <a:pt x="324274" y="2162602"/>
                </a:cubicBezTo>
                <a:lnTo>
                  <a:pt x="335887" y="2158252"/>
                </a:lnTo>
                <a:cubicBezTo>
                  <a:pt x="333116" y="2157576"/>
                  <a:pt x="331672" y="2156746"/>
                  <a:pt x="328907" y="2156131"/>
                </a:cubicBezTo>
                <a:close/>
                <a:moveTo>
                  <a:pt x="342487" y="2134697"/>
                </a:moveTo>
                <a:cubicBezTo>
                  <a:pt x="339937" y="2135930"/>
                  <a:pt x="338806" y="2137060"/>
                  <a:pt x="336263" y="2138355"/>
                </a:cubicBezTo>
                <a:cubicBezTo>
                  <a:pt x="339143" y="2139955"/>
                  <a:pt x="340618" y="2141781"/>
                  <a:pt x="343505" y="2143443"/>
                </a:cubicBezTo>
                <a:cubicBezTo>
                  <a:pt x="344726" y="2142365"/>
                  <a:pt x="349919" y="2140699"/>
                  <a:pt x="348399" y="2139938"/>
                </a:cubicBezTo>
                <a:cubicBezTo>
                  <a:pt x="348169" y="2137968"/>
                  <a:pt x="344037" y="2136451"/>
                  <a:pt x="342487" y="2134697"/>
                </a:cubicBezTo>
                <a:close/>
                <a:moveTo>
                  <a:pt x="295270" y="2050856"/>
                </a:moveTo>
                <a:cubicBezTo>
                  <a:pt x="292720" y="2052089"/>
                  <a:pt x="288933" y="2053530"/>
                  <a:pt x="290293" y="2054369"/>
                </a:cubicBezTo>
                <a:cubicBezTo>
                  <a:pt x="290515" y="2056280"/>
                  <a:pt x="293401" y="2057941"/>
                  <a:pt x="296289" y="2059603"/>
                </a:cubicBezTo>
                <a:cubicBezTo>
                  <a:pt x="298755" y="2058378"/>
                  <a:pt x="300045" y="2057167"/>
                  <a:pt x="302595" y="2055933"/>
                </a:cubicBezTo>
                <a:cubicBezTo>
                  <a:pt x="299708" y="2054272"/>
                  <a:pt x="298067" y="2052466"/>
                  <a:pt x="295270" y="2050856"/>
                </a:cubicBezTo>
                <a:close/>
                <a:moveTo>
                  <a:pt x="6276706" y="2037232"/>
                </a:moveTo>
                <a:cubicBezTo>
                  <a:pt x="6275294" y="2037397"/>
                  <a:pt x="6272859" y="2039616"/>
                  <a:pt x="6271728" y="2040746"/>
                </a:cubicBezTo>
                <a:lnTo>
                  <a:pt x="6283948" y="2042319"/>
                </a:lnTo>
                <a:cubicBezTo>
                  <a:pt x="6286400" y="2040972"/>
                  <a:pt x="6287704" y="2039885"/>
                  <a:pt x="6290246" y="2038590"/>
                </a:cubicBezTo>
                <a:cubicBezTo>
                  <a:pt x="6286062" y="2038078"/>
                  <a:pt x="6282045" y="2037546"/>
                  <a:pt x="6276706" y="2037232"/>
                </a:cubicBezTo>
                <a:close/>
                <a:moveTo>
                  <a:pt x="399842" y="1983989"/>
                </a:moveTo>
                <a:cubicBezTo>
                  <a:pt x="388969" y="1993246"/>
                  <a:pt x="384336" y="1999717"/>
                  <a:pt x="405969" y="2001193"/>
                </a:cubicBezTo>
                <a:cubicBezTo>
                  <a:pt x="410512" y="1994670"/>
                  <a:pt x="413848" y="1989350"/>
                  <a:pt x="399842" y="1983989"/>
                </a:cubicBezTo>
                <a:close/>
                <a:moveTo>
                  <a:pt x="494531" y="1923328"/>
                </a:moveTo>
                <a:cubicBezTo>
                  <a:pt x="492420" y="1923263"/>
                  <a:pt x="490383" y="1923125"/>
                  <a:pt x="486563" y="1923570"/>
                </a:cubicBezTo>
                <a:cubicBezTo>
                  <a:pt x="480834" y="1924237"/>
                  <a:pt x="470963" y="1926198"/>
                  <a:pt x="451122" y="1931444"/>
                </a:cubicBezTo>
                <a:cubicBezTo>
                  <a:pt x="449673" y="1932735"/>
                  <a:pt x="447141" y="1934841"/>
                  <a:pt x="445212" y="1937064"/>
                </a:cubicBezTo>
                <a:cubicBezTo>
                  <a:pt x="440662" y="1943525"/>
                  <a:pt x="423327" y="1943545"/>
                  <a:pt x="422718" y="1950608"/>
                </a:cubicBezTo>
                <a:cubicBezTo>
                  <a:pt x="430622" y="1953434"/>
                  <a:pt x="438557" y="1953634"/>
                  <a:pt x="446529" y="1952706"/>
                </a:cubicBezTo>
                <a:cubicBezTo>
                  <a:pt x="455414" y="1951671"/>
                  <a:pt x="464307" y="1949261"/>
                  <a:pt x="473210" y="1947663"/>
                </a:cubicBezTo>
                <a:cubicBezTo>
                  <a:pt x="478943" y="1939067"/>
                  <a:pt x="482017" y="1930779"/>
                  <a:pt x="494531" y="1923328"/>
                </a:cubicBezTo>
                <a:close/>
                <a:moveTo>
                  <a:pt x="756990" y="1884182"/>
                </a:moveTo>
                <a:cubicBezTo>
                  <a:pt x="744319" y="1884799"/>
                  <a:pt x="736605" y="1885594"/>
                  <a:pt x="726658" y="1886536"/>
                </a:cubicBezTo>
                <a:lnTo>
                  <a:pt x="726259" y="1885407"/>
                </a:lnTo>
                <a:lnTo>
                  <a:pt x="719170" y="1887242"/>
                </a:lnTo>
                <a:lnTo>
                  <a:pt x="732332" y="1897634"/>
                </a:lnTo>
                <a:cubicBezTo>
                  <a:pt x="732453" y="1898681"/>
                  <a:pt x="703163" y="1910957"/>
                  <a:pt x="701835" y="1911112"/>
                </a:cubicBezTo>
                <a:cubicBezTo>
                  <a:pt x="716825" y="1913361"/>
                  <a:pt x="732456" y="1909544"/>
                  <a:pt x="749683" y="1908599"/>
                </a:cubicBezTo>
                <a:lnTo>
                  <a:pt x="762265" y="1899112"/>
                </a:lnTo>
                <a:close/>
                <a:moveTo>
                  <a:pt x="6546070" y="1880752"/>
                </a:moveTo>
                <a:cubicBezTo>
                  <a:pt x="6536705" y="1881280"/>
                  <a:pt x="6526714" y="1880758"/>
                  <a:pt x="6517662" y="1881813"/>
                </a:cubicBezTo>
                <a:cubicBezTo>
                  <a:pt x="6510105" y="1882692"/>
                  <a:pt x="6503184" y="1884684"/>
                  <a:pt x="6497665" y="1889323"/>
                </a:cubicBezTo>
                <a:cubicBezTo>
                  <a:pt x="6506821" y="1892065"/>
                  <a:pt x="6515005" y="1895857"/>
                  <a:pt x="6536306" y="1893750"/>
                </a:cubicBezTo>
                <a:cubicBezTo>
                  <a:pt x="6533736" y="1893363"/>
                  <a:pt x="6538013" y="1889619"/>
                  <a:pt x="6544407" y="1888874"/>
                </a:cubicBezTo>
                <a:cubicBezTo>
                  <a:pt x="6564031" y="1884653"/>
                  <a:pt x="6548957" y="1882413"/>
                  <a:pt x="6546070" y="1880752"/>
                </a:cubicBezTo>
                <a:close/>
                <a:moveTo>
                  <a:pt x="558787" y="1878138"/>
                </a:moveTo>
                <a:cubicBezTo>
                  <a:pt x="554885" y="1878592"/>
                  <a:pt x="551129" y="1881027"/>
                  <a:pt x="547348" y="1882529"/>
                </a:cubicBezTo>
                <a:cubicBezTo>
                  <a:pt x="548701" y="1883307"/>
                  <a:pt x="551588" y="1884969"/>
                  <a:pt x="552917" y="1884815"/>
                </a:cubicBezTo>
                <a:cubicBezTo>
                  <a:pt x="558116" y="1883210"/>
                  <a:pt x="561904" y="1881770"/>
                  <a:pt x="565783" y="1880382"/>
                </a:cubicBezTo>
                <a:cubicBezTo>
                  <a:pt x="563086" y="1879635"/>
                  <a:pt x="560199" y="1877973"/>
                  <a:pt x="558787" y="1878138"/>
                </a:cubicBezTo>
                <a:close/>
                <a:moveTo>
                  <a:pt x="6598321" y="1559015"/>
                </a:moveTo>
                <a:cubicBezTo>
                  <a:pt x="6597100" y="1560094"/>
                  <a:pt x="6593319" y="1561595"/>
                  <a:pt x="6593427" y="1562519"/>
                </a:cubicBezTo>
                <a:cubicBezTo>
                  <a:pt x="6594903" y="1564345"/>
                  <a:pt x="6597789" y="1566006"/>
                  <a:pt x="6599346" y="1567823"/>
                </a:cubicBezTo>
                <a:cubicBezTo>
                  <a:pt x="6601890" y="1566528"/>
                  <a:pt x="6604432" y="1565233"/>
                  <a:pt x="6605563" y="1564103"/>
                </a:cubicBezTo>
                <a:cubicBezTo>
                  <a:pt x="6604095" y="1562338"/>
                  <a:pt x="6601209" y="1560676"/>
                  <a:pt x="6598321" y="1559015"/>
                </a:cubicBezTo>
                <a:close/>
                <a:moveTo>
                  <a:pt x="4950116" y="1240767"/>
                </a:moveTo>
                <a:cubicBezTo>
                  <a:pt x="4948788" y="1240921"/>
                  <a:pt x="4946353" y="1243140"/>
                  <a:pt x="4943811" y="1244435"/>
                </a:cubicBezTo>
                <a:cubicBezTo>
                  <a:pt x="4947911" y="1244956"/>
                  <a:pt x="4951928" y="1245487"/>
                  <a:pt x="4956220" y="1246923"/>
                </a:cubicBezTo>
                <a:cubicBezTo>
                  <a:pt x="4958655" y="1244704"/>
                  <a:pt x="4961114" y="1243419"/>
                  <a:pt x="4962328" y="1242278"/>
                </a:cubicBezTo>
                <a:close/>
                <a:moveTo>
                  <a:pt x="5228895" y="1198375"/>
                </a:moveTo>
                <a:cubicBezTo>
                  <a:pt x="5216373" y="1205764"/>
                  <a:pt x="5217055" y="1211616"/>
                  <a:pt x="5230946" y="1215991"/>
                </a:cubicBezTo>
                <a:cubicBezTo>
                  <a:pt x="5243461" y="1208541"/>
                  <a:pt x="5242779" y="1202689"/>
                  <a:pt x="5228895" y="1198375"/>
                </a:cubicBezTo>
                <a:close/>
                <a:moveTo>
                  <a:pt x="5639247" y="1195226"/>
                </a:moveTo>
                <a:cubicBezTo>
                  <a:pt x="5638116" y="1196357"/>
                  <a:pt x="5634238" y="1197746"/>
                  <a:pt x="5634360" y="1198792"/>
                </a:cubicBezTo>
                <a:cubicBezTo>
                  <a:pt x="5635918" y="1200609"/>
                  <a:pt x="5638798" y="1202209"/>
                  <a:pt x="5640273" y="1204035"/>
                </a:cubicBezTo>
                <a:cubicBezTo>
                  <a:pt x="5642815" y="1202740"/>
                  <a:pt x="5644112" y="1201590"/>
                  <a:pt x="5646654" y="1200295"/>
                </a:cubicBezTo>
                <a:cubicBezTo>
                  <a:pt x="5645013" y="1198489"/>
                  <a:pt x="5642127" y="1196826"/>
                  <a:pt x="5639247" y="1195226"/>
                </a:cubicBezTo>
                <a:close/>
                <a:moveTo>
                  <a:pt x="1739557" y="627268"/>
                </a:moveTo>
                <a:cubicBezTo>
                  <a:pt x="1699136" y="637087"/>
                  <a:pt x="1660947" y="646760"/>
                  <a:pt x="1622286" y="654631"/>
                </a:cubicBezTo>
                <a:cubicBezTo>
                  <a:pt x="1585825" y="661805"/>
                  <a:pt x="1545044" y="671067"/>
                  <a:pt x="1512404" y="674277"/>
                </a:cubicBezTo>
                <a:cubicBezTo>
                  <a:pt x="1494901" y="675998"/>
                  <a:pt x="1461949" y="685712"/>
                  <a:pt x="1437685" y="690465"/>
                </a:cubicBezTo>
                <a:cubicBezTo>
                  <a:pt x="1428143" y="692550"/>
                  <a:pt x="1412693" y="700542"/>
                  <a:pt x="1399317" y="706555"/>
                </a:cubicBezTo>
                <a:cubicBezTo>
                  <a:pt x="1429290" y="703645"/>
                  <a:pt x="1454576" y="701787"/>
                  <a:pt x="1482113" y="698450"/>
                </a:cubicBezTo>
                <a:lnTo>
                  <a:pt x="1509818" y="688661"/>
                </a:lnTo>
                <a:cubicBezTo>
                  <a:pt x="1532208" y="686459"/>
                  <a:pt x="1554915" y="684226"/>
                  <a:pt x="1577117" y="681487"/>
                </a:cubicBezTo>
                <a:cubicBezTo>
                  <a:pt x="1636561" y="658553"/>
                  <a:pt x="1681659" y="654119"/>
                  <a:pt x="1736566" y="640508"/>
                </a:cubicBezTo>
                <a:cubicBezTo>
                  <a:pt x="1737675" y="636255"/>
                  <a:pt x="1738796" y="632040"/>
                  <a:pt x="1739557" y="627268"/>
                </a:cubicBezTo>
                <a:close/>
                <a:moveTo>
                  <a:pt x="5821780" y="0"/>
                </a:moveTo>
                <a:cubicBezTo>
                  <a:pt x="5843555" y="2520"/>
                  <a:pt x="5824103" y="20891"/>
                  <a:pt x="5867395" y="11345"/>
                </a:cubicBezTo>
                <a:cubicBezTo>
                  <a:pt x="5859122" y="17484"/>
                  <a:pt x="5852955" y="22197"/>
                  <a:pt x="5844670" y="28301"/>
                </a:cubicBezTo>
                <a:cubicBezTo>
                  <a:pt x="5869148" y="24155"/>
                  <a:pt x="5871964" y="32126"/>
                  <a:pt x="5890002" y="31462"/>
                </a:cubicBezTo>
                <a:cubicBezTo>
                  <a:pt x="5903066" y="31952"/>
                  <a:pt x="5922903" y="29447"/>
                  <a:pt x="5940550" y="27674"/>
                </a:cubicBezTo>
                <a:cubicBezTo>
                  <a:pt x="5934193" y="31851"/>
                  <a:pt x="5932422" y="33762"/>
                  <a:pt x="5927781" y="35403"/>
                </a:cubicBezTo>
                <a:cubicBezTo>
                  <a:pt x="5918686" y="39219"/>
                  <a:pt x="5909548" y="42448"/>
                  <a:pt x="5897799" y="46599"/>
                </a:cubicBezTo>
                <a:cubicBezTo>
                  <a:pt x="5890277" y="54404"/>
                  <a:pt x="5882801" y="62795"/>
                  <a:pt x="5871433" y="74491"/>
                </a:cubicBezTo>
                <a:cubicBezTo>
                  <a:pt x="5827737" y="82894"/>
                  <a:pt x="5782935" y="95549"/>
                  <a:pt x="5745248" y="99255"/>
                </a:cubicBezTo>
                <a:cubicBezTo>
                  <a:pt x="5655041" y="108089"/>
                  <a:pt x="5564513" y="116474"/>
                  <a:pt x="5474496" y="125844"/>
                </a:cubicBezTo>
                <a:cubicBezTo>
                  <a:pt x="5464416" y="126873"/>
                  <a:pt x="5448272" y="131974"/>
                  <a:pt x="5426765" y="137603"/>
                </a:cubicBezTo>
                <a:cubicBezTo>
                  <a:pt x="5399329" y="140301"/>
                  <a:pt x="5364367" y="144332"/>
                  <a:pt x="5331526" y="146969"/>
                </a:cubicBezTo>
                <a:cubicBezTo>
                  <a:pt x="5296577" y="151035"/>
                  <a:pt x="5265854" y="152281"/>
                  <a:pt x="5229065" y="157601"/>
                </a:cubicBezTo>
                <a:cubicBezTo>
                  <a:pt x="5192054" y="163681"/>
                  <a:pt x="5151823" y="174036"/>
                  <a:pt x="5118633" y="176154"/>
                </a:cubicBezTo>
                <a:cubicBezTo>
                  <a:pt x="5088270" y="177957"/>
                  <a:pt x="5053321" y="182022"/>
                  <a:pt x="5018158" y="185480"/>
                </a:cubicBezTo>
                <a:lnTo>
                  <a:pt x="4983781" y="197627"/>
                </a:lnTo>
                <a:cubicBezTo>
                  <a:pt x="4965527" y="197684"/>
                  <a:pt x="4944548" y="197417"/>
                  <a:pt x="4921147" y="196759"/>
                </a:cubicBezTo>
                <a:cubicBezTo>
                  <a:pt x="4916291" y="197792"/>
                  <a:pt x="4902321" y="202124"/>
                  <a:pt x="4883496" y="207490"/>
                </a:cubicBezTo>
                <a:cubicBezTo>
                  <a:pt x="4880019" y="205501"/>
                  <a:pt x="4876644" y="202875"/>
                  <a:pt x="4870386" y="199939"/>
                </a:cubicBezTo>
                <a:cubicBezTo>
                  <a:pt x="4863233" y="201863"/>
                  <a:pt x="4848702" y="205068"/>
                  <a:pt x="4817824" y="212802"/>
                </a:cubicBezTo>
                <a:cubicBezTo>
                  <a:pt x="4802225" y="212523"/>
                  <a:pt x="4771515" y="213805"/>
                  <a:pt x="4751085" y="214630"/>
                </a:cubicBezTo>
                <a:lnTo>
                  <a:pt x="4688713" y="236669"/>
                </a:lnTo>
                <a:cubicBezTo>
                  <a:pt x="4686907" y="231557"/>
                  <a:pt x="4676815" y="232549"/>
                  <a:pt x="4656218" y="239827"/>
                </a:cubicBezTo>
                <a:cubicBezTo>
                  <a:pt x="4654412" y="234716"/>
                  <a:pt x="4644332" y="235744"/>
                  <a:pt x="4623445" y="243124"/>
                </a:cubicBezTo>
                <a:cubicBezTo>
                  <a:pt x="4621626" y="237977"/>
                  <a:pt x="4611692" y="238954"/>
                  <a:pt x="4593662" y="246571"/>
                </a:cubicBezTo>
                <a:cubicBezTo>
                  <a:pt x="4587416" y="243672"/>
                  <a:pt x="4587729" y="237168"/>
                  <a:pt x="4564164" y="251284"/>
                </a:cubicBezTo>
                <a:cubicBezTo>
                  <a:pt x="4571720" y="250505"/>
                  <a:pt x="4581610" y="248940"/>
                  <a:pt x="4593662" y="246571"/>
                </a:cubicBezTo>
                <a:cubicBezTo>
                  <a:pt x="4593511" y="247068"/>
                  <a:pt x="4593505" y="247512"/>
                  <a:pt x="4593631" y="247869"/>
                </a:cubicBezTo>
                <a:cubicBezTo>
                  <a:pt x="4594831" y="251264"/>
                  <a:pt x="4605055" y="250186"/>
                  <a:pt x="4623445" y="243124"/>
                </a:cubicBezTo>
                <a:cubicBezTo>
                  <a:pt x="4625238" y="248200"/>
                  <a:pt x="4635329" y="247208"/>
                  <a:pt x="4656218" y="239827"/>
                </a:cubicBezTo>
                <a:cubicBezTo>
                  <a:pt x="4658035" y="244974"/>
                  <a:pt x="4667970" y="243998"/>
                  <a:pt x="4688713" y="236669"/>
                </a:cubicBezTo>
                <a:cubicBezTo>
                  <a:pt x="4688977" y="237420"/>
                  <a:pt x="4688316" y="238778"/>
                  <a:pt x="4688594" y="239566"/>
                </a:cubicBezTo>
                <a:cubicBezTo>
                  <a:pt x="4688720" y="239923"/>
                  <a:pt x="4689123" y="240142"/>
                  <a:pt x="4689925" y="240100"/>
                </a:cubicBezTo>
                <a:cubicBezTo>
                  <a:pt x="4850477" y="224866"/>
                  <a:pt x="5013678" y="208816"/>
                  <a:pt x="5176215" y="192277"/>
                </a:cubicBezTo>
                <a:cubicBezTo>
                  <a:pt x="5184131" y="192053"/>
                  <a:pt x="5202552" y="185544"/>
                  <a:pt x="5223744" y="179946"/>
                </a:cubicBezTo>
                <a:cubicBezTo>
                  <a:pt x="5269201" y="176067"/>
                  <a:pt x="5332719" y="165123"/>
                  <a:pt x="5372198" y="166493"/>
                </a:cubicBezTo>
                <a:cubicBezTo>
                  <a:pt x="5414675" y="169418"/>
                  <a:pt x="5471779" y="162026"/>
                  <a:pt x="5522719" y="159347"/>
                </a:cubicBezTo>
                <a:lnTo>
                  <a:pt x="5526331" y="169570"/>
                </a:lnTo>
                <a:cubicBezTo>
                  <a:pt x="5490002" y="176656"/>
                  <a:pt x="5449696" y="187722"/>
                  <a:pt x="5415125" y="192860"/>
                </a:cubicBezTo>
                <a:cubicBezTo>
                  <a:pt x="5400551" y="195477"/>
                  <a:pt x="5375772" y="206161"/>
                  <a:pt x="5376053" y="214345"/>
                </a:cubicBezTo>
                <a:cubicBezTo>
                  <a:pt x="5376192" y="214738"/>
                  <a:pt x="5375493" y="215991"/>
                  <a:pt x="5375745" y="216706"/>
                </a:cubicBezTo>
                <a:cubicBezTo>
                  <a:pt x="5375872" y="217063"/>
                  <a:pt x="5376275" y="217282"/>
                  <a:pt x="5377063" y="217205"/>
                </a:cubicBezTo>
                <a:cubicBezTo>
                  <a:pt x="5444261" y="208821"/>
                  <a:pt x="5509181" y="201844"/>
                  <a:pt x="5566343" y="195077"/>
                </a:cubicBezTo>
                <a:lnTo>
                  <a:pt x="5575980" y="222350"/>
                </a:lnTo>
                <a:cubicBezTo>
                  <a:pt x="5567650" y="227867"/>
                  <a:pt x="5552916" y="230499"/>
                  <a:pt x="5493433" y="238087"/>
                </a:cubicBezTo>
                <a:cubicBezTo>
                  <a:pt x="5482379" y="243280"/>
                  <a:pt x="5470977" y="247952"/>
                  <a:pt x="5457456" y="254016"/>
                </a:cubicBezTo>
                <a:cubicBezTo>
                  <a:pt x="5470665" y="254456"/>
                  <a:pt x="5481349" y="255143"/>
                  <a:pt x="5491833" y="255259"/>
                </a:cubicBezTo>
                <a:cubicBezTo>
                  <a:pt x="5473077" y="261283"/>
                  <a:pt x="5464936" y="267336"/>
                  <a:pt x="5463670" y="271603"/>
                </a:cubicBezTo>
                <a:cubicBezTo>
                  <a:pt x="5463633" y="272420"/>
                  <a:pt x="5463740" y="273186"/>
                  <a:pt x="5463980" y="273865"/>
                </a:cubicBezTo>
                <a:cubicBezTo>
                  <a:pt x="5465470" y="278083"/>
                  <a:pt x="5473305" y="279014"/>
                  <a:pt x="5497062" y="270058"/>
                </a:cubicBezTo>
                <a:cubicBezTo>
                  <a:pt x="5499844" y="271004"/>
                  <a:pt x="5503566" y="274152"/>
                  <a:pt x="5508208" y="272512"/>
                </a:cubicBezTo>
                <a:cubicBezTo>
                  <a:pt x="5527020" y="267111"/>
                  <a:pt x="5528142" y="262895"/>
                  <a:pt x="5526942" y="259500"/>
                </a:cubicBezTo>
                <a:cubicBezTo>
                  <a:pt x="5529464" y="259251"/>
                  <a:pt x="5591492" y="258403"/>
                  <a:pt x="5591897" y="259547"/>
                </a:cubicBezTo>
                <a:cubicBezTo>
                  <a:pt x="5591843" y="267246"/>
                  <a:pt x="5594256" y="274073"/>
                  <a:pt x="5594480" y="281633"/>
                </a:cubicBezTo>
                <a:cubicBezTo>
                  <a:pt x="5592563" y="283597"/>
                  <a:pt x="5578853" y="289125"/>
                  <a:pt x="5572629" y="293214"/>
                </a:cubicBezTo>
                <a:cubicBezTo>
                  <a:pt x="5566383" y="290314"/>
                  <a:pt x="5566695" y="283811"/>
                  <a:pt x="5543117" y="297891"/>
                </a:cubicBezTo>
                <a:cubicBezTo>
                  <a:pt x="5550529" y="297162"/>
                  <a:pt x="5560431" y="295634"/>
                  <a:pt x="5572629" y="293214"/>
                </a:cubicBezTo>
                <a:cubicBezTo>
                  <a:pt x="5575243" y="300613"/>
                  <a:pt x="5610574" y="290703"/>
                  <a:pt x="5629017" y="291182"/>
                </a:cubicBezTo>
                <a:cubicBezTo>
                  <a:pt x="5642081" y="291673"/>
                  <a:pt x="5641983" y="298784"/>
                  <a:pt x="5664114" y="295387"/>
                </a:cubicBezTo>
                <a:cubicBezTo>
                  <a:pt x="5674408" y="294967"/>
                  <a:pt x="5671976" y="302862"/>
                  <a:pt x="5678829" y="307477"/>
                </a:cubicBezTo>
                <a:cubicBezTo>
                  <a:pt x="5718677" y="302966"/>
                  <a:pt x="5766051" y="297124"/>
                  <a:pt x="5805710" y="292077"/>
                </a:cubicBezTo>
                <a:cubicBezTo>
                  <a:pt x="5805573" y="293533"/>
                  <a:pt x="5805699" y="294815"/>
                  <a:pt x="5806091" y="295924"/>
                </a:cubicBezTo>
                <a:cubicBezTo>
                  <a:pt x="5810069" y="307183"/>
                  <a:pt x="5841837" y="299657"/>
                  <a:pt x="5864701" y="297409"/>
                </a:cubicBezTo>
                <a:cubicBezTo>
                  <a:pt x="5887754" y="295697"/>
                  <a:pt x="5910643" y="293520"/>
                  <a:pt x="5913232" y="300847"/>
                </a:cubicBezTo>
                <a:cubicBezTo>
                  <a:pt x="5913473" y="301527"/>
                  <a:pt x="5913593" y="302329"/>
                  <a:pt x="5913410" y="303197"/>
                </a:cubicBezTo>
                <a:lnTo>
                  <a:pt x="5952575" y="289359"/>
                </a:lnTo>
                <a:cubicBezTo>
                  <a:pt x="5968766" y="291317"/>
                  <a:pt x="5984958" y="293276"/>
                  <a:pt x="6006544" y="295259"/>
                </a:cubicBezTo>
                <a:cubicBezTo>
                  <a:pt x="5998460" y="301934"/>
                  <a:pt x="5988214" y="309415"/>
                  <a:pt x="5976228" y="319359"/>
                </a:cubicBezTo>
                <a:cubicBezTo>
                  <a:pt x="5998239" y="316085"/>
                  <a:pt x="6020731" y="313245"/>
                  <a:pt x="6042540" y="309398"/>
                </a:cubicBezTo>
                <a:cubicBezTo>
                  <a:pt x="6041753" y="314099"/>
                  <a:pt x="6042776" y="316995"/>
                  <a:pt x="6041656" y="321210"/>
                </a:cubicBezTo>
                <a:cubicBezTo>
                  <a:pt x="6016676" y="331324"/>
                  <a:pt x="5989520" y="342205"/>
                  <a:pt x="5962005" y="352530"/>
                </a:cubicBezTo>
                <a:cubicBezTo>
                  <a:pt x="5971627" y="358057"/>
                  <a:pt x="6000544" y="351699"/>
                  <a:pt x="6020570" y="349730"/>
                </a:cubicBezTo>
                <a:cubicBezTo>
                  <a:pt x="6040998" y="348904"/>
                  <a:pt x="6065666" y="345295"/>
                  <a:pt x="6088372" y="343061"/>
                </a:cubicBezTo>
                <a:cubicBezTo>
                  <a:pt x="6024175" y="374711"/>
                  <a:pt x="6017951" y="378800"/>
                  <a:pt x="5993546" y="405316"/>
                </a:cubicBezTo>
                <a:cubicBezTo>
                  <a:pt x="5969797" y="404138"/>
                  <a:pt x="5919837" y="424363"/>
                  <a:pt x="5896064" y="423114"/>
                </a:cubicBezTo>
                <a:cubicBezTo>
                  <a:pt x="5872328" y="421971"/>
                  <a:pt x="5826594" y="439377"/>
                  <a:pt x="5798406" y="440411"/>
                </a:cubicBezTo>
                <a:cubicBezTo>
                  <a:pt x="5772526" y="440590"/>
                  <a:pt x="5737969" y="445763"/>
                  <a:pt x="5710520" y="448425"/>
                </a:cubicBezTo>
                <a:cubicBezTo>
                  <a:pt x="5694273" y="454166"/>
                  <a:pt x="5678173" y="459855"/>
                  <a:pt x="5666771" y="464526"/>
                </a:cubicBezTo>
                <a:cubicBezTo>
                  <a:pt x="5660513" y="461592"/>
                  <a:pt x="5660970" y="455037"/>
                  <a:pt x="5635084" y="469973"/>
                </a:cubicBezTo>
                <a:cubicBezTo>
                  <a:pt x="5644961" y="468373"/>
                  <a:pt x="5652398" y="467716"/>
                  <a:pt x="5666771" y="464526"/>
                </a:cubicBezTo>
                <a:cubicBezTo>
                  <a:pt x="5671851" y="471055"/>
                  <a:pt x="5702729" y="463321"/>
                  <a:pt x="5728205" y="461999"/>
                </a:cubicBezTo>
                <a:cubicBezTo>
                  <a:pt x="5730605" y="468790"/>
                  <a:pt x="5735742" y="475942"/>
                  <a:pt x="5740880" y="483092"/>
                </a:cubicBezTo>
                <a:cubicBezTo>
                  <a:pt x="5763630" y="481447"/>
                  <a:pt x="5787467" y="468562"/>
                  <a:pt x="5813590" y="461221"/>
                </a:cubicBezTo>
                <a:cubicBezTo>
                  <a:pt x="5824234" y="469642"/>
                  <a:pt x="5861099" y="463613"/>
                  <a:pt x="5893594" y="460454"/>
                </a:cubicBezTo>
                <a:cubicBezTo>
                  <a:pt x="5895212" y="465030"/>
                  <a:pt x="5899362" y="468468"/>
                  <a:pt x="5900891" y="472793"/>
                </a:cubicBezTo>
                <a:cubicBezTo>
                  <a:pt x="5902218" y="476547"/>
                  <a:pt x="5901646" y="480931"/>
                  <a:pt x="5895403" y="487277"/>
                </a:cubicBezTo>
                <a:cubicBezTo>
                  <a:pt x="5869830" y="495710"/>
                  <a:pt x="5858538" y="493307"/>
                  <a:pt x="5841238" y="495599"/>
                </a:cubicBezTo>
                <a:lnTo>
                  <a:pt x="5838421" y="487628"/>
                </a:lnTo>
                <a:cubicBezTo>
                  <a:pt x="5821771" y="492225"/>
                  <a:pt x="5802743" y="497018"/>
                  <a:pt x="5795737" y="498891"/>
                </a:cubicBezTo>
                <a:cubicBezTo>
                  <a:pt x="5769655" y="498497"/>
                  <a:pt x="5751199" y="497982"/>
                  <a:pt x="5730566" y="498235"/>
                </a:cubicBezTo>
                <a:cubicBezTo>
                  <a:pt x="5703266" y="509169"/>
                  <a:pt x="5677030" y="515263"/>
                  <a:pt x="5650928" y="529591"/>
                </a:cubicBezTo>
                <a:cubicBezTo>
                  <a:pt x="5670954" y="527622"/>
                  <a:pt x="5690923" y="525029"/>
                  <a:pt x="5706117" y="524164"/>
                </a:cubicBezTo>
                <a:cubicBezTo>
                  <a:pt x="5724227" y="524158"/>
                  <a:pt x="5724709" y="532914"/>
                  <a:pt x="5753815" y="527092"/>
                </a:cubicBezTo>
                <a:cubicBezTo>
                  <a:pt x="5775759" y="523159"/>
                  <a:pt x="5798117" y="520405"/>
                  <a:pt x="5809207" y="522236"/>
                </a:cubicBezTo>
                <a:cubicBezTo>
                  <a:pt x="5822876" y="524443"/>
                  <a:pt x="5832238" y="528775"/>
                  <a:pt x="5858891" y="523861"/>
                </a:cubicBezTo>
                <a:cubicBezTo>
                  <a:pt x="5883357" y="519679"/>
                  <a:pt x="5883391" y="526703"/>
                  <a:pt x="5894481" y="528535"/>
                </a:cubicBezTo>
                <a:cubicBezTo>
                  <a:pt x="5908463" y="524237"/>
                  <a:pt x="5922792" y="520461"/>
                  <a:pt x="5936773" y="516164"/>
                </a:cubicBezTo>
                <a:cubicBezTo>
                  <a:pt x="5946474" y="514989"/>
                  <a:pt x="5949603" y="516456"/>
                  <a:pt x="5950412" y="518743"/>
                </a:cubicBezTo>
                <a:cubicBezTo>
                  <a:pt x="5951245" y="521102"/>
                  <a:pt x="5949759" y="524282"/>
                  <a:pt x="5950515" y="526427"/>
                </a:cubicBezTo>
                <a:cubicBezTo>
                  <a:pt x="5950894" y="527499"/>
                  <a:pt x="5951841" y="528331"/>
                  <a:pt x="5954056" y="528594"/>
                </a:cubicBezTo>
                <a:cubicBezTo>
                  <a:pt x="5943808" y="536074"/>
                  <a:pt x="5935321" y="541606"/>
                  <a:pt x="5927181" y="547658"/>
                </a:cubicBezTo>
                <a:cubicBezTo>
                  <a:pt x="5937128" y="546718"/>
                  <a:pt x="5947420" y="546297"/>
                  <a:pt x="5960080" y="545644"/>
                </a:cubicBezTo>
                <a:cubicBezTo>
                  <a:pt x="5944384" y="552477"/>
                  <a:pt x="5932969" y="557113"/>
                  <a:pt x="5926366" y="560129"/>
                </a:cubicBezTo>
                <a:cubicBezTo>
                  <a:pt x="5852298" y="578620"/>
                  <a:pt x="5838445" y="561120"/>
                  <a:pt x="5784412" y="569355"/>
                </a:cubicBezTo>
                <a:cubicBezTo>
                  <a:pt x="5772526" y="576812"/>
                  <a:pt x="5771664" y="580374"/>
                  <a:pt x="5772698" y="583305"/>
                </a:cubicBezTo>
                <a:cubicBezTo>
                  <a:pt x="5773154" y="584591"/>
                  <a:pt x="5774056" y="585761"/>
                  <a:pt x="5774511" y="587048"/>
                </a:cubicBezTo>
                <a:cubicBezTo>
                  <a:pt x="5775294" y="589264"/>
                  <a:pt x="5774916" y="591890"/>
                  <a:pt x="5770358" y="596074"/>
                </a:cubicBezTo>
                <a:cubicBezTo>
                  <a:pt x="5764336" y="600734"/>
                  <a:pt x="5753944" y="608267"/>
                  <a:pt x="5743887" y="616283"/>
                </a:cubicBezTo>
                <a:cubicBezTo>
                  <a:pt x="5817242" y="611473"/>
                  <a:pt x="5862263" y="621138"/>
                  <a:pt x="5925175" y="608478"/>
                </a:cubicBezTo>
                <a:cubicBezTo>
                  <a:pt x="5954518" y="610253"/>
                  <a:pt x="5965274" y="611599"/>
                  <a:pt x="5978336" y="612090"/>
                </a:cubicBezTo>
                <a:cubicBezTo>
                  <a:pt x="5950464" y="628331"/>
                  <a:pt x="5912207" y="637346"/>
                  <a:pt x="5877798" y="650790"/>
                </a:cubicBezTo>
                <a:cubicBezTo>
                  <a:pt x="5872304" y="649555"/>
                  <a:pt x="5864475" y="649104"/>
                  <a:pt x="5847735" y="646053"/>
                </a:cubicBezTo>
                <a:cubicBezTo>
                  <a:pt x="5812716" y="649460"/>
                  <a:pt x="5762384" y="653855"/>
                  <a:pt x="5714620" y="658590"/>
                </a:cubicBezTo>
                <a:cubicBezTo>
                  <a:pt x="5696589" y="666206"/>
                  <a:pt x="5687520" y="670094"/>
                  <a:pt x="5678786" y="674467"/>
                </a:cubicBezTo>
                <a:cubicBezTo>
                  <a:pt x="5681700" y="675327"/>
                  <a:pt x="5684483" y="676274"/>
                  <a:pt x="5689529" y="675778"/>
                </a:cubicBezTo>
                <a:cubicBezTo>
                  <a:pt x="5702534" y="675645"/>
                  <a:pt x="5717660" y="674121"/>
                  <a:pt x="5734816" y="671878"/>
                </a:cubicBezTo>
                <a:lnTo>
                  <a:pt x="5742254" y="692933"/>
                </a:lnTo>
                <a:cubicBezTo>
                  <a:pt x="5754857" y="691657"/>
                  <a:pt x="5765150" y="691236"/>
                  <a:pt x="5775646" y="691387"/>
                </a:cubicBezTo>
                <a:lnTo>
                  <a:pt x="5780647" y="705543"/>
                </a:lnTo>
                <a:cubicBezTo>
                  <a:pt x="5774158" y="709805"/>
                  <a:pt x="5766018" y="715858"/>
                  <a:pt x="5755570" y="722766"/>
                </a:cubicBezTo>
                <a:cubicBezTo>
                  <a:pt x="5804904" y="715548"/>
                  <a:pt x="5832172" y="719302"/>
                  <a:pt x="5857809" y="726286"/>
                </a:cubicBezTo>
                <a:cubicBezTo>
                  <a:pt x="5849265" y="731195"/>
                  <a:pt x="5840588" y="736191"/>
                  <a:pt x="5827805" y="743883"/>
                </a:cubicBezTo>
                <a:cubicBezTo>
                  <a:pt x="5798092" y="747990"/>
                  <a:pt x="5771047" y="751795"/>
                  <a:pt x="5746178" y="754833"/>
                </a:cubicBezTo>
                <a:cubicBezTo>
                  <a:pt x="5683402" y="775727"/>
                  <a:pt x="5690534" y="788526"/>
                  <a:pt x="5672609" y="803826"/>
                </a:cubicBezTo>
                <a:cubicBezTo>
                  <a:pt x="5644499" y="812472"/>
                  <a:pt x="5656271" y="801919"/>
                  <a:pt x="5643019" y="800893"/>
                </a:cubicBezTo>
                <a:cubicBezTo>
                  <a:pt x="5619551" y="807898"/>
                  <a:pt x="5593952" y="816259"/>
                  <a:pt x="5563680" y="825709"/>
                </a:cubicBezTo>
                <a:cubicBezTo>
                  <a:pt x="5571417" y="818513"/>
                  <a:pt x="5574858" y="813476"/>
                  <a:pt x="5582323" y="805049"/>
                </a:cubicBezTo>
                <a:cubicBezTo>
                  <a:pt x="5561436" y="812429"/>
                  <a:pt x="5542825" y="818403"/>
                  <a:pt x="5524188" y="824304"/>
                </a:cubicBezTo>
                <a:lnTo>
                  <a:pt x="5524402" y="824911"/>
                </a:lnTo>
                <a:cubicBezTo>
                  <a:pt x="5519761" y="826552"/>
                  <a:pt x="5512944" y="828961"/>
                  <a:pt x="5510264" y="829224"/>
                </a:cubicBezTo>
                <a:cubicBezTo>
                  <a:pt x="5447057" y="833665"/>
                  <a:pt x="5366889" y="849205"/>
                  <a:pt x="5315398" y="842470"/>
                </a:cubicBezTo>
                <a:cubicBezTo>
                  <a:pt x="5312730" y="842769"/>
                  <a:pt x="5298760" y="847102"/>
                  <a:pt x="5284621" y="851414"/>
                </a:cubicBezTo>
                <a:cubicBezTo>
                  <a:pt x="5265255" y="847401"/>
                  <a:pt x="5245801" y="844062"/>
                  <a:pt x="5204818" y="852753"/>
                </a:cubicBezTo>
                <a:lnTo>
                  <a:pt x="5201610" y="843673"/>
                </a:lnTo>
                <a:cubicBezTo>
                  <a:pt x="5121735" y="867433"/>
                  <a:pt x="5063026" y="870285"/>
                  <a:pt x="4988844" y="887530"/>
                </a:cubicBezTo>
                <a:cubicBezTo>
                  <a:pt x="4967161" y="892659"/>
                  <a:pt x="4953884" y="891559"/>
                  <a:pt x="4946830" y="886372"/>
                </a:cubicBezTo>
                <a:cubicBezTo>
                  <a:pt x="4942904" y="882653"/>
                  <a:pt x="4911824" y="889815"/>
                  <a:pt x="4892190" y="892893"/>
                </a:cubicBezTo>
                <a:cubicBezTo>
                  <a:pt x="4887157" y="893425"/>
                  <a:pt x="4876158" y="899240"/>
                  <a:pt x="4857996" y="906944"/>
                </a:cubicBezTo>
                <a:cubicBezTo>
                  <a:pt x="4904751" y="899351"/>
                  <a:pt x="4883787" y="920830"/>
                  <a:pt x="4919399" y="919103"/>
                </a:cubicBezTo>
                <a:cubicBezTo>
                  <a:pt x="4952373" y="916379"/>
                  <a:pt x="4967919" y="924356"/>
                  <a:pt x="4990287" y="928555"/>
                </a:cubicBezTo>
                <a:cubicBezTo>
                  <a:pt x="4984682" y="934395"/>
                  <a:pt x="4974537" y="943086"/>
                  <a:pt x="4967002" y="950854"/>
                </a:cubicBezTo>
                <a:cubicBezTo>
                  <a:pt x="4991884" y="947852"/>
                  <a:pt x="5009734" y="946652"/>
                  <a:pt x="5034590" y="943579"/>
                </a:cubicBezTo>
                <a:cubicBezTo>
                  <a:pt x="5035803" y="947011"/>
                  <a:pt x="5039798" y="951389"/>
                  <a:pt x="5044663" y="957309"/>
                </a:cubicBezTo>
                <a:cubicBezTo>
                  <a:pt x="5047264" y="960049"/>
                  <a:pt x="5075670" y="953631"/>
                  <a:pt x="5077388" y="958493"/>
                </a:cubicBezTo>
                <a:cubicBezTo>
                  <a:pt x="5078082" y="960458"/>
                  <a:pt x="5074236" y="964350"/>
                  <a:pt x="5062406" y="971506"/>
                </a:cubicBezTo>
                <a:cubicBezTo>
                  <a:pt x="5053268" y="974735"/>
                  <a:pt x="5039747" y="980799"/>
                  <a:pt x="5034846" y="981244"/>
                </a:cubicBezTo>
                <a:cubicBezTo>
                  <a:pt x="5002553" y="984974"/>
                  <a:pt x="4972449" y="987972"/>
                  <a:pt x="4939651" y="991197"/>
                </a:cubicBezTo>
                <a:lnTo>
                  <a:pt x="4870461" y="1015644"/>
                </a:lnTo>
                <a:cubicBezTo>
                  <a:pt x="4869699" y="1020417"/>
                  <a:pt x="4868592" y="1024669"/>
                  <a:pt x="4867471" y="1028884"/>
                </a:cubicBezTo>
                <a:cubicBezTo>
                  <a:pt x="4886631" y="1024004"/>
                  <a:pt x="4903193" y="1020082"/>
                  <a:pt x="4926850" y="1013613"/>
                </a:cubicBezTo>
                <a:cubicBezTo>
                  <a:pt x="4928264" y="1017616"/>
                  <a:pt x="4932346" y="1021320"/>
                  <a:pt x="4937516" y="1029023"/>
                </a:cubicBezTo>
                <a:cubicBezTo>
                  <a:pt x="4942022" y="1034386"/>
                  <a:pt x="4998005" y="1015973"/>
                  <a:pt x="5001997" y="1027268"/>
                </a:cubicBezTo>
                <a:cubicBezTo>
                  <a:pt x="5002073" y="1027483"/>
                  <a:pt x="5002004" y="1027748"/>
                  <a:pt x="5002079" y="1027963"/>
                </a:cubicBezTo>
                <a:cubicBezTo>
                  <a:pt x="5003494" y="1031967"/>
                  <a:pt x="5025436" y="1028033"/>
                  <a:pt x="5033801" y="1029540"/>
                </a:cubicBezTo>
                <a:cubicBezTo>
                  <a:pt x="5036027" y="1029840"/>
                  <a:pt x="5037119" y="1030620"/>
                  <a:pt x="5037498" y="1031693"/>
                </a:cubicBezTo>
                <a:cubicBezTo>
                  <a:pt x="5038028" y="1033194"/>
                  <a:pt x="5037254" y="1035156"/>
                  <a:pt x="5036415" y="1036940"/>
                </a:cubicBezTo>
                <a:cubicBezTo>
                  <a:pt x="5037223" y="1039227"/>
                  <a:pt x="5033390" y="1043155"/>
                  <a:pt x="5029733" y="1047583"/>
                </a:cubicBezTo>
                <a:cubicBezTo>
                  <a:pt x="5018129" y="1051683"/>
                  <a:pt x="5004564" y="1057160"/>
                  <a:pt x="4995280" y="1060441"/>
                </a:cubicBezTo>
                <a:cubicBezTo>
                  <a:pt x="4981651" y="1062040"/>
                  <a:pt x="4978282" y="1059892"/>
                  <a:pt x="4977145" y="1056675"/>
                </a:cubicBezTo>
                <a:cubicBezTo>
                  <a:pt x="4976501" y="1054853"/>
                  <a:pt x="4976544" y="1052667"/>
                  <a:pt x="4975850" y="1050701"/>
                </a:cubicBezTo>
                <a:cubicBezTo>
                  <a:pt x="4975331" y="1049234"/>
                  <a:pt x="4974498" y="1047800"/>
                  <a:pt x="4972492" y="1046740"/>
                </a:cubicBezTo>
                <a:cubicBezTo>
                  <a:pt x="4947420" y="1049205"/>
                  <a:pt x="4908626" y="1057163"/>
                  <a:pt x="4887198" y="1055165"/>
                </a:cubicBezTo>
                <a:cubicBezTo>
                  <a:pt x="4868540" y="1054078"/>
                  <a:pt x="4856644" y="1049959"/>
                  <a:pt x="4822636" y="1056226"/>
                </a:cubicBezTo>
                <a:cubicBezTo>
                  <a:pt x="4815819" y="1058634"/>
                  <a:pt x="4806724" y="1062450"/>
                  <a:pt x="4797586" y="1065679"/>
                </a:cubicBezTo>
                <a:cubicBezTo>
                  <a:pt x="4795941" y="1067950"/>
                  <a:pt x="4791395" y="1072170"/>
                  <a:pt x="4791609" y="1072777"/>
                </a:cubicBezTo>
                <a:cubicBezTo>
                  <a:pt x="4791634" y="1072848"/>
                  <a:pt x="4791805" y="1072869"/>
                  <a:pt x="4792095" y="1072766"/>
                </a:cubicBezTo>
                <a:cubicBezTo>
                  <a:pt x="4824071" y="1067217"/>
                  <a:pt x="4818413" y="1080756"/>
                  <a:pt x="4850302" y="1075881"/>
                </a:cubicBezTo>
                <a:cubicBezTo>
                  <a:pt x="4874970" y="1072272"/>
                  <a:pt x="4894019" y="1074467"/>
                  <a:pt x="4910401" y="1076962"/>
                </a:cubicBezTo>
                <a:cubicBezTo>
                  <a:pt x="4926738" y="1078869"/>
                  <a:pt x="4934399" y="1085772"/>
                  <a:pt x="4954829" y="1084946"/>
                </a:cubicBezTo>
                <a:cubicBezTo>
                  <a:pt x="4990655" y="1083828"/>
                  <a:pt x="5024147" y="1083492"/>
                  <a:pt x="5054489" y="1088091"/>
                </a:cubicBezTo>
                <a:lnTo>
                  <a:pt x="5064933" y="1117652"/>
                </a:lnTo>
                <a:cubicBezTo>
                  <a:pt x="5021845" y="1127770"/>
                  <a:pt x="4987085" y="1132372"/>
                  <a:pt x="4966621" y="1126174"/>
                </a:cubicBezTo>
                <a:cubicBezTo>
                  <a:pt x="4957594" y="1122327"/>
                  <a:pt x="4937164" y="1123153"/>
                  <a:pt x="4904615" y="1134011"/>
                </a:cubicBezTo>
                <a:cubicBezTo>
                  <a:pt x="4904755" y="1133479"/>
                  <a:pt x="4904616" y="1133086"/>
                  <a:pt x="4904476" y="1132693"/>
                </a:cubicBezTo>
                <a:cubicBezTo>
                  <a:pt x="4902947" y="1128367"/>
                  <a:pt x="4890946" y="1129954"/>
                  <a:pt x="4871988" y="1137256"/>
                </a:cubicBezTo>
                <a:cubicBezTo>
                  <a:pt x="4871376" y="1136909"/>
                  <a:pt x="4870896" y="1136475"/>
                  <a:pt x="4870707" y="1135940"/>
                </a:cubicBezTo>
                <a:cubicBezTo>
                  <a:pt x="4869950" y="1133794"/>
                  <a:pt x="4872281" y="1130236"/>
                  <a:pt x="4871498" y="1128020"/>
                </a:cubicBezTo>
                <a:cubicBezTo>
                  <a:pt x="4870652" y="1125626"/>
                  <a:pt x="4866268" y="1124762"/>
                  <a:pt x="4850860" y="1128718"/>
                </a:cubicBezTo>
                <a:cubicBezTo>
                  <a:pt x="4846726" y="1134562"/>
                  <a:pt x="4844222" y="1138100"/>
                  <a:pt x="4844816" y="1139780"/>
                </a:cubicBezTo>
                <a:cubicBezTo>
                  <a:pt x="4845688" y="1142247"/>
                  <a:pt x="4853186" y="1140844"/>
                  <a:pt x="4871988" y="1137256"/>
                </a:cubicBezTo>
                <a:cubicBezTo>
                  <a:pt x="4873782" y="1142331"/>
                  <a:pt x="4883874" y="1141339"/>
                  <a:pt x="4904615" y="1134011"/>
                </a:cubicBezTo>
                <a:lnTo>
                  <a:pt x="4908228" y="1144233"/>
                </a:lnTo>
                <a:cubicBezTo>
                  <a:pt x="4918521" y="1143813"/>
                  <a:pt x="4930789" y="1142051"/>
                  <a:pt x="4940925" y="1141646"/>
                </a:cubicBezTo>
                <a:cubicBezTo>
                  <a:pt x="4924107" y="1152695"/>
                  <a:pt x="4907100" y="1163208"/>
                  <a:pt x="4892603" y="1173436"/>
                </a:cubicBezTo>
                <a:cubicBezTo>
                  <a:pt x="4895517" y="1174296"/>
                  <a:pt x="4898445" y="1175192"/>
                  <a:pt x="4903491" y="1174695"/>
                </a:cubicBezTo>
                <a:lnTo>
                  <a:pt x="4906916" y="1174359"/>
                </a:lnTo>
                <a:lnTo>
                  <a:pt x="4925887" y="1159181"/>
                </a:lnTo>
                <a:lnTo>
                  <a:pt x="4983828" y="1166795"/>
                </a:lnTo>
                <a:lnTo>
                  <a:pt x="5015292" y="1163701"/>
                </a:lnTo>
                <a:lnTo>
                  <a:pt x="5059468" y="1145560"/>
                </a:lnTo>
                <a:lnTo>
                  <a:pt x="5091187" y="1141867"/>
                </a:lnTo>
                <a:cubicBezTo>
                  <a:pt x="5098099" y="1144121"/>
                  <a:pt x="5105079" y="1146243"/>
                  <a:pt x="5110655" y="1148590"/>
                </a:cubicBezTo>
                <a:cubicBezTo>
                  <a:pt x="5115740" y="1146000"/>
                  <a:pt x="5119421" y="1143636"/>
                  <a:pt x="5125604" y="1138920"/>
                </a:cubicBezTo>
                <a:lnTo>
                  <a:pt x="5182319" y="1132316"/>
                </a:lnTo>
                <a:cubicBezTo>
                  <a:pt x="5185084" y="1132929"/>
                  <a:pt x="5193323" y="1135030"/>
                  <a:pt x="5203076" y="1137827"/>
                </a:cubicBezTo>
                <a:lnTo>
                  <a:pt x="5257216" y="1131522"/>
                </a:lnTo>
                <a:cubicBezTo>
                  <a:pt x="5260973" y="1129086"/>
                  <a:pt x="5267189" y="1125366"/>
                  <a:pt x="5276151" y="1121388"/>
                </a:cubicBezTo>
                <a:lnTo>
                  <a:pt x="5313103" y="1117085"/>
                </a:lnTo>
                <a:cubicBezTo>
                  <a:pt x="5321330" y="1117626"/>
                  <a:pt x="5327087" y="1123698"/>
                  <a:pt x="5340124" y="1122180"/>
                </a:cubicBezTo>
                <a:cubicBezTo>
                  <a:pt x="5344192" y="1121706"/>
                  <a:pt x="5348929" y="1120467"/>
                  <a:pt x="5354639" y="1118179"/>
                </a:cubicBezTo>
                <a:cubicBezTo>
                  <a:pt x="5356050" y="1118015"/>
                  <a:pt x="5362266" y="1114295"/>
                  <a:pt x="5368572" y="1110626"/>
                </a:cubicBezTo>
                <a:cubicBezTo>
                  <a:pt x="5372704" y="1112142"/>
                  <a:pt x="5376920" y="1113649"/>
                  <a:pt x="5385145" y="1115625"/>
                </a:cubicBezTo>
                <a:cubicBezTo>
                  <a:pt x="5402914" y="1114992"/>
                  <a:pt x="5421060" y="1113254"/>
                  <a:pt x="5439493" y="1111107"/>
                </a:cubicBezTo>
                <a:cubicBezTo>
                  <a:pt x="5459672" y="1108757"/>
                  <a:pt x="5480133" y="1105938"/>
                  <a:pt x="5500891" y="1103520"/>
                </a:cubicBezTo>
                <a:cubicBezTo>
                  <a:pt x="5512516" y="1102166"/>
                  <a:pt x="5524156" y="1100935"/>
                  <a:pt x="5535915" y="1100004"/>
                </a:cubicBezTo>
                <a:cubicBezTo>
                  <a:pt x="5541458" y="1101355"/>
                  <a:pt x="5545591" y="1102872"/>
                  <a:pt x="5552693" y="1106041"/>
                </a:cubicBezTo>
                <a:cubicBezTo>
                  <a:pt x="5557694" y="1103460"/>
                  <a:pt x="5564025" y="1100725"/>
                  <a:pt x="5571537" y="1095855"/>
                </a:cubicBezTo>
                <a:lnTo>
                  <a:pt x="5630993" y="1088931"/>
                </a:lnTo>
                <a:cubicBezTo>
                  <a:pt x="5636804" y="1093311"/>
                  <a:pt x="5646932" y="1100060"/>
                  <a:pt x="5652700" y="1103322"/>
                </a:cubicBezTo>
                <a:lnTo>
                  <a:pt x="5698951" y="1097936"/>
                </a:lnTo>
                <a:cubicBezTo>
                  <a:pt x="5711730" y="1099257"/>
                  <a:pt x="5716713" y="1105918"/>
                  <a:pt x="5729418" y="1104439"/>
                </a:cubicBezTo>
                <a:cubicBezTo>
                  <a:pt x="5730166" y="1104352"/>
                  <a:pt x="5730988" y="1104194"/>
                  <a:pt x="5731729" y="1104045"/>
                </a:cubicBezTo>
                <a:lnTo>
                  <a:pt x="5733207" y="1116734"/>
                </a:lnTo>
                <a:cubicBezTo>
                  <a:pt x="5728327" y="1120361"/>
                  <a:pt x="5722020" y="1124030"/>
                  <a:pt x="5717051" y="1127606"/>
                </a:cubicBezTo>
                <a:cubicBezTo>
                  <a:pt x="5724153" y="1130774"/>
                  <a:pt x="5729804" y="1133050"/>
                  <a:pt x="5735380" y="1135398"/>
                </a:cubicBezTo>
                <a:cubicBezTo>
                  <a:pt x="5735839" y="1139340"/>
                  <a:pt x="5734733" y="1141404"/>
                  <a:pt x="5735077" y="1144360"/>
                </a:cubicBezTo>
                <a:cubicBezTo>
                  <a:pt x="5729190" y="1148729"/>
                  <a:pt x="5724115" y="1150694"/>
                  <a:pt x="5719383" y="1151245"/>
                </a:cubicBezTo>
                <a:cubicBezTo>
                  <a:pt x="5706513" y="1152744"/>
                  <a:pt x="5696693" y="1143586"/>
                  <a:pt x="5683988" y="1145066"/>
                </a:cubicBezTo>
                <a:cubicBezTo>
                  <a:pt x="5682826" y="1145201"/>
                  <a:pt x="5681677" y="1145460"/>
                  <a:pt x="5680453" y="1145790"/>
                </a:cubicBezTo>
                <a:cubicBezTo>
                  <a:pt x="5661936" y="1147946"/>
                  <a:pt x="5658969" y="1157157"/>
                  <a:pt x="5646224" y="1162637"/>
                </a:cubicBezTo>
                <a:cubicBezTo>
                  <a:pt x="5651702" y="1166307"/>
                  <a:pt x="5659103" y="1166256"/>
                  <a:pt x="5666908" y="1165347"/>
                </a:cubicBezTo>
                <a:cubicBezTo>
                  <a:pt x="5671557" y="1164806"/>
                  <a:pt x="5676338" y="1163937"/>
                  <a:pt x="5680905" y="1163405"/>
                </a:cubicBezTo>
                <a:cubicBezTo>
                  <a:pt x="5682732" y="1163192"/>
                  <a:pt x="5684567" y="1163041"/>
                  <a:pt x="5686408" y="1162952"/>
                </a:cubicBezTo>
                <a:cubicBezTo>
                  <a:pt x="5701046" y="1162183"/>
                  <a:pt x="5708518" y="1169242"/>
                  <a:pt x="5725829" y="1168288"/>
                </a:cubicBezTo>
                <a:cubicBezTo>
                  <a:pt x="5737703" y="1166905"/>
                  <a:pt x="5749160" y="1173500"/>
                  <a:pt x="5758919" y="1176359"/>
                </a:cubicBezTo>
                <a:lnTo>
                  <a:pt x="5761199" y="1195946"/>
                </a:lnTo>
                <a:cubicBezTo>
                  <a:pt x="5752122" y="1198938"/>
                  <a:pt x="5744348" y="1200842"/>
                  <a:pt x="5736491" y="1202756"/>
                </a:cubicBezTo>
                <a:cubicBezTo>
                  <a:pt x="5728151" y="1199795"/>
                  <a:pt x="5721239" y="1197541"/>
                  <a:pt x="5714259" y="1195419"/>
                </a:cubicBezTo>
                <a:cubicBezTo>
                  <a:pt x="5706746" y="1200289"/>
                  <a:pt x="5698179" y="1206219"/>
                  <a:pt x="5689331" y="1211182"/>
                </a:cubicBezTo>
                <a:cubicBezTo>
                  <a:pt x="5694137" y="1214869"/>
                  <a:pt x="5700389" y="1215077"/>
                  <a:pt x="5706948" y="1214313"/>
                </a:cubicBezTo>
                <a:cubicBezTo>
                  <a:pt x="5712098" y="1213713"/>
                  <a:pt x="5717506" y="1212459"/>
                  <a:pt x="5722738" y="1211850"/>
                </a:cubicBezTo>
                <a:cubicBezTo>
                  <a:pt x="5725062" y="1211579"/>
                  <a:pt x="5727318" y="1211441"/>
                  <a:pt x="5729513" y="1211497"/>
                </a:cubicBezTo>
                <a:cubicBezTo>
                  <a:pt x="5741815" y="1213061"/>
                  <a:pt x="5754059" y="1215569"/>
                  <a:pt x="5766475" y="1218119"/>
                </a:cubicBezTo>
                <a:cubicBezTo>
                  <a:pt x="5776561" y="1212948"/>
                  <a:pt x="5782784" y="1209290"/>
                  <a:pt x="5789083" y="1205559"/>
                </a:cubicBezTo>
                <a:cubicBezTo>
                  <a:pt x="5798645" y="1207443"/>
                  <a:pt x="5806870" y="1209419"/>
                  <a:pt x="5820533" y="1211824"/>
                </a:cubicBezTo>
                <a:cubicBezTo>
                  <a:pt x="5829374" y="1206798"/>
                  <a:pt x="5838254" y="1202830"/>
                  <a:pt x="5847210" y="1198791"/>
                </a:cubicBezTo>
                <a:cubicBezTo>
                  <a:pt x="5852670" y="1200152"/>
                  <a:pt x="5859574" y="1202346"/>
                  <a:pt x="5870687" y="1205983"/>
                </a:cubicBezTo>
                <a:cubicBezTo>
                  <a:pt x="5880896" y="1201860"/>
                  <a:pt x="5892394" y="1196525"/>
                  <a:pt x="5901381" y="1193481"/>
                </a:cubicBezTo>
                <a:cubicBezTo>
                  <a:pt x="5912264" y="1195148"/>
                  <a:pt x="5923161" y="1196938"/>
                  <a:pt x="5938228" y="1199117"/>
                </a:cubicBezTo>
                <a:cubicBezTo>
                  <a:pt x="5947748" y="1189081"/>
                  <a:pt x="5954719" y="1180277"/>
                  <a:pt x="5963024" y="1171381"/>
                </a:cubicBezTo>
                <a:cubicBezTo>
                  <a:pt x="5979688" y="1176433"/>
                  <a:pt x="5986668" y="1178554"/>
                  <a:pt x="5993573" y="1180747"/>
                </a:cubicBezTo>
                <a:cubicBezTo>
                  <a:pt x="5996363" y="1180859"/>
                  <a:pt x="5999283" y="1180644"/>
                  <a:pt x="6002107" y="1180315"/>
                </a:cubicBezTo>
                <a:cubicBezTo>
                  <a:pt x="6007422" y="1179696"/>
                  <a:pt x="6012686" y="1178647"/>
                  <a:pt x="6017834" y="1178047"/>
                </a:cubicBezTo>
                <a:cubicBezTo>
                  <a:pt x="6024643" y="1177254"/>
                  <a:pt x="6031281" y="1177168"/>
                  <a:pt x="6037626" y="1179613"/>
                </a:cubicBezTo>
                <a:cubicBezTo>
                  <a:pt x="6033584" y="1184641"/>
                  <a:pt x="6025622" y="1186380"/>
                  <a:pt x="6016820" y="1187405"/>
                </a:cubicBezTo>
                <a:cubicBezTo>
                  <a:pt x="6012336" y="1187927"/>
                  <a:pt x="6007657" y="1188222"/>
                  <a:pt x="6003090" y="1188754"/>
                </a:cubicBezTo>
                <a:cubicBezTo>
                  <a:pt x="5993457" y="1189876"/>
                  <a:pt x="5984680" y="1191834"/>
                  <a:pt x="5980870" y="1198146"/>
                </a:cubicBezTo>
                <a:cubicBezTo>
                  <a:pt x="5955901" y="1201991"/>
                  <a:pt x="5942593" y="1213467"/>
                  <a:pt x="5926232" y="1223301"/>
                </a:cubicBezTo>
                <a:lnTo>
                  <a:pt x="5883072" y="1231386"/>
                </a:lnTo>
                <a:cubicBezTo>
                  <a:pt x="5879653" y="1236716"/>
                  <a:pt x="5876431" y="1243023"/>
                  <a:pt x="5873044" y="1249348"/>
                </a:cubicBezTo>
                <a:cubicBezTo>
                  <a:pt x="5860005" y="1240003"/>
                  <a:pt x="5850860" y="1230143"/>
                  <a:pt x="5830365" y="1227597"/>
                </a:cubicBezTo>
                <a:cubicBezTo>
                  <a:pt x="5821683" y="1232542"/>
                  <a:pt x="5812842" y="1237567"/>
                  <a:pt x="5805321" y="1242376"/>
                </a:cubicBezTo>
                <a:cubicBezTo>
                  <a:pt x="5827293" y="1246747"/>
                  <a:pt x="5821035" y="1262397"/>
                  <a:pt x="5856209" y="1265230"/>
                </a:cubicBezTo>
                <a:cubicBezTo>
                  <a:pt x="5827490" y="1271571"/>
                  <a:pt x="5810499" y="1274549"/>
                  <a:pt x="5792097" y="1277691"/>
                </a:cubicBezTo>
                <a:cubicBezTo>
                  <a:pt x="5798781" y="1288837"/>
                  <a:pt x="5822759" y="1288042"/>
                  <a:pt x="5831979" y="1297832"/>
                </a:cubicBezTo>
                <a:lnTo>
                  <a:pt x="5911196" y="1288606"/>
                </a:lnTo>
                <a:cubicBezTo>
                  <a:pt x="5919430" y="1290645"/>
                  <a:pt x="5923562" y="1292161"/>
                  <a:pt x="5929214" y="1294437"/>
                </a:cubicBezTo>
                <a:cubicBezTo>
                  <a:pt x="5938284" y="1291384"/>
                  <a:pt x="5945836" y="1287570"/>
                  <a:pt x="5958587" y="1282151"/>
                </a:cubicBezTo>
                <a:cubicBezTo>
                  <a:pt x="5966812" y="1284128"/>
                  <a:pt x="5976374" y="1286011"/>
                  <a:pt x="5988668" y="1287513"/>
                </a:cubicBezTo>
                <a:cubicBezTo>
                  <a:pt x="5992342" y="1285088"/>
                  <a:pt x="5998755" y="1282344"/>
                  <a:pt x="6004978" y="1278684"/>
                </a:cubicBezTo>
                <a:cubicBezTo>
                  <a:pt x="6016212" y="1283369"/>
                  <a:pt x="6036395" y="1283953"/>
                  <a:pt x="6035223" y="1297013"/>
                </a:cubicBezTo>
                <a:cubicBezTo>
                  <a:pt x="6023578" y="1300367"/>
                  <a:pt x="6012041" y="1304645"/>
                  <a:pt x="6000428" y="1308994"/>
                </a:cubicBezTo>
                <a:cubicBezTo>
                  <a:pt x="6000766" y="1311889"/>
                  <a:pt x="5999870" y="1315052"/>
                  <a:pt x="6000323" y="1318933"/>
                </a:cubicBezTo>
                <a:cubicBezTo>
                  <a:pt x="5988703" y="1323221"/>
                  <a:pt x="5977263" y="1327612"/>
                  <a:pt x="5960526" y="1333494"/>
                </a:cubicBezTo>
                <a:cubicBezTo>
                  <a:pt x="5977188" y="1334925"/>
                  <a:pt x="5993640" y="1333820"/>
                  <a:pt x="6009749" y="1331944"/>
                </a:cubicBezTo>
                <a:cubicBezTo>
                  <a:pt x="6025942" y="1330059"/>
                  <a:pt x="6041791" y="1327402"/>
                  <a:pt x="6057320" y="1325593"/>
                </a:cubicBezTo>
                <a:cubicBezTo>
                  <a:pt x="6067617" y="1324394"/>
                  <a:pt x="6077790" y="1323584"/>
                  <a:pt x="6087808" y="1323603"/>
                </a:cubicBezTo>
                <a:cubicBezTo>
                  <a:pt x="6093352" y="1324956"/>
                  <a:pt x="6097682" y="1327449"/>
                  <a:pt x="6103142" y="1328810"/>
                </a:cubicBezTo>
                <a:cubicBezTo>
                  <a:pt x="6123014" y="1327432"/>
                  <a:pt x="6144188" y="1324966"/>
                  <a:pt x="6162745" y="1323867"/>
                </a:cubicBezTo>
                <a:cubicBezTo>
                  <a:pt x="6174284" y="1330452"/>
                  <a:pt x="6169765" y="1337908"/>
                  <a:pt x="6170798" y="1346778"/>
                </a:cubicBezTo>
                <a:cubicBezTo>
                  <a:pt x="6153800" y="1349694"/>
                  <a:pt x="6136727" y="1352681"/>
                  <a:pt x="6122424" y="1356344"/>
                </a:cubicBezTo>
                <a:cubicBezTo>
                  <a:pt x="6107934" y="1369956"/>
                  <a:pt x="6130813" y="1371287"/>
                  <a:pt x="6142041" y="1375911"/>
                </a:cubicBezTo>
                <a:cubicBezTo>
                  <a:pt x="6143560" y="1376670"/>
                  <a:pt x="6146446" y="1378331"/>
                  <a:pt x="6149022" y="1378032"/>
                </a:cubicBezTo>
                <a:lnTo>
                  <a:pt x="6275819" y="1363266"/>
                </a:lnTo>
                <a:cubicBezTo>
                  <a:pt x="6283371" y="1359452"/>
                  <a:pt x="6289586" y="1355732"/>
                  <a:pt x="6294564" y="1352218"/>
                </a:cubicBezTo>
                <a:cubicBezTo>
                  <a:pt x="6300132" y="1354504"/>
                  <a:pt x="6305669" y="1355795"/>
                  <a:pt x="6309884" y="1357302"/>
                </a:cubicBezTo>
                <a:cubicBezTo>
                  <a:pt x="6323837" y="1352804"/>
                  <a:pt x="6337616" y="1346829"/>
                  <a:pt x="6353311" y="1345002"/>
                </a:cubicBezTo>
                <a:cubicBezTo>
                  <a:pt x="6359456" y="1344286"/>
                  <a:pt x="6365846" y="1344229"/>
                  <a:pt x="6372676" y="1345057"/>
                </a:cubicBezTo>
                <a:cubicBezTo>
                  <a:pt x="6389791" y="1353989"/>
                  <a:pt x="6369151" y="1360326"/>
                  <a:pt x="6359408" y="1368453"/>
                </a:cubicBezTo>
                <a:cubicBezTo>
                  <a:pt x="6350797" y="1375449"/>
                  <a:pt x="6343736" y="1384200"/>
                  <a:pt x="6335391" y="1392039"/>
                </a:cubicBezTo>
                <a:lnTo>
                  <a:pt x="6299685" y="1396197"/>
                </a:lnTo>
                <a:cubicBezTo>
                  <a:pt x="6292065" y="1400143"/>
                  <a:pt x="6285841" y="1403803"/>
                  <a:pt x="6277115" y="1409813"/>
                </a:cubicBezTo>
                <a:cubicBezTo>
                  <a:pt x="6267637" y="1407921"/>
                  <a:pt x="6256862" y="1407177"/>
                  <a:pt x="6244445" y="1404628"/>
                </a:cubicBezTo>
                <a:cubicBezTo>
                  <a:pt x="6231702" y="1410108"/>
                  <a:pt x="6214940" y="1415057"/>
                  <a:pt x="6199647" y="1421769"/>
                </a:cubicBezTo>
                <a:cubicBezTo>
                  <a:pt x="6209114" y="1424288"/>
                  <a:pt x="6218583" y="1423934"/>
                  <a:pt x="6229046" y="1422716"/>
                </a:cubicBezTo>
                <a:cubicBezTo>
                  <a:pt x="6235772" y="1421932"/>
                  <a:pt x="6242877" y="1420793"/>
                  <a:pt x="6250682" y="1419884"/>
                </a:cubicBezTo>
                <a:cubicBezTo>
                  <a:pt x="6257160" y="1419130"/>
                  <a:pt x="6263990" y="1418521"/>
                  <a:pt x="6271550" y="1418390"/>
                </a:cubicBezTo>
                <a:cubicBezTo>
                  <a:pt x="6284137" y="1423855"/>
                  <a:pt x="6303910" y="1432477"/>
                  <a:pt x="6323600" y="1441110"/>
                </a:cubicBezTo>
                <a:cubicBezTo>
                  <a:pt x="6336344" y="1435630"/>
                  <a:pt x="6346660" y="1432431"/>
                  <a:pt x="6360822" y="1426848"/>
                </a:cubicBezTo>
                <a:cubicBezTo>
                  <a:pt x="6364947" y="1428304"/>
                  <a:pt x="6374599" y="1430239"/>
                  <a:pt x="6386728" y="1431761"/>
                </a:cubicBezTo>
                <a:cubicBezTo>
                  <a:pt x="6394470" y="1428862"/>
                  <a:pt x="6404679" y="1424738"/>
                  <a:pt x="6414764" y="1419568"/>
                </a:cubicBezTo>
                <a:cubicBezTo>
                  <a:pt x="6420310" y="1420920"/>
                  <a:pt x="6425877" y="1423206"/>
                  <a:pt x="6432955" y="1425441"/>
                </a:cubicBezTo>
                <a:cubicBezTo>
                  <a:pt x="6447404" y="1423758"/>
                  <a:pt x="6462043" y="1422990"/>
                  <a:pt x="6479148" y="1420998"/>
                </a:cubicBezTo>
                <a:cubicBezTo>
                  <a:pt x="6469743" y="1432020"/>
                  <a:pt x="6462887" y="1441808"/>
                  <a:pt x="6455705" y="1449512"/>
                </a:cubicBezTo>
                <a:cubicBezTo>
                  <a:pt x="6447938" y="1451478"/>
                  <a:pt x="6441378" y="1452242"/>
                  <a:pt x="6436147" y="1452851"/>
                </a:cubicBezTo>
                <a:cubicBezTo>
                  <a:pt x="6422215" y="1460404"/>
                  <a:pt x="6432425" y="1467144"/>
                  <a:pt x="6430564" y="1474290"/>
                </a:cubicBezTo>
                <a:cubicBezTo>
                  <a:pt x="6453001" y="1482666"/>
                  <a:pt x="6470479" y="1495427"/>
                  <a:pt x="6516647" y="1490051"/>
                </a:cubicBezTo>
                <a:cubicBezTo>
                  <a:pt x="6493587" y="1498729"/>
                  <a:pt x="6490825" y="1508976"/>
                  <a:pt x="6472307" y="1511134"/>
                </a:cubicBezTo>
                <a:cubicBezTo>
                  <a:pt x="6472947" y="1505066"/>
                  <a:pt x="6466050" y="1502935"/>
                  <a:pt x="6458079" y="1503863"/>
                </a:cubicBezTo>
                <a:cubicBezTo>
                  <a:pt x="6452313" y="1504222"/>
                  <a:pt x="6446403" y="1504785"/>
                  <a:pt x="6440674" y="1505452"/>
                </a:cubicBezTo>
                <a:cubicBezTo>
                  <a:pt x="6429298" y="1506778"/>
                  <a:pt x="6418470" y="1508475"/>
                  <a:pt x="6410581" y="1509394"/>
                </a:cubicBezTo>
                <a:cubicBezTo>
                  <a:pt x="6396926" y="1507051"/>
                  <a:pt x="6387274" y="1505116"/>
                  <a:pt x="6377951" y="1505266"/>
                </a:cubicBezTo>
                <a:cubicBezTo>
                  <a:pt x="6375537" y="1501176"/>
                  <a:pt x="6375144" y="1496353"/>
                  <a:pt x="6369165" y="1497049"/>
                </a:cubicBezTo>
                <a:cubicBezTo>
                  <a:pt x="6367007" y="1497300"/>
                  <a:pt x="6364013" y="1498335"/>
                  <a:pt x="6359958" y="1500368"/>
                </a:cubicBezTo>
                <a:cubicBezTo>
                  <a:pt x="6365501" y="1501721"/>
                  <a:pt x="6370963" y="1503082"/>
                  <a:pt x="6377951" y="1505266"/>
                </a:cubicBezTo>
                <a:cubicBezTo>
                  <a:pt x="6380075" y="1511948"/>
                  <a:pt x="6366871" y="1513485"/>
                  <a:pt x="6355111" y="1515854"/>
                </a:cubicBezTo>
                <a:cubicBezTo>
                  <a:pt x="6349880" y="1516463"/>
                  <a:pt x="6346149" y="1519832"/>
                  <a:pt x="6341148" y="1522412"/>
                </a:cubicBezTo>
                <a:cubicBezTo>
                  <a:pt x="6342934" y="1526199"/>
                  <a:pt x="6346044" y="1529771"/>
                  <a:pt x="6347641" y="1532644"/>
                </a:cubicBezTo>
                <a:cubicBezTo>
                  <a:pt x="6353265" y="1533238"/>
                  <a:pt x="6358062" y="1533241"/>
                  <a:pt x="6362131" y="1532767"/>
                </a:cubicBezTo>
                <a:cubicBezTo>
                  <a:pt x="6373840" y="1531403"/>
                  <a:pt x="6380139" y="1526238"/>
                  <a:pt x="6386446" y="1521133"/>
                </a:cubicBezTo>
                <a:cubicBezTo>
                  <a:pt x="6398117" y="1522333"/>
                  <a:pt x="6405480" y="1528468"/>
                  <a:pt x="6418849" y="1526911"/>
                </a:cubicBezTo>
                <a:cubicBezTo>
                  <a:pt x="6421008" y="1526660"/>
                  <a:pt x="6423312" y="1526204"/>
                  <a:pt x="6425843" y="1525534"/>
                </a:cubicBezTo>
                <a:lnTo>
                  <a:pt x="6444572" y="1514363"/>
                </a:lnTo>
                <a:lnTo>
                  <a:pt x="6472307" y="1511134"/>
                </a:lnTo>
                <a:lnTo>
                  <a:pt x="6474818" y="1532692"/>
                </a:lnTo>
                <a:cubicBezTo>
                  <a:pt x="6481315" y="1534994"/>
                  <a:pt x="6487743" y="1535994"/>
                  <a:pt x="6493888" y="1535279"/>
                </a:cubicBezTo>
                <a:cubicBezTo>
                  <a:pt x="6499618" y="1534612"/>
                  <a:pt x="6505174" y="1532466"/>
                  <a:pt x="6510441" y="1528543"/>
                </a:cubicBezTo>
                <a:cubicBezTo>
                  <a:pt x="6503543" y="1526412"/>
                  <a:pt x="6497961" y="1524004"/>
                  <a:pt x="6492309" y="1521728"/>
                </a:cubicBezTo>
                <a:cubicBezTo>
                  <a:pt x="6499865" y="1517226"/>
                  <a:pt x="6508234" y="1515378"/>
                  <a:pt x="6516704" y="1514391"/>
                </a:cubicBezTo>
                <a:cubicBezTo>
                  <a:pt x="6524260" y="1513512"/>
                  <a:pt x="6531979" y="1513300"/>
                  <a:pt x="6539204" y="1512458"/>
                </a:cubicBezTo>
                <a:cubicBezTo>
                  <a:pt x="6543854" y="1511917"/>
                  <a:pt x="6548308" y="1511148"/>
                  <a:pt x="6552436" y="1509731"/>
                </a:cubicBezTo>
                <a:cubicBezTo>
                  <a:pt x="6565344" y="1517218"/>
                  <a:pt x="6585189" y="1514907"/>
                  <a:pt x="6601501" y="1516941"/>
                </a:cubicBezTo>
                <a:cubicBezTo>
                  <a:pt x="6596795" y="1534345"/>
                  <a:pt x="6626915" y="1540764"/>
                  <a:pt x="6632806" y="1555935"/>
                </a:cubicBezTo>
                <a:cubicBezTo>
                  <a:pt x="6642785" y="1549841"/>
                  <a:pt x="6649124" y="1547168"/>
                  <a:pt x="6655415" y="1543376"/>
                </a:cubicBezTo>
                <a:cubicBezTo>
                  <a:pt x="6673783" y="1552224"/>
                  <a:pt x="6655612" y="1568201"/>
                  <a:pt x="6675385" y="1576824"/>
                </a:cubicBezTo>
                <a:cubicBezTo>
                  <a:pt x="6678829" y="1572427"/>
                  <a:pt x="6681149" y="1569223"/>
                  <a:pt x="6683379" y="1565966"/>
                </a:cubicBezTo>
                <a:cubicBezTo>
                  <a:pt x="6685806" y="1563686"/>
                  <a:pt x="6688126" y="1560481"/>
                  <a:pt x="6691767" y="1557060"/>
                </a:cubicBezTo>
                <a:lnTo>
                  <a:pt x="6740064" y="1593078"/>
                </a:lnTo>
                <a:cubicBezTo>
                  <a:pt x="6735183" y="1596705"/>
                  <a:pt x="6731504" y="1599069"/>
                  <a:pt x="6726419" y="1601659"/>
                </a:cubicBezTo>
                <a:cubicBezTo>
                  <a:pt x="6732070" y="1603935"/>
                  <a:pt x="6737653" y="1606344"/>
                  <a:pt x="6744665" y="1609461"/>
                </a:cubicBezTo>
                <a:lnTo>
                  <a:pt x="6746717" y="1627078"/>
                </a:lnTo>
                <a:cubicBezTo>
                  <a:pt x="6741829" y="1630643"/>
                  <a:pt x="6735614" y="1634364"/>
                  <a:pt x="6729308" y="1638032"/>
                </a:cubicBezTo>
                <a:lnTo>
                  <a:pt x="6731359" y="1655648"/>
                </a:lnTo>
                <a:lnTo>
                  <a:pt x="6748206" y="1662229"/>
                </a:lnTo>
                <a:lnTo>
                  <a:pt x="6748206" y="1673960"/>
                </a:lnTo>
                <a:lnTo>
                  <a:pt x="6719682" y="1681856"/>
                </a:lnTo>
                <a:cubicBezTo>
                  <a:pt x="6717675" y="1687021"/>
                  <a:pt x="6714180" y="1692423"/>
                  <a:pt x="6710844" y="1697744"/>
                </a:cubicBezTo>
                <a:lnTo>
                  <a:pt x="6689752" y="1700200"/>
                </a:lnTo>
                <a:cubicBezTo>
                  <a:pt x="6676050" y="1709725"/>
                  <a:pt x="6662404" y="1718306"/>
                  <a:pt x="6647455" y="1727976"/>
                </a:cubicBezTo>
                <a:cubicBezTo>
                  <a:pt x="6647792" y="1730870"/>
                  <a:pt x="6648021" y="1732842"/>
                  <a:pt x="6647152" y="1736939"/>
                </a:cubicBezTo>
                <a:cubicBezTo>
                  <a:pt x="6622419" y="1742815"/>
                  <a:pt x="6607929" y="1756427"/>
                  <a:pt x="6586107" y="1764899"/>
                </a:cubicBezTo>
                <a:cubicBezTo>
                  <a:pt x="6568240" y="1771912"/>
                  <a:pt x="6549165" y="1780126"/>
                  <a:pt x="6526884" y="1784657"/>
                </a:cubicBezTo>
                <a:cubicBezTo>
                  <a:pt x="6521128" y="1792319"/>
                  <a:pt x="6516585" y="1798842"/>
                  <a:pt x="6508533" y="1810642"/>
                </a:cubicBezTo>
                <a:cubicBezTo>
                  <a:pt x="6513994" y="1812005"/>
                  <a:pt x="6524991" y="1814656"/>
                  <a:pt x="6534750" y="1817515"/>
                </a:cubicBezTo>
                <a:cubicBezTo>
                  <a:pt x="6540973" y="1813857"/>
                  <a:pt x="6546058" y="1811268"/>
                  <a:pt x="6549700" y="1807847"/>
                </a:cubicBezTo>
                <a:cubicBezTo>
                  <a:pt x="6569577" y="1806530"/>
                  <a:pt x="6561157" y="1814441"/>
                  <a:pt x="6563059" y="1819213"/>
                </a:cubicBezTo>
                <a:cubicBezTo>
                  <a:pt x="6556348" y="1823741"/>
                  <a:pt x="6548069" y="1825642"/>
                  <a:pt x="6539432" y="1826647"/>
                </a:cubicBezTo>
                <a:cubicBezTo>
                  <a:pt x="6530133" y="1827730"/>
                  <a:pt x="6520379" y="1827805"/>
                  <a:pt x="6511161" y="1828878"/>
                </a:cubicBezTo>
                <a:cubicBezTo>
                  <a:pt x="6508255" y="1829217"/>
                  <a:pt x="6505438" y="1829608"/>
                  <a:pt x="6502734" y="1830234"/>
                </a:cubicBezTo>
                <a:cubicBezTo>
                  <a:pt x="6491602" y="1830033"/>
                  <a:pt x="6483408" y="1822558"/>
                  <a:pt x="6470621" y="1824047"/>
                </a:cubicBezTo>
                <a:cubicBezTo>
                  <a:pt x="6466635" y="1824512"/>
                  <a:pt x="6462161" y="1825844"/>
                  <a:pt x="6457091" y="1828558"/>
                </a:cubicBezTo>
                <a:cubicBezTo>
                  <a:pt x="6453870" y="1834864"/>
                  <a:pt x="6481537" y="1842629"/>
                  <a:pt x="6528994" y="1849027"/>
                </a:cubicBezTo>
                <a:cubicBezTo>
                  <a:pt x="6554835" y="1851949"/>
                  <a:pt x="6580709" y="1855866"/>
                  <a:pt x="6606468" y="1858797"/>
                </a:cubicBezTo>
                <a:cubicBezTo>
                  <a:pt x="6603286" y="1866160"/>
                  <a:pt x="6613496" y="1872899"/>
                  <a:pt x="6599679" y="1881438"/>
                </a:cubicBezTo>
                <a:cubicBezTo>
                  <a:pt x="6594110" y="1879153"/>
                  <a:pt x="6587199" y="1876898"/>
                  <a:pt x="6580334" y="1875763"/>
                </a:cubicBezTo>
                <a:cubicBezTo>
                  <a:pt x="6570151" y="1877947"/>
                  <a:pt x="6568379" y="1886582"/>
                  <a:pt x="6541848" y="1892918"/>
                </a:cubicBezTo>
                <a:cubicBezTo>
                  <a:pt x="6543903" y="1892492"/>
                  <a:pt x="6545715" y="1892156"/>
                  <a:pt x="6547210" y="1891982"/>
                </a:cubicBezTo>
                <a:cubicBezTo>
                  <a:pt x="6555928" y="1890966"/>
                  <a:pt x="6557822" y="1893493"/>
                  <a:pt x="6560981" y="1893874"/>
                </a:cubicBezTo>
                <a:cubicBezTo>
                  <a:pt x="6574306" y="1893384"/>
                  <a:pt x="6589028" y="1892606"/>
                  <a:pt x="6608905" y="1891289"/>
                </a:cubicBezTo>
                <a:lnTo>
                  <a:pt x="6593278" y="1905970"/>
                </a:lnTo>
                <a:cubicBezTo>
                  <a:pt x="6586568" y="1917740"/>
                  <a:pt x="6626743" y="1917993"/>
                  <a:pt x="6608383" y="1933054"/>
                </a:cubicBezTo>
                <a:cubicBezTo>
                  <a:pt x="6603151" y="1933664"/>
                  <a:pt x="6595288" y="1935516"/>
                  <a:pt x="6586275" y="1937627"/>
                </a:cubicBezTo>
                <a:cubicBezTo>
                  <a:pt x="6578745" y="1931511"/>
                  <a:pt x="6572947" y="1927254"/>
                  <a:pt x="6564065" y="1920361"/>
                </a:cubicBezTo>
                <a:cubicBezTo>
                  <a:pt x="6559629" y="1927807"/>
                  <a:pt x="6556301" y="1933189"/>
                  <a:pt x="6553021" y="1940438"/>
                </a:cubicBezTo>
                <a:lnTo>
                  <a:pt x="6496306" y="1947043"/>
                </a:lnTo>
                <a:cubicBezTo>
                  <a:pt x="6488081" y="1945066"/>
                  <a:pt x="6474426" y="1942724"/>
                  <a:pt x="6459352" y="1940483"/>
                </a:cubicBezTo>
                <a:cubicBezTo>
                  <a:pt x="6440920" y="1953492"/>
                  <a:pt x="6424911" y="1966345"/>
                  <a:pt x="6413915" y="1974555"/>
                </a:cubicBezTo>
                <a:cubicBezTo>
                  <a:pt x="6407987" y="1975682"/>
                  <a:pt x="6402604" y="1976435"/>
                  <a:pt x="6397539" y="1977024"/>
                </a:cubicBezTo>
                <a:cubicBezTo>
                  <a:pt x="6390730" y="1977817"/>
                  <a:pt x="6384722" y="1978267"/>
                  <a:pt x="6379242" y="1978905"/>
                </a:cubicBezTo>
                <a:cubicBezTo>
                  <a:pt x="6371851" y="1979765"/>
                  <a:pt x="6365598" y="1980994"/>
                  <a:pt x="6360037" y="1983826"/>
                </a:cubicBezTo>
                <a:cubicBezTo>
                  <a:pt x="6369608" y="1996634"/>
                  <a:pt x="6399770" y="1991123"/>
                  <a:pt x="6416541" y="1997099"/>
                </a:cubicBezTo>
                <a:lnTo>
                  <a:pt x="6417560" y="2005845"/>
                </a:lnTo>
                <a:cubicBezTo>
                  <a:pt x="6412474" y="2008436"/>
                  <a:pt x="6408718" y="2010871"/>
                  <a:pt x="6402618" y="2015577"/>
                </a:cubicBezTo>
                <a:cubicBezTo>
                  <a:pt x="6408506" y="2019885"/>
                  <a:pt x="6413090" y="2025283"/>
                  <a:pt x="6420299" y="2029375"/>
                </a:cubicBezTo>
                <a:cubicBezTo>
                  <a:pt x="6424777" y="2033849"/>
                  <a:pt x="6431879" y="2037017"/>
                  <a:pt x="6439120" y="2042105"/>
                </a:cubicBezTo>
                <a:cubicBezTo>
                  <a:pt x="6428682" y="2044256"/>
                  <a:pt x="6420710" y="2045185"/>
                  <a:pt x="6410286" y="2047460"/>
                </a:cubicBezTo>
                <a:cubicBezTo>
                  <a:pt x="6407170" y="2043828"/>
                  <a:pt x="6404061" y="2040256"/>
                  <a:pt x="6398141" y="2034953"/>
                </a:cubicBezTo>
                <a:cubicBezTo>
                  <a:pt x="6378037" y="2035047"/>
                  <a:pt x="6358485" y="2026148"/>
                  <a:pt x="6333822" y="2029019"/>
                </a:cubicBezTo>
                <a:cubicBezTo>
                  <a:pt x="6325601" y="2029977"/>
                  <a:pt x="6316860" y="2032244"/>
                  <a:pt x="6307351" y="2036597"/>
                </a:cubicBezTo>
                <a:cubicBezTo>
                  <a:pt x="6321580" y="2043868"/>
                  <a:pt x="6340474" y="2045663"/>
                  <a:pt x="6360779" y="2047295"/>
                </a:cubicBezTo>
                <a:cubicBezTo>
                  <a:pt x="6382291" y="2047724"/>
                  <a:pt x="6381226" y="2061707"/>
                  <a:pt x="6396478" y="2066923"/>
                </a:cubicBezTo>
                <a:lnTo>
                  <a:pt x="6432183" y="2062765"/>
                </a:lnTo>
                <a:cubicBezTo>
                  <a:pt x="6439811" y="2058881"/>
                  <a:pt x="6445951" y="2055231"/>
                  <a:pt x="6453464" y="2050361"/>
                </a:cubicBezTo>
                <a:cubicBezTo>
                  <a:pt x="6456688" y="2054917"/>
                  <a:pt x="6459720" y="2058560"/>
                  <a:pt x="6462952" y="2063178"/>
                </a:cubicBezTo>
                <a:cubicBezTo>
                  <a:pt x="6446298" y="2069051"/>
                  <a:pt x="6432225" y="2074685"/>
                  <a:pt x="6410371" y="2082162"/>
                </a:cubicBezTo>
                <a:lnTo>
                  <a:pt x="6324511" y="2092161"/>
                </a:lnTo>
                <a:cubicBezTo>
                  <a:pt x="6320494" y="2091630"/>
                  <a:pt x="6313507" y="2089447"/>
                  <a:pt x="6306609" y="2087316"/>
                </a:cubicBezTo>
                <a:cubicBezTo>
                  <a:pt x="6295333" y="2094559"/>
                  <a:pt x="6278457" y="2098523"/>
                  <a:pt x="6262934" y="2103264"/>
                </a:cubicBezTo>
                <a:lnTo>
                  <a:pt x="6258478" y="2115017"/>
                </a:lnTo>
                <a:lnTo>
                  <a:pt x="6280352" y="2111315"/>
                </a:lnTo>
                <a:cubicBezTo>
                  <a:pt x="6300383" y="2109359"/>
                  <a:pt x="6324731" y="2104848"/>
                  <a:pt x="6347076" y="2101593"/>
                </a:cubicBezTo>
                <a:cubicBezTo>
                  <a:pt x="6282319" y="2131657"/>
                  <a:pt x="6275976" y="2135413"/>
                  <a:pt x="6250454" y="2158768"/>
                </a:cubicBezTo>
                <a:cubicBezTo>
                  <a:pt x="6227303" y="2159279"/>
                  <a:pt x="6177182" y="2179050"/>
                  <a:pt x="6154011" y="2179505"/>
                </a:cubicBezTo>
                <a:cubicBezTo>
                  <a:pt x="6130870" y="2180045"/>
                  <a:pt x="6085057" y="2197230"/>
                  <a:pt x="6057427" y="2199841"/>
                </a:cubicBezTo>
                <a:cubicBezTo>
                  <a:pt x="6032106" y="2201602"/>
                  <a:pt x="5997989" y="2208019"/>
                  <a:pt x="5970978" y="2211923"/>
                </a:cubicBezTo>
                <a:cubicBezTo>
                  <a:pt x="5954733" y="2217663"/>
                  <a:pt x="5938632" y="2223352"/>
                  <a:pt x="5927189" y="2227911"/>
                </a:cubicBezTo>
                <a:cubicBezTo>
                  <a:pt x="5921252" y="2225884"/>
                  <a:pt x="5922109" y="2220459"/>
                  <a:pt x="5895862" y="2234371"/>
                </a:cubicBezTo>
                <a:cubicBezTo>
                  <a:pt x="5905620" y="2232438"/>
                  <a:pt x="5912933" y="2231433"/>
                  <a:pt x="5927189" y="2227911"/>
                </a:cubicBezTo>
                <a:cubicBezTo>
                  <a:pt x="5931751" y="2232968"/>
                  <a:pt x="5962430" y="2224673"/>
                  <a:pt x="5987427" y="2221996"/>
                </a:cubicBezTo>
                <a:cubicBezTo>
                  <a:pt x="5989350" y="2227438"/>
                  <a:pt x="5993927" y="2233005"/>
                  <a:pt x="5998505" y="2238572"/>
                </a:cubicBezTo>
                <a:cubicBezTo>
                  <a:pt x="6020856" y="2235797"/>
                  <a:pt x="6044972" y="2223701"/>
                  <a:pt x="6070977" y="2216027"/>
                </a:cubicBezTo>
                <a:cubicBezTo>
                  <a:pt x="6080861" y="2222297"/>
                  <a:pt x="6117289" y="2215032"/>
                  <a:pt x="6149265" y="2210403"/>
                </a:cubicBezTo>
                <a:cubicBezTo>
                  <a:pt x="6150560" y="2214070"/>
                  <a:pt x="6154406" y="2216642"/>
                  <a:pt x="6155630" y="2220107"/>
                </a:cubicBezTo>
                <a:cubicBezTo>
                  <a:pt x="6156693" y="2223114"/>
                  <a:pt x="6155860" y="2226760"/>
                  <a:pt x="6149359" y="2232375"/>
                </a:cubicBezTo>
                <a:cubicBezTo>
                  <a:pt x="6123823" y="2240914"/>
                  <a:pt x="6112931" y="2239640"/>
                  <a:pt x="6095869" y="2242607"/>
                </a:cubicBezTo>
                <a:lnTo>
                  <a:pt x="6093612" y="2236220"/>
                </a:lnTo>
                <a:cubicBezTo>
                  <a:pt x="6077042" y="2241043"/>
                  <a:pt x="6058135" y="2246177"/>
                  <a:pt x="6051165" y="2248156"/>
                </a:cubicBezTo>
                <a:cubicBezTo>
                  <a:pt x="6025684" y="2249460"/>
                  <a:pt x="6007667" y="2250187"/>
                  <a:pt x="5987474" y="2251684"/>
                </a:cubicBezTo>
                <a:cubicBezTo>
                  <a:pt x="5960093" y="2262390"/>
                  <a:pt x="5934054" y="2269044"/>
                  <a:pt x="5907635" y="2282470"/>
                </a:cubicBezTo>
                <a:cubicBezTo>
                  <a:pt x="5927341" y="2279599"/>
                  <a:pt x="5947031" y="2276218"/>
                  <a:pt x="5961945" y="2274558"/>
                </a:cubicBezTo>
                <a:cubicBezTo>
                  <a:pt x="5979655" y="2273423"/>
                  <a:pt x="5979581" y="2280601"/>
                  <a:pt x="6008409" y="2273992"/>
                </a:cubicBezTo>
                <a:cubicBezTo>
                  <a:pt x="6030113" y="2269385"/>
                  <a:pt x="6052151" y="2265722"/>
                  <a:pt x="6062881" y="2266537"/>
                </a:cubicBezTo>
                <a:cubicBezTo>
                  <a:pt x="6076111" y="2267502"/>
                  <a:pt x="6084996" y="2270483"/>
                  <a:pt x="6111369" y="2264774"/>
                </a:cubicBezTo>
                <a:cubicBezTo>
                  <a:pt x="6135556" y="2259804"/>
                  <a:pt x="6135151" y="2265585"/>
                  <a:pt x="6145882" y="2266402"/>
                </a:cubicBezTo>
                <a:cubicBezTo>
                  <a:pt x="6159824" y="2261991"/>
                  <a:pt x="6174072" y="2257988"/>
                  <a:pt x="6188014" y="2253577"/>
                </a:cubicBezTo>
                <a:cubicBezTo>
                  <a:pt x="6197574" y="2252004"/>
                  <a:pt x="6200543" y="2253017"/>
                  <a:pt x="6201190" y="2254850"/>
                </a:cubicBezTo>
                <a:cubicBezTo>
                  <a:pt x="6201859" y="2256740"/>
                  <a:pt x="6200205" y="2259451"/>
                  <a:pt x="6200813" y="2261170"/>
                </a:cubicBezTo>
                <a:cubicBezTo>
                  <a:pt x="6201116" y="2262029"/>
                  <a:pt x="6201990" y="2262655"/>
                  <a:pt x="6204138" y="2262733"/>
                </a:cubicBezTo>
                <a:cubicBezTo>
                  <a:pt x="6193651" y="2269531"/>
                  <a:pt x="6185005" y="2274615"/>
                  <a:pt x="6176666" y="2280107"/>
                </a:cubicBezTo>
                <a:cubicBezTo>
                  <a:pt x="6186452" y="2278711"/>
                  <a:pt x="6196546" y="2277723"/>
                  <a:pt x="6208966" y="2276395"/>
                </a:cubicBezTo>
                <a:cubicBezTo>
                  <a:pt x="6193189" y="2283001"/>
                  <a:pt x="6181737" y="2287530"/>
                  <a:pt x="6175091" y="2290426"/>
                </a:cubicBezTo>
                <a:cubicBezTo>
                  <a:pt x="6101502" y="2310272"/>
                  <a:pt x="6089048" y="2296727"/>
                  <a:pt x="6035692" y="2306880"/>
                </a:cubicBezTo>
                <a:cubicBezTo>
                  <a:pt x="6023602" y="2313761"/>
                  <a:pt x="6022536" y="2316748"/>
                  <a:pt x="6023366" y="2319097"/>
                </a:cubicBezTo>
                <a:cubicBezTo>
                  <a:pt x="6023731" y="2320128"/>
                  <a:pt x="6024541" y="2321034"/>
                  <a:pt x="6024904" y="2322065"/>
                </a:cubicBezTo>
                <a:cubicBezTo>
                  <a:pt x="6025531" y="2323841"/>
                  <a:pt x="6024999" y="2326026"/>
                  <a:pt x="6020280" y="2329756"/>
                </a:cubicBezTo>
                <a:cubicBezTo>
                  <a:pt x="6014100" y="2333969"/>
                  <a:pt x="6003467" y="2340819"/>
                  <a:pt x="5993131" y="2348047"/>
                </a:cubicBezTo>
                <a:cubicBezTo>
                  <a:pt x="6065169" y="2339509"/>
                  <a:pt x="6108593" y="2344657"/>
                  <a:pt x="6170909" y="2330308"/>
                </a:cubicBezTo>
                <a:cubicBezTo>
                  <a:pt x="6199493" y="2329938"/>
                  <a:pt x="6209927" y="2330376"/>
                  <a:pt x="6222672" y="2329964"/>
                </a:cubicBezTo>
                <a:cubicBezTo>
                  <a:pt x="6194401" y="2345075"/>
                  <a:pt x="6156423" y="2354885"/>
                  <a:pt x="6121935" y="2368102"/>
                </a:cubicBezTo>
                <a:cubicBezTo>
                  <a:pt x="6116638" y="2367428"/>
                  <a:pt x="6109011" y="2367545"/>
                  <a:pt x="6092830" y="2366078"/>
                </a:cubicBezTo>
                <a:cubicBezTo>
                  <a:pt x="6058371" y="2371068"/>
                  <a:pt x="6008875" y="2377828"/>
                  <a:pt x="5961867" y="2384707"/>
                </a:cubicBezTo>
                <a:cubicBezTo>
                  <a:pt x="5943760" y="2392103"/>
                  <a:pt x="5934648" y="2395870"/>
                  <a:pt x="5925834" y="2400015"/>
                </a:cubicBezTo>
                <a:cubicBezTo>
                  <a:pt x="5928631" y="2400541"/>
                  <a:pt x="5931292" y="2401148"/>
                  <a:pt x="5936257" y="2400424"/>
                </a:cubicBezTo>
                <a:cubicBezTo>
                  <a:pt x="5948984" y="2399503"/>
                  <a:pt x="5963871" y="2397304"/>
                  <a:pt x="5980788" y="2394389"/>
                </a:cubicBezTo>
                <a:lnTo>
                  <a:pt x="5986749" y="2411258"/>
                </a:lnTo>
                <a:cubicBezTo>
                  <a:pt x="5999153" y="2409421"/>
                  <a:pt x="6009246" y="2408433"/>
                  <a:pt x="6019501" y="2407902"/>
                </a:cubicBezTo>
                <a:lnTo>
                  <a:pt x="6023509" y="2419244"/>
                </a:lnTo>
                <a:cubicBezTo>
                  <a:pt x="6016896" y="2423159"/>
                  <a:pt x="6008557" y="2428652"/>
                  <a:pt x="5997908" y="2434991"/>
                </a:cubicBezTo>
                <a:cubicBezTo>
                  <a:pt x="6046605" y="2425969"/>
                  <a:pt x="6073039" y="2427358"/>
                  <a:pt x="6097673" y="2431508"/>
                </a:cubicBezTo>
                <a:cubicBezTo>
                  <a:pt x="6089012" y="2436083"/>
                  <a:pt x="6080214" y="2440738"/>
                  <a:pt x="6067233" y="2447870"/>
                </a:cubicBezTo>
                <a:cubicBezTo>
                  <a:pt x="6037918" y="2453105"/>
                  <a:pt x="6011232" y="2457927"/>
                  <a:pt x="5986722" y="2461980"/>
                </a:cubicBezTo>
                <a:cubicBezTo>
                  <a:pt x="5924026" y="2483099"/>
                  <a:pt x="5930202" y="2493192"/>
                  <a:pt x="5911717" y="2506909"/>
                </a:cubicBezTo>
                <a:cubicBezTo>
                  <a:pt x="5883688" y="2515781"/>
                  <a:pt x="5895859" y="2506358"/>
                  <a:pt x="5882963" y="2506339"/>
                </a:cubicBezTo>
                <a:cubicBezTo>
                  <a:pt x="5859575" y="2513572"/>
                  <a:pt x="5834019" y="2522054"/>
                  <a:pt x="5803824" y="2531724"/>
                </a:cubicBezTo>
                <a:cubicBezTo>
                  <a:pt x="5811839" y="2525315"/>
                  <a:pt x="5815520" y="2520954"/>
                  <a:pt x="5823346" y="2513550"/>
                </a:cubicBezTo>
                <a:cubicBezTo>
                  <a:pt x="5802459" y="2520930"/>
                  <a:pt x="5783885" y="2527009"/>
                  <a:pt x="5765292" y="2533030"/>
                </a:cubicBezTo>
                <a:lnTo>
                  <a:pt x="5765464" y="2533518"/>
                </a:lnTo>
                <a:cubicBezTo>
                  <a:pt x="5760822" y="2535158"/>
                  <a:pt x="5754004" y="2537567"/>
                  <a:pt x="5751366" y="2537951"/>
                </a:cubicBezTo>
                <a:cubicBezTo>
                  <a:pt x="5689276" y="2545551"/>
                  <a:pt x="5609907" y="2563349"/>
                  <a:pt x="5559971" y="2561017"/>
                </a:cubicBezTo>
                <a:cubicBezTo>
                  <a:pt x="5557344" y="2561430"/>
                  <a:pt x="5543412" y="2565869"/>
                  <a:pt x="5529314" y="2570302"/>
                </a:cubicBezTo>
                <a:cubicBezTo>
                  <a:pt x="5510626" y="2568206"/>
                  <a:pt x="5491810" y="2566671"/>
                  <a:pt x="5451188" y="2576384"/>
                </a:cubicBezTo>
                <a:lnTo>
                  <a:pt x="5448618" y="2569109"/>
                </a:lnTo>
                <a:cubicBezTo>
                  <a:pt x="5369021" y="2593656"/>
                  <a:pt x="5311429" y="2599667"/>
                  <a:pt x="5237806" y="2618495"/>
                </a:cubicBezTo>
                <a:cubicBezTo>
                  <a:pt x="5216281" y="2624071"/>
                  <a:pt x="5203365" y="2623996"/>
                  <a:pt x="5196790" y="2620164"/>
                </a:cubicBezTo>
                <a:cubicBezTo>
                  <a:pt x="5193184" y="2617346"/>
                  <a:pt x="5162342" y="2625183"/>
                  <a:pt x="5142948" y="2628942"/>
                </a:cubicBezTo>
                <a:cubicBezTo>
                  <a:pt x="5137993" y="2629694"/>
                  <a:pt x="5126874" y="2635169"/>
                  <a:pt x="5108632" y="2642645"/>
                </a:cubicBezTo>
                <a:cubicBezTo>
                  <a:pt x="5154829" y="2633476"/>
                  <a:pt x="5132987" y="2652469"/>
                  <a:pt x="5167921" y="2648825"/>
                </a:cubicBezTo>
                <a:cubicBezTo>
                  <a:pt x="5200339" y="2644523"/>
                  <a:pt x="5215043" y="2650121"/>
                  <a:pt x="5236656" y="2652183"/>
                </a:cubicBezTo>
                <a:cubicBezTo>
                  <a:pt x="5230810" y="2657341"/>
                  <a:pt x="5220346" y="2665130"/>
                  <a:pt x="5212493" y="2671997"/>
                </a:cubicBezTo>
                <a:cubicBezTo>
                  <a:pt x="5237013" y="2667972"/>
                  <a:pt x="5254544" y="2665870"/>
                  <a:pt x="5279045" y="2661789"/>
                </a:cubicBezTo>
                <a:cubicBezTo>
                  <a:pt x="5280016" y="2664538"/>
                  <a:pt x="5283649" y="2667894"/>
                  <a:pt x="5288038" y="2672464"/>
                </a:cubicBezTo>
                <a:cubicBezTo>
                  <a:pt x="5290410" y="2674559"/>
                  <a:pt x="5318590" y="2667501"/>
                  <a:pt x="5319967" y="2671397"/>
                </a:cubicBezTo>
                <a:cubicBezTo>
                  <a:pt x="5320523" y="2672972"/>
                  <a:pt x="5316519" y="2676417"/>
                  <a:pt x="5304503" y="2683046"/>
                </a:cubicBezTo>
                <a:cubicBezTo>
                  <a:pt x="5295365" y="2686275"/>
                  <a:pt x="5281763" y="2692111"/>
                  <a:pt x="5276943" y="2692784"/>
                </a:cubicBezTo>
                <a:cubicBezTo>
                  <a:pt x="5245130" y="2697871"/>
                  <a:pt x="5215502" y="2702217"/>
                  <a:pt x="5183226" y="2706920"/>
                </a:cubicBezTo>
                <a:lnTo>
                  <a:pt x="5114035" y="2731366"/>
                </a:lnTo>
                <a:cubicBezTo>
                  <a:pt x="5112994" y="2735343"/>
                  <a:pt x="5111645" y="2738912"/>
                  <a:pt x="5110285" y="2742453"/>
                </a:cubicBezTo>
                <a:cubicBezTo>
                  <a:pt x="5129328" y="2737239"/>
                  <a:pt x="5145769" y="2732977"/>
                  <a:pt x="5169308" y="2726174"/>
                </a:cubicBezTo>
                <a:cubicBezTo>
                  <a:pt x="5170442" y="2729382"/>
                  <a:pt x="5174203" y="2732177"/>
                  <a:pt x="5178776" y="2738197"/>
                </a:cubicBezTo>
                <a:cubicBezTo>
                  <a:pt x="5182849" y="2742332"/>
                  <a:pt x="5238747" y="2723677"/>
                  <a:pt x="5241945" y="2732728"/>
                </a:cubicBezTo>
                <a:cubicBezTo>
                  <a:pt x="5242006" y="2732900"/>
                  <a:pt x="5241921" y="2733123"/>
                  <a:pt x="5241982" y="2733295"/>
                </a:cubicBezTo>
                <a:cubicBezTo>
                  <a:pt x="5243115" y="2736503"/>
                  <a:pt x="5264819" y="2731895"/>
                  <a:pt x="5272906" y="2732615"/>
                </a:cubicBezTo>
                <a:cubicBezTo>
                  <a:pt x="5275065" y="2732722"/>
                  <a:pt x="5276083" y="2733295"/>
                  <a:pt x="5276387" y="2734155"/>
                </a:cubicBezTo>
                <a:cubicBezTo>
                  <a:pt x="5276812" y="2735358"/>
                  <a:pt x="5275931" y="2737023"/>
                  <a:pt x="5275000" y="2738544"/>
                </a:cubicBezTo>
                <a:cubicBezTo>
                  <a:pt x="5275649" y="2740377"/>
                  <a:pt x="5271654" y="2743850"/>
                  <a:pt x="5267802" y="2747723"/>
                </a:cubicBezTo>
                <a:cubicBezTo>
                  <a:pt x="5256198" y="2751823"/>
                  <a:pt x="5242590" y="2757180"/>
                  <a:pt x="5233306" y="2760459"/>
                </a:cubicBezTo>
                <a:cubicBezTo>
                  <a:pt x="5219877" y="2762627"/>
                  <a:pt x="5216716" y="2761070"/>
                  <a:pt x="5215806" y="2758491"/>
                </a:cubicBezTo>
                <a:cubicBezTo>
                  <a:pt x="5215289" y="2757031"/>
                  <a:pt x="5215468" y="2755228"/>
                  <a:pt x="5214912" y="2753652"/>
                </a:cubicBezTo>
                <a:cubicBezTo>
                  <a:pt x="5214497" y="2752478"/>
                  <a:pt x="5213771" y="2751349"/>
                  <a:pt x="5211876" y="2750602"/>
                </a:cubicBezTo>
                <a:cubicBezTo>
                  <a:pt x="5187203" y="2754196"/>
                  <a:pt x="5148767" y="2763168"/>
                  <a:pt x="5127937" y="2762860"/>
                </a:cubicBezTo>
                <a:cubicBezTo>
                  <a:pt x="5109759" y="2763130"/>
                  <a:pt x="5098381" y="2760481"/>
                  <a:pt x="5064731" y="2767762"/>
                </a:cubicBezTo>
                <a:cubicBezTo>
                  <a:pt x="5057914" y="2770171"/>
                  <a:pt x="5048783" y="2773881"/>
                  <a:pt x="5039644" y="2777109"/>
                </a:cubicBezTo>
                <a:cubicBezTo>
                  <a:pt x="5037893" y="2779081"/>
                  <a:pt x="5033184" y="2782840"/>
                  <a:pt x="5033356" y="2783326"/>
                </a:cubicBezTo>
                <a:cubicBezTo>
                  <a:pt x="5033377" y="2783383"/>
                  <a:pt x="5033542" y="2783390"/>
                  <a:pt x="5033832" y="2783287"/>
                </a:cubicBezTo>
                <a:cubicBezTo>
                  <a:pt x="5065450" y="2776723"/>
                  <a:pt x="5059072" y="2788224"/>
                  <a:pt x="5090561" y="2782220"/>
                </a:cubicBezTo>
                <a:cubicBezTo>
                  <a:pt x="5114910" y="2777710"/>
                  <a:pt x="5133402" y="2778327"/>
                  <a:pt x="5149267" y="2779359"/>
                </a:cubicBezTo>
                <a:cubicBezTo>
                  <a:pt x="5165124" y="2779910"/>
                  <a:pt x="5172185" y="2785115"/>
                  <a:pt x="5192216" y="2783161"/>
                </a:cubicBezTo>
                <a:cubicBezTo>
                  <a:pt x="5227322" y="2780003"/>
                  <a:pt x="5260097" y="2777638"/>
                  <a:pt x="5289482" y="2779531"/>
                </a:cubicBezTo>
                <a:lnTo>
                  <a:pt x="5297851" y="2803218"/>
                </a:lnTo>
                <a:cubicBezTo>
                  <a:pt x="5255082" y="2814238"/>
                  <a:pt x="5220801" y="2820196"/>
                  <a:pt x="5201175" y="2816370"/>
                </a:cubicBezTo>
                <a:cubicBezTo>
                  <a:pt x="5192587" y="2813766"/>
                  <a:pt x="5172556" y="2815721"/>
                  <a:pt x="5140048" y="2826691"/>
                </a:cubicBezTo>
                <a:cubicBezTo>
                  <a:pt x="5140216" y="2826244"/>
                  <a:pt x="5140105" y="2825929"/>
                  <a:pt x="5139994" y="2825614"/>
                </a:cubicBezTo>
                <a:cubicBezTo>
                  <a:pt x="5138770" y="2822149"/>
                  <a:pt x="5126932" y="2824204"/>
                  <a:pt x="5107937" y="2831400"/>
                </a:cubicBezTo>
                <a:cubicBezTo>
                  <a:pt x="5107360" y="2831152"/>
                  <a:pt x="5106919" y="2830825"/>
                  <a:pt x="5106767" y="2830395"/>
                </a:cubicBezTo>
                <a:cubicBezTo>
                  <a:pt x="5106160" y="2828677"/>
                  <a:pt x="5108662" y="2825602"/>
                  <a:pt x="5108034" y="2823826"/>
                </a:cubicBezTo>
                <a:cubicBezTo>
                  <a:pt x="5107356" y="2821907"/>
                  <a:pt x="5103123" y="2821469"/>
                  <a:pt x="5087809" y="2825688"/>
                </a:cubicBezTo>
                <a:cubicBezTo>
                  <a:pt x="5083400" y="2830758"/>
                  <a:pt x="5080732" y="2833827"/>
                  <a:pt x="5081207" y="2835173"/>
                </a:cubicBezTo>
                <a:cubicBezTo>
                  <a:pt x="5081906" y="2837150"/>
                  <a:pt x="5089327" y="2835526"/>
                  <a:pt x="5107937" y="2831400"/>
                </a:cubicBezTo>
                <a:cubicBezTo>
                  <a:pt x="5109374" y="2835466"/>
                  <a:pt x="5119306" y="2834020"/>
                  <a:pt x="5140048" y="2826691"/>
                </a:cubicBezTo>
                <a:lnTo>
                  <a:pt x="5142942" y="2834883"/>
                </a:lnTo>
                <a:cubicBezTo>
                  <a:pt x="5153034" y="2833894"/>
                  <a:pt x="5165142" y="2831679"/>
                  <a:pt x="5175080" y="2830713"/>
                </a:cubicBezTo>
                <a:cubicBezTo>
                  <a:pt x="5157943" y="2840858"/>
                  <a:pt x="5140655" y="2850576"/>
                  <a:pt x="5125839" y="2859902"/>
                </a:cubicBezTo>
                <a:cubicBezTo>
                  <a:pt x="5128636" y="2860428"/>
                  <a:pt x="5131443" y="2860983"/>
                  <a:pt x="5136407" y="2860259"/>
                </a:cubicBezTo>
                <a:lnTo>
                  <a:pt x="5247356" y="2844095"/>
                </a:lnTo>
                <a:cubicBezTo>
                  <a:pt x="5247134" y="2844850"/>
                  <a:pt x="5247190" y="2845474"/>
                  <a:pt x="5247383" y="2846018"/>
                </a:cubicBezTo>
                <a:cubicBezTo>
                  <a:pt x="5250267" y="2854182"/>
                  <a:pt x="5296508" y="2840518"/>
                  <a:pt x="5311685" y="2842373"/>
                </a:cubicBezTo>
                <a:cubicBezTo>
                  <a:pt x="5310488" y="2843601"/>
                  <a:pt x="5310336" y="2844557"/>
                  <a:pt x="5310629" y="2845388"/>
                </a:cubicBezTo>
                <a:cubicBezTo>
                  <a:pt x="5311247" y="2847135"/>
                  <a:pt x="5314101" y="2848285"/>
                  <a:pt x="5314729" y="2850061"/>
                </a:cubicBezTo>
                <a:cubicBezTo>
                  <a:pt x="5315710" y="2852839"/>
                  <a:pt x="5311192" y="2857141"/>
                  <a:pt x="5284166" y="2867464"/>
                </a:cubicBezTo>
                <a:cubicBezTo>
                  <a:pt x="5227129" y="2881978"/>
                  <a:pt x="5195083" y="2879478"/>
                  <a:pt x="5139748" y="2891878"/>
                </a:cubicBezTo>
                <a:lnTo>
                  <a:pt x="5112518" y="2903013"/>
                </a:lnTo>
                <a:cubicBezTo>
                  <a:pt x="5104838" y="2907595"/>
                  <a:pt x="5103434" y="2910088"/>
                  <a:pt x="5104071" y="2911893"/>
                </a:cubicBezTo>
                <a:cubicBezTo>
                  <a:pt x="5104649" y="2913526"/>
                  <a:pt x="5106821" y="2914594"/>
                  <a:pt x="5107357" y="2916112"/>
                </a:cubicBezTo>
                <a:cubicBezTo>
                  <a:pt x="5107701" y="2917086"/>
                  <a:pt x="5107444" y="2918208"/>
                  <a:pt x="5105563" y="2919807"/>
                </a:cubicBezTo>
                <a:cubicBezTo>
                  <a:pt x="5117983" y="2918479"/>
                  <a:pt x="5127931" y="2917542"/>
                  <a:pt x="5137862" y="2916094"/>
                </a:cubicBezTo>
                <a:lnTo>
                  <a:pt x="5143013" y="2930674"/>
                </a:lnTo>
                <a:cubicBezTo>
                  <a:pt x="5166794" y="2931486"/>
                  <a:pt x="5190125" y="2931942"/>
                  <a:pt x="5211441" y="2933625"/>
                </a:cubicBezTo>
                <a:cubicBezTo>
                  <a:pt x="5212803" y="2933787"/>
                  <a:pt x="5213461" y="2934265"/>
                  <a:pt x="5213704" y="2934952"/>
                </a:cubicBezTo>
                <a:cubicBezTo>
                  <a:pt x="5214422" y="2936985"/>
                  <a:pt x="5211522" y="2940781"/>
                  <a:pt x="5212484" y="2943502"/>
                </a:cubicBezTo>
                <a:cubicBezTo>
                  <a:pt x="5198865" y="2948829"/>
                  <a:pt x="5178626" y="2958042"/>
                  <a:pt x="5171484" y="2959535"/>
                </a:cubicBezTo>
                <a:cubicBezTo>
                  <a:pt x="5149149" y="2962818"/>
                  <a:pt x="5131584" y="2963902"/>
                  <a:pt x="5118864" y="2965304"/>
                </a:cubicBezTo>
                <a:cubicBezTo>
                  <a:pt x="5063447" y="2984400"/>
                  <a:pt x="5046786" y="2995892"/>
                  <a:pt x="5037746" y="3006787"/>
                </a:cubicBezTo>
                <a:lnTo>
                  <a:pt x="4993795" y="3022316"/>
                </a:lnTo>
                <a:lnTo>
                  <a:pt x="4961819" y="3026944"/>
                </a:lnTo>
                <a:lnTo>
                  <a:pt x="4931793" y="3037553"/>
                </a:lnTo>
                <a:lnTo>
                  <a:pt x="4865224" y="3047252"/>
                </a:lnTo>
                <a:cubicBezTo>
                  <a:pt x="4843051" y="3050994"/>
                  <a:pt x="4820521" y="3052800"/>
                  <a:pt x="4796972" y="3059575"/>
                </a:cubicBezTo>
                <a:cubicBezTo>
                  <a:pt x="4757014" y="3071631"/>
                  <a:pt x="4740988" y="3070140"/>
                  <a:pt x="4714157" y="3075014"/>
                </a:cubicBezTo>
                <a:cubicBezTo>
                  <a:pt x="4689808" y="3079524"/>
                  <a:pt x="4665460" y="3084036"/>
                  <a:pt x="4649899" y="3083863"/>
                </a:cubicBezTo>
                <a:cubicBezTo>
                  <a:pt x="4629392" y="3084472"/>
                  <a:pt x="4593527" y="3100720"/>
                  <a:pt x="4573345" y="3102245"/>
                </a:cubicBezTo>
                <a:lnTo>
                  <a:pt x="4571240" y="3096287"/>
                </a:lnTo>
                <a:cubicBezTo>
                  <a:pt x="4525680" y="3107262"/>
                  <a:pt x="4482434" y="3116935"/>
                  <a:pt x="4422365" y="3137643"/>
                </a:cubicBezTo>
                <a:cubicBezTo>
                  <a:pt x="4420756" y="3133089"/>
                  <a:pt x="4416972" y="3129304"/>
                  <a:pt x="4415362" y="3124750"/>
                </a:cubicBezTo>
                <a:cubicBezTo>
                  <a:pt x="4382611" y="3128106"/>
                  <a:pt x="4335523" y="3141683"/>
                  <a:pt x="4292591" y="3152244"/>
                </a:cubicBezTo>
                <a:lnTo>
                  <a:pt x="4289373" y="3143136"/>
                </a:lnTo>
                <a:lnTo>
                  <a:pt x="4084690" y="3172927"/>
                </a:lnTo>
                <a:cubicBezTo>
                  <a:pt x="4082072" y="3173368"/>
                  <a:pt x="4075406" y="3176206"/>
                  <a:pt x="4070910" y="3177796"/>
                </a:cubicBezTo>
                <a:cubicBezTo>
                  <a:pt x="4059370" y="3174688"/>
                  <a:pt x="4039663" y="3177559"/>
                  <a:pt x="4009340" y="3187790"/>
                </a:cubicBezTo>
                <a:cubicBezTo>
                  <a:pt x="4003386" y="3185255"/>
                  <a:pt x="4004098" y="3179879"/>
                  <a:pt x="3977850" y="3193793"/>
                </a:cubicBezTo>
                <a:cubicBezTo>
                  <a:pt x="3987609" y="3191859"/>
                  <a:pt x="3994912" y="3190826"/>
                  <a:pt x="4009340" y="3187790"/>
                </a:cubicBezTo>
                <a:cubicBezTo>
                  <a:pt x="4007964" y="3190820"/>
                  <a:pt x="4009249" y="3194458"/>
                  <a:pt x="4010859" y="3199013"/>
                </a:cubicBezTo>
                <a:lnTo>
                  <a:pt x="4070910" y="3177796"/>
                </a:lnTo>
                <a:lnTo>
                  <a:pt x="4074128" y="3186903"/>
                </a:lnTo>
                <a:lnTo>
                  <a:pt x="4278811" y="3157113"/>
                </a:lnTo>
                <a:cubicBezTo>
                  <a:pt x="4281293" y="3156751"/>
                  <a:pt x="4287949" y="3153884"/>
                  <a:pt x="4292591" y="3152244"/>
                </a:cubicBezTo>
                <a:lnTo>
                  <a:pt x="4295970" y="3161812"/>
                </a:lnTo>
                <a:cubicBezTo>
                  <a:pt x="4325447" y="3157035"/>
                  <a:pt x="4359581" y="3151127"/>
                  <a:pt x="4391685" y="3145938"/>
                </a:cubicBezTo>
                <a:lnTo>
                  <a:pt x="4394256" y="3153214"/>
                </a:lnTo>
                <a:cubicBezTo>
                  <a:pt x="4410535" y="3148492"/>
                  <a:pt x="4427256" y="3144099"/>
                  <a:pt x="4443681" y="3139326"/>
                </a:cubicBezTo>
                <a:cubicBezTo>
                  <a:pt x="4451966" y="3138300"/>
                  <a:pt x="4454655" y="3139445"/>
                  <a:pt x="4455282" y="3141220"/>
                </a:cubicBezTo>
                <a:cubicBezTo>
                  <a:pt x="4456031" y="3143340"/>
                  <a:pt x="4453673" y="3146364"/>
                  <a:pt x="4454159" y="3147739"/>
                </a:cubicBezTo>
                <a:cubicBezTo>
                  <a:pt x="4454240" y="3147968"/>
                  <a:pt x="4454456" y="3148117"/>
                  <a:pt x="4454672" y="3148266"/>
                </a:cubicBezTo>
                <a:cubicBezTo>
                  <a:pt x="4470205" y="3147900"/>
                  <a:pt x="4480467" y="3147851"/>
                  <a:pt x="4490874" y="3147750"/>
                </a:cubicBezTo>
                <a:lnTo>
                  <a:pt x="4440106" y="3165688"/>
                </a:lnTo>
                <a:cubicBezTo>
                  <a:pt x="4425040" y="3166919"/>
                  <a:pt x="4402544" y="3169745"/>
                  <a:pt x="4385158" y="3171796"/>
                </a:cubicBezTo>
                <a:cubicBezTo>
                  <a:pt x="4357921" y="3182451"/>
                  <a:pt x="4331583" y="3189179"/>
                  <a:pt x="4307791" y="3202192"/>
                </a:cubicBezTo>
                <a:cubicBezTo>
                  <a:pt x="4356973" y="3194544"/>
                  <a:pt x="4410485" y="3184370"/>
                  <a:pt x="4446057" y="3182530"/>
                </a:cubicBezTo>
                <a:cubicBezTo>
                  <a:pt x="4484120" y="3180358"/>
                  <a:pt x="4522168" y="3177675"/>
                  <a:pt x="4566061" y="3169834"/>
                </a:cubicBezTo>
                <a:cubicBezTo>
                  <a:pt x="4565037" y="3174320"/>
                  <a:pt x="4563498" y="3176894"/>
                  <a:pt x="4561680" y="3179598"/>
                </a:cubicBezTo>
                <a:cubicBezTo>
                  <a:pt x="4549185" y="3188105"/>
                  <a:pt x="4527481" y="3192712"/>
                  <a:pt x="4509373" y="3200109"/>
                </a:cubicBezTo>
                <a:cubicBezTo>
                  <a:pt x="4507936" y="3196041"/>
                  <a:pt x="4498005" y="3197489"/>
                  <a:pt x="4477262" y="3204817"/>
                </a:cubicBezTo>
                <a:cubicBezTo>
                  <a:pt x="4475815" y="3200722"/>
                  <a:pt x="4465885" y="3202168"/>
                  <a:pt x="4447787" y="3209593"/>
                </a:cubicBezTo>
                <a:cubicBezTo>
                  <a:pt x="4441860" y="3207596"/>
                  <a:pt x="4442717" y="3202170"/>
                  <a:pt x="4418635" y="3215287"/>
                </a:cubicBezTo>
                <a:cubicBezTo>
                  <a:pt x="4426073" y="3214172"/>
                  <a:pt x="4435851" y="3212296"/>
                  <a:pt x="4447787" y="3209593"/>
                </a:cubicBezTo>
                <a:cubicBezTo>
                  <a:pt x="4445934" y="3211279"/>
                  <a:pt x="4446745" y="3213570"/>
                  <a:pt x="4447383" y="3215374"/>
                </a:cubicBezTo>
                <a:cubicBezTo>
                  <a:pt x="4429615" y="3224198"/>
                  <a:pt x="4411841" y="3232540"/>
                  <a:pt x="4396232" y="3240084"/>
                </a:cubicBezTo>
                <a:cubicBezTo>
                  <a:pt x="4349792" y="3255493"/>
                  <a:pt x="4339432" y="3247878"/>
                  <a:pt x="4300124" y="3261766"/>
                </a:cubicBezTo>
                <a:cubicBezTo>
                  <a:pt x="4294197" y="3259768"/>
                  <a:pt x="4295053" y="3254343"/>
                  <a:pt x="4270971" y="3267459"/>
                </a:cubicBezTo>
                <a:cubicBezTo>
                  <a:pt x="4278554" y="3266295"/>
                  <a:pt x="4288189" y="3264468"/>
                  <a:pt x="4300124" y="3261766"/>
                </a:cubicBezTo>
                <a:cubicBezTo>
                  <a:pt x="4298757" y="3264826"/>
                  <a:pt x="4299719" y="3267547"/>
                  <a:pt x="4301004" y="3271185"/>
                </a:cubicBezTo>
                <a:cubicBezTo>
                  <a:pt x="4384790" y="3258496"/>
                  <a:pt x="4470759" y="3245520"/>
                  <a:pt x="4554545" y="3232830"/>
                </a:cubicBezTo>
                <a:cubicBezTo>
                  <a:pt x="4554788" y="3233518"/>
                  <a:pt x="4555022" y="3234176"/>
                  <a:pt x="4555244" y="3234806"/>
                </a:cubicBezTo>
                <a:cubicBezTo>
                  <a:pt x="4556559" y="3238530"/>
                  <a:pt x="4555881" y="3242153"/>
                  <a:pt x="4532524" y="3250856"/>
                </a:cubicBezTo>
                <a:cubicBezTo>
                  <a:pt x="4514265" y="3257823"/>
                  <a:pt x="4495536" y="3263924"/>
                  <a:pt x="4474794" y="3271253"/>
                </a:cubicBezTo>
                <a:cubicBezTo>
                  <a:pt x="4471188" y="3268436"/>
                  <a:pt x="4465730" y="3267303"/>
                  <a:pt x="4462292" y="3265425"/>
                </a:cubicBezTo>
                <a:cubicBezTo>
                  <a:pt x="4436091" y="3271621"/>
                  <a:pt x="4409752" y="3278350"/>
                  <a:pt x="4376428" y="3286549"/>
                </a:cubicBezTo>
                <a:lnTo>
                  <a:pt x="4383664" y="3307028"/>
                </a:lnTo>
                <a:cubicBezTo>
                  <a:pt x="4393612" y="3306090"/>
                  <a:pt x="4403542" y="3304643"/>
                  <a:pt x="4411143" y="3303988"/>
                </a:cubicBezTo>
                <a:cubicBezTo>
                  <a:pt x="4394168" y="3314593"/>
                  <a:pt x="4372481" y="3319710"/>
                  <a:pt x="4357001" y="3326693"/>
                </a:cubicBezTo>
                <a:cubicBezTo>
                  <a:pt x="4351073" y="3324696"/>
                  <a:pt x="4351640" y="3319373"/>
                  <a:pt x="4327859" y="3332416"/>
                </a:cubicBezTo>
                <a:cubicBezTo>
                  <a:pt x="4335152" y="3331352"/>
                  <a:pt x="4344777" y="3329498"/>
                  <a:pt x="4357001" y="3326693"/>
                </a:cubicBezTo>
                <a:cubicBezTo>
                  <a:pt x="4361596" y="3332771"/>
                  <a:pt x="4403728" y="3319946"/>
                  <a:pt x="4419755" y="3321436"/>
                </a:cubicBezTo>
                <a:cubicBezTo>
                  <a:pt x="4419273" y="3322379"/>
                  <a:pt x="4419235" y="3323198"/>
                  <a:pt x="4419498" y="3323943"/>
                </a:cubicBezTo>
                <a:cubicBezTo>
                  <a:pt x="4420025" y="3325433"/>
                  <a:pt x="4421597" y="3326649"/>
                  <a:pt x="4422143" y="3328196"/>
                </a:cubicBezTo>
                <a:cubicBezTo>
                  <a:pt x="4422973" y="3330544"/>
                  <a:pt x="4421451" y="3333627"/>
                  <a:pt x="4410640" y="3339508"/>
                </a:cubicBezTo>
                <a:cubicBezTo>
                  <a:pt x="4388757" y="3343149"/>
                  <a:pt x="4366423" y="3346433"/>
                  <a:pt x="4344394" y="3350124"/>
                </a:cubicBezTo>
                <a:cubicBezTo>
                  <a:pt x="4324667" y="3357094"/>
                  <a:pt x="4302614" y="3364404"/>
                  <a:pt x="4304404" y="3369473"/>
                </a:cubicBezTo>
                <a:cubicBezTo>
                  <a:pt x="4304495" y="3369731"/>
                  <a:pt x="4304596" y="3370018"/>
                  <a:pt x="4304843" y="3370252"/>
                </a:cubicBezTo>
                <a:cubicBezTo>
                  <a:pt x="4306604" y="3375236"/>
                  <a:pt x="4293309" y="3381480"/>
                  <a:pt x="4260801" y="3392451"/>
                </a:cubicBezTo>
                <a:lnTo>
                  <a:pt x="3945025" y="3438456"/>
                </a:lnTo>
                <a:cubicBezTo>
                  <a:pt x="3904234" y="3433378"/>
                  <a:pt x="3822067" y="3450648"/>
                  <a:pt x="3753178" y="3461167"/>
                </a:cubicBezTo>
                <a:cubicBezTo>
                  <a:pt x="3711281" y="3467271"/>
                  <a:pt x="3698439" y="3460016"/>
                  <a:pt x="3652080" y="3468729"/>
                </a:cubicBezTo>
                <a:cubicBezTo>
                  <a:pt x="3608337" y="3476999"/>
                  <a:pt x="3561961" y="3485201"/>
                  <a:pt x="3533359" y="3485062"/>
                </a:cubicBezTo>
                <a:cubicBezTo>
                  <a:pt x="3502435" y="3485742"/>
                  <a:pt x="3456519" y="3494781"/>
                  <a:pt x="3430388" y="3494251"/>
                </a:cubicBezTo>
                <a:cubicBezTo>
                  <a:pt x="3404107" y="3493291"/>
                  <a:pt x="3360861" y="3502965"/>
                  <a:pt x="3339400" y="3501334"/>
                </a:cubicBezTo>
                <a:cubicBezTo>
                  <a:pt x="3308136" y="3500588"/>
                  <a:pt x="3266095" y="3506744"/>
                  <a:pt x="3224189" y="3512819"/>
                </a:cubicBezTo>
                <a:cubicBezTo>
                  <a:pt x="3216750" y="3513933"/>
                  <a:pt x="3202338" y="3517477"/>
                  <a:pt x="3201864" y="3516131"/>
                </a:cubicBezTo>
                <a:cubicBezTo>
                  <a:pt x="3198321" y="3506106"/>
                  <a:pt x="3144244" y="3521605"/>
                  <a:pt x="3127731" y="3518740"/>
                </a:cubicBezTo>
                <a:cubicBezTo>
                  <a:pt x="3124628" y="3517807"/>
                  <a:pt x="3123808" y="3515487"/>
                  <a:pt x="3118853" y="3516239"/>
                </a:cubicBezTo>
                <a:cubicBezTo>
                  <a:pt x="3087201" y="3521785"/>
                  <a:pt x="3062043" y="3524004"/>
                  <a:pt x="3050334" y="3519957"/>
                </a:cubicBezTo>
                <a:cubicBezTo>
                  <a:pt x="2977278" y="3533463"/>
                  <a:pt x="2945485" y="3524753"/>
                  <a:pt x="2870405" y="3539456"/>
                </a:cubicBezTo>
                <a:cubicBezTo>
                  <a:pt x="2868758" y="3539876"/>
                  <a:pt x="2868162" y="3539572"/>
                  <a:pt x="2867949" y="3538970"/>
                </a:cubicBezTo>
                <a:cubicBezTo>
                  <a:pt x="2867524" y="3537767"/>
                  <a:pt x="2868907" y="3535217"/>
                  <a:pt x="2868472" y="3533985"/>
                </a:cubicBezTo>
                <a:cubicBezTo>
                  <a:pt x="2826440" y="3540169"/>
                  <a:pt x="2773567" y="3552149"/>
                  <a:pt x="2749752" y="3550318"/>
                </a:cubicBezTo>
                <a:cubicBezTo>
                  <a:pt x="2723318" y="3548929"/>
                  <a:pt x="2680225" y="3559032"/>
                  <a:pt x="2656443" y="3558221"/>
                </a:cubicBezTo>
                <a:cubicBezTo>
                  <a:pt x="2635602" y="3557883"/>
                  <a:pt x="2612927" y="3559742"/>
                  <a:pt x="2585458" y="3562810"/>
                </a:cubicBezTo>
                <a:cubicBezTo>
                  <a:pt x="2555658" y="3566670"/>
                  <a:pt x="2534504" y="3565445"/>
                  <a:pt x="2504541" y="3568847"/>
                </a:cubicBezTo>
                <a:cubicBezTo>
                  <a:pt x="2477208" y="3571834"/>
                  <a:pt x="2443252" y="3578710"/>
                  <a:pt x="2418104" y="3580958"/>
                </a:cubicBezTo>
                <a:cubicBezTo>
                  <a:pt x="2395445" y="3583326"/>
                  <a:pt x="2379571" y="3582265"/>
                  <a:pt x="2359378" y="3583762"/>
                </a:cubicBezTo>
                <a:cubicBezTo>
                  <a:pt x="2331909" y="3586831"/>
                  <a:pt x="2300103" y="3592398"/>
                  <a:pt x="2270474" y="3596744"/>
                </a:cubicBezTo>
                <a:cubicBezTo>
                  <a:pt x="2243464" y="3600650"/>
                  <a:pt x="2211991" y="3607162"/>
                  <a:pt x="2193957" y="3607380"/>
                </a:cubicBezTo>
                <a:cubicBezTo>
                  <a:pt x="2108960" y="3609254"/>
                  <a:pt x="1982890" y="3634337"/>
                  <a:pt x="1876411" y="3648374"/>
                </a:cubicBezTo>
                <a:cubicBezTo>
                  <a:pt x="1854076" y="3651659"/>
                  <a:pt x="1851992" y="3645758"/>
                  <a:pt x="1832112" y="3648142"/>
                </a:cubicBezTo>
                <a:cubicBezTo>
                  <a:pt x="1805113" y="3652077"/>
                  <a:pt x="1780440" y="3655671"/>
                  <a:pt x="1753301" y="3660137"/>
                </a:cubicBezTo>
                <a:cubicBezTo>
                  <a:pt x="1731247" y="3663290"/>
                  <a:pt x="1708912" y="3666574"/>
                  <a:pt x="1687029" y="3670214"/>
                </a:cubicBezTo>
                <a:lnTo>
                  <a:pt x="1684611" y="3663368"/>
                </a:lnTo>
                <a:cubicBezTo>
                  <a:pt x="1622717" y="3672446"/>
                  <a:pt x="1558631" y="3681783"/>
                  <a:pt x="1494697" y="3691549"/>
                </a:cubicBezTo>
                <a:lnTo>
                  <a:pt x="1492612" y="3685649"/>
                </a:lnTo>
                <a:cubicBezTo>
                  <a:pt x="1423405" y="3695732"/>
                  <a:pt x="1352016" y="3706103"/>
                  <a:pt x="1282802" y="3715705"/>
                </a:cubicBezTo>
                <a:cubicBezTo>
                  <a:pt x="1260467" y="3718989"/>
                  <a:pt x="1240437" y="3720943"/>
                  <a:pt x="1214074" y="3726682"/>
                </a:cubicBezTo>
                <a:cubicBezTo>
                  <a:pt x="1182445" y="3733218"/>
                  <a:pt x="1182179" y="3724613"/>
                  <a:pt x="1157507" y="3728207"/>
                </a:cubicBezTo>
                <a:cubicBezTo>
                  <a:pt x="1139985" y="3730339"/>
                  <a:pt x="1112105" y="3737322"/>
                  <a:pt x="1110162" y="3731822"/>
                </a:cubicBezTo>
                <a:cubicBezTo>
                  <a:pt x="1109889" y="3731049"/>
                  <a:pt x="1110186" y="3730042"/>
                  <a:pt x="1111032" y="3728744"/>
                </a:cubicBezTo>
                <a:cubicBezTo>
                  <a:pt x="1079901" y="3736683"/>
                  <a:pt x="1082134" y="3728226"/>
                  <a:pt x="1064424" y="3729360"/>
                </a:cubicBezTo>
                <a:cubicBezTo>
                  <a:pt x="1061930" y="3729694"/>
                  <a:pt x="1056965" y="3730418"/>
                  <a:pt x="1047351" y="3732300"/>
                </a:cubicBezTo>
                <a:lnTo>
                  <a:pt x="1037058" y="3703171"/>
                </a:lnTo>
                <a:cubicBezTo>
                  <a:pt x="1024629" y="3704469"/>
                  <a:pt x="1017035" y="3705606"/>
                  <a:pt x="1007249" y="3707002"/>
                </a:cubicBezTo>
                <a:lnTo>
                  <a:pt x="1003069" y="3695173"/>
                </a:lnTo>
                <a:cubicBezTo>
                  <a:pt x="995398" y="3690086"/>
                  <a:pt x="970605" y="3696107"/>
                  <a:pt x="968773" y="3690923"/>
                </a:cubicBezTo>
                <a:cubicBezTo>
                  <a:pt x="968196" y="3689290"/>
                  <a:pt x="969850" y="3686580"/>
                  <a:pt x="975091" y="3682021"/>
                </a:cubicBezTo>
                <a:cubicBezTo>
                  <a:pt x="990231" y="3673612"/>
                  <a:pt x="1022965" y="3655892"/>
                  <a:pt x="1046747" y="3642850"/>
                </a:cubicBezTo>
                <a:lnTo>
                  <a:pt x="1041768" y="3628758"/>
                </a:lnTo>
                <a:cubicBezTo>
                  <a:pt x="1071696" y="3610485"/>
                  <a:pt x="1094517" y="3608575"/>
                  <a:pt x="1116561" y="3605393"/>
                </a:cubicBezTo>
                <a:lnTo>
                  <a:pt x="1169651" y="3586635"/>
                </a:lnTo>
                <a:cubicBezTo>
                  <a:pt x="1191040" y="3581140"/>
                  <a:pt x="1197443" y="3584483"/>
                  <a:pt x="1222503" y="3574598"/>
                </a:cubicBezTo>
                <a:cubicBezTo>
                  <a:pt x="1223961" y="3578723"/>
                  <a:pt x="1233892" y="3577276"/>
                  <a:pt x="1254489" y="3569999"/>
                </a:cubicBezTo>
                <a:cubicBezTo>
                  <a:pt x="1254455" y="3570364"/>
                  <a:pt x="1254432" y="3570759"/>
                  <a:pt x="1254533" y="3571046"/>
                </a:cubicBezTo>
                <a:cubicBezTo>
                  <a:pt x="1255738" y="3574454"/>
                  <a:pt x="1267598" y="3572003"/>
                  <a:pt x="1286745" y="3565239"/>
                </a:cubicBezTo>
                <a:cubicBezTo>
                  <a:pt x="1286576" y="3565685"/>
                  <a:pt x="1286553" y="3566080"/>
                  <a:pt x="1286674" y="3566423"/>
                </a:cubicBezTo>
                <a:cubicBezTo>
                  <a:pt x="1287869" y="3569803"/>
                  <a:pt x="1299573" y="3567375"/>
                  <a:pt x="1316400" y="3561430"/>
                </a:cubicBezTo>
                <a:cubicBezTo>
                  <a:pt x="1391702" y="3554284"/>
                  <a:pt x="1391702" y="3554284"/>
                  <a:pt x="1409459" y="3545432"/>
                </a:cubicBezTo>
                <a:cubicBezTo>
                  <a:pt x="1411075" y="3543541"/>
                  <a:pt x="1411581" y="3542202"/>
                  <a:pt x="1411236" y="3541228"/>
                </a:cubicBezTo>
                <a:cubicBezTo>
                  <a:pt x="1409325" y="3535814"/>
                  <a:pt x="1379267" y="3543567"/>
                  <a:pt x="1360205" y="3545953"/>
                </a:cubicBezTo>
                <a:lnTo>
                  <a:pt x="1316400" y="3561430"/>
                </a:lnTo>
                <a:cubicBezTo>
                  <a:pt x="1316568" y="3560984"/>
                  <a:pt x="1316457" y="3560669"/>
                  <a:pt x="1316345" y="3560353"/>
                </a:cubicBezTo>
                <a:cubicBezTo>
                  <a:pt x="1315131" y="3556917"/>
                  <a:pt x="1303571" y="3559294"/>
                  <a:pt x="1286745" y="3565239"/>
                </a:cubicBezTo>
                <a:cubicBezTo>
                  <a:pt x="1285297" y="3561142"/>
                  <a:pt x="1275376" y="3562618"/>
                  <a:pt x="1254489" y="3569999"/>
                </a:cubicBezTo>
                <a:cubicBezTo>
                  <a:pt x="1253032" y="3565874"/>
                  <a:pt x="1243246" y="3567270"/>
                  <a:pt x="1222503" y="3574598"/>
                </a:cubicBezTo>
                <a:lnTo>
                  <a:pt x="1219458" y="3565977"/>
                </a:lnTo>
                <a:cubicBezTo>
                  <a:pt x="1226103" y="3563081"/>
                  <a:pt x="1237231" y="3557635"/>
                  <a:pt x="1239714" y="3557273"/>
                </a:cubicBezTo>
                <a:cubicBezTo>
                  <a:pt x="1276476" y="3550954"/>
                  <a:pt x="1331893" y="3531857"/>
                  <a:pt x="1354002" y="3535321"/>
                </a:cubicBezTo>
                <a:cubicBezTo>
                  <a:pt x="1366821" y="3527732"/>
                  <a:pt x="1377632" y="3521850"/>
                  <a:pt x="1392916" y="3513389"/>
                </a:cubicBezTo>
                <a:cubicBezTo>
                  <a:pt x="1411976" y="3508684"/>
                  <a:pt x="1431206" y="3504467"/>
                  <a:pt x="1450276" y="3499792"/>
                </a:cubicBezTo>
                <a:cubicBezTo>
                  <a:pt x="1452426" y="3498485"/>
                  <a:pt x="1459074" y="3495137"/>
                  <a:pt x="1458912" y="3494678"/>
                </a:cubicBezTo>
                <a:lnTo>
                  <a:pt x="1446514" y="3459591"/>
                </a:lnTo>
                <a:cubicBezTo>
                  <a:pt x="1505136" y="3434788"/>
                  <a:pt x="1505136" y="3434788"/>
                  <a:pt x="1548872" y="3426037"/>
                </a:cubicBezTo>
                <a:cubicBezTo>
                  <a:pt x="1564422" y="3419253"/>
                  <a:pt x="1566605" y="3416195"/>
                  <a:pt x="1565704" y="3413645"/>
                </a:cubicBezTo>
                <a:cubicBezTo>
                  <a:pt x="1565198" y="3412213"/>
                  <a:pt x="1563761" y="3410917"/>
                  <a:pt x="1563164" y="3409227"/>
                </a:cubicBezTo>
                <a:cubicBezTo>
                  <a:pt x="1562689" y="3407881"/>
                  <a:pt x="1562783" y="3406301"/>
                  <a:pt x="1564318" y="3404180"/>
                </a:cubicBezTo>
                <a:cubicBezTo>
                  <a:pt x="1547721" y="3408465"/>
                  <a:pt x="1523868" y="3414380"/>
                  <a:pt x="1502306" y="3419389"/>
                </a:cubicBezTo>
                <a:lnTo>
                  <a:pt x="1513121" y="3413054"/>
                </a:lnTo>
                <a:lnTo>
                  <a:pt x="1480774" y="3424483"/>
                </a:lnTo>
                <a:cubicBezTo>
                  <a:pt x="1475313" y="3423803"/>
                  <a:pt x="1469854" y="3422670"/>
                  <a:pt x="1464413" y="3422048"/>
                </a:cubicBezTo>
                <a:lnTo>
                  <a:pt x="1247328" y="3453676"/>
                </a:lnTo>
                <a:lnTo>
                  <a:pt x="1238473" y="3428614"/>
                </a:lnTo>
                <a:cubicBezTo>
                  <a:pt x="1269227" y="3413140"/>
                  <a:pt x="1256709" y="3406803"/>
                  <a:pt x="1289477" y="3390102"/>
                </a:cubicBezTo>
                <a:cubicBezTo>
                  <a:pt x="1233963" y="3401533"/>
                  <a:pt x="1217369" y="3391512"/>
                  <a:pt x="1161854" y="3402943"/>
                </a:cubicBezTo>
                <a:lnTo>
                  <a:pt x="1189640" y="3386457"/>
                </a:lnTo>
                <a:lnTo>
                  <a:pt x="1130510" y="3395042"/>
                </a:lnTo>
                <a:lnTo>
                  <a:pt x="1125358" y="3380463"/>
                </a:lnTo>
                <a:cubicBezTo>
                  <a:pt x="1112178" y="3378257"/>
                  <a:pt x="1079883" y="3385672"/>
                  <a:pt x="1077940" y="3380173"/>
                </a:cubicBezTo>
                <a:cubicBezTo>
                  <a:pt x="1077424" y="3378713"/>
                  <a:pt x="1079033" y="3376340"/>
                  <a:pt x="1083762" y="3372639"/>
                </a:cubicBezTo>
                <a:cubicBezTo>
                  <a:pt x="1092101" y="3367147"/>
                  <a:pt x="1100736" y="3362035"/>
                  <a:pt x="1109210" y="3356463"/>
                </a:cubicBezTo>
                <a:cubicBezTo>
                  <a:pt x="1119239" y="3348828"/>
                  <a:pt x="1140451" y="3342364"/>
                  <a:pt x="1158396" y="3334510"/>
                </a:cubicBezTo>
                <a:cubicBezTo>
                  <a:pt x="1167356" y="3330313"/>
                  <a:pt x="1175830" y="3324742"/>
                  <a:pt x="1184493" y="3320167"/>
                </a:cubicBezTo>
                <a:lnTo>
                  <a:pt x="1211492" y="3316234"/>
                </a:lnTo>
                <a:cubicBezTo>
                  <a:pt x="1224618" y="3309050"/>
                  <a:pt x="1237589" y="3301890"/>
                  <a:pt x="1252711" y="3292971"/>
                </a:cubicBezTo>
                <a:cubicBezTo>
                  <a:pt x="1242611" y="3293478"/>
                  <a:pt x="1232356" y="3294009"/>
                  <a:pt x="1219305" y="3294013"/>
                </a:cubicBezTo>
                <a:cubicBezTo>
                  <a:pt x="1225468" y="3289290"/>
                  <a:pt x="1235793" y="3282034"/>
                  <a:pt x="1248126" y="3273069"/>
                </a:cubicBezTo>
                <a:lnTo>
                  <a:pt x="1242490" y="3257114"/>
                </a:lnTo>
                <a:cubicBezTo>
                  <a:pt x="1253278" y="3250243"/>
                  <a:pt x="1266086" y="3242624"/>
                  <a:pt x="1278904" y="3235035"/>
                </a:cubicBezTo>
                <a:cubicBezTo>
                  <a:pt x="1310776" y="3222260"/>
                  <a:pt x="1344651" y="3208229"/>
                  <a:pt x="1375260" y="3206661"/>
                </a:cubicBezTo>
                <a:lnTo>
                  <a:pt x="1495073" y="3164328"/>
                </a:lnTo>
                <a:lnTo>
                  <a:pt x="1524701" y="3159980"/>
                </a:lnTo>
                <a:cubicBezTo>
                  <a:pt x="1530999" y="3155178"/>
                  <a:pt x="1534696" y="3151327"/>
                  <a:pt x="1538701" y="3147882"/>
                </a:cubicBezTo>
                <a:cubicBezTo>
                  <a:pt x="1514423" y="3145667"/>
                  <a:pt x="1460365" y="3161223"/>
                  <a:pt x="1438554" y="3158136"/>
                </a:cubicBezTo>
                <a:cubicBezTo>
                  <a:pt x="1422041" y="3155272"/>
                  <a:pt x="1398734" y="3155806"/>
                  <a:pt x="1372625" y="3155333"/>
                </a:cubicBezTo>
                <a:lnTo>
                  <a:pt x="1366017" y="3136630"/>
                </a:lnTo>
                <a:cubicBezTo>
                  <a:pt x="1342525" y="3135715"/>
                  <a:pt x="1307608" y="3139870"/>
                  <a:pt x="1302087" y="3132091"/>
                </a:cubicBezTo>
                <a:cubicBezTo>
                  <a:pt x="1296175" y="3126446"/>
                  <a:pt x="1259245" y="3133212"/>
                  <a:pt x="1256826" y="3126367"/>
                </a:cubicBezTo>
                <a:cubicBezTo>
                  <a:pt x="1256047" y="3124162"/>
                  <a:pt x="1258843" y="3120532"/>
                  <a:pt x="1267516" y="3114599"/>
                </a:cubicBezTo>
                <a:cubicBezTo>
                  <a:pt x="1300105" y="3096931"/>
                  <a:pt x="1316942" y="3100713"/>
                  <a:pt x="1347750" y="3091857"/>
                </a:cubicBezTo>
                <a:cubicBezTo>
                  <a:pt x="1356575" y="3087740"/>
                  <a:pt x="1367710" y="3082775"/>
                  <a:pt x="1381160" y="3076509"/>
                </a:cubicBezTo>
                <a:lnTo>
                  <a:pt x="1356488" y="3080103"/>
                </a:lnTo>
                <a:cubicBezTo>
                  <a:pt x="1351350" y="3080340"/>
                  <a:pt x="1346070" y="3080176"/>
                  <a:pt x="1345423" y="3078343"/>
                </a:cubicBezTo>
                <a:lnTo>
                  <a:pt x="1336416" y="3052850"/>
                </a:lnTo>
                <a:cubicBezTo>
                  <a:pt x="1357708" y="3039690"/>
                  <a:pt x="1384360" y="3033849"/>
                  <a:pt x="1406948" y="3024354"/>
                </a:cubicBezTo>
                <a:cubicBezTo>
                  <a:pt x="1419062" y="3022619"/>
                  <a:pt x="1428993" y="3021172"/>
                  <a:pt x="1441235" y="3018877"/>
                </a:cubicBezTo>
                <a:lnTo>
                  <a:pt x="1479826" y="2996028"/>
                </a:lnTo>
                <a:cubicBezTo>
                  <a:pt x="1464801" y="2994602"/>
                  <a:pt x="1418570" y="3008295"/>
                  <a:pt x="1415686" y="3000132"/>
                </a:cubicBezTo>
                <a:cubicBezTo>
                  <a:pt x="1415493" y="2999587"/>
                  <a:pt x="1415435" y="2998963"/>
                  <a:pt x="1415659" y="2998209"/>
                </a:cubicBezTo>
                <a:cubicBezTo>
                  <a:pt x="1390986" y="3001803"/>
                  <a:pt x="1361672" y="3007038"/>
                  <a:pt x="1339142" y="3008844"/>
                </a:cubicBezTo>
                <a:cubicBezTo>
                  <a:pt x="1319111" y="3010799"/>
                  <a:pt x="1305260" y="3008540"/>
                  <a:pt x="1287225" y="3008759"/>
                </a:cubicBezTo>
                <a:cubicBezTo>
                  <a:pt x="1279141" y="3008039"/>
                  <a:pt x="1268724" y="3008111"/>
                  <a:pt x="1255503" y="3007176"/>
                </a:cubicBezTo>
                <a:lnTo>
                  <a:pt x="1241821" y="2968452"/>
                </a:lnTo>
                <a:cubicBezTo>
                  <a:pt x="1219486" y="2971735"/>
                  <a:pt x="1197442" y="2974917"/>
                  <a:pt x="1177573" y="2977330"/>
                </a:cubicBezTo>
                <a:cubicBezTo>
                  <a:pt x="1177820" y="2976180"/>
                  <a:pt x="1177651" y="2975240"/>
                  <a:pt x="1177338" y="2974353"/>
                </a:cubicBezTo>
                <a:cubicBezTo>
                  <a:pt x="1173815" y="2964385"/>
                  <a:pt x="1138122" y="2968652"/>
                  <a:pt x="1108903" y="2966765"/>
                </a:cubicBezTo>
                <a:lnTo>
                  <a:pt x="1101505" y="2945827"/>
                </a:lnTo>
                <a:cubicBezTo>
                  <a:pt x="1109996" y="2940765"/>
                  <a:pt x="1122959" y="2933125"/>
                  <a:pt x="1135605" y="2925047"/>
                </a:cubicBezTo>
                <a:lnTo>
                  <a:pt x="1181438" y="2907475"/>
                </a:lnTo>
                <a:lnTo>
                  <a:pt x="1144831" y="2911738"/>
                </a:lnTo>
                <a:cubicBezTo>
                  <a:pt x="1130940" y="2907362"/>
                  <a:pt x="1117056" y="2903048"/>
                  <a:pt x="1103056" y="2897749"/>
                </a:cubicBezTo>
                <a:cubicBezTo>
                  <a:pt x="1095168" y="2898667"/>
                  <a:pt x="1085105" y="2901150"/>
                  <a:pt x="1077133" y="2902078"/>
                </a:cubicBezTo>
                <a:cubicBezTo>
                  <a:pt x="1073231" y="2902533"/>
                  <a:pt x="1069790" y="2902622"/>
                  <a:pt x="1067516" y="2901887"/>
                </a:cubicBezTo>
                <a:cubicBezTo>
                  <a:pt x="1032875" y="2892062"/>
                  <a:pt x="980064" y="2898212"/>
                  <a:pt x="955132" y="2879265"/>
                </a:cubicBezTo>
                <a:cubicBezTo>
                  <a:pt x="947703" y="2884125"/>
                  <a:pt x="941314" y="2887803"/>
                  <a:pt x="935181" y="2891514"/>
                </a:cubicBezTo>
                <a:cubicBezTo>
                  <a:pt x="930883" y="2890017"/>
                  <a:pt x="926636" y="2887515"/>
                  <a:pt x="918410" y="2885538"/>
                </a:cubicBezTo>
                <a:lnTo>
                  <a:pt x="862941" y="2891998"/>
                </a:lnTo>
                <a:cubicBezTo>
                  <a:pt x="850295" y="2887478"/>
                  <a:pt x="840709" y="2884660"/>
                  <a:pt x="832163" y="2880661"/>
                </a:cubicBezTo>
                <a:lnTo>
                  <a:pt x="829997" y="2862059"/>
                </a:lnTo>
                <a:cubicBezTo>
                  <a:pt x="819222" y="2861316"/>
                  <a:pt x="808561" y="2861559"/>
                  <a:pt x="795022" y="2860202"/>
                </a:cubicBezTo>
                <a:cubicBezTo>
                  <a:pt x="793266" y="2857409"/>
                  <a:pt x="791561" y="2853612"/>
                  <a:pt x="788337" y="2849055"/>
                </a:cubicBezTo>
                <a:cubicBezTo>
                  <a:pt x="774789" y="2847636"/>
                  <a:pt x="758470" y="2845541"/>
                  <a:pt x="736812" y="2843131"/>
                </a:cubicBezTo>
                <a:lnTo>
                  <a:pt x="707749" y="2846516"/>
                </a:lnTo>
                <a:cubicBezTo>
                  <a:pt x="700654" y="2843409"/>
                  <a:pt x="693743" y="2841155"/>
                  <a:pt x="685517" y="2839178"/>
                </a:cubicBezTo>
                <a:lnTo>
                  <a:pt x="649811" y="2843336"/>
                </a:lnTo>
                <a:cubicBezTo>
                  <a:pt x="644267" y="2841984"/>
                  <a:pt x="640142" y="2840529"/>
                  <a:pt x="631795" y="2837505"/>
                </a:cubicBezTo>
                <a:lnTo>
                  <a:pt x="576325" y="2843965"/>
                </a:lnTo>
                <a:cubicBezTo>
                  <a:pt x="555339" y="2836482"/>
                  <a:pt x="566040" y="2824311"/>
                  <a:pt x="562128" y="2813841"/>
                </a:cubicBezTo>
                <a:cubicBezTo>
                  <a:pt x="556470" y="2811503"/>
                  <a:pt x="549489" y="2809382"/>
                  <a:pt x="542585" y="2807189"/>
                </a:cubicBezTo>
                <a:cubicBezTo>
                  <a:pt x="537803" y="2800816"/>
                  <a:pt x="547438" y="2791766"/>
                  <a:pt x="533546" y="2787390"/>
                </a:cubicBezTo>
                <a:cubicBezTo>
                  <a:pt x="522551" y="2795600"/>
                  <a:pt x="522551" y="2795600"/>
                  <a:pt x="523994" y="2820279"/>
                </a:cubicBezTo>
                <a:cubicBezTo>
                  <a:pt x="514968" y="2822268"/>
                  <a:pt x="504461" y="2824552"/>
                  <a:pt x="496573" y="2825471"/>
                </a:cubicBezTo>
                <a:cubicBezTo>
                  <a:pt x="475357" y="2816017"/>
                  <a:pt x="495874" y="2808633"/>
                  <a:pt x="504608" y="2802684"/>
                </a:cubicBezTo>
                <a:cubicBezTo>
                  <a:pt x="487714" y="2795662"/>
                  <a:pt x="472742" y="2804398"/>
                  <a:pt x="448105" y="2800274"/>
                </a:cubicBezTo>
                <a:cubicBezTo>
                  <a:pt x="428882" y="2795645"/>
                  <a:pt x="416393" y="2780181"/>
                  <a:pt x="401483" y="2767059"/>
                </a:cubicBezTo>
                <a:cubicBezTo>
                  <a:pt x="391953" y="2766171"/>
                  <a:pt x="383867" y="2766113"/>
                  <a:pt x="373206" y="2766356"/>
                </a:cubicBezTo>
                <a:cubicBezTo>
                  <a:pt x="370097" y="2762785"/>
                  <a:pt x="368392" y="2758988"/>
                  <a:pt x="366407" y="2754224"/>
                </a:cubicBezTo>
                <a:cubicBezTo>
                  <a:pt x="360181" y="2752078"/>
                  <a:pt x="354737" y="2751587"/>
                  <a:pt x="349921" y="2752149"/>
                </a:cubicBezTo>
                <a:cubicBezTo>
                  <a:pt x="339708" y="2753338"/>
                  <a:pt x="331971" y="2759171"/>
                  <a:pt x="323469" y="2764219"/>
                </a:cubicBezTo>
                <a:cubicBezTo>
                  <a:pt x="315581" y="2765137"/>
                  <a:pt x="307377" y="2766967"/>
                  <a:pt x="299073" y="2767934"/>
                </a:cubicBezTo>
                <a:cubicBezTo>
                  <a:pt x="292181" y="2768737"/>
                  <a:pt x="285218" y="2768923"/>
                  <a:pt x="278399" y="2767470"/>
                </a:cubicBezTo>
                <a:cubicBezTo>
                  <a:pt x="276184" y="2760736"/>
                  <a:pt x="274150" y="2754105"/>
                  <a:pt x="270689" y="2747516"/>
                </a:cubicBezTo>
                <a:cubicBezTo>
                  <a:pt x="265370" y="2745201"/>
                  <a:pt x="259341" y="2745466"/>
                  <a:pt x="252614" y="2746250"/>
                </a:cubicBezTo>
                <a:cubicBezTo>
                  <a:pt x="249625" y="2746597"/>
                  <a:pt x="246394" y="2747036"/>
                  <a:pt x="243072" y="2747423"/>
                </a:cubicBezTo>
                <a:cubicBezTo>
                  <a:pt x="236347" y="2748206"/>
                  <a:pt x="229079" y="2748678"/>
                  <a:pt x="221091" y="2747299"/>
                </a:cubicBezTo>
                <a:cubicBezTo>
                  <a:pt x="211398" y="2743557"/>
                  <a:pt x="194734" y="2738505"/>
                  <a:pt x="177956" y="2732468"/>
                </a:cubicBezTo>
                <a:lnTo>
                  <a:pt x="175904" y="2714852"/>
                </a:lnTo>
                <a:cubicBezTo>
                  <a:pt x="189563" y="2706393"/>
                  <a:pt x="204621" y="2697648"/>
                  <a:pt x="219562" y="2687917"/>
                </a:cubicBezTo>
                <a:cubicBezTo>
                  <a:pt x="228724" y="2688536"/>
                  <a:pt x="232652" y="2694071"/>
                  <a:pt x="241453" y="2693047"/>
                </a:cubicBezTo>
                <a:cubicBezTo>
                  <a:pt x="243031" y="2692863"/>
                  <a:pt x="244753" y="2692475"/>
                  <a:pt x="246772" y="2691740"/>
                </a:cubicBezTo>
                <a:cubicBezTo>
                  <a:pt x="250180" y="2695714"/>
                  <a:pt x="250823" y="2700508"/>
                  <a:pt x="256802" y="2699813"/>
                </a:cubicBezTo>
                <a:cubicBezTo>
                  <a:pt x="258961" y="2699561"/>
                  <a:pt x="261955" y="2698526"/>
                  <a:pt x="266002" y="2696432"/>
                </a:cubicBezTo>
                <a:lnTo>
                  <a:pt x="246772" y="2691740"/>
                </a:lnTo>
                <a:cubicBezTo>
                  <a:pt x="247757" y="2688629"/>
                  <a:pt x="247297" y="2684687"/>
                  <a:pt x="246737" y="2679882"/>
                </a:cubicBezTo>
                <a:cubicBezTo>
                  <a:pt x="241385" y="2679445"/>
                  <a:pt x="236978" y="2677023"/>
                  <a:pt x="231747" y="2677633"/>
                </a:cubicBezTo>
                <a:cubicBezTo>
                  <a:pt x="219751" y="2677968"/>
                  <a:pt x="207876" y="2679352"/>
                  <a:pt x="199905" y="2680279"/>
                </a:cubicBezTo>
                <a:cubicBezTo>
                  <a:pt x="183133" y="2674304"/>
                  <a:pt x="194180" y="2665089"/>
                  <a:pt x="185495" y="2659170"/>
                </a:cubicBezTo>
                <a:cubicBezTo>
                  <a:pt x="141137" y="2658405"/>
                  <a:pt x="115336" y="2643554"/>
                  <a:pt x="91390" y="2621495"/>
                </a:cubicBezTo>
                <a:lnTo>
                  <a:pt x="87739" y="2590143"/>
                </a:lnTo>
                <a:cubicBezTo>
                  <a:pt x="73969" y="2586815"/>
                  <a:pt x="57535" y="2583734"/>
                  <a:pt x="47980" y="2581912"/>
                </a:cubicBezTo>
                <a:lnTo>
                  <a:pt x="45348" y="2559306"/>
                </a:lnTo>
                <a:cubicBezTo>
                  <a:pt x="50440" y="2556778"/>
                  <a:pt x="54113" y="2554352"/>
                  <a:pt x="57869" y="2551918"/>
                </a:cubicBezTo>
                <a:cubicBezTo>
                  <a:pt x="68603" y="2540741"/>
                  <a:pt x="56917" y="2532175"/>
                  <a:pt x="62311" y="2520684"/>
                </a:cubicBezTo>
                <a:cubicBezTo>
                  <a:pt x="48880" y="2520251"/>
                  <a:pt x="38105" y="2519507"/>
                  <a:pt x="24672" y="2519074"/>
                </a:cubicBezTo>
                <a:cubicBezTo>
                  <a:pt x="28123" y="2514739"/>
                  <a:pt x="32895" y="2510187"/>
                  <a:pt x="36512" y="2505833"/>
                </a:cubicBezTo>
                <a:cubicBezTo>
                  <a:pt x="32214" y="2504336"/>
                  <a:pt x="28081" y="2502819"/>
                  <a:pt x="22506" y="2500471"/>
                </a:cubicBezTo>
                <a:cubicBezTo>
                  <a:pt x="28917" y="2486864"/>
                  <a:pt x="56675" y="2484568"/>
                  <a:pt x="73151" y="2475720"/>
                </a:cubicBezTo>
                <a:lnTo>
                  <a:pt x="72118" y="2466850"/>
                </a:lnTo>
                <a:cubicBezTo>
                  <a:pt x="65489" y="2464126"/>
                  <a:pt x="59677" y="2463367"/>
                  <a:pt x="54362" y="2463986"/>
                </a:cubicBezTo>
                <a:cubicBezTo>
                  <a:pt x="44731" y="2465107"/>
                  <a:pt x="36444" y="2470567"/>
                  <a:pt x="27654" y="2476023"/>
                </a:cubicBezTo>
                <a:cubicBezTo>
                  <a:pt x="19428" y="2474047"/>
                  <a:pt x="9669" y="2471188"/>
                  <a:pt x="0" y="2468381"/>
                </a:cubicBezTo>
                <a:cubicBezTo>
                  <a:pt x="8184" y="2458438"/>
                  <a:pt x="15161" y="2449696"/>
                  <a:pt x="22254" y="2441940"/>
                </a:cubicBezTo>
                <a:cubicBezTo>
                  <a:pt x="25746" y="2440848"/>
                  <a:pt x="28783" y="2440182"/>
                  <a:pt x="31605" y="2439853"/>
                </a:cubicBezTo>
                <a:cubicBezTo>
                  <a:pt x="44559" y="2438344"/>
                  <a:pt x="51450" y="2444034"/>
                  <a:pt x="61528" y="2445296"/>
                </a:cubicBezTo>
                <a:cubicBezTo>
                  <a:pt x="70172" y="2439294"/>
                  <a:pt x="79019" y="2434331"/>
                  <a:pt x="86449" y="2429470"/>
                </a:cubicBezTo>
                <a:cubicBezTo>
                  <a:pt x="91991" y="2419960"/>
                  <a:pt x="74426" y="2418010"/>
                  <a:pt x="65855" y="2413077"/>
                </a:cubicBezTo>
                <a:cubicBezTo>
                  <a:pt x="58942" y="2399960"/>
                  <a:pt x="107086" y="2388422"/>
                  <a:pt x="79081" y="2377762"/>
                </a:cubicBezTo>
                <a:cubicBezTo>
                  <a:pt x="83968" y="2374195"/>
                  <a:pt x="87808" y="2371751"/>
                  <a:pt x="87808" y="2371751"/>
                </a:cubicBezTo>
                <a:cubicBezTo>
                  <a:pt x="98067" y="2373116"/>
                  <a:pt x="105986" y="2378250"/>
                  <a:pt x="120683" y="2376537"/>
                </a:cubicBezTo>
                <a:cubicBezTo>
                  <a:pt x="123424" y="2376219"/>
                  <a:pt x="126309" y="2375695"/>
                  <a:pt x="129573" y="2374816"/>
                </a:cubicBezTo>
                <a:cubicBezTo>
                  <a:pt x="134132" y="2379280"/>
                  <a:pt x="137356" y="2383836"/>
                  <a:pt x="143474" y="2390116"/>
                </a:cubicBezTo>
                <a:cubicBezTo>
                  <a:pt x="149951" y="2389361"/>
                  <a:pt x="158030" y="2389358"/>
                  <a:pt x="168698" y="2389176"/>
                </a:cubicBezTo>
                <a:cubicBezTo>
                  <a:pt x="171995" y="2382799"/>
                  <a:pt x="175324" y="2377417"/>
                  <a:pt x="178711" y="2371091"/>
                </a:cubicBezTo>
                <a:cubicBezTo>
                  <a:pt x="198474" y="2368790"/>
                  <a:pt x="203706" y="2368181"/>
                  <a:pt x="222905" y="2371876"/>
                </a:cubicBezTo>
                <a:cubicBezTo>
                  <a:pt x="227914" y="2369357"/>
                  <a:pt x="231753" y="2366912"/>
                  <a:pt x="239183" y="2362052"/>
                </a:cubicBezTo>
                <a:cubicBezTo>
                  <a:pt x="257658" y="2371824"/>
                  <a:pt x="277546" y="2381433"/>
                  <a:pt x="296219" y="2392181"/>
                </a:cubicBezTo>
                <a:cubicBezTo>
                  <a:pt x="314841" y="2380086"/>
                  <a:pt x="300384" y="2370845"/>
                  <a:pt x="303228" y="2360586"/>
                </a:cubicBezTo>
                <a:cubicBezTo>
                  <a:pt x="312603" y="2348570"/>
                  <a:pt x="337252" y="2342702"/>
                  <a:pt x="356532" y="2335525"/>
                </a:cubicBezTo>
                <a:cubicBezTo>
                  <a:pt x="349544" y="2333342"/>
                  <a:pt x="343771" y="2330019"/>
                  <a:pt x="338310" y="2328657"/>
                </a:cubicBezTo>
                <a:cubicBezTo>
                  <a:pt x="330731" y="2320674"/>
                  <a:pt x="344606" y="2314064"/>
                  <a:pt x="352011" y="2308270"/>
                </a:cubicBezTo>
                <a:cubicBezTo>
                  <a:pt x="346352" y="2305932"/>
                  <a:pt x="340694" y="2303594"/>
                  <a:pt x="332231" y="2299585"/>
                </a:cubicBezTo>
                <a:cubicBezTo>
                  <a:pt x="344081" y="2297269"/>
                  <a:pt x="351855" y="2295364"/>
                  <a:pt x="360957" y="2293305"/>
                </a:cubicBezTo>
                <a:cubicBezTo>
                  <a:pt x="368396" y="2299369"/>
                  <a:pt x="374392" y="2304602"/>
                  <a:pt x="381558" y="2309761"/>
                </a:cubicBezTo>
                <a:cubicBezTo>
                  <a:pt x="390291" y="2303812"/>
                  <a:pt x="399049" y="2298797"/>
                  <a:pt x="407898" y="2293833"/>
                </a:cubicBezTo>
                <a:lnTo>
                  <a:pt x="404813" y="2267346"/>
                </a:lnTo>
                <a:cubicBezTo>
                  <a:pt x="400260" y="2262945"/>
                  <a:pt x="382926" y="2262965"/>
                  <a:pt x="386025" y="2255612"/>
                </a:cubicBezTo>
                <a:lnTo>
                  <a:pt x="392668" y="2254838"/>
                </a:lnTo>
                <a:lnTo>
                  <a:pt x="422598" y="2236495"/>
                </a:lnTo>
                <a:cubicBezTo>
                  <a:pt x="418038" y="2232031"/>
                  <a:pt x="414929" y="2228460"/>
                  <a:pt x="411812" y="2224828"/>
                </a:cubicBezTo>
                <a:cubicBezTo>
                  <a:pt x="401389" y="2227102"/>
                  <a:pt x="393608" y="2228945"/>
                  <a:pt x="384391" y="2230019"/>
                </a:cubicBezTo>
                <a:cubicBezTo>
                  <a:pt x="385424" y="2238888"/>
                  <a:pt x="386442" y="2247635"/>
                  <a:pt x="386025" y="2255612"/>
                </a:cubicBezTo>
                <a:lnTo>
                  <a:pt x="356961" y="2258997"/>
                </a:lnTo>
                <a:cubicBezTo>
                  <a:pt x="350753" y="2262779"/>
                  <a:pt x="344448" y="2266447"/>
                  <a:pt x="339477" y="2270023"/>
                </a:cubicBezTo>
                <a:lnTo>
                  <a:pt x="301280" y="2274471"/>
                </a:lnTo>
                <a:cubicBezTo>
                  <a:pt x="285755" y="2268350"/>
                  <a:pt x="306807" y="2264837"/>
                  <a:pt x="310112" y="2258521"/>
                </a:cubicBezTo>
                <a:lnTo>
                  <a:pt x="308282" y="2242815"/>
                </a:lnTo>
                <a:cubicBezTo>
                  <a:pt x="302032" y="2239734"/>
                  <a:pt x="297568" y="2238257"/>
                  <a:pt x="292087" y="2238895"/>
                </a:cubicBezTo>
                <a:cubicBezTo>
                  <a:pt x="286191" y="2239581"/>
                  <a:pt x="279142" y="2242650"/>
                  <a:pt x="267383" y="2248639"/>
                </a:cubicBezTo>
                <a:cubicBezTo>
                  <a:pt x="248146" y="2243887"/>
                  <a:pt x="230244" y="2239041"/>
                  <a:pt x="213581" y="2233990"/>
                </a:cubicBezTo>
                <a:cubicBezTo>
                  <a:pt x="212849" y="2227707"/>
                  <a:pt x="212203" y="2222164"/>
                  <a:pt x="226984" y="2220442"/>
                </a:cubicBezTo>
                <a:cubicBezTo>
                  <a:pt x="228146" y="2220307"/>
                  <a:pt x="229399" y="2220224"/>
                  <a:pt x="230735" y="2220131"/>
                </a:cubicBezTo>
                <a:cubicBezTo>
                  <a:pt x="233531" y="2221740"/>
                  <a:pt x="235211" y="2224604"/>
                  <a:pt x="238123" y="2227199"/>
                </a:cubicBezTo>
                <a:lnTo>
                  <a:pt x="295004" y="2220575"/>
                </a:lnTo>
                <a:cubicBezTo>
                  <a:pt x="300006" y="2217994"/>
                  <a:pt x="307747" y="2215095"/>
                  <a:pt x="311198" y="2210760"/>
                </a:cubicBezTo>
                <a:cubicBezTo>
                  <a:pt x="322130" y="2200559"/>
                  <a:pt x="330124" y="2189702"/>
                  <a:pt x="339529" y="2178680"/>
                </a:cubicBezTo>
                <a:cubicBezTo>
                  <a:pt x="329140" y="2168965"/>
                  <a:pt x="301667" y="2175161"/>
                  <a:pt x="287552" y="2168876"/>
                </a:cubicBezTo>
                <a:cubicBezTo>
                  <a:pt x="285160" y="2167843"/>
                  <a:pt x="280383" y="2168024"/>
                  <a:pt x="274986" y="2168653"/>
                </a:cubicBezTo>
                <a:cubicBezTo>
                  <a:pt x="267845" y="2169485"/>
                  <a:pt x="259696" y="2171058"/>
                  <a:pt x="254464" y="2171668"/>
                </a:cubicBezTo>
                <a:cubicBezTo>
                  <a:pt x="247035" y="2176528"/>
                  <a:pt x="240621" y="2179273"/>
                  <a:pt x="235651" y="2182848"/>
                </a:cubicBezTo>
                <a:cubicBezTo>
                  <a:pt x="201041" y="2179075"/>
                  <a:pt x="208789" y="2150203"/>
                  <a:pt x="160295" y="2155850"/>
                </a:cubicBezTo>
                <a:cubicBezTo>
                  <a:pt x="159382" y="2155957"/>
                  <a:pt x="158552" y="2156054"/>
                  <a:pt x="157645" y="2156222"/>
                </a:cubicBezTo>
                <a:cubicBezTo>
                  <a:pt x="153011" y="2162692"/>
                  <a:pt x="147134" y="2169308"/>
                  <a:pt x="142698" y="2176754"/>
                </a:cubicBezTo>
                <a:cubicBezTo>
                  <a:pt x="124745" y="2172914"/>
                  <a:pt x="133128" y="2163947"/>
                  <a:pt x="129534" y="2155499"/>
                </a:cubicBezTo>
                <a:cubicBezTo>
                  <a:pt x="122464" y="2153327"/>
                  <a:pt x="114116" y="2150303"/>
                  <a:pt x="104218" y="2145525"/>
                </a:cubicBezTo>
                <a:cubicBezTo>
                  <a:pt x="91015" y="2147062"/>
                  <a:pt x="76369" y="2147769"/>
                  <a:pt x="61806" y="2148466"/>
                </a:cubicBezTo>
                <a:cubicBezTo>
                  <a:pt x="46501" y="2144255"/>
                  <a:pt x="56137" y="2135204"/>
                  <a:pt x="51323" y="2127835"/>
                </a:cubicBezTo>
                <a:cubicBezTo>
                  <a:pt x="61639" y="2124637"/>
                  <a:pt x="70627" y="2121593"/>
                  <a:pt x="83608" y="2118145"/>
                </a:cubicBezTo>
                <a:cubicBezTo>
                  <a:pt x="104855" y="2104745"/>
                  <a:pt x="127349" y="2091200"/>
                  <a:pt x="148399" y="2076824"/>
                </a:cubicBezTo>
                <a:cubicBezTo>
                  <a:pt x="149991" y="2076765"/>
                  <a:pt x="151576" y="2076642"/>
                  <a:pt x="152988" y="2076478"/>
                </a:cubicBezTo>
                <a:cubicBezTo>
                  <a:pt x="164779" y="2075105"/>
                  <a:pt x="171692" y="2070866"/>
                  <a:pt x="180767" y="2067125"/>
                </a:cubicBezTo>
                <a:cubicBezTo>
                  <a:pt x="188196" y="2062264"/>
                  <a:pt x="201398" y="2060726"/>
                  <a:pt x="210387" y="2057682"/>
                </a:cubicBezTo>
                <a:cubicBezTo>
                  <a:pt x="209934" y="2053802"/>
                  <a:pt x="211009" y="2050741"/>
                  <a:pt x="210658" y="2047723"/>
                </a:cubicBezTo>
                <a:cubicBezTo>
                  <a:pt x="224654" y="2042161"/>
                  <a:pt x="238727" y="2036526"/>
                  <a:pt x="255374" y="2030592"/>
                </a:cubicBezTo>
                <a:cubicBezTo>
                  <a:pt x="264903" y="2031480"/>
                  <a:pt x="275883" y="2033260"/>
                  <a:pt x="290784" y="2035458"/>
                </a:cubicBezTo>
                <a:cubicBezTo>
                  <a:pt x="297761" y="2026717"/>
                  <a:pt x="302394" y="2020247"/>
                  <a:pt x="308349" y="2013560"/>
                </a:cubicBezTo>
                <a:lnTo>
                  <a:pt x="329137" y="2020067"/>
                </a:lnTo>
                <a:cubicBezTo>
                  <a:pt x="336108" y="2011264"/>
                  <a:pt x="343290" y="2003560"/>
                  <a:pt x="351558" y="1993607"/>
                </a:cubicBezTo>
                <a:cubicBezTo>
                  <a:pt x="347259" y="1992109"/>
                  <a:pt x="341691" y="1989824"/>
                  <a:pt x="333267" y="1986872"/>
                </a:cubicBezTo>
                <a:cubicBezTo>
                  <a:pt x="348324" y="1978125"/>
                  <a:pt x="360272" y="1965809"/>
                  <a:pt x="378566" y="1961743"/>
                </a:cubicBezTo>
                <a:cubicBezTo>
                  <a:pt x="396771" y="1957625"/>
                  <a:pt x="405039" y="1947673"/>
                  <a:pt x="444753" y="1933122"/>
                </a:cubicBezTo>
                <a:cubicBezTo>
                  <a:pt x="422416" y="1935723"/>
                  <a:pt x="421168" y="1925005"/>
                  <a:pt x="420026" y="1915211"/>
                </a:cubicBezTo>
                <a:cubicBezTo>
                  <a:pt x="456404" y="1905980"/>
                  <a:pt x="474460" y="1889019"/>
                  <a:pt x="499497" y="1874179"/>
                </a:cubicBezTo>
                <a:lnTo>
                  <a:pt x="519342" y="1871868"/>
                </a:lnTo>
                <a:cubicBezTo>
                  <a:pt x="527986" y="1865867"/>
                  <a:pt x="540507" y="1858477"/>
                  <a:pt x="542393" y="1852264"/>
                </a:cubicBezTo>
                <a:cubicBezTo>
                  <a:pt x="544032" y="1843209"/>
                  <a:pt x="559540" y="1838344"/>
                  <a:pt x="568051" y="1830485"/>
                </a:cubicBezTo>
                <a:cubicBezTo>
                  <a:pt x="575109" y="1829663"/>
                  <a:pt x="583430" y="1829568"/>
                  <a:pt x="590821" y="1828708"/>
                </a:cubicBezTo>
                <a:cubicBezTo>
                  <a:pt x="594558" y="1828272"/>
                  <a:pt x="598016" y="1827619"/>
                  <a:pt x="601017" y="1826646"/>
                </a:cubicBezTo>
                <a:cubicBezTo>
                  <a:pt x="621534" y="1819262"/>
                  <a:pt x="640692" y="1811038"/>
                  <a:pt x="663645" y="1801435"/>
                </a:cubicBezTo>
                <a:lnTo>
                  <a:pt x="699268" y="1797287"/>
                </a:lnTo>
                <a:cubicBezTo>
                  <a:pt x="707772" y="1789367"/>
                  <a:pt x="718645" y="1780109"/>
                  <a:pt x="729584" y="1769970"/>
                </a:cubicBezTo>
                <a:cubicBezTo>
                  <a:pt x="775795" y="1752664"/>
                  <a:pt x="824464" y="1734073"/>
                  <a:pt x="875799" y="1715234"/>
                </a:cubicBezTo>
                <a:cubicBezTo>
                  <a:pt x="879923" y="1716690"/>
                  <a:pt x="886911" y="1718873"/>
                  <a:pt x="893814" y="1721065"/>
                </a:cubicBezTo>
                <a:cubicBezTo>
                  <a:pt x="896251" y="1721031"/>
                  <a:pt x="898501" y="1720831"/>
                  <a:pt x="900660" y="1720580"/>
                </a:cubicBezTo>
                <a:cubicBezTo>
                  <a:pt x="925239" y="1717717"/>
                  <a:pt x="929630" y="1702660"/>
                  <a:pt x="949806" y="1696690"/>
                </a:cubicBezTo>
                <a:cubicBezTo>
                  <a:pt x="967865" y="1690591"/>
                  <a:pt x="986038" y="1685478"/>
                  <a:pt x="1006563" y="1678155"/>
                </a:cubicBezTo>
                <a:cubicBezTo>
                  <a:pt x="1007630" y="1675034"/>
                  <a:pt x="1008416" y="1670947"/>
                  <a:pt x="1010508" y="1665772"/>
                </a:cubicBezTo>
                <a:cubicBezTo>
                  <a:pt x="1016037" y="1661944"/>
                  <a:pt x="1021125" y="1660103"/>
                  <a:pt x="1025941" y="1659542"/>
                </a:cubicBezTo>
                <a:cubicBezTo>
                  <a:pt x="1036238" y="1658343"/>
                  <a:pt x="1045270" y="1662910"/>
                  <a:pt x="1054790" y="1666609"/>
                </a:cubicBezTo>
                <a:lnTo>
                  <a:pt x="1170858" y="1653092"/>
                </a:lnTo>
                <a:lnTo>
                  <a:pt x="1158739" y="1618793"/>
                </a:lnTo>
                <a:cubicBezTo>
                  <a:pt x="1217041" y="1593086"/>
                  <a:pt x="1217041" y="1593086"/>
                  <a:pt x="1261297" y="1585811"/>
                </a:cubicBezTo>
                <a:cubicBezTo>
                  <a:pt x="1276748" y="1578744"/>
                  <a:pt x="1278752" y="1575181"/>
                  <a:pt x="1277628" y="1571999"/>
                </a:cubicBezTo>
                <a:cubicBezTo>
                  <a:pt x="1276997" y="1570213"/>
                  <a:pt x="1275419" y="1568517"/>
                  <a:pt x="1274674" y="1566409"/>
                </a:cubicBezTo>
                <a:cubicBezTo>
                  <a:pt x="1274080" y="1564729"/>
                  <a:pt x="1274055" y="1562808"/>
                  <a:pt x="1275466" y="1560340"/>
                </a:cubicBezTo>
                <a:cubicBezTo>
                  <a:pt x="1258747" y="1564277"/>
                  <a:pt x="1234698" y="1569638"/>
                  <a:pt x="1212932" y="1574071"/>
                </a:cubicBezTo>
                <a:lnTo>
                  <a:pt x="1223552" y="1567183"/>
                </a:lnTo>
                <a:lnTo>
                  <a:pt x="1191205" y="1578612"/>
                </a:lnTo>
                <a:cubicBezTo>
                  <a:pt x="1185540" y="1577357"/>
                  <a:pt x="1179844" y="1575550"/>
                  <a:pt x="1174204" y="1574366"/>
                </a:cubicBezTo>
                <a:lnTo>
                  <a:pt x="953608" y="1596061"/>
                </a:lnTo>
                <a:lnTo>
                  <a:pt x="942557" y="1564784"/>
                </a:lnTo>
                <a:cubicBezTo>
                  <a:pt x="972953" y="1548294"/>
                  <a:pt x="959596" y="1539584"/>
                  <a:pt x="991965" y="1521754"/>
                </a:cubicBezTo>
                <a:cubicBezTo>
                  <a:pt x="935812" y="1531381"/>
                  <a:pt x="917982" y="1517859"/>
                  <a:pt x="861830" y="1527487"/>
                </a:cubicBezTo>
                <a:lnTo>
                  <a:pt x="889096" y="1509531"/>
                </a:lnTo>
                <a:lnTo>
                  <a:pt x="829007" y="1515403"/>
                </a:lnTo>
                <a:lnTo>
                  <a:pt x="822578" y="1497208"/>
                </a:lnTo>
                <a:cubicBezTo>
                  <a:pt x="808863" y="1493490"/>
                  <a:pt x="776257" y="1500025"/>
                  <a:pt x="773832" y="1493162"/>
                </a:cubicBezTo>
                <a:cubicBezTo>
                  <a:pt x="773188" y="1491339"/>
                  <a:pt x="774656" y="1488569"/>
                  <a:pt x="779227" y="1484421"/>
                </a:cubicBezTo>
                <a:cubicBezTo>
                  <a:pt x="787368" y="1478368"/>
                  <a:pt x="795843" y="1472800"/>
                  <a:pt x="804116" y="1466660"/>
                </a:cubicBezTo>
                <a:cubicBezTo>
                  <a:pt x="813826" y="1458123"/>
                  <a:pt x="835117" y="1451887"/>
                  <a:pt x="852945" y="1443697"/>
                </a:cubicBezTo>
                <a:cubicBezTo>
                  <a:pt x="861825" y="1439273"/>
                  <a:pt x="870097" y="1433134"/>
                  <a:pt x="878642" y="1428225"/>
                </a:cubicBezTo>
                <a:lnTo>
                  <a:pt x="906079" y="1425527"/>
                </a:lnTo>
                <a:cubicBezTo>
                  <a:pt x="919006" y="1417783"/>
                  <a:pt x="931775" y="1410054"/>
                  <a:pt x="946619" y="1400346"/>
                </a:cubicBezTo>
                <a:cubicBezTo>
                  <a:pt x="936281" y="1400179"/>
                  <a:pt x="925785" y="1400028"/>
                  <a:pt x="912375" y="1399017"/>
                </a:cubicBezTo>
                <a:cubicBezTo>
                  <a:pt x="918340" y="1393733"/>
                  <a:pt x="928385" y="1385681"/>
                  <a:pt x="940359" y="1375700"/>
                </a:cubicBezTo>
                <a:lnTo>
                  <a:pt x="933323" y="1355790"/>
                </a:lnTo>
                <a:cubicBezTo>
                  <a:pt x="943873" y="1348243"/>
                  <a:pt x="956441" y="1339943"/>
                  <a:pt x="969020" y="1331678"/>
                </a:cubicBezTo>
                <a:cubicBezTo>
                  <a:pt x="1000773" y="1318568"/>
                  <a:pt x="1034488" y="1304083"/>
                  <a:pt x="1065817" y="1304552"/>
                </a:cubicBezTo>
                <a:lnTo>
                  <a:pt x="1185629" y="1262218"/>
                </a:lnTo>
                <a:lnTo>
                  <a:pt x="1215735" y="1259220"/>
                </a:lnTo>
                <a:cubicBezTo>
                  <a:pt x="1221832" y="1253849"/>
                  <a:pt x="1225331" y="1249438"/>
                  <a:pt x="1229176" y="1245545"/>
                </a:cubicBezTo>
                <a:cubicBezTo>
                  <a:pt x="1204058" y="1240951"/>
                  <a:pt x="1149725" y="1255726"/>
                  <a:pt x="1127072" y="1250261"/>
                </a:cubicBezTo>
                <a:cubicBezTo>
                  <a:pt x="1109882" y="1245478"/>
                  <a:pt x="1085976" y="1244315"/>
                  <a:pt x="1059111" y="1241705"/>
                </a:cubicBezTo>
                <a:lnTo>
                  <a:pt x="1050863" y="1218363"/>
                </a:lnTo>
                <a:cubicBezTo>
                  <a:pt x="1026654" y="1215418"/>
                  <a:pt x="991099" y="1217769"/>
                  <a:pt x="984819" y="1207845"/>
                </a:cubicBezTo>
                <a:cubicBezTo>
                  <a:pt x="978307" y="1200496"/>
                  <a:pt x="940886" y="1205877"/>
                  <a:pt x="937868" y="1197335"/>
                </a:cubicBezTo>
                <a:cubicBezTo>
                  <a:pt x="936895" y="1194582"/>
                  <a:pt x="939486" y="1190370"/>
                  <a:pt x="947936" y="1183806"/>
                </a:cubicBezTo>
                <a:cubicBezTo>
                  <a:pt x="980046" y="1164780"/>
                  <a:pt x="997640" y="1170706"/>
                  <a:pt x="1028606" y="1162298"/>
                </a:cubicBezTo>
                <a:cubicBezTo>
                  <a:pt x="1037353" y="1157961"/>
                  <a:pt x="1048408" y="1152768"/>
                  <a:pt x="1061739" y="1146168"/>
                </a:cubicBezTo>
                <a:lnTo>
                  <a:pt x="1036668" y="1148633"/>
                </a:lnTo>
                <a:cubicBezTo>
                  <a:pt x="1031407" y="1148522"/>
                  <a:pt x="1025970" y="1147910"/>
                  <a:pt x="1025161" y="1145622"/>
                </a:cubicBezTo>
                <a:lnTo>
                  <a:pt x="1013921" y="1113810"/>
                </a:lnTo>
                <a:cubicBezTo>
                  <a:pt x="1034774" y="1099405"/>
                  <a:pt x="1061704" y="1094352"/>
                  <a:pt x="1084174" y="1084523"/>
                </a:cubicBezTo>
                <a:cubicBezTo>
                  <a:pt x="1096487" y="1083349"/>
                  <a:pt x="1106578" y="1082357"/>
                  <a:pt x="1118978" y="1080509"/>
                </a:cubicBezTo>
                <a:lnTo>
                  <a:pt x="1156851" y="1055628"/>
                </a:lnTo>
                <a:cubicBezTo>
                  <a:pt x="1141301" y="1052718"/>
                  <a:pt x="1094864" y="1065830"/>
                  <a:pt x="1091265" y="1055642"/>
                </a:cubicBezTo>
                <a:cubicBezTo>
                  <a:pt x="1091025" y="1054963"/>
                  <a:pt x="1090917" y="1054197"/>
                  <a:pt x="1091087" y="1053292"/>
                </a:cubicBezTo>
                <a:cubicBezTo>
                  <a:pt x="1066016" y="1055758"/>
                  <a:pt x="1036302" y="1059864"/>
                  <a:pt x="1013293" y="1060314"/>
                </a:cubicBezTo>
                <a:cubicBezTo>
                  <a:pt x="992863" y="1061140"/>
                  <a:pt x="978455" y="1057305"/>
                  <a:pt x="959942" y="1056166"/>
                </a:cubicBezTo>
                <a:cubicBezTo>
                  <a:pt x="951578" y="1054658"/>
                  <a:pt x="940880" y="1053935"/>
                  <a:pt x="927223" y="1051764"/>
                </a:cubicBezTo>
                <a:lnTo>
                  <a:pt x="910147" y="1003437"/>
                </a:lnTo>
                <a:cubicBezTo>
                  <a:pt x="887453" y="1005706"/>
                  <a:pt x="865050" y="1007873"/>
                  <a:pt x="844822" y="1009269"/>
                </a:cubicBezTo>
                <a:cubicBezTo>
                  <a:pt x="844986" y="1007885"/>
                  <a:pt x="844740" y="1006725"/>
                  <a:pt x="844349" y="1005617"/>
                </a:cubicBezTo>
                <a:cubicBezTo>
                  <a:pt x="839953" y="993178"/>
                  <a:pt x="803610" y="995606"/>
                  <a:pt x="773439" y="991028"/>
                </a:cubicBezTo>
                <a:lnTo>
                  <a:pt x="764206" y="964898"/>
                </a:lnTo>
                <a:cubicBezTo>
                  <a:pt x="772536" y="959381"/>
                  <a:pt x="785262" y="951065"/>
                  <a:pt x="797626" y="942193"/>
                </a:cubicBezTo>
                <a:cubicBezTo>
                  <a:pt x="820488" y="933472"/>
                  <a:pt x="843160" y="924215"/>
                  <a:pt x="866008" y="915458"/>
                </a:cubicBezTo>
                <a:cubicBezTo>
                  <a:pt x="875145" y="908530"/>
                  <a:pt x="876360" y="904121"/>
                  <a:pt x="875059" y="900439"/>
                </a:cubicBezTo>
                <a:cubicBezTo>
                  <a:pt x="873872" y="897079"/>
                  <a:pt x="870616" y="894329"/>
                  <a:pt x="869378" y="890826"/>
                </a:cubicBezTo>
                <a:cubicBezTo>
                  <a:pt x="868962" y="889647"/>
                  <a:pt x="868823" y="888329"/>
                  <a:pt x="868986" y="886944"/>
                </a:cubicBezTo>
                <a:cubicBezTo>
                  <a:pt x="877461" y="881377"/>
                  <a:pt x="885589" y="875288"/>
                  <a:pt x="894077" y="869756"/>
                </a:cubicBezTo>
                <a:cubicBezTo>
                  <a:pt x="883796" y="870212"/>
                  <a:pt x="873849" y="871153"/>
                  <a:pt x="866135" y="871949"/>
                </a:cubicBezTo>
                <a:cubicBezTo>
                  <a:pt x="889252" y="856101"/>
                  <a:pt x="910117" y="841732"/>
                  <a:pt x="928896" y="829307"/>
                </a:cubicBezTo>
                <a:lnTo>
                  <a:pt x="991268" y="807269"/>
                </a:lnTo>
                <a:cubicBezTo>
                  <a:pt x="998693" y="806576"/>
                  <a:pt x="1006406" y="805781"/>
                  <a:pt x="1016555" y="805411"/>
                </a:cubicBezTo>
                <a:lnTo>
                  <a:pt x="1129550" y="765486"/>
                </a:lnTo>
                <a:cubicBezTo>
                  <a:pt x="1141950" y="763638"/>
                  <a:pt x="1154003" y="761269"/>
                  <a:pt x="1171461" y="758960"/>
                </a:cubicBezTo>
                <a:lnTo>
                  <a:pt x="1236009" y="736153"/>
                </a:lnTo>
                <a:cubicBezTo>
                  <a:pt x="1235807" y="735580"/>
                  <a:pt x="1183264" y="733721"/>
                  <a:pt x="1183264" y="733721"/>
                </a:cubicBezTo>
                <a:cubicBezTo>
                  <a:pt x="1201854" y="720759"/>
                  <a:pt x="1231352" y="716046"/>
                  <a:pt x="1248978" y="707285"/>
                </a:cubicBezTo>
                <a:cubicBezTo>
                  <a:pt x="1263914" y="705225"/>
                  <a:pt x="1273847" y="704247"/>
                  <a:pt x="1286594" y="702920"/>
                </a:cubicBezTo>
                <a:lnTo>
                  <a:pt x="1346501" y="681753"/>
                </a:lnTo>
                <a:cubicBezTo>
                  <a:pt x="1380208" y="682026"/>
                  <a:pt x="1432378" y="668055"/>
                  <a:pt x="1478393" y="658832"/>
                </a:cubicBezTo>
                <a:cubicBezTo>
                  <a:pt x="1507501" y="653011"/>
                  <a:pt x="1546867" y="639745"/>
                  <a:pt x="1567296" y="638919"/>
                </a:cubicBezTo>
                <a:cubicBezTo>
                  <a:pt x="1610622" y="636397"/>
                  <a:pt x="1675574" y="614734"/>
                  <a:pt x="1712530" y="616351"/>
                </a:cubicBezTo>
                <a:lnTo>
                  <a:pt x="1811601" y="581346"/>
                </a:lnTo>
                <a:cubicBezTo>
                  <a:pt x="1820388" y="569275"/>
                  <a:pt x="1826868" y="558059"/>
                  <a:pt x="1857465" y="542142"/>
                </a:cubicBezTo>
                <a:lnTo>
                  <a:pt x="2037329" y="478589"/>
                </a:lnTo>
                <a:cubicBezTo>
                  <a:pt x="2076879" y="480618"/>
                  <a:pt x="2149127" y="456979"/>
                  <a:pt x="2205280" y="447352"/>
                </a:cubicBezTo>
                <a:lnTo>
                  <a:pt x="2207692" y="454179"/>
                </a:lnTo>
                <a:cubicBezTo>
                  <a:pt x="2238214" y="452361"/>
                  <a:pt x="2273251" y="434232"/>
                  <a:pt x="2308323" y="423126"/>
                </a:cubicBezTo>
                <a:cubicBezTo>
                  <a:pt x="2338843" y="421308"/>
                  <a:pt x="2371528" y="418685"/>
                  <a:pt x="2394613" y="417524"/>
                </a:cubicBezTo>
                <a:cubicBezTo>
                  <a:pt x="2419852" y="408607"/>
                  <a:pt x="2435706" y="401759"/>
                  <a:pt x="2438274" y="402098"/>
                </a:cubicBezTo>
                <a:cubicBezTo>
                  <a:pt x="2456932" y="403185"/>
                  <a:pt x="2491050" y="389843"/>
                  <a:pt x="2513554" y="387038"/>
                </a:cubicBezTo>
                <a:cubicBezTo>
                  <a:pt x="2545645" y="382735"/>
                  <a:pt x="2574249" y="382881"/>
                  <a:pt x="2607392" y="373705"/>
                </a:cubicBezTo>
                <a:cubicBezTo>
                  <a:pt x="2649875" y="361870"/>
                  <a:pt x="2663578" y="371100"/>
                  <a:pt x="2705063" y="356442"/>
                </a:cubicBezTo>
                <a:cubicBezTo>
                  <a:pt x="2748926" y="341588"/>
                  <a:pt x="2758581" y="354139"/>
                  <a:pt x="2804922" y="338448"/>
                </a:cubicBezTo>
                <a:cubicBezTo>
                  <a:pt x="2844232" y="324559"/>
                  <a:pt x="2856455" y="337449"/>
                  <a:pt x="2902190" y="320043"/>
                </a:cubicBezTo>
                <a:cubicBezTo>
                  <a:pt x="2909152" y="317583"/>
                  <a:pt x="2919446" y="317161"/>
                  <a:pt x="2926668" y="315897"/>
                </a:cubicBezTo>
                <a:cubicBezTo>
                  <a:pt x="2964328" y="312120"/>
                  <a:pt x="2998036" y="312392"/>
                  <a:pt x="3043590" y="301402"/>
                </a:cubicBezTo>
                <a:cubicBezTo>
                  <a:pt x="3086881" y="291855"/>
                  <a:pt x="3109130" y="296177"/>
                  <a:pt x="3149494" y="285735"/>
                </a:cubicBezTo>
                <a:cubicBezTo>
                  <a:pt x="3247824" y="262491"/>
                  <a:pt x="3299517" y="269797"/>
                  <a:pt x="3389967" y="253801"/>
                </a:cubicBezTo>
                <a:lnTo>
                  <a:pt x="3413030" y="245652"/>
                </a:lnTo>
                <a:cubicBezTo>
                  <a:pt x="3585875" y="228728"/>
                  <a:pt x="3761160" y="210861"/>
                  <a:pt x="3932163" y="195190"/>
                </a:cubicBezTo>
                <a:cubicBezTo>
                  <a:pt x="3982307" y="190259"/>
                  <a:pt x="4015297" y="195892"/>
                  <a:pt x="4070081" y="189321"/>
                </a:cubicBezTo>
                <a:cubicBezTo>
                  <a:pt x="4129697" y="181645"/>
                  <a:pt x="4185290" y="177362"/>
                  <a:pt x="4242799" y="171113"/>
                </a:cubicBezTo>
                <a:cubicBezTo>
                  <a:pt x="4295319" y="165985"/>
                  <a:pt x="4352425" y="158594"/>
                  <a:pt x="4398665" y="156932"/>
                </a:cubicBezTo>
                <a:cubicBezTo>
                  <a:pt x="4446961" y="154624"/>
                  <a:pt x="4517755" y="134716"/>
                  <a:pt x="4566315" y="132234"/>
                </a:cubicBezTo>
                <a:cubicBezTo>
                  <a:pt x="4612018" y="129514"/>
                  <a:pt x="4663945" y="122706"/>
                  <a:pt x="4714089" y="117775"/>
                </a:cubicBezTo>
                <a:cubicBezTo>
                  <a:pt x="4721588" y="116371"/>
                  <a:pt x="4728809" y="115106"/>
                  <a:pt x="4738136" y="112414"/>
                </a:cubicBezTo>
                <a:cubicBezTo>
                  <a:pt x="4799805" y="95771"/>
                  <a:pt x="4827490" y="100705"/>
                  <a:pt x="4859256" y="102870"/>
                </a:cubicBezTo>
                <a:lnTo>
                  <a:pt x="4884785" y="93849"/>
                </a:lnTo>
                <a:cubicBezTo>
                  <a:pt x="4914902" y="90888"/>
                  <a:pt x="4939974" y="88422"/>
                  <a:pt x="4964856" y="85420"/>
                </a:cubicBezTo>
                <a:cubicBezTo>
                  <a:pt x="4968231" y="88048"/>
                  <a:pt x="4969040" y="90335"/>
                  <a:pt x="4969835" y="92586"/>
                </a:cubicBezTo>
                <a:cubicBezTo>
                  <a:pt x="5002071" y="88233"/>
                  <a:pt x="5054612" y="68382"/>
                  <a:pt x="5066745" y="80097"/>
                </a:cubicBezTo>
                <a:cubicBezTo>
                  <a:pt x="5071118" y="85548"/>
                  <a:pt x="5096405" y="83690"/>
                  <a:pt x="5131262" y="71977"/>
                </a:cubicBezTo>
                <a:cubicBezTo>
                  <a:pt x="5140747" y="69269"/>
                  <a:pt x="5154932" y="65543"/>
                  <a:pt x="5155524" y="67224"/>
                </a:cubicBezTo>
                <a:cubicBezTo>
                  <a:pt x="5164991" y="79239"/>
                  <a:pt x="5204045" y="72475"/>
                  <a:pt x="5254813" y="54537"/>
                </a:cubicBezTo>
                <a:lnTo>
                  <a:pt x="5258223" y="64189"/>
                </a:lnTo>
                <a:lnTo>
                  <a:pt x="5305856" y="59541"/>
                </a:lnTo>
                <a:lnTo>
                  <a:pt x="5335881" y="48932"/>
                </a:lnTo>
                <a:cubicBezTo>
                  <a:pt x="5346623" y="50243"/>
                  <a:pt x="5357700" y="52038"/>
                  <a:pt x="5368802" y="53905"/>
                </a:cubicBezTo>
                <a:lnTo>
                  <a:pt x="5389399" y="46628"/>
                </a:lnTo>
                <a:cubicBezTo>
                  <a:pt x="5444373" y="40592"/>
                  <a:pt x="5494326" y="35125"/>
                  <a:pt x="5542294" y="30963"/>
                </a:cubicBezTo>
                <a:cubicBezTo>
                  <a:pt x="5547788" y="32198"/>
                  <a:pt x="5553630" y="33954"/>
                  <a:pt x="5556973" y="36029"/>
                </a:cubicBezTo>
                <a:lnTo>
                  <a:pt x="5589175" y="24651"/>
                </a:lnTo>
                <a:cubicBezTo>
                  <a:pt x="5616713" y="21314"/>
                  <a:pt x="5617454" y="31264"/>
                  <a:pt x="5649488" y="26339"/>
                </a:cubicBezTo>
                <a:cubicBezTo>
                  <a:pt x="5681378" y="21464"/>
                  <a:pt x="5709722" y="20415"/>
                  <a:pt x="5741801" y="16077"/>
                </a:cubicBezTo>
                <a:cubicBezTo>
                  <a:pt x="5766872" y="13611"/>
                  <a:pt x="5784075" y="18429"/>
                  <a:pt x="5821780" y="0"/>
                </a:cubicBezTo>
                <a:close/>
              </a:path>
            </a:pathLst>
          </a:custGeom>
          <a:noFill/>
          <a:ln>
            <a:noFill/>
          </a:ln>
        </p:spPr>
      </p:pic>
      <p:sp>
        <p:nvSpPr>
          <p:cNvPr id="372" name="Google Shape;372;p33"/>
          <p:cNvSpPr txBox="1"/>
          <p:nvPr>
            <p:ph type="title"/>
          </p:nvPr>
        </p:nvSpPr>
        <p:spPr>
          <a:xfrm>
            <a:off x="378375" y="5665575"/>
            <a:ext cx="11470200" cy="1219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6000"/>
              <a:buNone/>
            </a:pPr>
            <a:r>
              <a:rPr lang="en">
                <a:solidFill>
                  <a:srgbClr val="FFFFFF"/>
                </a:solidFill>
              </a:rPr>
              <a:t>And the bigger the better</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4"/>
          <p:cNvSpPr txBox="1"/>
          <p:nvPr>
            <p:ph idx="3" type="title"/>
          </p:nvPr>
        </p:nvSpPr>
        <p:spPr>
          <a:xfrm>
            <a:off x="415600" y="6695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Some facts about my cats. </a:t>
            </a:r>
            <a:endParaRPr>
              <a:solidFill>
                <a:srgbClr val="FFFFFF"/>
              </a:solidFill>
            </a:endParaRPr>
          </a:p>
        </p:txBody>
      </p:sp>
      <p:sp>
        <p:nvSpPr>
          <p:cNvPr id="378" name="Google Shape;378;p34"/>
          <p:cNvSpPr txBox="1"/>
          <p:nvPr>
            <p:ph idx="5" type="body"/>
          </p:nvPr>
        </p:nvSpPr>
        <p:spPr>
          <a:xfrm>
            <a:off x="6403600" y="4046525"/>
            <a:ext cx="5601300" cy="7227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1700"/>
              <a:buNone/>
            </a:pPr>
            <a:r>
              <a:rPr lang="en" sz="2500"/>
              <a:t>Traveled by plane. Twice!</a:t>
            </a:r>
            <a:endParaRPr sz="2500"/>
          </a:p>
        </p:txBody>
      </p:sp>
      <p:sp>
        <p:nvSpPr>
          <p:cNvPr id="379" name="Google Shape;379;p34"/>
          <p:cNvSpPr txBox="1"/>
          <p:nvPr>
            <p:ph idx="6" type="body"/>
          </p:nvPr>
        </p:nvSpPr>
        <p:spPr>
          <a:xfrm>
            <a:off x="6403600" y="2566725"/>
            <a:ext cx="5601300" cy="7227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1700"/>
              <a:buNone/>
            </a:pPr>
            <a:r>
              <a:rPr lang="en" sz="2500"/>
              <a:t>Of my cats are adorable.</a:t>
            </a:r>
            <a:endParaRPr sz="2500"/>
          </a:p>
        </p:txBody>
      </p:sp>
      <p:sp>
        <p:nvSpPr>
          <p:cNvPr id="380" name="Google Shape;380;p34"/>
          <p:cNvSpPr txBox="1"/>
          <p:nvPr>
            <p:ph type="title"/>
          </p:nvPr>
        </p:nvSpPr>
        <p:spPr>
          <a:xfrm>
            <a:off x="2260832" y="2208096"/>
            <a:ext cx="2994300" cy="10725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7000"/>
              <a:buNone/>
            </a:pPr>
            <a:r>
              <a:rPr lang="en"/>
              <a:t>100%</a:t>
            </a:r>
            <a:endParaRPr/>
          </a:p>
        </p:txBody>
      </p:sp>
      <p:sp>
        <p:nvSpPr>
          <p:cNvPr id="381" name="Google Shape;381;p34"/>
          <p:cNvSpPr txBox="1"/>
          <p:nvPr>
            <p:ph idx="2" type="title"/>
          </p:nvPr>
        </p:nvSpPr>
        <p:spPr>
          <a:xfrm>
            <a:off x="2260832" y="3757997"/>
            <a:ext cx="2994300" cy="10725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7000"/>
              <a:buNone/>
            </a:pPr>
            <a:r>
              <a:rPr lang="en"/>
              <a:t>25%</a:t>
            </a:r>
            <a:endParaRPr/>
          </a:p>
        </p:txBody>
      </p:sp>
      <p:sp>
        <p:nvSpPr>
          <p:cNvPr id="382" name="Google Shape;382;p34"/>
          <p:cNvSpPr txBox="1"/>
          <p:nvPr>
            <p:ph idx="4" type="title"/>
          </p:nvPr>
        </p:nvSpPr>
        <p:spPr>
          <a:xfrm>
            <a:off x="2181355" y="5369612"/>
            <a:ext cx="2994300" cy="10725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7000"/>
              <a:buNone/>
            </a:pPr>
            <a:r>
              <a:rPr lang="en"/>
              <a:t>75%</a:t>
            </a:r>
            <a:endParaRPr/>
          </a:p>
        </p:txBody>
      </p:sp>
      <p:sp>
        <p:nvSpPr>
          <p:cNvPr id="383" name="Google Shape;383;p34"/>
          <p:cNvSpPr txBox="1"/>
          <p:nvPr>
            <p:ph idx="1" type="body"/>
          </p:nvPr>
        </p:nvSpPr>
        <p:spPr>
          <a:xfrm>
            <a:off x="6403600" y="5526325"/>
            <a:ext cx="5601300" cy="722700"/>
          </a:xfrm>
          <a:prstGeom prst="rect">
            <a:avLst/>
          </a:prstGeom>
          <a:noFill/>
          <a:ln>
            <a:noFill/>
          </a:ln>
        </p:spPr>
        <p:txBody>
          <a:bodyPr anchorCtr="0" anchor="b" bIns="121900" lIns="121900" spcFirstLastPara="1" rIns="121900" wrap="square" tIns="121900">
            <a:noAutofit/>
          </a:bodyPr>
          <a:lstStyle/>
          <a:p>
            <a:pPr indent="0" lvl="0" marL="0" rtl="0" algn="l">
              <a:lnSpc>
                <a:spcPct val="100000"/>
              </a:lnSpc>
              <a:spcBef>
                <a:spcPts val="0"/>
              </a:spcBef>
              <a:spcAft>
                <a:spcPts val="0"/>
              </a:spcAft>
              <a:buSzPts val="1700"/>
              <a:buNone/>
            </a:pPr>
            <a:r>
              <a:rPr lang="en" sz="2500"/>
              <a:t>Are females.</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Let’s review some facts.</a:t>
            </a:r>
            <a:endParaRPr>
              <a:solidFill>
                <a:srgbClr val="FFFFFF"/>
              </a:solidFill>
            </a:endParaRPr>
          </a:p>
        </p:txBody>
      </p:sp>
      <p:sp>
        <p:nvSpPr>
          <p:cNvPr id="389" name="Google Shape;389;p35"/>
          <p:cNvSpPr txBox="1"/>
          <p:nvPr>
            <p:ph idx="1" type="subTitle"/>
          </p:nvPr>
        </p:nvSpPr>
        <p:spPr>
          <a:xfrm>
            <a:off x="415600" y="170640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Elephants</a:t>
            </a:r>
            <a:endParaRPr/>
          </a:p>
        </p:txBody>
      </p:sp>
      <p:sp>
        <p:nvSpPr>
          <p:cNvPr id="390" name="Google Shape;390;p35"/>
          <p:cNvSpPr txBox="1"/>
          <p:nvPr>
            <p:ph idx="8" type="body"/>
          </p:nvPr>
        </p:nvSpPr>
        <p:spPr>
          <a:xfrm>
            <a:off x="4266987" y="51044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Koalas are even more lazy than cats.</a:t>
            </a:r>
            <a:endParaRPr/>
          </a:p>
        </p:txBody>
      </p:sp>
      <p:sp>
        <p:nvSpPr>
          <p:cNvPr id="391" name="Google Shape;391;p35"/>
          <p:cNvSpPr txBox="1"/>
          <p:nvPr>
            <p:ph idx="2" type="subTitle"/>
          </p:nvPr>
        </p:nvSpPr>
        <p:spPr>
          <a:xfrm>
            <a:off x="415600" y="3182125"/>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Dogs</a:t>
            </a:r>
            <a:endParaRPr/>
          </a:p>
        </p:txBody>
      </p:sp>
      <p:sp>
        <p:nvSpPr>
          <p:cNvPr id="392" name="Google Shape;392;p35"/>
          <p:cNvSpPr txBox="1"/>
          <p:nvPr>
            <p:ph idx="13" type="body"/>
          </p:nvPr>
        </p:nvSpPr>
        <p:spPr>
          <a:xfrm>
            <a:off x="415600" y="21326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Elephants can sense storms.</a:t>
            </a:r>
            <a:endParaRPr/>
          </a:p>
          <a:p>
            <a:pPr indent="0" lvl="0" marL="0" rtl="0" algn="l">
              <a:lnSpc>
                <a:spcPct val="115000"/>
              </a:lnSpc>
              <a:spcBef>
                <a:spcPts val="2100"/>
              </a:spcBef>
              <a:spcAft>
                <a:spcPts val="2100"/>
              </a:spcAft>
              <a:buSzPts val="1400"/>
              <a:buNone/>
            </a:pPr>
            <a:r>
              <a:t/>
            </a:r>
            <a:endParaRPr/>
          </a:p>
        </p:txBody>
      </p:sp>
      <p:sp>
        <p:nvSpPr>
          <p:cNvPr id="393" name="Google Shape;393;p35"/>
          <p:cNvSpPr txBox="1"/>
          <p:nvPr>
            <p:ph idx="3" type="subTitle"/>
          </p:nvPr>
        </p:nvSpPr>
        <p:spPr>
          <a:xfrm>
            <a:off x="415600" y="468758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Cats</a:t>
            </a:r>
            <a:endParaRPr/>
          </a:p>
        </p:txBody>
      </p:sp>
      <p:sp>
        <p:nvSpPr>
          <p:cNvPr id="394" name="Google Shape;394;p35"/>
          <p:cNvSpPr txBox="1"/>
          <p:nvPr>
            <p:ph idx="15" type="body"/>
          </p:nvPr>
        </p:nvSpPr>
        <p:spPr>
          <a:xfrm>
            <a:off x="415600" y="35804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Dogs can smell your feelings.</a:t>
            </a:r>
            <a:endParaRPr/>
          </a:p>
        </p:txBody>
      </p:sp>
      <p:sp>
        <p:nvSpPr>
          <p:cNvPr id="395" name="Google Shape;395;p35"/>
          <p:cNvSpPr txBox="1"/>
          <p:nvPr>
            <p:ph idx="4" type="subTitle"/>
          </p:nvPr>
        </p:nvSpPr>
        <p:spPr>
          <a:xfrm>
            <a:off x="4266987" y="172375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Pandas</a:t>
            </a:r>
            <a:endParaRPr/>
          </a:p>
        </p:txBody>
      </p:sp>
      <p:sp>
        <p:nvSpPr>
          <p:cNvPr id="396" name="Google Shape;396;p35"/>
          <p:cNvSpPr txBox="1"/>
          <p:nvPr>
            <p:ph idx="5" type="subTitle"/>
          </p:nvPr>
        </p:nvSpPr>
        <p:spPr>
          <a:xfrm>
            <a:off x="4266987" y="3182125"/>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Kangaroos</a:t>
            </a:r>
            <a:endParaRPr/>
          </a:p>
        </p:txBody>
      </p:sp>
      <p:sp>
        <p:nvSpPr>
          <p:cNvPr id="397" name="Google Shape;397;p35"/>
          <p:cNvSpPr txBox="1"/>
          <p:nvPr>
            <p:ph idx="6" type="subTitle"/>
          </p:nvPr>
        </p:nvSpPr>
        <p:spPr>
          <a:xfrm>
            <a:off x="4266987" y="4687580"/>
            <a:ext cx="32505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Koalas</a:t>
            </a:r>
            <a:endParaRPr/>
          </a:p>
        </p:txBody>
      </p:sp>
      <p:sp>
        <p:nvSpPr>
          <p:cNvPr id="398" name="Google Shape;398;p35"/>
          <p:cNvSpPr txBox="1"/>
          <p:nvPr>
            <p:ph idx="7" type="body"/>
          </p:nvPr>
        </p:nvSpPr>
        <p:spPr>
          <a:xfrm>
            <a:off x="4266987" y="21326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Pandas don’t hibernate.</a:t>
            </a:r>
            <a:endParaRPr/>
          </a:p>
        </p:txBody>
      </p:sp>
      <p:sp>
        <p:nvSpPr>
          <p:cNvPr id="399" name="Google Shape;399;p35"/>
          <p:cNvSpPr txBox="1"/>
          <p:nvPr>
            <p:ph idx="9" type="body"/>
          </p:nvPr>
        </p:nvSpPr>
        <p:spPr>
          <a:xfrm>
            <a:off x="4266987" y="35804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chemeClr val="dk1"/>
              </a:buClr>
              <a:buSzPts val="1100"/>
              <a:buFont typeface="Arial"/>
              <a:buNone/>
            </a:pPr>
            <a:r>
              <a:rPr lang="en"/>
              <a:t>There are more kangaroos than humans in Australia.</a:t>
            </a:r>
            <a:endParaRPr/>
          </a:p>
          <a:p>
            <a:pPr indent="0" lvl="0" marL="0" rtl="0" algn="l">
              <a:lnSpc>
                <a:spcPct val="115000"/>
              </a:lnSpc>
              <a:spcBef>
                <a:spcPts val="2100"/>
              </a:spcBef>
              <a:spcAft>
                <a:spcPts val="2100"/>
              </a:spcAft>
              <a:buSzPts val="1400"/>
              <a:buNone/>
            </a:pPr>
            <a:r>
              <a:t/>
            </a:r>
            <a:endParaRPr/>
          </a:p>
        </p:txBody>
      </p:sp>
      <p:sp>
        <p:nvSpPr>
          <p:cNvPr id="400" name="Google Shape;400;p35"/>
          <p:cNvSpPr txBox="1"/>
          <p:nvPr>
            <p:ph idx="14" type="body"/>
          </p:nvPr>
        </p:nvSpPr>
        <p:spPr>
          <a:xfrm>
            <a:off x="415600" y="5104400"/>
            <a:ext cx="3250500" cy="834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6"/>
          <p:cNvSpPr txBox="1"/>
          <p:nvPr>
            <p:ph type="title"/>
          </p:nvPr>
        </p:nvSpPr>
        <p:spPr>
          <a:xfrm>
            <a:off x="2587225" y="517175"/>
            <a:ext cx="72531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is our dream team!</a:t>
            </a:r>
            <a:endParaRPr/>
          </a:p>
        </p:txBody>
      </p:sp>
      <p:sp>
        <p:nvSpPr>
          <p:cNvPr id="406" name="Google Shape;406;p36"/>
          <p:cNvSpPr txBox="1"/>
          <p:nvPr>
            <p:ph idx="1" type="subTitle"/>
          </p:nvPr>
        </p:nvSpPr>
        <p:spPr>
          <a:xfrm>
            <a:off x="751028" y="3818550"/>
            <a:ext cx="3125100" cy="606900"/>
          </a:xfrm>
          <a:prstGeom prst="rect">
            <a:avLst/>
          </a:prstGeom>
          <a:solidFill>
            <a:schemeClr val="accent1"/>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800"/>
              <a:buNone/>
            </a:pPr>
            <a:r>
              <a:rPr lang="en" sz="2600"/>
              <a:t>Erika V.</a:t>
            </a:r>
            <a:endParaRPr sz="2600"/>
          </a:p>
        </p:txBody>
      </p:sp>
      <p:sp>
        <p:nvSpPr>
          <p:cNvPr id="407" name="Google Shape;407;p36"/>
          <p:cNvSpPr txBox="1"/>
          <p:nvPr>
            <p:ph idx="2" type="subTitle"/>
          </p:nvPr>
        </p:nvSpPr>
        <p:spPr>
          <a:xfrm>
            <a:off x="4533153" y="3818543"/>
            <a:ext cx="3125100" cy="606900"/>
          </a:xfrm>
          <a:prstGeom prst="rect">
            <a:avLst/>
          </a:prstGeom>
          <a:solidFill>
            <a:schemeClr val="accent2"/>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800"/>
              <a:buNone/>
            </a:pPr>
            <a:r>
              <a:rPr lang="en" sz="2600"/>
              <a:t>John S.</a:t>
            </a:r>
            <a:endParaRPr sz="2600"/>
          </a:p>
        </p:txBody>
      </p:sp>
      <p:sp>
        <p:nvSpPr>
          <p:cNvPr id="408" name="Google Shape;408;p36"/>
          <p:cNvSpPr txBox="1"/>
          <p:nvPr>
            <p:ph idx="3" type="subTitle"/>
          </p:nvPr>
        </p:nvSpPr>
        <p:spPr>
          <a:xfrm>
            <a:off x="8315278" y="3818562"/>
            <a:ext cx="3125100" cy="606900"/>
          </a:xfrm>
          <a:prstGeom prst="rect">
            <a:avLst/>
          </a:prstGeom>
          <a:solidFill>
            <a:schemeClr val="accent3"/>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800"/>
              <a:buNone/>
            </a:pPr>
            <a:r>
              <a:rPr lang="en" sz="2600"/>
              <a:t>Marie M.</a:t>
            </a:r>
            <a:endParaRPr sz="2600"/>
          </a:p>
        </p:txBody>
      </p:sp>
      <p:sp>
        <p:nvSpPr>
          <p:cNvPr id="409" name="Google Shape;409;p36"/>
          <p:cNvSpPr txBox="1"/>
          <p:nvPr>
            <p:ph idx="4" type="body"/>
          </p:nvPr>
        </p:nvSpPr>
        <p:spPr>
          <a:xfrm>
            <a:off x="751025" y="4582072"/>
            <a:ext cx="3125100" cy="1704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400"/>
              <a:buNone/>
            </a:pPr>
            <a:r>
              <a:rPr lang="en"/>
              <a:t>Lorem ipsum dolor sit amet, consectetuer adipiscing elit. Aenean commodo ligula eget dolor.</a:t>
            </a:r>
            <a:endParaRPr/>
          </a:p>
        </p:txBody>
      </p:sp>
      <p:sp>
        <p:nvSpPr>
          <p:cNvPr id="410" name="Google Shape;410;p36"/>
          <p:cNvSpPr txBox="1"/>
          <p:nvPr>
            <p:ph idx="5" type="body"/>
          </p:nvPr>
        </p:nvSpPr>
        <p:spPr>
          <a:xfrm>
            <a:off x="4533150" y="4560997"/>
            <a:ext cx="3125100" cy="17016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400"/>
              <a:buNone/>
            </a:pPr>
            <a:r>
              <a:rPr lang="en"/>
              <a:t>Lorem ipsum dolor sit amet, consectetuer adipiscing elit. Aenean commodo ligula eget dolor.</a:t>
            </a:r>
            <a:endParaRPr/>
          </a:p>
        </p:txBody>
      </p:sp>
      <p:sp>
        <p:nvSpPr>
          <p:cNvPr id="411" name="Google Shape;411;p36"/>
          <p:cNvSpPr txBox="1"/>
          <p:nvPr>
            <p:ph idx="6" type="body"/>
          </p:nvPr>
        </p:nvSpPr>
        <p:spPr>
          <a:xfrm>
            <a:off x="8315275" y="4536650"/>
            <a:ext cx="3125700" cy="17016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400"/>
              <a:buNone/>
            </a:pPr>
            <a:r>
              <a:rPr lang="en"/>
              <a:t>Lorem ipsum dolor sit amet, consectetuer adipiscing elit. Aenean commodo ligula eget dolor.</a:t>
            </a:r>
            <a:endParaRPr/>
          </a:p>
        </p:txBody>
      </p:sp>
      <p:sp>
        <p:nvSpPr>
          <p:cNvPr id="412" name="Google Shape;412;p36"/>
          <p:cNvSpPr/>
          <p:nvPr/>
        </p:nvSpPr>
        <p:spPr>
          <a:xfrm>
            <a:off x="1616967" y="2105875"/>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6"/>
          <p:cNvSpPr/>
          <p:nvPr/>
        </p:nvSpPr>
        <p:spPr>
          <a:xfrm>
            <a:off x="5399092" y="21058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6"/>
          <p:cNvSpPr/>
          <p:nvPr/>
        </p:nvSpPr>
        <p:spPr>
          <a:xfrm>
            <a:off x="9181217" y="213463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5" name="Google Shape;415;p36"/>
          <p:cNvPicPr preferRelativeResize="0"/>
          <p:nvPr/>
        </p:nvPicPr>
        <p:blipFill rotWithShape="1">
          <a:blip r:embed="rId3">
            <a:alphaModFix/>
          </a:blip>
          <a:srcRect b="61742" l="33004" r="25212" t="8689"/>
          <a:stretch/>
        </p:blipFill>
        <p:spPr>
          <a:xfrm>
            <a:off x="1618627" y="2127244"/>
            <a:ext cx="1389900" cy="1389900"/>
          </a:xfrm>
          <a:prstGeom prst="ellipse">
            <a:avLst/>
          </a:prstGeom>
          <a:noFill/>
          <a:ln>
            <a:noFill/>
          </a:ln>
        </p:spPr>
      </p:pic>
      <p:pic>
        <p:nvPicPr>
          <p:cNvPr id="416" name="Google Shape;416;p36"/>
          <p:cNvPicPr preferRelativeResize="0"/>
          <p:nvPr/>
        </p:nvPicPr>
        <p:blipFill rotWithShape="1">
          <a:blip r:embed="rId4">
            <a:alphaModFix/>
          </a:blip>
          <a:srcRect b="14540" l="32897" r="25726" t="19488"/>
          <a:stretch/>
        </p:blipFill>
        <p:spPr>
          <a:xfrm>
            <a:off x="5400750" y="2107513"/>
            <a:ext cx="1389900" cy="1389900"/>
          </a:xfrm>
          <a:prstGeom prst="ellipse">
            <a:avLst/>
          </a:prstGeom>
          <a:noFill/>
          <a:ln>
            <a:noFill/>
          </a:ln>
        </p:spPr>
      </p:pic>
      <p:pic>
        <p:nvPicPr>
          <p:cNvPr id="417" name="Google Shape;417;p36"/>
          <p:cNvPicPr preferRelativeResize="0"/>
          <p:nvPr/>
        </p:nvPicPr>
        <p:blipFill rotWithShape="1">
          <a:blip r:embed="rId5">
            <a:alphaModFix/>
          </a:blip>
          <a:srcRect b="50920" l="24173" r="0" t="0"/>
          <a:stretch/>
        </p:blipFill>
        <p:spPr>
          <a:xfrm>
            <a:off x="9182877" y="2130716"/>
            <a:ext cx="1389900" cy="13899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7"/>
          <p:cNvSpPr txBox="1"/>
          <p:nvPr>
            <p:ph type="title"/>
          </p:nvPr>
        </p:nvSpPr>
        <p:spPr>
          <a:xfrm>
            <a:off x="2380975" y="517175"/>
            <a:ext cx="77001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This is an editable world map.</a:t>
            </a:r>
            <a:endParaRPr/>
          </a:p>
        </p:txBody>
      </p:sp>
      <p:sp>
        <p:nvSpPr>
          <p:cNvPr id="423" name="Google Shape;423;p37"/>
          <p:cNvSpPr txBox="1"/>
          <p:nvPr>
            <p:ph idx="1" type="subTitle"/>
          </p:nvPr>
        </p:nvSpPr>
        <p:spPr>
          <a:xfrm>
            <a:off x="8225931" y="1958575"/>
            <a:ext cx="33978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Showcase places</a:t>
            </a:r>
            <a:endParaRPr/>
          </a:p>
        </p:txBody>
      </p:sp>
      <p:sp>
        <p:nvSpPr>
          <p:cNvPr id="424" name="Google Shape;424;p37"/>
          <p:cNvSpPr txBox="1"/>
          <p:nvPr>
            <p:ph idx="2" type="subTitle"/>
          </p:nvPr>
        </p:nvSpPr>
        <p:spPr>
          <a:xfrm>
            <a:off x="8225931" y="4102757"/>
            <a:ext cx="33978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100% Editable</a:t>
            </a:r>
            <a:endParaRPr/>
          </a:p>
        </p:txBody>
      </p:sp>
      <p:grpSp>
        <p:nvGrpSpPr>
          <p:cNvPr id="425" name="Google Shape;425;p37"/>
          <p:cNvGrpSpPr/>
          <p:nvPr/>
        </p:nvGrpSpPr>
        <p:grpSpPr>
          <a:xfrm>
            <a:off x="95072" y="2220988"/>
            <a:ext cx="7944879" cy="3615709"/>
            <a:chOff x="275475" y="1342375"/>
            <a:chExt cx="7012250" cy="3021400"/>
          </a:xfrm>
        </p:grpSpPr>
        <p:sp>
          <p:nvSpPr>
            <p:cNvPr id="426" name="Google Shape;426;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7" name="Google Shape;427;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8" name="Google Shape;428;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9" name="Google Shape;429;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0" name="Google Shape;430;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1" name="Google Shape;431;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2" name="Google Shape;432;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3" name="Google Shape;433;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4" name="Google Shape;434;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5" name="Google Shape;435;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6" name="Google Shape;436;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7" name="Google Shape;437;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8" name="Google Shape;438;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9" name="Google Shape;439;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0" name="Google Shape;440;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1" name="Google Shape;441;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2" name="Google Shape;442;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3" name="Google Shape;443;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4" name="Google Shape;444;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5" name="Google Shape;445;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446" name="Google Shape;446;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7" name="Google Shape;447;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8" name="Google Shape;448;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9" name="Google Shape;449;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0" name="Google Shape;450;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1" name="Google Shape;451;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2" name="Google Shape;452;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3" name="Google Shape;453;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4" name="Google Shape;454;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5" name="Google Shape;455;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6" name="Google Shape;456;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7" name="Google Shape;457;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8" name="Google Shape;458;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9" name="Google Shape;459;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0" name="Google Shape;460;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1" name="Google Shape;461;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2" name="Google Shape;462;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3" name="Google Shape;463;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4" name="Google Shape;464;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5" name="Google Shape;465;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6" name="Google Shape;466;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7" name="Google Shape;467;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8" name="Google Shape;468;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9" name="Google Shape;469;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0" name="Google Shape;470;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1" name="Google Shape;471;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2" name="Google Shape;472;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3" name="Google Shape;473;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4" name="Google Shape;474;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5" name="Google Shape;475;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6" name="Google Shape;476;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7" name="Google Shape;477;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8" name="Google Shape;478;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9" name="Google Shape;479;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0" name="Google Shape;480;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1" name="Google Shape;481;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2" name="Google Shape;482;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3" name="Google Shape;483;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4" name="Google Shape;484;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5" name="Google Shape;485;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6" name="Google Shape;486;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7" name="Google Shape;487;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8" name="Google Shape;488;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9" name="Google Shape;489;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0" name="Google Shape;490;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1" name="Google Shape;491;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2" name="Google Shape;492;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3" name="Google Shape;493;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4" name="Google Shape;494;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5" name="Google Shape;495;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6" name="Google Shape;496;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7" name="Google Shape;497;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8" name="Google Shape;498;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9" name="Google Shape;499;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0" name="Google Shape;500;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1" name="Google Shape;501;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2" name="Google Shape;502;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3" name="Google Shape;503;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4" name="Google Shape;504;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5" name="Google Shape;505;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6" name="Google Shape;506;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7" name="Google Shape;507;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8" name="Google Shape;508;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9" name="Google Shape;509;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0" name="Google Shape;510;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1" name="Google Shape;511;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2" name="Google Shape;512;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3" name="Google Shape;513;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4" name="Google Shape;514;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5" name="Google Shape;515;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6" name="Google Shape;516;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7" name="Google Shape;517;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8" name="Google Shape;518;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9" name="Google Shape;519;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0" name="Google Shape;520;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1" name="Google Shape;521;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2" name="Google Shape;522;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3" name="Google Shape;523;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4" name="Google Shape;524;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5" name="Google Shape;525;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6" name="Google Shape;526;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7" name="Google Shape;527;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8" name="Google Shape;528;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9" name="Google Shape;529;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0" name="Google Shape;530;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1" name="Google Shape;531;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2" name="Google Shape;532;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3" name="Google Shape;533;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4" name="Google Shape;534;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5" name="Google Shape;535;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6" name="Google Shape;536;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7" name="Google Shape;537;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8" name="Google Shape;538;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9" name="Google Shape;539;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0" name="Google Shape;540;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1" name="Google Shape;541;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2" name="Google Shape;542;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3" name="Google Shape;543;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4" name="Google Shape;544;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5" name="Google Shape;545;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6" name="Google Shape;546;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7" name="Google Shape;547;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8" name="Google Shape;548;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9" name="Google Shape;549;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0" name="Google Shape;550;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1" name="Google Shape;551;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2" name="Google Shape;552;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3" name="Google Shape;553;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4" name="Google Shape;554;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5" name="Google Shape;555;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6" name="Google Shape;556;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7" name="Google Shape;557;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8" name="Google Shape;558;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9" name="Google Shape;559;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0" name="Google Shape;560;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1" name="Google Shape;561;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2" name="Google Shape;562;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3" name="Google Shape;563;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4" name="Google Shape;564;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5" name="Google Shape;565;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6" name="Google Shape;566;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7" name="Google Shape;567;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8" name="Google Shape;568;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9" name="Google Shape;569;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0" name="Google Shape;570;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1" name="Google Shape;571;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2" name="Google Shape;572;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3" name="Google Shape;573;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4" name="Google Shape;574;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5" name="Google Shape;575;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6" name="Google Shape;576;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7" name="Google Shape;577;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8" name="Google Shape;578;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9" name="Google Shape;579;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0" name="Google Shape;580;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1" name="Google Shape;581;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2" name="Google Shape;582;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3" name="Google Shape;583;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4" name="Google Shape;584;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5" name="Google Shape;585;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6" name="Google Shape;586;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7" name="Google Shape;587;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8" name="Google Shape;588;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9" name="Google Shape;589;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0" name="Google Shape;590;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1" name="Google Shape;591;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2" name="Google Shape;592;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3" name="Google Shape;593;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4" name="Google Shape;594;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5" name="Google Shape;595;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6" name="Google Shape;596;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7" name="Google Shape;597;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8" name="Google Shape;598;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9" name="Google Shape;599;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0" name="Google Shape;600;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1" name="Google Shape;601;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2" name="Google Shape;602;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3" name="Google Shape;603;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4" name="Google Shape;604;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5" name="Google Shape;605;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6" name="Google Shape;606;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7" name="Google Shape;607;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8" name="Google Shape;608;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9" name="Google Shape;609;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0" name="Google Shape;610;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1" name="Google Shape;611;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2" name="Google Shape;612;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3" name="Google Shape;613;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4" name="Google Shape;614;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5" name="Google Shape;615;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6" name="Google Shape;616;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7" name="Google Shape;617;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8" name="Google Shape;618;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9" name="Google Shape;619;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0" name="Google Shape;620;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1" name="Google Shape;621;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2" name="Google Shape;622;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3" name="Google Shape;623;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4" name="Google Shape;624;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5" name="Google Shape;625;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6" name="Google Shape;626;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7" name="Google Shape;627;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8" name="Google Shape;628;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9" name="Google Shape;629;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0" name="Google Shape;630;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1" name="Google Shape;631;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2" name="Google Shape;632;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3" name="Google Shape;633;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4" name="Google Shape;634;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5" name="Google Shape;635;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6" name="Google Shape;636;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637" name="Google Shape;637;p37"/>
          <p:cNvSpPr txBox="1"/>
          <p:nvPr>
            <p:ph idx="3" type="body"/>
          </p:nvPr>
        </p:nvSpPr>
        <p:spPr>
          <a:xfrm>
            <a:off x="8225925" y="2318375"/>
            <a:ext cx="3397800" cy="1553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400"/>
              <a:buNone/>
            </a:pPr>
            <a:r>
              <a:rPr lang="en"/>
              <a:t>You can use maps to show your offices or markets. Or as charts, highlighting the countries and adding your data.</a:t>
            </a:r>
            <a:endParaRPr/>
          </a:p>
          <a:p>
            <a:pPr indent="0" lvl="0" marL="0" rtl="0" algn="l">
              <a:lnSpc>
                <a:spcPct val="100000"/>
              </a:lnSpc>
              <a:spcBef>
                <a:spcPts val="0"/>
              </a:spcBef>
              <a:spcAft>
                <a:spcPts val="0"/>
              </a:spcAft>
              <a:buSzPts val="1400"/>
              <a:buNone/>
            </a:pPr>
            <a:r>
              <a:t/>
            </a:r>
            <a:endParaRPr/>
          </a:p>
        </p:txBody>
      </p:sp>
      <p:sp>
        <p:nvSpPr>
          <p:cNvPr id="638" name="Google Shape;638;p37"/>
          <p:cNvSpPr txBox="1"/>
          <p:nvPr>
            <p:ph idx="4" type="body"/>
          </p:nvPr>
        </p:nvSpPr>
        <p:spPr>
          <a:xfrm>
            <a:off x="8225925" y="4506700"/>
            <a:ext cx="3397800" cy="1553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1400"/>
              <a:buNone/>
            </a:pPr>
            <a:r>
              <a:rPr lang="en"/>
              <a:t>You can double click on the desired country and change fill color.</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8"/>
          <p:cNvSpPr txBox="1"/>
          <p:nvPr>
            <p:ph type="title"/>
          </p:nvPr>
        </p:nvSpPr>
        <p:spPr>
          <a:xfrm>
            <a:off x="415600" y="974367"/>
            <a:ext cx="11360700" cy="7635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000"/>
              <a:buNone/>
            </a:pPr>
            <a:r>
              <a:rPr lang="en">
                <a:solidFill>
                  <a:srgbClr val="FFFFFF"/>
                </a:solidFill>
              </a:rPr>
              <a:t>And this is a timeline or process</a:t>
            </a:r>
            <a:endParaRPr>
              <a:solidFill>
                <a:srgbClr val="FFFFFF"/>
              </a:solidFill>
            </a:endParaRPr>
          </a:p>
        </p:txBody>
      </p:sp>
      <p:sp>
        <p:nvSpPr>
          <p:cNvPr id="644" name="Google Shape;644;p38"/>
          <p:cNvSpPr txBox="1"/>
          <p:nvPr>
            <p:ph idx="1" type="subTitle"/>
          </p:nvPr>
        </p:nvSpPr>
        <p:spPr>
          <a:xfrm>
            <a:off x="415600" y="24684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400"/>
              <a:buNone/>
            </a:pPr>
            <a:r>
              <a:rPr lang="en">
                <a:highlight>
                  <a:srgbClr val="FFFFFF"/>
                </a:highlight>
              </a:rPr>
              <a:t>Monday</a:t>
            </a:r>
            <a:endParaRPr>
              <a:highlight>
                <a:srgbClr val="FFFFFF"/>
              </a:highlight>
            </a:endParaRPr>
          </a:p>
        </p:txBody>
      </p:sp>
      <p:sp>
        <p:nvSpPr>
          <p:cNvPr id="645" name="Google Shape;645;p38"/>
          <p:cNvSpPr txBox="1"/>
          <p:nvPr>
            <p:ph idx="7" type="body"/>
          </p:nvPr>
        </p:nvSpPr>
        <p:spPr>
          <a:xfrm>
            <a:off x="2775375" y="3619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sz="2000"/>
              <a:t>Lorem ipsum dolor sit amet, consectetuer adipiscing elit.</a:t>
            </a:r>
            <a:endParaRPr sz="2000"/>
          </a:p>
        </p:txBody>
      </p:sp>
      <p:sp>
        <p:nvSpPr>
          <p:cNvPr id="646" name="Google Shape;646;p38"/>
          <p:cNvSpPr txBox="1"/>
          <p:nvPr>
            <p:ph idx="2" type="subTitle"/>
          </p:nvPr>
        </p:nvSpPr>
        <p:spPr>
          <a:xfrm>
            <a:off x="2775377" y="24684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400"/>
              <a:buNone/>
            </a:pPr>
            <a:r>
              <a:rPr lang="en">
                <a:highlight>
                  <a:srgbClr val="FFFFFF"/>
                </a:highlight>
              </a:rPr>
              <a:t>Tuesday</a:t>
            </a:r>
            <a:endParaRPr>
              <a:highlight>
                <a:srgbClr val="FFFFFF"/>
              </a:highlight>
            </a:endParaRPr>
          </a:p>
        </p:txBody>
      </p:sp>
      <p:sp>
        <p:nvSpPr>
          <p:cNvPr id="647" name="Google Shape;647;p38"/>
          <p:cNvSpPr txBox="1"/>
          <p:nvPr>
            <p:ph idx="8" type="body"/>
          </p:nvPr>
        </p:nvSpPr>
        <p:spPr>
          <a:xfrm>
            <a:off x="5135150" y="3619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sz="2000"/>
              <a:t>Lorem ipsum dolor sit amet, consectetuer adipiscing elit.</a:t>
            </a:r>
            <a:endParaRPr sz="2000"/>
          </a:p>
        </p:txBody>
      </p:sp>
      <p:sp>
        <p:nvSpPr>
          <p:cNvPr id="648" name="Google Shape;648;p38"/>
          <p:cNvSpPr txBox="1"/>
          <p:nvPr>
            <p:ph idx="3" type="subTitle"/>
          </p:nvPr>
        </p:nvSpPr>
        <p:spPr>
          <a:xfrm>
            <a:off x="5135153" y="24949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400"/>
              <a:buNone/>
            </a:pPr>
            <a:r>
              <a:rPr lang="en">
                <a:highlight>
                  <a:srgbClr val="FFFFFF"/>
                </a:highlight>
              </a:rPr>
              <a:t>Wednesday</a:t>
            </a:r>
            <a:endParaRPr>
              <a:highlight>
                <a:srgbClr val="FFFFFF"/>
              </a:highlight>
            </a:endParaRPr>
          </a:p>
        </p:txBody>
      </p:sp>
      <p:sp>
        <p:nvSpPr>
          <p:cNvPr id="649" name="Google Shape;649;p38"/>
          <p:cNvSpPr txBox="1"/>
          <p:nvPr>
            <p:ph idx="9" type="body"/>
          </p:nvPr>
        </p:nvSpPr>
        <p:spPr>
          <a:xfrm>
            <a:off x="7494925" y="3619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sz="2000"/>
              <a:t>Lorem ipsum dolor sit amet, consectetuer adipiscing elit.</a:t>
            </a:r>
            <a:endParaRPr sz="2000"/>
          </a:p>
        </p:txBody>
      </p:sp>
      <p:sp>
        <p:nvSpPr>
          <p:cNvPr id="650" name="Google Shape;650;p38"/>
          <p:cNvSpPr txBox="1"/>
          <p:nvPr>
            <p:ph idx="4" type="subTitle"/>
          </p:nvPr>
        </p:nvSpPr>
        <p:spPr>
          <a:xfrm>
            <a:off x="7494930" y="24949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400"/>
              <a:buNone/>
            </a:pPr>
            <a:r>
              <a:rPr lang="en">
                <a:highlight>
                  <a:srgbClr val="FFFFFF"/>
                </a:highlight>
              </a:rPr>
              <a:t>Thursday</a:t>
            </a:r>
            <a:endParaRPr>
              <a:highlight>
                <a:srgbClr val="FFFFFF"/>
              </a:highlight>
            </a:endParaRPr>
          </a:p>
        </p:txBody>
      </p:sp>
      <p:sp>
        <p:nvSpPr>
          <p:cNvPr id="651" name="Google Shape;651;p38"/>
          <p:cNvSpPr txBox="1"/>
          <p:nvPr>
            <p:ph idx="5" type="subTitle"/>
          </p:nvPr>
        </p:nvSpPr>
        <p:spPr>
          <a:xfrm>
            <a:off x="9854707" y="2468400"/>
            <a:ext cx="1997700" cy="6069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2400"/>
              <a:buNone/>
            </a:pPr>
            <a:r>
              <a:rPr lang="en">
                <a:highlight>
                  <a:srgbClr val="FFFFFF"/>
                </a:highlight>
              </a:rPr>
              <a:t>Friday</a:t>
            </a:r>
            <a:endParaRPr>
              <a:highlight>
                <a:srgbClr val="FFFFFF"/>
              </a:highlight>
            </a:endParaRPr>
          </a:p>
        </p:txBody>
      </p:sp>
      <p:sp>
        <p:nvSpPr>
          <p:cNvPr id="652" name="Google Shape;652;p38"/>
          <p:cNvSpPr txBox="1"/>
          <p:nvPr>
            <p:ph idx="6" type="body"/>
          </p:nvPr>
        </p:nvSpPr>
        <p:spPr>
          <a:xfrm>
            <a:off x="415600" y="3619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sz="2000"/>
              <a:t>Lorem ipsum dolor sit amet, consectetuer adipiscing elit.</a:t>
            </a:r>
            <a:endParaRPr sz="2000"/>
          </a:p>
        </p:txBody>
      </p:sp>
      <p:sp>
        <p:nvSpPr>
          <p:cNvPr id="653" name="Google Shape;653;p38"/>
          <p:cNvSpPr txBox="1"/>
          <p:nvPr>
            <p:ph idx="13" type="body"/>
          </p:nvPr>
        </p:nvSpPr>
        <p:spPr>
          <a:xfrm>
            <a:off x="9854700" y="3619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sz="2000"/>
              <a:t>Lorem ipsum dolor sit amet, consectetuer adipiscing elit.</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9"/>
          <p:cNvSpPr txBox="1"/>
          <p:nvPr>
            <p:ph type="title"/>
          </p:nvPr>
        </p:nvSpPr>
        <p:spPr>
          <a:xfrm>
            <a:off x="644200" y="1660175"/>
            <a:ext cx="5581500" cy="7635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4000"/>
              <a:buNone/>
            </a:pPr>
            <a:r>
              <a:rPr lang="en">
                <a:solidFill>
                  <a:srgbClr val="FFFFFF"/>
                </a:solidFill>
              </a:rPr>
              <a:t>Presenting a website?</a:t>
            </a:r>
            <a:endParaRPr>
              <a:solidFill>
                <a:srgbClr val="FFFFFF"/>
              </a:solidFill>
            </a:endParaRPr>
          </a:p>
        </p:txBody>
      </p:sp>
      <p:sp>
        <p:nvSpPr>
          <p:cNvPr id="659" name="Google Shape;659;p39"/>
          <p:cNvSpPr txBox="1"/>
          <p:nvPr>
            <p:ph idx="1" type="body"/>
          </p:nvPr>
        </p:nvSpPr>
        <p:spPr>
          <a:xfrm>
            <a:off x="644050" y="2783500"/>
            <a:ext cx="5581500" cy="19845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SzPts val="1900"/>
              <a:buNone/>
            </a:pPr>
            <a:r>
              <a:rPr lang="en"/>
              <a:t>If you are presenting a website, an internet product or an app, you can place a screenshot of it here.</a:t>
            </a:r>
            <a:endParaRPr/>
          </a:p>
        </p:txBody>
      </p:sp>
      <p:grpSp>
        <p:nvGrpSpPr>
          <p:cNvPr id="660" name="Google Shape;660;p39"/>
          <p:cNvGrpSpPr/>
          <p:nvPr/>
        </p:nvGrpSpPr>
        <p:grpSpPr>
          <a:xfrm>
            <a:off x="6949907" y="1476296"/>
            <a:ext cx="4670652" cy="3905411"/>
            <a:chOff x="1295331" y="1868507"/>
            <a:chExt cx="4365503" cy="3647530"/>
          </a:xfrm>
        </p:grpSpPr>
        <p:grpSp>
          <p:nvGrpSpPr>
            <p:cNvPr id="661" name="Google Shape;661;p39"/>
            <p:cNvGrpSpPr/>
            <p:nvPr/>
          </p:nvGrpSpPr>
          <p:grpSpPr>
            <a:xfrm>
              <a:off x="1295331" y="1868507"/>
              <a:ext cx="4365503" cy="3647530"/>
              <a:chOff x="6679223" y="1947864"/>
              <a:chExt cx="3956410" cy="3325308"/>
            </a:xfrm>
          </p:grpSpPr>
          <p:grpSp>
            <p:nvGrpSpPr>
              <p:cNvPr id="662" name="Google Shape;662;p39"/>
              <p:cNvGrpSpPr/>
              <p:nvPr/>
            </p:nvGrpSpPr>
            <p:grpSpPr>
              <a:xfrm>
                <a:off x="7996402" y="4725653"/>
                <a:ext cx="1328920" cy="547519"/>
                <a:chOff x="7059929" y="5060917"/>
                <a:chExt cx="1328920" cy="547519"/>
              </a:xfrm>
            </p:grpSpPr>
            <p:sp>
              <p:nvSpPr>
                <p:cNvPr id="663" name="Google Shape;663;p39"/>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664" name="Google Shape;664;p39"/>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665" name="Google Shape;665;p39"/>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grpSp>
            <p:nvGrpSpPr>
              <p:cNvPr id="666" name="Google Shape;666;p39"/>
              <p:cNvGrpSpPr/>
              <p:nvPr/>
            </p:nvGrpSpPr>
            <p:grpSpPr>
              <a:xfrm>
                <a:off x="6679223" y="1947864"/>
                <a:ext cx="3956410" cy="2777787"/>
                <a:chOff x="5742750" y="2283128"/>
                <a:chExt cx="3956410" cy="2777787"/>
              </a:xfrm>
            </p:grpSpPr>
            <p:sp>
              <p:nvSpPr>
                <p:cNvPr id="667" name="Google Shape;667;p39"/>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668" name="Google Shape;668;p39"/>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grpSp>
        <p:sp>
          <p:nvSpPr>
            <p:cNvPr id="669" name="Google Shape;669;p39"/>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pic>
        <p:nvPicPr>
          <p:cNvPr id="670" name="Google Shape;670;p39"/>
          <p:cNvPicPr preferRelativeResize="0"/>
          <p:nvPr/>
        </p:nvPicPr>
        <p:blipFill rotWithShape="1">
          <a:blip r:embed="rId3">
            <a:alphaModFix/>
          </a:blip>
          <a:srcRect b="11993" l="9003" r="8995" t="11994"/>
          <a:stretch/>
        </p:blipFill>
        <p:spPr>
          <a:xfrm>
            <a:off x="6997500" y="1775450"/>
            <a:ext cx="4575450" cy="2496099"/>
          </a:xfrm>
          <a:prstGeom prst="rect">
            <a:avLst/>
          </a:prstGeom>
          <a:noFill/>
          <a:ln>
            <a:noFill/>
          </a:ln>
        </p:spPr>
      </p:pic>
      <p:grpSp>
        <p:nvGrpSpPr>
          <p:cNvPr id="671" name="Google Shape;671;p39"/>
          <p:cNvGrpSpPr/>
          <p:nvPr/>
        </p:nvGrpSpPr>
        <p:grpSpPr>
          <a:xfrm flipH="1" rot="4269950">
            <a:off x="4761298" y="4105978"/>
            <a:ext cx="1784631" cy="2407972"/>
            <a:chOff x="457248" y="3335151"/>
            <a:chExt cx="2978971" cy="4019475"/>
          </a:xfrm>
        </p:grpSpPr>
        <p:sp>
          <p:nvSpPr>
            <p:cNvPr id="672" name="Google Shape;672;p39"/>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39"/>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9"/>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39"/>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9"/>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7" name="Google Shape;677;p39"/>
            <p:cNvGrpSpPr/>
            <p:nvPr/>
          </p:nvGrpSpPr>
          <p:grpSpPr>
            <a:xfrm>
              <a:off x="1704092" y="5587062"/>
              <a:ext cx="305343" cy="1767564"/>
              <a:chOff x="5809266" y="3623508"/>
              <a:chExt cx="305343" cy="1767564"/>
            </a:xfrm>
          </p:grpSpPr>
          <p:sp>
            <p:nvSpPr>
              <p:cNvPr id="678" name="Google Shape;678;p39"/>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9"/>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0" name="Google Shape;680;p39"/>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9"/>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0"/>
          <p:cNvSpPr txBox="1"/>
          <p:nvPr>
            <p:ph type="title"/>
          </p:nvPr>
        </p:nvSpPr>
        <p:spPr>
          <a:xfrm>
            <a:off x="5978200" y="2117375"/>
            <a:ext cx="55815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Presenting a website?</a:t>
            </a:r>
            <a:endParaRPr>
              <a:solidFill>
                <a:srgbClr val="FFFFFF"/>
              </a:solidFill>
            </a:endParaRPr>
          </a:p>
        </p:txBody>
      </p:sp>
      <p:sp>
        <p:nvSpPr>
          <p:cNvPr id="687" name="Google Shape;687;p40"/>
          <p:cNvSpPr txBox="1"/>
          <p:nvPr>
            <p:ph idx="1" type="body"/>
          </p:nvPr>
        </p:nvSpPr>
        <p:spPr>
          <a:xfrm>
            <a:off x="5978300" y="3194225"/>
            <a:ext cx="5581500" cy="170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If you are presenting a website, an internet product or an app, you can place a screenshot of it here.</a:t>
            </a:r>
            <a:endParaRPr/>
          </a:p>
        </p:txBody>
      </p:sp>
      <p:grpSp>
        <p:nvGrpSpPr>
          <p:cNvPr id="688" name="Google Shape;688;p40"/>
          <p:cNvGrpSpPr/>
          <p:nvPr/>
        </p:nvGrpSpPr>
        <p:grpSpPr>
          <a:xfrm>
            <a:off x="234613" y="2063449"/>
            <a:ext cx="5523080" cy="2833275"/>
            <a:chOff x="3289100" y="2648488"/>
            <a:chExt cx="5622600" cy="2876421"/>
          </a:xfrm>
        </p:grpSpPr>
        <p:grpSp>
          <p:nvGrpSpPr>
            <p:cNvPr id="689" name="Google Shape;689;p40"/>
            <p:cNvGrpSpPr/>
            <p:nvPr/>
          </p:nvGrpSpPr>
          <p:grpSpPr>
            <a:xfrm>
              <a:off x="3289100" y="2648488"/>
              <a:ext cx="5622600" cy="2876421"/>
              <a:chOff x="1059475" y="2296088"/>
              <a:chExt cx="5622600" cy="2876421"/>
            </a:xfrm>
          </p:grpSpPr>
          <p:sp>
            <p:nvSpPr>
              <p:cNvPr id="690" name="Google Shape;690;p40"/>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49803"/>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nvGrpSpPr>
              <p:cNvPr id="691" name="Google Shape;691;p40"/>
              <p:cNvGrpSpPr/>
              <p:nvPr/>
            </p:nvGrpSpPr>
            <p:grpSpPr>
              <a:xfrm>
                <a:off x="1059475" y="5078309"/>
                <a:ext cx="5622600" cy="94200"/>
                <a:chOff x="1059475" y="5076025"/>
                <a:chExt cx="5622600" cy="188400"/>
              </a:xfrm>
            </p:grpSpPr>
            <p:sp>
              <p:nvSpPr>
                <p:cNvPr id="692" name="Google Shape;692;p40"/>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49803"/>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693" name="Google Shape;693;p40"/>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grpSp>
        <p:sp>
          <p:nvSpPr>
            <p:cNvPr id="694" name="Google Shape;694;p40"/>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pic>
        <p:nvPicPr>
          <p:cNvPr id="695" name="Google Shape;695;p40"/>
          <p:cNvPicPr preferRelativeResize="0"/>
          <p:nvPr/>
        </p:nvPicPr>
        <p:blipFill rotWithShape="1">
          <a:blip r:embed="rId3">
            <a:alphaModFix/>
          </a:blip>
          <a:srcRect b="13147" l="10930" r="7068" t="6588"/>
          <a:stretch/>
        </p:blipFill>
        <p:spPr>
          <a:xfrm>
            <a:off x="949125" y="2320975"/>
            <a:ext cx="4070301" cy="2344700"/>
          </a:xfrm>
          <a:prstGeom prst="rect">
            <a:avLst/>
          </a:prstGeom>
          <a:noFill/>
          <a:ln>
            <a:noFill/>
          </a:ln>
        </p:spPr>
      </p:pic>
      <p:grpSp>
        <p:nvGrpSpPr>
          <p:cNvPr id="696" name="Google Shape;696;p40"/>
          <p:cNvGrpSpPr/>
          <p:nvPr/>
        </p:nvGrpSpPr>
        <p:grpSpPr>
          <a:xfrm flipH="1" rot="-3133289">
            <a:off x="9089079" y="4313878"/>
            <a:ext cx="1784628" cy="2407968"/>
            <a:chOff x="457248" y="3335151"/>
            <a:chExt cx="2978971" cy="4019475"/>
          </a:xfrm>
        </p:grpSpPr>
        <p:sp>
          <p:nvSpPr>
            <p:cNvPr id="697" name="Google Shape;697;p40"/>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40"/>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40"/>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40"/>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40"/>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2" name="Google Shape;702;p40"/>
            <p:cNvGrpSpPr/>
            <p:nvPr/>
          </p:nvGrpSpPr>
          <p:grpSpPr>
            <a:xfrm>
              <a:off x="1704092" y="5587062"/>
              <a:ext cx="305343" cy="1767564"/>
              <a:chOff x="5809266" y="3623508"/>
              <a:chExt cx="305343" cy="1767564"/>
            </a:xfrm>
          </p:grpSpPr>
          <p:sp>
            <p:nvSpPr>
              <p:cNvPr id="703" name="Google Shape;703;p4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40"/>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5" name="Google Shape;705;p40"/>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40"/>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41"/>
          <p:cNvSpPr txBox="1"/>
          <p:nvPr>
            <p:ph type="title"/>
          </p:nvPr>
        </p:nvSpPr>
        <p:spPr>
          <a:xfrm>
            <a:off x="949000" y="1964975"/>
            <a:ext cx="5581500" cy="763500"/>
          </a:xfrm>
          <a:prstGeom prst="rect">
            <a:avLst/>
          </a:prstGeom>
          <a:no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4000"/>
              <a:buNone/>
            </a:pPr>
            <a:r>
              <a:rPr lang="en">
                <a:solidFill>
                  <a:srgbClr val="FFFFFF"/>
                </a:solidFill>
              </a:rPr>
              <a:t>Presenting an app?</a:t>
            </a:r>
            <a:endParaRPr>
              <a:solidFill>
                <a:srgbClr val="FFFFFF"/>
              </a:solidFill>
            </a:endParaRPr>
          </a:p>
        </p:txBody>
      </p:sp>
      <p:sp>
        <p:nvSpPr>
          <p:cNvPr id="712" name="Google Shape;712;p41"/>
          <p:cNvSpPr txBox="1"/>
          <p:nvPr>
            <p:ph idx="1" type="body"/>
          </p:nvPr>
        </p:nvSpPr>
        <p:spPr>
          <a:xfrm>
            <a:off x="948850" y="3088300"/>
            <a:ext cx="5581500" cy="19317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SzPts val="1900"/>
              <a:buNone/>
            </a:pPr>
            <a:r>
              <a:rPr lang="en"/>
              <a:t>If you are presenting a website, an internet product or an app, you can place a screenshot of it here.</a:t>
            </a:r>
            <a:endParaRPr/>
          </a:p>
        </p:txBody>
      </p:sp>
      <p:grpSp>
        <p:nvGrpSpPr>
          <p:cNvPr id="713" name="Google Shape;713;p41"/>
          <p:cNvGrpSpPr/>
          <p:nvPr/>
        </p:nvGrpSpPr>
        <p:grpSpPr>
          <a:xfrm>
            <a:off x="7860223" y="793609"/>
            <a:ext cx="2798497" cy="5157974"/>
            <a:chOff x="8625436" y="1258061"/>
            <a:chExt cx="2388000" cy="4396500"/>
          </a:xfrm>
        </p:grpSpPr>
        <p:sp>
          <p:nvSpPr>
            <p:cNvPr id="714" name="Google Shape;714;p41"/>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49803"/>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715" name="Google Shape;715;p41"/>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716" name="Google Shape;716;p41"/>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pic>
        <p:nvPicPr>
          <p:cNvPr id="717" name="Google Shape;717;p41"/>
          <p:cNvPicPr preferRelativeResize="0"/>
          <p:nvPr/>
        </p:nvPicPr>
        <p:blipFill rotWithShape="1">
          <a:blip r:embed="rId3">
            <a:alphaModFix/>
          </a:blip>
          <a:srcRect b="0" l="14417" r="14416" t="0"/>
          <a:stretch/>
        </p:blipFill>
        <p:spPr>
          <a:xfrm>
            <a:off x="7904075" y="1149175"/>
            <a:ext cx="2710798" cy="4282225"/>
          </a:xfrm>
          <a:prstGeom prst="rect">
            <a:avLst/>
          </a:prstGeom>
          <a:noFill/>
          <a:ln>
            <a:noFill/>
          </a:ln>
        </p:spPr>
      </p:pic>
      <p:grpSp>
        <p:nvGrpSpPr>
          <p:cNvPr id="718" name="Google Shape;718;p41"/>
          <p:cNvGrpSpPr/>
          <p:nvPr/>
        </p:nvGrpSpPr>
        <p:grpSpPr>
          <a:xfrm flipH="1" rot="4269950">
            <a:off x="3076073" y="4376453"/>
            <a:ext cx="1784631" cy="2407972"/>
            <a:chOff x="457248" y="3335151"/>
            <a:chExt cx="2978971" cy="4019475"/>
          </a:xfrm>
        </p:grpSpPr>
        <p:sp>
          <p:nvSpPr>
            <p:cNvPr id="719" name="Google Shape;719;p41"/>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41"/>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41"/>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41"/>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41"/>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4" name="Google Shape;724;p41"/>
            <p:cNvGrpSpPr/>
            <p:nvPr/>
          </p:nvGrpSpPr>
          <p:grpSpPr>
            <a:xfrm>
              <a:off x="1704092" y="5587062"/>
              <a:ext cx="305343" cy="1767564"/>
              <a:chOff x="5809266" y="3623508"/>
              <a:chExt cx="305343" cy="1767564"/>
            </a:xfrm>
          </p:grpSpPr>
          <p:sp>
            <p:nvSpPr>
              <p:cNvPr id="725" name="Google Shape;725;p41"/>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41"/>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7" name="Google Shape;727;p41"/>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41"/>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4"/>
          <p:cNvSpPr txBox="1"/>
          <p:nvPr>
            <p:ph idx="1" type="body"/>
          </p:nvPr>
        </p:nvSpPr>
        <p:spPr>
          <a:xfrm>
            <a:off x="799825" y="5034275"/>
            <a:ext cx="10700400" cy="1443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Here is where you introduce yourself.</a:t>
            </a:r>
            <a:endParaRPr/>
          </a:p>
          <a:p>
            <a:pPr indent="0" lvl="0" marL="0" rtl="0" algn="ctr">
              <a:lnSpc>
                <a:spcPct val="115000"/>
              </a:lnSpc>
              <a:spcBef>
                <a:spcPts val="2100"/>
              </a:spcBef>
              <a:spcAft>
                <a:spcPts val="2100"/>
              </a:spcAft>
              <a:buSzPts val="1900"/>
              <a:buNone/>
            </a:pPr>
            <a:r>
              <a:rPr lang="en"/>
              <a:t>You can add your name, title and a little background. Right click the image and replace it with your own.</a:t>
            </a:r>
            <a:endParaRPr/>
          </a:p>
        </p:txBody>
      </p:sp>
      <p:sp>
        <p:nvSpPr>
          <p:cNvPr id="284" name="Google Shape;284;p24"/>
          <p:cNvSpPr txBox="1"/>
          <p:nvPr>
            <p:ph type="title"/>
          </p:nvPr>
        </p:nvSpPr>
        <p:spPr>
          <a:xfrm>
            <a:off x="2645200" y="3224525"/>
            <a:ext cx="6405600" cy="13248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7000"/>
              <a:buNone/>
            </a:pPr>
            <a:r>
              <a:rPr lang="en"/>
              <a:t>Hello! I’m...</a:t>
            </a:r>
            <a:endParaRPr/>
          </a:p>
        </p:txBody>
      </p:sp>
      <p:pic>
        <p:nvPicPr>
          <p:cNvPr id="285" name="Google Shape;285;p24"/>
          <p:cNvPicPr preferRelativeResize="0"/>
          <p:nvPr/>
        </p:nvPicPr>
        <p:blipFill rotWithShape="1">
          <a:blip r:embed="rId3">
            <a:alphaModFix/>
          </a:blip>
          <a:srcRect b="0" l="30945" r="2406" t="0"/>
          <a:stretch/>
        </p:blipFill>
        <p:spPr>
          <a:xfrm>
            <a:off x="4905450" y="350325"/>
            <a:ext cx="2381100" cy="23811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42"/>
          <p:cNvSpPr txBox="1"/>
          <p:nvPr>
            <p:ph type="title"/>
          </p:nvPr>
        </p:nvSpPr>
        <p:spPr>
          <a:xfrm>
            <a:off x="5825800" y="2193575"/>
            <a:ext cx="55815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Presenting an app?</a:t>
            </a:r>
            <a:endParaRPr>
              <a:solidFill>
                <a:srgbClr val="FFFFFF"/>
              </a:solidFill>
            </a:endParaRPr>
          </a:p>
        </p:txBody>
      </p:sp>
      <p:sp>
        <p:nvSpPr>
          <p:cNvPr id="734" name="Google Shape;734;p42"/>
          <p:cNvSpPr txBox="1"/>
          <p:nvPr>
            <p:ph idx="1" type="body"/>
          </p:nvPr>
        </p:nvSpPr>
        <p:spPr>
          <a:xfrm>
            <a:off x="5825900" y="3118025"/>
            <a:ext cx="5581500" cy="20496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If you are presenting a website, an internet product or an app, you can place a screenshot of it here.</a:t>
            </a:r>
            <a:endParaRPr/>
          </a:p>
        </p:txBody>
      </p:sp>
      <p:grpSp>
        <p:nvGrpSpPr>
          <p:cNvPr id="735" name="Google Shape;735;p42"/>
          <p:cNvGrpSpPr/>
          <p:nvPr/>
        </p:nvGrpSpPr>
        <p:grpSpPr>
          <a:xfrm>
            <a:off x="1372797" y="969728"/>
            <a:ext cx="3357720" cy="4918548"/>
            <a:chOff x="6953045" y="1252870"/>
            <a:chExt cx="3186600" cy="4559700"/>
          </a:xfrm>
        </p:grpSpPr>
        <p:sp>
          <p:nvSpPr>
            <p:cNvPr id="736" name="Google Shape;736;p42"/>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49803"/>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737" name="Google Shape;737;p42"/>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sp>
          <p:nvSpPr>
            <p:cNvPr id="738" name="Google Shape;738;p42"/>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p:txBody>
        </p:sp>
      </p:grpSp>
      <p:pic>
        <p:nvPicPr>
          <p:cNvPr id="739" name="Google Shape;739;p42"/>
          <p:cNvPicPr preferRelativeResize="0"/>
          <p:nvPr/>
        </p:nvPicPr>
        <p:blipFill rotWithShape="1">
          <a:blip r:embed="rId3">
            <a:alphaModFix/>
          </a:blip>
          <a:srcRect b="0" l="6551" r="6559" t="0"/>
          <a:stretch/>
        </p:blipFill>
        <p:spPr>
          <a:xfrm>
            <a:off x="1504876" y="1427726"/>
            <a:ext cx="3093575" cy="4002538"/>
          </a:xfrm>
          <a:prstGeom prst="rect">
            <a:avLst/>
          </a:prstGeom>
          <a:noFill/>
          <a:ln>
            <a:noFill/>
          </a:ln>
        </p:spPr>
      </p:pic>
      <p:grpSp>
        <p:nvGrpSpPr>
          <p:cNvPr id="740" name="Google Shape;740;p42"/>
          <p:cNvGrpSpPr/>
          <p:nvPr/>
        </p:nvGrpSpPr>
        <p:grpSpPr>
          <a:xfrm flipH="1" rot="-3133289">
            <a:off x="9355129" y="4272928"/>
            <a:ext cx="1784628" cy="2407968"/>
            <a:chOff x="457248" y="3335151"/>
            <a:chExt cx="2978971" cy="4019475"/>
          </a:xfrm>
        </p:grpSpPr>
        <p:sp>
          <p:nvSpPr>
            <p:cNvPr id="741" name="Google Shape;741;p42"/>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42"/>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42"/>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42"/>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42"/>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6" name="Google Shape;746;p42"/>
            <p:cNvGrpSpPr/>
            <p:nvPr/>
          </p:nvGrpSpPr>
          <p:grpSpPr>
            <a:xfrm>
              <a:off x="1704092" y="5587062"/>
              <a:ext cx="305343" cy="1767564"/>
              <a:chOff x="5809266" y="3623508"/>
              <a:chExt cx="305343" cy="1767564"/>
            </a:xfrm>
          </p:grpSpPr>
          <p:sp>
            <p:nvSpPr>
              <p:cNvPr id="747" name="Google Shape;747;p4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42"/>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9" name="Google Shape;749;p42"/>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42"/>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43"/>
          <p:cNvSpPr txBox="1"/>
          <p:nvPr>
            <p:ph idx="4294967295" type="subTitle"/>
          </p:nvPr>
        </p:nvSpPr>
        <p:spPr>
          <a:xfrm>
            <a:off x="3305250" y="4162575"/>
            <a:ext cx="5581500" cy="7179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00"/>
              </a:spcAft>
              <a:buClr>
                <a:srgbClr val="FFFFFF"/>
              </a:buClr>
              <a:buSzPts val="1900"/>
              <a:buFont typeface="Bellota"/>
              <a:buNone/>
            </a:pPr>
            <a:r>
              <a:rPr b="1" i="0" lang="en" sz="1900" u="none" cap="none" strike="noStrike">
                <a:solidFill>
                  <a:srgbClr val="FFFFFF"/>
                </a:solidFill>
                <a:latin typeface="Bellota"/>
                <a:ea typeface="Bellota"/>
                <a:cs typeface="Bellota"/>
                <a:sym typeface="Bellota"/>
              </a:rPr>
              <a:t>Do you have any questions?</a:t>
            </a:r>
            <a:endParaRPr b="1" i="0" sz="1900" u="none" cap="none" strike="noStrike">
              <a:solidFill>
                <a:srgbClr val="FFFFFF"/>
              </a:solidFill>
              <a:latin typeface="Bellota"/>
              <a:ea typeface="Bellota"/>
              <a:cs typeface="Bellota"/>
              <a:sym typeface="Bellota"/>
            </a:endParaRPr>
          </a:p>
        </p:txBody>
      </p:sp>
      <p:sp>
        <p:nvSpPr>
          <p:cNvPr id="756" name="Google Shape;756;p43"/>
          <p:cNvSpPr txBox="1"/>
          <p:nvPr>
            <p:ph idx="1" type="body"/>
          </p:nvPr>
        </p:nvSpPr>
        <p:spPr>
          <a:xfrm>
            <a:off x="3136500" y="4826875"/>
            <a:ext cx="5919000" cy="11706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1900"/>
              <a:buNone/>
            </a:pPr>
            <a:r>
              <a:rPr lang="en"/>
              <a:t>hello@mail.com</a:t>
            </a:r>
            <a:endParaRPr/>
          </a:p>
          <a:p>
            <a:pPr indent="0" lvl="0" marL="0" rtl="0" algn="ctr">
              <a:lnSpc>
                <a:spcPct val="100000"/>
              </a:lnSpc>
              <a:spcBef>
                <a:spcPts val="0"/>
              </a:spcBef>
              <a:spcAft>
                <a:spcPts val="0"/>
              </a:spcAft>
              <a:buSzPts val="1900"/>
              <a:buNone/>
            </a:pPr>
            <a:r>
              <a:rPr lang="en"/>
              <a:t>555-111-222</a:t>
            </a:r>
            <a:endParaRPr/>
          </a:p>
          <a:p>
            <a:pPr indent="0" lvl="0" marL="0" rtl="0" algn="ctr">
              <a:lnSpc>
                <a:spcPct val="100000"/>
              </a:lnSpc>
              <a:spcBef>
                <a:spcPts val="0"/>
              </a:spcBef>
              <a:spcAft>
                <a:spcPts val="0"/>
              </a:spcAft>
              <a:buSzPts val="1900"/>
              <a:buNone/>
            </a:pPr>
            <a:r>
              <a:rPr lang="en"/>
              <a:t>mydomain.com</a:t>
            </a:r>
            <a:endParaRPr/>
          </a:p>
          <a:p>
            <a:pPr indent="0" lvl="0" marL="0" rtl="0" algn="ctr">
              <a:lnSpc>
                <a:spcPct val="100000"/>
              </a:lnSpc>
              <a:spcBef>
                <a:spcPts val="0"/>
              </a:spcBef>
              <a:spcAft>
                <a:spcPts val="0"/>
              </a:spcAft>
              <a:buSzPts val="1900"/>
              <a:buNone/>
            </a:pPr>
            <a:r>
              <a:t/>
            </a:r>
            <a:endParaRPr/>
          </a:p>
        </p:txBody>
      </p:sp>
      <p:sp>
        <p:nvSpPr>
          <p:cNvPr id="757" name="Google Shape;757;p43"/>
          <p:cNvSpPr txBox="1"/>
          <p:nvPr>
            <p:ph type="title"/>
          </p:nvPr>
        </p:nvSpPr>
        <p:spPr>
          <a:xfrm>
            <a:off x="447175" y="2122100"/>
            <a:ext cx="11095500" cy="1954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8000"/>
              <a:buNone/>
            </a:pPr>
            <a:r>
              <a:rPr lang="en" sz="8000"/>
              <a:t>Thank you!</a:t>
            </a:r>
            <a:endParaRPr sz="8000"/>
          </a:p>
        </p:txBody>
      </p:sp>
      <p:sp>
        <p:nvSpPr>
          <p:cNvPr id="758" name="Google Shape;758;p43"/>
          <p:cNvSpPr/>
          <p:nvPr/>
        </p:nvSpPr>
        <p:spPr>
          <a:xfrm>
            <a:off x="5989965" y="14084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59" name="Google Shape;759;p43"/>
          <p:cNvGrpSpPr/>
          <p:nvPr/>
        </p:nvGrpSpPr>
        <p:grpSpPr>
          <a:xfrm>
            <a:off x="6523068" y="1398776"/>
            <a:ext cx="411849" cy="411917"/>
            <a:chOff x="5162200" y="4097750"/>
            <a:chExt cx="338385" cy="338414"/>
          </a:xfrm>
        </p:grpSpPr>
        <p:sp>
          <p:nvSpPr>
            <p:cNvPr id="760" name="Google Shape;760;p4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4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4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3" name="Google Shape;763;p43"/>
          <p:cNvSpPr/>
          <p:nvPr/>
        </p:nvSpPr>
        <p:spPr>
          <a:xfrm>
            <a:off x="5257075" y="14498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4"/>
          <p:cNvSpPr txBox="1"/>
          <p:nvPr>
            <p:ph type="title"/>
          </p:nvPr>
        </p:nvSpPr>
        <p:spPr>
          <a:xfrm>
            <a:off x="2875025" y="703850"/>
            <a:ext cx="7038300" cy="14316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5100"/>
              <a:t>Credits.</a:t>
            </a:r>
            <a:endParaRPr sz="5100"/>
          </a:p>
        </p:txBody>
      </p:sp>
      <p:sp>
        <p:nvSpPr>
          <p:cNvPr id="769" name="Google Shape;769;p44"/>
          <p:cNvSpPr txBox="1"/>
          <p:nvPr>
            <p:ph idx="1" type="body"/>
          </p:nvPr>
        </p:nvSpPr>
        <p:spPr>
          <a:xfrm>
            <a:off x="2657025" y="3153925"/>
            <a:ext cx="8955600" cy="2883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sz="2400"/>
              <a:t>Presentation Template: </a:t>
            </a:r>
            <a:r>
              <a:rPr lang="en" sz="2400" u="sng">
                <a:solidFill>
                  <a:schemeClr val="hlink"/>
                </a:solidFill>
                <a:hlinkClick r:id="rId3"/>
              </a:rPr>
              <a:t>SlidesMania</a:t>
            </a:r>
            <a:endParaRPr sz="2400"/>
          </a:p>
          <a:p>
            <a:pPr indent="0" lvl="0" marL="0" rtl="0" algn="l">
              <a:lnSpc>
                <a:spcPct val="115000"/>
              </a:lnSpc>
              <a:spcBef>
                <a:spcPts val="2100"/>
              </a:spcBef>
              <a:spcAft>
                <a:spcPts val="0"/>
              </a:spcAft>
              <a:buSzPts val="1900"/>
              <a:buNone/>
            </a:pPr>
            <a:r>
              <a:rPr lang="en" sz="2400"/>
              <a:t>Images: </a:t>
            </a:r>
            <a:r>
              <a:rPr lang="en" sz="2400" u="sng">
                <a:solidFill>
                  <a:schemeClr val="hlink"/>
                </a:solidFill>
                <a:hlinkClick r:id="rId4"/>
              </a:rPr>
              <a:t>Unsplash</a:t>
            </a:r>
            <a:endParaRPr sz="2400"/>
          </a:p>
          <a:p>
            <a:pPr indent="0" lvl="0" marL="0" rtl="0" algn="l">
              <a:lnSpc>
                <a:spcPct val="115000"/>
              </a:lnSpc>
              <a:spcBef>
                <a:spcPts val="2100"/>
              </a:spcBef>
              <a:spcAft>
                <a:spcPts val="0"/>
              </a:spcAft>
              <a:buSzPts val="1900"/>
              <a:buNone/>
            </a:pPr>
            <a:r>
              <a:rPr lang="en"/>
              <a:t>Fonts used in this presentation: Bellota and </a:t>
            </a:r>
            <a:r>
              <a:rPr b="0" lang="en">
                <a:latin typeface="Freckle Face"/>
                <a:ea typeface="Freckle Face"/>
                <a:cs typeface="Freckle Face"/>
                <a:sym typeface="Freckle Face"/>
              </a:rPr>
              <a:t>Freckle Face</a:t>
            </a:r>
            <a:endParaRPr b="0">
              <a:latin typeface="Freckle Face"/>
              <a:ea typeface="Freckle Face"/>
              <a:cs typeface="Freckle Face"/>
              <a:sym typeface="Freckle Face"/>
            </a:endParaRPr>
          </a:p>
          <a:p>
            <a:pPr indent="0" lvl="0" marL="0" rtl="0" algn="l">
              <a:lnSpc>
                <a:spcPct val="115000"/>
              </a:lnSpc>
              <a:spcBef>
                <a:spcPts val="2100"/>
              </a:spcBef>
              <a:spcAft>
                <a:spcPts val="2100"/>
              </a:spcAft>
              <a:buSzPts val="19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45"/>
          <p:cNvSpPr txBox="1"/>
          <p:nvPr>
            <p:ph type="title"/>
          </p:nvPr>
        </p:nvSpPr>
        <p:spPr>
          <a:xfrm>
            <a:off x="415650" y="344902"/>
            <a:ext cx="11360700" cy="8670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5000">
                <a:solidFill>
                  <a:srgbClr val="FFFFFF"/>
                </a:solidFill>
              </a:rPr>
              <a:t>Editable Icons</a:t>
            </a:r>
            <a:endParaRPr sz="5000">
              <a:solidFill>
                <a:srgbClr val="FFFFFF"/>
              </a:solidFill>
            </a:endParaRPr>
          </a:p>
        </p:txBody>
      </p:sp>
      <p:grpSp>
        <p:nvGrpSpPr>
          <p:cNvPr id="775" name="Google Shape;775;p45"/>
          <p:cNvGrpSpPr/>
          <p:nvPr/>
        </p:nvGrpSpPr>
        <p:grpSpPr>
          <a:xfrm>
            <a:off x="3570764" y="1773752"/>
            <a:ext cx="405160" cy="253589"/>
            <a:chOff x="4797800" y="1994125"/>
            <a:chExt cx="306475" cy="186025"/>
          </a:xfrm>
        </p:grpSpPr>
        <p:sp>
          <p:nvSpPr>
            <p:cNvPr id="776" name="Google Shape;776;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8" name="Google Shape;778;p4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4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4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4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4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3" name="Google Shape;783;p45"/>
          <p:cNvGrpSpPr/>
          <p:nvPr/>
        </p:nvGrpSpPr>
        <p:grpSpPr>
          <a:xfrm>
            <a:off x="6164058" y="1777777"/>
            <a:ext cx="352082" cy="254203"/>
            <a:chOff x="4250025" y="2848800"/>
            <a:chExt cx="266325" cy="186475"/>
          </a:xfrm>
        </p:grpSpPr>
        <p:sp>
          <p:nvSpPr>
            <p:cNvPr id="784" name="Google Shape;784;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6" name="Google Shape;786;p45"/>
          <p:cNvGrpSpPr/>
          <p:nvPr/>
        </p:nvGrpSpPr>
        <p:grpSpPr>
          <a:xfrm>
            <a:off x="6761406" y="1741891"/>
            <a:ext cx="343224" cy="326555"/>
            <a:chOff x="4707700" y="2822475"/>
            <a:chExt cx="259625" cy="239550"/>
          </a:xfrm>
        </p:grpSpPr>
        <p:sp>
          <p:nvSpPr>
            <p:cNvPr id="787" name="Google Shape;787;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0" name="Google Shape;790;p4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4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2" name="Google Shape;792;p45"/>
          <p:cNvGrpSpPr/>
          <p:nvPr/>
        </p:nvGrpSpPr>
        <p:grpSpPr>
          <a:xfrm>
            <a:off x="8396572" y="1705391"/>
            <a:ext cx="351487" cy="398940"/>
            <a:chOff x="6425500" y="2795700"/>
            <a:chExt cx="265875" cy="292650"/>
          </a:xfrm>
        </p:grpSpPr>
        <p:sp>
          <p:nvSpPr>
            <p:cNvPr id="793" name="Google Shape;793;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5" name="Google Shape;795;p4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6" name="Google Shape;796;p45"/>
          <p:cNvGrpSpPr/>
          <p:nvPr/>
        </p:nvGrpSpPr>
        <p:grpSpPr>
          <a:xfrm>
            <a:off x="9474618" y="1760035"/>
            <a:ext cx="350297" cy="290464"/>
            <a:chOff x="5549875" y="2418425"/>
            <a:chExt cx="264975" cy="213075"/>
          </a:xfrm>
        </p:grpSpPr>
        <p:sp>
          <p:nvSpPr>
            <p:cNvPr id="797" name="Google Shape;797;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9" name="Google Shape;799;p4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0" name="Google Shape;800;p45"/>
          <p:cNvGrpSpPr/>
          <p:nvPr/>
        </p:nvGrpSpPr>
        <p:grpSpPr>
          <a:xfrm>
            <a:off x="3570694" y="2404542"/>
            <a:ext cx="299598" cy="308322"/>
            <a:chOff x="3739275" y="2525850"/>
            <a:chExt cx="226625" cy="226175"/>
          </a:xfrm>
        </p:grpSpPr>
        <p:sp>
          <p:nvSpPr>
            <p:cNvPr id="801" name="Google Shape;801;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5" name="Google Shape;805;p45"/>
          <p:cNvGrpSpPr/>
          <p:nvPr/>
        </p:nvGrpSpPr>
        <p:grpSpPr>
          <a:xfrm>
            <a:off x="3043876" y="2377772"/>
            <a:ext cx="272464" cy="361861"/>
            <a:chOff x="4518575" y="2506200"/>
            <a:chExt cx="206100" cy="265450"/>
          </a:xfrm>
        </p:grpSpPr>
        <p:sp>
          <p:nvSpPr>
            <p:cNvPr id="806" name="Google Shape;806;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5" name="Google Shape;815;p45"/>
          <p:cNvGrpSpPr/>
          <p:nvPr/>
        </p:nvGrpSpPr>
        <p:grpSpPr>
          <a:xfrm>
            <a:off x="4125077" y="2404742"/>
            <a:ext cx="299631" cy="308322"/>
            <a:chOff x="4164375" y="1677425"/>
            <a:chExt cx="226650" cy="226175"/>
          </a:xfrm>
        </p:grpSpPr>
        <p:sp>
          <p:nvSpPr>
            <p:cNvPr id="816" name="Google Shape;816;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1" name="Google Shape;821;p45"/>
          <p:cNvGrpSpPr/>
          <p:nvPr/>
        </p:nvGrpSpPr>
        <p:grpSpPr>
          <a:xfrm>
            <a:off x="5179042" y="2395931"/>
            <a:ext cx="299003" cy="308322"/>
            <a:chOff x="5226025" y="1677425"/>
            <a:chExt cx="226175" cy="226175"/>
          </a:xfrm>
        </p:grpSpPr>
        <p:sp>
          <p:nvSpPr>
            <p:cNvPr id="822" name="Google Shape;822;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4" name="Google Shape;824;p45"/>
          <p:cNvGrpSpPr/>
          <p:nvPr/>
        </p:nvGrpSpPr>
        <p:grpSpPr>
          <a:xfrm>
            <a:off x="4652426" y="2396024"/>
            <a:ext cx="299003" cy="308322"/>
            <a:chOff x="4835275" y="1198350"/>
            <a:chExt cx="226175" cy="226175"/>
          </a:xfrm>
        </p:grpSpPr>
        <p:sp>
          <p:nvSpPr>
            <p:cNvPr id="825" name="Google Shape;825;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7" name="Google Shape;827;p45"/>
          <p:cNvGrpSpPr/>
          <p:nvPr/>
        </p:nvGrpSpPr>
        <p:grpSpPr>
          <a:xfrm>
            <a:off x="6339271" y="2379923"/>
            <a:ext cx="347356" cy="358215"/>
            <a:chOff x="968775" y="1180050"/>
            <a:chExt cx="262750" cy="262775"/>
          </a:xfrm>
        </p:grpSpPr>
        <p:sp>
          <p:nvSpPr>
            <p:cNvPr id="828" name="Google Shape;828;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1" name="Google Shape;831;p45"/>
          <p:cNvGrpSpPr/>
          <p:nvPr/>
        </p:nvGrpSpPr>
        <p:grpSpPr>
          <a:xfrm>
            <a:off x="5704170" y="2446992"/>
            <a:ext cx="386288" cy="224042"/>
            <a:chOff x="1678900" y="1231350"/>
            <a:chExt cx="292200" cy="164350"/>
          </a:xfrm>
        </p:grpSpPr>
        <p:sp>
          <p:nvSpPr>
            <p:cNvPr id="832" name="Google Shape;832;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5" name="Google Shape;835;p4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6" name="Google Shape;836;p45"/>
          <p:cNvGrpSpPr/>
          <p:nvPr/>
        </p:nvGrpSpPr>
        <p:grpSpPr>
          <a:xfrm>
            <a:off x="7467406" y="2373531"/>
            <a:ext cx="322006" cy="353205"/>
            <a:chOff x="2405550" y="1181850"/>
            <a:chExt cx="243575" cy="259100"/>
          </a:xfrm>
        </p:grpSpPr>
        <p:sp>
          <p:nvSpPr>
            <p:cNvPr id="837" name="Google Shape;837;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3" name="Google Shape;843;p4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4" name="Google Shape;844;p45"/>
          <p:cNvGrpSpPr/>
          <p:nvPr/>
        </p:nvGrpSpPr>
        <p:grpSpPr>
          <a:xfrm>
            <a:off x="8500593" y="2371333"/>
            <a:ext cx="286610" cy="357601"/>
            <a:chOff x="3086700" y="1180050"/>
            <a:chExt cx="216800" cy="262325"/>
          </a:xfrm>
        </p:grpSpPr>
        <p:sp>
          <p:nvSpPr>
            <p:cNvPr id="845" name="Google Shape;845;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7" name="Google Shape;847;p45"/>
          <p:cNvGrpSpPr/>
          <p:nvPr/>
        </p:nvGrpSpPr>
        <p:grpSpPr>
          <a:xfrm>
            <a:off x="9007187" y="2359473"/>
            <a:ext cx="228243" cy="381321"/>
            <a:chOff x="3741075" y="1171575"/>
            <a:chExt cx="172650" cy="279725"/>
          </a:xfrm>
        </p:grpSpPr>
        <p:sp>
          <p:nvSpPr>
            <p:cNvPr id="848" name="Google Shape;848;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2" name="Google Shape;852;p4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3" name="Google Shape;853;p45"/>
          <p:cNvGrpSpPr/>
          <p:nvPr/>
        </p:nvGrpSpPr>
        <p:grpSpPr>
          <a:xfrm>
            <a:off x="2528682" y="3103577"/>
            <a:ext cx="351520" cy="253623"/>
            <a:chOff x="952700" y="1101100"/>
            <a:chExt cx="265900" cy="186050"/>
          </a:xfrm>
        </p:grpSpPr>
        <p:sp>
          <p:nvSpPr>
            <p:cNvPr id="854" name="Google Shape;854;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7" name="Google Shape;857;p4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4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4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4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1" name="Google Shape;861;p45"/>
          <p:cNvGrpSpPr/>
          <p:nvPr/>
        </p:nvGrpSpPr>
        <p:grpSpPr>
          <a:xfrm>
            <a:off x="5219949" y="3082177"/>
            <a:ext cx="317875" cy="344208"/>
            <a:chOff x="5583325" y="1073450"/>
            <a:chExt cx="240450" cy="252500"/>
          </a:xfrm>
        </p:grpSpPr>
        <p:sp>
          <p:nvSpPr>
            <p:cNvPr id="862" name="Google Shape;862;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6" name="Google Shape;866;p45"/>
          <p:cNvGrpSpPr/>
          <p:nvPr/>
        </p:nvGrpSpPr>
        <p:grpSpPr>
          <a:xfrm>
            <a:off x="5703822" y="3071928"/>
            <a:ext cx="386850" cy="294962"/>
            <a:chOff x="1502275" y="3638775"/>
            <a:chExt cx="292625" cy="216375"/>
          </a:xfrm>
        </p:grpSpPr>
        <p:sp>
          <p:nvSpPr>
            <p:cNvPr id="867" name="Google Shape;867;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2" name="Google Shape;872;p45"/>
          <p:cNvGrpSpPr/>
          <p:nvPr/>
        </p:nvGrpSpPr>
        <p:grpSpPr>
          <a:xfrm>
            <a:off x="6258857" y="3016414"/>
            <a:ext cx="354428" cy="362441"/>
            <a:chOff x="3171000" y="4021950"/>
            <a:chExt cx="268100" cy="265875"/>
          </a:xfrm>
        </p:grpSpPr>
        <p:sp>
          <p:nvSpPr>
            <p:cNvPr id="873" name="Google Shape;873;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5" name="Google Shape;875;p4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4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7" name="Google Shape;877;p45"/>
          <p:cNvGrpSpPr/>
          <p:nvPr/>
        </p:nvGrpSpPr>
        <p:grpSpPr>
          <a:xfrm>
            <a:off x="7848132" y="3068067"/>
            <a:ext cx="334400" cy="344821"/>
            <a:chOff x="5684575" y="4038000"/>
            <a:chExt cx="252950" cy="252950"/>
          </a:xfrm>
        </p:grpSpPr>
        <p:sp>
          <p:nvSpPr>
            <p:cNvPr id="878" name="Google Shape;878;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4" name="Google Shape;884;p45"/>
          <p:cNvGrpSpPr/>
          <p:nvPr/>
        </p:nvGrpSpPr>
        <p:grpSpPr>
          <a:xfrm>
            <a:off x="8441727" y="3026501"/>
            <a:ext cx="247115" cy="399520"/>
            <a:chOff x="1982675" y="3599525"/>
            <a:chExt cx="186925" cy="293075"/>
          </a:xfrm>
        </p:grpSpPr>
        <p:sp>
          <p:nvSpPr>
            <p:cNvPr id="885" name="Google Shape;885;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0" name="Google Shape;890;p45"/>
          <p:cNvGrpSpPr/>
          <p:nvPr/>
        </p:nvGrpSpPr>
        <p:grpSpPr>
          <a:xfrm>
            <a:off x="8947735" y="3026500"/>
            <a:ext cx="178106" cy="398940"/>
            <a:chOff x="2397075" y="3602200"/>
            <a:chExt cx="134725" cy="292650"/>
          </a:xfrm>
        </p:grpSpPr>
        <p:sp>
          <p:nvSpPr>
            <p:cNvPr id="891" name="Google Shape;891;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6" name="Google Shape;896;p45"/>
          <p:cNvGrpSpPr/>
          <p:nvPr/>
        </p:nvGrpSpPr>
        <p:grpSpPr>
          <a:xfrm>
            <a:off x="2581850" y="3710924"/>
            <a:ext cx="246520" cy="383741"/>
            <a:chOff x="2717350" y="3603525"/>
            <a:chExt cx="186475" cy="281500"/>
          </a:xfrm>
        </p:grpSpPr>
        <p:sp>
          <p:nvSpPr>
            <p:cNvPr id="897" name="Google Shape;897;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1" name="Google Shape;901;p4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2" name="Google Shape;902;p45"/>
          <p:cNvGrpSpPr/>
          <p:nvPr/>
        </p:nvGrpSpPr>
        <p:grpSpPr>
          <a:xfrm>
            <a:off x="3024770" y="3721267"/>
            <a:ext cx="332053" cy="363054"/>
            <a:chOff x="3927075" y="3612900"/>
            <a:chExt cx="251175" cy="266325"/>
          </a:xfrm>
        </p:grpSpPr>
        <p:sp>
          <p:nvSpPr>
            <p:cNvPr id="903" name="Google Shape;903;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5" name="Google Shape;905;p45"/>
          <p:cNvGrpSpPr/>
          <p:nvPr/>
        </p:nvGrpSpPr>
        <p:grpSpPr>
          <a:xfrm>
            <a:off x="3552875" y="3780864"/>
            <a:ext cx="336152" cy="347241"/>
            <a:chOff x="4324975" y="3617800"/>
            <a:chExt cx="254275" cy="254725"/>
          </a:xfrm>
        </p:grpSpPr>
        <p:sp>
          <p:nvSpPr>
            <p:cNvPr id="906" name="Google Shape;906;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9" name="Google Shape;909;p45"/>
          <p:cNvGrpSpPr/>
          <p:nvPr/>
        </p:nvGrpSpPr>
        <p:grpSpPr>
          <a:xfrm>
            <a:off x="4086534" y="3846536"/>
            <a:ext cx="399872" cy="217737"/>
            <a:chOff x="4728650" y="3665975"/>
            <a:chExt cx="302475" cy="159725"/>
          </a:xfrm>
        </p:grpSpPr>
        <p:sp>
          <p:nvSpPr>
            <p:cNvPr id="910" name="Google Shape;910;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2" name="Google Shape;912;p45"/>
          <p:cNvGrpSpPr/>
          <p:nvPr/>
        </p:nvGrpSpPr>
        <p:grpSpPr>
          <a:xfrm>
            <a:off x="4613200" y="3803696"/>
            <a:ext cx="382719" cy="282796"/>
            <a:chOff x="5164925" y="3642775"/>
            <a:chExt cx="289500" cy="207450"/>
          </a:xfrm>
        </p:grpSpPr>
        <p:sp>
          <p:nvSpPr>
            <p:cNvPr id="913" name="Google Shape;913;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8" name="Google Shape;918;p4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4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4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5" name="Google Shape;925;p45"/>
          <p:cNvGrpSpPr/>
          <p:nvPr/>
        </p:nvGrpSpPr>
        <p:grpSpPr>
          <a:xfrm>
            <a:off x="8933824" y="3717916"/>
            <a:ext cx="327294" cy="334632"/>
            <a:chOff x="5717150" y="2098500"/>
            <a:chExt cx="247575" cy="245475"/>
          </a:xfrm>
        </p:grpSpPr>
        <p:sp>
          <p:nvSpPr>
            <p:cNvPr id="926" name="Google Shape;926;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9" name="Google Shape;929;p4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4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2" name="Google Shape;932;p45"/>
          <p:cNvGrpSpPr/>
          <p:nvPr/>
        </p:nvGrpSpPr>
        <p:grpSpPr>
          <a:xfrm>
            <a:off x="3511298" y="4358842"/>
            <a:ext cx="352082" cy="317455"/>
            <a:chOff x="6435300" y="2742175"/>
            <a:chExt cx="266325" cy="232875"/>
          </a:xfrm>
        </p:grpSpPr>
        <p:sp>
          <p:nvSpPr>
            <p:cNvPr id="933" name="Google Shape;933;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5" name="Google Shape;935;p45"/>
          <p:cNvGrpSpPr/>
          <p:nvPr/>
        </p:nvGrpSpPr>
        <p:grpSpPr>
          <a:xfrm>
            <a:off x="4558258" y="4437967"/>
            <a:ext cx="333805" cy="344208"/>
            <a:chOff x="674800" y="2146225"/>
            <a:chExt cx="252500" cy="252500"/>
          </a:xfrm>
        </p:grpSpPr>
        <p:sp>
          <p:nvSpPr>
            <p:cNvPr id="936" name="Google Shape;936;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0" name="Google Shape;940;p45"/>
          <p:cNvGrpSpPr/>
          <p:nvPr/>
        </p:nvGrpSpPr>
        <p:grpSpPr>
          <a:xfrm>
            <a:off x="5085306" y="4449453"/>
            <a:ext cx="333805" cy="344208"/>
            <a:chOff x="2164225" y="2146225"/>
            <a:chExt cx="252500" cy="252500"/>
          </a:xfrm>
        </p:grpSpPr>
        <p:sp>
          <p:nvSpPr>
            <p:cNvPr id="941" name="Google Shape;941;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45" name="Google Shape;945;p45"/>
          <p:cNvGrpSpPr/>
          <p:nvPr/>
        </p:nvGrpSpPr>
        <p:grpSpPr>
          <a:xfrm>
            <a:off x="4031217" y="4449226"/>
            <a:ext cx="334400" cy="344821"/>
            <a:chOff x="689975" y="1737200"/>
            <a:chExt cx="252950" cy="252950"/>
          </a:xfrm>
        </p:grpSpPr>
        <p:sp>
          <p:nvSpPr>
            <p:cNvPr id="946" name="Google Shape;946;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2" name="Google Shape;952;p45"/>
          <p:cNvGrpSpPr/>
          <p:nvPr/>
        </p:nvGrpSpPr>
        <p:grpSpPr>
          <a:xfrm>
            <a:off x="5612075" y="4439102"/>
            <a:ext cx="334400" cy="344208"/>
            <a:chOff x="2961350" y="1740750"/>
            <a:chExt cx="252950" cy="252500"/>
          </a:xfrm>
        </p:grpSpPr>
        <p:sp>
          <p:nvSpPr>
            <p:cNvPr id="953" name="Google Shape;953;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9" name="Google Shape;959;p4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960" name="Google Shape;960;p45"/>
          <p:cNvGrpSpPr/>
          <p:nvPr/>
        </p:nvGrpSpPr>
        <p:grpSpPr>
          <a:xfrm>
            <a:off x="6696108" y="4387468"/>
            <a:ext cx="271902" cy="376448"/>
            <a:chOff x="4026550" y="3640100"/>
            <a:chExt cx="205675" cy="276150"/>
          </a:xfrm>
        </p:grpSpPr>
        <p:sp>
          <p:nvSpPr>
            <p:cNvPr id="961" name="Google Shape;961;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7" name="Google Shape;967;p4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8" name="Google Shape;968;p45"/>
          <p:cNvGrpSpPr/>
          <p:nvPr/>
        </p:nvGrpSpPr>
        <p:grpSpPr>
          <a:xfrm>
            <a:off x="7732713" y="4486703"/>
            <a:ext cx="351487" cy="294826"/>
            <a:chOff x="853250" y="4006875"/>
            <a:chExt cx="265875" cy="216275"/>
          </a:xfrm>
        </p:grpSpPr>
        <p:sp>
          <p:nvSpPr>
            <p:cNvPr id="969" name="Google Shape;969;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1" name="Google Shape;971;p45"/>
          <p:cNvGrpSpPr/>
          <p:nvPr/>
        </p:nvGrpSpPr>
        <p:grpSpPr>
          <a:xfrm>
            <a:off x="8910280" y="4452282"/>
            <a:ext cx="245925" cy="363668"/>
            <a:chOff x="1978675" y="3981800"/>
            <a:chExt cx="186025" cy="266775"/>
          </a:xfrm>
        </p:grpSpPr>
        <p:sp>
          <p:nvSpPr>
            <p:cNvPr id="972" name="Google Shape;972;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4" name="Google Shape;974;p4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5" name="Google Shape;975;p45"/>
          <p:cNvGrpSpPr/>
          <p:nvPr/>
        </p:nvGrpSpPr>
        <p:grpSpPr>
          <a:xfrm>
            <a:off x="9440020" y="4461726"/>
            <a:ext cx="333805" cy="344821"/>
            <a:chOff x="480325" y="3970200"/>
            <a:chExt cx="252500" cy="252950"/>
          </a:xfrm>
        </p:grpSpPr>
        <p:sp>
          <p:nvSpPr>
            <p:cNvPr id="976" name="Google Shape;976;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1" name="Google Shape;981;p4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2" name="Google Shape;982;p45"/>
          <p:cNvGrpSpPr/>
          <p:nvPr/>
        </p:nvGrpSpPr>
        <p:grpSpPr>
          <a:xfrm>
            <a:off x="3015743" y="5051331"/>
            <a:ext cx="334400" cy="344208"/>
            <a:chOff x="5745250" y="4378350"/>
            <a:chExt cx="252950" cy="252500"/>
          </a:xfrm>
        </p:grpSpPr>
        <p:sp>
          <p:nvSpPr>
            <p:cNvPr id="983" name="Google Shape;983;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5" name="Google Shape;985;p45"/>
          <p:cNvGrpSpPr/>
          <p:nvPr/>
        </p:nvGrpSpPr>
        <p:grpSpPr>
          <a:xfrm>
            <a:off x="3525242" y="5055591"/>
            <a:ext cx="334400" cy="344821"/>
            <a:chOff x="6130650" y="4381475"/>
            <a:chExt cx="252950" cy="252950"/>
          </a:xfrm>
        </p:grpSpPr>
        <p:sp>
          <p:nvSpPr>
            <p:cNvPr id="986" name="Google Shape;986;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8" name="Google Shape;988;p4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9" name="Google Shape;989;p45"/>
          <p:cNvGrpSpPr/>
          <p:nvPr/>
        </p:nvGrpSpPr>
        <p:grpSpPr>
          <a:xfrm>
            <a:off x="4533046" y="5078674"/>
            <a:ext cx="352082" cy="299802"/>
            <a:chOff x="6919750" y="1464650"/>
            <a:chExt cx="266325" cy="219925"/>
          </a:xfrm>
        </p:grpSpPr>
        <p:sp>
          <p:nvSpPr>
            <p:cNvPr id="990" name="Google Shape;990;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2" name="Google Shape;992;p45"/>
          <p:cNvGrpSpPr/>
          <p:nvPr/>
        </p:nvGrpSpPr>
        <p:grpSpPr>
          <a:xfrm>
            <a:off x="5059243" y="5054116"/>
            <a:ext cx="366855" cy="339948"/>
            <a:chOff x="4759875" y="1027050"/>
            <a:chExt cx="277500" cy="249375"/>
          </a:xfrm>
        </p:grpSpPr>
        <p:sp>
          <p:nvSpPr>
            <p:cNvPr id="993" name="Google Shape;993;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8" name="Google Shape;998;p45"/>
          <p:cNvGrpSpPr/>
          <p:nvPr/>
        </p:nvGrpSpPr>
        <p:grpSpPr>
          <a:xfrm>
            <a:off x="5600528" y="5038090"/>
            <a:ext cx="372738" cy="343186"/>
            <a:chOff x="3357900" y="1057675"/>
            <a:chExt cx="281950" cy="251750"/>
          </a:xfrm>
        </p:grpSpPr>
        <p:sp>
          <p:nvSpPr>
            <p:cNvPr id="999" name="Google Shape;999;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2" name="Google Shape;1002;p45"/>
          <p:cNvGrpSpPr/>
          <p:nvPr/>
        </p:nvGrpSpPr>
        <p:grpSpPr>
          <a:xfrm>
            <a:off x="6163700" y="5023095"/>
            <a:ext cx="191095" cy="401974"/>
            <a:chOff x="3783900" y="1046675"/>
            <a:chExt cx="144550" cy="294875"/>
          </a:xfrm>
        </p:grpSpPr>
        <p:sp>
          <p:nvSpPr>
            <p:cNvPr id="1003" name="Google Shape;1003;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5" name="Google Shape;1005;p4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6" name="Google Shape;1006;p45"/>
          <p:cNvGrpSpPr/>
          <p:nvPr/>
        </p:nvGrpSpPr>
        <p:grpSpPr>
          <a:xfrm>
            <a:off x="7062980" y="4780478"/>
            <a:ext cx="552596" cy="674409"/>
            <a:chOff x="238550" y="1487175"/>
            <a:chExt cx="418000" cy="494725"/>
          </a:xfrm>
        </p:grpSpPr>
        <p:sp>
          <p:nvSpPr>
            <p:cNvPr id="1007" name="Google Shape;1007;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6" name="Google Shape;1016;p4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4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8" name="Google Shape;1018;p45"/>
          <p:cNvGrpSpPr/>
          <p:nvPr/>
        </p:nvGrpSpPr>
        <p:grpSpPr>
          <a:xfrm>
            <a:off x="8815358" y="5107237"/>
            <a:ext cx="364707" cy="363804"/>
            <a:chOff x="6010925" y="3998175"/>
            <a:chExt cx="275875" cy="266875"/>
          </a:xfrm>
        </p:grpSpPr>
        <p:sp>
          <p:nvSpPr>
            <p:cNvPr id="1019" name="Google Shape;1019;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4" name="Google Shape;1024;p45"/>
          <p:cNvGrpSpPr/>
          <p:nvPr/>
        </p:nvGrpSpPr>
        <p:grpSpPr>
          <a:xfrm>
            <a:off x="9417554" y="5125862"/>
            <a:ext cx="352082" cy="308322"/>
            <a:chOff x="6866650" y="1038650"/>
            <a:chExt cx="266325" cy="226175"/>
          </a:xfrm>
        </p:grpSpPr>
        <p:sp>
          <p:nvSpPr>
            <p:cNvPr id="1025" name="Google Shape;1025;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8" name="Google Shape;1028;p45"/>
          <p:cNvGrpSpPr/>
          <p:nvPr/>
        </p:nvGrpSpPr>
        <p:grpSpPr>
          <a:xfrm>
            <a:off x="5155087" y="1762012"/>
            <a:ext cx="272497" cy="362441"/>
            <a:chOff x="2033075" y="2942475"/>
            <a:chExt cx="206125" cy="265875"/>
          </a:xfrm>
        </p:grpSpPr>
        <p:sp>
          <p:nvSpPr>
            <p:cNvPr id="1029" name="Google Shape;1029;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5" name="Google Shape;1035;p4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6" name="Google Shape;1036;p45"/>
          <p:cNvGrpSpPr/>
          <p:nvPr/>
        </p:nvGrpSpPr>
        <p:grpSpPr>
          <a:xfrm>
            <a:off x="3016802" y="5738414"/>
            <a:ext cx="325576" cy="362441"/>
            <a:chOff x="3081775" y="1061400"/>
            <a:chExt cx="246275" cy="265875"/>
          </a:xfrm>
        </p:grpSpPr>
        <p:sp>
          <p:nvSpPr>
            <p:cNvPr id="1037" name="Google Shape;1037;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0" name="Google Shape;1040;p45"/>
          <p:cNvGrpSpPr/>
          <p:nvPr/>
        </p:nvGrpSpPr>
        <p:grpSpPr>
          <a:xfrm>
            <a:off x="3556513" y="5780534"/>
            <a:ext cx="369202" cy="325941"/>
            <a:chOff x="2847150" y="1805000"/>
            <a:chExt cx="279275" cy="239100"/>
          </a:xfrm>
        </p:grpSpPr>
        <p:sp>
          <p:nvSpPr>
            <p:cNvPr id="1041" name="Google Shape;1041;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3" name="Google Shape;1043;p4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4" name="Google Shape;1044;p45"/>
          <p:cNvGrpSpPr/>
          <p:nvPr/>
        </p:nvGrpSpPr>
        <p:grpSpPr>
          <a:xfrm>
            <a:off x="4742307" y="5724791"/>
            <a:ext cx="352082" cy="363054"/>
            <a:chOff x="6435300" y="1095300"/>
            <a:chExt cx="266325" cy="266325"/>
          </a:xfrm>
        </p:grpSpPr>
        <p:sp>
          <p:nvSpPr>
            <p:cNvPr id="1045" name="Google Shape;1045;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8" name="Google Shape;1048;p4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4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0" name="Google Shape;1050;p45"/>
          <p:cNvGrpSpPr/>
          <p:nvPr/>
        </p:nvGrpSpPr>
        <p:grpSpPr>
          <a:xfrm>
            <a:off x="6295376" y="5719855"/>
            <a:ext cx="301350" cy="363054"/>
            <a:chOff x="4506525" y="1060950"/>
            <a:chExt cx="227950" cy="266325"/>
          </a:xfrm>
        </p:grpSpPr>
        <p:sp>
          <p:nvSpPr>
            <p:cNvPr id="1051" name="Google Shape;1051;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8" name="Google Shape;1058;p4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4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0" name="Google Shape;1060;p45"/>
          <p:cNvGrpSpPr/>
          <p:nvPr/>
        </p:nvGrpSpPr>
        <p:grpSpPr>
          <a:xfrm>
            <a:off x="7301010" y="5797711"/>
            <a:ext cx="251246" cy="356340"/>
            <a:chOff x="867500" y="3647700"/>
            <a:chExt cx="190050" cy="261400"/>
          </a:xfrm>
        </p:grpSpPr>
        <p:sp>
          <p:nvSpPr>
            <p:cNvPr id="1061" name="Google Shape;1061;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6" name="Google Shape;1066;p4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4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8" name="Google Shape;1068;p45"/>
          <p:cNvGrpSpPr/>
          <p:nvPr/>
        </p:nvGrpSpPr>
        <p:grpSpPr>
          <a:xfrm>
            <a:off x="9443288" y="5752884"/>
            <a:ext cx="299598" cy="398327"/>
            <a:chOff x="3707175" y="1322350"/>
            <a:chExt cx="226625" cy="292200"/>
          </a:xfrm>
        </p:grpSpPr>
        <p:sp>
          <p:nvSpPr>
            <p:cNvPr id="1069" name="Google Shape;1069;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2875025" y="703850"/>
            <a:ext cx="7038300" cy="14316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t>Here is where you add your talking points.</a:t>
            </a:r>
            <a:endParaRPr/>
          </a:p>
        </p:txBody>
      </p:sp>
      <p:sp>
        <p:nvSpPr>
          <p:cNvPr id="291" name="Google Shape;291;p25"/>
          <p:cNvSpPr txBox="1"/>
          <p:nvPr>
            <p:ph idx="4294967295" type="body"/>
          </p:nvPr>
        </p:nvSpPr>
        <p:spPr>
          <a:xfrm>
            <a:off x="2675175" y="3147028"/>
            <a:ext cx="8896800" cy="2872500"/>
          </a:xfrm>
          <a:prstGeom prst="rect">
            <a:avLst/>
          </a:prstGeom>
          <a:noFill/>
          <a:ln>
            <a:noFill/>
          </a:ln>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Then we will talk about this.</a:t>
            </a:r>
            <a:endParaRPr/>
          </a:p>
          <a:p>
            <a:pPr indent="-349250" lvl="0" marL="457200" rtl="0" algn="l">
              <a:lnSpc>
                <a:spcPct val="200000"/>
              </a:lnSpc>
              <a:spcBef>
                <a:spcPts val="0"/>
              </a:spcBef>
              <a:spcAft>
                <a:spcPts val="0"/>
              </a:spcAft>
              <a:buSzPts val="1900"/>
              <a:buChar char="●"/>
            </a:pPr>
            <a:r>
              <a:rPr lang="en"/>
              <a:t>And finally, about this.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6"/>
          <p:cNvSpPr txBox="1"/>
          <p:nvPr>
            <p:ph idx="2" type="title"/>
          </p:nvPr>
        </p:nvSpPr>
        <p:spPr>
          <a:xfrm>
            <a:off x="511954" y="992275"/>
            <a:ext cx="3653700" cy="4678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5000"/>
              <a:buNone/>
            </a:pPr>
            <a:r>
              <a:rPr lang="en"/>
              <a:t>01</a:t>
            </a:r>
            <a:endParaRPr/>
          </a:p>
        </p:txBody>
      </p:sp>
      <p:sp>
        <p:nvSpPr>
          <p:cNvPr id="297" name="Google Shape;297;p26"/>
          <p:cNvSpPr txBox="1"/>
          <p:nvPr>
            <p:ph idx="1" type="body"/>
          </p:nvPr>
        </p:nvSpPr>
        <p:spPr>
          <a:xfrm>
            <a:off x="4471000" y="2825700"/>
            <a:ext cx="6820500" cy="2075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SzPts val="1900"/>
              <a:buNone/>
            </a:pPr>
            <a:r>
              <a:rPr lang="en"/>
              <a:t>Add a brief introduction of your section here.</a:t>
            </a:r>
            <a:endParaRPr/>
          </a:p>
          <a:p>
            <a:pPr indent="0" lvl="0" marL="0" rtl="0" algn="l">
              <a:lnSpc>
                <a:spcPct val="115000"/>
              </a:lnSpc>
              <a:spcBef>
                <a:spcPts val="2100"/>
              </a:spcBef>
              <a:spcAft>
                <a:spcPts val="2100"/>
              </a:spcAft>
              <a:buSzPts val="1900"/>
              <a:buNone/>
            </a:pPr>
            <a:r>
              <a:rPr lang="en"/>
              <a:t>Let’s dive in and get to know some interesting facts about animals!</a:t>
            </a:r>
            <a:endParaRPr/>
          </a:p>
        </p:txBody>
      </p:sp>
      <p:sp>
        <p:nvSpPr>
          <p:cNvPr id="298" name="Google Shape;298;p26"/>
          <p:cNvSpPr txBox="1"/>
          <p:nvPr>
            <p:ph type="title"/>
          </p:nvPr>
        </p:nvSpPr>
        <p:spPr>
          <a:xfrm>
            <a:off x="4386975" y="2041175"/>
            <a:ext cx="73893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We will talk about this first.</a:t>
            </a:r>
            <a:endParaRPr>
              <a:solidFill>
                <a:srgbClr val="FFFFFF"/>
              </a:solidFill>
            </a:endParaRPr>
          </a:p>
        </p:txBody>
      </p:sp>
      <p:grpSp>
        <p:nvGrpSpPr>
          <p:cNvPr id="299" name="Google Shape;299;p26"/>
          <p:cNvGrpSpPr/>
          <p:nvPr/>
        </p:nvGrpSpPr>
        <p:grpSpPr>
          <a:xfrm flipH="1" rot="-2579949">
            <a:off x="9918674" y="4712994"/>
            <a:ext cx="1604830" cy="2165370"/>
            <a:chOff x="457248" y="3335151"/>
            <a:chExt cx="2978971" cy="4019475"/>
          </a:xfrm>
        </p:grpSpPr>
        <p:sp>
          <p:nvSpPr>
            <p:cNvPr id="300" name="Google Shape;300;p26"/>
            <p:cNvSpPr/>
            <p:nvPr/>
          </p:nvSpPr>
          <p:spPr>
            <a:xfrm>
              <a:off x="457248" y="3621170"/>
              <a:ext cx="1432002" cy="2042332"/>
            </a:xfrm>
            <a:custGeom>
              <a:rect b="b" l="l" r="r" t="t"/>
              <a:pathLst>
                <a:path extrusionOk="0" h="2042332" w="1432002">
                  <a:moveTo>
                    <a:pt x="445651" y="1029"/>
                  </a:moveTo>
                  <a:cubicBezTo>
                    <a:pt x="361640" y="-343"/>
                    <a:pt x="297175" y="-343"/>
                    <a:pt x="249512" y="1029"/>
                  </a:cubicBezTo>
                  <a:cubicBezTo>
                    <a:pt x="201506" y="1714"/>
                    <a:pt x="188476" y="3772"/>
                    <a:pt x="160358" y="8573"/>
                  </a:cubicBezTo>
                  <a:cubicBezTo>
                    <a:pt x="131211" y="12001"/>
                    <a:pt x="102065" y="16459"/>
                    <a:pt x="78405" y="28461"/>
                  </a:cubicBezTo>
                  <a:cubicBezTo>
                    <a:pt x="54059" y="40119"/>
                    <a:pt x="31085" y="57950"/>
                    <a:pt x="18740" y="80581"/>
                  </a:cubicBezTo>
                  <a:cubicBezTo>
                    <a:pt x="5367" y="103899"/>
                    <a:pt x="-462" y="130302"/>
                    <a:pt x="1252" y="164935"/>
                  </a:cubicBezTo>
                  <a:lnTo>
                    <a:pt x="1252" y="743064"/>
                  </a:lnTo>
                  <a:cubicBezTo>
                    <a:pt x="566" y="760895"/>
                    <a:pt x="566" y="781126"/>
                    <a:pt x="1252" y="805129"/>
                  </a:cubicBezTo>
                  <a:cubicBezTo>
                    <a:pt x="1595" y="828789"/>
                    <a:pt x="-3205" y="859650"/>
                    <a:pt x="3995" y="884339"/>
                  </a:cubicBezTo>
                  <a:cubicBezTo>
                    <a:pt x="9825" y="906628"/>
                    <a:pt x="22169" y="924801"/>
                    <a:pt x="41029" y="944004"/>
                  </a:cubicBezTo>
                  <a:cubicBezTo>
                    <a:pt x="58859" y="962863"/>
                    <a:pt x="88006" y="980694"/>
                    <a:pt x="115438" y="996125"/>
                  </a:cubicBezTo>
                  <a:cubicBezTo>
                    <a:pt x="142527" y="1010869"/>
                    <a:pt x="172359" y="1023214"/>
                    <a:pt x="204935" y="1033158"/>
                  </a:cubicBezTo>
                  <a:lnTo>
                    <a:pt x="1110534" y="1420292"/>
                  </a:lnTo>
                  <a:cubicBezTo>
                    <a:pt x="1137623" y="1428864"/>
                    <a:pt x="1164026" y="1439151"/>
                    <a:pt x="1192487" y="1452524"/>
                  </a:cubicBezTo>
                  <a:cubicBezTo>
                    <a:pt x="1220262" y="1465897"/>
                    <a:pt x="1251466" y="1482700"/>
                    <a:pt x="1276840" y="1497444"/>
                  </a:cubicBezTo>
                  <a:cubicBezTo>
                    <a:pt x="1301186" y="1510475"/>
                    <a:pt x="1322789" y="1518361"/>
                    <a:pt x="1336162" y="1534478"/>
                  </a:cubicBezTo>
                  <a:cubicBezTo>
                    <a:pt x="1347478" y="1550251"/>
                    <a:pt x="1346449" y="1568768"/>
                    <a:pt x="1348849" y="1591399"/>
                  </a:cubicBezTo>
                  <a:cubicBezTo>
                    <a:pt x="1351593" y="1613687"/>
                    <a:pt x="1351935" y="1637347"/>
                    <a:pt x="1351250" y="1666151"/>
                  </a:cubicBezTo>
                  <a:cubicBezTo>
                    <a:pt x="1339248" y="1836915"/>
                    <a:pt x="1339248" y="1946300"/>
                    <a:pt x="1351250" y="2003565"/>
                  </a:cubicBezTo>
                  <a:cubicBezTo>
                    <a:pt x="1363251" y="2057743"/>
                    <a:pt x="1410228" y="2054314"/>
                    <a:pt x="1423259" y="1998421"/>
                  </a:cubicBezTo>
                  <a:cubicBezTo>
                    <a:pt x="1434917" y="1942186"/>
                    <a:pt x="1434917" y="1834858"/>
                    <a:pt x="1423259" y="1670952"/>
                  </a:cubicBezTo>
                  <a:cubicBezTo>
                    <a:pt x="1423944" y="1638376"/>
                    <a:pt x="1423944" y="1611973"/>
                    <a:pt x="1423259" y="1586598"/>
                  </a:cubicBezTo>
                  <a:cubicBezTo>
                    <a:pt x="1421201" y="1561910"/>
                    <a:pt x="1423601" y="1539964"/>
                    <a:pt x="1415715" y="1522133"/>
                  </a:cubicBezTo>
                  <a:cubicBezTo>
                    <a:pt x="1407828" y="1503617"/>
                    <a:pt x="1391026" y="1490586"/>
                    <a:pt x="1375938" y="1477556"/>
                  </a:cubicBezTo>
                  <a:cubicBezTo>
                    <a:pt x="1359479" y="1462811"/>
                    <a:pt x="1340963" y="1452524"/>
                    <a:pt x="1319017" y="1440180"/>
                  </a:cubicBezTo>
                  <a:cubicBezTo>
                    <a:pt x="1296729" y="1427836"/>
                    <a:pt x="1272383" y="1417549"/>
                    <a:pt x="1244608" y="1405547"/>
                  </a:cubicBezTo>
                  <a:cubicBezTo>
                    <a:pt x="1216490" y="1393203"/>
                    <a:pt x="1184600" y="1379487"/>
                    <a:pt x="1150310" y="1365771"/>
                  </a:cubicBezTo>
                  <a:lnTo>
                    <a:pt x="197429" y="966292"/>
                  </a:lnTo>
                  <a:cubicBezTo>
                    <a:pt x="152509" y="948461"/>
                    <a:pt x="121991" y="933717"/>
                    <a:pt x="100731" y="919315"/>
                  </a:cubicBezTo>
                  <a:cubicBezTo>
                    <a:pt x="79472" y="904227"/>
                    <a:pt x="77757" y="895312"/>
                    <a:pt x="73299" y="881939"/>
                  </a:cubicBezTo>
                  <a:cubicBezTo>
                    <a:pt x="68156" y="868223"/>
                    <a:pt x="70899" y="854164"/>
                    <a:pt x="70899" y="839762"/>
                  </a:cubicBezTo>
                  <a:cubicBezTo>
                    <a:pt x="70213" y="824332"/>
                    <a:pt x="70213" y="811301"/>
                    <a:pt x="70899" y="795185"/>
                  </a:cubicBezTo>
                  <a:cubicBezTo>
                    <a:pt x="70556" y="779069"/>
                    <a:pt x="70556" y="761238"/>
                    <a:pt x="70899" y="743064"/>
                  </a:cubicBezTo>
                  <a:lnTo>
                    <a:pt x="70899" y="217056"/>
                  </a:lnTo>
                  <a:cubicBezTo>
                    <a:pt x="70213" y="196825"/>
                    <a:pt x="71928" y="178651"/>
                    <a:pt x="76043" y="159791"/>
                  </a:cubicBezTo>
                  <a:cubicBezTo>
                    <a:pt x="80157" y="139903"/>
                    <a:pt x="81529" y="118643"/>
                    <a:pt x="93188" y="105270"/>
                  </a:cubicBezTo>
                  <a:cubicBezTo>
                    <a:pt x="103132" y="92926"/>
                    <a:pt x="120620" y="86754"/>
                    <a:pt x="137765" y="82982"/>
                  </a:cubicBezTo>
                  <a:cubicBezTo>
                    <a:pt x="153881" y="77152"/>
                    <a:pt x="174798" y="76810"/>
                    <a:pt x="192629" y="75438"/>
                  </a:cubicBezTo>
                  <a:cubicBezTo>
                    <a:pt x="209774" y="74066"/>
                    <a:pt x="226233" y="74066"/>
                    <a:pt x="242006" y="75438"/>
                  </a:cubicBezTo>
                  <a:lnTo>
                    <a:pt x="460414" y="75438"/>
                  </a:lnTo>
                  <a:lnTo>
                    <a:pt x="445670" y="1029"/>
                  </a:lnTo>
                  <a:close/>
                </a:path>
              </a:pathLst>
            </a:custGeom>
            <a:solidFill>
              <a:srgbClr val="A1A1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6"/>
            <p:cNvSpPr/>
            <p:nvPr/>
          </p:nvSpPr>
          <p:spPr>
            <a:xfrm>
              <a:off x="467155" y="3630643"/>
              <a:ext cx="286582" cy="1020598"/>
            </a:xfrm>
            <a:custGeom>
              <a:rect b="b" l="l" r="r" t="t"/>
              <a:pathLst>
                <a:path extrusionOk="0" h="1020598" w="286582">
                  <a:moveTo>
                    <a:pt x="276639" y="471"/>
                  </a:moveTo>
                  <a:lnTo>
                    <a:pt x="286583" y="24817"/>
                  </a:lnTo>
                  <a:cubicBezTo>
                    <a:pt x="260179" y="22416"/>
                    <a:pt x="234805" y="22416"/>
                    <a:pt x="206687" y="24817"/>
                  </a:cubicBezTo>
                  <a:cubicBezTo>
                    <a:pt x="178226" y="26188"/>
                    <a:pt x="144622" y="28931"/>
                    <a:pt x="120276" y="35789"/>
                  </a:cubicBezTo>
                  <a:cubicBezTo>
                    <a:pt x="94216" y="41962"/>
                    <a:pt x="72956" y="51906"/>
                    <a:pt x="57868" y="64250"/>
                  </a:cubicBezTo>
                  <a:cubicBezTo>
                    <a:pt x="43124" y="76252"/>
                    <a:pt x="35923" y="90653"/>
                    <a:pt x="30779" y="108827"/>
                  </a:cubicBezTo>
                  <a:cubicBezTo>
                    <a:pt x="24264" y="126315"/>
                    <a:pt x="21521" y="146203"/>
                    <a:pt x="21178" y="169863"/>
                  </a:cubicBezTo>
                  <a:lnTo>
                    <a:pt x="21178" y="814515"/>
                  </a:lnTo>
                  <a:cubicBezTo>
                    <a:pt x="19464" y="833032"/>
                    <a:pt x="21521" y="851549"/>
                    <a:pt x="27350" y="868693"/>
                  </a:cubicBezTo>
                  <a:cubicBezTo>
                    <a:pt x="32494" y="884810"/>
                    <a:pt x="38666" y="901612"/>
                    <a:pt x="53754" y="917728"/>
                  </a:cubicBezTo>
                  <a:cubicBezTo>
                    <a:pt x="66784" y="933159"/>
                    <a:pt x="84957" y="947560"/>
                    <a:pt x="113418" y="965048"/>
                  </a:cubicBezTo>
                  <a:cubicBezTo>
                    <a:pt x="141879" y="981851"/>
                    <a:pt x="178912" y="1000367"/>
                    <a:pt x="225889" y="1020598"/>
                  </a:cubicBezTo>
                  <a:cubicBezTo>
                    <a:pt x="184741" y="1007911"/>
                    <a:pt x="149080" y="993852"/>
                    <a:pt x="118905" y="979793"/>
                  </a:cubicBezTo>
                  <a:cubicBezTo>
                    <a:pt x="87015" y="964705"/>
                    <a:pt x="62326" y="950647"/>
                    <a:pt x="43467" y="933844"/>
                  </a:cubicBezTo>
                  <a:cubicBezTo>
                    <a:pt x="24950" y="915671"/>
                    <a:pt x="14663" y="906755"/>
                    <a:pt x="8491" y="875551"/>
                  </a:cubicBezTo>
                  <a:cubicBezTo>
                    <a:pt x="1633" y="844348"/>
                    <a:pt x="-1796" y="801485"/>
                    <a:pt x="947" y="746964"/>
                  </a:cubicBezTo>
                  <a:lnTo>
                    <a:pt x="947" y="169711"/>
                  </a:lnTo>
                  <a:cubicBezTo>
                    <a:pt x="-768" y="150508"/>
                    <a:pt x="1290" y="133363"/>
                    <a:pt x="5748" y="115533"/>
                  </a:cubicBezTo>
                  <a:cubicBezTo>
                    <a:pt x="9519" y="97016"/>
                    <a:pt x="16035" y="78499"/>
                    <a:pt x="26664" y="64098"/>
                  </a:cubicBezTo>
                  <a:cubicBezTo>
                    <a:pt x="36609" y="48667"/>
                    <a:pt x="47238" y="37351"/>
                    <a:pt x="69184" y="27407"/>
                  </a:cubicBezTo>
                  <a:cubicBezTo>
                    <a:pt x="91473" y="17463"/>
                    <a:pt x="123019" y="10262"/>
                    <a:pt x="158681" y="5805"/>
                  </a:cubicBezTo>
                  <a:cubicBezTo>
                    <a:pt x="193657" y="661"/>
                    <a:pt x="232062" y="-710"/>
                    <a:pt x="276639" y="318"/>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6"/>
            <p:cNvSpPr/>
            <p:nvPr/>
          </p:nvSpPr>
          <p:spPr>
            <a:xfrm>
              <a:off x="505358" y="3706819"/>
              <a:ext cx="1367698" cy="1898713"/>
            </a:xfrm>
            <a:custGeom>
              <a:rect b="b" l="l" r="r" t="t"/>
              <a:pathLst>
                <a:path extrusionOk="0" h="1898713" w="1367698">
                  <a:moveTo>
                    <a:pt x="37153" y="76"/>
                  </a:moveTo>
                  <a:cubicBezTo>
                    <a:pt x="30638" y="1105"/>
                    <a:pt x="24809" y="6934"/>
                    <a:pt x="19665" y="17564"/>
                  </a:cubicBezTo>
                  <a:cubicBezTo>
                    <a:pt x="13493" y="28880"/>
                    <a:pt x="9378" y="45682"/>
                    <a:pt x="5949" y="62484"/>
                  </a:cubicBezTo>
                  <a:cubicBezTo>
                    <a:pt x="2520" y="77572"/>
                    <a:pt x="1149" y="91973"/>
                    <a:pt x="463" y="107061"/>
                  </a:cubicBezTo>
                  <a:lnTo>
                    <a:pt x="463" y="715366"/>
                  </a:lnTo>
                  <a:cubicBezTo>
                    <a:pt x="-566" y="741083"/>
                    <a:pt x="120" y="760628"/>
                    <a:pt x="2520" y="779145"/>
                  </a:cubicBezTo>
                  <a:cubicBezTo>
                    <a:pt x="4235" y="795604"/>
                    <a:pt x="5949" y="806920"/>
                    <a:pt x="14179" y="819607"/>
                  </a:cubicBezTo>
                  <a:cubicBezTo>
                    <a:pt x="21723" y="831609"/>
                    <a:pt x="23437" y="839838"/>
                    <a:pt x="50869" y="856298"/>
                  </a:cubicBezTo>
                  <a:cubicBezTo>
                    <a:pt x="78301" y="872414"/>
                    <a:pt x="118078" y="893674"/>
                    <a:pt x="175342" y="918705"/>
                  </a:cubicBezTo>
                  <a:lnTo>
                    <a:pt x="1225949" y="1360704"/>
                  </a:lnTo>
                  <a:cubicBezTo>
                    <a:pt x="1250638" y="1370990"/>
                    <a:pt x="1271898" y="1382992"/>
                    <a:pt x="1289729" y="1395336"/>
                  </a:cubicBezTo>
                  <a:cubicBezTo>
                    <a:pt x="1306874" y="1406652"/>
                    <a:pt x="1322990" y="1421397"/>
                    <a:pt x="1332934" y="1434084"/>
                  </a:cubicBezTo>
                  <a:cubicBezTo>
                    <a:pt x="1342878" y="1446086"/>
                    <a:pt x="1344250" y="1454315"/>
                    <a:pt x="1347679" y="1470774"/>
                  </a:cubicBezTo>
                  <a:cubicBezTo>
                    <a:pt x="1349736" y="1487234"/>
                    <a:pt x="1350422" y="1507465"/>
                    <a:pt x="1348365" y="1532839"/>
                  </a:cubicBezTo>
                  <a:lnTo>
                    <a:pt x="1348365" y="1898714"/>
                  </a:lnTo>
                  <a:lnTo>
                    <a:pt x="1367567" y="1895970"/>
                  </a:lnTo>
                  <a:lnTo>
                    <a:pt x="1367567" y="1497540"/>
                  </a:lnTo>
                  <a:cubicBezTo>
                    <a:pt x="1368253" y="1477651"/>
                    <a:pt x="1366196" y="1461192"/>
                    <a:pt x="1362767" y="1448162"/>
                  </a:cubicBezTo>
                  <a:cubicBezTo>
                    <a:pt x="1358995" y="1435132"/>
                    <a:pt x="1354537" y="1427931"/>
                    <a:pt x="1343907" y="1417301"/>
                  </a:cubicBezTo>
                  <a:cubicBezTo>
                    <a:pt x="1331906" y="1404614"/>
                    <a:pt x="1308931" y="1388840"/>
                    <a:pt x="1293501" y="1377867"/>
                  </a:cubicBezTo>
                  <a:cubicBezTo>
                    <a:pt x="1276356" y="1366895"/>
                    <a:pt x="1261268" y="1357636"/>
                    <a:pt x="1245495" y="1351464"/>
                  </a:cubicBezTo>
                  <a:lnTo>
                    <a:pt x="127545" y="881977"/>
                  </a:lnTo>
                  <a:cubicBezTo>
                    <a:pt x="105600" y="873747"/>
                    <a:pt x="87426" y="865175"/>
                    <a:pt x="71653" y="856259"/>
                  </a:cubicBezTo>
                  <a:cubicBezTo>
                    <a:pt x="55194" y="847001"/>
                    <a:pt x="41135" y="837057"/>
                    <a:pt x="32219" y="826427"/>
                  </a:cubicBezTo>
                  <a:cubicBezTo>
                    <a:pt x="23647" y="814426"/>
                    <a:pt x="17817" y="806196"/>
                    <a:pt x="16103" y="784593"/>
                  </a:cubicBezTo>
                  <a:cubicBezTo>
                    <a:pt x="13017" y="761962"/>
                    <a:pt x="11645" y="732130"/>
                    <a:pt x="13360" y="693725"/>
                  </a:cubicBezTo>
                  <a:lnTo>
                    <a:pt x="13360" y="104242"/>
                  </a:lnTo>
                  <a:cubicBezTo>
                    <a:pt x="14046" y="91554"/>
                    <a:pt x="15417" y="78524"/>
                    <a:pt x="17475" y="66523"/>
                  </a:cubicBezTo>
                  <a:cubicBezTo>
                    <a:pt x="19532" y="53492"/>
                    <a:pt x="22275" y="40805"/>
                    <a:pt x="25704" y="29832"/>
                  </a:cubicBezTo>
                  <a:cubicBezTo>
                    <a:pt x="28790" y="18517"/>
                    <a:pt x="32572" y="8572"/>
                    <a:pt x="3702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6"/>
            <p:cNvSpPr/>
            <p:nvPr/>
          </p:nvSpPr>
          <p:spPr>
            <a:xfrm>
              <a:off x="1575593" y="5024259"/>
              <a:ext cx="267328" cy="578529"/>
            </a:xfrm>
            <a:custGeom>
              <a:rect b="b" l="l" r="r" t="t"/>
              <a:pathLst>
                <a:path extrusionOk="0" h="578529" w="267328">
                  <a:moveTo>
                    <a:pt x="38" y="57"/>
                  </a:moveTo>
                  <a:cubicBezTo>
                    <a:pt x="71361" y="31261"/>
                    <a:pt x="124168" y="56979"/>
                    <a:pt x="162573" y="77210"/>
                  </a:cubicBezTo>
                  <a:cubicBezTo>
                    <a:pt x="198920" y="97098"/>
                    <a:pt x="211607" y="106699"/>
                    <a:pt x="224638" y="120758"/>
                  </a:cubicBezTo>
                  <a:cubicBezTo>
                    <a:pt x="237668" y="133102"/>
                    <a:pt x="236982" y="144761"/>
                    <a:pt x="241097" y="157105"/>
                  </a:cubicBezTo>
                  <a:cubicBezTo>
                    <a:pt x="243840" y="170136"/>
                    <a:pt x="245212" y="181108"/>
                    <a:pt x="243840" y="195167"/>
                  </a:cubicBezTo>
                  <a:lnTo>
                    <a:pt x="243840" y="578530"/>
                  </a:lnTo>
                  <a:lnTo>
                    <a:pt x="266814" y="578530"/>
                  </a:lnTo>
                  <a:lnTo>
                    <a:pt x="266814" y="202025"/>
                  </a:lnTo>
                  <a:cubicBezTo>
                    <a:pt x="268186" y="188652"/>
                    <a:pt x="266814" y="174593"/>
                    <a:pt x="262699" y="159849"/>
                  </a:cubicBezTo>
                  <a:cubicBezTo>
                    <a:pt x="258242" y="143732"/>
                    <a:pt x="255842" y="127959"/>
                    <a:pt x="241097" y="112528"/>
                  </a:cubicBezTo>
                  <a:cubicBezTo>
                    <a:pt x="226009" y="97098"/>
                    <a:pt x="211265" y="84411"/>
                    <a:pt x="171831" y="66580"/>
                  </a:cubicBezTo>
                  <a:cubicBezTo>
                    <a:pt x="130683" y="47625"/>
                    <a:pt x="75152" y="25051"/>
                    <a:pt x="0" y="0"/>
                  </a:cubicBezTo>
                  <a:close/>
                </a:path>
              </a:pathLst>
            </a:custGeom>
            <a:solidFill>
              <a:srgbClr val="E0E0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6"/>
            <p:cNvSpPr/>
            <p:nvPr/>
          </p:nvSpPr>
          <p:spPr>
            <a:xfrm>
              <a:off x="686853" y="3335191"/>
              <a:ext cx="2739390" cy="734491"/>
            </a:xfrm>
            <a:custGeom>
              <a:rect b="b" l="l" r="r" t="t"/>
              <a:pathLst>
                <a:path extrusionOk="0" h="734491" w="2739390">
                  <a:moveTo>
                    <a:pt x="1369695" y="0"/>
                  </a:moveTo>
                  <a:lnTo>
                    <a:pt x="102870" y="0"/>
                  </a:lnTo>
                  <a:cubicBezTo>
                    <a:pt x="46053" y="0"/>
                    <a:pt x="0" y="46053"/>
                    <a:pt x="0" y="102870"/>
                  </a:cubicBezTo>
                  <a:lnTo>
                    <a:pt x="0" y="631622"/>
                  </a:lnTo>
                  <a:cubicBezTo>
                    <a:pt x="0" y="688438"/>
                    <a:pt x="46053" y="734492"/>
                    <a:pt x="102870" y="734492"/>
                  </a:cubicBezTo>
                  <a:lnTo>
                    <a:pt x="2636520" y="734492"/>
                  </a:lnTo>
                  <a:cubicBezTo>
                    <a:pt x="2693337" y="734492"/>
                    <a:pt x="2739390" y="688438"/>
                    <a:pt x="2739390" y="631622"/>
                  </a:cubicBezTo>
                  <a:lnTo>
                    <a:pt x="2739390" y="102870"/>
                  </a:lnTo>
                  <a:cubicBezTo>
                    <a:pt x="2739390" y="46053"/>
                    <a:pt x="2693337" y="0"/>
                    <a:pt x="2636520" y="0"/>
                  </a:cubicBezTo>
                  <a:lnTo>
                    <a:pt x="136969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 name="Google Shape;305;p26"/>
            <p:cNvGrpSpPr/>
            <p:nvPr/>
          </p:nvGrpSpPr>
          <p:grpSpPr>
            <a:xfrm>
              <a:off x="1704092" y="5587062"/>
              <a:ext cx="305343" cy="1767564"/>
              <a:chOff x="5809266" y="3623508"/>
              <a:chExt cx="305343" cy="1767564"/>
            </a:xfrm>
          </p:grpSpPr>
          <p:sp>
            <p:nvSpPr>
              <p:cNvPr id="306" name="Google Shape;306;p2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6"/>
              <p:cNvSpPr/>
              <p:nvPr/>
            </p:nvSpPr>
            <p:spPr>
              <a:xfrm>
                <a:off x="5809266" y="3623508"/>
                <a:ext cx="305343" cy="1767564"/>
              </a:xfrm>
              <a:custGeom>
                <a:rect b="b" l="l" r="r" t="t"/>
                <a:pathLst>
                  <a:path extrusionOk="0" h="1767564" w="305343">
                    <a:moveTo>
                      <a:pt x="121856" y="944"/>
                    </a:moveTo>
                    <a:cubicBezTo>
                      <a:pt x="109168" y="-1456"/>
                      <a:pt x="97167" y="601"/>
                      <a:pt x="84479" y="8488"/>
                    </a:cubicBezTo>
                    <a:cubicBezTo>
                      <a:pt x="70420" y="16375"/>
                      <a:pt x="52247" y="27338"/>
                      <a:pt x="44703" y="45521"/>
                    </a:cubicBezTo>
                    <a:cubicBezTo>
                      <a:pt x="36816" y="61637"/>
                      <a:pt x="37845" y="71239"/>
                      <a:pt x="39902" y="109986"/>
                    </a:cubicBezTo>
                    <a:cubicBezTo>
                      <a:pt x="42303" y="148734"/>
                      <a:pt x="47103" y="203255"/>
                      <a:pt x="57047" y="276293"/>
                    </a:cubicBezTo>
                    <a:cubicBezTo>
                      <a:pt x="36473" y="426492"/>
                      <a:pt x="22072" y="569815"/>
                      <a:pt x="12470" y="715548"/>
                    </a:cubicBezTo>
                    <a:cubicBezTo>
                      <a:pt x="2869" y="859909"/>
                      <a:pt x="469" y="969980"/>
                      <a:pt x="126" y="1139715"/>
                    </a:cubicBezTo>
                    <a:cubicBezTo>
                      <a:pt x="-560" y="1310479"/>
                      <a:pt x="1498" y="1502160"/>
                      <a:pt x="7670" y="1727789"/>
                    </a:cubicBezTo>
                    <a:cubicBezTo>
                      <a:pt x="32016" y="1741495"/>
                      <a:pt x="54647" y="1750077"/>
                      <a:pt x="76936" y="1757621"/>
                    </a:cubicBezTo>
                    <a:cubicBezTo>
                      <a:pt x="98881" y="1763784"/>
                      <a:pt x="119112" y="1767565"/>
                      <a:pt x="139001" y="1767565"/>
                    </a:cubicBezTo>
                    <a:lnTo>
                      <a:pt x="166432" y="1767565"/>
                    </a:lnTo>
                    <a:cubicBezTo>
                      <a:pt x="185978" y="1767565"/>
                      <a:pt x="206209" y="1763793"/>
                      <a:pt x="228497" y="1757621"/>
                    </a:cubicBezTo>
                    <a:cubicBezTo>
                      <a:pt x="250443" y="1750077"/>
                      <a:pt x="273074" y="1741505"/>
                      <a:pt x="297763" y="1727789"/>
                    </a:cubicBezTo>
                    <a:cubicBezTo>
                      <a:pt x="303593" y="1502160"/>
                      <a:pt x="305650" y="1310470"/>
                      <a:pt x="305307" y="1139715"/>
                    </a:cubicBezTo>
                    <a:cubicBezTo>
                      <a:pt x="303935" y="969980"/>
                      <a:pt x="301535" y="859909"/>
                      <a:pt x="292963" y="715548"/>
                    </a:cubicBezTo>
                    <a:cubicBezTo>
                      <a:pt x="283019" y="569815"/>
                      <a:pt x="268617" y="426483"/>
                      <a:pt x="248386" y="276293"/>
                    </a:cubicBezTo>
                    <a:cubicBezTo>
                      <a:pt x="257987" y="203255"/>
                      <a:pt x="262787" y="148734"/>
                      <a:pt x="265531" y="109986"/>
                    </a:cubicBezTo>
                    <a:cubicBezTo>
                      <a:pt x="266902" y="71248"/>
                      <a:pt x="267931" y="61647"/>
                      <a:pt x="260730" y="45521"/>
                    </a:cubicBezTo>
                    <a:cubicBezTo>
                      <a:pt x="252500" y="27347"/>
                      <a:pt x="233984" y="16375"/>
                      <a:pt x="220954" y="8488"/>
                    </a:cubicBezTo>
                    <a:cubicBezTo>
                      <a:pt x="207923" y="601"/>
                      <a:pt x="195922" y="-1456"/>
                      <a:pt x="183578" y="944"/>
                    </a:cubicBezTo>
                    <a:lnTo>
                      <a:pt x="121856" y="944"/>
                    </a:lnTo>
                    <a:close/>
                  </a:path>
                </a:pathLst>
              </a:custGeom>
              <a:noFill/>
              <a:ln cap="flat" cmpd="sng" w="9525">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26"/>
            <p:cNvSpPr/>
            <p:nvPr/>
          </p:nvSpPr>
          <p:spPr>
            <a:xfrm>
              <a:off x="693019" y="3335151"/>
              <a:ext cx="2743200" cy="2262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6"/>
            <p:cNvSpPr/>
            <p:nvPr/>
          </p:nvSpPr>
          <p:spPr>
            <a:xfrm rot="10800000">
              <a:off x="681789" y="3806794"/>
              <a:ext cx="2743200" cy="267900"/>
            </a:xfrm>
            <a:prstGeom prst="round2SameRect">
              <a:avLst>
                <a:gd fmla="val 50000" name="adj1"/>
                <a:gd fmla="val 0" name="adj2"/>
              </a:avLst>
            </a:prstGeom>
            <a:gradFill>
              <a:gsLst>
                <a:gs pos="0">
                  <a:srgbClr val="000000">
                    <a:alpha val="29411"/>
                  </a:srgbClr>
                </a:gs>
                <a:gs pos="100000">
                  <a:srgbClr val="000000">
                    <a:alpha val="392"/>
                  </a:srgbClr>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7"/>
          <p:cNvSpPr txBox="1"/>
          <p:nvPr>
            <p:ph type="title"/>
          </p:nvPr>
        </p:nvSpPr>
        <p:spPr>
          <a:xfrm>
            <a:off x="2790800" y="1355375"/>
            <a:ext cx="61782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t>Did you know?</a:t>
            </a:r>
            <a:endParaRPr/>
          </a:p>
        </p:txBody>
      </p:sp>
      <p:sp>
        <p:nvSpPr>
          <p:cNvPr id="315" name="Google Shape;315;p27"/>
          <p:cNvSpPr txBox="1"/>
          <p:nvPr>
            <p:ph idx="1" type="subTitle"/>
          </p:nvPr>
        </p:nvSpPr>
        <p:spPr>
          <a:xfrm>
            <a:off x="2790800" y="2793200"/>
            <a:ext cx="6309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ELEPHANTS AND STORMS.</a:t>
            </a:r>
            <a:endParaRPr/>
          </a:p>
        </p:txBody>
      </p:sp>
      <p:sp>
        <p:nvSpPr>
          <p:cNvPr id="316" name="Google Shape;316;p27"/>
          <p:cNvSpPr txBox="1"/>
          <p:nvPr>
            <p:ph idx="2" type="body"/>
          </p:nvPr>
        </p:nvSpPr>
        <p:spPr>
          <a:xfrm>
            <a:off x="2790800" y="3681975"/>
            <a:ext cx="6309300" cy="2257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elephants can sense storms?</a:t>
            </a:r>
            <a:endParaRPr/>
          </a:p>
          <a:p>
            <a:pPr indent="0" lvl="0" marL="0" rtl="0" algn="l">
              <a:lnSpc>
                <a:spcPct val="115000"/>
              </a:lnSpc>
              <a:spcBef>
                <a:spcPts val="2100"/>
              </a:spcBef>
              <a:spcAft>
                <a:spcPts val="2100"/>
              </a:spcAft>
              <a:buSzPts val="1900"/>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8"/>
          <p:cNvSpPr txBox="1"/>
          <p:nvPr>
            <p:ph type="title"/>
          </p:nvPr>
        </p:nvSpPr>
        <p:spPr>
          <a:xfrm>
            <a:off x="2165400" y="821975"/>
            <a:ext cx="94086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Did you know?</a:t>
            </a:r>
            <a:endParaRPr>
              <a:solidFill>
                <a:srgbClr val="FFFFFF"/>
              </a:solidFill>
            </a:endParaRPr>
          </a:p>
        </p:txBody>
      </p:sp>
      <p:sp>
        <p:nvSpPr>
          <p:cNvPr id="322" name="Google Shape;322;p28"/>
          <p:cNvSpPr txBox="1"/>
          <p:nvPr>
            <p:ph idx="4" type="body"/>
          </p:nvPr>
        </p:nvSpPr>
        <p:spPr>
          <a:xfrm>
            <a:off x="7163267" y="2949450"/>
            <a:ext cx="44106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a cat uses its whiskers as feelers to determine if a space is too small to squeeze through?</a:t>
            </a:r>
            <a:endParaRPr/>
          </a:p>
          <a:p>
            <a:pPr indent="0" lvl="0" marL="0" rtl="0" algn="l">
              <a:lnSpc>
                <a:spcPct val="115000"/>
              </a:lnSpc>
              <a:spcBef>
                <a:spcPts val="2100"/>
              </a:spcBef>
              <a:spcAft>
                <a:spcPts val="2100"/>
              </a:spcAft>
              <a:buSzPts val="1900"/>
              <a:buNone/>
            </a:pPr>
            <a:r>
              <a:rPr lang="en"/>
              <a:t>Also, cats love to sleep. A fifteen-year-old cat has probably spent ten years of its life sleeping.</a:t>
            </a:r>
            <a:endParaRPr/>
          </a:p>
        </p:txBody>
      </p:sp>
      <p:sp>
        <p:nvSpPr>
          <p:cNvPr id="323" name="Google Shape;323;p28"/>
          <p:cNvSpPr txBox="1"/>
          <p:nvPr>
            <p:ph idx="3" type="body"/>
          </p:nvPr>
        </p:nvSpPr>
        <p:spPr>
          <a:xfrm>
            <a:off x="2165400" y="2961200"/>
            <a:ext cx="4410300" cy="3118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dogs can smell your feelings?</a:t>
            </a:r>
            <a:endParaRPr/>
          </a:p>
          <a:p>
            <a:pPr indent="0" lvl="0" marL="0" rtl="0" algn="l">
              <a:lnSpc>
                <a:spcPct val="115000"/>
              </a:lnSpc>
              <a:spcBef>
                <a:spcPts val="210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l">
              <a:lnSpc>
                <a:spcPct val="115000"/>
              </a:lnSpc>
              <a:spcBef>
                <a:spcPts val="2100"/>
              </a:spcBef>
              <a:spcAft>
                <a:spcPts val="2100"/>
              </a:spcAft>
              <a:buSzPts val="1900"/>
              <a:buNone/>
            </a:pPr>
            <a:r>
              <a:t/>
            </a:r>
            <a:endParaRPr/>
          </a:p>
        </p:txBody>
      </p:sp>
      <p:sp>
        <p:nvSpPr>
          <p:cNvPr id="324" name="Google Shape;324;p28"/>
          <p:cNvSpPr txBox="1"/>
          <p:nvPr>
            <p:ph idx="1" type="subTitle"/>
          </p:nvPr>
        </p:nvSpPr>
        <p:spPr>
          <a:xfrm>
            <a:off x="2165400" y="2024175"/>
            <a:ext cx="4410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A MAN’S BEST FRIEND.</a:t>
            </a:r>
            <a:endParaRPr/>
          </a:p>
        </p:txBody>
      </p:sp>
      <p:sp>
        <p:nvSpPr>
          <p:cNvPr id="325" name="Google Shape;325;p28"/>
          <p:cNvSpPr txBox="1"/>
          <p:nvPr>
            <p:ph idx="2" type="subTitle"/>
          </p:nvPr>
        </p:nvSpPr>
        <p:spPr>
          <a:xfrm>
            <a:off x="7163276" y="2024175"/>
            <a:ext cx="4410300" cy="717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2100"/>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9"/>
          <p:cNvSpPr txBox="1"/>
          <p:nvPr>
            <p:ph type="title"/>
          </p:nvPr>
        </p:nvSpPr>
        <p:spPr>
          <a:xfrm>
            <a:off x="558100" y="1568725"/>
            <a:ext cx="110955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t>“Clearly, animals know more than we think, and think a great deal more than we know.”</a:t>
            </a:r>
            <a:endParaRPr/>
          </a:p>
        </p:txBody>
      </p:sp>
      <p:sp>
        <p:nvSpPr>
          <p:cNvPr id="331" name="Google Shape;331;p29"/>
          <p:cNvSpPr txBox="1"/>
          <p:nvPr>
            <p:ph idx="1" type="subTitle"/>
          </p:nvPr>
        </p:nvSpPr>
        <p:spPr>
          <a:xfrm>
            <a:off x="404000" y="4608975"/>
            <a:ext cx="11403000" cy="717900"/>
          </a:xfrm>
          <a:prstGeom prst="rect">
            <a:avLst/>
          </a:prstGeom>
          <a:noFill/>
          <a:ln>
            <a:noFill/>
          </a:ln>
        </p:spPr>
        <p:txBody>
          <a:bodyPr anchorCtr="0" anchor="b" bIns="121900" lIns="121900" spcFirstLastPara="1" rIns="121900" wrap="square" tIns="121900">
            <a:noAutofit/>
          </a:bodyPr>
          <a:lstStyle/>
          <a:p>
            <a:pPr indent="0" lvl="0" marL="457200" rtl="0" algn="r">
              <a:lnSpc>
                <a:spcPct val="100000"/>
              </a:lnSpc>
              <a:spcBef>
                <a:spcPts val="0"/>
              </a:spcBef>
              <a:spcAft>
                <a:spcPts val="0"/>
              </a:spcAft>
              <a:buSzPts val="1900"/>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0"/>
          <p:cNvSpPr txBox="1"/>
          <p:nvPr>
            <p:ph type="title"/>
          </p:nvPr>
        </p:nvSpPr>
        <p:spPr>
          <a:xfrm>
            <a:off x="4258850" y="593375"/>
            <a:ext cx="75174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000"/>
              <a:buNone/>
            </a:pPr>
            <a:r>
              <a:rPr lang="en">
                <a:solidFill>
                  <a:srgbClr val="FFFFFF"/>
                </a:solidFill>
              </a:rPr>
              <a:t>Did you know?</a:t>
            </a:r>
            <a:endParaRPr>
              <a:solidFill>
                <a:srgbClr val="FFFFFF"/>
              </a:solidFill>
            </a:endParaRPr>
          </a:p>
        </p:txBody>
      </p:sp>
      <p:sp>
        <p:nvSpPr>
          <p:cNvPr id="337" name="Google Shape;337;p30"/>
          <p:cNvSpPr txBox="1"/>
          <p:nvPr>
            <p:ph idx="1" type="subTitle"/>
          </p:nvPr>
        </p:nvSpPr>
        <p:spPr>
          <a:xfrm>
            <a:off x="4258856" y="1729975"/>
            <a:ext cx="71670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Pandas don’t hibernate.</a:t>
            </a:r>
            <a:endParaRPr/>
          </a:p>
        </p:txBody>
      </p:sp>
      <p:sp>
        <p:nvSpPr>
          <p:cNvPr id="338" name="Google Shape;338;p30"/>
          <p:cNvSpPr txBox="1"/>
          <p:nvPr>
            <p:ph idx="5" type="body"/>
          </p:nvPr>
        </p:nvSpPr>
        <p:spPr>
          <a:xfrm>
            <a:off x="4258850" y="3913788"/>
            <a:ext cx="71670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It is estimated that more than 50 million kangaroos live there. They are Australia’s national symbol and appear on postage stamps, coins, and airplanes.</a:t>
            </a:r>
            <a:endParaRPr/>
          </a:p>
          <a:p>
            <a:pPr indent="0" lvl="0" marL="0" rtl="0" algn="l">
              <a:lnSpc>
                <a:spcPct val="115000"/>
              </a:lnSpc>
              <a:spcBef>
                <a:spcPts val="2100"/>
              </a:spcBef>
              <a:spcAft>
                <a:spcPts val="0"/>
              </a:spcAft>
              <a:buSzPts val="1400"/>
              <a:buNone/>
            </a:pPr>
            <a:r>
              <a:t/>
            </a:r>
            <a:endParaRPr/>
          </a:p>
          <a:p>
            <a:pPr indent="0" lvl="0" marL="0" rtl="0" algn="l">
              <a:lnSpc>
                <a:spcPct val="115000"/>
              </a:lnSpc>
              <a:spcBef>
                <a:spcPts val="2100"/>
              </a:spcBef>
              <a:spcAft>
                <a:spcPts val="2100"/>
              </a:spcAft>
              <a:buSzPts val="1400"/>
              <a:buNone/>
            </a:pPr>
            <a:r>
              <a:t/>
            </a:r>
            <a:endParaRPr/>
          </a:p>
        </p:txBody>
      </p:sp>
      <p:sp>
        <p:nvSpPr>
          <p:cNvPr id="339" name="Google Shape;339;p30"/>
          <p:cNvSpPr txBox="1"/>
          <p:nvPr>
            <p:ph idx="2" type="subTitle"/>
          </p:nvPr>
        </p:nvSpPr>
        <p:spPr>
          <a:xfrm>
            <a:off x="4258856" y="3334868"/>
            <a:ext cx="71670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There are more kangaroos than humans in Australia.</a:t>
            </a:r>
            <a:endParaRPr/>
          </a:p>
        </p:txBody>
      </p:sp>
      <p:sp>
        <p:nvSpPr>
          <p:cNvPr id="340" name="Google Shape;340;p30"/>
          <p:cNvSpPr txBox="1"/>
          <p:nvPr>
            <p:ph idx="6" type="body"/>
          </p:nvPr>
        </p:nvSpPr>
        <p:spPr>
          <a:xfrm>
            <a:off x="4258850" y="5505450"/>
            <a:ext cx="7167900" cy="92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400"/>
              <a:buNone/>
            </a:pPr>
            <a:r>
              <a:rPr lang="en"/>
              <a:t>Koalas don’t have much energy and, when not feasting on leaves, they spend their time dozing in the branches. Believe it or not, they can sleep for up to 18 hours a day!</a:t>
            </a:r>
            <a:endParaRPr/>
          </a:p>
          <a:p>
            <a:pPr indent="0" lvl="0" marL="0" rtl="0" algn="l">
              <a:lnSpc>
                <a:spcPct val="115000"/>
              </a:lnSpc>
              <a:spcBef>
                <a:spcPts val="2100"/>
              </a:spcBef>
              <a:spcAft>
                <a:spcPts val="2100"/>
              </a:spcAft>
              <a:buSzPts val="1400"/>
              <a:buNone/>
            </a:pPr>
            <a:r>
              <a:t/>
            </a:r>
            <a:endParaRPr/>
          </a:p>
        </p:txBody>
      </p:sp>
      <p:sp>
        <p:nvSpPr>
          <p:cNvPr id="341" name="Google Shape;341;p30"/>
          <p:cNvSpPr txBox="1"/>
          <p:nvPr>
            <p:ph idx="3" type="subTitle"/>
          </p:nvPr>
        </p:nvSpPr>
        <p:spPr>
          <a:xfrm>
            <a:off x="4258856" y="4939762"/>
            <a:ext cx="7167000" cy="606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800"/>
              <a:buNone/>
            </a:pPr>
            <a:r>
              <a:rPr lang="en"/>
              <a:t>Koalas are even more lazy than cats.</a:t>
            </a:r>
            <a:endParaRPr/>
          </a:p>
        </p:txBody>
      </p:sp>
      <p:sp>
        <p:nvSpPr>
          <p:cNvPr id="342" name="Google Shape;342;p30"/>
          <p:cNvSpPr txBox="1"/>
          <p:nvPr>
            <p:ph idx="4" type="body"/>
          </p:nvPr>
        </p:nvSpPr>
        <p:spPr>
          <a:xfrm>
            <a:off x="4258850" y="2320325"/>
            <a:ext cx="7167000" cy="925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400"/>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1"/>
          <p:cNvSpPr txBox="1"/>
          <p:nvPr>
            <p:ph idx="1" type="body"/>
          </p:nvPr>
        </p:nvSpPr>
        <p:spPr>
          <a:xfrm>
            <a:off x="633475" y="4432250"/>
            <a:ext cx="10909200" cy="1565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SzPts val="1900"/>
              <a:buNone/>
            </a:pPr>
            <a:r>
              <a:rPr lang="en"/>
              <a:t>This is where you section ends. Duplicate this set of slides as many times you need to go over all your sections.</a:t>
            </a:r>
            <a:endParaRPr/>
          </a:p>
        </p:txBody>
      </p:sp>
      <p:sp>
        <p:nvSpPr>
          <p:cNvPr id="348" name="Google Shape;348;p31"/>
          <p:cNvSpPr/>
          <p:nvPr/>
        </p:nvSpPr>
        <p:spPr>
          <a:xfrm>
            <a:off x="2072425" y="2840425"/>
            <a:ext cx="8359775" cy="795424"/>
          </a:xfrm>
          <a:prstGeom prst="rect">
            <a:avLst/>
          </a:prstGeom>
        </p:spPr>
        <p:txBody>
          <a:bodyPr>
            <a:prstTxWarp prst="textPlain"/>
          </a:bodyPr>
          <a:lstStyle/>
          <a:p>
            <a:pPr lvl="0" algn="ctr"/>
            <a:r>
              <a:rPr b="0" i="0">
                <a:ln>
                  <a:noFill/>
                </a:ln>
                <a:gradFill>
                  <a:gsLst>
                    <a:gs pos="0">
                      <a:schemeClr val="accent1"/>
                    </a:gs>
                    <a:gs pos="47000">
                      <a:schemeClr val="accent2"/>
                    </a:gs>
                    <a:gs pos="100000">
                      <a:schemeClr val="accent3"/>
                    </a:gs>
                  </a:gsLst>
                  <a:lin ang="2700006" scaled="0"/>
                </a:gradFill>
                <a:latin typeface="Freckle Face"/>
              </a:rPr>
              <a:t>Very interesting facts!</a:t>
            </a: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39273F"/>
      </a:dk1>
      <a:lt1>
        <a:srgbClr val="940D7F"/>
      </a:lt1>
      <a:dk2>
        <a:srgbClr val="9900FF"/>
      </a:dk2>
      <a:lt2>
        <a:srgbClr val="FF00FF"/>
      </a:lt2>
      <a:accent1>
        <a:srgbClr val="134F5C"/>
      </a:accent1>
      <a:accent2>
        <a:srgbClr val="45818E"/>
      </a:accent2>
      <a:accent3>
        <a:srgbClr val="76A5A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