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Montserrat"/>
      <p:regular r:id="rId32"/>
      <p:bold r:id="rId33"/>
      <p:italic r:id="rId34"/>
      <p:boldItalic r:id="rId35"/>
    </p:embeddedFont>
    <p:embeddedFont>
      <p:font typeface="Inter"/>
      <p:regular r:id="rId36"/>
      <p:bold r:id="rId37"/>
    </p:embeddedFont>
    <p:embeddedFont>
      <p:font typeface="DM Sans"/>
      <p:bold r:id="rId38"/>
      <p:boldItalic r:id="rId39"/>
    </p:embeddedFont>
    <p:embeddedFont>
      <p:font typeface="DM Serif Display"/>
      <p:regular r:id="rId40"/>
      <p: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gV59Z3WFhImrFvYnpClKQGIyA9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erifDisplay-regular.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DMSerifDisplay-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Montserrat-bold.fntdata"/><Relationship Id="rId10" Type="http://schemas.openxmlformats.org/officeDocument/2006/relationships/slide" Target="slides/slide6.xml"/><Relationship Id="rId32" Type="http://schemas.openxmlformats.org/officeDocument/2006/relationships/font" Target="fonts/Montserrat-regular.fntdata"/><Relationship Id="rId13" Type="http://schemas.openxmlformats.org/officeDocument/2006/relationships/slide" Target="slides/slide9.xml"/><Relationship Id="rId35" Type="http://schemas.openxmlformats.org/officeDocument/2006/relationships/font" Target="fonts/Montserrat-boldItalic.fntdata"/><Relationship Id="rId12" Type="http://schemas.openxmlformats.org/officeDocument/2006/relationships/slide" Target="slides/slide8.xml"/><Relationship Id="rId34" Type="http://schemas.openxmlformats.org/officeDocument/2006/relationships/font" Target="fonts/Montserrat-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schemas.openxmlformats.org/officeDocument/2006/relationships/font" Target="fonts/DMSans-boldItalic.fntdata"/><Relationship Id="rId16" Type="http://schemas.openxmlformats.org/officeDocument/2006/relationships/slide" Target="slides/slide12.xml"/><Relationship Id="rId38" Type="http://schemas.openxmlformats.org/officeDocument/2006/relationships/font" Target="fonts/DMSans-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 name="Google Shape;4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 name="Google Shape;4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114.png"/><Relationship Id="rId5" Type="http://schemas.openxmlformats.org/officeDocument/2006/relationships/image" Target="../media/image13.png"/><Relationship Id="rId6" Type="http://schemas.openxmlformats.org/officeDocument/2006/relationships/image" Target="../media/image68.png"/><Relationship Id="rId7" Type="http://schemas.openxmlformats.org/officeDocument/2006/relationships/image" Target="../media/image45.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1" Type="http://schemas.openxmlformats.org/officeDocument/2006/relationships/image" Target="../media/image110.png"/><Relationship Id="rId10" Type="http://schemas.openxmlformats.org/officeDocument/2006/relationships/image" Target="../media/image106.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57.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0" Type="http://schemas.openxmlformats.org/officeDocument/2006/relationships/image" Target="../media/image117.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118.png"/><Relationship Id="rId5" Type="http://schemas.openxmlformats.org/officeDocument/2006/relationships/image" Target="../media/image13.png"/><Relationship Id="rId6" Type="http://schemas.openxmlformats.org/officeDocument/2006/relationships/image" Target="../media/image68.png"/><Relationship Id="rId7" Type="http://schemas.openxmlformats.org/officeDocument/2006/relationships/image" Target="../media/image45.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0"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125.png"/><Relationship Id="rId5" Type="http://schemas.openxmlformats.org/officeDocument/2006/relationships/image" Target="../media/image14.png"/><Relationship Id="rId6" Type="http://schemas.openxmlformats.org/officeDocument/2006/relationships/image" Target="../media/image27.png"/><Relationship Id="rId7" Type="http://schemas.openxmlformats.org/officeDocument/2006/relationships/image" Target="../media/image25.png"/><Relationship Id="rId8" Type="http://schemas.openxmlformats.org/officeDocument/2006/relationships/image" Target="../media/image1.png"/></Relationships>
</file>

<file path=ppt/slides/_rels/slide14.xml.rels><?xml version="1.0" encoding="UTF-8" standalone="yes"?><Relationships xmlns="http://schemas.openxmlformats.org/package/2006/relationships"><Relationship Id="rId10" Type="http://schemas.openxmlformats.org/officeDocument/2006/relationships/image" Target="../media/image13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36.png"/><Relationship Id="rId5" Type="http://schemas.openxmlformats.org/officeDocument/2006/relationships/image" Target="../media/image39.png"/><Relationship Id="rId6" Type="http://schemas.openxmlformats.org/officeDocument/2006/relationships/image" Target="../media/image35.png"/><Relationship Id="rId7" Type="http://schemas.openxmlformats.org/officeDocument/2006/relationships/image" Target="../media/image128.png"/><Relationship Id="rId8"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0" Type="http://schemas.openxmlformats.org/officeDocument/2006/relationships/image" Target="../media/image139.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151.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45.png"/><Relationship Id="rId8"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153.png"/><Relationship Id="rId5" Type="http://schemas.openxmlformats.org/officeDocument/2006/relationships/image" Target="../media/image14.png"/><Relationship Id="rId6" Type="http://schemas.openxmlformats.org/officeDocument/2006/relationships/image" Target="../media/image27.png"/><Relationship Id="rId7" Type="http://schemas.openxmlformats.org/officeDocument/2006/relationships/image" Target="../media/image25.png"/><Relationship Id="rId8" Type="http://schemas.openxmlformats.org/officeDocument/2006/relationships/image" Target="../media/image1.png"/></Relationships>
</file>

<file path=ppt/slides/_rels/slide18.xml.rels><?xml version="1.0" encoding="UTF-8" standalone="yes"?><Relationships xmlns="http://schemas.openxmlformats.org/package/2006/relationships"><Relationship Id="rId11" Type="http://schemas.openxmlformats.org/officeDocument/2006/relationships/image" Target="../media/image170.png"/><Relationship Id="rId10" Type="http://schemas.openxmlformats.org/officeDocument/2006/relationships/image" Target="../media/image152.png"/><Relationship Id="rId13" Type="http://schemas.openxmlformats.org/officeDocument/2006/relationships/image" Target="../media/image163.png"/><Relationship Id="rId12" Type="http://schemas.openxmlformats.org/officeDocument/2006/relationships/image" Target="../media/image158.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55.png"/><Relationship Id="rId5" Type="http://schemas.openxmlformats.org/officeDocument/2006/relationships/image" Target="../media/image39.png"/><Relationship Id="rId6" Type="http://schemas.openxmlformats.org/officeDocument/2006/relationships/image" Target="../media/image35.png"/><Relationship Id="rId7" Type="http://schemas.openxmlformats.org/officeDocument/2006/relationships/image" Target="../media/image128.png"/><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1" Type="http://schemas.openxmlformats.org/officeDocument/2006/relationships/image" Target="../media/image174.png"/><Relationship Id="rId10" Type="http://schemas.openxmlformats.org/officeDocument/2006/relationships/image" Target="../media/image171.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175.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45.png"/><Relationship Id="rId8"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9.png"/><Relationship Id="rId11" Type="http://schemas.openxmlformats.org/officeDocument/2006/relationships/image" Target="../media/image19.png"/><Relationship Id="rId10" Type="http://schemas.openxmlformats.org/officeDocument/2006/relationships/image" Target="../media/image12.png"/><Relationship Id="rId12" Type="http://schemas.openxmlformats.org/officeDocument/2006/relationships/image" Target="../media/image1.png"/><Relationship Id="rId9"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18.png"/></Relationships>
</file>

<file path=ppt/slides/_rels/slide20.xml.rels><?xml version="1.0" encoding="UTF-8" standalone="yes"?><Relationships xmlns="http://schemas.openxmlformats.org/package/2006/relationships"><Relationship Id="rId20" Type="http://schemas.openxmlformats.org/officeDocument/2006/relationships/image" Target="../media/image211.png"/><Relationship Id="rId22" Type="http://schemas.openxmlformats.org/officeDocument/2006/relationships/image" Target="../media/image217.png"/><Relationship Id="rId21" Type="http://schemas.openxmlformats.org/officeDocument/2006/relationships/image" Target="../media/image187.png"/><Relationship Id="rId24" Type="http://schemas.openxmlformats.org/officeDocument/2006/relationships/image" Target="../media/image198.png"/><Relationship Id="rId23" Type="http://schemas.openxmlformats.org/officeDocument/2006/relationships/image" Target="../media/image249.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66.png"/><Relationship Id="rId26" Type="http://schemas.openxmlformats.org/officeDocument/2006/relationships/image" Target="../media/image203.png"/><Relationship Id="rId25" Type="http://schemas.openxmlformats.org/officeDocument/2006/relationships/image" Target="../media/image200.png"/><Relationship Id="rId5" Type="http://schemas.openxmlformats.org/officeDocument/2006/relationships/image" Target="../media/image39.png"/><Relationship Id="rId6" Type="http://schemas.openxmlformats.org/officeDocument/2006/relationships/image" Target="../media/image35.png"/><Relationship Id="rId7" Type="http://schemas.openxmlformats.org/officeDocument/2006/relationships/image" Target="../media/image128.png"/><Relationship Id="rId8" Type="http://schemas.openxmlformats.org/officeDocument/2006/relationships/image" Target="../media/image1.png"/><Relationship Id="rId11" Type="http://schemas.openxmlformats.org/officeDocument/2006/relationships/image" Target="../media/image228.png"/><Relationship Id="rId10" Type="http://schemas.openxmlformats.org/officeDocument/2006/relationships/image" Target="../media/image178.png"/><Relationship Id="rId13" Type="http://schemas.openxmlformats.org/officeDocument/2006/relationships/image" Target="../media/image245.png"/><Relationship Id="rId12" Type="http://schemas.openxmlformats.org/officeDocument/2006/relationships/image" Target="../media/image206.png"/><Relationship Id="rId15" Type="http://schemas.openxmlformats.org/officeDocument/2006/relationships/image" Target="../media/image190.png"/><Relationship Id="rId14" Type="http://schemas.openxmlformats.org/officeDocument/2006/relationships/image" Target="../media/image204.png"/><Relationship Id="rId17" Type="http://schemas.openxmlformats.org/officeDocument/2006/relationships/image" Target="../media/image184.png"/><Relationship Id="rId16" Type="http://schemas.openxmlformats.org/officeDocument/2006/relationships/image" Target="../media/image186.png"/><Relationship Id="rId19" Type="http://schemas.openxmlformats.org/officeDocument/2006/relationships/image" Target="../media/image197.png"/><Relationship Id="rId18" Type="http://schemas.openxmlformats.org/officeDocument/2006/relationships/image" Target="../media/image2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212.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45.png"/><Relationship Id="rId8" Type="http://schemas.openxmlformats.org/officeDocument/2006/relationships/image" Target="../media/image1.png"/><Relationship Id="rId11" Type="http://schemas.openxmlformats.org/officeDocument/2006/relationships/image" Target="../media/image223.png"/><Relationship Id="rId10" Type="http://schemas.openxmlformats.org/officeDocument/2006/relationships/image" Target="../media/image215.png"/></Relationships>
</file>

<file path=ppt/slides/_rels/slide22.xml.rels><?xml version="1.0" encoding="UTF-8" standalone="yes"?><Relationships xmlns="http://schemas.openxmlformats.org/package/2006/relationships"><Relationship Id="rId20" Type="http://schemas.openxmlformats.org/officeDocument/2006/relationships/image" Target="../media/image231.png"/><Relationship Id="rId22" Type="http://schemas.openxmlformats.org/officeDocument/2006/relationships/image" Target="../media/image236.png"/><Relationship Id="rId21" Type="http://schemas.openxmlformats.org/officeDocument/2006/relationships/image" Target="../media/image248.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234.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45.png"/><Relationship Id="rId8" Type="http://schemas.openxmlformats.org/officeDocument/2006/relationships/image" Target="../media/image1.png"/><Relationship Id="rId11" Type="http://schemas.openxmlformats.org/officeDocument/2006/relationships/image" Target="../media/image225.png"/><Relationship Id="rId10" Type="http://schemas.openxmlformats.org/officeDocument/2006/relationships/image" Target="../media/image243.png"/><Relationship Id="rId13" Type="http://schemas.openxmlformats.org/officeDocument/2006/relationships/image" Target="../media/image220.png"/><Relationship Id="rId12" Type="http://schemas.openxmlformats.org/officeDocument/2006/relationships/image" Target="../media/image219.png"/><Relationship Id="rId15" Type="http://schemas.openxmlformats.org/officeDocument/2006/relationships/image" Target="../media/image222.png"/><Relationship Id="rId14" Type="http://schemas.openxmlformats.org/officeDocument/2006/relationships/image" Target="../media/image221.png"/><Relationship Id="rId17" Type="http://schemas.openxmlformats.org/officeDocument/2006/relationships/image" Target="../media/image224.png"/><Relationship Id="rId16" Type="http://schemas.openxmlformats.org/officeDocument/2006/relationships/image" Target="../media/image246.png"/><Relationship Id="rId19" Type="http://schemas.openxmlformats.org/officeDocument/2006/relationships/image" Target="../media/image235.png"/><Relationship Id="rId18" Type="http://schemas.openxmlformats.org/officeDocument/2006/relationships/image" Target="../media/image2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7.png"/><Relationship Id="rId4" Type="http://schemas.openxmlformats.org/officeDocument/2006/relationships/image" Target="../media/image241.png"/><Relationship Id="rId9" Type="http://schemas.openxmlformats.org/officeDocument/2006/relationships/hyperlink" Target="https://unsplash.com/" TargetMode="External"/><Relationship Id="rId5" Type="http://schemas.openxmlformats.org/officeDocument/2006/relationships/image" Target="../media/image240.png"/><Relationship Id="rId6" Type="http://schemas.openxmlformats.org/officeDocument/2006/relationships/image" Target="../media/image239.png"/><Relationship Id="rId7" Type="http://schemas.openxmlformats.org/officeDocument/2006/relationships/image" Target="../media/image238.png"/><Relationship Id="rId8" Type="http://schemas.openxmlformats.org/officeDocument/2006/relationships/image" Target="../media/image1.png"/><Relationship Id="rId10" Type="http://schemas.openxmlformats.org/officeDocument/2006/relationships/image" Target="../media/image2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1.png"/><Relationship Id="rId5" Type="http://schemas.openxmlformats.org/officeDocument/2006/relationships/image" Target="../media/image14.png"/><Relationship Id="rId6" Type="http://schemas.openxmlformats.org/officeDocument/2006/relationships/image" Target="../media/image27.png"/><Relationship Id="rId7" Type="http://schemas.openxmlformats.org/officeDocument/2006/relationships/image" Target="../media/image25.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9.png"/><Relationship Id="rId6" Type="http://schemas.openxmlformats.org/officeDocument/2006/relationships/image" Target="../media/image35.png"/><Relationship Id="rId7" Type="http://schemas.openxmlformats.org/officeDocument/2006/relationships/image" Target="../media/image32.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6.png"/><Relationship Id="rId11" Type="http://schemas.openxmlformats.org/officeDocument/2006/relationships/image" Target="../media/image42.png"/><Relationship Id="rId10" Type="http://schemas.openxmlformats.org/officeDocument/2006/relationships/image" Target="../media/image41.png"/><Relationship Id="rId9" Type="http://schemas.openxmlformats.org/officeDocument/2006/relationships/image" Target="../media/image93.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45.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5.png"/><Relationship Id="rId11" Type="http://schemas.openxmlformats.org/officeDocument/2006/relationships/image" Target="../media/image62.png"/><Relationship Id="rId10" Type="http://schemas.openxmlformats.org/officeDocument/2006/relationships/image" Target="../media/image59.png"/><Relationship Id="rId9" Type="http://schemas.openxmlformats.org/officeDocument/2006/relationships/image" Target="../media/image55.png"/><Relationship Id="rId5" Type="http://schemas.openxmlformats.org/officeDocument/2006/relationships/image" Target="../media/image14.png"/><Relationship Id="rId6" Type="http://schemas.openxmlformats.org/officeDocument/2006/relationships/image" Target="../media/image27.png"/><Relationship Id="rId7" Type="http://schemas.openxmlformats.org/officeDocument/2006/relationships/image" Target="../media/image25.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64.png"/><Relationship Id="rId13" Type="http://schemas.openxmlformats.org/officeDocument/2006/relationships/image" Target="../media/image69.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57.png"/><Relationship Id="rId8" Type="http://schemas.openxmlformats.org/officeDocument/2006/relationships/image" Target="../media/image18.png"/></Relationships>
</file>

<file path=ppt/slides/_rels/slide8.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72.png"/><Relationship Id="rId5" Type="http://schemas.openxmlformats.org/officeDocument/2006/relationships/image" Target="../media/image13.png"/><Relationship Id="rId6" Type="http://schemas.openxmlformats.org/officeDocument/2006/relationships/image" Target="../media/image68.png"/><Relationship Id="rId7" Type="http://schemas.openxmlformats.org/officeDocument/2006/relationships/image" Target="../media/image45.png"/><Relationship Id="rId8" Type="http://schemas.openxmlformats.org/officeDocument/2006/relationships/image" Target="../media/image71.png"/></Relationships>
</file>

<file path=ppt/slides/_rels/slide9.xml.rels><?xml version="1.0" encoding="UTF-8" standalone="yes"?><Relationships xmlns="http://schemas.openxmlformats.org/package/2006/relationships"><Relationship Id="rId11" Type="http://schemas.openxmlformats.org/officeDocument/2006/relationships/image" Target="../media/image80.png"/><Relationship Id="rId10" Type="http://schemas.openxmlformats.org/officeDocument/2006/relationships/image" Target="../media/image84.png"/><Relationship Id="rId13" Type="http://schemas.openxmlformats.org/officeDocument/2006/relationships/image" Target="../media/image83.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82.png"/><Relationship Id="rId15" Type="http://schemas.openxmlformats.org/officeDocument/2006/relationships/image" Target="../media/image87.png"/><Relationship Id="rId14" Type="http://schemas.openxmlformats.org/officeDocument/2006/relationships/image" Target="../media/image81.png"/><Relationship Id="rId5" Type="http://schemas.openxmlformats.org/officeDocument/2006/relationships/image" Target="../media/image39.png"/><Relationship Id="rId6" Type="http://schemas.openxmlformats.org/officeDocument/2006/relationships/image" Target="../media/image35.png"/><Relationship Id="rId7" Type="http://schemas.openxmlformats.org/officeDocument/2006/relationships/image" Target="../media/image32.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4267241" y="-3176113"/>
            <a:ext cx="13105616" cy="8458977"/>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041530" y="5689600"/>
            <a:ext cx="13057232" cy="100076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9789073" y="11099800"/>
            <a:ext cx="1743178" cy="1999350"/>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408826" y="2079692"/>
            <a:ext cx="1361287" cy="1721474"/>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4540210" y="228008"/>
            <a:ext cx="1452967" cy="1452500"/>
          </a:xfrm>
          <a:prstGeom prst="rect">
            <a:avLst/>
          </a:prstGeom>
          <a:noFill/>
          <a:ln>
            <a:noFill/>
          </a:ln>
        </p:spPr>
      </p:pic>
      <p:sp>
        <p:nvSpPr>
          <p:cNvPr id="21" name="Google Shape;21;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p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3" name="Google Shape;23;p1"/>
          <p:cNvSpPr/>
          <p:nvPr/>
        </p:nvSpPr>
        <p:spPr>
          <a:xfrm>
            <a:off x="2553019" y="4432300"/>
            <a:ext cx="68419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Contract</a:t>
            </a:r>
            <a:endParaRPr b="0" i="0" sz="12800" u="none" cap="none" strike="noStrike">
              <a:solidFill>
                <a:schemeClr val="dk1"/>
              </a:solidFill>
              <a:latin typeface="Calibri"/>
              <a:ea typeface="Calibri"/>
              <a:cs typeface="Calibri"/>
              <a:sym typeface="Calibri"/>
            </a:endParaRPr>
          </a:p>
        </p:txBody>
      </p:sp>
      <p:sp>
        <p:nvSpPr>
          <p:cNvPr id="24" name="Google Shape;24;p1"/>
          <p:cNvSpPr/>
          <p:nvPr/>
        </p:nvSpPr>
        <p:spPr>
          <a:xfrm>
            <a:off x="2553019" y="6858000"/>
            <a:ext cx="10508447" cy="2379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pic>
        <p:nvPicPr>
          <p:cNvPr descr=" " id="25" name="Google Shape;25;p1"/>
          <p:cNvPicPr preferRelativeResize="0"/>
          <p:nvPr/>
        </p:nvPicPr>
        <p:blipFill rotWithShape="1">
          <a:blip r:embed="rId9">
            <a:alphaModFix/>
          </a:blip>
          <a:srcRect b="0" l="0" r="0" t="0"/>
          <a:stretch/>
        </p:blipFill>
        <p:spPr>
          <a:xfrm>
            <a:off x="10745543" y="1968500"/>
            <a:ext cx="13489086" cy="13487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9" name="Shape 299"/>
        <p:cNvGrpSpPr/>
        <p:nvPr/>
      </p:nvGrpSpPr>
      <p:grpSpPr>
        <a:xfrm>
          <a:off x="0" y="0"/>
          <a:ext cx="0" cy="0"/>
          <a:chOff x="0" y="0"/>
          <a:chExt cx="0" cy="0"/>
        </a:xfrm>
      </p:grpSpPr>
      <p:pic>
        <p:nvPicPr>
          <p:cNvPr descr=" " id="300" name="Google Shape;300;p10"/>
          <p:cNvPicPr preferRelativeResize="0"/>
          <p:nvPr/>
        </p:nvPicPr>
        <p:blipFill rotWithShape="1">
          <a:blip r:embed="rId3">
            <a:alphaModFix/>
          </a:blip>
          <a:srcRect b="0" l="0" r="0" t="0"/>
          <a:stretch/>
        </p:blipFill>
        <p:spPr>
          <a:xfrm>
            <a:off x="14267241" y="-3176104"/>
            <a:ext cx="13105616" cy="8458969"/>
          </a:xfrm>
          <a:prstGeom prst="rect">
            <a:avLst/>
          </a:prstGeom>
          <a:noFill/>
          <a:ln>
            <a:noFill/>
          </a:ln>
        </p:spPr>
      </p:pic>
      <p:pic>
        <p:nvPicPr>
          <p:cNvPr descr=" " id="301" name="Google Shape;301;p10"/>
          <p:cNvPicPr preferRelativeResize="0"/>
          <p:nvPr/>
        </p:nvPicPr>
        <p:blipFill rotWithShape="1">
          <a:blip r:embed="rId4">
            <a:alphaModFix/>
          </a:blip>
          <a:srcRect b="0" l="0" r="0" t="0"/>
          <a:stretch/>
        </p:blipFill>
        <p:spPr>
          <a:xfrm>
            <a:off x="-1041530" y="5689600"/>
            <a:ext cx="13057232" cy="10007600"/>
          </a:xfrm>
          <a:prstGeom prst="rect">
            <a:avLst/>
          </a:prstGeom>
          <a:noFill/>
          <a:ln>
            <a:noFill/>
          </a:ln>
        </p:spPr>
      </p:pic>
      <p:pic>
        <p:nvPicPr>
          <p:cNvPr descr=" " id="302" name="Google Shape;302;p10"/>
          <p:cNvPicPr preferRelativeResize="0"/>
          <p:nvPr/>
        </p:nvPicPr>
        <p:blipFill rotWithShape="1">
          <a:blip r:embed="rId5">
            <a:alphaModFix/>
          </a:blip>
          <a:srcRect b="0" l="0" r="0" t="0"/>
          <a:stretch/>
        </p:blipFill>
        <p:spPr>
          <a:xfrm>
            <a:off x="19789073" y="11099800"/>
            <a:ext cx="1743178" cy="1999345"/>
          </a:xfrm>
          <a:prstGeom prst="rect">
            <a:avLst/>
          </a:prstGeom>
          <a:noFill/>
          <a:ln>
            <a:noFill/>
          </a:ln>
        </p:spPr>
      </p:pic>
      <p:pic>
        <p:nvPicPr>
          <p:cNvPr descr=" " id="303" name="Google Shape;303;p10"/>
          <p:cNvPicPr preferRelativeResize="0"/>
          <p:nvPr/>
        </p:nvPicPr>
        <p:blipFill rotWithShape="1">
          <a:blip r:embed="rId6">
            <a:alphaModFix/>
          </a:blip>
          <a:srcRect b="0" l="0" r="0" t="0"/>
          <a:stretch/>
        </p:blipFill>
        <p:spPr>
          <a:xfrm>
            <a:off x="408826" y="2079687"/>
            <a:ext cx="1361287" cy="1721470"/>
          </a:xfrm>
          <a:prstGeom prst="rect">
            <a:avLst/>
          </a:prstGeom>
          <a:noFill/>
          <a:ln>
            <a:noFill/>
          </a:ln>
        </p:spPr>
      </p:pic>
      <p:pic>
        <p:nvPicPr>
          <p:cNvPr descr=" " id="304" name="Google Shape;304;p10"/>
          <p:cNvPicPr preferRelativeResize="0"/>
          <p:nvPr/>
        </p:nvPicPr>
        <p:blipFill rotWithShape="1">
          <a:blip r:embed="rId7">
            <a:alphaModFix/>
          </a:blip>
          <a:srcRect b="0" l="0" r="0" t="0"/>
          <a:stretch/>
        </p:blipFill>
        <p:spPr>
          <a:xfrm>
            <a:off x="4540210" y="228005"/>
            <a:ext cx="1452967" cy="1452500"/>
          </a:xfrm>
          <a:prstGeom prst="rect">
            <a:avLst/>
          </a:prstGeom>
          <a:noFill/>
          <a:ln>
            <a:noFill/>
          </a:ln>
        </p:spPr>
      </p:pic>
      <p:sp>
        <p:nvSpPr>
          <p:cNvPr id="305" name="Google Shape;305;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6" name="Google Shape;306;p1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07" name="Google Shape;307;p10"/>
          <p:cNvPicPr preferRelativeResize="0"/>
          <p:nvPr/>
        </p:nvPicPr>
        <p:blipFill rotWithShape="1">
          <a:blip r:embed="rId9">
            <a:alphaModFix/>
          </a:blip>
          <a:srcRect b="0" l="0" r="0" t="0"/>
          <a:stretch/>
        </p:blipFill>
        <p:spPr>
          <a:xfrm>
            <a:off x="1092337" y="3048000"/>
            <a:ext cx="13006426" cy="8140700"/>
          </a:xfrm>
          <a:prstGeom prst="rect">
            <a:avLst/>
          </a:prstGeom>
          <a:noFill/>
          <a:ln>
            <a:noFill/>
          </a:ln>
        </p:spPr>
      </p:pic>
      <p:sp>
        <p:nvSpPr>
          <p:cNvPr id="308" name="Google Shape;308;p10"/>
          <p:cNvSpPr/>
          <p:nvPr/>
        </p:nvSpPr>
        <p:spPr>
          <a:xfrm>
            <a:off x="16283435" y="1651000"/>
            <a:ext cx="75659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M Serif Display"/>
              <a:buNone/>
            </a:pPr>
            <a:r>
              <a:rPr b="0" i="0" lang="en-US" sz="8000" u="none" cap="none" strike="noStrike">
                <a:solidFill>
                  <a:srgbClr val="0E0E0E"/>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309" name="Google Shape;309;p10"/>
          <p:cNvSpPr/>
          <p:nvPr/>
        </p:nvSpPr>
        <p:spPr>
          <a:xfrm>
            <a:off x="16283435" y="3543300"/>
            <a:ext cx="7874984" cy="817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0"/>
          <p:cNvSpPr/>
          <p:nvPr/>
        </p:nvSpPr>
        <p:spPr>
          <a:xfrm>
            <a:off x="16283435" y="35433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0"/>
          <p:cNvSpPr/>
          <p:nvPr/>
        </p:nvSpPr>
        <p:spPr>
          <a:xfrm>
            <a:off x="16283435" y="3543300"/>
            <a:ext cx="308648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0"/>
          <p:cNvSpPr/>
          <p:nvPr/>
        </p:nvSpPr>
        <p:spPr>
          <a:xfrm>
            <a:off x="16283435" y="3543300"/>
            <a:ext cx="362842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313" name="Google Shape;313;p10"/>
          <p:cNvSpPr/>
          <p:nvPr/>
        </p:nvSpPr>
        <p:spPr>
          <a:xfrm>
            <a:off x="16283435" y="60706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0"/>
          <p:cNvSpPr/>
          <p:nvPr/>
        </p:nvSpPr>
        <p:spPr>
          <a:xfrm>
            <a:off x="16283435" y="60706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315" name="Google Shape;315;p10"/>
          <p:cNvSpPr/>
          <p:nvPr/>
        </p:nvSpPr>
        <p:spPr>
          <a:xfrm>
            <a:off x="16283435" y="67945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16" name="Google Shape;316;p10"/>
          <p:cNvSpPr/>
          <p:nvPr/>
        </p:nvSpPr>
        <p:spPr>
          <a:xfrm>
            <a:off x="16283435" y="79375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0"/>
          <p:cNvSpPr/>
          <p:nvPr/>
        </p:nvSpPr>
        <p:spPr>
          <a:xfrm>
            <a:off x="16283435" y="79375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0"/>
          <p:cNvSpPr/>
          <p:nvPr/>
        </p:nvSpPr>
        <p:spPr>
          <a:xfrm>
            <a:off x="16283435" y="79375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319" name="Google Shape;319;p10"/>
          <p:cNvSpPr/>
          <p:nvPr/>
        </p:nvSpPr>
        <p:spPr>
          <a:xfrm>
            <a:off x="16283435" y="104648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0"/>
          <p:cNvSpPr/>
          <p:nvPr/>
        </p:nvSpPr>
        <p:spPr>
          <a:xfrm>
            <a:off x="16283435" y="104648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321" name="Google Shape;321;p10"/>
          <p:cNvSpPr/>
          <p:nvPr/>
        </p:nvSpPr>
        <p:spPr>
          <a:xfrm>
            <a:off x="16283435" y="111887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26" name="Shape 326"/>
        <p:cNvGrpSpPr/>
        <p:nvPr/>
      </p:nvGrpSpPr>
      <p:grpSpPr>
        <a:xfrm>
          <a:off x="0" y="0"/>
          <a:ext cx="0" cy="0"/>
          <a:chOff x="0" y="0"/>
          <a:chExt cx="0" cy="0"/>
        </a:xfrm>
      </p:grpSpPr>
      <p:pic>
        <p:nvPicPr>
          <p:cNvPr descr=" " id="327" name="Google Shape;327;p11"/>
          <p:cNvPicPr preferRelativeResize="0"/>
          <p:nvPr/>
        </p:nvPicPr>
        <p:blipFill rotWithShape="1">
          <a:blip r:embed="rId3">
            <a:alphaModFix/>
          </a:blip>
          <a:srcRect b="0" l="0" r="0" t="0"/>
          <a:stretch/>
        </p:blipFill>
        <p:spPr>
          <a:xfrm>
            <a:off x="4750394" y="-1473200"/>
            <a:ext cx="14898962" cy="16675100"/>
          </a:xfrm>
          <a:prstGeom prst="rect">
            <a:avLst/>
          </a:prstGeom>
          <a:noFill/>
          <a:ln>
            <a:noFill/>
          </a:ln>
        </p:spPr>
      </p:pic>
      <p:pic>
        <p:nvPicPr>
          <p:cNvPr descr=" " id="328" name="Google Shape;328;p11"/>
          <p:cNvPicPr preferRelativeResize="0"/>
          <p:nvPr/>
        </p:nvPicPr>
        <p:blipFill rotWithShape="1">
          <a:blip r:embed="rId4">
            <a:alphaModFix/>
          </a:blip>
          <a:srcRect b="0" l="0" r="0" t="0"/>
          <a:stretch/>
        </p:blipFill>
        <p:spPr>
          <a:xfrm>
            <a:off x="14243739" y="51358"/>
            <a:ext cx="1664429" cy="2022835"/>
          </a:xfrm>
          <a:prstGeom prst="rect">
            <a:avLst/>
          </a:prstGeom>
          <a:noFill/>
          <a:ln>
            <a:noFill/>
          </a:ln>
        </p:spPr>
      </p:pic>
      <p:pic>
        <p:nvPicPr>
          <p:cNvPr descr=" " id="329" name="Google Shape;329;p11"/>
          <p:cNvPicPr preferRelativeResize="0"/>
          <p:nvPr/>
        </p:nvPicPr>
        <p:blipFill rotWithShape="1">
          <a:blip r:embed="rId5">
            <a:alphaModFix/>
          </a:blip>
          <a:srcRect b="0" l="0" r="0" t="0"/>
          <a:stretch/>
        </p:blipFill>
        <p:spPr>
          <a:xfrm>
            <a:off x="1219352" y="10820400"/>
            <a:ext cx="1420692" cy="1629470"/>
          </a:xfrm>
          <a:prstGeom prst="rect">
            <a:avLst/>
          </a:prstGeom>
          <a:noFill/>
          <a:ln>
            <a:noFill/>
          </a:ln>
        </p:spPr>
      </p:pic>
      <p:pic>
        <p:nvPicPr>
          <p:cNvPr descr=" " id="330" name="Google Shape;330;p11"/>
          <p:cNvPicPr preferRelativeResize="0"/>
          <p:nvPr/>
        </p:nvPicPr>
        <p:blipFill rotWithShape="1">
          <a:blip r:embed="rId6">
            <a:alphaModFix/>
          </a:blip>
          <a:srcRect b="0" l="0" r="0" t="0"/>
          <a:stretch/>
        </p:blipFill>
        <p:spPr>
          <a:xfrm>
            <a:off x="21237054" y="1803400"/>
            <a:ext cx="1421778" cy="1797571"/>
          </a:xfrm>
          <a:prstGeom prst="rect">
            <a:avLst/>
          </a:prstGeom>
          <a:noFill/>
          <a:ln>
            <a:noFill/>
          </a:ln>
        </p:spPr>
      </p:pic>
      <p:pic>
        <p:nvPicPr>
          <p:cNvPr descr=" " id="331" name="Google Shape;331;p11"/>
          <p:cNvPicPr preferRelativeResize="0"/>
          <p:nvPr/>
        </p:nvPicPr>
        <p:blipFill rotWithShape="1">
          <a:blip r:embed="rId7">
            <a:alphaModFix/>
          </a:blip>
          <a:srcRect b="0" l="0" r="0" t="0"/>
          <a:stretch/>
        </p:blipFill>
        <p:spPr>
          <a:xfrm>
            <a:off x="1282420" y="3300933"/>
            <a:ext cx="2273637" cy="2274007"/>
          </a:xfrm>
          <a:prstGeom prst="rect">
            <a:avLst/>
          </a:prstGeom>
          <a:noFill/>
          <a:ln>
            <a:noFill/>
          </a:ln>
        </p:spPr>
      </p:pic>
      <p:pic>
        <p:nvPicPr>
          <p:cNvPr descr=" " id="332" name="Google Shape;332;p11"/>
          <p:cNvPicPr preferRelativeResize="0"/>
          <p:nvPr/>
        </p:nvPicPr>
        <p:blipFill rotWithShape="1">
          <a:blip r:embed="rId8">
            <a:alphaModFix/>
          </a:blip>
          <a:srcRect b="0" l="0" r="0" t="0"/>
          <a:stretch/>
        </p:blipFill>
        <p:spPr>
          <a:xfrm>
            <a:off x="18074359" y="1803400"/>
            <a:ext cx="1979841" cy="1979600"/>
          </a:xfrm>
          <a:prstGeom prst="rect">
            <a:avLst/>
          </a:prstGeom>
          <a:noFill/>
          <a:ln>
            <a:noFill/>
          </a:ln>
        </p:spPr>
      </p:pic>
      <p:pic>
        <p:nvPicPr>
          <p:cNvPr descr=" " id="333" name="Google Shape;333;p11"/>
          <p:cNvPicPr preferRelativeResize="0"/>
          <p:nvPr/>
        </p:nvPicPr>
        <p:blipFill rotWithShape="1">
          <a:blip r:embed="rId9">
            <a:alphaModFix/>
          </a:blip>
          <a:srcRect b="0" l="0" r="0" t="0"/>
          <a:stretch/>
        </p:blipFill>
        <p:spPr>
          <a:xfrm>
            <a:off x="4331241" y="9753600"/>
            <a:ext cx="2129197" cy="2128924"/>
          </a:xfrm>
          <a:prstGeom prst="rect">
            <a:avLst/>
          </a:prstGeom>
          <a:noFill/>
          <a:ln>
            <a:noFill/>
          </a:ln>
        </p:spPr>
      </p:pic>
      <p:pic>
        <p:nvPicPr>
          <p:cNvPr descr=" " id="334" name="Google Shape;334;p11"/>
          <p:cNvPicPr preferRelativeResize="0"/>
          <p:nvPr/>
        </p:nvPicPr>
        <p:blipFill rotWithShape="1">
          <a:blip r:embed="rId10">
            <a:alphaModFix/>
          </a:blip>
          <a:srcRect b="0" l="0" r="0" t="0"/>
          <a:stretch/>
        </p:blipFill>
        <p:spPr>
          <a:xfrm>
            <a:off x="4482730" y="94208"/>
            <a:ext cx="3240505" cy="3240187"/>
          </a:xfrm>
          <a:prstGeom prst="rect">
            <a:avLst/>
          </a:prstGeom>
          <a:noFill/>
          <a:ln>
            <a:noFill/>
          </a:ln>
        </p:spPr>
      </p:pic>
      <p:pic>
        <p:nvPicPr>
          <p:cNvPr descr=" " id="335" name="Google Shape;335;p11"/>
          <p:cNvPicPr preferRelativeResize="0"/>
          <p:nvPr/>
        </p:nvPicPr>
        <p:blipFill rotWithShape="1">
          <a:blip r:embed="rId11">
            <a:alphaModFix/>
          </a:blip>
          <a:srcRect b="0" l="0" r="0" t="0"/>
          <a:stretch/>
        </p:blipFill>
        <p:spPr>
          <a:xfrm>
            <a:off x="17884772" y="9843443"/>
            <a:ext cx="3519682" cy="3519239"/>
          </a:xfrm>
          <a:prstGeom prst="rect">
            <a:avLst/>
          </a:prstGeom>
          <a:noFill/>
          <a:ln>
            <a:noFill/>
          </a:ln>
        </p:spPr>
      </p:pic>
      <p:sp>
        <p:nvSpPr>
          <p:cNvPr id="336" name="Google Shape;33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7" name="Google Shape;337;p1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338" name="Google Shape;338;p11"/>
          <p:cNvSpPr/>
          <p:nvPr/>
        </p:nvSpPr>
        <p:spPr>
          <a:xfrm>
            <a:off x="4305838" y="3403600"/>
            <a:ext cx="15762670" cy="69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1"/>
          <p:cNvSpPr/>
          <p:nvPr/>
        </p:nvSpPr>
        <p:spPr>
          <a:xfrm>
            <a:off x="4305838" y="3403600"/>
            <a:ext cx="15762670" cy="543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1"/>
          <p:cNvSpPr/>
          <p:nvPr/>
        </p:nvSpPr>
        <p:spPr>
          <a:xfrm>
            <a:off x="6414302" y="3403600"/>
            <a:ext cx="11545743" cy="519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DM Serif Display"/>
              <a:buNone/>
            </a:pPr>
            <a:r>
              <a:rPr b="0" i="0" lang="en-US" sz="24000" u="none" cap="none" strike="noStrike">
                <a:solidFill>
                  <a:srgbClr val="272727"/>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341" name="Google Shape;341;p11"/>
          <p:cNvSpPr/>
          <p:nvPr/>
        </p:nvSpPr>
        <p:spPr>
          <a:xfrm>
            <a:off x="4170355" y="77851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42" name="Google Shape;342;p11"/>
          <p:cNvSpPr/>
          <p:nvPr/>
        </p:nvSpPr>
        <p:spPr>
          <a:xfrm>
            <a:off x="7483352" y="92456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7" name="Shape 347"/>
        <p:cNvGrpSpPr/>
        <p:nvPr/>
      </p:nvGrpSpPr>
      <p:grpSpPr>
        <a:xfrm>
          <a:off x="0" y="0"/>
          <a:ext cx="0" cy="0"/>
          <a:chOff x="0" y="0"/>
          <a:chExt cx="0" cy="0"/>
        </a:xfrm>
      </p:grpSpPr>
      <p:pic>
        <p:nvPicPr>
          <p:cNvPr descr=" " id="348" name="Google Shape;348;p12"/>
          <p:cNvPicPr preferRelativeResize="0"/>
          <p:nvPr/>
        </p:nvPicPr>
        <p:blipFill rotWithShape="1">
          <a:blip r:embed="rId3">
            <a:alphaModFix/>
          </a:blip>
          <a:srcRect b="0" l="0" r="0" t="0"/>
          <a:stretch/>
        </p:blipFill>
        <p:spPr>
          <a:xfrm>
            <a:off x="14267241" y="-3176104"/>
            <a:ext cx="13105616" cy="8458969"/>
          </a:xfrm>
          <a:prstGeom prst="rect">
            <a:avLst/>
          </a:prstGeom>
          <a:noFill/>
          <a:ln>
            <a:noFill/>
          </a:ln>
        </p:spPr>
      </p:pic>
      <p:pic>
        <p:nvPicPr>
          <p:cNvPr descr=" " id="349" name="Google Shape;349;p12"/>
          <p:cNvPicPr preferRelativeResize="0"/>
          <p:nvPr/>
        </p:nvPicPr>
        <p:blipFill rotWithShape="1">
          <a:blip r:embed="rId4">
            <a:alphaModFix/>
          </a:blip>
          <a:srcRect b="0" l="0" r="0" t="0"/>
          <a:stretch/>
        </p:blipFill>
        <p:spPr>
          <a:xfrm>
            <a:off x="-1041530" y="5689600"/>
            <a:ext cx="13057232" cy="10007600"/>
          </a:xfrm>
          <a:prstGeom prst="rect">
            <a:avLst/>
          </a:prstGeom>
          <a:noFill/>
          <a:ln>
            <a:noFill/>
          </a:ln>
        </p:spPr>
      </p:pic>
      <p:pic>
        <p:nvPicPr>
          <p:cNvPr descr=" " id="350" name="Google Shape;350;p12"/>
          <p:cNvPicPr preferRelativeResize="0"/>
          <p:nvPr/>
        </p:nvPicPr>
        <p:blipFill rotWithShape="1">
          <a:blip r:embed="rId5">
            <a:alphaModFix/>
          </a:blip>
          <a:srcRect b="0" l="0" r="0" t="0"/>
          <a:stretch/>
        </p:blipFill>
        <p:spPr>
          <a:xfrm>
            <a:off x="19789073" y="11099800"/>
            <a:ext cx="1743178" cy="1999345"/>
          </a:xfrm>
          <a:prstGeom prst="rect">
            <a:avLst/>
          </a:prstGeom>
          <a:noFill/>
          <a:ln>
            <a:noFill/>
          </a:ln>
        </p:spPr>
      </p:pic>
      <p:pic>
        <p:nvPicPr>
          <p:cNvPr descr=" " id="351" name="Google Shape;351;p12"/>
          <p:cNvPicPr preferRelativeResize="0"/>
          <p:nvPr/>
        </p:nvPicPr>
        <p:blipFill rotWithShape="1">
          <a:blip r:embed="rId6">
            <a:alphaModFix/>
          </a:blip>
          <a:srcRect b="0" l="0" r="0" t="0"/>
          <a:stretch/>
        </p:blipFill>
        <p:spPr>
          <a:xfrm>
            <a:off x="408826" y="2079687"/>
            <a:ext cx="1361287" cy="1721470"/>
          </a:xfrm>
          <a:prstGeom prst="rect">
            <a:avLst/>
          </a:prstGeom>
          <a:noFill/>
          <a:ln>
            <a:noFill/>
          </a:ln>
        </p:spPr>
      </p:pic>
      <p:pic>
        <p:nvPicPr>
          <p:cNvPr descr=" " id="352" name="Google Shape;352;p12"/>
          <p:cNvPicPr preferRelativeResize="0"/>
          <p:nvPr/>
        </p:nvPicPr>
        <p:blipFill rotWithShape="1">
          <a:blip r:embed="rId7">
            <a:alphaModFix/>
          </a:blip>
          <a:srcRect b="0" l="0" r="0" t="0"/>
          <a:stretch/>
        </p:blipFill>
        <p:spPr>
          <a:xfrm>
            <a:off x="4540210" y="228005"/>
            <a:ext cx="1452967" cy="1452500"/>
          </a:xfrm>
          <a:prstGeom prst="rect">
            <a:avLst/>
          </a:prstGeom>
          <a:noFill/>
          <a:ln>
            <a:noFill/>
          </a:ln>
        </p:spPr>
      </p:pic>
      <p:sp>
        <p:nvSpPr>
          <p:cNvPr id="353" name="Google Shape;353;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4" name="Google Shape;354;p1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55" name="Google Shape;355;p12"/>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2"/>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2"/>
          <p:cNvSpPr/>
          <p:nvPr/>
        </p:nvSpPr>
        <p:spPr>
          <a:xfrm>
            <a:off x="13450981" y="68707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358" name="Google Shape;358;p12"/>
          <p:cNvSpPr/>
          <p:nvPr/>
        </p:nvSpPr>
        <p:spPr>
          <a:xfrm>
            <a:off x="13450981" y="79121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59" name="Google Shape;359;p12"/>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360" name="Google Shape;360;p12"/>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361" name="Google Shape;361;p12"/>
          <p:cNvSpPr/>
          <p:nvPr/>
        </p:nvSpPr>
        <p:spPr>
          <a:xfrm>
            <a:off x="13374772" y="47371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6" name="Shape 366"/>
        <p:cNvGrpSpPr/>
        <p:nvPr/>
      </p:nvGrpSpPr>
      <p:grpSpPr>
        <a:xfrm>
          <a:off x="0" y="0"/>
          <a:ext cx="0" cy="0"/>
          <a:chOff x="0" y="0"/>
          <a:chExt cx="0" cy="0"/>
        </a:xfrm>
      </p:grpSpPr>
      <p:pic>
        <p:nvPicPr>
          <p:cNvPr descr=" " id="367" name="Google Shape;367;p13"/>
          <p:cNvPicPr preferRelativeResize="0"/>
          <p:nvPr/>
        </p:nvPicPr>
        <p:blipFill rotWithShape="1">
          <a:blip r:embed="rId3">
            <a:alphaModFix/>
          </a:blip>
          <a:srcRect b="0" l="0" r="0" t="0"/>
          <a:stretch/>
        </p:blipFill>
        <p:spPr>
          <a:xfrm>
            <a:off x="-4115314" y="-2095500"/>
            <a:ext cx="17947343" cy="8953500"/>
          </a:xfrm>
          <a:prstGeom prst="rect">
            <a:avLst/>
          </a:prstGeom>
          <a:noFill/>
          <a:ln>
            <a:noFill/>
          </a:ln>
        </p:spPr>
      </p:pic>
      <p:pic>
        <p:nvPicPr>
          <p:cNvPr descr=" " id="368" name="Google Shape;368;p13"/>
          <p:cNvPicPr preferRelativeResize="0"/>
          <p:nvPr/>
        </p:nvPicPr>
        <p:blipFill rotWithShape="1">
          <a:blip r:embed="rId4">
            <a:alphaModFix/>
          </a:blip>
          <a:srcRect b="0" l="0" r="0" t="0"/>
          <a:stretch/>
        </p:blipFill>
        <p:spPr>
          <a:xfrm>
            <a:off x="14606826" y="6858000"/>
            <a:ext cx="11596549" cy="9486900"/>
          </a:xfrm>
          <a:prstGeom prst="rect">
            <a:avLst/>
          </a:prstGeom>
          <a:noFill/>
          <a:ln>
            <a:noFill/>
          </a:ln>
        </p:spPr>
      </p:pic>
      <p:pic>
        <p:nvPicPr>
          <p:cNvPr descr=" " id="369" name="Google Shape;369;p13"/>
          <p:cNvPicPr preferRelativeResize="0"/>
          <p:nvPr/>
        </p:nvPicPr>
        <p:blipFill rotWithShape="1">
          <a:blip r:embed="rId5">
            <a:alphaModFix/>
          </a:blip>
          <a:srcRect b="0" l="0" r="0" t="0"/>
          <a:stretch/>
        </p:blipFill>
        <p:spPr>
          <a:xfrm>
            <a:off x="19954194" y="1130300"/>
            <a:ext cx="1893244" cy="2171464"/>
          </a:xfrm>
          <a:prstGeom prst="rect">
            <a:avLst/>
          </a:prstGeom>
          <a:noFill/>
          <a:ln>
            <a:noFill/>
          </a:ln>
        </p:spPr>
      </p:pic>
      <p:pic>
        <p:nvPicPr>
          <p:cNvPr descr=" " id="370" name="Google Shape;370;p13"/>
          <p:cNvPicPr preferRelativeResize="0"/>
          <p:nvPr/>
        </p:nvPicPr>
        <p:blipFill rotWithShape="1">
          <a:blip r:embed="rId6">
            <a:alphaModFix/>
          </a:blip>
          <a:srcRect b="0" l="0" r="0" t="0"/>
          <a:stretch/>
        </p:blipFill>
        <p:spPr>
          <a:xfrm>
            <a:off x="0" y="11353800"/>
            <a:ext cx="1478476" cy="1869666"/>
          </a:xfrm>
          <a:prstGeom prst="rect">
            <a:avLst/>
          </a:prstGeom>
          <a:noFill/>
          <a:ln>
            <a:noFill/>
          </a:ln>
        </p:spPr>
      </p:pic>
      <p:pic>
        <p:nvPicPr>
          <p:cNvPr descr=" " id="371" name="Google Shape;371;p13"/>
          <p:cNvPicPr preferRelativeResize="0"/>
          <p:nvPr/>
        </p:nvPicPr>
        <p:blipFill rotWithShape="1">
          <a:blip r:embed="rId7">
            <a:alphaModFix/>
          </a:blip>
          <a:srcRect b="0" l="0" r="0" t="0"/>
          <a:stretch/>
        </p:blipFill>
        <p:spPr>
          <a:xfrm>
            <a:off x="6427003" y="11506200"/>
            <a:ext cx="1578048" cy="1577541"/>
          </a:xfrm>
          <a:prstGeom prst="rect">
            <a:avLst/>
          </a:prstGeom>
          <a:noFill/>
          <a:ln>
            <a:noFill/>
          </a:ln>
        </p:spPr>
      </p:pic>
      <p:sp>
        <p:nvSpPr>
          <p:cNvPr id="372" name="Google Shape;372;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3" name="Google Shape;373;p1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74" name="Google Shape;374;p13"/>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3"/>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3"/>
          <p:cNvSpPr/>
          <p:nvPr/>
        </p:nvSpPr>
        <p:spPr>
          <a:xfrm>
            <a:off x="2946768" y="41529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377" name="Google Shape;377;p13"/>
          <p:cNvSpPr/>
          <p:nvPr/>
        </p:nvSpPr>
        <p:spPr>
          <a:xfrm>
            <a:off x="2946768" y="51943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78" name="Google Shape;378;p13"/>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379" name="Google Shape;379;p13"/>
          <p:cNvSpPr/>
          <p:nvPr/>
        </p:nvSpPr>
        <p:spPr>
          <a:xfrm>
            <a:off x="2895962" y="1854200"/>
            <a:ext cx="1290057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380" name="Google Shape;380;p13"/>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381" name="Google Shape;381;p13"/>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6" name="Shape 386"/>
        <p:cNvGrpSpPr/>
        <p:nvPr/>
      </p:nvGrpSpPr>
      <p:grpSpPr>
        <a:xfrm>
          <a:off x="0" y="0"/>
          <a:ext cx="0" cy="0"/>
          <a:chOff x="0" y="0"/>
          <a:chExt cx="0" cy="0"/>
        </a:xfrm>
      </p:grpSpPr>
      <p:pic>
        <p:nvPicPr>
          <p:cNvPr descr=" " id="387" name="Google Shape;387;p14"/>
          <p:cNvPicPr preferRelativeResize="0"/>
          <p:nvPr/>
        </p:nvPicPr>
        <p:blipFill rotWithShape="1">
          <a:blip r:embed="rId3">
            <a:alphaModFix/>
          </a:blip>
          <a:srcRect b="0" l="0" r="0" t="0"/>
          <a:stretch/>
        </p:blipFill>
        <p:spPr>
          <a:xfrm>
            <a:off x="16181822" y="0"/>
            <a:ext cx="8205226" cy="10477500"/>
          </a:xfrm>
          <a:prstGeom prst="rect">
            <a:avLst/>
          </a:prstGeom>
          <a:noFill/>
          <a:ln>
            <a:noFill/>
          </a:ln>
        </p:spPr>
      </p:pic>
      <p:pic>
        <p:nvPicPr>
          <p:cNvPr descr=" " id="388" name="Google Shape;388;p14"/>
          <p:cNvPicPr preferRelativeResize="0"/>
          <p:nvPr/>
        </p:nvPicPr>
        <p:blipFill rotWithShape="1">
          <a:blip r:embed="rId4">
            <a:alphaModFix/>
          </a:blip>
          <a:srcRect b="0" l="0" r="0" t="0"/>
          <a:stretch/>
        </p:blipFill>
        <p:spPr>
          <a:xfrm>
            <a:off x="-381048" y="6324600"/>
            <a:ext cx="15775372" cy="8763000"/>
          </a:xfrm>
          <a:prstGeom prst="rect">
            <a:avLst/>
          </a:prstGeom>
          <a:noFill/>
          <a:ln>
            <a:noFill/>
          </a:ln>
        </p:spPr>
      </p:pic>
      <p:pic>
        <p:nvPicPr>
          <p:cNvPr descr=" " id="389" name="Google Shape;389;p14"/>
          <p:cNvPicPr preferRelativeResize="0"/>
          <p:nvPr/>
        </p:nvPicPr>
        <p:blipFill rotWithShape="1">
          <a:blip r:embed="rId5">
            <a:alphaModFix/>
          </a:blip>
          <a:srcRect b="0" l="0" r="0" t="0"/>
          <a:stretch/>
        </p:blipFill>
        <p:spPr>
          <a:xfrm>
            <a:off x="1676610" y="533400"/>
            <a:ext cx="1758854" cy="2137594"/>
          </a:xfrm>
          <a:prstGeom prst="rect">
            <a:avLst/>
          </a:prstGeom>
          <a:noFill/>
          <a:ln>
            <a:noFill/>
          </a:ln>
        </p:spPr>
      </p:pic>
      <p:pic>
        <p:nvPicPr>
          <p:cNvPr descr=" " id="390" name="Google Shape;390;p14"/>
          <p:cNvPicPr preferRelativeResize="0"/>
          <p:nvPr/>
        </p:nvPicPr>
        <p:blipFill rotWithShape="1">
          <a:blip r:embed="rId6">
            <a:alphaModFix/>
          </a:blip>
          <a:srcRect b="0" l="0" r="0" t="0"/>
          <a:stretch/>
        </p:blipFill>
        <p:spPr>
          <a:xfrm>
            <a:off x="15737267" y="11277600"/>
            <a:ext cx="1502434" cy="1899543"/>
          </a:xfrm>
          <a:prstGeom prst="rect">
            <a:avLst/>
          </a:prstGeom>
          <a:noFill/>
          <a:ln>
            <a:noFill/>
          </a:ln>
        </p:spPr>
      </p:pic>
      <p:pic>
        <p:nvPicPr>
          <p:cNvPr descr=" " id="391" name="Google Shape;391;p14"/>
          <p:cNvPicPr preferRelativeResize="0"/>
          <p:nvPr/>
        </p:nvPicPr>
        <p:blipFill rotWithShape="1">
          <a:blip r:embed="rId7">
            <a:alphaModFix/>
          </a:blip>
          <a:srcRect b="0" l="0" r="0" t="0"/>
          <a:stretch/>
        </p:blipFill>
        <p:spPr>
          <a:xfrm>
            <a:off x="21359375" y="10789369"/>
            <a:ext cx="1882855" cy="1883544"/>
          </a:xfrm>
          <a:prstGeom prst="rect">
            <a:avLst/>
          </a:prstGeom>
          <a:noFill/>
          <a:ln>
            <a:noFill/>
          </a:ln>
        </p:spPr>
      </p:pic>
      <p:sp>
        <p:nvSpPr>
          <p:cNvPr id="392" name="Google Shape;392;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3" name="Google Shape;393;p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94" name="Google Shape;394;p14"/>
          <p:cNvSpPr/>
          <p:nvPr/>
        </p:nvSpPr>
        <p:spPr>
          <a:xfrm>
            <a:off x="16880410" y="4025900"/>
            <a:ext cx="571571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4"/>
          <p:cNvSpPr/>
          <p:nvPr/>
        </p:nvSpPr>
        <p:spPr>
          <a:xfrm>
            <a:off x="16880410" y="4025900"/>
            <a:ext cx="571571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4"/>
          <p:cNvSpPr/>
          <p:nvPr/>
        </p:nvSpPr>
        <p:spPr>
          <a:xfrm>
            <a:off x="16880410" y="4025900"/>
            <a:ext cx="5918940"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397" name="Google Shape;397;p14"/>
          <p:cNvSpPr/>
          <p:nvPr/>
        </p:nvSpPr>
        <p:spPr>
          <a:xfrm>
            <a:off x="16880410" y="50673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398" name="Google Shape;398;p14"/>
          <p:cNvSpPr/>
          <p:nvPr/>
        </p:nvSpPr>
        <p:spPr>
          <a:xfrm>
            <a:off x="825603" y="4064000"/>
            <a:ext cx="7007042" cy="592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399" name="Google Shape;399;p14"/>
          <p:cNvSpPr/>
          <p:nvPr/>
        </p:nvSpPr>
        <p:spPr>
          <a:xfrm>
            <a:off x="16766096" y="77343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00" name="Google Shape;400;p14"/>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401" name="Google Shape;401;p14"/>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6" name="Shape 406"/>
        <p:cNvGrpSpPr/>
        <p:nvPr/>
      </p:nvGrpSpPr>
      <p:grpSpPr>
        <a:xfrm>
          <a:off x="0" y="0"/>
          <a:ext cx="0" cy="0"/>
          <a:chOff x="0" y="0"/>
          <a:chExt cx="0" cy="0"/>
        </a:xfrm>
      </p:grpSpPr>
      <p:pic>
        <p:nvPicPr>
          <p:cNvPr descr=" " id="407" name="Google Shape;407;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8" name="Google Shape;408;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0" name="Google Shape;410;p15"/>
          <p:cNvSpPr/>
          <p:nvPr/>
        </p:nvSpPr>
        <p:spPr>
          <a:xfrm>
            <a:off x="8467725" y="990600"/>
            <a:ext cx="746430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5" name="Shape 415"/>
        <p:cNvGrpSpPr/>
        <p:nvPr/>
      </p:nvGrpSpPr>
      <p:grpSpPr>
        <a:xfrm>
          <a:off x="0" y="0"/>
          <a:ext cx="0" cy="0"/>
          <a:chOff x="0" y="0"/>
          <a:chExt cx="0" cy="0"/>
        </a:xfrm>
      </p:grpSpPr>
      <p:pic>
        <p:nvPicPr>
          <p:cNvPr descr=" " id="416" name="Google Shape;416;p16"/>
          <p:cNvPicPr preferRelativeResize="0"/>
          <p:nvPr/>
        </p:nvPicPr>
        <p:blipFill rotWithShape="1">
          <a:blip r:embed="rId3">
            <a:alphaModFix/>
          </a:blip>
          <a:srcRect b="0" l="0" r="0" t="0"/>
          <a:stretch/>
        </p:blipFill>
        <p:spPr>
          <a:xfrm>
            <a:off x="14267241" y="-3176116"/>
            <a:ext cx="13105616" cy="8458994"/>
          </a:xfrm>
          <a:prstGeom prst="rect">
            <a:avLst/>
          </a:prstGeom>
          <a:noFill/>
          <a:ln>
            <a:noFill/>
          </a:ln>
        </p:spPr>
      </p:pic>
      <p:pic>
        <p:nvPicPr>
          <p:cNvPr descr=" " id="417" name="Google Shape;417;p16"/>
          <p:cNvPicPr preferRelativeResize="0"/>
          <p:nvPr/>
        </p:nvPicPr>
        <p:blipFill rotWithShape="1">
          <a:blip r:embed="rId4">
            <a:alphaModFix/>
          </a:blip>
          <a:srcRect b="0" l="0" r="0" t="0"/>
          <a:stretch/>
        </p:blipFill>
        <p:spPr>
          <a:xfrm>
            <a:off x="-1041530" y="5689600"/>
            <a:ext cx="13057232" cy="10007600"/>
          </a:xfrm>
          <a:prstGeom prst="rect">
            <a:avLst/>
          </a:prstGeom>
          <a:noFill/>
          <a:ln>
            <a:noFill/>
          </a:ln>
        </p:spPr>
      </p:pic>
      <p:pic>
        <p:nvPicPr>
          <p:cNvPr descr=" " id="418" name="Google Shape;418;p16"/>
          <p:cNvPicPr preferRelativeResize="0"/>
          <p:nvPr/>
        </p:nvPicPr>
        <p:blipFill rotWithShape="1">
          <a:blip r:embed="rId5">
            <a:alphaModFix/>
          </a:blip>
          <a:srcRect b="0" l="0" r="0" t="0"/>
          <a:stretch/>
        </p:blipFill>
        <p:spPr>
          <a:xfrm>
            <a:off x="19789073" y="11099800"/>
            <a:ext cx="1743178" cy="1999357"/>
          </a:xfrm>
          <a:prstGeom prst="rect">
            <a:avLst/>
          </a:prstGeom>
          <a:noFill/>
          <a:ln>
            <a:noFill/>
          </a:ln>
        </p:spPr>
      </p:pic>
      <p:pic>
        <p:nvPicPr>
          <p:cNvPr descr=" " id="419" name="Google Shape;419;p16"/>
          <p:cNvPicPr preferRelativeResize="0"/>
          <p:nvPr/>
        </p:nvPicPr>
        <p:blipFill rotWithShape="1">
          <a:blip r:embed="rId6">
            <a:alphaModFix/>
          </a:blip>
          <a:srcRect b="0" l="0" r="0" t="0"/>
          <a:stretch/>
        </p:blipFill>
        <p:spPr>
          <a:xfrm>
            <a:off x="408826" y="2079699"/>
            <a:ext cx="1361287" cy="1721470"/>
          </a:xfrm>
          <a:prstGeom prst="rect">
            <a:avLst/>
          </a:prstGeom>
          <a:noFill/>
          <a:ln>
            <a:noFill/>
          </a:ln>
        </p:spPr>
      </p:pic>
      <p:pic>
        <p:nvPicPr>
          <p:cNvPr descr=" " id="420" name="Google Shape;420;p16"/>
          <p:cNvPicPr preferRelativeResize="0"/>
          <p:nvPr/>
        </p:nvPicPr>
        <p:blipFill rotWithShape="1">
          <a:blip r:embed="rId7">
            <a:alphaModFix/>
          </a:blip>
          <a:srcRect b="0" l="0" r="0" t="0"/>
          <a:stretch/>
        </p:blipFill>
        <p:spPr>
          <a:xfrm>
            <a:off x="4540210" y="228005"/>
            <a:ext cx="1452967" cy="1452488"/>
          </a:xfrm>
          <a:prstGeom prst="rect">
            <a:avLst/>
          </a:prstGeom>
          <a:noFill/>
          <a:ln>
            <a:noFill/>
          </a:ln>
        </p:spPr>
      </p:pic>
      <p:sp>
        <p:nvSpPr>
          <p:cNvPr id="421" name="Google Shape;421;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2" name="Google Shape;422;p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423" name="Google Shape;423;p16"/>
          <p:cNvPicPr preferRelativeResize="0"/>
          <p:nvPr/>
        </p:nvPicPr>
        <p:blipFill rotWithShape="1">
          <a:blip r:embed="rId9">
            <a:alphaModFix/>
          </a:blip>
          <a:srcRect b="0" l="0" r="0" t="0"/>
          <a:stretch/>
        </p:blipFill>
        <p:spPr>
          <a:xfrm>
            <a:off x="1079635" y="698500"/>
            <a:ext cx="6566721" cy="5473700"/>
          </a:xfrm>
          <a:prstGeom prst="rect">
            <a:avLst/>
          </a:prstGeom>
          <a:noFill/>
          <a:ln>
            <a:noFill/>
          </a:ln>
        </p:spPr>
      </p:pic>
      <p:pic>
        <p:nvPicPr>
          <p:cNvPr descr=" " id="424" name="Google Shape;424;p16"/>
          <p:cNvPicPr preferRelativeResize="0"/>
          <p:nvPr/>
        </p:nvPicPr>
        <p:blipFill rotWithShape="1">
          <a:blip r:embed="rId10">
            <a:alphaModFix/>
          </a:blip>
          <a:srcRect b="0" l="0" r="0" t="0"/>
          <a:stretch/>
        </p:blipFill>
        <p:spPr>
          <a:xfrm>
            <a:off x="15991299" y="6756400"/>
            <a:ext cx="6566721" cy="5473700"/>
          </a:xfrm>
          <a:prstGeom prst="rect">
            <a:avLst/>
          </a:prstGeom>
          <a:noFill/>
          <a:ln>
            <a:noFill/>
          </a:ln>
        </p:spPr>
      </p:pic>
      <p:sp>
        <p:nvSpPr>
          <p:cNvPr id="425" name="Google Shape;425;p16"/>
          <p:cNvSpPr/>
          <p:nvPr/>
        </p:nvSpPr>
        <p:spPr>
          <a:xfrm>
            <a:off x="8675184" y="21717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6"/>
          <p:cNvSpPr/>
          <p:nvPr/>
        </p:nvSpPr>
        <p:spPr>
          <a:xfrm>
            <a:off x="8675184" y="2330450"/>
            <a:ext cx="57157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6"/>
          <p:cNvSpPr/>
          <p:nvPr/>
        </p:nvSpPr>
        <p:spPr>
          <a:xfrm>
            <a:off x="8675184" y="2330450"/>
            <a:ext cx="1113506"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428" name="Google Shape;428;p16"/>
          <p:cNvSpPr/>
          <p:nvPr/>
        </p:nvSpPr>
        <p:spPr>
          <a:xfrm>
            <a:off x="9449981" y="2171700"/>
            <a:ext cx="5830029"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6"/>
          <p:cNvSpPr/>
          <p:nvPr/>
        </p:nvSpPr>
        <p:spPr>
          <a:xfrm>
            <a:off x="9449981" y="2171700"/>
            <a:ext cx="603325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430" name="Google Shape;430;p16"/>
          <p:cNvSpPr/>
          <p:nvPr/>
        </p:nvSpPr>
        <p:spPr>
          <a:xfrm>
            <a:off x="9449981" y="3111500"/>
            <a:ext cx="59655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31" name="Google Shape;431;p16"/>
          <p:cNvSpPr/>
          <p:nvPr/>
        </p:nvSpPr>
        <p:spPr>
          <a:xfrm>
            <a:off x="1079635"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
          <p:cNvSpPr/>
          <p:nvPr/>
        </p:nvSpPr>
        <p:spPr>
          <a:xfrm>
            <a:off x="1079635"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
          <p:cNvSpPr/>
          <p:nvPr/>
        </p:nvSpPr>
        <p:spPr>
          <a:xfrm>
            <a:off x="1079635"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434" name="Google Shape;434;p16"/>
          <p:cNvSpPr/>
          <p:nvPr/>
        </p:nvSpPr>
        <p:spPr>
          <a:xfrm>
            <a:off x="2159270"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p:nvPr/>
        </p:nvSpPr>
        <p:spPr>
          <a:xfrm>
            <a:off x="2159270"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436" name="Google Shape;436;p16"/>
          <p:cNvSpPr/>
          <p:nvPr/>
        </p:nvSpPr>
        <p:spPr>
          <a:xfrm>
            <a:off x="2159270"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37" name="Google Shape;437;p16"/>
          <p:cNvSpPr/>
          <p:nvPr/>
        </p:nvSpPr>
        <p:spPr>
          <a:xfrm>
            <a:off x="8586273"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p:nvPr/>
        </p:nvSpPr>
        <p:spPr>
          <a:xfrm>
            <a:off x="8586273"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a:off x="8586273"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440" name="Google Shape;440;p16"/>
          <p:cNvSpPr/>
          <p:nvPr/>
        </p:nvSpPr>
        <p:spPr>
          <a:xfrm>
            <a:off x="9665908"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p:nvPr/>
        </p:nvSpPr>
        <p:spPr>
          <a:xfrm>
            <a:off x="9665908"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442" name="Google Shape;442;p16"/>
          <p:cNvSpPr/>
          <p:nvPr/>
        </p:nvSpPr>
        <p:spPr>
          <a:xfrm>
            <a:off x="9665908"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43" name="Google Shape;443;p16"/>
          <p:cNvSpPr/>
          <p:nvPr/>
        </p:nvSpPr>
        <p:spPr>
          <a:xfrm>
            <a:off x="16181822" y="21717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
          <p:cNvSpPr/>
          <p:nvPr/>
        </p:nvSpPr>
        <p:spPr>
          <a:xfrm>
            <a:off x="16181822" y="23304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6"/>
          <p:cNvSpPr/>
          <p:nvPr/>
        </p:nvSpPr>
        <p:spPr>
          <a:xfrm>
            <a:off x="16181822" y="23304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446" name="Google Shape;446;p16"/>
          <p:cNvSpPr/>
          <p:nvPr/>
        </p:nvSpPr>
        <p:spPr>
          <a:xfrm>
            <a:off x="17261457" y="2171700"/>
            <a:ext cx="5525191"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
          <p:cNvSpPr/>
          <p:nvPr/>
        </p:nvSpPr>
        <p:spPr>
          <a:xfrm>
            <a:off x="17261457" y="21717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448" name="Google Shape;448;p16"/>
          <p:cNvSpPr/>
          <p:nvPr/>
        </p:nvSpPr>
        <p:spPr>
          <a:xfrm>
            <a:off x="17261457" y="3111500"/>
            <a:ext cx="566067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3" name="Shape 453"/>
        <p:cNvGrpSpPr/>
        <p:nvPr/>
      </p:nvGrpSpPr>
      <p:grpSpPr>
        <a:xfrm>
          <a:off x="0" y="0"/>
          <a:ext cx="0" cy="0"/>
          <a:chOff x="0" y="0"/>
          <a:chExt cx="0" cy="0"/>
        </a:xfrm>
      </p:grpSpPr>
      <p:pic>
        <p:nvPicPr>
          <p:cNvPr descr=" " id="454" name="Google Shape;454;p17"/>
          <p:cNvPicPr preferRelativeResize="0"/>
          <p:nvPr/>
        </p:nvPicPr>
        <p:blipFill rotWithShape="1">
          <a:blip r:embed="rId3">
            <a:alphaModFix/>
          </a:blip>
          <a:srcRect b="0" l="0" r="0" t="0"/>
          <a:stretch/>
        </p:blipFill>
        <p:spPr>
          <a:xfrm>
            <a:off x="-4115314" y="-2095500"/>
            <a:ext cx="17947343" cy="8953500"/>
          </a:xfrm>
          <a:prstGeom prst="rect">
            <a:avLst/>
          </a:prstGeom>
          <a:noFill/>
          <a:ln>
            <a:noFill/>
          </a:ln>
        </p:spPr>
      </p:pic>
      <p:pic>
        <p:nvPicPr>
          <p:cNvPr descr=" " id="455" name="Google Shape;455;p17"/>
          <p:cNvPicPr preferRelativeResize="0"/>
          <p:nvPr/>
        </p:nvPicPr>
        <p:blipFill rotWithShape="1">
          <a:blip r:embed="rId4">
            <a:alphaModFix/>
          </a:blip>
          <a:srcRect b="0" l="0" r="0" t="0"/>
          <a:stretch/>
        </p:blipFill>
        <p:spPr>
          <a:xfrm>
            <a:off x="14606826" y="6858000"/>
            <a:ext cx="11596549" cy="9486900"/>
          </a:xfrm>
          <a:prstGeom prst="rect">
            <a:avLst/>
          </a:prstGeom>
          <a:noFill/>
          <a:ln>
            <a:noFill/>
          </a:ln>
        </p:spPr>
      </p:pic>
      <p:pic>
        <p:nvPicPr>
          <p:cNvPr descr=" " id="456" name="Google Shape;456;p17"/>
          <p:cNvPicPr preferRelativeResize="0"/>
          <p:nvPr/>
        </p:nvPicPr>
        <p:blipFill rotWithShape="1">
          <a:blip r:embed="rId5">
            <a:alphaModFix/>
          </a:blip>
          <a:srcRect b="0" l="0" r="0" t="0"/>
          <a:stretch/>
        </p:blipFill>
        <p:spPr>
          <a:xfrm>
            <a:off x="19954194" y="1130300"/>
            <a:ext cx="1893244" cy="2171477"/>
          </a:xfrm>
          <a:prstGeom prst="rect">
            <a:avLst/>
          </a:prstGeom>
          <a:noFill/>
          <a:ln>
            <a:noFill/>
          </a:ln>
        </p:spPr>
      </p:pic>
      <p:pic>
        <p:nvPicPr>
          <p:cNvPr descr=" " id="457" name="Google Shape;457;p17"/>
          <p:cNvPicPr preferRelativeResize="0"/>
          <p:nvPr/>
        </p:nvPicPr>
        <p:blipFill rotWithShape="1">
          <a:blip r:embed="rId6">
            <a:alphaModFix/>
          </a:blip>
          <a:srcRect b="0" l="0" r="0" t="0"/>
          <a:stretch/>
        </p:blipFill>
        <p:spPr>
          <a:xfrm>
            <a:off x="0" y="11353800"/>
            <a:ext cx="1478476" cy="1869678"/>
          </a:xfrm>
          <a:prstGeom prst="rect">
            <a:avLst/>
          </a:prstGeom>
          <a:noFill/>
          <a:ln>
            <a:noFill/>
          </a:ln>
        </p:spPr>
      </p:pic>
      <p:pic>
        <p:nvPicPr>
          <p:cNvPr descr=" " id="458" name="Google Shape;458;p17"/>
          <p:cNvPicPr preferRelativeResize="0"/>
          <p:nvPr/>
        </p:nvPicPr>
        <p:blipFill rotWithShape="1">
          <a:blip r:embed="rId7">
            <a:alphaModFix/>
          </a:blip>
          <a:srcRect b="0" l="0" r="0" t="0"/>
          <a:stretch/>
        </p:blipFill>
        <p:spPr>
          <a:xfrm>
            <a:off x="6427003" y="11506200"/>
            <a:ext cx="1578048" cy="1577553"/>
          </a:xfrm>
          <a:prstGeom prst="rect">
            <a:avLst/>
          </a:prstGeom>
          <a:noFill/>
          <a:ln>
            <a:noFill/>
          </a:ln>
        </p:spPr>
      </p:pic>
      <p:sp>
        <p:nvSpPr>
          <p:cNvPr id="459" name="Google Shape;459;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p1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461" name="Google Shape;461;p17"/>
          <p:cNvPicPr preferRelativeResize="0"/>
          <p:nvPr/>
        </p:nvPicPr>
        <p:blipFill rotWithShape="1">
          <a:blip r:embed="rId9">
            <a:alphaModFix/>
          </a:blip>
          <a:srcRect b="0" l="0" r="0" t="0"/>
          <a:stretch/>
        </p:blipFill>
        <p:spPr>
          <a:xfrm>
            <a:off x="8522765" y="3810000"/>
            <a:ext cx="14479810" cy="7861300"/>
          </a:xfrm>
          <a:prstGeom prst="rect">
            <a:avLst/>
          </a:prstGeom>
          <a:noFill/>
          <a:ln>
            <a:noFill/>
          </a:ln>
        </p:spPr>
      </p:pic>
      <p:sp>
        <p:nvSpPr>
          <p:cNvPr id="462" name="Google Shape;462;p17"/>
          <p:cNvSpPr/>
          <p:nvPr/>
        </p:nvSpPr>
        <p:spPr>
          <a:xfrm>
            <a:off x="5012893" y="1104900"/>
            <a:ext cx="1434856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463" name="Google Shape;463;p17"/>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7"/>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7"/>
          <p:cNvSpPr/>
          <p:nvPr/>
        </p:nvSpPr>
        <p:spPr>
          <a:xfrm>
            <a:off x="1714714" y="33909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Enchanted Forest</a:t>
            </a:r>
            <a:endParaRPr b="0" i="0" sz="4800" u="none" cap="none" strike="noStrike">
              <a:solidFill>
                <a:schemeClr val="dk1"/>
              </a:solidFill>
              <a:latin typeface="Calibri"/>
              <a:ea typeface="Calibri"/>
              <a:cs typeface="Calibri"/>
              <a:sym typeface="Calibri"/>
            </a:endParaRPr>
          </a:p>
        </p:txBody>
      </p:sp>
      <p:sp>
        <p:nvSpPr>
          <p:cNvPr id="466" name="Google Shape;466;p17"/>
          <p:cNvSpPr/>
          <p:nvPr/>
        </p:nvSpPr>
        <p:spPr>
          <a:xfrm>
            <a:off x="1714714" y="43307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67" name="Google Shape;467;p17"/>
          <p:cNvSpPr/>
          <p:nvPr/>
        </p:nvSpPr>
        <p:spPr>
          <a:xfrm>
            <a:off x="1714714" y="628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7"/>
          <p:cNvSpPr/>
          <p:nvPr/>
        </p:nvSpPr>
        <p:spPr>
          <a:xfrm>
            <a:off x="1714714" y="628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7"/>
          <p:cNvSpPr/>
          <p:nvPr/>
        </p:nvSpPr>
        <p:spPr>
          <a:xfrm>
            <a:off x="1714714" y="6286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Crystal Caves</a:t>
            </a:r>
            <a:endParaRPr b="0" i="0" sz="4800" u="none" cap="none" strike="noStrike">
              <a:solidFill>
                <a:schemeClr val="dk1"/>
              </a:solidFill>
              <a:latin typeface="Calibri"/>
              <a:ea typeface="Calibri"/>
              <a:cs typeface="Calibri"/>
              <a:sym typeface="Calibri"/>
            </a:endParaRPr>
          </a:p>
        </p:txBody>
      </p:sp>
      <p:sp>
        <p:nvSpPr>
          <p:cNvPr id="470" name="Google Shape;470;p17"/>
          <p:cNvSpPr/>
          <p:nvPr/>
        </p:nvSpPr>
        <p:spPr>
          <a:xfrm>
            <a:off x="1714714" y="7226300"/>
            <a:ext cx="707055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71" name="Google Shape;471;p17"/>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7"/>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7"/>
          <p:cNvSpPr/>
          <p:nvPr/>
        </p:nvSpPr>
        <p:spPr>
          <a:xfrm>
            <a:off x="1714714" y="9715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Dragon's Lair</a:t>
            </a:r>
            <a:endParaRPr b="0" i="0" sz="4800" u="none" cap="none" strike="noStrike">
              <a:solidFill>
                <a:schemeClr val="dk1"/>
              </a:solidFill>
              <a:latin typeface="Calibri"/>
              <a:ea typeface="Calibri"/>
              <a:cs typeface="Calibri"/>
              <a:sym typeface="Calibri"/>
            </a:endParaRPr>
          </a:p>
        </p:txBody>
      </p:sp>
      <p:sp>
        <p:nvSpPr>
          <p:cNvPr id="474" name="Google Shape;474;p17"/>
          <p:cNvSpPr/>
          <p:nvPr/>
        </p:nvSpPr>
        <p:spPr>
          <a:xfrm>
            <a:off x="1714714" y="106553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9" name="Shape 479"/>
        <p:cNvGrpSpPr/>
        <p:nvPr/>
      </p:nvGrpSpPr>
      <p:grpSpPr>
        <a:xfrm>
          <a:off x="0" y="0"/>
          <a:ext cx="0" cy="0"/>
          <a:chOff x="0" y="0"/>
          <a:chExt cx="0" cy="0"/>
        </a:xfrm>
      </p:grpSpPr>
      <p:pic>
        <p:nvPicPr>
          <p:cNvPr descr=" " id="480" name="Google Shape;480;p18"/>
          <p:cNvPicPr preferRelativeResize="0"/>
          <p:nvPr/>
        </p:nvPicPr>
        <p:blipFill rotWithShape="1">
          <a:blip r:embed="rId3">
            <a:alphaModFix/>
          </a:blip>
          <a:srcRect b="0" l="0" r="0" t="0"/>
          <a:stretch/>
        </p:blipFill>
        <p:spPr>
          <a:xfrm>
            <a:off x="16181822" y="0"/>
            <a:ext cx="8205226" cy="10477500"/>
          </a:xfrm>
          <a:prstGeom prst="rect">
            <a:avLst/>
          </a:prstGeom>
          <a:noFill/>
          <a:ln>
            <a:noFill/>
          </a:ln>
        </p:spPr>
      </p:pic>
      <p:pic>
        <p:nvPicPr>
          <p:cNvPr descr=" " id="481" name="Google Shape;481;p18"/>
          <p:cNvPicPr preferRelativeResize="0"/>
          <p:nvPr/>
        </p:nvPicPr>
        <p:blipFill rotWithShape="1">
          <a:blip r:embed="rId4">
            <a:alphaModFix/>
          </a:blip>
          <a:srcRect b="0" l="0" r="0" t="0"/>
          <a:stretch/>
        </p:blipFill>
        <p:spPr>
          <a:xfrm>
            <a:off x="-381048" y="6324600"/>
            <a:ext cx="15775372" cy="8763000"/>
          </a:xfrm>
          <a:prstGeom prst="rect">
            <a:avLst/>
          </a:prstGeom>
          <a:noFill/>
          <a:ln>
            <a:noFill/>
          </a:ln>
        </p:spPr>
      </p:pic>
      <p:pic>
        <p:nvPicPr>
          <p:cNvPr descr=" " id="482" name="Google Shape;482;p18"/>
          <p:cNvPicPr preferRelativeResize="0"/>
          <p:nvPr/>
        </p:nvPicPr>
        <p:blipFill rotWithShape="1">
          <a:blip r:embed="rId5">
            <a:alphaModFix/>
          </a:blip>
          <a:srcRect b="0" l="0" r="0" t="0"/>
          <a:stretch/>
        </p:blipFill>
        <p:spPr>
          <a:xfrm>
            <a:off x="1676610" y="533400"/>
            <a:ext cx="1758854" cy="2137594"/>
          </a:xfrm>
          <a:prstGeom prst="rect">
            <a:avLst/>
          </a:prstGeom>
          <a:noFill/>
          <a:ln>
            <a:noFill/>
          </a:ln>
        </p:spPr>
      </p:pic>
      <p:pic>
        <p:nvPicPr>
          <p:cNvPr descr=" " id="483" name="Google Shape;483;p18"/>
          <p:cNvPicPr preferRelativeResize="0"/>
          <p:nvPr/>
        </p:nvPicPr>
        <p:blipFill rotWithShape="1">
          <a:blip r:embed="rId6">
            <a:alphaModFix/>
          </a:blip>
          <a:srcRect b="0" l="0" r="0" t="0"/>
          <a:stretch/>
        </p:blipFill>
        <p:spPr>
          <a:xfrm>
            <a:off x="15737267" y="11277600"/>
            <a:ext cx="1502434" cy="1899543"/>
          </a:xfrm>
          <a:prstGeom prst="rect">
            <a:avLst/>
          </a:prstGeom>
          <a:noFill/>
          <a:ln>
            <a:noFill/>
          </a:ln>
        </p:spPr>
      </p:pic>
      <p:pic>
        <p:nvPicPr>
          <p:cNvPr descr=" " id="484" name="Google Shape;484;p18"/>
          <p:cNvPicPr preferRelativeResize="0"/>
          <p:nvPr/>
        </p:nvPicPr>
        <p:blipFill rotWithShape="1">
          <a:blip r:embed="rId7">
            <a:alphaModFix/>
          </a:blip>
          <a:srcRect b="0" l="0" r="0" t="0"/>
          <a:stretch/>
        </p:blipFill>
        <p:spPr>
          <a:xfrm>
            <a:off x="21359375" y="10789369"/>
            <a:ext cx="1882855" cy="1883544"/>
          </a:xfrm>
          <a:prstGeom prst="rect">
            <a:avLst/>
          </a:prstGeom>
          <a:noFill/>
          <a:ln>
            <a:noFill/>
          </a:ln>
        </p:spPr>
      </p:pic>
      <p:sp>
        <p:nvSpPr>
          <p:cNvPr id="485" name="Google Shape;485;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p1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87" name="Google Shape;487;p18"/>
          <p:cNvSpPr/>
          <p:nvPr/>
        </p:nvSpPr>
        <p:spPr>
          <a:xfrm>
            <a:off x="6054423" y="1104900"/>
            <a:ext cx="12278201"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sp>
        <p:nvSpPr>
          <p:cNvPr id="488" name="Google Shape;488;p18"/>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8"/>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p18"/>
          <p:cNvPicPr preferRelativeResize="0"/>
          <p:nvPr/>
        </p:nvPicPr>
        <p:blipFill rotWithShape="1">
          <a:blip r:embed="rId9">
            <a:alphaModFix/>
          </a:blip>
          <a:srcRect b="0" l="0" r="0" t="0"/>
          <a:stretch/>
        </p:blipFill>
        <p:spPr>
          <a:xfrm>
            <a:off x="0" y="7912100"/>
            <a:ext cx="24387048" cy="12700"/>
          </a:xfrm>
          <a:prstGeom prst="rect">
            <a:avLst/>
          </a:prstGeom>
          <a:noFill/>
          <a:ln>
            <a:noFill/>
          </a:ln>
        </p:spPr>
      </p:pic>
      <p:pic>
        <p:nvPicPr>
          <p:cNvPr descr=" " id="491" name="Google Shape;491;p18"/>
          <p:cNvPicPr preferRelativeResize="0"/>
          <p:nvPr/>
        </p:nvPicPr>
        <p:blipFill rotWithShape="1">
          <a:blip r:embed="rId10">
            <a:alphaModFix/>
          </a:blip>
          <a:srcRect b="0" l="0" r="0" t="0"/>
          <a:stretch/>
        </p:blipFill>
        <p:spPr>
          <a:xfrm>
            <a:off x="1244756" y="5016500"/>
            <a:ext cx="190524" cy="2908300"/>
          </a:xfrm>
          <a:prstGeom prst="rect">
            <a:avLst/>
          </a:prstGeom>
          <a:noFill/>
          <a:ln>
            <a:noFill/>
          </a:ln>
        </p:spPr>
      </p:pic>
      <p:pic>
        <p:nvPicPr>
          <p:cNvPr descr=" " id="492" name="Google Shape;492;p18"/>
          <p:cNvPicPr preferRelativeResize="0"/>
          <p:nvPr/>
        </p:nvPicPr>
        <p:blipFill rotWithShape="1">
          <a:blip r:embed="rId11">
            <a:alphaModFix/>
          </a:blip>
          <a:srcRect b="0" l="0" r="0" t="0"/>
          <a:stretch/>
        </p:blipFill>
        <p:spPr>
          <a:xfrm>
            <a:off x="12561870" y="3505200"/>
            <a:ext cx="190524" cy="4419600"/>
          </a:xfrm>
          <a:prstGeom prst="rect">
            <a:avLst/>
          </a:prstGeom>
          <a:noFill/>
          <a:ln>
            <a:noFill/>
          </a:ln>
        </p:spPr>
      </p:pic>
      <p:pic>
        <p:nvPicPr>
          <p:cNvPr descr=" " id="493" name="Google Shape;493;p18"/>
          <p:cNvPicPr preferRelativeResize="0"/>
          <p:nvPr/>
        </p:nvPicPr>
        <p:blipFill rotWithShape="1">
          <a:blip r:embed="rId12">
            <a:alphaModFix/>
          </a:blip>
          <a:srcRect b="0" l="0" r="0" t="0"/>
          <a:stretch/>
        </p:blipFill>
        <p:spPr>
          <a:xfrm>
            <a:off x="6884260" y="7924800"/>
            <a:ext cx="190524" cy="5029200"/>
          </a:xfrm>
          <a:prstGeom prst="rect">
            <a:avLst/>
          </a:prstGeom>
          <a:noFill/>
          <a:ln>
            <a:noFill/>
          </a:ln>
        </p:spPr>
      </p:pic>
      <p:pic>
        <p:nvPicPr>
          <p:cNvPr descr=" " id="494" name="Google Shape;494;p18"/>
          <p:cNvPicPr preferRelativeResize="0"/>
          <p:nvPr/>
        </p:nvPicPr>
        <p:blipFill rotWithShape="1">
          <a:blip r:embed="rId13">
            <a:alphaModFix/>
          </a:blip>
          <a:srcRect b="0" l="0" r="0" t="0"/>
          <a:stretch/>
        </p:blipFill>
        <p:spPr>
          <a:xfrm>
            <a:off x="18214076" y="7924800"/>
            <a:ext cx="190524" cy="3048000"/>
          </a:xfrm>
          <a:prstGeom prst="rect">
            <a:avLst/>
          </a:prstGeom>
          <a:noFill/>
          <a:ln>
            <a:noFill/>
          </a:ln>
        </p:spPr>
      </p:pic>
      <p:sp>
        <p:nvSpPr>
          <p:cNvPr id="495" name="Google Shape;495;p18"/>
          <p:cNvSpPr/>
          <p:nvPr/>
        </p:nvSpPr>
        <p:spPr>
          <a:xfrm>
            <a:off x="1740117" y="47752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8"/>
          <p:cNvSpPr/>
          <p:nvPr/>
        </p:nvSpPr>
        <p:spPr>
          <a:xfrm>
            <a:off x="1740117" y="47752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8"/>
          <p:cNvSpPr/>
          <p:nvPr/>
        </p:nvSpPr>
        <p:spPr>
          <a:xfrm>
            <a:off x="1740117" y="47752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498" name="Google Shape;498;p18"/>
          <p:cNvSpPr/>
          <p:nvPr/>
        </p:nvSpPr>
        <p:spPr>
          <a:xfrm>
            <a:off x="1740117" y="56007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499" name="Google Shape;499;p18"/>
          <p:cNvSpPr/>
          <p:nvPr/>
        </p:nvSpPr>
        <p:spPr>
          <a:xfrm>
            <a:off x="13069934" y="32893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8"/>
          <p:cNvSpPr/>
          <p:nvPr/>
        </p:nvSpPr>
        <p:spPr>
          <a:xfrm>
            <a:off x="13069934" y="32893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8"/>
          <p:cNvSpPr/>
          <p:nvPr/>
        </p:nvSpPr>
        <p:spPr>
          <a:xfrm>
            <a:off x="13069934" y="32893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Transformation</a:t>
            </a:r>
            <a:endParaRPr b="0" i="0" sz="3600" u="none" cap="none" strike="noStrike">
              <a:solidFill>
                <a:schemeClr val="dk1"/>
              </a:solidFill>
              <a:latin typeface="Calibri"/>
              <a:ea typeface="Calibri"/>
              <a:cs typeface="Calibri"/>
              <a:sym typeface="Calibri"/>
            </a:endParaRPr>
          </a:p>
        </p:txBody>
      </p:sp>
      <p:sp>
        <p:nvSpPr>
          <p:cNvPr id="502" name="Google Shape;502;p18"/>
          <p:cNvSpPr/>
          <p:nvPr/>
        </p:nvSpPr>
        <p:spPr>
          <a:xfrm>
            <a:off x="13069934" y="41148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03" name="Google Shape;503;p18"/>
          <p:cNvSpPr/>
          <p:nvPr/>
        </p:nvSpPr>
        <p:spPr>
          <a:xfrm>
            <a:off x="7417727" y="84328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8"/>
          <p:cNvSpPr/>
          <p:nvPr/>
        </p:nvSpPr>
        <p:spPr>
          <a:xfrm>
            <a:off x="7417727" y="84328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8"/>
          <p:cNvSpPr/>
          <p:nvPr/>
        </p:nvSpPr>
        <p:spPr>
          <a:xfrm>
            <a:off x="7417727"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Rise</a:t>
            </a:r>
            <a:endParaRPr b="0" i="0" sz="3600" u="none" cap="none" strike="noStrike">
              <a:solidFill>
                <a:schemeClr val="dk1"/>
              </a:solidFill>
              <a:latin typeface="Calibri"/>
              <a:ea typeface="Calibri"/>
              <a:cs typeface="Calibri"/>
              <a:sym typeface="Calibri"/>
            </a:endParaRPr>
          </a:p>
        </p:txBody>
      </p:sp>
      <p:sp>
        <p:nvSpPr>
          <p:cNvPr id="506" name="Google Shape;506;p18"/>
          <p:cNvSpPr/>
          <p:nvPr/>
        </p:nvSpPr>
        <p:spPr>
          <a:xfrm>
            <a:off x="7417727" y="92583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07" name="Google Shape;507;p18"/>
          <p:cNvSpPr/>
          <p:nvPr/>
        </p:nvSpPr>
        <p:spPr>
          <a:xfrm>
            <a:off x="18747543" y="84328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
          <p:cNvSpPr/>
          <p:nvPr/>
        </p:nvSpPr>
        <p:spPr>
          <a:xfrm>
            <a:off x="18747543" y="84328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8"/>
          <p:cNvSpPr/>
          <p:nvPr/>
        </p:nvSpPr>
        <p:spPr>
          <a:xfrm>
            <a:off x="18747543"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510" name="Google Shape;510;p18"/>
          <p:cNvSpPr/>
          <p:nvPr/>
        </p:nvSpPr>
        <p:spPr>
          <a:xfrm>
            <a:off x="18747543" y="92583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11" name="Google Shape;511;p18"/>
          <p:cNvSpPr/>
          <p:nvPr/>
        </p:nvSpPr>
        <p:spPr>
          <a:xfrm rot="-5400000">
            <a:off x="928334" y="8556129"/>
            <a:ext cx="110503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2020</a:t>
            </a:r>
            <a:endParaRPr b="0" i="0" sz="3600" u="none" cap="none" strike="noStrike">
              <a:solidFill>
                <a:schemeClr val="dk1"/>
              </a:solidFill>
              <a:latin typeface="Calibri"/>
              <a:ea typeface="Calibri"/>
              <a:cs typeface="Calibri"/>
              <a:sym typeface="Calibri"/>
            </a:endParaRPr>
          </a:p>
        </p:txBody>
      </p:sp>
      <p:sp>
        <p:nvSpPr>
          <p:cNvPr id="512" name="Google Shape;512;p18"/>
          <p:cNvSpPr/>
          <p:nvPr/>
        </p:nvSpPr>
        <p:spPr>
          <a:xfrm rot="-5400000">
            <a:off x="12239097" y="8553611"/>
            <a:ext cx="111774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
        <p:nvSpPr>
          <p:cNvPr id="513" name="Google Shape;513;p18"/>
          <p:cNvSpPr/>
          <p:nvPr/>
        </p:nvSpPr>
        <p:spPr>
          <a:xfrm rot="-5400000">
            <a:off x="6605943" y="6660704"/>
            <a:ext cx="1028829"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2021</a:t>
            </a:r>
            <a:endParaRPr b="0" i="0" sz="3600" u="none" cap="none" strike="noStrike">
              <a:solidFill>
                <a:schemeClr val="dk1"/>
              </a:solidFill>
              <a:latin typeface="Calibri"/>
              <a:ea typeface="Calibri"/>
              <a:cs typeface="Calibri"/>
              <a:sym typeface="Calibri"/>
            </a:endParaRPr>
          </a:p>
        </p:txBody>
      </p:sp>
      <p:sp>
        <p:nvSpPr>
          <p:cNvPr id="514" name="Google Shape;514;p18"/>
          <p:cNvSpPr/>
          <p:nvPr/>
        </p:nvSpPr>
        <p:spPr>
          <a:xfrm rot="-5400000">
            <a:off x="17891304" y="6623211"/>
            <a:ext cx="111774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9" name="Shape 519"/>
        <p:cNvGrpSpPr/>
        <p:nvPr/>
      </p:nvGrpSpPr>
      <p:grpSpPr>
        <a:xfrm>
          <a:off x="0" y="0"/>
          <a:ext cx="0" cy="0"/>
          <a:chOff x="0" y="0"/>
          <a:chExt cx="0" cy="0"/>
        </a:xfrm>
      </p:grpSpPr>
      <p:pic>
        <p:nvPicPr>
          <p:cNvPr descr=" " id="520" name="Google Shape;520;p19"/>
          <p:cNvPicPr preferRelativeResize="0"/>
          <p:nvPr/>
        </p:nvPicPr>
        <p:blipFill rotWithShape="1">
          <a:blip r:embed="rId3">
            <a:alphaModFix/>
          </a:blip>
          <a:srcRect b="0" l="0" r="0" t="0"/>
          <a:stretch/>
        </p:blipFill>
        <p:spPr>
          <a:xfrm>
            <a:off x="14267241" y="-3176116"/>
            <a:ext cx="13105616" cy="8458994"/>
          </a:xfrm>
          <a:prstGeom prst="rect">
            <a:avLst/>
          </a:prstGeom>
          <a:noFill/>
          <a:ln>
            <a:noFill/>
          </a:ln>
        </p:spPr>
      </p:pic>
      <p:pic>
        <p:nvPicPr>
          <p:cNvPr descr=" " id="521" name="Google Shape;521;p19"/>
          <p:cNvPicPr preferRelativeResize="0"/>
          <p:nvPr/>
        </p:nvPicPr>
        <p:blipFill rotWithShape="1">
          <a:blip r:embed="rId4">
            <a:alphaModFix/>
          </a:blip>
          <a:srcRect b="0" l="0" r="0" t="0"/>
          <a:stretch/>
        </p:blipFill>
        <p:spPr>
          <a:xfrm>
            <a:off x="-1041530" y="5689600"/>
            <a:ext cx="13057232" cy="10007600"/>
          </a:xfrm>
          <a:prstGeom prst="rect">
            <a:avLst/>
          </a:prstGeom>
          <a:noFill/>
          <a:ln>
            <a:noFill/>
          </a:ln>
        </p:spPr>
      </p:pic>
      <p:pic>
        <p:nvPicPr>
          <p:cNvPr descr=" " id="522" name="Google Shape;522;p19"/>
          <p:cNvPicPr preferRelativeResize="0"/>
          <p:nvPr/>
        </p:nvPicPr>
        <p:blipFill rotWithShape="1">
          <a:blip r:embed="rId5">
            <a:alphaModFix/>
          </a:blip>
          <a:srcRect b="0" l="0" r="0" t="0"/>
          <a:stretch/>
        </p:blipFill>
        <p:spPr>
          <a:xfrm>
            <a:off x="19789073" y="11099800"/>
            <a:ext cx="1743178" cy="1999357"/>
          </a:xfrm>
          <a:prstGeom prst="rect">
            <a:avLst/>
          </a:prstGeom>
          <a:noFill/>
          <a:ln>
            <a:noFill/>
          </a:ln>
        </p:spPr>
      </p:pic>
      <p:pic>
        <p:nvPicPr>
          <p:cNvPr descr=" " id="523" name="Google Shape;523;p19"/>
          <p:cNvPicPr preferRelativeResize="0"/>
          <p:nvPr/>
        </p:nvPicPr>
        <p:blipFill rotWithShape="1">
          <a:blip r:embed="rId6">
            <a:alphaModFix/>
          </a:blip>
          <a:srcRect b="0" l="0" r="0" t="0"/>
          <a:stretch/>
        </p:blipFill>
        <p:spPr>
          <a:xfrm>
            <a:off x="408826" y="2079699"/>
            <a:ext cx="1361287" cy="1721470"/>
          </a:xfrm>
          <a:prstGeom prst="rect">
            <a:avLst/>
          </a:prstGeom>
          <a:noFill/>
          <a:ln>
            <a:noFill/>
          </a:ln>
        </p:spPr>
      </p:pic>
      <p:pic>
        <p:nvPicPr>
          <p:cNvPr descr=" " id="524" name="Google Shape;524;p19"/>
          <p:cNvPicPr preferRelativeResize="0"/>
          <p:nvPr/>
        </p:nvPicPr>
        <p:blipFill rotWithShape="1">
          <a:blip r:embed="rId7">
            <a:alphaModFix/>
          </a:blip>
          <a:srcRect b="0" l="0" r="0" t="0"/>
          <a:stretch/>
        </p:blipFill>
        <p:spPr>
          <a:xfrm>
            <a:off x="4540210" y="228005"/>
            <a:ext cx="1452967" cy="1452488"/>
          </a:xfrm>
          <a:prstGeom prst="rect">
            <a:avLst/>
          </a:prstGeom>
          <a:noFill/>
          <a:ln>
            <a:noFill/>
          </a:ln>
        </p:spPr>
      </p:pic>
      <p:sp>
        <p:nvSpPr>
          <p:cNvPr id="525" name="Google Shape;525;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p1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27" name="Google Shape;527;p19"/>
          <p:cNvSpPr/>
          <p:nvPr/>
        </p:nvSpPr>
        <p:spPr>
          <a:xfrm>
            <a:off x="1714714" y="1714500"/>
            <a:ext cx="1227820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Information</a:t>
            </a:r>
            <a:endParaRPr b="0" i="0" sz="8000" u="none" cap="none" strike="noStrike">
              <a:solidFill>
                <a:schemeClr val="dk1"/>
              </a:solidFill>
              <a:latin typeface="Calibri"/>
              <a:ea typeface="Calibri"/>
              <a:cs typeface="Calibri"/>
              <a:sym typeface="Calibri"/>
            </a:endParaRPr>
          </a:p>
        </p:txBody>
      </p:sp>
      <p:sp>
        <p:nvSpPr>
          <p:cNvPr id="528" name="Google Shape;528;p19"/>
          <p:cNvSpPr/>
          <p:nvPr/>
        </p:nvSpPr>
        <p:spPr>
          <a:xfrm>
            <a:off x="1714714" y="4203700"/>
            <a:ext cx="6122165" cy="69850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p19"/>
          <p:cNvPicPr preferRelativeResize="0"/>
          <p:nvPr/>
        </p:nvPicPr>
        <p:blipFill rotWithShape="1">
          <a:blip r:embed="rId9">
            <a:alphaModFix/>
          </a:blip>
          <a:srcRect b="0" l="0" r="0" t="0"/>
          <a:stretch/>
        </p:blipFill>
        <p:spPr>
          <a:xfrm>
            <a:off x="2121165" y="4508500"/>
            <a:ext cx="1668634" cy="1625600"/>
          </a:xfrm>
          <a:prstGeom prst="rect">
            <a:avLst/>
          </a:prstGeom>
          <a:noFill/>
          <a:ln>
            <a:noFill/>
          </a:ln>
        </p:spPr>
      </p:pic>
      <p:sp>
        <p:nvSpPr>
          <p:cNvPr id="530" name="Google Shape;530;p19"/>
          <p:cNvSpPr/>
          <p:nvPr/>
        </p:nvSpPr>
        <p:spPr>
          <a:xfrm>
            <a:off x="2121165" y="6438900"/>
            <a:ext cx="5309264" cy="444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2121165" y="6438900"/>
            <a:ext cx="5512489" cy="18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Spellcasting Competition</a:t>
            </a:r>
            <a:endParaRPr b="0" i="0" sz="4800" u="none" cap="none" strike="noStrike">
              <a:solidFill>
                <a:schemeClr val="dk1"/>
              </a:solidFill>
              <a:latin typeface="Calibri"/>
              <a:ea typeface="Calibri"/>
              <a:cs typeface="Calibri"/>
              <a:sym typeface="Calibri"/>
            </a:endParaRPr>
          </a:p>
        </p:txBody>
      </p:sp>
      <p:sp>
        <p:nvSpPr>
          <p:cNvPr id="532" name="Google Shape;532;p19"/>
          <p:cNvSpPr/>
          <p:nvPr/>
        </p:nvSpPr>
        <p:spPr>
          <a:xfrm>
            <a:off x="2121165" y="8216900"/>
            <a:ext cx="5444747" cy="280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significant event in the history of the fantasy realm, in which the greatest spellcasters of the fantasy realm.</a:t>
            </a:r>
            <a:endParaRPr b="0" i="0" sz="3200" u="none" cap="none" strike="noStrike">
              <a:solidFill>
                <a:schemeClr val="dk1"/>
              </a:solidFill>
              <a:latin typeface="Calibri"/>
              <a:ea typeface="Calibri"/>
              <a:cs typeface="Calibri"/>
              <a:sym typeface="Calibri"/>
            </a:endParaRPr>
          </a:p>
        </p:txBody>
      </p:sp>
      <p:sp>
        <p:nvSpPr>
          <p:cNvPr id="533" name="Google Shape;533;p19"/>
          <p:cNvSpPr/>
          <p:nvPr/>
        </p:nvSpPr>
        <p:spPr>
          <a:xfrm>
            <a:off x="9132441" y="4203700"/>
            <a:ext cx="6122165" cy="69850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p19"/>
          <p:cNvPicPr preferRelativeResize="0"/>
          <p:nvPr/>
        </p:nvPicPr>
        <p:blipFill rotWithShape="1">
          <a:blip r:embed="rId10">
            <a:alphaModFix/>
          </a:blip>
          <a:srcRect b="0" l="0" r="0" t="0"/>
          <a:stretch/>
        </p:blipFill>
        <p:spPr>
          <a:xfrm>
            <a:off x="9538892" y="4508500"/>
            <a:ext cx="1262782" cy="1625600"/>
          </a:xfrm>
          <a:prstGeom prst="rect">
            <a:avLst/>
          </a:prstGeom>
          <a:noFill/>
          <a:ln>
            <a:noFill/>
          </a:ln>
        </p:spPr>
      </p:pic>
      <p:sp>
        <p:nvSpPr>
          <p:cNvPr id="535" name="Google Shape;535;p19"/>
          <p:cNvSpPr/>
          <p:nvPr/>
        </p:nvSpPr>
        <p:spPr>
          <a:xfrm>
            <a:off x="9538892" y="6438900"/>
            <a:ext cx="5309264" cy="444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9538892" y="6438900"/>
            <a:ext cx="5512489" cy="18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Treasure</a:t>
            </a:r>
            <a:endParaRPr b="0" i="0" sz="4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Hunt</a:t>
            </a:r>
            <a:endParaRPr b="0" i="0" sz="4800" u="none" cap="none" strike="noStrike">
              <a:solidFill>
                <a:schemeClr val="dk1"/>
              </a:solidFill>
              <a:latin typeface="Calibri"/>
              <a:ea typeface="Calibri"/>
              <a:cs typeface="Calibri"/>
              <a:sym typeface="Calibri"/>
            </a:endParaRPr>
          </a:p>
        </p:txBody>
      </p:sp>
      <p:sp>
        <p:nvSpPr>
          <p:cNvPr id="537" name="Google Shape;537;p19"/>
          <p:cNvSpPr/>
          <p:nvPr/>
        </p:nvSpPr>
        <p:spPr>
          <a:xfrm>
            <a:off x="9538892" y="8216900"/>
            <a:ext cx="5444747" cy="280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538" name="Google Shape;538;p19"/>
          <p:cNvSpPr/>
          <p:nvPr/>
        </p:nvSpPr>
        <p:spPr>
          <a:xfrm>
            <a:off x="16550169" y="4203700"/>
            <a:ext cx="6122165" cy="69850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p19"/>
          <p:cNvPicPr preferRelativeResize="0"/>
          <p:nvPr/>
        </p:nvPicPr>
        <p:blipFill rotWithShape="1">
          <a:blip r:embed="rId11">
            <a:alphaModFix/>
          </a:blip>
          <a:srcRect b="0" l="0" r="0" t="0"/>
          <a:stretch/>
        </p:blipFill>
        <p:spPr>
          <a:xfrm>
            <a:off x="16956619" y="4508500"/>
            <a:ext cx="1180007" cy="1625600"/>
          </a:xfrm>
          <a:prstGeom prst="rect">
            <a:avLst/>
          </a:prstGeom>
          <a:noFill/>
          <a:ln>
            <a:noFill/>
          </a:ln>
        </p:spPr>
      </p:pic>
      <p:sp>
        <p:nvSpPr>
          <p:cNvPr id="540" name="Google Shape;540;p19"/>
          <p:cNvSpPr/>
          <p:nvPr/>
        </p:nvSpPr>
        <p:spPr>
          <a:xfrm>
            <a:off x="16956619" y="6438900"/>
            <a:ext cx="5309264" cy="444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16956619" y="6438900"/>
            <a:ext cx="5512489" cy="18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Great</a:t>
            </a:r>
            <a:endParaRPr b="0" i="0" sz="4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542" name="Google Shape;542;p19"/>
          <p:cNvSpPr/>
          <p:nvPr/>
        </p:nvSpPr>
        <p:spPr>
          <a:xfrm>
            <a:off x="16956619" y="8216900"/>
            <a:ext cx="5444747" cy="280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0" name="Shape 30"/>
        <p:cNvGrpSpPr/>
        <p:nvPr/>
      </p:nvGrpSpPr>
      <p:grpSpPr>
        <a:xfrm>
          <a:off x="0" y="0"/>
          <a:ext cx="0" cy="0"/>
          <a:chOff x="0" y="0"/>
          <a:chExt cx="0" cy="0"/>
        </a:xfrm>
      </p:grpSpPr>
      <p:pic>
        <p:nvPicPr>
          <p:cNvPr descr=" " id="31" name="Google Shape;31;p2"/>
          <p:cNvPicPr preferRelativeResize="0"/>
          <p:nvPr/>
        </p:nvPicPr>
        <p:blipFill rotWithShape="1">
          <a:blip r:embed="rId3">
            <a:alphaModFix/>
          </a:blip>
          <a:srcRect b="0" l="0" r="0" t="0"/>
          <a:stretch/>
        </p:blipFill>
        <p:spPr>
          <a:xfrm>
            <a:off x="4750394" y="-1473200"/>
            <a:ext cx="14898962" cy="16675100"/>
          </a:xfrm>
          <a:prstGeom prst="rect">
            <a:avLst/>
          </a:prstGeom>
          <a:noFill/>
          <a:ln>
            <a:noFill/>
          </a:ln>
        </p:spPr>
      </p:pic>
      <p:pic>
        <p:nvPicPr>
          <p:cNvPr descr=" " id="32" name="Google Shape;32;p2"/>
          <p:cNvPicPr preferRelativeResize="0"/>
          <p:nvPr/>
        </p:nvPicPr>
        <p:blipFill rotWithShape="1">
          <a:blip r:embed="rId4">
            <a:alphaModFix/>
          </a:blip>
          <a:srcRect b="0" l="0" r="0" t="0"/>
          <a:stretch/>
        </p:blipFill>
        <p:spPr>
          <a:xfrm>
            <a:off x="14243739" y="51363"/>
            <a:ext cx="1664429" cy="2022829"/>
          </a:xfrm>
          <a:prstGeom prst="rect">
            <a:avLst/>
          </a:prstGeom>
          <a:noFill/>
          <a:ln>
            <a:noFill/>
          </a:ln>
        </p:spPr>
      </p:pic>
      <p:pic>
        <p:nvPicPr>
          <p:cNvPr descr=" " id="33" name="Google Shape;33;p2"/>
          <p:cNvPicPr preferRelativeResize="0"/>
          <p:nvPr/>
        </p:nvPicPr>
        <p:blipFill rotWithShape="1">
          <a:blip r:embed="rId5">
            <a:alphaModFix/>
          </a:blip>
          <a:srcRect b="0" l="0" r="0" t="0"/>
          <a:stretch/>
        </p:blipFill>
        <p:spPr>
          <a:xfrm>
            <a:off x="1219352" y="10820400"/>
            <a:ext cx="1420692" cy="1629473"/>
          </a:xfrm>
          <a:prstGeom prst="rect">
            <a:avLst/>
          </a:prstGeom>
          <a:noFill/>
          <a:ln>
            <a:noFill/>
          </a:ln>
        </p:spPr>
      </p:pic>
      <p:pic>
        <p:nvPicPr>
          <p:cNvPr descr=" " id="34" name="Google Shape;34;p2"/>
          <p:cNvPicPr preferRelativeResize="0"/>
          <p:nvPr/>
        </p:nvPicPr>
        <p:blipFill rotWithShape="1">
          <a:blip r:embed="rId6">
            <a:alphaModFix/>
          </a:blip>
          <a:srcRect b="0" l="0" r="0" t="0"/>
          <a:stretch/>
        </p:blipFill>
        <p:spPr>
          <a:xfrm>
            <a:off x="21237054" y="1803400"/>
            <a:ext cx="1421778" cy="1797574"/>
          </a:xfrm>
          <a:prstGeom prst="rect">
            <a:avLst/>
          </a:prstGeom>
          <a:noFill/>
          <a:ln>
            <a:noFill/>
          </a:ln>
        </p:spPr>
      </p:pic>
      <p:pic>
        <p:nvPicPr>
          <p:cNvPr descr=" " id="35" name="Google Shape;35;p2"/>
          <p:cNvPicPr preferRelativeResize="0"/>
          <p:nvPr/>
        </p:nvPicPr>
        <p:blipFill rotWithShape="1">
          <a:blip r:embed="rId7">
            <a:alphaModFix/>
          </a:blip>
          <a:srcRect b="0" l="0" r="0" t="0"/>
          <a:stretch/>
        </p:blipFill>
        <p:spPr>
          <a:xfrm>
            <a:off x="1282420" y="3300932"/>
            <a:ext cx="2273637" cy="2274010"/>
          </a:xfrm>
          <a:prstGeom prst="rect">
            <a:avLst/>
          </a:prstGeom>
          <a:noFill/>
          <a:ln>
            <a:noFill/>
          </a:ln>
        </p:spPr>
      </p:pic>
      <p:pic>
        <p:nvPicPr>
          <p:cNvPr descr=" " id="36" name="Google Shape;36;p2"/>
          <p:cNvPicPr preferRelativeResize="0"/>
          <p:nvPr/>
        </p:nvPicPr>
        <p:blipFill rotWithShape="1">
          <a:blip r:embed="rId8">
            <a:alphaModFix/>
          </a:blip>
          <a:srcRect b="0" l="0" r="0" t="0"/>
          <a:stretch/>
        </p:blipFill>
        <p:spPr>
          <a:xfrm>
            <a:off x="18074359" y="1803400"/>
            <a:ext cx="1979841" cy="1979595"/>
          </a:xfrm>
          <a:prstGeom prst="rect">
            <a:avLst/>
          </a:prstGeom>
          <a:noFill/>
          <a:ln>
            <a:noFill/>
          </a:ln>
        </p:spPr>
      </p:pic>
      <p:pic>
        <p:nvPicPr>
          <p:cNvPr descr=" " id="37" name="Google Shape;37;p2"/>
          <p:cNvPicPr preferRelativeResize="0"/>
          <p:nvPr/>
        </p:nvPicPr>
        <p:blipFill rotWithShape="1">
          <a:blip r:embed="rId9">
            <a:alphaModFix/>
          </a:blip>
          <a:srcRect b="0" l="0" r="0" t="0"/>
          <a:stretch/>
        </p:blipFill>
        <p:spPr>
          <a:xfrm>
            <a:off x="4331241" y="9753600"/>
            <a:ext cx="2129197" cy="2128931"/>
          </a:xfrm>
          <a:prstGeom prst="rect">
            <a:avLst/>
          </a:prstGeom>
          <a:noFill/>
          <a:ln>
            <a:noFill/>
          </a:ln>
        </p:spPr>
      </p:pic>
      <p:pic>
        <p:nvPicPr>
          <p:cNvPr descr=" " id="38" name="Google Shape;38;p2"/>
          <p:cNvPicPr preferRelativeResize="0"/>
          <p:nvPr/>
        </p:nvPicPr>
        <p:blipFill rotWithShape="1">
          <a:blip r:embed="rId10">
            <a:alphaModFix/>
          </a:blip>
          <a:srcRect b="0" l="0" r="0" t="0"/>
          <a:stretch/>
        </p:blipFill>
        <p:spPr>
          <a:xfrm>
            <a:off x="4482730" y="94214"/>
            <a:ext cx="3240505" cy="3240182"/>
          </a:xfrm>
          <a:prstGeom prst="rect">
            <a:avLst/>
          </a:prstGeom>
          <a:noFill/>
          <a:ln>
            <a:noFill/>
          </a:ln>
        </p:spPr>
      </p:pic>
      <p:pic>
        <p:nvPicPr>
          <p:cNvPr descr=" " id="39" name="Google Shape;39;p2"/>
          <p:cNvPicPr preferRelativeResize="0"/>
          <p:nvPr/>
        </p:nvPicPr>
        <p:blipFill rotWithShape="1">
          <a:blip r:embed="rId11">
            <a:alphaModFix/>
          </a:blip>
          <a:srcRect b="0" l="0" r="0" t="0"/>
          <a:stretch/>
        </p:blipFill>
        <p:spPr>
          <a:xfrm>
            <a:off x="17884772" y="9843438"/>
            <a:ext cx="3519682" cy="3519243"/>
          </a:xfrm>
          <a:prstGeom prst="rect">
            <a:avLst/>
          </a:prstGeom>
          <a:noFill/>
          <a:ln>
            <a:noFill/>
          </a:ln>
        </p:spPr>
      </p:pic>
      <p:sp>
        <p:nvSpPr>
          <p:cNvPr id="40" name="Google Shape;40;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p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2" name="Google Shape;42;p2"/>
          <p:cNvSpPr/>
          <p:nvPr/>
        </p:nvSpPr>
        <p:spPr>
          <a:xfrm>
            <a:off x="8658249" y="4394200"/>
            <a:ext cx="7070550"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43" name="Google Shape;43;p2"/>
          <p:cNvSpPr/>
          <p:nvPr/>
        </p:nvSpPr>
        <p:spPr>
          <a:xfrm>
            <a:off x="5000192" y="6921500"/>
            <a:ext cx="14399366" cy="226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7" name="Shape 547"/>
        <p:cNvGrpSpPr/>
        <p:nvPr/>
      </p:nvGrpSpPr>
      <p:grpSpPr>
        <a:xfrm>
          <a:off x="0" y="0"/>
          <a:ext cx="0" cy="0"/>
          <a:chOff x="0" y="0"/>
          <a:chExt cx="0" cy="0"/>
        </a:xfrm>
      </p:grpSpPr>
      <p:pic>
        <p:nvPicPr>
          <p:cNvPr descr=" " id="548" name="Google Shape;548;p20"/>
          <p:cNvPicPr preferRelativeResize="0"/>
          <p:nvPr/>
        </p:nvPicPr>
        <p:blipFill rotWithShape="1">
          <a:blip r:embed="rId3">
            <a:alphaModFix/>
          </a:blip>
          <a:srcRect b="0" l="0" r="0" t="0"/>
          <a:stretch/>
        </p:blipFill>
        <p:spPr>
          <a:xfrm>
            <a:off x="16181822" y="0"/>
            <a:ext cx="8205226" cy="10477500"/>
          </a:xfrm>
          <a:prstGeom prst="rect">
            <a:avLst/>
          </a:prstGeom>
          <a:noFill/>
          <a:ln>
            <a:noFill/>
          </a:ln>
        </p:spPr>
      </p:pic>
      <p:pic>
        <p:nvPicPr>
          <p:cNvPr descr=" " id="549" name="Google Shape;549;p20"/>
          <p:cNvPicPr preferRelativeResize="0"/>
          <p:nvPr/>
        </p:nvPicPr>
        <p:blipFill rotWithShape="1">
          <a:blip r:embed="rId4">
            <a:alphaModFix/>
          </a:blip>
          <a:srcRect b="0" l="0" r="0" t="0"/>
          <a:stretch/>
        </p:blipFill>
        <p:spPr>
          <a:xfrm>
            <a:off x="-381048" y="6324600"/>
            <a:ext cx="15775372" cy="8763000"/>
          </a:xfrm>
          <a:prstGeom prst="rect">
            <a:avLst/>
          </a:prstGeom>
          <a:noFill/>
          <a:ln>
            <a:noFill/>
          </a:ln>
        </p:spPr>
      </p:pic>
      <p:pic>
        <p:nvPicPr>
          <p:cNvPr descr=" " id="550" name="Google Shape;550;p20"/>
          <p:cNvPicPr preferRelativeResize="0"/>
          <p:nvPr/>
        </p:nvPicPr>
        <p:blipFill rotWithShape="1">
          <a:blip r:embed="rId5">
            <a:alphaModFix/>
          </a:blip>
          <a:srcRect b="0" l="0" r="0" t="0"/>
          <a:stretch/>
        </p:blipFill>
        <p:spPr>
          <a:xfrm>
            <a:off x="1676610" y="533400"/>
            <a:ext cx="1758854" cy="2137594"/>
          </a:xfrm>
          <a:prstGeom prst="rect">
            <a:avLst/>
          </a:prstGeom>
          <a:noFill/>
          <a:ln>
            <a:noFill/>
          </a:ln>
        </p:spPr>
      </p:pic>
      <p:pic>
        <p:nvPicPr>
          <p:cNvPr descr=" " id="551" name="Google Shape;551;p20"/>
          <p:cNvPicPr preferRelativeResize="0"/>
          <p:nvPr/>
        </p:nvPicPr>
        <p:blipFill rotWithShape="1">
          <a:blip r:embed="rId6">
            <a:alphaModFix/>
          </a:blip>
          <a:srcRect b="0" l="0" r="0" t="0"/>
          <a:stretch/>
        </p:blipFill>
        <p:spPr>
          <a:xfrm>
            <a:off x="15737267" y="11277600"/>
            <a:ext cx="1502434" cy="1899543"/>
          </a:xfrm>
          <a:prstGeom prst="rect">
            <a:avLst/>
          </a:prstGeom>
          <a:noFill/>
          <a:ln>
            <a:noFill/>
          </a:ln>
        </p:spPr>
      </p:pic>
      <p:pic>
        <p:nvPicPr>
          <p:cNvPr descr=" " id="552" name="Google Shape;552;p20"/>
          <p:cNvPicPr preferRelativeResize="0"/>
          <p:nvPr/>
        </p:nvPicPr>
        <p:blipFill rotWithShape="1">
          <a:blip r:embed="rId7">
            <a:alphaModFix/>
          </a:blip>
          <a:srcRect b="0" l="0" r="0" t="0"/>
          <a:stretch/>
        </p:blipFill>
        <p:spPr>
          <a:xfrm>
            <a:off x="21359375" y="10789369"/>
            <a:ext cx="1882855" cy="1883544"/>
          </a:xfrm>
          <a:prstGeom prst="rect">
            <a:avLst/>
          </a:prstGeom>
          <a:noFill/>
          <a:ln>
            <a:noFill/>
          </a:ln>
        </p:spPr>
      </p:pic>
      <p:sp>
        <p:nvSpPr>
          <p:cNvPr id="553" name="Google Shape;553;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p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55" name="Google Shape;555;p20"/>
          <p:cNvSpPr/>
          <p:nvPr/>
        </p:nvSpPr>
        <p:spPr>
          <a:xfrm>
            <a:off x="3010276" y="9271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Graph</a:t>
            </a:r>
            <a:endParaRPr b="0" i="0" sz="8000" u="none" cap="none" strike="noStrike">
              <a:solidFill>
                <a:schemeClr val="dk1"/>
              </a:solidFill>
              <a:latin typeface="Calibri"/>
              <a:ea typeface="Calibri"/>
              <a:cs typeface="Calibri"/>
              <a:sym typeface="Calibri"/>
            </a:endParaRPr>
          </a:p>
        </p:txBody>
      </p:sp>
      <p:pic>
        <p:nvPicPr>
          <p:cNvPr descr=" " id="556" name="Google Shape;556;p20"/>
          <p:cNvPicPr preferRelativeResize="0"/>
          <p:nvPr/>
        </p:nvPicPr>
        <p:blipFill rotWithShape="1">
          <a:blip r:embed="rId9">
            <a:alphaModFix/>
          </a:blip>
          <a:srcRect b="0" l="0" r="0" t="0"/>
          <a:stretch/>
        </p:blipFill>
        <p:spPr>
          <a:xfrm>
            <a:off x="3010276" y="3441700"/>
            <a:ext cx="18366496" cy="9258300"/>
          </a:xfrm>
          <a:prstGeom prst="rect">
            <a:avLst/>
          </a:prstGeom>
          <a:noFill/>
          <a:ln>
            <a:noFill/>
          </a:ln>
        </p:spPr>
      </p:pic>
      <p:pic>
        <p:nvPicPr>
          <p:cNvPr descr=" " id="557" name="Google Shape;557;p20"/>
          <p:cNvPicPr preferRelativeResize="0"/>
          <p:nvPr/>
        </p:nvPicPr>
        <p:blipFill rotWithShape="1">
          <a:blip r:embed="rId9">
            <a:alphaModFix/>
          </a:blip>
          <a:srcRect b="0" l="0" r="0" t="0"/>
          <a:stretch/>
        </p:blipFill>
        <p:spPr>
          <a:xfrm>
            <a:off x="3010276" y="3441700"/>
            <a:ext cx="18366496" cy="9258300"/>
          </a:xfrm>
          <a:prstGeom prst="rect">
            <a:avLst/>
          </a:prstGeom>
          <a:noFill/>
          <a:ln>
            <a:noFill/>
          </a:ln>
        </p:spPr>
      </p:pic>
      <p:sp>
        <p:nvSpPr>
          <p:cNvPr id="558" name="Google Shape;558;p20"/>
          <p:cNvSpPr/>
          <p:nvPr/>
        </p:nvSpPr>
        <p:spPr>
          <a:xfrm>
            <a:off x="3010276" y="3441700"/>
            <a:ext cx="18366496"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3010276" y="34417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2874793" y="34417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12</a:t>
            </a:r>
            <a:endParaRPr b="0" i="0" sz="3200" u="none" cap="none" strike="noStrike">
              <a:solidFill>
                <a:schemeClr val="dk1"/>
              </a:solidFill>
              <a:latin typeface="Calibri"/>
              <a:ea typeface="Calibri"/>
              <a:cs typeface="Calibri"/>
              <a:sym typeface="Calibri"/>
            </a:endParaRPr>
          </a:p>
        </p:txBody>
      </p:sp>
      <p:pic>
        <p:nvPicPr>
          <p:cNvPr descr=" " id="561" name="Google Shape;561;p20"/>
          <p:cNvPicPr preferRelativeResize="0"/>
          <p:nvPr/>
        </p:nvPicPr>
        <p:blipFill rotWithShape="1">
          <a:blip r:embed="rId10">
            <a:alphaModFix/>
          </a:blip>
          <a:srcRect b="0" l="0" r="0" t="0"/>
          <a:stretch/>
        </p:blipFill>
        <p:spPr>
          <a:xfrm>
            <a:off x="3619952" y="3746500"/>
            <a:ext cx="17756819" cy="1"/>
          </a:xfrm>
          <a:prstGeom prst="rect">
            <a:avLst/>
          </a:prstGeom>
          <a:noFill/>
          <a:ln>
            <a:noFill/>
          </a:ln>
        </p:spPr>
      </p:pic>
      <p:pic>
        <p:nvPicPr>
          <p:cNvPr descr=" " id="562" name="Google Shape;562;p20"/>
          <p:cNvPicPr preferRelativeResize="0"/>
          <p:nvPr/>
        </p:nvPicPr>
        <p:blipFill rotWithShape="1">
          <a:blip r:embed="rId11">
            <a:alphaModFix/>
          </a:blip>
          <a:srcRect b="0" l="0" r="0" t="0"/>
          <a:stretch/>
        </p:blipFill>
        <p:spPr>
          <a:xfrm>
            <a:off x="3619952" y="3733800"/>
            <a:ext cx="17756819" cy="12700"/>
          </a:xfrm>
          <a:prstGeom prst="rect">
            <a:avLst/>
          </a:prstGeom>
          <a:noFill/>
          <a:ln>
            <a:noFill/>
          </a:ln>
        </p:spPr>
      </p:pic>
      <p:sp>
        <p:nvSpPr>
          <p:cNvPr id="563" name="Google Shape;563;p20"/>
          <p:cNvSpPr/>
          <p:nvPr/>
        </p:nvSpPr>
        <p:spPr>
          <a:xfrm>
            <a:off x="3010276" y="484505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2874793" y="484505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10</a:t>
            </a:r>
            <a:endParaRPr b="0" i="0" sz="3200" u="none" cap="none" strike="noStrike">
              <a:solidFill>
                <a:schemeClr val="dk1"/>
              </a:solidFill>
              <a:latin typeface="Calibri"/>
              <a:ea typeface="Calibri"/>
              <a:cs typeface="Calibri"/>
              <a:sym typeface="Calibri"/>
            </a:endParaRPr>
          </a:p>
        </p:txBody>
      </p:sp>
      <p:pic>
        <p:nvPicPr>
          <p:cNvPr descr=" " id="565" name="Google Shape;565;p20"/>
          <p:cNvPicPr preferRelativeResize="0"/>
          <p:nvPr/>
        </p:nvPicPr>
        <p:blipFill rotWithShape="1">
          <a:blip r:embed="rId10">
            <a:alphaModFix/>
          </a:blip>
          <a:srcRect b="0" l="0" r="0" t="0"/>
          <a:stretch/>
        </p:blipFill>
        <p:spPr>
          <a:xfrm>
            <a:off x="3619952" y="5149850"/>
            <a:ext cx="17756819" cy="1"/>
          </a:xfrm>
          <a:prstGeom prst="rect">
            <a:avLst/>
          </a:prstGeom>
          <a:noFill/>
          <a:ln>
            <a:noFill/>
          </a:ln>
        </p:spPr>
      </p:pic>
      <p:pic>
        <p:nvPicPr>
          <p:cNvPr descr=" " id="566" name="Google Shape;566;p20"/>
          <p:cNvPicPr preferRelativeResize="0"/>
          <p:nvPr/>
        </p:nvPicPr>
        <p:blipFill rotWithShape="1">
          <a:blip r:embed="rId12">
            <a:alphaModFix/>
          </a:blip>
          <a:srcRect b="0" l="0" r="0" t="0"/>
          <a:stretch/>
        </p:blipFill>
        <p:spPr>
          <a:xfrm>
            <a:off x="3619952" y="5137150"/>
            <a:ext cx="17756819" cy="12700"/>
          </a:xfrm>
          <a:prstGeom prst="rect">
            <a:avLst/>
          </a:prstGeom>
          <a:noFill/>
          <a:ln>
            <a:noFill/>
          </a:ln>
        </p:spPr>
      </p:pic>
      <p:sp>
        <p:nvSpPr>
          <p:cNvPr id="567" name="Google Shape;567;p20"/>
          <p:cNvSpPr/>
          <p:nvPr/>
        </p:nvSpPr>
        <p:spPr>
          <a:xfrm>
            <a:off x="3010276" y="62484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a:off x="2874793" y="62484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8</a:t>
            </a:r>
            <a:endParaRPr b="0" i="0" sz="3200" u="none" cap="none" strike="noStrike">
              <a:solidFill>
                <a:schemeClr val="dk1"/>
              </a:solidFill>
              <a:latin typeface="Calibri"/>
              <a:ea typeface="Calibri"/>
              <a:cs typeface="Calibri"/>
              <a:sym typeface="Calibri"/>
            </a:endParaRPr>
          </a:p>
        </p:txBody>
      </p:sp>
      <p:pic>
        <p:nvPicPr>
          <p:cNvPr descr=" " id="569" name="Google Shape;569;p20"/>
          <p:cNvPicPr preferRelativeResize="0"/>
          <p:nvPr/>
        </p:nvPicPr>
        <p:blipFill rotWithShape="1">
          <a:blip r:embed="rId10">
            <a:alphaModFix/>
          </a:blip>
          <a:srcRect b="0" l="0" r="0" t="0"/>
          <a:stretch/>
        </p:blipFill>
        <p:spPr>
          <a:xfrm>
            <a:off x="3619952" y="6553200"/>
            <a:ext cx="17756819" cy="1"/>
          </a:xfrm>
          <a:prstGeom prst="rect">
            <a:avLst/>
          </a:prstGeom>
          <a:noFill/>
          <a:ln>
            <a:noFill/>
          </a:ln>
        </p:spPr>
      </p:pic>
      <p:pic>
        <p:nvPicPr>
          <p:cNvPr descr=" " id="570" name="Google Shape;570;p20"/>
          <p:cNvPicPr preferRelativeResize="0"/>
          <p:nvPr/>
        </p:nvPicPr>
        <p:blipFill rotWithShape="1">
          <a:blip r:embed="rId11">
            <a:alphaModFix/>
          </a:blip>
          <a:srcRect b="0" l="0" r="0" t="0"/>
          <a:stretch/>
        </p:blipFill>
        <p:spPr>
          <a:xfrm>
            <a:off x="3619952" y="6540500"/>
            <a:ext cx="17756819" cy="12700"/>
          </a:xfrm>
          <a:prstGeom prst="rect">
            <a:avLst/>
          </a:prstGeom>
          <a:noFill/>
          <a:ln>
            <a:noFill/>
          </a:ln>
        </p:spPr>
      </p:pic>
      <p:sp>
        <p:nvSpPr>
          <p:cNvPr id="571" name="Google Shape;571;p20"/>
          <p:cNvSpPr/>
          <p:nvPr/>
        </p:nvSpPr>
        <p:spPr>
          <a:xfrm>
            <a:off x="3010276" y="765175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0"/>
          <p:cNvSpPr/>
          <p:nvPr/>
        </p:nvSpPr>
        <p:spPr>
          <a:xfrm>
            <a:off x="2874793" y="765175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6</a:t>
            </a:r>
            <a:endParaRPr b="0" i="0" sz="3200" u="none" cap="none" strike="noStrike">
              <a:solidFill>
                <a:schemeClr val="dk1"/>
              </a:solidFill>
              <a:latin typeface="Calibri"/>
              <a:ea typeface="Calibri"/>
              <a:cs typeface="Calibri"/>
              <a:sym typeface="Calibri"/>
            </a:endParaRPr>
          </a:p>
        </p:txBody>
      </p:sp>
      <p:pic>
        <p:nvPicPr>
          <p:cNvPr descr=" " id="573" name="Google Shape;573;p20"/>
          <p:cNvPicPr preferRelativeResize="0"/>
          <p:nvPr/>
        </p:nvPicPr>
        <p:blipFill rotWithShape="1">
          <a:blip r:embed="rId10">
            <a:alphaModFix/>
          </a:blip>
          <a:srcRect b="0" l="0" r="0" t="0"/>
          <a:stretch/>
        </p:blipFill>
        <p:spPr>
          <a:xfrm>
            <a:off x="3619952" y="7956550"/>
            <a:ext cx="17756819" cy="1"/>
          </a:xfrm>
          <a:prstGeom prst="rect">
            <a:avLst/>
          </a:prstGeom>
          <a:noFill/>
          <a:ln>
            <a:noFill/>
          </a:ln>
        </p:spPr>
      </p:pic>
      <p:pic>
        <p:nvPicPr>
          <p:cNvPr descr=" " id="574" name="Google Shape;574;p20"/>
          <p:cNvPicPr preferRelativeResize="0"/>
          <p:nvPr/>
        </p:nvPicPr>
        <p:blipFill rotWithShape="1">
          <a:blip r:embed="rId12">
            <a:alphaModFix/>
          </a:blip>
          <a:srcRect b="0" l="0" r="0" t="0"/>
          <a:stretch/>
        </p:blipFill>
        <p:spPr>
          <a:xfrm>
            <a:off x="3619952" y="7943850"/>
            <a:ext cx="17756819" cy="12700"/>
          </a:xfrm>
          <a:prstGeom prst="rect">
            <a:avLst/>
          </a:prstGeom>
          <a:noFill/>
          <a:ln>
            <a:noFill/>
          </a:ln>
        </p:spPr>
      </p:pic>
      <p:sp>
        <p:nvSpPr>
          <p:cNvPr id="575" name="Google Shape;575;p20"/>
          <p:cNvSpPr/>
          <p:nvPr/>
        </p:nvSpPr>
        <p:spPr>
          <a:xfrm>
            <a:off x="3010276" y="90551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a:off x="2874793" y="90551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4</a:t>
            </a:r>
            <a:endParaRPr b="0" i="0" sz="3200" u="none" cap="none" strike="noStrike">
              <a:solidFill>
                <a:schemeClr val="dk1"/>
              </a:solidFill>
              <a:latin typeface="Calibri"/>
              <a:ea typeface="Calibri"/>
              <a:cs typeface="Calibri"/>
              <a:sym typeface="Calibri"/>
            </a:endParaRPr>
          </a:p>
        </p:txBody>
      </p:sp>
      <p:pic>
        <p:nvPicPr>
          <p:cNvPr descr=" " id="577" name="Google Shape;577;p20"/>
          <p:cNvPicPr preferRelativeResize="0"/>
          <p:nvPr/>
        </p:nvPicPr>
        <p:blipFill rotWithShape="1">
          <a:blip r:embed="rId10">
            <a:alphaModFix/>
          </a:blip>
          <a:srcRect b="0" l="0" r="0" t="0"/>
          <a:stretch/>
        </p:blipFill>
        <p:spPr>
          <a:xfrm>
            <a:off x="3619952" y="9359900"/>
            <a:ext cx="17756819" cy="1"/>
          </a:xfrm>
          <a:prstGeom prst="rect">
            <a:avLst/>
          </a:prstGeom>
          <a:noFill/>
          <a:ln>
            <a:noFill/>
          </a:ln>
        </p:spPr>
      </p:pic>
      <p:pic>
        <p:nvPicPr>
          <p:cNvPr descr=" " id="578" name="Google Shape;578;p20"/>
          <p:cNvPicPr preferRelativeResize="0"/>
          <p:nvPr/>
        </p:nvPicPr>
        <p:blipFill rotWithShape="1">
          <a:blip r:embed="rId11">
            <a:alphaModFix/>
          </a:blip>
          <a:srcRect b="0" l="0" r="0" t="0"/>
          <a:stretch/>
        </p:blipFill>
        <p:spPr>
          <a:xfrm>
            <a:off x="3619952" y="9347200"/>
            <a:ext cx="17756819" cy="12700"/>
          </a:xfrm>
          <a:prstGeom prst="rect">
            <a:avLst/>
          </a:prstGeom>
          <a:noFill/>
          <a:ln>
            <a:noFill/>
          </a:ln>
        </p:spPr>
      </p:pic>
      <p:sp>
        <p:nvSpPr>
          <p:cNvPr id="579" name="Google Shape;579;p20"/>
          <p:cNvSpPr/>
          <p:nvPr/>
        </p:nvSpPr>
        <p:spPr>
          <a:xfrm>
            <a:off x="3010276" y="1045845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a:off x="2874793" y="1045845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a:t>
            </a:r>
            <a:endParaRPr b="0" i="0" sz="3200" u="none" cap="none" strike="noStrike">
              <a:solidFill>
                <a:schemeClr val="dk1"/>
              </a:solidFill>
              <a:latin typeface="Calibri"/>
              <a:ea typeface="Calibri"/>
              <a:cs typeface="Calibri"/>
              <a:sym typeface="Calibri"/>
            </a:endParaRPr>
          </a:p>
        </p:txBody>
      </p:sp>
      <p:pic>
        <p:nvPicPr>
          <p:cNvPr descr=" " id="581" name="Google Shape;581;p20"/>
          <p:cNvPicPr preferRelativeResize="0"/>
          <p:nvPr/>
        </p:nvPicPr>
        <p:blipFill rotWithShape="1">
          <a:blip r:embed="rId10">
            <a:alphaModFix/>
          </a:blip>
          <a:srcRect b="0" l="0" r="0" t="0"/>
          <a:stretch/>
        </p:blipFill>
        <p:spPr>
          <a:xfrm>
            <a:off x="3619952" y="10763250"/>
            <a:ext cx="17756819" cy="1"/>
          </a:xfrm>
          <a:prstGeom prst="rect">
            <a:avLst/>
          </a:prstGeom>
          <a:noFill/>
          <a:ln>
            <a:noFill/>
          </a:ln>
        </p:spPr>
      </p:pic>
      <p:pic>
        <p:nvPicPr>
          <p:cNvPr descr=" " id="582" name="Google Shape;582;p20"/>
          <p:cNvPicPr preferRelativeResize="0"/>
          <p:nvPr/>
        </p:nvPicPr>
        <p:blipFill rotWithShape="1">
          <a:blip r:embed="rId12">
            <a:alphaModFix/>
          </a:blip>
          <a:srcRect b="0" l="0" r="0" t="0"/>
          <a:stretch/>
        </p:blipFill>
        <p:spPr>
          <a:xfrm>
            <a:off x="3619952" y="10750550"/>
            <a:ext cx="17756819" cy="12700"/>
          </a:xfrm>
          <a:prstGeom prst="rect">
            <a:avLst/>
          </a:prstGeom>
          <a:noFill/>
          <a:ln>
            <a:noFill/>
          </a:ln>
        </p:spPr>
      </p:pic>
      <p:sp>
        <p:nvSpPr>
          <p:cNvPr id="583" name="Google Shape;583;p20"/>
          <p:cNvSpPr/>
          <p:nvPr/>
        </p:nvSpPr>
        <p:spPr>
          <a:xfrm>
            <a:off x="3010276" y="118618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0"/>
          <p:cNvSpPr/>
          <p:nvPr/>
        </p:nvSpPr>
        <p:spPr>
          <a:xfrm>
            <a:off x="2874793" y="118618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0</a:t>
            </a:r>
            <a:endParaRPr b="0" i="0" sz="3200" u="none" cap="none" strike="noStrike">
              <a:solidFill>
                <a:schemeClr val="dk1"/>
              </a:solidFill>
              <a:latin typeface="Calibri"/>
              <a:ea typeface="Calibri"/>
              <a:cs typeface="Calibri"/>
              <a:sym typeface="Calibri"/>
            </a:endParaRPr>
          </a:p>
        </p:txBody>
      </p:sp>
      <p:pic>
        <p:nvPicPr>
          <p:cNvPr descr=" " id="585" name="Google Shape;585;p20"/>
          <p:cNvPicPr preferRelativeResize="0"/>
          <p:nvPr/>
        </p:nvPicPr>
        <p:blipFill rotWithShape="1">
          <a:blip r:embed="rId13">
            <a:alphaModFix/>
          </a:blip>
          <a:srcRect b="0" l="0" r="0" t="0"/>
          <a:stretch/>
        </p:blipFill>
        <p:spPr>
          <a:xfrm>
            <a:off x="3619952" y="12369800"/>
            <a:ext cx="17756819" cy="101600"/>
          </a:xfrm>
          <a:prstGeom prst="rect">
            <a:avLst/>
          </a:prstGeom>
          <a:noFill/>
          <a:ln>
            <a:noFill/>
          </a:ln>
        </p:spPr>
      </p:pic>
      <p:pic>
        <p:nvPicPr>
          <p:cNvPr descr=" " id="586" name="Google Shape;586;p20"/>
          <p:cNvPicPr preferRelativeResize="0"/>
          <p:nvPr/>
        </p:nvPicPr>
        <p:blipFill rotWithShape="1">
          <a:blip r:embed="rId14">
            <a:alphaModFix/>
          </a:blip>
          <a:srcRect b="0" l="0" r="0" t="0"/>
          <a:stretch/>
        </p:blipFill>
        <p:spPr>
          <a:xfrm>
            <a:off x="3619952" y="12369800"/>
            <a:ext cx="17756819" cy="12700"/>
          </a:xfrm>
          <a:prstGeom prst="rect">
            <a:avLst/>
          </a:prstGeom>
          <a:noFill/>
          <a:ln>
            <a:noFill/>
          </a:ln>
        </p:spPr>
      </p:pic>
      <p:pic>
        <p:nvPicPr>
          <p:cNvPr descr=" " id="587" name="Google Shape;587;p20"/>
          <p:cNvPicPr preferRelativeResize="0"/>
          <p:nvPr/>
        </p:nvPicPr>
        <p:blipFill rotWithShape="1">
          <a:blip r:embed="rId15">
            <a:alphaModFix/>
          </a:blip>
          <a:srcRect b="0" l="0" r="0" t="0"/>
          <a:stretch/>
        </p:blipFill>
        <p:spPr>
          <a:xfrm>
            <a:off x="3619952" y="12369800"/>
            <a:ext cx="12702" cy="101600"/>
          </a:xfrm>
          <a:prstGeom prst="rect">
            <a:avLst/>
          </a:prstGeom>
          <a:noFill/>
          <a:ln>
            <a:noFill/>
          </a:ln>
        </p:spPr>
      </p:pic>
      <p:pic>
        <p:nvPicPr>
          <p:cNvPr descr=" " id="588" name="Google Shape;588;p20"/>
          <p:cNvPicPr preferRelativeResize="0"/>
          <p:nvPr/>
        </p:nvPicPr>
        <p:blipFill rotWithShape="1">
          <a:blip r:embed="rId15">
            <a:alphaModFix/>
          </a:blip>
          <a:srcRect b="0" l="0" r="0" t="0"/>
          <a:stretch/>
        </p:blipFill>
        <p:spPr>
          <a:xfrm>
            <a:off x="21364070" y="12369800"/>
            <a:ext cx="12702" cy="101600"/>
          </a:xfrm>
          <a:prstGeom prst="rect">
            <a:avLst/>
          </a:prstGeom>
          <a:noFill/>
          <a:ln>
            <a:noFill/>
          </a:ln>
        </p:spPr>
      </p:pic>
      <p:sp>
        <p:nvSpPr>
          <p:cNvPr id="589" name="Google Shape;589;p20"/>
          <p:cNvSpPr/>
          <p:nvPr/>
        </p:nvSpPr>
        <p:spPr>
          <a:xfrm>
            <a:off x="3619952" y="3441700"/>
            <a:ext cx="17756819" cy="9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p20"/>
          <p:cNvPicPr preferRelativeResize="0"/>
          <p:nvPr/>
        </p:nvPicPr>
        <p:blipFill rotWithShape="1">
          <a:blip r:embed="rId16">
            <a:alphaModFix/>
          </a:blip>
          <a:srcRect b="0" l="0" r="0" t="0"/>
          <a:stretch/>
        </p:blipFill>
        <p:spPr>
          <a:xfrm>
            <a:off x="3619952" y="3441700"/>
            <a:ext cx="2536689" cy="9258300"/>
          </a:xfrm>
          <a:prstGeom prst="rect">
            <a:avLst/>
          </a:prstGeom>
          <a:noFill/>
          <a:ln>
            <a:noFill/>
          </a:ln>
        </p:spPr>
      </p:pic>
      <p:sp>
        <p:nvSpPr>
          <p:cNvPr id="591" name="Google Shape;591;p20"/>
          <p:cNvSpPr/>
          <p:nvPr/>
        </p:nvSpPr>
        <p:spPr>
          <a:xfrm>
            <a:off x="4365112" y="12496800"/>
            <a:ext cx="1024595"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2015</a:t>
            </a:r>
            <a:endParaRPr b="0" i="0" sz="3200" u="none" cap="none" strike="noStrike">
              <a:solidFill>
                <a:schemeClr val="dk1"/>
              </a:solidFill>
              <a:latin typeface="Calibri"/>
              <a:ea typeface="Calibri"/>
              <a:cs typeface="Calibri"/>
              <a:sym typeface="Calibri"/>
            </a:endParaRPr>
          </a:p>
        </p:txBody>
      </p:sp>
      <p:pic>
        <p:nvPicPr>
          <p:cNvPr descr=" " id="592" name="Google Shape;592;p20"/>
          <p:cNvPicPr preferRelativeResize="0"/>
          <p:nvPr/>
        </p:nvPicPr>
        <p:blipFill rotWithShape="1">
          <a:blip r:embed="rId15">
            <a:alphaModFix/>
          </a:blip>
          <a:srcRect b="0" l="0" r="0" t="0"/>
          <a:stretch/>
        </p:blipFill>
        <p:spPr>
          <a:xfrm>
            <a:off x="3619952" y="12369800"/>
            <a:ext cx="12702" cy="101600"/>
          </a:xfrm>
          <a:prstGeom prst="rect">
            <a:avLst/>
          </a:prstGeom>
          <a:noFill/>
          <a:ln>
            <a:noFill/>
          </a:ln>
        </p:spPr>
      </p:pic>
      <p:pic>
        <p:nvPicPr>
          <p:cNvPr descr=" " id="593" name="Google Shape;593;p20"/>
          <p:cNvPicPr preferRelativeResize="0"/>
          <p:nvPr/>
        </p:nvPicPr>
        <p:blipFill rotWithShape="1">
          <a:blip r:embed="rId17">
            <a:alphaModFix/>
          </a:blip>
          <a:srcRect b="0" l="0" r="0" t="0"/>
          <a:stretch/>
        </p:blipFill>
        <p:spPr>
          <a:xfrm>
            <a:off x="6156642" y="3441700"/>
            <a:ext cx="2536689" cy="9258300"/>
          </a:xfrm>
          <a:prstGeom prst="rect">
            <a:avLst/>
          </a:prstGeom>
          <a:noFill/>
          <a:ln>
            <a:noFill/>
          </a:ln>
        </p:spPr>
      </p:pic>
      <p:sp>
        <p:nvSpPr>
          <p:cNvPr id="594" name="Google Shape;594;p20"/>
          <p:cNvSpPr/>
          <p:nvPr/>
        </p:nvSpPr>
        <p:spPr>
          <a:xfrm>
            <a:off x="6901802" y="12496800"/>
            <a:ext cx="1024595"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2016</a:t>
            </a:r>
            <a:endParaRPr b="0" i="0" sz="3200" u="none" cap="none" strike="noStrike">
              <a:solidFill>
                <a:schemeClr val="dk1"/>
              </a:solidFill>
              <a:latin typeface="Calibri"/>
              <a:ea typeface="Calibri"/>
              <a:cs typeface="Calibri"/>
              <a:sym typeface="Calibri"/>
            </a:endParaRPr>
          </a:p>
        </p:txBody>
      </p:sp>
      <p:pic>
        <p:nvPicPr>
          <p:cNvPr descr=" " id="595" name="Google Shape;595;p20"/>
          <p:cNvPicPr preferRelativeResize="0"/>
          <p:nvPr/>
        </p:nvPicPr>
        <p:blipFill rotWithShape="1">
          <a:blip r:embed="rId18">
            <a:alphaModFix/>
          </a:blip>
          <a:srcRect b="0" l="0" r="0" t="0"/>
          <a:stretch/>
        </p:blipFill>
        <p:spPr>
          <a:xfrm>
            <a:off x="6156642" y="12369800"/>
            <a:ext cx="12702" cy="101600"/>
          </a:xfrm>
          <a:prstGeom prst="rect">
            <a:avLst/>
          </a:prstGeom>
          <a:noFill/>
          <a:ln>
            <a:noFill/>
          </a:ln>
        </p:spPr>
      </p:pic>
      <p:pic>
        <p:nvPicPr>
          <p:cNvPr descr=" " id="596" name="Google Shape;596;p20"/>
          <p:cNvPicPr preferRelativeResize="0"/>
          <p:nvPr/>
        </p:nvPicPr>
        <p:blipFill rotWithShape="1">
          <a:blip r:embed="rId17">
            <a:alphaModFix/>
          </a:blip>
          <a:srcRect b="0" l="0" r="0" t="0"/>
          <a:stretch/>
        </p:blipFill>
        <p:spPr>
          <a:xfrm>
            <a:off x="8693328" y="3441700"/>
            <a:ext cx="2536689" cy="9258300"/>
          </a:xfrm>
          <a:prstGeom prst="rect">
            <a:avLst/>
          </a:prstGeom>
          <a:noFill/>
          <a:ln>
            <a:noFill/>
          </a:ln>
        </p:spPr>
      </p:pic>
      <p:sp>
        <p:nvSpPr>
          <p:cNvPr id="597" name="Google Shape;597;p20"/>
          <p:cNvSpPr/>
          <p:nvPr/>
        </p:nvSpPr>
        <p:spPr>
          <a:xfrm>
            <a:off x="9463891" y="12496800"/>
            <a:ext cx="986490"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2017</a:t>
            </a:r>
            <a:endParaRPr b="0" i="0" sz="3200" u="none" cap="none" strike="noStrike">
              <a:solidFill>
                <a:schemeClr val="dk1"/>
              </a:solidFill>
              <a:latin typeface="Calibri"/>
              <a:ea typeface="Calibri"/>
              <a:cs typeface="Calibri"/>
              <a:sym typeface="Calibri"/>
            </a:endParaRPr>
          </a:p>
        </p:txBody>
      </p:sp>
      <p:pic>
        <p:nvPicPr>
          <p:cNvPr descr=" " id="598" name="Google Shape;598;p20"/>
          <p:cNvPicPr preferRelativeResize="0"/>
          <p:nvPr/>
        </p:nvPicPr>
        <p:blipFill rotWithShape="1">
          <a:blip r:embed="rId19">
            <a:alphaModFix/>
          </a:blip>
          <a:srcRect b="0" l="0" r="0" t="0"/>
          <a:stretch/>
        </p:blipFill>
        <p:spPr>
          <a:xfrm>
            <a:off x="8693328" y="12369800"/>
            <a:ext cx="12702" cy="101600"/>
          </a:xfrm>
          <a:prstGeom prst="rect">
            <a:avLst/>
          </a:prstGeom>
          <a:noFill/>
          <a:ln>
            <a:noFill/>
          </a:ln>
        </p:spPr>
      </p:pic>
      <p:pic>
        <p:nvPicPr>
          <p:cNvPr descr=" " id="599" name="Google Shape;599;p20"/>
          <p:cNvPicPr preferRelativeResize="0"/>
          <p:nvPr/>
        </p:nvPicPr>
        <p:blipFill rotWithShape="1">
          <a:blip r:embed="rId16">
            <a:alphaModFix/>
          </a:blip>
          <a:srcRect b="0" l="0" r="0" t="0"/>
          <a:stretch/>
        </p:blipFill>
        <p:spPr>
          <a:xfrm>
            <a:off x="11230017" y="3441700"/>
            <a:ext cx="2536689" cy="9258300"/>
          </a:xfrm>
          <a:prstGeom prst="rect">
            <a:avLst/>
          </a:prstGeom>
          <a:noFill/>
          <a:ln>
            <a:noFill/>
          </a:ln>
        </p:spPr>
      </p:pic>
      <p:sp>
        <p:nvSpPr>
          <p:cNvPr id="600" name="Google Shape;600;p20"/>
          <p:cNvSpPr/>
          <p:nvPr/>
        </p:nvSpPr>
        <p:spPr>
          <a:xfrm>
            <a:off x="11975177" y="12496800"/>
            <a:ext cx="1024595"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2018</a:t>
            </a:r>
            <a:endParaRPr b="0" i="0" sz="3200" u="none" cap="none" strike="noStrike">
              <a:solidFill>
                <a:schemeClr val="dk1"/>
              </a:solidFill>
              <a:latin typeface="Calibri"/>
              <a:ea typeface="Calibri"/>
              <a:cs typeface="Calibri"/>
              <a:sym typeface="Calibri"/>
            </a:endParaRPr>
          </a:p>
        </p:txBody>
      </p:sp>
      <p:pic>
        <p:nvPicPr>
          <p:cNvPr descr=" " id="601" name="Google Shape;601;p20"/>
          <p:cNvPicPr preferRelativeResize="0"/>
          <p:nvPr/>
        </p:nvPicPr>
        <p:blipFill rotWithShape="1">
          <a:blip r:embed="rId20">
            <a:alphaModFix/>
          </a:blip>
          <a:srcRect b="0" l="0" r="0" t="0"/>
          <a:stretch/>
        </p:blipFill>
        <p:spPr>
          <a:xfrm>
            <a:off x="11230017" y="12369800"/>
            <a:ext cx="12702" cy="101600"/>
          </a:xfrm>
          <a:prstGeom prst="rect">
            <a:avLst/>
          </a:prstGeom>
          <a:noFill/>
          <a:ln>
            <a:noFill/>
          </a:ln>
        </p:spPr>
      </p:pic>
      <p:pic>
        <p:nvPicPr>
          <p:cNvPr descr=" " id="602" name="Google Shape;602;p20"/>
          <p:cNvPicPr preferRelativeResize="0"/>
          <p:nvPr/>
        </p:nvPicPr>
        <p:blipFill rotWithShape="1">
          <a:blip r:embed="rId17">
            <a:alphaModFix/>
          </a:blip>
          <a:srcRect b="0" l="0" r="0" t="0"/>
          <a:stretch/>
        </p:blipFill>
        <p:spPr>
          <a:xfrm>
            <a:off x="13766707" y="3441700"/>
            <a:ext cx="2536689" cy="9258300"/>
          </a:xfrm>
          <a:prstGeom prst="rect">
            <a:avLst/>
          </a:prstGeom>
          <a:noFill/>
          <a:ln>
            <a:noFill/>
          </a:ln>
        </p:spPr>
      </p:pic>
      <p:sp>
        <p:nvSpPr>
          <p:cNvPr id="603" name="Google Shape;603;p20"/>
          <p:cNvSpPr/>
          <p:nvPr/>
        </p:nvSpPr>
        <p:spPr>
          <a:xfrm>
            <a:off x="14511867" y="12496800"/>
            <a:ext cx="1024595"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2019</a:t>
            </a:r>
            <a:endParaRPr b="0" i="0" sz="3200" u="none" cap="none" strike="noStrike">
              <a:solidFill>
                <a:schemeClr val="dk1"/>
              </a:solidFill>
              <a:latin typeface="Calibri"/>
              <a:ea typeface="Calibri"/>
              <a:cs typeface="Calibri"/>
              <a:sym typeface="Calibri"/>
            </a:endParaRPr>
          </a:p>
        </p:txBody>
      </p:sp>
      <p:pic>
        <p:nvPicPr>
          <p:cNvPr descr=" " id="604" name="Google Shape;604;p20"/>
          <p:cNvPicPr preferRelativeResize="0"/>
          <p:nvPr/>
        </p:nvPicPr>
        <p:blipFill rotWithShape="1">
          <a:blip r:embed="rId21">
            <a:alphaModFix/>
          </a:blip>
          <a:srcRect b="0" l="0" r="0" t="0"/>
          <a:stretch/>
        </p:blipFill>
        <p:spPr>
          <a:xfrm>
            <a:off x="13766707" y="12369800"/>
            <a:ext cx="12702" cy="101600"/>
          </a:xfrm>
          <a:prstGeom prst="rect">
            <a:avLst/>
          </a:prstGeom>
          <a:noFill/>
          <a:ln>
            <a:noFill/>
          </a:ln>
        </p:spPr>
      </p:pic>
      <p:pic>
        <p:nvPicPr>
          <p:cNvPr descr=" " id="605" name="Google Shape;605;p20"/>
          <p:cNvPicPr preferRelativeResize="0"/>
          <p:nvPr/>
        </p:nvPicPr>
        <p:blipFill rotWithShape="1">
          <a:blip r:embed="rId17">
            <a:alphaModFix/>
          </a:blip>
          <a:srcRect b="0" l="0" r="0" t="0"/>
          <a:stretch/>
        </p:blipFill>
        <p:spPr>
          <a:xfrm>
            <a:off x="16303393" y="3441700"/>
            <a:ext cx="2536689" cy="9258300"/>
          </a:xfrm>
          <a:prstGeom prst="rect">
            <a:avLst/>
          </a:prstGeom>
          <a:noFill/>
          <a:ln>
            <a:noFill/>
          </a:ln>
        </p:spPr>
      </p:pic>
      <p:sp>
        <p:nvSpPr>
          <p:cNvPr id="606" name="Google Shape;606;p20"/>
          <p:cNvSpPr/>
          <p:nvPr/>
        </p:nvSpPr>
        <p:spPr>
          <a:xfrm>
            <a:off x="16985045" y="12496800"/>
            <a:ext cx="1164312"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2020</a:t>
            </a:r>
            <a:endParaRPr b="0" i="0" sz="3200" u="none" cap="none" strike="noStrike">
              <a:solidFill>
                <a:schemeClr val="dk1"/>
              </a:solidFill>
              <a:latin typeface="Calibri"/>
              <a:ea typeface="Calibri"/>
              <a:cs typeface="Calibri"/>
              <a:sym typeface="Calibri"/>
            </a:endParaRPr>
          </a:p>
        </p:txBody>
      </p:sp>
      <p:pic>
        <p:nvPicPr>
          <p:cNvPr descr=" " id="607" name="Google Shape;607;p20"/>
          <p:cNvPicPr preferRelativeResize="0"/>
          <p:nvPr/>
        </p:nvPicPr>
        <p:blipFill rotWithShape="1">
          <a:blip r:embed="rId22">
            <a:alphaModFix/>
          </a:blip>
          <a:srcRect b="0" l="0" r="0" t="0"/>
          <a:stretch/>
        </p:blipFill>
        <p:spPr>
          <a:xfrm>
            <a:off x="16303393" y="12369800"/>
            <a:ext cx="12702" cy="101600"/>
          </a:xfrm>
          <a:prstGeom prst="rect">
            <a:avLst/>
          </a:prstGeom>
          <a:noFill/>
          <a:ln>
            <a:noFill/>
          </a:ln>
        </p:spPr>
      </p:pic>
      <p:pic>
        <p:nvPicPr>
          <p:cNvPr descr=" " id="608" name="Google Shape;608;p20"/>
          <p:cNvPicPr preferRelativeResize="0"/>
          <p:nvPr/>
        </p:nvPicPr>
        <p:blipFill rotWithShape="1">
          <a:blip r:embed="rId16">
            <a:alphaModFix/>
          </a:blip>
          <a:srcRect b="0" l="0" r="0" t="0"/>
          <a:stretch/>
        </p:blipFill>
        <p:spPr>
          <a:xfrm>
            <a:off x="18840082" y="3441700"/>
            <a:ext cx="2536689" cy="9258300"/>
          </a:xfrm>
          <a:prstGeom prst="rect">
            <a:avLst/>
          </a:prstGeom>
          <a:noFill/>
          <a:ln>
            <a:noFill/>
          </a:ln>
        </p:spPr>
      </p:pic>
      <p:sp>
        <p:nvSpPr>
          <p:cNvPr id="609" name="Google Shape;609;p20"/>
          <p:cNvSpPr/>
          <p:nvPr/>
        </p:nvSpPr>
        <p:spPr>
          <a:xfrm>
            <a:off x="19597944" y="12496800"/>
            <a:ext cx="999192"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2021</a:t>
            </a:r>
            <a:endParaRPr b="0" i="0" sz="3200" u="none" cap="none" strike="noStrike">
              <a:solidFill>
                <a:schemeClr val="dk1"/>
              </a:solidFill>
              <a:latin typeface="Calibri"/>
              <a:ea typeface="Calibri"/>
              <a:cs typeface="Calibri"/>
              <a:sym typeface="Calibri"/>
            </a:endParaRPr>
          </a:p>
        </p:txBody>
      </p:sp>
      <p:pic>
        <p:nvPicPr>
          <p:cNvPr descr=" " id="610" name="Google Shape;610;p20"/>
          <p:cNvPicPr preferRelativeResize="0"/>
          <p:nvPr/>
        </p:nvPicPr>
        <p:blipFill rotWithShape="1">
          <a:blip r:embed="rId23">
            <a:alphaModFix/>
          </a:blip>
          <a:srcRect b="0" l="0" r="0" t="0"/>
          <a:stretch/>
        </p:blipFill>
        <p:spPr>
          <a:xfrm>
            <a:off x="18840082" y="12369800"/>
            <a:ext cx="12702" cy="101600"/>
          </a:xfrm>
          <a:prstGeom prst="rect">
            <a:avLst/>
          </a:prstGeom>
          <a:noFill/>
          <a:ln>
            <a:noFill/>
          </a:ln>
        </p:spPr>
      </p:pic>
      <p:pic>
        <p:nvPicPr>
          <p:cNvPr descr=" " id="611" name="Google Shape;611;p20"/>
          <p:cNvPicPr preferRelativeResize="0"/>
          <p:nvPr/>
        </p:nvPicPr>
        <p:blipFill rotWithShape="1">
          <a:blip r:embed="rId24">
            <a:alphaModFix/>
          </a:blip>
          <a:srcRect b="0" l="0" r="0" t="0"/>
          <a:stretch/>
        </p:blipFill>
        <p:spPr>
          <a:xfrm>
            <a:off x="3619952" y="5048250"/>
            <a:ext cx="17782222" cy="7175500"/>
          </a:xfrm>
          <a:prstGeom prst="rect">
            <a:avLst/>
          </a:prstGeom>
          <a:noFill/>
          <a:ln>
            <a:noFill/>
          </a:ln>
        </p:spPr>
      </p:pic>
      <p:sp>
        <p:nvSpPr>
          <p:cNvPr id="612" name="Google Shape;612;p20"/>
          <p:cNvSpPr/>
          <p:nvPr/>
        </p:nvSpPr>
        <p:spPr>
          <a:xfrm>
            <a:off x="7633654" y="7543800"/>
            <a:ext cx="1803625"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0"/>
          <p:cNvSpPr/>
          <p:nvPr/>
        </p:nvSpPr>
        <p:spPr>
          <a:xfrm>
            <a:off x="7633654" y="7543800"/>
            <a:ext cx="1803625" cy="1231900"/>
          </a:xfrm>
          <a:prstGeom prst="roundRect">
            <a:avLst>
              <a:gd fmla="val 8165"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0"/>
          <p:cNvSpPr/>
          <p:nvPr/>
        </p:nvSpPr>
        <p:spPr>
          <a:xfrm>
            <a:off x="8014702" y="7848600"/>
            <a:ext cx="1041530"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DM Serif Display"/>
              <a:buNone/>
            </a:pPr>
            <a:r>
              <a:rPr b="0" i="0" lang="en-US" sz="3600" u="none" cap="none" strike="noStrike">
                <a:solidFill>
                  <a:srgbClr val="FFFFFF"/>
                </a:solidFill>
                <a:latin typeface="DM Serif Display"/>
                <a:ea typeface="DM Serif Display"/>
                <a:cs typeface="DM Serif Display"/>
                <a:sym typeface="DM Serif Display"/>
              </a:rPr>
              <a:t>25%</a:t>
            </a:r>
            <a:endParaRPr b="0" i="0" sz="3600" u="none" cap="none" strike="noStrike">
              <a:solidFill>
                <a:schemeClr val="dk1"/>
              </a:solidFill>
              <a:latin typeface="Calibri"/>
              <a:ea typeface="Calibri"/>
              <a:cs typeface="Calibri"/>
              <a:sym typeface="Calibri"/>
            </a:endParaRPr>
          </a:p>
        </p:txBody>
      </p:sp>
      <p:pic>
        <p:nvPicPr>
          <p:cNvPr descr=" " id="615" name="Google Shape;615;p20"/>
          <p:cNvPicPr preferRelativeResize="0"/>
          <p:nvPr/>
        </p:nvPicPr>
        <p:blipFill rotWithShape="1">
          <a:blip r:embed="rId25">
            <a:alphaModFix/>
          </a:blip>
          <a:srcRect b="0" l="0" r="0" t="0"/>
          <a:stretch/>
        </p:blipFill>
        <p:spPr>
          <a:xfrm>
            <a:off x="8337470" y="8686800"/>
            <a:ext cx="395994" cy="342900"/>
          </a:xfrm>
          <a:prstGeom prst="rect">
            <a:avLst/>
          </a:prstGeom>
          <a:noFill/>
          <a:ln>
            <a:noFill/>
          </a:ln>
        </p:spPr>
      </p:pic>
      <p:sp>
        <p:nvSpPr>
          <p:cNvPr id="616" name="Google Shape;616;p20"/>
          <p:cNvSpPr/>
          <p:nvPr/>
        </p:nvSpPr>
        <p:spPr>
          <a:xfrm>
            <a:off x="17502788" y="3505200"/>
            <a:ext cx="1943343"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0"/>
          <p:cNvSpPr/>
          <p:nvPr/>
        </p:nvSpPr>
        <p:spPr>
          <a:xfrm>
            <a:off x="17502788" y="3505200"/>
            <a:ext cx="1943343" cy="1231900"/>
          </a:xfrm>
          <a:prstGeom prst="roundRect">
            <a:avLst>
              <a:gd fmla="val 8165"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0"/>
          <p:cNvSpPr/>
          <p:nvPr/>
        </p:nvSpPr>
        <p:spPr>
          <a:xfrm>
            <a:off x="17883835" y="3810000"/>
            <a:ext cx="1181248"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DM Serif Display"/>
              <a:buNone/>
            </a:pPr>
            <a:r>
              <a:rPr b="0" i="0" lang="en-US" sz="3600" u="none" cap="none" strike="noStrike">
                <a:solidFill>
                  <a:srgbClr val="FFFFFF"/>
                </a:solidFill>
                <a:latin typeface="DM Serif Display"/>
                <a:ea typeface="DM Serif Display"/>
                <a:cs typeface="DM Serif Display"/>
                <a:sym typeface="DM Serif Display"/>
              </a:rPr>
              <a:t>100%</a:t>
            </a:r>
            <a:endParaRPr b="0" i="0" sz="3600" u="none" cap="none" strike="noStrike">
              <a:solidFill>
                <a:schemeClr val="dk1"/>
              </a:solidFill>
              <a:latin typeface="Calibri"/>
              <a:ea typeface="Calibri"/>
              <a:cs typeface="Calibri"/>
              <a:sym typeface="Calibri"/>
            </a:endParaRPr>
          </a:p>
        </p:txBody>
      </p:sp>
      <p:pic>
        <p:nvPicPr>
          <p:cNvPr descr=" " id="619" name="Google Shape;619;p20"/>
          <p:cNvPicPr preferRelativeResize="0"/>
          <p:nvPr/>
        </p:nvPicPr>
        <p:blipFill rotWithShape="1">
          <a:blip r:embed="rId26">
            <a:alphaModFix/>
          </a:blip>
          <a:srcRect b="0" l="0" r="0" t="0"/>
          <a:stretch/>
        </p:blipFill>
        <p:spPr>
          <a:xfrm>
            <a:off x="18276462" y="4648200"/>
            <a:ext cx="395994" cy="342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4" name="Shape 624"/>
        <p:cNvGrpSpPr/>
        <p:nvPr/>
      </p:nvGrpSpPr>
      <p:grpSpPr>
        <a:xfrm>
          <a:off x="0" y="0"/>
          <a:ext cx="0" cy="0"/>
          <a:chOff x="0" y="0"/>
          <a:chExt cx="0" cy="0"/>
        </a:xfrm>
      </p:grpSpPr>
      <p:pic>
        <p:nvPicPr>
          <p:cNvPr descr=" " id="625" name="Google Shape;625;p21"/>
          <p:cNvPicPr preferRelativeResize="0"/>
          <p:nvPr/>
        </p:nvPicPr>
        <p:blipFill rotWithShape="1">
          <a:blip r:embed="rId3">
            <a:alphaModFix/>
          </a:blip>
          <a:srcRect b="0" l="0" r="0" t="0"/>
          <a:stretch/>
        </p:blipFill>
        <p:spPr>
          <a:xfrm>
            <a:off x="14267241" y="-3176116"/>
            <a:ext cx="13105616" cy="8458994"/>
          </a:xfrm>
          <a:prstGeom prst="rect">
            <a:avLst/>
          </a:prstGeom>
          <a:noFill/>
          <a:ln>
            <a:noFill/>
          </a:ln>
        </p:spPr>
      </p:pic>
      <p:pic>
        <p:nvPicPr>
          <p:cNvPr descr=" " id="626" name="Google Shape;626;p21"/>
          <p:cNvPicPr preferRelativeResize="0"/>
          <p:nvPr/>
        </p:nvPicPr>
        <p:blipFill rotWithShape="1">
          <a:blip r:embed="rId4">
            <a:alphaModFix/>
          </a:blip>
          <a:srcRect b="0" l="0" r="0" t="0"/>
          <a:stretch/>
        </p:blipFill>
        <p:spPr>
          <a:xfrm>
            <a:off x="-1041530" y="5689600"/>
            <a:ext cx="13057232" cy="10007600"/>
          </a:xfrm>
          <a:prstGeom prst="rect">
            <a:avLst/>
          </a:prstGeom>
          <a:noFill/>
          <a:ln>
            <a:noFill/>
          </a:ln>
        </p:spPr>
      </p:pic>
      <p:pic>
        <p:nvPicPr>
          <p:cNvPr descr=" " id="627" name="Google Shape;627;p21"/>
          <p:cNvPicPr preferRelativeResize="0"/>
          <p:nvPr/>
        </p:nvPicPr>
        <p:blipFill rotWithShape="1">
          <a:blip r:embed="rId5">
            <a:alphaModFix/>
          </a:blip>
          <a:srcRect b="0" l="0" r="0" t="0"/>
          <a:stretch/>
        </p:blipFill>
        <p:spPr>
          <a:xfrm>
            <a:off x="19789073" y="11099800"/>
            <a:ext cx="1743178" cy="1999357"/>
          </a:xfrm>
          <a:prstGeom prst="rect">
            <a:avLst/>
          </a:prstGeom>
          <a:noFill/>
          <a:ln>
            <a:noFill/>
          </a:ln>
        </p:spPr>
      </p:pic>
      <p:pic>
        <p:nvPicPr>
          <p:cNvPr descr=" " id="628" name="Google Shape;628;p21"/>
          <p:cNvPicPr preferRelativeResize="0"/>
          <p:nvPr/>
        </p:nvPicPr>
        <p:blipFill rotWithShape="1">
          <a:blip r:embed="rId6">
            <a:alphaModFix/>
          </a:blip>
          <a:srcRect b="0" l="0" r="0" t="0"/>
          <a:stretch/>
        </p:blipFill>
        <p:spPr>
          <a:xfrm>
            <a:off x="408826" y="2079699"/>
            <a:ext cx="1361287" cy="1721470"/>
          </a:xfrm>
          <a:prstGeom prst="rect">
            <a:avLst/>
          </a:prstGeom>
          <a:noFill/>
          <a:ln>
            <a:noFill/>
          </a:ln>
        </p:spPr>
      </p:pic>
      <p:pic>
        <p:nvPicPr>
          <p:cNvPr descr=" " id="629" name="Google Shape;629;p21"/>
          <p:cNvPicPr preferRelativeResize="0"/>
          <p:nvPr/>
        </p:nvPicPr>
        <p:blipFill rotWithShape="1">
          <a:blip r:embed="rId7">
            <a:alphaModFix/>
          </a:blip>
          <a:srcRect b="0" l="0" r="0" t="0"/>
          <a:stretch/>
        </p:blipFill>
        <p:spPr>
          <a:xfrm>
            <a:off x="4540210" y="228005"/>
            <a:ext cx="1452967" cy="1452488"/>
          </a:xfrm>
          <a:prstGeom prst="rect">
            <a:avLst/>
          </a:prstGeom>
          <a:noFill/>
          <a:ln>
            <a:noFill/>
          </a:ln>
        </p:spPr>
      </p:pic>
      <p:sp>
        <p:nvSpPr>
          <p:cNvPr id="630" name="Google Shape;630;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p2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32" name="Google Shape;632;p21"/>
          <p:cNvSpPr/>
          <p:nvPr/>
        </p:nvSpPr>
        <p:spPr>
          <a:xfrm>
            <a:off x="9267925" y="711200"/>
            <a:ext cx="5851198"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633" name="Google Shape;633;p21"/>
          <p:cNvSpPr/>
          <p:nvPr/>
        </p:nvSpPr>
        <p:spPr>
          <a:xfrm>
            <a:off x="2553019" y="29464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p21"/>
          <p:cNvPicPr preferRelativeResize="0"/>
          <p:nvPr/>
        </p:nvPicPr>
        <p:blipFill rotWithShape="1">
          <a:blip r:embed="rId9">
            <a:alphaModFix/>
          </a:blip>
          <a:srcRect b="0" l="0" r="0" t="0"/>
          <a:stretch/>
        </p:blipFill>
        <p:spPr>
          <a:xfrm>
            <a:off x="2553019" y="2946400"/>
            <a:ext cx="6096762" cy="6096000"/>
          </a:xfrm>
          <a:prstGeom prst="rect">
            <a:avLst/>
          </a:prstGeom>
          <a:noFill/>
          <a:ln>
            <a:noFill/>
          </a:ln>
        </p:spPr>
      </p:pic>
      <p:sp>
        <p:nvSpPr>
          <p:cNvPr id="635" name="Google Shape;635;p21"/>
          <p:cNvSpPr/>
          <p:nvPr/>
        </p:nvSpPr>
        <p:spPr>
          <a:xfrm>
            <a:off x="255301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1"/>
          <p:cNvSpPr/>
          <p:nvPr/>
        </p:nvSpPr>
        <p:spPr>
          <a:xfrm>
            <a:off x="255301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1"/>
          <p:cNvSpPr/>
          <p:nvPr/>
        </p:nvSpPr>
        <p:spPr>
          <a:xfrm>
            <a:off x="2451406" y="92456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638" name="Google Shape;638;p21"/>
          <p:cNvSpPr/>
          <p:nvPr/>
        </p:nvSpPr>
        <p:spPr>
          <a:xfrm>
            <a:off x="2485277" y="102362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39" name="Google Shape;639;p21"/>
          <p:cNvSpPr/>
          <p:nvPr/>
        </p:nvSpPr>
        <p:spPr>
          <a:xfrm>
            <a:off x="9513489" y="53848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p21"/>
          <p:cNvPicPr preferRelativeResize="0"/>
          <p:nvPr/>
        </p:nvPicPr>
        <p:blipFill rotWithShape="1">
          <a:blip r:embed="rId10">
            <a:alphaModFix/>
          </a:blip>
          <a:srcRect b="0" l="0" r="0" t="0"/>
          <a:stretch/>
        </p:blipFill>
        <p:spPr>
          <a:xfrm>
            <a:off x="9513489" y="5384800"/>
            <a:ext cx="6096762" cy="6096000"/>
          </a:xfrm>
          <a:prstGeom prst="rect">
            <a:avLst/>
          </a:prstGeom>
          <a:noFill/>
          <a:ln>
            <a:noFill/>
          </a:ln>
        </p:spPr>
      </p:pic>
      <p:sp>
        <p:nvSpPr>
          <p:cNvPr id="641" name="Google Shape;641;p21"/>
          <p:cNvSpPr/>
          <p:nvPr/>
        </p:nvSpPr>
        <p:spPr>
          <a:xfrm>
            <a:off x="9513489" y="116840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1"/>
          <p:cNvSpPr/>
          <p:nvPr/>
        </p:nvSpPr>
        <p:spPr>
          <a:xfrm>
            <a:off x="9513489" y="116840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1"/>
          <p:cNvSpPr/>
          <p:nvPr/>
        </p:nvSpPr>
        <p:spPr>
          <a:xfrm>
            <a:off x="9411876" y="116840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644" name="Google Shape;644;p21"/>
          <p:cNvSpPr/>
          <p:nvPr/>
        </p:nvSpPr>
        <p:spPr>
          <a:xfrm>
            <a:off x="9445747" y="126746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45" name="Google Shape;645;p21"/>
          <p:cNvSpPr/>
          <p:nvPr/>
        </p:nvSpPr>
        <p:spPr>
          <a:xfrm>
            <a:off x="16473959" y="29464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p21"/>
          <p:cNvPicPr preferRelativeResize="0"/>
          <p:nvPr/>
        </p:nvPicPr>
        <p:blipFill rotWithShape="1">
          <a:blip r:embed="rId11">
            <a:alphaModFix/>
          </a:blip>
          <a:srcRect b="0" l="0" r="0" t="0"/>
          <a:stretch/>
        </p:blipFill>
        <p:spPr>
          <a:xfrm>
            <a:off x="16473959" y="2946400"/>
            <a:ext cx="6096762" cy="6096000"/>
          </a:xfrm>
          <a:prstGeom prst="rect">
            <a:avLst/>
          </a:prstGeom>
          <a:noFill/>
          <a:ln>
            <a:noFill/>
          </a:ln>
        </p:spPr>
      </p:pic>
      <p:sp>
        <p:nvSpPr>
          <p:cNvPr id="647" name="Google Shape;647;p21"/>
          <p:cNvSpPr/>
          <p:nvPr/>
        </p:nvSpPr>
        <p:spPr>
          <a:xfrm>
            <a:off x="1647395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1"/>
          <p:cNvSpPr/>
          <p:nvPr/>
        </p:nvSpPr>
        <p:spPr>
          <a:xfrm>
            <a:off x="1647395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1"/>
          <p:cNvSpPr/>
          <p:nvPr/>
        </p:nvSpPr>
        <p:spPr>
          <a:xfrm>
            <a:off x="16372346" y="92456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650" name="Google Shape;650;p21"/>
          <p:cNvSpPr/>
          <p:nvPr/>
        </p:nvSpPr>
        <p:spPr>
          <a:xfrm>
            <a:off x="16406217" y="102362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5" name="Shape 655"/>
        <p:cNvGrpSpPr/>
        <p:nvPr/>
      </p:nvGrpSpPr>
      <p:grpSpPr>
        <a:xfrm>
          <a:off x="0" y="0"/>
          <a:ext cx="0" cy="0"/>
          <a:chOff x="0" y="0"/>
          <a:chExt cx="0" cy="0"/>
        </a:xfrm>
      </p:grpSpPr>
      <p:pic>
        <p:nvPicPr>
          <p:cNvPr descr=" " id="656" name="Google Shape;656;p22"/>
          <p:cNvPicPr preferRelativeResize="0"/>
          <p:nvPr/>
        </p:nvPicPr>
        <p:blipFill rotWithShape="1">
          <a:blip r:embed="rId3">
            <a:alphaModFix/>
          </a:blip>
          <a:srcRect b="0" l="0" r="0" t="0"/>
          <a:stretch/>
        </p:blipFill>
        <p:spPr>
          <a:xfrm>
            <a:off x="14267241" y="-3176116"/>
            <a:ext cx="13105616" cy="8458994"/>
          </a:xfrm>
          <a:prstGeom prst="rect">
            <a:avLst/>
          </a:prstGeom>
          <a:noFill/>
          <a:ln>
            <a:noFill/>
          </a:ln>
        </p:spPr>
      </p:pic>
      <p:pic>
        <p:nvPicPr>
          <p:cNvPr descr=" " id="657" name="Google Shape;657;p22"/>
          <p:cNvPicPr preferRelativeResize="0"/>
          <p:nvPr/>
        </p:nvPicPr>
        <p:blipFill rotWithShape="1">
          <a:blip r:embed="rId4">
            <a:alphaModFix/>
          </a:blip>
          <a:srcRect b="0" l="0" r="0" t="0"/>
          <a:stretch/>
        </p:blipFill>
        <p:spPr>
          <a:xfrm>
            <a:off x="-1041530" y="5689600"/>
            <a:ext cx="13057232" cy="10007600"/>
          </a:xfrm>
          <a:prstGeom prst="rect">
            <a:avLst/>
          </a:prstGeom>
          <a:noFill/>
          <a:ln>
            <a:noFill/>
          </a:ln>
        </p:spPr>
      </p:pic>
      <p:pic>
        <p:nvPicPr>
          <p:cNvPr descr=" " id="658" name="Google Shape;658;p22"/>
          <p:cNvPicPr preferRelativeResize="0"/>
          <p:nvPr/>
        </p:nvPicPr>
        <p:blipFill rotWithShape="1">
          <a:blip r:embed="rId5">
            <a:alphaModFix/>
          </a:blip>
          <a:srcRect b="0" l="0" r="0" t="0"/>
          <a:stretch/>
        </p:blipFill>
        <p:spPr>
          <a:xfrm>
            <a:off x="19789073" y="11099800"/>
            <a:ext cx="1743178" cy="1999357"/>
          </a:xfrm>
          <a:prstGeom prst="rect">
            <a:avLst/>
          </a:prstGeom>
          <a:noFill/>
          <a:ln>
            <a:noFill/>
          </a:ln>
        </p:spPr>
      </p:pic>
      <p:pic>
        <p:nvPicPr>
          <p:cNvPr descr=" " id="659" name="Google Shape;659;p22"/>
          <p:cNvPicPr preferRelativeResize="0"/>
          <p:nvPr/>
        </p:nvPicPr>
        <p:blipFill rotWithShape="1">
          <a:blip r:embed="rId6">
            <a:alphaModFix/>
          </a:blip>
          <a:srcRect b="0" l="0" r="0" t="0"/>
          <a:stretch/>
        </p:blipFill>
        <p:spPr>
          <a:xfrm>
            <a:off x="408826" y="2079699"/>
            <a:ext cx="1361287" cy="1721470"/>
          </a:xfrm>
          <a:prstGeom prst="rect">
            <a:avLst/>
          </a:prstGeom>
          <a:noFill/>
          <a:ln>
            <a:noFill/>
          </a:ln>
        </p:spPr>
      </p:pic>
      <p:pic>
        <p:nvPicPr>
          <p:cNvPr descr=" " id="660" name="Google Shape;660;p22"/>
          <p:cNvPicPr preferRelativeResize="0"/>
          <p:nvPr/>
        </p:nvPicPr>
        <p:blipFill rotWithShape="1">
          <a:blip r:embed="rId7">
            <a:alphaModFix/>
          </a:blip>
          <a:srcRect b="0" l="0" r="0" t="0"/>
          <a:stretch/>
        </p:blipFill>
        <p:spPr>
          <a:xfrm>
            <a:off x="4540210" y="228005"/>
            <a:ext cx="1452967" cy="1452488"/>
          </a:xfrm>
          <a:prstGeom prst="rect">
            <a:avLst/>
          </a:prstGeom>
          <a:noFill/>
          <a:ln>
            <a:noFill/>
          </a:ln>
        </p:spPr>
      </p:pic>
      <p:sp>
        <p:nvSpPr>
          <p:cNvPr id="661" name="Google Shape;661;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p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63" name="Google Shape;663;p22"/>
          <p:cNvSpPr/>
          <p:nvPr/>
        </p:nvSpPr>
        <p:spPr>
          <a:xfrm>
            <a:off x="2032254" y="571500"/>
            <a:ext cx="21338667" cy="116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2"/>
          <p:cNvSpPr/>
          <p:nvPr/>
        </p:nvSpPr>
        <p:spPr>
          <a:xfrm>
            <a:off x="10618527" y="571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p22"/>
          <p:cNvPicPr preferRelativeResize="0"/>
          <p:nvPr/>
        </p:nvPicPr>
        <p:blipFill rotWithShape="1">
          <a:blip r:embed="rId9">
            <a:alphaModFix/>
          </a:blip>
          <a:srcRect b="0" l="0" r="0" t="0"/>
          <a:stretch/>
        </p:blipFill>
        <p:spPr>
          <a:xfrm>
            <a:off x="11685461" y="571500"/>
            <a:ext cx="2032254" cy="2032000"/>
          </a:xfrm>
          <a:prstGeom prst="rect">
            <a:avLst/>
          </a:prstGeom>
          <a:noFill/>
          <a:ln>
            <a:noFill/>
          </a:ln>
        </p:spPr>
      </p:pic>
      <p:sp>
        <p:nvSpPr>
          <p:cNvPr id="666" name="Google Shape;666;p22"/>
          <p:cNvSpPr/>
          <p:nvPr/>
        </p:nvSpPr>
        <p:spPr>
          <a:xfrm>
            <a:off x="10923365" y="2806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2"/>
          <p:cNvSpPr/>
          <p:nvPr/>
        </p:nvSpPr>
        <p:spPr>
          <a:xfrm>
            <a:off x="10847156" y="2806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Chloe Ng</a:t>
            </a:r>
            <a:endParaRPr b="0" i="0" sz="3600" u="none" cap="none" strike="noStrike">
              <a:solidFill>
                <a:schemeClr val="dk1"/>
              </a:solidFill>
              <a:latin typeface="Calibri"/>
              <a:ea typeface="Calibri"/>
              <a:cs typeface="Calibri"/>
              <a:sym typeface="Calibri"/>
            </a:endParaRPr>
          </a:p>
        </p:txBody>
      </p:sp>
      <p:sp>
        <p:nvSpPr>
          <p:cNvPr id="668" name="Google Shape;668;p22"/>
          <p:cNvSpPr/>
          <p:nvPr/>
        </p:nvSpPr>
        <p:spPr>
          <a:xfrm>
            <a:off x="10855623" y="3530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69" name="Google Shape;669;p22"/>
          <p:cNvSpPr/>
          <p:nvPr/>
        </p:nvSpPr>
        <p:spPr>
          <a:xfrm>
            <a:off x="2032254"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p22"/>
          <p:cNvPicPr preferRelativeResize="0"/>
          <p:nvPr/>
        </p:nvPicPr>
        <p:blipFill rotWithShape="1">
          <a:blip r:embed="rId10">
            <a:alphaModFix/>
          </a:blip>
          <a:srcRect b="0" l="0" r="0" t="0"/>
          <a:stretch/>
        </p:blipFill>
        <p:spPr>
          <a:xfrm>
            <a:off x="3099187" y="8839200"/>
            <a:ext cx="2032254" cy="2032000"/>
          </a:xfrm>
          <a:prstGeom prst="rect">
            <a:avLst/>
          </a:prstGeom>
          <a:noFill/>
          <a:ln>
            <a:noFill/>
          </a:ln>
        </p:spPr>
      </p:pic>
      <p:sp>
        <p:nvSpPr>
          <p:cNvPr id="671" name="Google Shape;671;p22"/>
          <p:cNvSpPr/>
          <p:nvPr/>
        </p:nvSpPr>
        <p:spPr>
          <a:xfrm>
            <a:off x="2337092"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2"/>
          <p:cNvSpPr/>
          <p:nvPr/>
        </p:nvSpPr>
        <p:spPr>
          <a:xfrm>
            <a:off x="2260883"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Lyrisa</a:t>
            </a:r>
            <a:endParaRPr b="0" i="0" sz="3600" u="none" cap="none" strike="noStrike">
              <a:solidFill>
                <a:schemeClr val="dk1"/>
              </a:solidFill>
              <a:latin typeface="Calibri"/>
              <a:ea typeface="Calibri"/>
              <a:cs typeface="Calibri"/>
              <a:sym typeface="Calibri"/>
            </a:endParaRPr>
          </a:p>
        </p:txBody>
      </p:sp>
      <p:sp>
        <p:nvSpPr>
          <p:cNvPr id="673" name="Google Shape;673;p22"/>
          <p:cNvSpPr/>
          <p:nvPr/>
        </p:nvSpPr>
        <p:spPr>
          <a:xfrm>
            <a:off x="2269350"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74" name="Google Shape;674;p22"/>
          <p:cNvSpPr/>
          <p:nvPr/>
        </p:nvSpPr>
        <p:spPr>
          <a:xfrm>
            <a:off x="6325391"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p22"/>
          <p:cNvPicPr preferRelativeResize="0"/>
          <p:nvPr/>
        </p:nvPicPr>
        <p:blipFill rotWithShape="1">
          <a:blip r:embed="rId11">
            <a:alphaModFix/>
          </a:blip>
          <a:srcRect b="0" l="0" r="0" t="0"/>
          <a:stretch/>
        </p:blipFill>
        <p:spPr>
          <a:xfrm>
            <a:off x="7392324" y="8839200"/>
            <a:ext cx="2032254" cy="2032000"/>
          </a:xfrm>
          <a:prstGeom prst="rect">
            <a:avLst/>
          </a:prstGeom>
          <a:noFill/>
          <a:ln>
            <a:noFill/>
          </a:ln>
        </p:spPr>
      </p:pic>
      <p:sp>
        <p:nvSpPr>
          <p:cNvPr id="676" name="Google Shape;676;p22"/>
          <p:cNvSpPr/>
          <p:nvPr/>
        </p:nvSpPr>
        <p:spPr>
          <a:xfrm>
            <a:off x="6630229"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2"/>
          <p:cNvSpPr/>
          <p:nvPr/>
        </p:nvSpPr>
        <p:spPr>
          <a:xfrm>
            <a:off x="6554019"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Lucian</a:t>
            </a:r>
            <a:endParaRPr b="0" i="0" sz="3600" u="none" cap="none" strike="noStrike">
              <a:solidFill>
                <a:schemeClr val="dk1"/>
              </a:solidFill>
              <a:latin typeface="Calibri"/>
              <a:ea typeface="Calibri"/>
              <a:cs typeface="Calibri"/>
              <a:sym typeface="Calibri"/>
            </a:endParaRPr>
          </a:p>
        </p:txBody>
      </p:sp>
      <p:sp>
        <p:nvSpPr>
          <p:cNvPr id="678" name="Google Shape;678;p22"/>
          <p:cNvSpPr/>
          <p:nvPr/>
        </p:nvSpPr>
        <p:spPr>
          <a:xfrm>
            <a:off x="6562487"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79" name="Google Shape;679;p22"/>
          <p:cNvSpPr/>
          <p:nvPr/>
        </p:nvSpPr>
        <p:spPr>
          <a:xfrm>
            <a:off x="10618527"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p22"/>
          <p:cNvPicPr preferRelativeResize="0"/>
          <p:nvPr/>
        </p:nvPicPr>
        <p:blipFill rotWithShape="1">
          <a:blip r:embed="rId12">
            <a:alphaModFix/>
          </a:blip>
          <a:srcRect b="0" l="0" r="0" t="0"/>
          <a:stretch/>
        </p:blipFill>
        <p:spPr>
          <a:xfrm>
            <a:off x="11685461" y="8839200"/>
            <a:ext cx="2032254" cy="2032000"/>
          </a:xfrm>
          <a:prstGeom prst="rect">
            <a:avLst/>
          </a:prstGeom>
          <a:noFill/>
          <a:ln>
            <a:noFill/>
          </a:ln>
        </p:spPr>
      </p:pic>
      <p:sp>
        <p:nvSpPr>
          <p:cNvPr id="681" name="Google Shape;681;p22"/>
          <p:cNvSpPr/>
          <p:nvPr/>
        </p:nvSpPr>
        <p:spPr>
          <a:xfrm>
            <a:off x="10923365"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2"/>
          <p:cNvSpPr/>
          <p:nvPr/>
        </p:nvSpPr>
        <p:spPr>
          <a:xfrm>
            <a:off x="10847156"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Elvina</a:t>
            </a:r>
            <a:endParaRPr b="0" i="0" sz="3600" u="none" cap="none" strike="noStrike">
              <a:solidFill>
                <a:schemeClr val="dk1"/>
              </a:solidFill>
              <a:latin typeface="Calibri"/>
              <a:ea typeface="Calibri"/>
              <a:cs typeface="Calibri"/>
              <a:sym typeface="Calibri"/>
            </a:endParaRPr>
          </a:p>
        </p:txBody>
      </p:sp>
      <p:sp>
        <p:nvSpPr>
          <p:cNvPr id="683" name="Google Shape;683;p22"/>
          <p:cNvSpPr/>
          <p:nvPr/>
        </p:nvSpPr>
        <p:spPr>
          <a:xfrm>
            <a:off x="10855623"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84" name="Google Shape;684;p22"/>
          <p:cNvSpPr/>
          <p:nvPr/>
        </p:nvSpPr>
        <p:spPr>
          <a:xfrm>
            <a:off x="14911664"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p22"/>
          <p:cNvPicPr preferRelativeResize="0"/>
          <p:nvPr/>
        </p:nvPicPr>
        <p:blipFill rotWithShape="1">
          <a:blip r:embed="rId13">
            <a:alphaModFix/>
          </a:blip>
          <a:srcRect b="0" l="0" r="0" t="0"/>
          <a:stretch/>
        </p:blipFill>
        <p:spPr>
          <a:xfrm>
            <a:off x="15978597" y="8839200"/>
            <a:ext cx="2032254" cy="2032000"/>
          </a:xfrm>
          <a:prstGeom prst="rect">
            <a:avLst/>
          </a:prstGeom>
          <a:noFill/>
          <a:ln>
            <a:noFill/>
          </a:ln>
        </p:spPr>
      </p:pic>
      <p:sp>
        <p:nvSpPr>
          <p:cNvPr id="686" name="Google Shape;686;p22"/>
          <p:cNvSpPr/>
          <p:nvPr/>
        </p:nvSpPr>
        <p:spPr>
          <a:xfrm>
            <a:off x="15216502"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2"/>
          <p:cNvSpPr/>
          <p:nvPr/>
        </p:nvSpPr>
        <p:spPr>
          <a:xfrm>
            <a:off x="15140292"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Seraphina</a:t>
            </a:r>
            <a:endParaRPr b="0" i="0" sz="3600" u="none" cap="none" strike="noStrike">
              <a:solidFill>
                <a:schemeClr val="dk1"/>
              </a:solidFill>
              <a:latin typeface="Calibri"/>
              <a:ea typeface="Calibri"/>
              <a:cs typeface="Calibri"/>
              <a:sym typeface="Calibri"/>
            </a:endParaRPr>
          </a:p>
        </p:txBody>
      </p:sp>
      <p:sp>
        <p:nvSpPr>
          <p:cNvPr id="688" name="Google Shape;688;p22"/>
          <p:cNvSpPr/>
          <p:nvPr/>
        </p:nvSpPr>
        <p:spPr>
          <a:xfrm>
            <a:off x="15148760"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89" name="Google Shape;689;p22"/>
          <p:cNvSpPr/>
          <p:nvPr/>
        </p:nvSpPr>
        <p:spPr>
          <a:xfrm>
            <a:off x="19204800"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p22"/>
          <p:cNvPicPr preferRelativeResize="0"/>
          <p:nvPr/>
        </p:nvPicPr>
        <p:blipFill rotWithShape="1">
          <a:blip r:embed="rId14">
            <a:alphaModFix/>
          </a:blip>
          <a:srcRect b="0" l="0" r="0" t="0"/>
          <a:stretch/>
        </p:blipFill>
        <p:spPr>
          <a:xfrm>
            <a:off x="20271734" y="8839200"/>
            <a:ext cx="2032254" cy="2032000"/>
          </a:xfrm>
          <a:prstGeom prst="rect">
            <a:avLst/>
          </a:prstGeom>
          <a:noFill/>
          <a:ln>
            <a:noFill/>
          </a:ln>
        </p:spPr>
      </p:pic>
      <p:sp>
        <p:nvSpPr>
          <p:cNvPr id="691" name="Google Shape;691;p22"/>
          <p:cNvSpPr/>
          <p:nvPr/>
        </p:nvSpPr>
        <p:spPr>
          <a:xfrm>
            <a:off x="19509638"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2"/>
          <p:cNvSpPr/>
          <p:nvPr/>
        </p:nvSpPr>
        <p:spPr>
          <a:xfrm>
            <a:off x="19433429"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Kaelen</a:t>
            </a:r>
            <a:endParaRPr b="0" i="0" sz="3600" u="none" cap="none" strike="noStrike">
              <a:solidFill>
                <a:schemeClr val="dk1"/>
              </a:solidFill>
              <a:latin typeface="Calibri"/>
              <a:ea typeface="Calibri"/>
              <a:cs typeface="Calibri"/>
              <a:sym typeface="Calibri"/>
            </a:endParaRPr>
          </a:p>
        </p:txBody>
      </p:sp>
      <p:sp>
        <p:nvSpPr>
          <p:cNvPr id="693" name="Google Shape;693;p22"/>
          <p:cNvSpPr/>
          <p:nvPr/>
        </p:nvSpPr>
        <p:spPr>
          <a:xfrm>
            <a:off x="19441897"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94" name="Google Shape;694;p22"/>
          <p:cNvSpPr/>
          <p:nvPr/>
        </p:nvSpPr>
        <p:spPr>
          <a:xfrm>
            <a:off x="4267733" y="4762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5" name="Google Shape;695;p22"/>
          <p:cNvPicPr preferRelativeResize="0"/>
          <p:nvPr/>
        </p:nvPicPr>
        <p:blipFill rotWithShape="1">
          <a:blip r:embed="rId15">
            <a:alphaModFix/>
          </a:blip>
          <a:srcRect b="0" l="0" r="0" t="0"/>
          <a:stretch/>
        </p:blipFill>
        <p:spPr>
          <a:xfrm>
            <a:off x="5334667" y="4762500"/>
            <a:ext cx="2032254" cy="2032000"/>
          </a:xfrm>
          <a:prstGeom prst="rect">
            <a:avLst/>
          </a:prstGeom>
          <a:noFill/>
          <a:ln>
            <a:noFill/>
          </a:ln>
        </p:spPr>
      </p:pic>
      <p:sp>
        <p:nvSpPr>
          <p:cNvPr id="696" name="Google Shape;696;p22"/>
          <p:cNvSpPr/>
          <p:nvPr/>
        </p:nvSpPr>
        <p:spPr>
          <a:xfrm>
            <a:off x="4572572" y="6997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2"/>
          <p:cNvSpPr/>
          <p:nvPr/>
        </p:nvSpPr>
        <p:spPr>
          <a:xfrm>
            <a:off x="4496362" y="6997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Aurielle</a:t>
            </a:r>
            <a:endParaRPr b="0" i="0" sz="3600" u="none" cap="none" strike="noStrike">
              <a:solidFill>
                <a:schemeClr val="dk1"/>
              </a:solidFill>
              <a:latin typeface="Calibri"/>
              <a:ea typeface="Calibri"/>
              <a:cs typeface="Calibri"/>
              <a:sym typeface="Calibri"/>
            </a:endParaRPr>
          </a:p>
        </p:txBody>
      </p:sp>
      <p:sp>
        <p:nvSpPr>
          <p:cNvPr id="698" name="Google Shape;698;p22"/>
          <p:cNvSpPr/>
          <p:nvPr/>
        </p:nvSpPr>
        <p:spPr>
          <a:xfrm>
            <a:off x="4504830" y="7721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99" name="Google Shape;699;p22"/>
          <p:cNvSpPr/>
          <p:nvPr/>
        </p:nvSpPr>
        <p:spPr>
          <a:xfrm>
            <a:off x="17121740" y="4762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p22"/>
          <p:cNvPicPr preferRelativeResize="0"/>
          <p:nvPr/>
        </p:nvPicPr>
        <p:blipFill rotWithShape="1">
          <a:blip r:embed="rId16">
            <a:alphaModFix/>
          </a:blip>
          <a:srcRect b="0" l="0" r="0" t="0"/>
          <a:stretch/>
        </p:blipFill>
        <p:spPr>
          <a:xfrm>
            <a:off x="18188673" y="4762500"/>
            <a:ext cx="2032254" cy="2032000"/>
          </a:xfrm>
          <a:prstGeom prst="rect">
            <a:avLst/>
          </a:prstGeom>
          <a:noFill/>
          <a:ln>
            <a:noFill/>
          </a:ln>
        </p:spPr>
      </p:pic>
      <p:sp>
        <p:nvSpPr>
          <p:cNvPr id="701" name="Google Shape;701;p22"/>
          <p:cNvSpPr/>
          <p:nvPr/>
        </p:nvSpPr>
        <p:spPr>
          <a:xfrm>
            <a:off x="17426578" y="6997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2"/>
          <p:cNvSpPr/>
          <p:nvPr/>
        </p:nvSpPr>
        <p:spPr>
          <a:xfrm>
            <a:off x="17350369" y="6997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Dariana</a:t>
            </a:r>
            <a:endParaRPr b="0" i="0" sz="3600" u="none" cap="none" strike="noStrike">
              <a:solidFill>
                <a:schemeClr val="dk1"/>
              </a:solidFill>
              <a:latin typeface="Calibri"/>
              <a:ea typeface="Calibri"/>
              <a:cs typeface="Calibri"/>
              <a:sym typeface="Calibri"/>
            </a:endParaRPr>
          </a:p>
        </p:txBody>
      </p:sp>
      <p:sp>
        <p:nvSpPr>
          <p:cNvPr id="703" name="Google Shape;703;p22"/>
          <p:cNvSpPr/>
          <p:nvPr/>
        </p:nvSpPr>
        <p:spPr>
          <a:xfrm>
            <a:off x="17358836" y="7721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04" name="Google Shape;704;p22"/>
          <p:cNvSpPr/>
          <p:nvPr/>
        </p:nvSpPr>
        <p:spPr>
          <a:xfrm>
            <a:off x="10618527" y="4762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5" name="Google Shape;705;p22"/>
          <p:cNvPicPr preferRelativeResize="0"/>
          <p:nvPr/>
        </p:nvPicPr>
        <p:blipFill rotWithShape="1">
          <a:blip r:embed="rId17">
            <a:alphaModFix/>
          </a:blip>
          <a:srcRect b="0" l="0" r="0" t="0"/>
          <a:stretch/>
        </p:blipFill>
        <p:spPr>
          <a:xfrm>
            <a:off x="11685461" y="4762500"/>
            <a:ext cx="2032254" cy="2032000"/>
          </a:xfrm>
          <a:prstGeom prst="rect">
            <a:avLst/>
          </a:prstGeom>
          <a:noFill/>
          <a:ln>
            <a:noFill/>
          </a:ln>
        </p:spPr>
      </p:pic>
      <p:sp>
        <p:nvSpPr>
          <p:cNvPr id="706" name="Google Shape;706;p22"/>
          <p:cNvSpPr/>
          <p:nvPr/>
        </p:nvSpPr>
        <p:spPr>
          <a:xfrm>
            <a:off x="10923365" y="6997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2"/>
          <p:cNvSpPr/>
          <p:nvPr/>
        </p:nvSpPr>
        <p:spPr>
          <a:xfrm>
            <a:off x="10847156" y="6997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Theronis</a:t>
            </a:r>
            <a:endParaRPr b="0" i="0" sz="3600" u="none" cap="none" strike="noStrike">
              <a:solidFill>
                <a:schemeClr val="dk1"/>
              </a:solidFill>
              <a:latin typeface="Calibri"/>
              <a:ea typeface="Calibri"/>
              <a:cs typeface="Calibri"/>
              <a:sym typeface="Calibri"/>
            </a:endParaRPr>
          </a:p>
        </p:txBody>
      </p:sp>
      <p:sp>
        <p:nvSpPr>
          <p:cNvPr id="708" name="Google Shape;708;p22"/>
          <p:cNvSpPr/>
          <p:nvPr/>
        </p:nvSpPr>
        <p:spPr>
          <a:xfrm>
            <a:off x="10855623" y="7721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09" name="Google Shape;709;p22"/>
          <p:cNvPicPr preferRelativeResize="0"/>
          <p:nvPr/>
        </p:nvPicPr>
        <p:blipFill rotWithShape="1">
          <a:blip r:embed="rId18">
            <a:alphaModFix/>
          </a:blip>
          <a:srcRect b="0" l="0" r="0" t="0"/>
          <a:stretch/>
        </p:blipFill>
        <p:spPr>
          <a:xfrm>
            <a:off x="12688886" y="8140700"/>
            <a:ext cx="12702" cy="812800"/>
          </a:xfrm>
          <a:prstGeom prst="rect">
            <a:avLst/>
          </a:prstGeom>
          <a:noFill/>
          <a:ln>
            <a:noFill/>
          </a:ln>
        </p:spPr>
      </p:pic>
      <p:pic>
        <p:nvPicPr>
          <p:cNvPr descr=" " id="710" name="Google Shape;710;p22"/>
          <p:cNvPicPr preferRelativeResize="0"/>
          <p:nvPr/>
        </p:nvPicPr>
        <p:blipFill rotWithShape="1">
          <a:blip r:embed="rId18">
            <a:alphaModFix/>
          </a:blip>
          <a:srcRect b="0" l="0" r="0" t="0"/>
          <a:stretch/>
        </p:blipFill>
        <p:spPr>
          <a:xfrm>
            <a:off x="12688886" y="3949700"/>
            <a:ext cx="12702" cy="812800"/>
          </a:xfrm>
          <a:prstGeom prst="rect">
            <a:avLst/>
          </a:prstGeom>
          <a:noFill/>
          <a:ln>
            <a:noFill/>
          </a:ln>
        </p:spPr>
      </p:pic>
      <p:pic>
        <p:nvPicPr>
          <p:cNvPr descr=" " id="711" name="Google Shape;711;p22"/>
          <p:cNvPicPr preferRelativeResize="0"/>
          <p:nvPr/>
        </p:nvPicPr>
        <p:blipFill rotWithShape="1">
          <a:blip r:embed="rId19">
            <a:alphaModFix/>
          </a:blip>
          <a:srcRect b="0" l="0" r="0" t="0"/>
          <a:stretch/>
        </p:blipFill>
        <p:spPr>
          <a:xfrm>
            <a:off x="6349054" y="3937124"/>
            <a:ext cx="5882575" cy="825376"/>
          </a:xfrm>
          <a:prstGeom prst="rect">
            <a:avLst/>
          </a:prstGeom>
          <a:noFill/>
          <a:ln>
            <a:noFill/>
          </a:ln>
        </p:spPr>
      </p:pic>
      <p:pic>
        <p:nvPicPr>
          <p:cNvPr descr=" " id="712" name="Google Shape;712;p22"/>
          <p:cNvPicPr preferRelativeResize="0"/>
          <p:nvPr/>
        </p:nvPicPr>
        <p:blipFill rotWithShape="1">
          <a:blip r:embed="rId20">
            <a:alphaModFix/>
          </a:blip>
          <a:srcRect b="0" l="0" r="0" t="0"/>
          <a:stretch/>
        </p:blipFill>
        <p:spPr>
          <a:xfrm>
            <a:off x="4110505" y="8027343"/>
            <a:ext cx="1960854" cy="811857"/>
          </a:xfrm>
          <a:prstGeom prst="rect">
            <a:avLst/>
          </a:prstGeom>
          <a:noFill/>
          <a:ln>
            <a:noFill/>
          </a:ln>
        </p:spPr>
      </p:pic>
      <p:pic>
        <p:nvPicPr>
          <p:cNvPr descr=" " id="713" name="Google Shape;713;p22"/>
          <p:cNvPicPr preferRelativeResize="0"/>
          <p:nvPr/>
        </p:nvPicPr>
        <p:blipFill rotWithShape="1">
          <a:blip r:embed="rId20">
            <a:alphaModFix/>
          </a:blip>
          <a:srcRect b="0" l="0" r="0" t="0"/>
          <a:stretch/>
        </p:blipFill>
        <p:spPr>
          <a:xfrm>
            <a:off x="17053422" y="8027343"/>
            <a:ext cx="1960854" cy="811857"/>
          </a:xfrm>
          <a:prstGeom prst="rect">
            <a:avLst/>
          </a:prstGeom>
          <a:noFill/>
          <a:ln>
            <a:noFill/>
          </a:ln>
        </p:spPr>
      </p:pic>
      <p:pic>
        <p:nvPicPr>
          <p:cNvPr descr=" " id="714" name="Google Shape;714;p22"/>
          <p:cNvPicPr preferRelativeResize="0"/>
          <p:nvPr/>
        </p:nvPicPr>
        <p:blipFill rotWithShape="1">
          <a:blip r:embed="rId21">
            <a:alphaModFix/>
          </a:blip>
          <a:srcRect b="0" l="0" r="0" t="0"/>
          <a:stretch/>
        </p:blipFill>
        <p:spPr>
          <a:xfrm>
            <a:off x="6452406" y="8027343"/>
            <a:ext cx="1960854" cy="811857"/>
          </a:xfrm>
          <a:prstGeom prst="rect">
            <a:avLst/>
          </a:prstGeom>
          <a:noFill/>
          <a:ln>
            <a:noFill/>
          </a:ln>
        </p:spPr>
      </p:pic>
      <p:pic>
        <p:nvPicPr>
          <p:cNvPr descr=" " id="715" name="Google Shape;715;p22"/>
          <p:cNvPicPr preferRelativeResize="0"/>
          <p:nvPr/>
        </p:nvPicPr>
        <p:blipFill rotWithShape="1">
          <a:blip r:embed="rId21">
            <a:alphaModFix/>
          </a:blip>
          <a:srcRect b="0" l="0" r="0" t="0"/>
          <a:stretch/>
        </p:blipFill>
        <p:spPr>
          <a:xfrm>
            <a:off x="19395324" y="8027343"/>
            <a:ext cx="1960854" cy="811857"/>
          </a:xfrm>
          <a:prstGeom prst="rect">
            <a:avLst/>
          </a:prstGeom>
          <a:noFill/>
          <a:ln>
            <a:noFill/>
          </a:ln>
        </p:spPr>
      </p:pic>
      <p:pic>
        <p:nvPicPr>
          <p:cNvPr descr=" " id="716" name="Google Shape;716;p22"/>
          <p:cNvPicPr preferRelativeResize="0"/>
          <p:nvPr/>
        </p:nvPicPr>
        <p:blipFill rotWithShape="1">
          <a:blip r:embed="rId22">
            <a:alphaModFix/>
          </a:blip>
          <a:srcRect b="0" l="0" r="0" t="0"/>
          <a:stretch/>
        </p:blipFill>
        <p:spPr>
          <a:xfrm>
            <a:off x="13323965" y="3937124"/>
            <a:ext cx="5882575" cy="825376"/>
          </a:xfrm>
          <a:prstGeom prst="rect">
            <a:avLst/>
          </a:prstGeom>
          <a:noFill/>
          <a:ln>
            <a:noFill/>
          </a:ln>
        </p:spPr>
      </p:pic>
      <p:sp>
        <p:nvSpPr>
          <p:cNvPr id="717" name="Google Shape;717;p22"/>
          <p:cNvSpPr/>
          <p:nvPr/>
        </p:nvSpPr>
        <p:spPr>
          <a:xfrm>
            <a:off x="7747968" y="12801600"/>
            <a:ext cx="8480427"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8" name="Google Shape;718;p22"/>
          <p:cNvSpPr/>
          <p:nvPr/>
        </p:nvSpPr>
        <p:spPr>
          <a:xfrm rot="-5400000">
            <a:off x="-4261468" y="4324201"/>
            <a:ext cx="10754011" cy="1735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23" name="Shape 723"/>
        <p:cNvGrpSpPr/>
        <p:nvPr/>
      </p:nvGrpSpPr>
      <p:grpSpPr>
        <a:xfrm>
          <a:off x="0" y="0"/>
          <a:ext cx="0" cy="0"/>
          <a:chOff x="0" y="0"/>
          <a:chExt cx="0" cy="0"/>
        </a:xfrm>
      </p:grpSpPr>
      <p:pic>
        <p:nvPicPr>
          <p:cNvPr descr=" " id="724" name="Google Shape;724;p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25" name="Google Shape;725;p23"/>
          <p:cNvPicPr preferRelativeResize="0"/>
          <p:nvPr/>
        </p:nvPicPr>
        <p:blipFill rotWithShape="1">
          <a:blip r:embed="rId4">
            <a:alphaModFix/>
          </a:blip>
          <a:srcRect b="0" l="0" r="0" t="0"/>
          <a:stretch/>
        </p:blipFill>
        <p:spPr>
          <a:xfrm>
            <a:off x="14243739" y="51371"/>
            <a:ext cx="1664430" cy="2022829"/>
          </a:xfrm>
          <a:prstGeom prst="rect">
            <a:avLst/>
          </a:prstGeom>
          <a:noFill/>
          <a:ln>
            <a:noFill/>
          </a:ln>
        </p:spPr>
      </p:pic>
      <p:pic>
        <p:nvPicPr>
          <p:cNvPr descr=" " id="726" name="Google Shape;726;p23"/>
          <p:cNvPicPr preferRelativeResize="0"/>
          <p:nvPr/>
        </p:nvPicPr>
        <p:blipFill rotWithShape="1">
          <a:blip r:embed="rId5">
            <a:alphaModFix/>
          </a:blip>
          <a:srcRect b="0" l="0" r="0" t="0"/>
          <a:stretch/>
        </p:blipFill>
        <p:spPr>
          <a:xfrm>
            <a:off x="0" y="11531600"/>
            <a:ext cx="1407991" cy="1629472"/>
          </a:xfrm>
          <a:prstGeom prst="rect">
            <a:avLst/>
          </a:prstGeom>
          <a:noFill/>
          <a:ln>
            <a:noFill/>
          </a:ln>
        </p:spPr>
      </p:pic>
      <p:pic>
        <p:nvPicPr>
          <p:cNvPr descr=" " id="727" name="Google Shape;727;p23"/>
          <p:cNvPicPr preferRelativeResize="0"/>
          <p:nvPr/>
        </p:nvPicPr>
        <p:blipFill rotWithShape="1">
          <a:blip r:embed="rId6">
            <a:alphaModFix/>
          </a:blip>
          <a:srcRect b="0" l="0" r="0" t="0"/>
          <a:stretch/>
        </p:blipFill>
        <p:spPr>
          <a:xfrm>
            <a:off x="21237054" y="1803400"/>
            <a:ext cx="1421778" cy="1797573"/>
          </a:xfrm>
          <a:prstGeom prst="rect">
            <a:avLst/>
          </a:prstGeom>
          <a:noFill/>
          <a:ln>
            <a:noFill/>
          </a:ln>
        </p:spPr>
      </p:pic>
      <p:pic>
        <p:nvPicPr>
          <p:cNvPr descr=" " id="728" name="Google Shape;728;p23"/>
          <p:cNvPicPr preferRelativeResize="0"/>
          <p:nvPr/>
        </p:nvPicPr>
        <p:blipFill rotWithShape="1">
          <a:blip r:embed="rId7">
            <a:alphaModFix/>
          </a:blip>
          <a:srcRect b="0" l="0" r="0" t="0"/>
          <a:stretch/>
        </p:blipFill>
        <p:spPr>
          <a:xfrm>
            <a:off x="762095" y="863600"/>
            <a:ext cx="2405032" cy="2404731"/>
          </a:xfrm>
          <a:prstGeom prst="rect">
            <a:avLst/>
          </a:prstGeom>
          <a:noFill/>
          <a:ln>
            <a:noFill/>
          </a:ln>
        </p:spPr>
      </p:pic>
      <p:sp>
        <p:nvSpPr>
          <p:cNvPr id="729" name="Google Shape;729;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0" name="Google Shape;730;p2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31" name="Google Shape;731;p23"/>
          <p:cNvSpPr/>
          <p:nvPr/>
        </p:nvSpPr>
        <p:spPr>
          <a:xfrm>
            <a:off x="12371346" y="3111500"/>
            <a:ext cx="11507638" cy="8737600"/>
          </a:xfrm>
          <a:prstGeom prst="roundRect">
            <a:avLst>
              <a:gd fmla="val 1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3"/>
          <p:cNvSpPr/>
          <p:nvPr/>
        </p:nvSpPr>
        <p:spPr>
          <a:xfrm>
            <a:off x="13184248" y="3924300"/>
            <a:ext cx="10220544" cy="313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733" name="Google Shape;733;p23"/>
          <p:cNvSpPr/>
          <p:nvPr/>
        </p:nvSpPr>
        <p:spPr>
          <a:xfrm>
            <a:off x="13184248" y="7327900"/>
            <a:ext cx="10017319" cy="384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34" name="Google Shape;734;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5" name="Google Shape;735;p23"/>
          <p:cNvPicPr preferRelativeResize="0"/>
          <p:nvPr/>
        </p:nvPicPr>
        <p:blipFill rotWithShape="1">
          <a:blip r:embed="rId10">
            <a:alphaModFix/>
          </a:blip>
          <a:srcRect b="0" l="0" r="0" t="0"/>
          <a:stretch/>
        </p:blipFill>
        <p:spPr>
          <a:xfrm>
            <a:off x="0" y="2540000"/>
            <a:ext cx="12485661" cy="9550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 name="Shape 48"/>
        <p:cNvGrpSpPr/>
        <p:nvPr/>
      </p:nvGrpSpPr>
      <p:grpSpPr>
        <a:xfrm>
          <a:off x="0" y="0"/>
          <a:ext cx="0" cy="0"/>
          <a:chOff x="0" y="0"/>
          <a:chExt cx="0" cy="0"/>
        </a:xfrm>
      </p:grpSpPr>
      <p:pic>
        <p:nvPicPr>
          <p:cNvPr descr=" " id="49" name="Google Shape;49;p3"/>
          <p:cNvPicPr preferRelativeResize="0"/>
          <p:nvPr/>
        </p:nvPicPr>
        <p:blipFill rotWithShape="1">
          <a:blip r:embed="rId3">
            <a:alphaModFix/>
          </a:blip>
          <a:srcRect b="0" l="0" r="0" t="0"/>
          <a:stretch/>
        </p:blipFill>
        <p:spPr>
          <a:xfrm>
            <a:off x="-4115314" y="-2095500"/>
            <a:ext cx="17947343" cy="8953500"/>
          </a:xfrm>
          <a:prstGeom prst="rect">
            <a:avLst/>
          </a:prstGeom>
          <a:noFill/>
          <a:ln>
            <a:noFill/>
          </a:ln>
        </p:spPr>
      </p:pic>
      <p:pic>
        <p:nvPicPr>
          <p:cNvPr descr=" " id="50" name="Google Shape;50;p3"/>
          <p:cNvPicPr preferRelativeResize="0"/>
          <p:nvPr/>
        </p:nvPicPr>
        <p:blipFill rotWithShape="1">
          <a:blip r:embed="rId4">
            <a:alphaModFix/>
          </a:blip>
          <a:srcRect b="0" l="0" r="0" t="0"/>
          <a:stretch/>
        </p:blipFill>
        <p:spPr>
          <a:xfrm>
            <a:off x="14606826" y="6858000"/>
            <a:ext cx="11596549" cy="9486900"/>
          </a:xfrm>
          <a:prstGeom prst="rect">
            <a:avLst/>
          </a:prstGeom>
          <a:noFill/>
          <a:ln>
            <a:noFill/>
          </a:ln>
        </p:spPr>
      </p:pic>
      <p:pic>
        <p:nvPicPr>
          <p:cNvPr descr=" " id="51" name="Google Shape;51;p3"/>
          <p:cNvPicPr preferRelativeResize="0"/>
          <p:nvPr/>
        </p:nvPicPr>
        <p:blipFill rotWithShape="1">
          <a:blip r:embed="rId5">
            <a:alphaModFix/>
          </a:blip>
          <a:srcRect b="0" l="0" r="0" t="0"/>
          <a:stretch/>
        </p:blipFill>
        <p:spPr>
          <a:xfrm>
            <a:off x="19954194" y="1130300"/>
            <a:ext cx="1893244" cy="2171467"/>
          </a:xfrm>
          <a:prstGeom prst="rect">
            <a:avLst/>
          </a:prstGeom>
          <a:noFill/>
          <a:ln>
            <a:noFill/>
          </a:ln>
        </p:spPr>
      </p:pic>
      <p:pic>
        <p:nvPicPr>
          <p:cNvPr descr=" " id="52" name="Google Shape;52;p3"/>
          <p:cNvPicPr preferRelativeResize="0"/>
          <p:nvPr/>
        </p:nvPicPr>
        <p:blipFill rotWithShape="1">
          <a:blip r:embed="rId6">
            <a:alphaModFix/>
          </a:blip>
          <a:srcRect b="0" l="0" r="0" t="0"/>
          <a:stretch/>
        </p:blipFill>
        <p:spPr>
          <a:xfrm>
            <a:off x="0" y="11353800"/>
            <a:ext cx="1478476" cy="1869669"/>
          </a:xfrm>
          <a:prstGeom prst="rect">
            <a:avLst/>
          </a:prstGeom>
          <a:noFill/>
          <a:ln>
            <a:noFill/>
          </a:ln>
        </p:spPr>
      </p:pic>
      <p:pic>
        <p:nvPicPr>
          <p:cNvPr descr=" " id="53" name="Google Shape;53;p3"/>
          <p:cNvPicPr preferRelativeResize="0"/>
          <p:nvPr/>
        </p:nvPicPr>
        <p:blipFill rotWithShape="1">
          <a:blip r:embed="rId7">
            <a:alphaModFix/>
          </a:blip>
          <a:srcRect b="0" l="0" r="0" t="0"/>
          <a:stretch/>
        </p:blipFill>
        <p:spPr>
          <a:xfrm>
            <a:off x="6427003" y="11506200"/>
            <a:ext cx="1578048" cy="1577541"/>
          </a:xfrm>
          <a:prstGeom prst="rect">
            <a:avLst/>
          </a:prstGeom>
          <a:noFill/>
          <a:ln>
            <a:noFill/>
          </a:ln>
        </p:spPr>
      </p:pic>
      <p:sp>
        <p:nvSpPr>
          <p:cNvPr id="54" name="Google Shape;54;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p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6" name="Google Shape;56;p3"/>
          <p:cNvSpPr/>
          <p:nvPr/>
        </p:nvSpPr>
        <p:spPr>
          <a:xfrm>
            <a:off x="5893537" y="1320800"/>
            <a:ext cx="1314190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57" name="Google Shape;57;p3"/>
          <p:cNvSpPr/>
          <p:nvPr/>
        </p:nvSpPr>
        <p:spPr>
          <a:xfrm>
            <a:off x="4051806"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4051806" y="4597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3848581" y="45974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3916323" y="55372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61" name="Google Shape;61;p3"/>
          <p:cNvPicPr preferRelativeResize="0"/>
          <p:nvPr/>
        </p:nvPicPr>
        <p:blipFill rotWithShape="1">
          <a:blip r:embed="rId9">
            <a:alphaModFix/>
          </a:blip>
          <a:srcRect b="0" l="0" r="0" t="0"/>
          <a:stretch/>
        </p:blipFill>
        <p:spPr>
          <a:xfrm>
            <a:off x="10186673" y="4521200"/>
            <a:ext cx="1625803" cy="1625600"/>
          </a:xfrm>
          <a:prstGeom prst="rect">
            <a:avLst/>
          </a:prstGeom>
          <a:noFill/>
          <a:ln>
            <a:noFill/>
          </a:ln>
        </p:spPr>
      </p:pic>
      <p:sp>
        <p:nvSpPr>
          <p:cNvPr id="62" name="Google Shape;62;p3"/>
          <p:cNvSpPr/>
          <p:nvPr/>
        </p:nvSpPr>
        <p:spPr>
          <a:xfrm>
            <a:off x="10186673" y="4521200"/>
            <a:ext cx="1625803" cy="1625600"/>
          </a:xfrm>
          <a:prstGeom prst="roundRect">
            <a:avLst>
              <a:gd fmla="val 781313"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0637580" y="4813300"/>
            <a:ext cx="723990"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DM Serif Display"/>
              <a:buNone/>
            </a:pPr>
            <a:r>
              <a:rPr b="0" i="0" lang="en-US" sz="4800" u="none" cap="none" strike="noStrike">
                <a:solidFill>
                  <a:srgbClr val="FF725E"/>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12574572"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p3"/>
          <p:cNvPicPr preferRelativeResize="0"/>
          <p:nvPr/>
        </p:nvPicPr>
        <p:blipFill rotWithShape="1">
          <a:blip r:embed="rId9">
            <a:alphaModFix/>
          </a:blip>
          <a:srcRect b="0" l="0" r="0" t="0"/>
          <a:stretch/>
        </p:blipFill>
        <p:spPr>
          <a:xfrm>
            <a:off x="12574572" y="4521200"/>
            <a:ext cx="1625803" cy="1625600"/>
          </a:xfrm>
          <a:prstGeom prst="rect">
            <a:avLst/>
          </a:prstGeom>
          <a:noFill/>
          <a:ln>
            <a:noFill/>
          </a:ln>
        </p:spPr>
      </p:pic>
      <p:sp>
        <p:nvSpPr>
          <p:cNvPr id="66" name="Google Shape;66;p3"/>
          <p:cNvSpPr/>
          <p:nvPr/>
        </p:nvSpPr>
        <p:spPr>
          <a:xfrm>
            <a:off x="12574572" y="4521200"/>
            <a:ext cx="1625803" cy="1625600"/>
          </a:xfrm>
          <a:prstGeom prst="roundRect">
            <a:avLst>
              <a:gd fmla="val 781313"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2968321" y="48133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DM Serif Display"/>
              <a:buNone/>
            </a:pPr>
            <a:r>
              <a:rPr b="0" i="0" lang="en-US" sz="4800" u="none" cap="none" strike="noStrike">
                <a:solidFill>
                  <a:srgbClr val="FF725E"/>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4403600" y="4597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14403600" y="45974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14403600" y="55372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71" name="Google Shape;71;p3"/>
          <p:cNvSpPr/>
          <p:nvPr/>
        </p:nvSpPr>
        <p:spPr>
          <a:xfrm>
            <a:off x="4051806"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4051806" y="75819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3848581" y="75819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3916323" y="85217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5" name="Google Shape;75;p3"/>
          <p:cNvPicPr preferRelativeResize="0"/>
          <p:nvPr/>
        </p:nvPicPr>
        <p:blipFill rotWithShape="1">
          <a:blip r:embed="rId9">
            <a:alphaModFix/>
          </a:blip>
          <a:srcRect b="0" l="0" r="0" t="0"/>
          <a:stretch/>
        </p:blipFill>
        <p:spPr>
          <a:xfrm>
            <a:off x="10186673" y="7505700"/>
            <a:ext cx="1625803" cy="1625600"/>
          </a:xfrm>
          <a:prstGeom prst="rect">
            <a:avLst/>
          </a:prstGeom>
          <a:noFill/>
          <a:ln>
            <a:noFill/>
          </a:ln>
        </p:spPr>
      </p:pic>
      <p:sp>
        <p:nvSpPr>
          <p:cNvPr id="76" name="Google Shape;76;p3"/>
          <p:cNvSpPr/>
          <p:nvPr/>
        </p:nvSpPr>
        <p:spPr>
          <a:xfrm>
            <a:off x="10186673" y="7505700"/>
            <a:ext cx="1625803" cy="1625600"/>
          </a:xfrm>
          <a:prstGeom prst="roundRect">
            <a:avLst>
              <a:gd fmla="val 781313"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0580422" y="77978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DM Serif Display"/>
              <a:buNone/>
            </a:pPr>
            <a:r>
              <a:rPr b="0" i="0" lang="en-US" sz="4800" u="none" cap="none" strike="noStrike">
                <a:solidFill>
                  <a:srgbClr val="FF725E"/>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2574572"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p3"/>
          <p:cNvPicPr preferRelativeResize="0"/>
          <p:nvPr/>
        </p:nvPicPr>
        <p:blipFill rotWithShape="1">
          <a:blip r:embed="rId9">
            <a:alphaModFix/>
          </a:blip>
          <a:srcRect b="0" l="0" r="0" t="0"/>
          <a:stretch/>
        </p:blipFill>
        <p:spPr>
          <a:xfrm>
            <a:off x="12574572" y="7505700"/>
            <a:ext cx="1625803" cy="1625600"/>
          </a:xfrm>
          <a:prstGeom prst="rect">
            <a:avLst/>
          </a:prstGeom>
          <a:noFill/>
          <a:ln>
            <a:noFill/>
          </a:ln>
        </p:spPr>
      </p:pic>
      <p:sp>
        <p:nvSpPr>
          <p:cNvPr id="80" name="Google Shape;80;p3"/>
          <p:cNvSpPr/>
          <p:nvPr/>
        </p:nvSpPr>
        <p:spPr>
          <a:xfrm>
            <a:off x="12574572" y="7505700"/>
            <a:ext cx="1625803" cy="1625600"/>
          </a:xfrm>
          <a:prstGeom prst="roundRect">
            <a:avLst>
              <a:gd fmla="val 781313"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2968321" y="77978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DM Serif Display"/>
              <a:buNone/>
            </a:pPr>
            <a:r>
              <a:rPr b="0" i="0" lang="en-US" sz="4800" u="none" cap="none" strike="noStrike">
                <a:solidFill>
                  <a:srgbClr val="FF725E"/>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14403600" y="75819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14403600" y="75819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4403600" y="85217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5" name="Google Shape;85;p3"/>
          <p:cNvSpPr/>
          <p:nvPr/>
        </p:nvSpPr>
        <p:spPr>
          <a:xfrm>
            <a:off x="4051806"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4051806" y="10566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3848581" y="105664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88" name="Google Shape;88;p3"/>
          <p:cNvSpPr/>
          <p:nvPr/>
        </p:nvSpPr>
        <p:spPr>
          <a:xfrm>
            <a:off x="3916323" y="115062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9" name="Google Shape;89;p3"/>
          <p:cNvPicPr preferRelativeResize="0"/>
          <p:nvPr/>
        </p:nvPicPr>
        <p:blipFill rotWithShape="1">
          <a:blip r:embed="rId9">
            <a:alphaModFix/>
          </a:blip>
          <a:srcRect b="0" l="0" r="0" t="0"/>
          <a:stretch/>
        </p:blipFill>
        <p:spPr>
          <a:xfrm>
            <a:off x="10186673" y="10490200"/>
            <a:ext cx="1625803" cy="1625600"/>
          </a:xfrm>
          <a:prstGeom prst="rect">
            <a:avLst/>
          </a:prstGeom>
          <a:noFill/>
          <a:ln>
            <a:noFill/>
          </a:ln>
        </p:spPr>
      </p:pic>
      <p:sp>
        <p:nvSpPr>
          <p:cNvPr id="90" name="Google Shape;90;p3"/>
          <p:cNvSpPr/>
          <p:nvPr/>
        </p:nvSpPr>
        <p:spPr>
          <a:xfrm>
            <a:off x="10186673" y="10490200"/>
            <a:ext cx="1625803" cy="1625600"/>
          </a:xfrm>
          <a:prstGeom prst="roundRect">
            <a:avLst>
              <a:gd fmla="val 781313"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0580422" y="107823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DM Serif Display"/>
              <a:buNone/>
            </a:pPr>
            <a:r>
              <a:rPr b="0" i="0" lang="en-US" sz="4800" u="none" cap="none" strike="noStrike">
                <a:solidFill>
                  <a:srgbClr val="FF725E"/>
                </a:solidFill>
                <a:latin typeface="DM Serif Display"/>
                <a:ea typeface="DM Serif Display"/>
                <a:cs typeface="DM Serif Display"/>
                <a:sym typeface="DM Serif Display"/>
              </a:rPr>
              <a:t>05</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12574572"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p3"/>
          <p:cNvPicPr preferRelativeResize="0"/>
          <p:nvPr/>
        </p:nvPicPr>
        <p:blipFill rotWithShape="1">
          <a:blip r:embed="rId9">
            <a:alphaModFix/>
          </a:blip>
          <a:srcRect b="0" l="0" r="0" t="0"/>
          <a:stretch/>
        </p:blipFill>
        <p:spPr>
          <a:xfrm>
            <a:off x="12574572" y="10490200"/>
            <a:ext cx="1625803" cy="1625600"/>
          </a:xfrm>
          <a:prstGeom prst="rect">
            <a:avLst/>
          </a:prstGeom>
          <a:noFill/>
          <a:ln>
            <a:noFill/>
          </a:ln>
        </p:spPr>
      </p:pic>
      <p:sp>
        <p:nvSpPr>
          <p:cNvPr id="94" name="Google Shape;94;p3"/>
          <p:cNvSpPr/>
          <p:nvPr/>
        </p:nvSpPr>
        <p:spPr>
          <a:xfrm>
            <a:off x="12574572" y="10490200"/>
            <a:ext cx="1625803" cy="1625600"/>
          </a:xfrm>
          <a:prstGeom prst="roundRect">
            <a:avLst>
              <a:gd fmla="val 781313"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12968321" y="107823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DM Serif Display"/>
              <a:buNone/>
            </a:pPr>
            <a:r>
              <a:rPr b="0" i="0" lang="en-US" sz="4800" u="none" cap="none" strike="noStrike">
                <a:solidFill>
                  <a:srgbClr val="FF725E"/>
                </a:solidFill>
                <a:latin typeface="DM Serif Display"/>
                <a:ea typeface="DM Serif Display"/>
                <a:cs typeface="DM Serif Display"/>
                <a:sym typeface="DM Serif Display"/>
              </a:rPr>
              <a:t>06</a:t>
            </a:r>
            <a:endParaRPr b="0" i="0" sz="4800" u="none" cap="none" strike="noStrike">
              <a:solidFill>
                <a:schemeClr val="dk1"/>
              </a:solidFill>
              <a:latin typeface="Calibri"/>
              <a:ea typeface="Calibri"/>
              <a:cs typeface="Calibri"/>
              <a:sym typeface="Calibri"/>
            </a:endParaRPr>
          </a:p>
        </p:txBody>
      </p:sp>
      <p:sp>
        <p:nvSpPr>
          <p:cNvPr id="96" name="Google Shape;96;p3"/>
          <p:cNvSpPr/>
          <p:nvPr/>
        </p:nvSpPr>
        <p:spPr>
          <a:xfrm>
            <a:off x="14403600" y="10566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14403600" y="105664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98" name="Google Shape;98;p3"/>
          <p:cNvSpPr/>
          <p:nvPr/>
        </p:nvSpPr>
        <p:spPr>
          <a:xfrm>
            <a:off x="14403600" y="115062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3" name="Shape 103"/>
        <p:cNvGrpSpPr/>
        <p:nvPr/>
      </p:nvGrpSpPr>
      <p:grpSpPr>
        <a:xfrm>
          <a:off x="0" y="0"/>
          <a:ext cx="0" cy="0"/>
          <a:chOff x="0" y="0"/>
          <a:chExt cx="0" cy="0"/>
        </a:xfrm>
      </p:grpSpPr>
      <p:pic>
        <p:nvPicPr>
          <p:cNvPr descr=" " id="104" name="Google Shape;104;p4"/>
          <p:cNvPicPr preferRelativeResize="0"/>
          <p:nvPr/>
        </p:nvPicPr>
        <p:blipFill rotWithShape="1">
          <a:blip r:embed="rId3">
            <a:alphaModFix/>
          </a:blip>
          <a:srcRect b="0" l="0" r="0" t="0"/>
          <a:stretch/>
        </p:blipFill>
        <p:spPr>
          <a:xfrm>
            <a:off x="16181822" y="0"/>
            <a:ext cx="8205226" cy="10477500"/>
          </a:xfrm>
          <a:prstGeom prst="rect">
            <a:avLst/>
          </a:prstGeom>
          <a:noFill/>
          <a:ln>
            <a:noFill/>
          </a:ln>
        </p:spPr>
      </p:pic>
      <p:pic>
        <p:nvPicPr>
          <p:cNvPr descr=" " id="105" name="Google Shape;105;p4"/>
          <p:cNvPicPr preferRelativeResize="0"/>
          <p:nvPr/>
        </p:nvPicPr>
        <p:blipFill rotWithShape="1">
          <a:blip r:embed="rId4">
            <a:alphaModFix/>
          </a:blip>
          <a:srcRect b="0" l="0" r="0" t="0"/>
          <a:stretch/>
        </p:blipFill>
        <p:spPr>
          <a:xfrm>
            <a:off x="-381048" y="6324600"/>
            <a:ext cx="15775372" cy="8763000"/>
          </a:xfrm>
          <a:prstGeom prst="rect">
            <a:avLst/>
          </a:prstGeom>
          <a:noFill/>
          <a:ln>
            <a:noFill/>
          </a:ln>
        </p:spPr>
      </p:pic>
      <p:pic>
        <p:nvPicPr>
          <p:cNvPr descr=" " id="106" name="Google Shape;106;p4"/>
          <p:cNvPicPr preferRelativeResize="0"/>
          <p:nvPr/>
        </p:nvPicPr>
        <p:blipFill rotWithShape="1">
          <a:blip r:embed="rId5">
            <a:alphaModFix/>
          </a:blip>
          <a:srcRect b="0" l="0" r="0" t="0"/>
          <a:stretch/>
        </p:blipFill>
        <p:spPr>
          <a:xfrm>
            <a:off x="1676610" y="533400"/>
            <a:ext cx="1758854" cy="2137584"/>
          </a:xfrm>
          <a:prstGeom prst="rect">
            <a:avLst/>
          </a:prstGeom>
          <a:noFill/>
          <a:ln>
            <a:noFill/>
          </a:ln>
        </p:spPr>
      </p:pic>
      <p:pic>
        <p:nvPicPr>
          <p:cNvPr descr=" " id="107" name="Google Shape;107;p4"/>
          <p:cNvPicPr preferRelativeResize="0"/>
          <p:nvPr/>
        </p:nvPicPr>
        <p:blipFill rotWithShape="1">
          <a:blip r:embed="rId6">
            <a:alphaModFix/>
          </a:blip>
          <a:srcRect b="0" l="0" r="0" t="0"/>
          <a:stretch/>
        </p:blipFill>
        <p:spPr>
          <a:xfrm>
            <a:off x="15737267" y="11277600"/>
            <a:ext cx="1502434" cy="1899549"/>
          </a:xfrm>
          <a:prstGeom prst="rect">
            <a:avLst/>
          </a:prstGeom>
          <a:noFill/>
          <a:ln>
            <a:noFill/>
          </a:ln>
        </p:spPr>
      </p:pic>
      <p:pic>
        <p:nvPicPr>
          <p:cNvPr descr=" " id="108" name="Google Shape;108;p4"/>
          <p:cNvPicPr preferRelativeResize="0"/>
          <p:nvPr/>
        </p:nvPicPr>
        <p:blipFill rotWithShape="1">
          <a:blip r:embed="rId7">
            <a:alphaModFix/>
          </a:blip>
          <a:srcRect b="0" l="0" r="0" t="0"/>
          <a:stretch/>
        </p:blipFill>
        <p:spPr>
          <a:xfrm>
            <a:off x="21359375" y="10789382"/>
            <a:ext cx="1882855" cy="1883550"/>
          </a:xfrm>
          <a:prstGeom prst="rect">
            <a:avLst/>
          </a:prstGeom>
          <a:noFill/>
          <a:ln>
            <a:noFill/>
          </a:ln>
        </p:spPr>
      </p:pic>
      <p:sp>
        <p:nvSpPr>
          <p:cNvPr id="109" name="Google Shape;109;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p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11" name="Google Shape;111;p4"/>
          <p:cNvSpPr/>
          <p:nvPr/>
        </p:nvSpPr>
        <p:spPr>
          <a:xfrm>
            <a:off x="2959470" y="2743200"/>
            <a:ext cx="1460259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112" name="Google Shape;112;p4"/>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3" name="Google Shape;113;p4"/>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8" name="Shape 118"/>
        <p:cNvGrpSpPr/>
        <p:nvPr/>
      </p:nvGrpSpPr>
      <p:grpSpPr>
        <a:xfrm>
          <a:off x="0" y="0"/>
          <a:ext cx="0" cy="0"/>
          <a:chOff x="0" y="0"/>
          <a:chExt cx="0" cy="0"/>
        </a:xfrm>
      </p:grpSpPr>
      <p:pic>
        <p:nvPicPr>
          <p:cNvPr descr=" " id="119" name="Google Shape;119;p5"/>
          <p:cNvPicPr preferRelativeResize="0"/>
          <p:nvPr/>
        </p:nvPicPr>
        <p:blipFill rotWithShape="1">
          <a:blip r:embed="rId3">
            <a:alphaModFix/>
          </a:blip>
          <a:srcRect b="0" l="0" r="0" t="0"/>
          <a:stretch/>
        </p:blipFill>
        <p:spPr>
          <a:xfrm>
            <a:off x="14267241" y="-3176116"/>
            <a:ext cx="13105616" cy="8458981"/>
          </a:xfrm>
          <a:prstGeom prst="rect">
            <a:avLst/>
          </a:prstGeom>
          <a:noFill/>
          <a:ln>
            <a:noFill/>
          </a:ln>
        </p:spPr>
      </p:pic>
      <p:pic>
        <p:nvPicPr>
          <p:cNvPr descr=" " id="120" name="Google Shape;120;p5"/>
          <p:cNvPicPr preferRelativeResize="0"/>
          <p:nvPr/>
        </p:nvPicPr>
        <p:blipFill rotWithShape="1">
          <a:blip r:embed="rId4">
            <a:alphaModFix/>
          </a:blip>
          <a:srcRect b="0" l="0" r="0" t="0"/>
          <a:stretch/>
        </p:blipFill>
        <p:spPr>
          <a:xfrm>
            <a:off x="-1041530" y="5689600"/>
            <a:ext cx="13057232" cy="10007600"/>
          </a:xfrm>
          <a:prstGeom prst="rect">
            <a:avLst/>
          </a:prstGeom>
          <a:noFill/>
          <a:ln>
            <a:noFill/>
          </a:ln>
        </p:spPr>
      </p:pic>
      <p:pic>
        <p:nvPicPr>
          <p:cNvPr descr=" " id="121" name="Google Shape;121;p5"/>
          <p:cNvPicPr preferRelativeResize="0"/>
          <p:nvPr/>
        </p:nvPicPr>
        <p:blipFill rotWithShape="1">
          <a:blip r:embed="rId5">
            <a:alphaModFix/>
          </a:blip>
          <a:srcRect b="0" l="0" r="0" t="0"/>
          <a:stretch/>
        </p:blipFill>
        <p:spPr>
          <a:xfrm>
            <a:off x="19789073" y="11099800"/>
            <a:ext cx="1743178" cy="1999351"/>
          </a:xfrm>
          <a:prstGeom prst="rect">
            <a:avLst/>
          </a:prstGeom>
          <a:noFill/>
          <a:ln>
            <a:noFill/>
          </a:ln>
        </p:spPr>
      </p:pic>
      <p:pic>
        <p:nvPicPr>
          <p:cNvPr descr=" " id="122" name="Google Shape;122;p5"/>
          <p:cNvPicPr preferRelativeResize="0"/>
          <p:nvPr/>
        </p:nvPicPr>
        <p:blipFill rotWithShape="1">
          <a:blip r:embed="rId6">
            <a:alphaModFix/>
          </a:blip>
          <a:srcRect b="0" l="0" r="0" t="0"/>
          <a:stretch/>
        </p:blipFill>
        <p:spPr>
          <a:xfrm>
            <a:off x="408826" y="2079693"/>
            <a:ext cx="1361287" cy="1721476"/>
          </a:xfrm>
          <a:prstGeom prst="rect">
            <a:avLst/>
          </a:prstGeom>
          <a:noFill/>
          <a:ln>
            <a:noFill/>
          </a:ln>
        </p:spPr>
      </p:pic>
      <p:pic>
        <p:nvPicPr>
          <p:cNvPr descr=" " id="123" name="Google Shape;123;p5"/>
          <p:cNvPicPr preferRelativeResize="0"/>
          <p:nvPr/>
        </p:nvPicPr>
        <p:blipFill rotWithShape="1">
          <a:blip r:embed="rId7">
            <a:alphaModFix/>
          </a:blip>
          <a:srcRect b="0" l="0" r="0" t="0"/>
          <a:stretch/>
        </p:blipFill>
        <p:spPr>
          <a:xfrm>
            <a:off x="4540210" y="228005"/>
            <a:ext cx="1452967" cy="1452500"/>
          </a:xfrm>
          <a:prstGeom prst="rect">
            <a:avLst/>
          </a:prstGeom>
          <a:noFill/>
          <a:ln>
            <a:noFill/>
          </a:ln>
        </p:spPr>
      </p:pic>
      <p:sp>
        <p:nvSpPr>
          <p:cNvPr id="124" name="Google Shape;124;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p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26" name="Google Shape;126;p5"/>
          <p:cNvPicPr preferRelativeResize="0"/>
          <p:nvPr/>
        </p:nvPicPr>
        <p:blipFill rotWithShape="1">
          <a:blip r:embed="rId9">
            <a:alphaModFix/>
          </a:blip>
          <a:srcRect b="0" l="0" r="0" t="0"/>
          <a:stretch/>
        </p:blipFill>
        <p:spPr>
          <a:xfrm>
            <a:off x="0" y="0"/>
            <a:ext cx="24387048" cy="8305800"/>
          </a:xfrm>
          <a:prstGeom prst="rect">
            <a:avLst/>
          </a:prstGeom>
          <a:noFill/>
          <a:ln>
            <a:noFill/>
          </a:ln>
        </p:spPr>
      </p:pic>
      <p:sp>
        <p:nvSpPr>
          <p:cNvPr id="127" name="Google Shape;127;p5"/>
          <p:cNvSpPr/>
          <p:nvPr/>
        </p:nvSpPr>
        <p:spPr>
          <a:xfrm>
            <a:off x="1816327" y="9499600"/>
            <a:ext cx="99072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p5"/>
          <p:cNvPicPr preferRelativeResize="0"/>
          <p:nvPr/>
        </p:nvPicPr>
        <p:blipFill rotWithShape="1">
          <a:blip r:embed="rId10">
            <a:alphaModFix/>
          </a:blip>
          <a:srcRect b="0" l="0" r="0" t="0"/>
          <a:stretch/>
        </p:blipFill>
        <p:spPr>
          <a:xfrm>
            <a:off x="1816327" y="10007600"/>
            <a:ext cx="1692617" cy="1625600"/>
          </a:xfrm>
          <a:prstGeom prst="rect">
            <a:avLst/>
          </a:prstGeom>
          <a:noFill/>
          <a:ln>
            <a:noFill/>
          </a:ln>
        </p:spPr>
      </p:pic>
      <p:sp>
        <p:nvSpPr>
          <p:cNvPr id="129" name="Google Shape;129;p5"/>
          <p:cNvSpPr/>
          <p:nvPr/>
        </p:nvSpPr>
        <p:spPr>
          <a:xfrm>
            <a:off x="3915395" y="9499600"/>
            <a:ext cx="7808171"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
          <p:cNvSpPr/>
          <p:nvPr/>
        </p:nvSpPr>
        <p:spPr>
          <a:xfrm>
            <a:off x="3915395" y="9499600"/>
            <a:ext cx="801139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p5"/>
          <p:cNvSpPr/>
          <p:nvPr/>
        </p:nvSpPr>
        <p:spPr>
          <a:xfrm>
            <a:off x="3915395" y="10541000"/>
            <a:ext cx="794365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2" name="Google Shape;132;p5"/>
          <p:cNvSpPr/>
          <p:nvPr/>
        </p:nvSpPr>
        <p:spPr>
          <a:xfrm>
            <a:off x="12676184" y="9499600"/>
            <a:ext cx="99072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p5"/>
          <p:cNvPicPr preferRelativeResize="0"/>
          <p:nvPr/>
        </p:nvPicPr>
        <p:blipFill rotWithShape="1">
          <a:blip r:embed="rId11">
            <a:alphaModFix/>
          </a:blip>
          <a:srcRect b="0" l="0" r="0" t="0"/>
          <a:stretch/>
        </p:blipFill>
        <p:spPr>
          <a:xfrm>
            <a:off x="12676184" y="10007600"/>
            <a:ext cx="1381716" cy="1625600"/>
          </a:xfrm>
          <a:prstGeom prst="rect">
            <a:avLst/>
          </a:prstGeom>
          <a:noFill/>
          <a:ln>
            <a:noFill/>
          </a:ln>
        </p:spPr>
      </p:pic>
      <p:sp>
        <p:nvSpPr>
          <p:cNvPr id="134" name="Google Shape;134;p5"/>
          <p:cNvSpPr/>
          <p:nvPr/>
        </p:nvSpPr>
        <p:spPr>
          <a:xfrm>
            <a:off x="14464351" y="9499600"/>
            <a:ext cx="8119070"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14464351" y="9499600"/>
            <a:ext cx="832229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36" name="Google Shape;136;p5"/>
          <p:cNvSpPr/>
          <p:nvPr/>
        </p:nvSpPr>
        <p:spPr>
          <a:xfrm>
            <a:off x="14464351" y="10541000"/>
            <a:ext cx="825455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1" name="Shape 141"/>
        <p:cNvGrpSpPr/>
        <p:nvPr/>
      </p:nvGrpSpPr>
      <p:grpSpPr>
        <a:xfrm>
          <a:off x="0" y="0"/>
          <a:ext cx="0" cy="0"/>
          <a:chOff x="0" y="0"/>
          <a:chExt cx="0" cy="0"/>
        </a:xfrm>
      </p:grpSpPr>
      <p:pic>
        <p:nvPicPr>
          <p:cNvPr descr=" " id="142" name="Google Shape;142;p6"/>
          <p:cNvPicPr preferRelativeResize="0"/>
          <p:nvPr/>
        </p:nvPicPr>
        <p:blipFill rotWithShape="1">
          <a:blip r:embed="rId3">
            <a:alphaModFix/>
          </a:blip>
          <a:srcRect b="0" l="0" r="0" t="0"/>
          <a:stretch/>
        </p:blipFill>
        <p:spPr>
          <a:xfrm>
            <a:off x="-4115314" y="-2095500"/>
            <a:ext cx="17947343" cy="8953500"/>
          </a:xfrm>
          <a:prstGeom prst="rect">
            <a:avLst/>
          </a:prstGeom>
          <a:noFill/>
          <a:ln>
            <a:noFill/>
          </a:ln>
        </p:spPr>
      </p:pic>
      <p:pic>
        <p:nvPicPr>
          <p:cNvPr descr=" " id="143" name="Google Shape;143;p6"/>
          <p:cNvPicPr preferRelativeResize="0"/>
          <p:nvPr/>
        </p:nvPicPr>
        <p:blipFill rotWithShape="1">
          <a:blip r:embed="rId4">
            <a:alphaModFix/>
          </a:blip>
          <a:srcRect b="0" l="0" r="0" t="0"/>
          <a:stretch/>
        </p:blipFill>
        <p:spPr>
          <a:xfrm>
            <a:off x="14606826" y="6858000"/>
            <a:ext cx="11596549" cy="9486900"/>
          </a:xfrm>
          <a:prstGeom prst="rect">
            <a:avLst/>
          </a:prstGeom>
          <a:noFill/>
          <a:ln>
            <a:noFill/>
          </a:ln>
        </p:spPr>
      </p:pic>
      <p:pic>
        <p:nvPicPr>
          <p:cNvPr descr=" " id="144" name="Google Shape;144;p6"/>
          <p:cNvPicPr preferRelativeResize="0"/>
          <p:nvPr/>
        </p:nvPicPr>
        <p:blipFill rotWithShape="1">
          <a:blip r:embed="rId5">
            <a:alphaModFix/>
          </a:blip>
          <a:srcRect b="0" l="0" r="0" t="0"/>
          <a:stretch/>
        </p:blipFill>
        <p:spPr>
          <a:xfrm>
            <a:off x="19954194" y="1130300"/>
            <a:ext cx="1893244" cy="2171471"/>
          </a:xfrm>
          <a:prstGeom prst="rect">
            <a:avLst/>
          </a:prstGeom>
          <a:noFill/>
          <a:ln>
            <a:noFill/>
          </a:ln>
        </p:spPr>
      </p:pic>
      <p:pic>
        <p:nvPicPr>
          <p:cNvPr descr=" " id="145" name="Google Shape;145;p6"/>
          <p:cNvPicPr preferRelativeResize="0"/>
          <p:nvPr/>
        </p:nvPicPr>
        <p:blipFill rotWithShape="1">
          <a:blip r:embed="rId6">
            <a:alphaModFix/>
          </a:blip>
          <a:srcRect b="0" l="0" r="0" t="0"/>
          <a:stretch/>
        </p:blipFill>
        <p:spPr>
          <a:xfrm>
            <a:off x="0" y="11353800"/>
            <a:ext cx="1478476" cy="1869672"/>
          </a:xfrm>
          <a:prstGeom prst="rect">
            <a:avLst/>
          </a:prstGeom>
          <a:noFill/>
          <a:ln>
            <a:noFill/>
          </a:ln>
        </p:spPr>
      </p:pic>
      <p:pic>
        <p:nvPicPr>
          <p:cNvPr descr=" " id="146" name="Google Shape;146;p6"/>
          <p:cNvPicPr preferRelativeResize="0"/>
          <p:nvPr/>
        </p:nvPicPr>
        <p:blipFill rotWithShape="1">
          <a:blip r:embed="rId7">
            <a:alphaModFix/>
          </a:blip>
          <a:srcRect b="0" l="0" r="0" t="0"/>
          <a:stretch/>
        </p:blipFill>
        <p:spPr>
          <a:xfrm>
            <a:off x="6427003" y="11506200"/>
            <a:ext cx="1578048" cy="1577541"/>
          </a:xfrm>
          <a:prstGeom prst="rect">
            <a:avLst/>
          </a:prstGeom>
          <a:noFill/>
          <a:ln>
            <a:noFill/>
          </a:ln>
        </p:spPr>
      </p:pic>
      <p:sp>
        <p:nvSpPr>
          <p:cNvPr id="147" name="Google Shape;147;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p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49" name="Google Shape;149;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914514" y="34925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914514" y="34925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52" name="Google Shape;152;p6"/>
          <p:cNvSpPr/>
          <p:nvPr/>
        </p:nvSpPr>
        <p:spPr>
          <a:xfrm>
            <a:off x="914514" y="49403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914514" y="49403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4" name="Google Shape;154;p6"/>
          <p:cNvPicPr preferRelativeResize="0"/>
          <p:nvPr/>
        </p:nvPicPr>
        <p:blipFill rotWithShape="1">
          <a:blip r:embed="rId9">
            <a:alphaModFix/>
          </a:blip>
          <a:srcRect b="0" l="0" r="0" t="0"/>
          <a:stretch/>
        </p:blipFill>
        <p:spPr>
          <a:xfrm>
            <a:off x="914514" y="7150100"/>
            <a:ext cx="7023978" cy="5105400"/>
          </a:xfrm>
          <a:prstGeom prst="rect">
            <a:avLst/>
          </a:prstGeom>
          <a:noFill/>
          <a:ln>
            <a:noFill/>
          </a:ln>
        </p:spPr>
      </p:pic>
      <p:sp>
        <p:nvSpPr>
          <p:cNvPr id="155" name="Google Shape;155;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15826178" y="34925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15826178" y="34925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58" name="Google Shape;158;p6"/>
          <p:cNvSpPr/>
          <p:nvPr/>
        </p:nvSpPr>
        <p:spPr>
          <a:xfrm>
            <a:off x="15826178" y="49403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15826178" y="49403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0" name="Google Shape;160;p6"/>
          <p:cNvPicPr preferRelativeResize="0"/>
          <p:nvPr/>
        </p:nvPicPr>
        <p:blipFill rotWithShape="1">
          <a:blip r:embed="rId10">
            <a:alphaModFix/>
          </a:blip>
          <a:srcRect b="0" l="0" r="0" t="0"/>
          <a:stretch/>
        </p:blipFill>
        <p:spPr>
          <a:xfrm>
            <a:off x="15826178" y="7150100"/>
            <a:ext cx="7023978" cy="5105400"/>
          </a:xfrm>
          <a:prstGeom prst="rect">
            <a:avLst/>
          </a:prstGeom>
          <a:noFill/>
          <a:ln>
            <a:noFill/>
          </a:ln>
        </p:spPr>
      </p:pic>
      <p:sp>
        <p:nvSpPr>
          <p:cNvPr id="161" name="Google Shape;161;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8370346" y="1498600"/>
            <a:ext cx="414071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8370346" y="1498600"/>
            <a:ext cx="4343943"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64" name="Google Shape;164;p6"/>
          <p:cNvSpPr/>
          <p:nvPr/>
        </p:nvSpPr>
        <p:spPr>
          <a:xfrm>
            <a:off x="8370346" y="29464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a:off x="8370346" y="29464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6" name="Google Shape;166;p6"/>
          <p:cNvPicPr preferRelativeResize="0"/>
          <p:nvPr/>
        </p:nvPicPr>
        <p:blipFill rotWithShape="1">
          <a:blip r:embed="rId11">
            <a:alphaModFix/>
          </a:blip>
          <a:srcRect b="0" l="0" r="0" t="0"/>
          <a:stretch/>
        </p:blipFill>
        <p:spPr>
          <a:xfrm>
            <a:off x="8370346" y="5156200"/>
            <a:ext cx="7023978" cy="510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71" name="Shape 171"/>
        <p:cNvGrpSpPr/>
        <p:nvPr/>
      </p:nvGrpSpPr>
      <p:grpSpPr>
        <a:xfrm>
          <a:off x="0" y="0"/>
          <a:ext cx="0" cy="0"/>
          <a:chOff x="0" y="0"/>
          <a:chExt cx="0" cy="0"/>
        </a:xfrm>
      </p:grpSpPr>
      <p:pic>
        <p:nvPicPr>
          <p:cNvPr descr=" " id="172" name="Google Shape;172;p7"/>
          <p:cNvPicPr preferRelativeResize="0"/>
          <p:nvPr/>
        </p:nvPicPr>
        <p:blipFill rotWithShape="1">
          <a:blip r:embed="rId3">
            <a:alphaModFix/>
          </a:blip>
          <a:srcRect b="0" l="0" r="0" t="0"/>
          <a:stretch/>
        </p:blipFill>
        <p:spPr>
          <a:xfrm>
            <a:off x="4750394" y="-1473200"/>
            <a:ext cx="14898962" cy="16675100"/>
          </a:xfrm>
          <a:prstGeom prst="rect">
            <a:avLst/>
          </a:prstGeom>
          <a:noFill/>
          <a:ln>
            <a:noFill/>
          </a:ln>
        </p:spPr>
      </p:pic>
      <p:pic>
        <p:nvPicPr>
          <p:cNvPr descr=" " id="173" name="Google Shape;173;p7"/>
          <p:cNvPicPr preferRelativeResize="0"/>
          <p:nvPr/>
        </p:nvPicPr>
        <p:blipFill rotWithShape="1">
          <a:blip r:embed="rId4">
            <a:alphaModFix/>
          </a:blip>
          <a:srcRect b="0" l="0" r="0" t="0"/>
          <a:stretch/>
        </p:blipFill>
        <p:spPr>
          <a:xfrm>
            <a:off x="14243739" y="51364"/>
            <a:ext cx="1664429" cy="2022828"/>
          </a:xfrm>
          <a:prstGeom prst="rect">
            <a:avLst/>
          </a:prstGeom>
          <a:noFill/>
          <a:ln>
            <a:noFill/>
          </a:ln>
        </p:spPr>
      </p:pic>
      <p:pic>
        <p:nvPicPr>
          <p:cNvPr descr=" " id="174" name="Google Shape;174;p7"/>
          <p:cNvPicPr preferRelativeResize="0"/>
          <p:nvPr/>
        </p:nvPicPr>
        <p:blipFill rotWithShape="1">
          <a:blip r:embed="rId5">
            <a:alphaModFix/>
          </a:blip>
          <a:srcRect b="0" l="0" r="0" t="0"/>
          <a:stretch/>
        </p:blipFill>
        <p:spPr>
          <a:xfrm>
            <a:off x="1219352" y="10820400"/>
            <a:ext cx="1420692" cy="1629470"/>
          </a:xfrm>
          <a:prstGeom prst="rect">
            <a:avLst/>
          </a:prstGeom>
          <a:noFill/>
          <a:ln>
            <a:noFill/>
          </a:ln>
        </p:spPr>
      </p:pic>
      <p:pic>
        <p:nvPicPr>
          <p:cNvPr descr=" " id="175" name="Google Shape;175;p7"/>
          <p:cNvPicPr preferRelativeResize="0"/>
          <p:nvPr/>
        </p:nvPicPr>
        <p:blipFill rotWithShape="1">
          <a:blip r:embed="rId6">
            <a:alphaModFix/>
          </a:blip>
          <a:srcRect b="0" l="0" r="0" t="0"/>
          <a:stretch/>
        </p:blipFill>
        <p:spPr>
          <a:xfrm>
            <a:off x="21237054" y="1803400"/>
            <a:ext cx="1421778" cy="1797571"/>
          </a:xfrm>
          <a:prstGeom prst="rect">
            <a:avLst/>
          </a:prstGeom>
          <a:noFill/>
          <a:ln>
            <a:noFill/>
          </a:ln>
        </p:spPr>
      </p:pic>
      <p:pic>
        <p:nvPicPr>
          <p:cNvPr descr=" " id="176" name="Google Shape;176;p7"/>
          <p:cNvPicPr preferRelativeResize="0"/>
          <p:nvPr/>
        </p:nvPicPr>
        <p:blipFill rotWithShape="1">
          <a:blip r:embed="rId7">
            <a:alphaModFix/>
          </a:blip>
          <a:srcRect b="0" l="0" r="0" t="0"/>
          <a:stretch/>
        </p:blipFill>
        <p:spPr>
          <a:xfrm>
            <a:off x="1282420" y="3300933"/>
            <a:ext cx="2273637" cy="2274013"/>
          </a:xfrm>
          <a:prstGeom prst="rect">
            <a:avLst/>
          </a:prstGeom>
          <a:noFill/>
          <a:ln>
            <a:noFill/>
          </a:ln>
        </p:spPr>
      </p:pic>
      <p:pic>
        <p:nvPicPr>
          <p:cNvPr descr=" " id="177" name="Google Shape;177;p7"/>
          <p:cNvPicPr preferRelativeResize="0"/>
          <p:nvPr/>
        </p:nvPicPr>
        <p:blipFill rotWithShape="1">
          <a:blip r:embed="rId8">
            <a:alphaModFix/>
          </a:blip>
          <a:srcRect b="0" l="0" r="0" t="0"/>
          <a:stretch/>
        </p:blipFill>
        <p:spPr>
          <a:xfrm>
            <a:off x="18074359" y="1803400"/>
            <a:ext cx="1979841" cy="1979594"/>
          </a:xfrm>
          <a:prstGeom prst="rect">
            <a:avLst/>
          </a:prstGeom>
          <a:noFill/>
          <a:ln>
            <a:noFill/>
          </a:ln>
        </p:spPr>
      </p:pic>
      <p:pic>
        <p:nvPicPr>
          <p:cNvPr descr=" " id="178" name="Google Shape;178;p7"/>
          <p:cNvPicPr preferRelativeResize="0"/>
          <p:nvPr/>
        </p:nvPicPr>
        <p:blipFill rotWithShape="1">
          <a:blip r:embed="rId9">
            <a:alphaModFix/>
          </a:blip>
          <a:srcRect b="0" l="0" r="0" t="0"/>
          <a:stretch/>
        </p:blipFill>
        <p:spPr>
          <a:xfrm>
            <a:off x="4331241" y="9753600"/>
            <a:ext cx="2129197" cy="2128931"/>
          </a:xfrm>
          <a:prstGeom prst="rect">
            <a:avLst/>
          </a:prstGeom>
          <a:noFill/>
          <a:ln>
            <a:noFill/>
          </a:ln>
        </p:spPr>
      </p:pic>
      <p:pic>
        <p:nvPicPr>
          <p:cNvPr descr=" " id="179" name="Google Shape;179;p7"/>
          <p:cNvPicPr preferRelativeResize="0"/>
          <p:nvPr/>
        </p:nvPicPr>
        <p:blipFill rotWithShape="1">
          <a:blip r:embed="rId10">
            <a:alphaModFix/>
          </a:blip>
          <a:srcRect b="0" l="0" r="0" t="0"/>
          <a:stretch/>
        </p:blipFill>
        <p:spPr>
          <a:xfrm>
            <a:off x="4482730" y="94214"/>
            <a:ext cx="3240505" cy="3240181"/>
          </a:xfrm>
          <a:prstGeom prst="rect">
            <a:avLst/>
          </a:prstGeom>
          <a:noFill/>
          <a:ln>
            <a:noFill/>
          </a:ln>
        </p:spPr>
      </p:pic>
      <p:pic>
        <p:nvPicPr>
          <p:cNvPr descr=" " id="180" name="Google Shape;180;p7"/>
          <p:cNvPicPr preferRelativeResize="0"/>
          <p:nvPr/>
        </p:nvPicPr>
        <p:blipFill rotWithShape="1">
          <a:blip r:embed="rId11">
            <a:alphaModFix/>
          </a:blip>
          <a:srcRect b="0" l="0" r="0" t="0"/>
          <a:stretch/>
        </p:blipFill>
        <p:spPr>
          <a:xfrm>
            <a:off x="17884772" y="9843436"/>
            <a:ext cx="3519682" cy="3519246"/>
          </a:xfrm>
          <a:prstGeom prst="rect">
            <a:avLst/>
          </a:prstGeom>
          <a:noFill/>
          <a:ln>
            <a:noFill/>
          </a:ln>
        </p:spPr>
      </p:pic>
      <p:sp>
        <p:nvSpPr>
          <p:cNvPr id="181" name="Google Shape;181;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p7"/>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183" name="Google Shape;183;p7"/>
          <p:cNvPicPr preferRelativeResize="0"/>
          <p:nvPr/>
        </p:nvPicPr>
        <p:blipFill rotWithShape="1">
          <a:blip r:embed="rId13">
            <a:alphaModFix/>
          </a:blip>
          <a:srcRect b="0" l="0" r="0" t="0"/>
          <a:stretch/>
        </p:blipFill>
        <p:spPr>
          <a:xfrm>
            <a:off x="-508063" y="1384300"/>
            <a:ext cx="5966698" cy="4437887"/>
          </a:xfrm>
          <a:prstGeom prst="rect">
            <a:avLst/>
          </a:prstGeom>
          <a:noFill/>
          <a:ln>
            <a:noFill/>
          </a:ln>
        </p:spPr>
      </p:pic>
      <p:sp>
        <p:nvSpPr>
          <p:cNvPr id="184" name="Google Shape;184;p7"/>
          <p:cNvSpPr/>
          <p:nvPr/>
        </p:nvSpPr>
        <p:spPr>
          <a:xfrm>
            <a:off x="5842730" y="4229100"/>
            <a:ext cx="13603400" cy="51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7"/>
          <p:cNvSpPr/>
          <p:nvPr/>
        </p:nvSpPr>
        <p:spPr>
          <a:xfrm>
            <a:off x="5842730" y="4229100"/>
            <a:ext cx="13806626" cy="43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86" name="Google Shape;186;p7"/>
          <p:cNvSpPr/>
          <p:nvPr/>
        </p:nvSpPr>
        <p:spPr>
          <a:xfrm>
            <a:off x="15610251" y="8724900"/>
            <a:ext cx="398829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1" name="Shape 191"/>
        <p:cNvGrpSpPr/>
        <p:nvPr/>
      </p:nvGrpSpPr>
      <p:grpSpPr>
        <a:xfrm>
          <a:off x="0" y="0"/>
          <a:ext cx="0" cy="0"/>
          <a:chOff x="0" y="0"/>
          <a:chExt cx="0" cy="0"/>
        </a:xfrm>
      </p:grpSpPr>
      <p:pic>
        <p:nvPicPr>
          <p:cNvPr descr=" " id="192" name="Google Shape;192;p8"/>
          <p:cNvPicPr preferRelativeResize="0"/>
          <p:nvPr/>
        </p:nvPicPr>
        <p:blipFill rotWithShape="1">
          <a:blip r:embed="rId3">
            <a:alphaModFix/>
          </a:blip>
          <a:srcRect b="0" l="0" r="0" t="0"/>
          <a:stretch/>
        </p:blipFill>
        <p:spPr>
          <a:xfrm>
            <a:off x="14267241" y="-3176104"/>
            <a:ext cx="13105616" cy="8458969"/>
          </a:xfrm>
          <a:prstGeom prst="rect">
            <a:avLst/>
          </a:prstGeom>
          <a:noFill/>
          <a:ln>
            <a:noFill/>
          </a:ln>
        </p:spPr>
      </p:pic>
      <p:pic>
        <p:nvPicPr>
          <p:cNvPr descr=" " id="193" name="Google Shape;193;p8"/>
          <p:cNvPicPr preferRelativeResize="0"/>
          <p:nvPr/>
        </p:nvPicPr>
        <p:blipFill rotWithShape="1">
          <a:blip r:embed="rId4">
            <a:alphaModFix/>
          </a:blip>
          <a:srcRect b="0" l="0" r="0" t="0"/>
          <a:stretch/>
        </p:blipFill>
        <p:spPr>
          <a:xfrm>
            <a:off x="-1041530" y="5689600"/>
            <a:ext cx="13057232" cy="10007600"/>
          </a:xfrm>
          <a:prstGeom prst="rect">
            <a:avLst/>
          </a:prstGeom>
          <a:noFill/>
          <a:ln>
            <a:noFill/>
          </a:ln>
        </p:spPr>
      </p:pic>
      <p:pic>
        <p:nvPicPr>
          <p:cNvPr descr=" " id="194" name="Google Shape;194;p8"/>
          <p:cNvPicPr preferRelativeResize="0"/>
          <p:nvPr/>
        </p:nvPicPr>
        <p:blipFill rotWithShape="1">
          <a:blip r:embed="rId5">
            <a:alphaModFix/>
          </a:blip>
          <a:srcRect b="0" l="0" r="0" t="0"/>
          <a:stretch/>
        </p:blipFill>
        <p:spPr>
          <a:xfrm>
            <a:off x="19789073" y="11099800"/>
            <a:ext cx="1743178" cy="1999345"/>
          </a:xfrm>
          <a:prstGeom prst="rect">
            <a:avLst/>
          </a:prstGeom>
          <a:noFill/>
          <a:ln>
            <a:noFill/>
          </a:ln>
        </p:spPr>
      </p:pic>
      <p:pic>
        <p:nvPicPr>
          <p:cNvPr descr=" " id="195" name="Google Shape;195;p8"/>
          <p:cNvPicPr preferRelativeResize="0"/>
          <p:nvPr/>
        </p:nvPicPr>
        <p:blipFill rotWithShape="1">
          <a:blip r:embed="rId6">
            <a:alphaModFix/>
          </a:blip>
          <a:srcRect b="0" l="0" r="0" t="0"/>
          <a:stretch/>
        </p:blipFill>
        <p:spPr>
          <a:xfrm>
            <a:off x="408826" y="2079687"/>
            <a:ext cx="1361287" cy="1721470"/>
          </a:xfrm>
          <a:prstGeom prst="rect">
            <a:avLst/>
          </a:prstGeom>
          <a:noFill/>
          <a:ln>
            <a:noFill/>
          </a:ln>
        </p:spPr>
      </p:pic>
      <p:pic>
        <p:nvPicPr>
          <p:cNvPr descr=" " id="196" name="Google Shape;196;p8"/>
          <p:cNvPicPr preferRelativeResize="0"/>
          <p:nvPr/>
        </p:nvPicPr>
        <p:blipFill rotWithShape="1">
          <a:blip r:embed="rId7">
            <a:alphaModFix/>
          </a:blip>
          <a:srcRect b="0" l="0" r="0" t="0"/>
          <a:stretch/>
        </p:blipFill>
        <p:spPr>
          <a:xfrm>
            <a:off x="4540210" y="228005"/>
            <a:ext cx="1452967" cy="1452500"/>
          </a:xfrm>
          <a:prstGeom prst="rect">
            <a:avLst/>
          </a:prstGeom>
          <a:noFill/>
          <a:ln>
            <a:noFill/>
          </a:ln>
        </p:spPr>
      </p:pic>
      <p:sp>
        <p:nvSpPr>
          <p:cNvPr id="197" name="Google Shape;197;p8"/>
          <p:cNvSpPr/>
          <p:nvPr/>
        </p:nvSpPr>
        <p:spPr>
          <a:xfrm>
            <a:off x="2091528" y="1574800"/>
            <a:ext cx="2021669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98" name="Google Shape;198;p8"/>
          <p:cNvSpPr/>
          <p:nvPr/>
        </p:nvSpPr>
        <p:spPr>
          <a:xfrm>
            <a:off x="14352794" y="4025900"/>
            <a:ext cx="6642930" cy="778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
          <p:cNvSpPr/>
          <p:nvPr/>
        </p:nvSpPr>
        <p:spPr>
          <a:xfrm>
            <a:off x="15502288" y="4025900"/>
            <a:ext cx="434394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200" name="Google Shape;200;p8"/>
          <p:cNvSpPr/>
          <p:nvPr/>
        </p:nvSpPr>
        <p:spPr>
          <a:xfrm>
            <a:off x="14352794" y="51689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p8"/>
          <p:cNvPicPr preferRelativeResize="0"/>
          <p:nvPr/>
        </p:nvPicPr>
        <p:blipFill rotWithShape="1">
          <a:blip r:embed="rId8">
            <a:alphaModFix/>
          </a:blip>
          <a:srcRect b="0" l="0" r="0" t="0"/>
          <a:stretch/>
        </p:blipFill>
        <p:spPr>
          <a:xfrm>
            <a:off x="14352794" y="5168900"/>
            <a:ext cx="6642930" cy="6642100"/>
          </a:xfrm>
          <a:prstGeom prst="rect">
            <a:avLst/>
          </a:prstGeom>
          <a:noFill/>
          <a:ln>
            <a:noFill/>
          </a:ln>
        </p:spPr>
      </p:pic>
      <p:pic>
        <p:nvPicPr>
          <p:cNvPr descr=" " id="202" name="Google Shape;202;p8"/>
          <p:cNvPicPr preferRelativeResize="0"/>
          <p:nvPr/>
        </p:nvPicPr>
        <p:blipFill rotWithShape="1">
          <a:blip r:embed="rId9">
            <a:alphaModFix/>
          </a:blip>
          <a:srcRect b="0" l="0" r="0" t="0"/>
          <a:stretch/>
        </p:blipFill>
        <p:spPr>
          <a:xfrm>
            <a:off x="14352791" y="5168900"/>
            <a:ext cx="6642933" cy="6642100"/>
          </a:xfrm>
          <a:prstGeom prst="rect">
            <a:avLst/>
          </a:prstGeom>
          <a:noFill/>
          <a:ln>
            <a:noFill/>
          </a:ln>
        </p:spPr>
      </p:pic>
      <p:sp>
        <p:nvSpPr>
          <p:cNvPr id="203" name="Google Shape;203;p8"/>
          <p:cNvSpPr/>
          <p:nvPr/>
        </p:nvSpPr>
        <p:spPr>
          <a:xfrm>
            <a:off x="15762670" y="6565900"/>
            <a:ext cx="3835879" cy="3835400"/>
          </a:xfrm>
          <a:prstGeom prst="roundRect">
            <a:avLst>
              <a:gd fmla="val 3311285" name="adj"/>
            </a:avLst>
          </a:pr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8"/>
          <p:cNvPicPr preferRelativeResize="0"/>
          <p:nvPr/>
        </p:nvPicPr>
        <p:blipFill rotWithShape="1">
          <a:blip r:embed="rId10">
            <a:alphaModFix/>
          </a:blip>
          <a:srcRect b="0" l="0" r="0" t="0"/>
          <a:stretch/>
        </p:blipFill>
        <p:spPr>
          <a:xfrm>
            <a:off x="16768474" y="7099300"/>
            <a:ext cx="1824275" cy="1625600"/>
          </a:xfrm>
          <a:prstGeom prst="rect">
            <a:avLst/>
          </a:prstGeom>
          <a:noFill/>
          <a:ln>
            <a:noFill/>
          </a:ln>
        </p:spPr>
      </p:pic>
      <p:sp>
        <p:nvSpPr>
          <p:cNvPr id="205" name="Google Shape;205;p8"/>
          <p:cNvSpPr/>
          <p:nvPr/>
        </p:nvSpPr>
        <p:spPr>
          <a:xfrm>
            <a:off x="15915089" y="9029700"/>
            <a:ext cx="3531041"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
          <p:cNvSpPr/>
          <p:nvPr/>
        </p:nvSpPr>
        <p:spPr>
          <a:xfrm>
            <a:off x="15813476" y="9029700"/>
            <a:ext cx="373426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a:t>
            </a:r>
            <a:endParaRPr b="0" i="0" sz="4800" u="none" cap="none" strike="noStrike">
              <a:solidFill>
                <a:schemeClr val="dk1"/>
              </a:solidFill>
              <a:latin typeface="Calibri"/>
              <a:ea typeface="Calibri"/>
              <a:cs typeface="Calibri"/>
              <a:sym typeface="Calibri"/>
            </a:endParaRPr>
          </a:p>
        </p:txBody>
      </p:sp>
      <p:sp>
        <p:nvSpPr>
          <p:cNvPr id="207" name="Google Shape;207;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p8"/>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09" name="Google Shape;209;p8"/>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3149994"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212" name="Google Shape;212;p8"/>
          <p:cNvSpPr/>
          <p:nvPr/>
        </p:nvSpPr>
        <p:spPr>
          <a:xfrm>
            <a:off x="3149994"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3" name="Google Shape;213;p8"/>
          <p:cNvSpPr/>
          <p:nvPr/>
        </p:nvSpPr>
        <p:spPr>
          <a:xfrm>
            <a:off x="8370346"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
          <p:cNvSpPr/>
          <p:nvPr/>
        </p:nvSpPr>
        <p:spPr>
          <a:xfrm>
            <a:off x="8370346"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
          <p:cNvSpPr/>
          <p:nvPr/>
        </p:nvSpPr>
        <p:spPr>
          <a:xfrm>
            <a:off x="8370346" y="8547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216" name="Google Shape;216;p8"/>
          <p:cNvSpPr/>
          <p:nvPr/>
        </p:nvSpPr>
        <p:spPr>
          <a:xfrm>
            <a:off x="8370346" y="9588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7" name="Google Shape;217;p8"/>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8"/>
          <p:cNvSpPr/>
          <p:nvPr/>
        </p:nvSpPr>
        <p:spPr>
          <a:xfrm>
            <a:off x="8370346"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220" name="Google Shape;220;p8"/>
          <p:cNvSpPr/>
          <p:nvPr/>
        </p:nvSpPr>
        <p:spPr>
          <a:xfrm>
            <a:off x="8370346"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1" name="Google Shape;221;p8"/>
          <p:cNvSpPr/>
          <p:nvPr/>
        </p:nvSpPr>
        <p:spPr>
          <a:xfrm>
            <a:off x="3149994"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8"/>
          <p:cNvSpPr/>
          <p:nvPr/>
        </p:nvSpPr>
        <p:spPr>
          <a:xfrm>
            <a:off x="3149994"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8"/>
          <p:cNvSpPr/>
          <p:nvPr/>
        </p:nvSpPr>
        <p:spPr>
          <a:xfrm>
            <a:off x="3149994" y="8547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224" name="Google Shape;224;p8"/>
          <p:cNvSpPr/>
          <p:nvPr/>
        </p:nvSpPr>
        <p:spPr>
          <a:xfrm>
            <a:off x="3149994" y="9588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9" name="Shape 229"/>
        <p:cNvGrpSpPr/>
        <p:nvPr/>
      </p:nvGrpSpPr>
      <p:grpSpPr>
        <a:xfrm>
          <a:off x="0" y="0"/>
          <a:ext cx="0" cy="0"/>
          <a:chOff x="0" y="0"/>
          <a:chExt cx="0" cy="0"/>
        </a:xfrm>
      </p:grpSpPr>
      <p:pic>
        <p:nvPicPr>
          <p:cNvPr descr=" " id="230" name="Google Shape;230;p9"/>
          <p:cNvPicPr preferRelativeResize="0"/>
          <p:nvPr/>
        </p:nvPicPr>
        <p:blipFill rotWithShape="1">
          <a:blip r:embed="rId3">
            <a:alphaModFix/>
          </a:blip>
          <a:srcRect b="0" l="0" r="0" t="0"/>
          <a:stretch/>
        </p:blipFill>
        <p:spPr>
          <a:xfrm>
            <a:off x="16181822" y="0"/>
            <a:ext cx="8205226" cy="10477500"/>
          </a:xfrm>
          <a:prstGeom prst="rect">
            <a:avLst/>
          </a:prstGeom>
          <a:noFill/>
          <a:ln>
            <a:noFill/>
          </a:ln>
        </p:spPr>
      </p:pic>
      <p:pic>
        <p:nvPicPr>
          <p:cNvPr descr=" " id="231" name="Google Shape;231;p9"/>
          <p:cNvPicPr preferRelativeResize="0"/>
          <p:nvPr/>
        </p:nvPicPr>
        <p:blipFill rotWithShape="1">
          <a:blip r:embed="rId4">
            <a:alphaModFix/>
          </a:blip>
          <a:srcRect b="0" l="0" r="0" t="0"/>
          <a:stretch/>
        </p:blipFill>
        <p:spPr>
          <a:xfrm>
            <a:off x="-381048" y="6324600"/>
            <a:ext cx="15775372" cy="8763000"/>
          </a:xfrm>
          <a:prstGeom prst="rect">
            <a:avLst/>
          </a:prstGeom>
          <a:noFill/>
          <a:ln>
            <a:noFill/>
          </a:ln>
        </p:spPr>
      </p:pic>
      <p:pic>
        <p:nvPicPr>
          <p:cNvPr descr=" " id="232" name="Google Shape;232;p9"/>
          <p:cNvPicPr preferRelativeResize="0"/>
          <p:nvPr/>
        </p:nvPicPr>
        <p:blipFill rotWithShape="1">
          <a:blip r:embed="rId5">
            <a:alphaModFix/>
          </a:blip>
          <a:srcRect b="0" l="0" r="0" t="0"/>
          <a:stretch/>
        </p:blipFill>
        <p:spPr>
          <a:xfrm>
            <a:off x="1676610" y="533400"/>
            <a:ext cx="1758854" cy="2137581"/>
          </a:xfrm>
          <a:prstGeom prst="rect">
            <a:avLst/>
          </a:prstGeom>
          <a:noFill/>
          <a:ln>
            <a:noFill/>
          </a:ln>
        </p:spPr>
      </p:pic>
      <p:pic>
        <p:nvPicPr>
          <p:cNvPr descr=" " id="233" name="Google Shape;233;p9"/>
          <p:cNvPicPr preferRelativeResize="0"/>
          <p:nvPr/>
        </p:nvPicPr>
        <p:blipFill rotWithShape="1">
          <a:blip r:embed="rId6">
            <a:alphaModFix/>
          </a:blip>
          <a:srcRect b="0" l="0" r="0" t="0"/>
          <a:stretch/>
        </p:blipFill>
        <p:spPr>
          <a:xfrm>
            <a:off x="15737267" y="11277600"/>
            <a:ext cx="1502434" cy="1899555"/>
          </a:xfrm>
          <a:prstGeom prst="rect">
            <a:avLst/>
          </a:prstGeom>
          <a:noFill/>
          <a:ln>
            <a:noFill/>
          </a:ln>
        </p:spPr>
      </p:pic>
      <p:pic>
        <p:nvPicPr>
          <p:cNvPr descr=" " id="234" name="Google Shape;234;p9"/>
          <p:cNvPicPr preferRelativeResize="0"/>
          <p:nvPr/>
        </p:nvPicPr>
        <p:blipFill rotWithShape="1">
          <a:blip r:embed="rId7">
            <a:alphaModFix/>
          </a:blip>
          <a:srcRect b="0" l="0" r="0" t="0"/>
          <a:stretch/>
        </p:blipFill>
        <p:spPr>
          <a:xfrm>
            <a:off x="21359375" y="10789382"/>
            <a:ext cx="1882855" cy="1883544"/>
          </a:xfrm>
          <a:prstGeom prst="rect">
            <a:avLst/>
          </a:prstGeom>
          <a:noFill/>
          <a:ln>
            <a:noFill/>
          </a:ln>
        </p:spPr>
      </p:pic>
      <p:sp>
        <p:nvSpPr>
          <p:cNvPr id="235" name="Google Shape;235;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p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37" name="Google Shape;237;p9"/>
          <p:cNvPicPr preferRelativeResize="0"/>
          <p:nvPr/>
        </p:nvPicPr>
        <p:blipFill rotWithShape="1">
          <a:blip r:embed="rId9">
            <a:alphaModFix/>
          </a:blip>
          <a:srcRect b="0" l="0" r="0" t="0"/>
          <a:stretch/>
        </p:blipFill>
        <p:spPr>
          <a:xfrm>
            <a:off x="990724" y="1574800"/>
            <a:ext cx="22418302" cy="10579100"/>
          </a:xfrm>
          <a:prstGeom prst="rect">
            <a:avLst/>
          </a:prstGeom>
          <a:noFill/>
          <a:ln>
            <a:noFill/>
          </a:ln>
        </p:spPr>
      </p:pic>
      <p:sp>
        <p:nvSpPr>
          <p:cNvPr id="238" name="Google Shape;238;p9"/>
          <p:cNvSpPr/>
          <p:nvPr/>
        </p:nvSpPr>
        <p:spPr>
          <a:xfrm>
            <a:off x="1270159" y="1574800"/>
            <a:ext cx="22138867"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p9"/>
          <p:cNvPicPr preferRelativeResize="0"/>
          <p:nvPr/>
        </p:nvPicPr>
        <p:blipFill rotWithShape="1">
          <a:blip r:embed="rId10">
            <a:alphaModFix/>
          </a:blip>
          <a:srcRect b="0" l="0" r="0" t="0"/>
          <a:stretch/>
        </p:blipFill>
        <p:spPr>
          <a:xfrm>
            <a:off x="1270159" y="1574800"/>
            <a:ext cx="5639505" cy="5638800"/>
          </a:xfrm>
          <a:prstGeom prst="rect">
            <a:avLst/>
          </a:prstGeom>
          <a:noFill/>
          <a:ln>
            <a:noFill/>
          </a:ln>
        </p:spPr>
      </p:pic>
      <p:pic>
        <p:nvPicPr>
          <p:cNvPr descr=" " id="240" name="Google Shape;240;p9"/>
          <p:cNvPicPr preferRelativeResize="0"/>
          <p:nvPr/>
        </p:nvPicPr>
        <p:blipFill rotWithShape="1">
          <a:blip r:embed="rId11">
            <a:alphaModFix/>
          </a:blip>
          <a:srcRect b="0" l="0" r="0" t="0"/>
          <a:stretch/>
        </p:blipFill>
        <p:spPr>
          <a:xfrm>
            <a:off x="3361700" y="3666083"/>
            <a:ext cx="1456422" cy="1456246"/>
          </a:xfrm>
          <a:prstGeom prst="rect">
            <a:avLst/>
          </a:prstGeom>
          <a:noFill/>
          <a:ln>
            <a:noFill/>
          </a:ln>
        </p:spPr>
      </p:pic>
      <p:pic>
        <p:nvPicPr>
          <p:cNvPr descr=" " id="241" name="Google Shape;241;p9"/>
          <p:cNvPicPr preferRelativeResize="0"/>
          <p:nvPr/>
        </p:nvPicPr>
        <p:blipFill rotWithShape="1">
          <a:blip r:embed="rId10">
            <a:alphaModFix/>
          </a:blip>
          <a:srcRect b="0" l="0" r="0" t="0"/>
          <a:stretch/>
        </p:blipFill>
        <p:spPr>
          <a:xfrm>
            <a:off x="6769946" y="1574800"/>
            <a:ext cx="5639505" cy="5638800"/>
          </a:xfrm>
          <a:prstGeom prst="rect">
            <a:avLst/>
          </a:prstGeom>
          <a:noFill/>
          <a:ln>
            <a:noFill/>
          </a:ln>
        </p:spPr>
      </p:pic>
      <p:pic>
        <p:nvPicPr>
          <p:cNvPr descr=" " id="242" name="Google Shape;242;p9"/>
          <p:cNvPicPr preferRelativeResize="0"/>
          <p:nvPr/>
        </p:nvPicPr>
        <p:blipFill rotWithShape="1">
          <a:blip r:embed="rId12">
            <a:alphaModFix/>
          </a:blip>
          <a:srcRect b="0" l="0" r="0" t="0"/>
          <a:stretch/>
        </p:blipFill>
        <p:spPr>
          <a:xfrm>
            <a:off x="8776797" y="3581400"/>
            <a:ext cx="1625803" cy="1625600"/>
          </a:xfrm>
          <a:prstGeom prst="rect">
            <a:avLst/>
          </a:prstGeom>
          <a:noFill/>
          <a:ln>
            <a:noFill/>
          </a:ln>
        </p:spPr>
      </p:pic>
      <p:pic>
        <p:nvPicPr>
          <p:cNvPr descr=" " id="243" name="Google Shape;243;p9"/>
          <p:cNvPicPr preferRelativeResize="0"/>
          <p:nvPr/>
        </p:nvPicPr>
        <p:blipFill rotWithShape="1">
          <a:blip r:embed="rId13">
            <a:alphaModFix/>
          </a:blip>
          <a:srcRect b="0" l="0" r="0" t="0"/>
          <a:stretch/>
        </p:blipFill>
        <p:spPr>
          <a:xfrm>
            <a:off x="8980022" y="3784600"/>
            <a:ext cx="1192256" cy="1190414"/>
          </a:xfrm>
          <a:prstGeom prst="rect">
            <a:avLst/>
          </a:prstGeom>
          <a:noFill/>
          <a:ln>
            <a:noFill/>
          </a:ln>
        </p:spPr>
      </p:pic>
      <p:pic>
        <p:nvPicPr>
          <p:cNvPr descr=" " id="244" name="Google Shape;244;p9"/>
          <p:cNvPicPr preferRelativeResize="0"/>
          <p:nvPr/>
        </p:nvPicPr>
        <p:blipFill rotWithShape="1">
          <a:blip r:embed="rId10">
            <a:alphaModFix/>
          </a:blip>
          <a:srcRect b="0" l="0" r="0" t="0"/>
          <a:stretch/>
        </p:blipFill>
        <p:spPr>
          <a:xfrm>
            <a:off x="12269734" y="1574800"/>
            <a:ext cx="5639505" cy="5638800"/>
          </a:xfrm>
          <a:prstGeom prst="rect">
            <a:avLst/>
          </a:prstGeom>
          <a:noFill/>
          <a:ln>
            <a:noFill/>
          </a:ln>
        </p:spPr>
      </p:pic>
      <p:pic>
        <p:nvPicPr>
          <p:cNvPr descr=" " id="245" name="Google Shape;245;p9"/>
          <p:cNvPicPr preferRelativeResize="0"/>
          <p:nvPr/>
        </p:nvPicPr>
        <p:blipFill rotWithShape="1">
          <a:blip r:embed="rId12">
            <a:alphaModFix/>
          </a:blip>
          <a:srcRect b="0" l="0" r="0" t="0"/>
          <a:stretch/>
        </p:blipFill>
        <p:spPr>
          <a:xfrm>
            <a:off x="14276584" y="3581400"/>
            <a:ext cx="1625803" cy="1625600"/>
          </a:xfrm>
          <a:prstGeom prst="rect">
            <a:avLst/>
          </a:prstGeom>
          <a:noFill/>
          <a:ln>
            <a:noFill/>
          </a:ln>
        </p:spPr>
      </p:pic>
      <p:pic>
        <p:nvPicPr>
          <p:cNvPr descr=" " id="246" name="Google Shape;246;p9"/>
          <p:cNvPicPr preferRelativeResize="0"/>
          <p:nvPr/>
        </p:nvPicPr>
        <p:blipFill rotWithShape="1">
          <a:blip r:embed="rId14">
            <a:alphaModFix/>
          </a:blip>
          <a:srcRect b="0" l="0" r="0" t="0"/>
          <a:stretch/>
        </p:blipFill>
        <p:spPr>
          <a:xfrm>
            <a:off x="14378172" y="3586163"/>
            <a:ext cx="1519452" cy="1519262"/>
          </a:xfrm>
          <a:prstGeom prst="rect">
            <a:avLst/>
          </a:prstGeom>
          <a:noFill/>
          <a:ln>
            <a:noFill/>
          </a:ln>
        </p:spPr>
      </p:pic>
      <p:pic>
        <p:nvPicPr>
          <p:cNvPr descr=" " id="247" name="Google Shape;247;p9"/>
          <p:cNvPicPr preferRelativeResize="0"/>
          <p:nvPr/>
        </p:nvPicPr>
        <p:blipFill rotWithShape="1">
          <a:blip r:embed="rId10">
            <a:alphaModFix/>
          </a:blip>
          <a:srcRect b="0" l="0" r="0" t="0"/>
          <a:stretch/>
        </p:blipFill>
        <p:spPr>
          <a:xfrm>
            <a:off x="17769521" y="1574800"/>
            <a:ext cx="5639505" cy="5638800"/>
          </a:xfrm>
          <a:prstGeom prst="rect">
            <a:avLst/>
          </a:prstGeom>
          <a:noFill/>
          <a:ln>
            <a:noFill/>
          </a:ln>
        </p:spPr>
      </p:pic>
      <p:pic>
        <p:nvPicPr>
          <p:cNvPr descr=" " id="248" name="Google Shape;248;p9"/>
          <p:cNvPicPr preferRelativeResize="0"/>
          <p:nvPr/>
        </p:nvPicPr>
        <p:blipFill rotWithShape="1">
          <a:blip r:embed="rId12">
            <a:alphaModFix/>
          </a:blip>
          <a:srcRect b="0" l="0" r="0" t="0"/>
          <a:stretch/>
        </p:blipFill>
        <p:spPr>
          <a:xfrm>
            <a:off x="19776372" y="3581400"/>
            <a:ext cx="1625803" cy="1625600"/>
          </a:xfrm>
          <a:prstGeom prst="rect">
            <a:avLst/>
          </a:prstGeom>
          <a:noFill/>
          <a:ln>
            <a:noFill/>
          </a:ln>
        </p:spPr>
      </p:pic>
      <p:pic>
        <p:nvPicPr>
          <p:cNvPr descr=" " id="249" name="Google Shape;249;p9"/>
          <p:cNvPicPr preferRelativeResize="0"/>
          <p:nvPr/>
        </p:nvPicPr>
        <p:blipFill rotWithShape="1">
          <a:blip r:embed="rId15">
            <a:alphaModFix/>
          </a:blip>
          <a:srcRect b="0" l="0" r="0" t="0"/>
          <a:stretch/>
        </p:blipFill>
        <p:spPr>
          <a:xfrm>
            <a:off x="19844116" y="3581400"/>
            <a:ext cx="1490319" cy="1625600"/>
          </a:xfrm>
          <a:prstGeom prst="rect">
            <a:avLst/>
          </a:prstGeom>
          <a:noFill/>
          <a:ln>
            <a:noFill/>
          </a:ln>
        </p:spPr>
      </p:pic>
      <p:sp>
        <p:nvSpPr>
          <p:cNvPr id="250" name="Google Shape;250;p9"/>
          <p:cNvSpPr/>
          <p:nvPr/>
        </p:nvSpPr>
        <p:spPr>
          <a:xfrm>
            <a:off x="990724" y="3835400"/>
            <a:ext cx="17426578"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9"/>
          <p:cNvSpPr/>
          <p:nvPr/>
        </p:nvSpPr>
        <p:spPr>
          <a:xfrm>
            <a:off x="990724" y="3835400"/>
            <a:ext cx="1117740" cy="1117600"/>
          </a:xfrm>
          <a:prstGeom prst="roundRect">
            <a:avLst>
              <a:gd fmla="val 378818"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9"/>
          <p:cNvSpPr/>
          <p:nvPr/>
        </p:nvSpPr>
        <p:spPr>
          <a:xfrm>
            <a:off x="1282860" y="3695700"/>
            <a:ext cx="87217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S</a:t>
            </a:r>
            <a:endParaRPr b="0" i="0" sz="8000" u="none" cap="none" strike="noStrike">
              <a:solidFill>
                <a:schemeClr val="dk1"/>
              </a:solidFill>
              <a:latin typeface="Calibri"/>
              <a:ea typeface="Calibri"/>
              <a:cs typeface="Calibri"/>
              <a:sym typeface="Calibri"/>
            </a:endParaRPr>
          </a:p>
        </p:txBody>
      </p:sp>
      <p:sp>
        <p:nvSpPr>
          <p:cNvPr id="253" name="Google Shape;253;p9"/>
          <p:cNvSpPr/>
          <p:nvPr/>
        </p:nvSpPr>
        <p:spPr>
          <a:xfrm>
            <a:off x="6427003" y="3835400"/>
            <a:ext cx="1117740" cy="1117600"/>
          </a:xfrm>
          <a:prstGeom prst="roundRect">
            <a:avLst>
              <a:gd fmla="val 378818"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9"/>
          <p:cNvSpPr/>
          <p:nvPr/>
        </p:nvSpPr>
        <p:spPr>
          <a:xfrm>
            <a:off x="6515914" y="3695700"/>
            <a:ext cx="127862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W</a:t>
            </a:r>
            <a:endParaRPr b="0" i="0" sz="8000" u="none" cap="none" strike="noStrike">
              <a:solidFill>
                <a:schemeClr val="dk1"/>
              </a:solidFill>
              <a:latin typeface="Calibri"/>
              <a:ea typeface="Calibri"/>
              <a:cs typeface="Calibri"/>
              <a:sym typeface="Calibri"/>
            </a:endParaRPr>
          </a:p>
        </p:txBody>
      </p:sp>
      <p:sp>
        <p:nvSpPr>
          <p:cNvPr id="255" name="Google Shape;255;p9"/>
          <p:cNvSpPr/>
          <p:nvPr/>
        </p:nvSpPr>
        <p:spPr>
          <a:xfrm>
            <a:off x="11863283" y="3835400"/>
            <a:ext cx="1117740" cy="1117600"/>
          </a:xfrm>
          <a:prstGeom prst="roundRect">
            <a:avLst>
              <a:gd fmla="val 378818"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9"/>
          <p:cNvSpPr/>
          <p:nvPr/>
        </p:nvSpPr>
        <p:spPr>
          <a:xfrm>
            <a:off x="12079210" y="3695700"/>
            <a:ext cx="1024595"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O</a:t>
            </a:r>
            <a:endParaRPr b="0" i="0" sz="8000" u="none" cap="none" strike="noStrike">
              <a:solidFill>
                <a:schemeClr val="dk1"/>
              </a:solidFill>
              <a:latin typeface="Calibri"/>
              <a:ea typeface="Calibri"/>
              <a:cs typeface="Calibri"/>
              <a:sym typeface="Calibri"/>
            </a:endParaRPr>
          </a:p>
        </p:txBody>
      </p:sp>
      <p:sp>
        <p:nvSpPr>
          <p:cNvPr id="257" name="Google Shape;257;p9"/>
          <p:cNvSpPr/>
          <p:nvPr/>
        </p:nvSpPr>
        <p:spPr>
          <a:xfrm>
            <a:off x="17299562" y="3835400"/>
            <a:ext cx="1117740" cy="1117600"/>
          </a:xfrm>
          <a:prstGeom prst="roundRect">
            <a:avLst>
              <a:gd fmla="val 378818"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
          <p:cNvSpPr/>
          <p:nvPr/>
        </p:nvSpPr>
        <p:spPr>
          <a:xfrm>
            <a:off x="17534542" y="3695700"/>
            <a:ext cx="98649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a:t>
            </a:r>
            <a:endParaRPr b="0" i="0" sz="8000" u="none" cap="none" strike="noStrike">
              <a:solidFill>
                <a:schemeClr val="dk1"/>
              </a:solidFill>
              <a:latin typeface="Calibri"/>
              <a:ea typeface="Calibri"/>
              <a:cs typeface="Calibri"/>
              <a:sym typeface="Calibri"/>
            </a:endParaRPr>
          </a:p>
        </p:txBody>
      </p:sp>
      <p:sp>
        <p:nvSpPr>
          <p:cNvPr id="259" name="Google Shape;259;p9"/>
          <p:cNvSpPr/>
          <p:nvPr/>
        </p:nvSpPr>
        <p:spPr>
          <a:xfrm>
            <a:off x="1270159"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
          <p:cNvSpPr/>
          <p:nvPr/>
        </p:nvSpPr>
        <p:spPr>
          <a:xfrm>
            <a:off x="1270159"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9"/>
          <p:cNvSpPr/>
          <p:nvPr/>
        </p:nvSpPr>
        <p:spPr>
          <a:xfrm>
            <a:off x="1270159"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9"/>
          <p:cNvSpPr/>
          <p:nvPr/>
        </p:nvSpPr>
        <p:spPr>
          <a:xfrm>
            <a:off x="1270159"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63" name="Google Shape;263;p9"/>
          <p:cNvSpPr/>
          <p:nvPr/>
        </p:nvSpPr>
        <p:spPr>
          <a:xfrm>
            <a:off x="1270159"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4" name="Google Shape;264;p9"/>
          <p:cNvSpPr/>
          <p:nvPr/>
        </p:nvSpPr>
        <p:spPr>
          <a:xfrm>
            <a:off x="1270159"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9"/>
          <p:cNvSpPr/>
          <p:nvPr/>
        </p:nvSpPr>
        <p:spPr>
          <a:xfrm>
            <a:off x="1270159"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
          <p:cNvSpPr/>
          <p:nvPr/>
        </p:nvSpPr>
        <p:spPr>
          <a:xfrm>
            <a:off x="1270159"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67" name="Google Shape;267;p9"/>
          <p:cNvSpPr/>
          <p:nvPr/>
        </p:nvSpPr>
        <p:spPr>
          <a:xfrm>
            <a:off x="1270159"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8" name="Google Shape;268;p9"/>
          <p:cNvSpPr/>
          <p:nvPr/>
        </p:nvSpPr>
        <p:spPr>
          <a:xfrm>
            <a:off x="6769946"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9"/>
          <p:cNvSpPr/>
          <p:nvPr/>
        </p:nvSpPr>
        <p:spPr>
          <a:xfrm>
            <a:off x="6769946"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9"/>
          <p:cNvSpPr/>
          <p:nvPr/>
        </p:nvSpPr>
        <p:spPr>
          <a:xfrm>
            <a:off x="6769946"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
          <p:cNvSpPr/>
          <p:nvPr/>
        </p:nvSpPr>
        <p:spPr>
          <a:xfrm>
            <a:off x="6769946"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72" name="Google Shape;272;p9"/>
          <p:cNvSpPr/>
          <p:nvPr/>
        </p:nvSpPr>
        <p:spPr>
          <a:xfrm>
            <a:off x="6769946"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3" name="Google Shape;273;p9"/>
          <p:cNvSpPr/>
          <p:nvPr/>
        </p:nvSpPr>
        <p:spPr>
          <a:xfrm>
            <a:off x="6769946"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9"/>
          <p:cNvSpPr/>
          <p:nvPr/>
        </p:nvSpPr>
        <p:spPr>
          <a:xfrm>
            <a:off x="6769946"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9"/>
          <p:cNvSpPr/>
          <p:nvPr/>
        </p:nvSpPr>
        <p:spPr>
          <a:xfrm>
            <a:off x="6769946"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76" name="Google Shape;276;p9"/>
          <p:cNvSpPr/>
          <p:nvPr/>
        </p:nvSpPr>
        <p:spPr>
          <a:xfrm>
            <a:off x="6769946"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7" name="Google Shape;277;p9"/>
          <p:cNvSpPr/>
          <p:nvPr/>
        </p:nvSpPr>
        <p:spPr>
          <a:xfrm>
            <a:off x="12269734"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9"/>
          <p:cNvSpPr/>
          <p:nvPr/>
        </p:nvSpPr>
        <p:spPr>
          <a:xfrm>
            <a:off x="12269734"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9"/>
          <p:cNvSpPr/>
          <p:nvPr/>
        </p:nvSpPr>
        <p:spPr>
          <a:xfrm>
            <a:off x="12269734"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9"/>
          <p:cNvSpPr/>
          <p:nvPr/>
        </p:nvSpPr>
        <p:spPr>
          <a:xfrm>
            <a:off x="12269734"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81" name="Google Shape;281;p9"/>
          <p:cNvSpPr/>
          <p:nvPr/>
        </p:nvSpPr>
        <p:spPr>
          <a:xfrm>
            <a:off x="12269734"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2" name="Google Shape;282;p9"/>
          <p:cNvSpPr/>
          <p:nvPr/>
        </p:nvSpPr>
        <p:spPr>
          <a:xfrm>
            <a:off x="12269734"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9"/>
          <p:cNvSpPr/>
          <p:nvPr/>
        </p:nvSpPr>
        <p:spPr>
          <a:xfrm>
            <a:off x="12269734"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9"/>
          <p:cNvSpPr/>
          <p:nvPr/>
        </p:nvSpPr>
        <p:spPr>
          <a:xfrm>
            <a:off x="12269734"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85" name="Google Shape;285;p9"/>
          <p:cNvSpPr/>
          <p:nvPr/>
        </p:nvSpPr>
        <p:spPr>
          <a:xfrm>
            <a:off x="12269734"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6" name="Google Shape;286;p9"/>
          <p:cNvSpPr/>
          <p:nvPr/>
        </p:nvSpPr>
        <p:spPr>
          <a:xfrm>
            <a:off x="17769521"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9"/>
          <p:cNvSpPr/>
          <p:nvPr/>
        </p:nvSpPr>
        <p:spPr>
          <a:xfrm>
            <a:off x="17769521"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9"/>
          <p:cNvSpPr/>
          <p:nvPr/>
        </p:nvSpPr>
        <p:spPr>
          <a:xfrm>
            <a:off x="17769521"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9"/>
          <p:cNvSpPr/>
          <p:nvPr/>
        </p:nvSpPr>
        <p:spPr>
          <a:xfrm>
            <a:off x="17769521"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90" name="Google Shape;290;p9"/>
          <p:cNvSpPr/>
          <p:nvPr/>
        </p:nvSpPr>
        <p:spPr>
          <a:xfrm>
            <a:off x="17769521"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1" name="Google Shape;291;p9"/>
          <p:cNvSpPr/>
          <p:nvPr/>
        </p:nvSpPr>
        <p:spPr>
          <a:xfrm>
            <a:off x="17769521"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9"/>
          <p:cNvSpPr/>
          <p:nvPr/>
        </p:nvSpPr>
        <p:spPr>
          <a:xfrm>
            <a:off x="17769521"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9"/>
          <p:cNvSpPr/>
          <p:nvPr/>
        </p:nvSpPr>
        <p:spPr>
          <a:xfrm>
            <a:off x="17769521"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94" name="Google Shape;294;p9"/>
          <p:cNvSpPr/>
          <p:nvPr/>
        </p:nvSpPr>
        <p:spPr>
          <a:xfrm>
            <a:off x="17769521"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2024-01-04T12:06:56Z</dcterms:created>
  <dc:creator>PptxGenJS</dc:creator>
</cp:coreProperties>
</file>