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6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2.emf"/><Relationship Id="rId5" Type="http://schemas.openxmlformats.org/officeDocument/2006/relationships/tags" Target="../tags/tag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7.xml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5076E-D592-27CD-EE5B-4B49120C7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584B344-9295-D690-A3D4-DA440B37A61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25" imgH="426" progId="TCLayout.ActiveDocument.1">
                  <p:embed/>
                </p:oleObj>
              </mc:Choice>
              <mc:Fallback>
                <p:oleObj name="think-cell Slide" r:id="rId10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84B344-9295-D690-A3D4-DA440B37A6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A17DAD-3E0F-91C0-0B5B-1BC0126EC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DD6F3B-8291-A81D-C055-4A0DB163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6 header</a:t>
            </a:r>
          </a:p>
        </p:txBody>
      </p:sp>
      <p:sp>
        <p:nvSpPr>
          <p:cNvPr id="5" name="Shape1_20180322_094209">
            <a:extLst>
              <a:ext uri="{FF2B5EF4-FFF2-40B4-BE49-F238E27FC236}">
                <a16:creationId xmlns:a16="http://schemas.microsoft.com/office/drawing/2014/main" id="{9AE1BA53-F062-70BA-76B7-92284F4C7C48}"/>
              </a:ext>
            </a:extLst>
          </p:cNvPr>
          <p:cNvSpPr txBox="1">
            <a:spLocks/>
          </p:cNvSpPr>
          <p:nvPr/>
        </p:nvSpPr>
        <p:spPr>
          <a:xfrm>
            <a:off x="1699570" y="1928187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6" name="Shape2_20180322_094209">
            <a:extLst>
              <a:ext uri="{FF2B5EF4-FFF2-40B4-BE49-F238E27FC236}">
                <a16:creationId xmlns:a16="http://schemas.microsoft.com/office/drawing/2014/main" id="{FF87DF09-EF6F-2239-AD5B-4DCDD4E07712}"/>
              </a:ext>
            </a:extLst>
          </p:cNvPr>
          <p:cNvSpPr txBox="1">
            <a:spLocks/>
          </p:cNvSpPr>
          <p:nvPr/>
        </p:nvSpPr>
        <p:spPr>
          <a:xfrm>
            <a:off x="8086512" y="4990233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7" name="Shape4_20180322_094209">
            <a:extLst>
              <a:ext uri="{FF2B5EF4-FFF2-40B4-BE49-F238E27FC236}">
                <a16:creationId xmlns:a16="http://schemas.microsoft.com/office/drawing/2014/main" id="{2F4DF77C-2593-E19C-C2DD-9E6B6A7A41C6}"/>
              </a:ext>
            </a:extLst>
          </p:cNvPr>
          <p:cNvSpPr txBox="1">
            <a:spLocks/>
          </p:cNvSpPr>
          <p:nvPr/>
        </p:nvSpPr>
        <p:spPr>
          <a:xfrm>
            <a:off x="8248683" y="1969470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8" name="Shape5_20180322_094209">
            <a:extLst>
              <a:ext uri="{FF2B5EF4-FFF2-40B4-BE49-F238E27FC236}">
                <a16:creationId xmlns:a16="http://schemas.microsoft.com/office/drawing/2014/main" id="{0B592CFA-A1C3-8582-BDD5-F55BB351B60B}"/>
              </a:ext>
            </a:extLst>
          </p:cNvPr>
          <p:cNvSpPr txBox="1">
            <a:spLocks/>
          </p:cNvSpPr>
          <p:nvPr/>
        </p:nvSpPr>
        <p:spPr>
          <a:xfrm>
            <a:off x="1076917" y="3422978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9" name="Shape6_20180322_094209">
            <a:extLst>
              <a:ext uri="{FF2B5EF4-FFF2-40B4-BE49-F238E27FC236}">
                <a16:creationId xmlns:a16="http://schemas.microsoft.com/office/drawing/2014/main" id="{967BAFCB-15D3-EF01-699A-8CE65EB6018D}"/>
              </a:ext>
            </a:extLst>
          </p:cNvPr>
          <p:cNvSpPr txBox="1">
            <a:spLocks/>
          </p:cNvSpPr>
          <p:nvPr/>
        </p:nvSpPr>
        <p:spPr>
          <a:xfrm>
            <a:off x="8709186" y="3499085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0" name="Shape7_20180322_094209">
            <a:extLst>
              <a:ext uri="{FF2B5EF4-FFF2-40B4-BE49-F238E27FC236}">
                <a16:creationId xmlns:a16="http://schemas.microsoft.com/office/drawing/2014/main" id="{A81FC995-0C22-A910-1E71-398C736E19E5}"/>
              </a:ext>
            </a:extLst>
          </p:cNvPr>
          <p:cNvSpPr txBox="1">
            <a:spLocks/>
          </p:cNvSpPr>
          <p:nvPr/>
        </p:nvSpPr>
        <p:spPr>
          <a:xfrm>
            <a:off x="1609914" y="4856604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1" name="Shape 3366">
            <a:extLst>
              <a:ext uri="{FF2B5EF4-FFF2-40B4-BE49-F238E27FC236}">
                <a16:creationId xmlns:a16="http://schemas.microsoft.com/office/drawing/2014/main" id="{BD5B40AD-7DA9-DC8E-7361-D2056F5B1428}"/>
              </a:ext>
            </a:extLst>
          </p:cNvPr>
          <p:cNvSpPr/>
          <p:nvPr/>
        </p:nvSpPr>
        <p:spPr>
          <a:xfrm rot="7375530">
            <a:off x="7567567" y="3109214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3366">
            <a:extLst>
              <a:ext uri="{FF2B5EF4-FFF2-40B4-BE49-F238E27FC236}">
                <a16:creationId xmlns:a16="http://schemas.microsoft.com/office/drawing/2014/main" id="{BE8EFF25-7C23-E050-AD80-0CF9CC2DC989}"/>
              </a:ext>
            </a:extLst>
          </p:cNvPr>
          <p:cNvSpPr/>
          <p:nvPr/>
        </p:nvSpPr>
        <p:spPr>
          <a:xfrm rot="3424470" flipV="1">
            <a:off x="3561274" y="3109214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hape 3366">
            <a:extLst>
              <a:ext uri="{FF2B5EF4-FFF2-40B4-BE49-F238E27FC236}">
                <a16:creationId xmlns:a16="http://schemas.microsoft.com/office/drawing/2014/main" id="{C6B8F4DF-E82F-AB03-815B-0C09F2A03224}"/>
              </a:ext>
            </a:extLst>
          </p:cNvPr>
          <p:cNvSpPr/>
          <p:nvPr/>
        </p:nvSpPr>
        <p:spPr>
          <a:xfrm rot="4794680">
            <a:off x="7029090" y="1742708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3366">
            <a:extLst>
              <a:ext uri="{FF2B5EF4-FFF2-40B4-BE49-F238E27FC236}">
                <a16:creationId xmlns:a16="http://schemas.microsoft.com/office/drawing/2014/main" id="{A6D3D7A1-29DC-8863-C6E3-CB8857AA12DF}"/>
              </a:ext>
            </a:extLst>
          </p:cNvPr>
          <p:cNvSpPr/>
          <p:nvPr/>
        </p:nvSpPr>
        <p:spPr>
          <a:xfrm rot="843620" flipV="1">
            <a:off x="4099750" y="4475718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3366">
            <a:extLst>
              <a:ext uri="{FF2B5EF4-FFF2-40B4-BE49-F238E27FC236}">
                <a16:creationId xmlns:a16="http://schemas.microsoft.com/office/drawing/2014/main" id="{8C0295A8-460F-36FE-67B6-7394ED2B074D}"/>
              </a:ext>
            </a:extLst>
          </p:cNvPr>
          <p:cNvSpPr/>
          <p:nvPr/>
        </p:nvSpPr>
        <p:spPr>
          <a:xfrm rot="20918905">
            <a:off x="4165965" y="1675017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hape 3366">
            <a:extLst>
              <a:ext uri="{FF2B5EF4-FFF2-40B4-BE49-F238E27FC236}">
                <a16:creationId xmlns:a16="http://schemas.microsoft.com/office/drawing/2014/main" id="{F8F2DF9B-D043-A2C6-5558-9D0A6E1700DE}"/>
              </a:ext>
            </a:extLst>
          </p:cNvPr>
          <p:cNvSpPr/>
          <p:nvPr/>
        </p:nvSpPr>
        <p:spPr>
          <a:xfrm rot="16967845" flipV="1">
            <a:off x="6962872" y="4543409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DA1CF57-98BD-4F1E-2939-85F22F87CE18}"/>
              </a:ext>
            </a:extLst>
          </p:cNvPr>
          <p:cNvSpPr txBox="1">
            <a:spLocks/>
          </p:cNvSpPr>
          <p:nvPr/>
        </p:nvSpPr>
        <p:spPr>
          <a:xfrm flipH="1">
            <a:off x="5078477" y="4042437"/>
            <a:ext cx="2112156" cy="369332"/>
          </a:xfrm>
          <a:prstGeom prst="rect">
            <a:avLst/>
          </a:prstGeom>
        </p:spPr>
        <p:txBody>
          <a:bodyPr anchor="ctr">
            <a:sp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000" dirty="0">
                <a:latin typeface="+mn-lt"/>
              </a:rPr>
              <a:t>TITLE</a:t>
            </a:r>
          </a:p>
        </p:txBody>
      </p:sp>
      <p:grpSp>
        <p:nvGrpSpPr>
          <p:cNvPr id="18" name="ZenIcon1">
            <a:extLst>
              <a:ext uri="{FF2B5EF4-FFF2-40B4-BE49-F238E27FC236}">
                <a16:creationId xmlns:a16="http://schemas.microsoft.com/office/drawing/2014/main" id="{1415E589-4AEE-A408-09F2-A34DD908356C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5681895" y="2921004"/>
            <a:ext cx="905318" cy="905318"/>
            <a:chOff x="5712408" y="975680"/>
            <a:chExt cx="671729" cy="639391"/>
          </a:xfrm>
        </p:grpSpPr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C2D038FC-5FB9-2B70-B092-11BA44583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C141A0E1-6753-8918-7A37-1FE726500E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3E1B297D-0BC2-6EA4-8B5C-0921FA4A16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6F322017-9A32-FED0-5E81-34EB68889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972D2087-3B6D-CBA0-02F8-CEC3621F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EB961FAF-7B42-1CFC-9A85-C10D5BCB6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25" name="ZenIcon1">
            <a:extLst>
              <a:ext uri="{FF2B5EF4-FFF2-40B4-BE49-F238E27FC236}">
                <a16:creationId xmlns:a16="http://schemas.microsoft.com/office/drawing/2014/main" id="{C4808F35-862C-AEF3-3E4B-41B43F424DBA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7311159" y="2029274"/>
            <a:ext cx="564430" cy="564430"/>
            <a:chOff x="5712408" y="975680"/>
            <a:chExt cx="671729" cy="639391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79DB9A5F-A8D8-56ED-FF21-E38C58B1DE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6EDEA10-EFAB-B645-E005-EC3018763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402F0E8-ECAB-BE10-CD17-A5072D2EA9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523CA307-5F03-1E48-24C5-254C2866B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99EC202B-E7F9-FC84-C8D6-27A2A5997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C70A73B9-2265-6ED4-D087-6124F3B1E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2" name="ZenIcon3">
            <a:extLst>
              <a:ext uri="{FF2B5EF4-FFF2-40B4-BE49-F238E27FC236}">
                <a16:creationId xmlns:a16="http://schemas.microsoft.com/office/drawing/2014/main" id="{ED38641F-8CCB-EA3F-8863-03BDE682BDCB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7849562" y="3420856"/>
            <a:ext cx="564430" cy="565835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ZenIcon4">
            <a:extLst>
              <a:ext uri="{FF2B5EF4-FFF2-40B4-BE49-F238E27FC236}">
                <a16:creationId xmlns:a16="http://schemas.microsoft.com/office/drawing/2014/main" id="{B73F4979-DFAD-9288-6241-2790F582BC09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7269956" y="4842860"/>
            <a:ext cx="564430" cy="564430"/>
            <a:chOff x="-4769427" y="-314325"/>
            <a:chExt cx="4660901" cy="4576762"/>
          </a:xfrm>
        </p:grpSpPr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8AA87F42-6549-2899-FE6E-CB7234D0B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5728242C-7A10-16F0-985A-F26A897CF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E7D91D36-7675-B172-0809-9BDBB7D69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C9542C49-1C48-AACA-9B02-CC95036E6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6C87D368-FCD1-B1CD-70A6-FA3201B9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88648852-35FE-D319-ACDA-DD80EB5EF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ZenIcon2">
            <a:extLst>
              <a:ext uri="{FF2B5EF4-FFF2-40B4-BE49-F238E27FC236}">
                <a16:creationId xmlns:a16="http://schemas.microsoft.com/office/drawing/2014/main" id="{F96264E9-F4A9-5B4E-BFF3-2AA130AA0176}"/>
              </a:ext>
            </a:extLst>
          </p:cNvPr>
          <p:cNvSpPr>
            <a:spLocks noChangeAspect="1" noEditPoints="1"/>
          </p:cNvSpPr>
          <p:nvPr>
            <p:custDataLst>
              <p:tags r:id="rId6"/>
            </p:custDataLst>
          </p:nvPr>
        </p:nvSpPr>
        <p:spPr bwMode="auto">
          <a:xfrm>
            <a:off x="4355611" y="4779018"/>
            <a:ext cx="564430" cy="56443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41" name="ZenIcon3">
            <a:extLst>
              <a:ext uri="{FF2B5EF4-FFF2-40B4-BE49-F238E27FC236}">
                <a16:creationId xmlns:a16="http://schemas.microsoft.com/office/drawing/2014/main" id="{3AA8BD52-CAA3-CDFD-EB8E-59132401ECB2}"/>
              </a:ext>
            </a:extLst>
          </p:cNvPr>
          <p:cNvSpPr>
            <a:spLocks noChangeAspect="1" noEditPoints="1"/>
          </p:cNvSpPr>
          <p:nvPr>
            <p:custDataLst>
              <p:tags r:id="rId7"/>
            </p:custDataLst>
          </p:nvPr>
        </p:nvSpPr>
        <p:spPr bwMode="auto">
          <a:xfrm>
            <a:off x="3806075" y="3416844"/>
            <a:ext cx="564430" cy="565835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2" name="ZenIcon4">
            <a:extLst>
              <a:ext uri="{FF2B5EF4-FFF2-40B4-BE49-F238E27FC236}">
                <a16:creationId xmlns:a16="http://schemas.microsoft.com/office/drawing/2014/main" id="{2F59D470-14AB-07F0-878D-324E645FFC1B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4417172" y="1934024"/>
            <a:ext cx="564430" cy="564430"/>
            <a:chOff x="-4769427" y="-314325"/>
            <a:chExt cx="4660901" cy="4576762"/>
          </a:xfrm>
        </p:grpSpPr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F415EEC1-E6CE-DC0D-65EE-471635C669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45A7AEA-CA0C-CA3D-C2B3-AEE61E8B6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D318A986-04E6-C64D-C573-D78A96E66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9D8A2A8E-1E48-8BDD-98D9-D86581136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CD74D89-768B-6B7E-B5EE-B56E72B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ADD795F3-DD75-418E-78E4-E534BDC54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13345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118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6 header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461</cp:revision>
  <dcterms:created xsi:type="dcterms:W3CDTF">2021-03-31T02:49:57Z</dcterms:created>
  <dcterms:modified xsi:type="dcterms:W3CDTF">2025-10-15T08:28:08Z</dcterms:modified>
  <cp:category/>
</cp:coreProperties>
</file>