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138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4" pos="3864" userDrawn="1">
          <p15:clr>
            <a:srgbClr val="A4A3A4"/>
          </p15:clr>
        </p15:guide>
        <p15:guide id="5" orient="horz" pos="216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F7F7F"/>
    <a:srgbClr val="EF224B"/>
    <a:srgbClr val="7E0080"/>
    <a:srgbClr val="DF6FA0"/>
    <a:srgbClr val="9B51B4"/>
    <a:srgbClr val="D7B9E1"/>
    <a:srgbClr val="F2F2F2"/>
    <a:srgbClr val="2B4871"/>
    <a:srgbClr val="05BADD"/>
    <a:srgbClr val="FFB4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969" autoAdjust="0"/>
    <p:restoredTop sz="94558"/>
  </p:normalViewPr>
  <p:slideViewPr>
    <p:cSldViewPr snapToGrid="0">
      <p:cViewPr varScale="1">
        <p:scale>
          <a:sx n="104" d="100"/>
          <a:sy n="104" d="100"/>
        </p:scale>
        <p:origin x="1158" y="114"/>
      </p:cViewPr>
      <p:guideLst>
        <p:guide pos="3864"/>
        <p:guide orient="horz" pos="2160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-22368"/>
    </p:cViewPr>
  </p:sorterViewPr>
  <p:notesViewPr>
    <p:cSldViewPr snapToGrid="0">
      <p:cViewPr varScale="1">
        <p:scale>
          <a:sx n="84" d="100"/>
          <a:sy n="84" d="100"/>
        </p:scale>
        <p:origin x="2976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15/10/2025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l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557D2F44-BC3F-D8BD-359D-6F796B628E65}"/>
              </a:ext>
            </a:extLst>
          </p:cNvPr>
          <p:cNvSpPr/>
          <p:nvPr userDrawn="1"/>
        </p:nvSpPr>
        <p:spPr>
          <a:xfrm flipH="1">
            <a:off x="0" y="6757416"/>
            <a:ext cx="12161520" cy="100584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  <a:alpha val="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: Top Corners Rounded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11325812" y="6505575"/>
            <a:ext cx="528138" cy="352425"/>
          </a:xfrm>
          <a:prstGeom prst="round2Same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417300" y="6578248"/>
            <a:ext cx="345162" cy="207076"/>
          </a:xfrm>
          <a:prstGeom prst="rect">
            <a:avLst/>
          </a:prstGeom>
        </p:spPr>
        <p:txBody>
          <a:bodyPr lIns="0" tIns="0" rIns="0" bIns="0" anchor="ctr"/>
          <a:lstStyle>
            <a:lvl1pPr algn="ctr">
              <a:defRPr sz="1050">
                <a:solidFill>
                  <a:schemeClr val="bg1"/>
                </a:solidFill>
                <a:latin typeface="+mj-lt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Rectangle: Top Corners Rounded 5">
            <a:extLst>
              <a:ext uri="{FF2B5EF4-FFF2-40B4-BE49-F238E27FC236}">
                <a16:creationId xmlns:a16="http://schemas.microsoft.com/office/drawing/2014/main" id="{F770768B-E889-E357-3F75-B2F864830D7E}"/>
              </a:ext>
            </a:extLst>
          </p:cNvPr>
          <p:cNvSpPr/>
          <p:nvPr userDrawn="1"/>
        </p:nvSpPr>
        <p:spPr>
          <a:xfrm rot="5400000">
            <a:off x="-252936" y="360262"/>
            <a:ext cx="734470" cy="228600"/>
          </a:xfrm>
          <a:prstGeom prst="round2SameRect">
            <a:avLst>
              <a:gd name="adj1" fmla="val 22222"/>
              <a:gd name="adj2" fmla="val 0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107327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30" userDrawn="1">
          <p15:clr>
            <a:srgbClr val="FBAE40"/>
          </p15:clr>
        </p15:guide>
        <p15:guide id="2" pos="262" userDrawn="1">
          <p15:clr>
            <a:srgbClr val="FBAE40"/>
          </p15:clr>
        </p15:guide>
        <p15:guide id="3" pos="741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ags" Target="../tags/tag2.xml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emf"/><Relationship Id="rId4" Type="http://schemas.openxmlformats.org/officeDocument/2006/relationships/oleObject" Target="../embeddings/oleObject1.bin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3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4" imgW="470" imgH="469" progId="TCLayout.ActiveDocument.1">
                  <p:embed/>
                </p:oleObj>
              </mc:Choice>
              <mc:Fallback>
                <p:oleObj name="think-cell Slide" r:id="rId4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emf"/><Relationship Id="rId3" Type="http://schemas.openxmlformats.org/officeDocument/2006/relationships/tags" Target="../tags/tag6.xml"/><Relationship Id="rId7" Type="http://schemas.openxmlformats.org/officeDocument/2006/relationships/oleObject" Target="../embeddings/oleObject3.bin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3.png"/><Relationship Id="rId5" Type="http://schemas.openxmlformats.org/officeDocument/2006/relationships/slideLayout" Target="../slideLayouts/slideLayout1.xml"/><Relationship Id="rId4" Type="http://schemas.openxmlformats.org/officeDocument/2006/relationships/tags" Target="../tags/tag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4EC5DB-A6D0-FC80-E4D3-6A560594AD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24">
            <a:extLst>
              <a:ext uri="{FF2B5EF4-FFF2-40B4-BE49-F238E27FC236}">
                <a16:creationId xmlns:a16="http://schemas.microsoft.com/office/drawing/2014/main" id="{B7D2D74A-79D0-0E4B-990B-A22384D69F58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63267" y="3773862"/>
            <a:ext cx="3132010" cy="2907924"/>
          </a:xfrm>
          <a:prstGeom prst="rect">
            <a:avLst/>
          </a:prstGeom>
        </p:spPr>
      </p:pic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AF3BC2DB-3C2B-7434-C0C1-C047AA2AC0A9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25" imgH="426" progId="TCLayout.ActiveDocument.1">
                  <p:embed/>
                </p:oleObj>
              </mc:Choice>
              <mc:Fallback>
                <p:oleObj name="think-cell Slide" r:id="rId7" imgW="425" imgH="426" progId="TCLayout.ActiveDocument.1">
                  <p:embed/>
                  <p:pic>
                    <p:nvPicPr>
                      <p:cNvPr id="2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AF3BC2DB-3C2B-7434-C0C1-C047AA2AC0A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5FFCB336-F616-186E-A08B-A7EF27039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66AC2401-23E9-6CB3-7DC1-33620E2B73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3 Semi circle 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4A611C7-806D-229D-C713-7B77A12586CF}"/>
              </a:ext>
            </a:extLst>
          </p:cNvPr>
          <p:cNvGrpSpPr/>
          <p:nvPr/>
        </p:nvGrpSpPr>
        <p:grpSpPr>
          <a:xfrm>
            <a:off x="2676219" y="2776999"/>
            <a:ext cx="6533422" cy="3271087"/>
            <a:chOff x="2676219" y="2776999"/>
            <a:chExt cx="6533422" cy="3271087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C88255B4-E3CA-3E78-D7D1-FB5EA6C4B693}"/>
                </a:ext>
              </a:extLst>
            </p:cNvPr>
            <p:cNvSpPr/>
            <p:nvPr/>
          </p:nvSpPr>
          <p:spPr>
            <a:xfrm>
              <a:off x="4219418" y="2776999"/>
              <a:ext cx="3614853" cy="1366981"/>
            </a:xfrm>
            <a:custGeom>
              <a:avLst/>
              <a:gdLst>
                <a:gd name="connsiteX0" fmla="*/ 1690239 w 3614853"/>
                <a:gd name="connsiteY0" fmla="*/ 168 h 1475687"/>
                <a:gd name="connsiteX1" fmla="*/ 3316374 w 3614853"/>
                <a:gd name="connsiteY1" fmla="*/ 410097 h 1475687"/>
                <a:gd name="connsiteX2" fmla="*/ 3503978 w 3614853"/>
                <a:gd name="connsiteY2" fmla="*/ 522020 h 1475687"/>
                <a:gd name="connsiteX3" fmla="*/ 3614853 w 3614853"/>
                <a:gd name="connsiteY3" fmla="*/ 598585 h 1475687"/>
                <a:gd name="connsiteX4" fmla="*/ 3025256 w 3614853"/>
                <a:gd name="connsiteY4" fmla="*/ 1366981 h 1475687"/>
                <a:gd name="connsiteX5" fmla="*/ 2972958 w 3614853"/>
                <a:gd name="connsiteY5" fmla="*/ 1331171 h 1475687"/>
                <a:gd name="connsiteX6" fmla="*/ 2840527 w 3614853"/>
                <a:gd name="connsiteY6" fmla="*/ 1252871 h 1475687"/>
                <a:gd name="connsiteX7" fmla="*/ 1911553 w 3614853"/>
                <a:gd name="connsiteY7" fmla="*/ 975356 h 1475687"/>
                <a:gd name="connsiteX8" fmla="*/ 1831809 w 3614853"/>
                <a:gd name="connsiteY8" fmla="*/ 971287 h 1475687"/>
                <a:gd name="connsiteX9" fmla="*/ 1745953 w 3614853"/>
                <a:gd name="connsiteY9" fmla="*/ 1475687 h 1475687"/>
                <a:gd name="connsiteX10" fmla="*/ 1600391 w 3614853"/>
                <a:gd name="connsiteY10" fmla="*/ 971815 h 1475687"/>
                <a:gd name="connsiteX11" fmla="*/ 1498141 w 3614853"/>
                <a:gd name="connsiteY11" fmla="*/ 978685 h 1475687"/>
                <a:gd name="connsiteX12" fmla="*/ 699210 w 3614853"/>
                <a:gd name="connsiteY12" fmla="*/ 1204863 h 1475687"/>
                <a:gd name="connsiteX13" fmla="*/ 593056 w 3614853"/>
                <a:gd name="connsiteY13" fmla="*/ 1261259 h 1475687"/>
                <a:gd name="connsiteX14" fmla="*/ 0 w 3614853"/>
                <a:gd name="connsiteY14" fmla="*/ 488355 h 1475687"/>
                <a:gd name="connsiteX15" fmla="*/ 72899 w 3614853"/>
                <a:gd name="connsiteY15" fmla="*/ 442830 h 1475687"/>
                <a:gd name="connsiteX16" fmla="*/ 1690239 w 3614853"/>
                <a:gd name="connsiteY16" fmla="*/ 168 h 1475687"/>
                <a:gd name="connsiteX0" fmla="*/ 1690239 w 3614853"/>
                <a:gd name="connsiteY0" fmla="*/ 168 h 1366981"/>
                <a:gd name="connsiteX1" fmla="*/ 3316374 w 3614853"/>
                <a:gd name="connsiteY1" fmla="*/ 410097 h 1366981"/>
                <a:gd name="connsiteX2" fmla="*/ 3503978 w 3614853"/>
                <a:gd name="connsiteY2" fmla="*/ 522020 h 1366981"/>
                <a:gd name="connsiteX3" fmla="*/ 3614853 w 3614853"/>
                <a:gd name="connsiteY3" fmla="*/ 598585 h 1366981"/>
                <a:gd name="connsiteX4" fmla="*/ 3025256 w 3614853"/>
                <a:gd name="connsiteY4" fmla="*/ 1366981 h 1366981"/>
                <a:gd name="connsiteX5" fmla="*/ 2972958 w 3614853"/>
                <a:gd name="connsiteY5" fmla="*/ 1331171 h 1366981"/>
                <a:gd name="connsiteX6" fmla="*/ 2840527 w 3614853"/>
                <a:gd name="connsiteY6" fmla="*/ 1252871 h 1366981"/>
                <a:gd name="connsiteX7" fmla="*/ 1911553 w 3614853"/>
                <a:gd name="connsiteY7" fmla="*/ 975356 h 1366981"/>
                <a:gd name="connsiteX8" fmla="*/ 1831809 w 3614853"/>
                <a:gd name="connsiteY8" fmla="*/ 971287 h 1366981"/>
                <a:gd name="connsiteX9" fmla="*/ 1600391 w 3614853"/>
                <a:gd name="connsiteY9" fmla="*/ 971815 h 1366981"/>
                <a:gd name="connsiteX10" fmla="*/ 1498141 w 3614853"/>
                <a:gd name="connsiteY10" fmla="*/ 978685 h 1366981"/>
                <a:gd name="connsiteX11" fmla="*/ 699210 w 3614853"/>
                <a:gd name="connsiteY11" fmla="*/ 1204863 h 1366981"/>
                <a:gd name="connsiteX12" fmla="*/ 593056 w 3614853"/>
                <a:gd name="connsiteY12" fmla="*/ 1261259 h 1366981"/>
                <a:gd name="connsiteX13" fmla="*/ 0 w 3614853"/>
                <a:gd name="connsiteY13" fmla="*/ 488355 h 1366981"/>
                <a:gd name="connsiteX14" fmla="*/ 72899 w 3614853"/>
                <a:gd name="connsiteY14" fmla="*/ 442830 h 1366981"/>
                <a:gd name="connsiteX15" fmla="*/ 1690239 w 3614853"/>
                <a:gd name="connsiteY15" fmla="*/ 168 h 136698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3614853" h="1366981">
                  <a:moveTo>
                    <a:pt x="1690239" y="168"/>
                  </a:moveTo>
                  <a:cubicBezTo>
                    <a:pt x="2249909" y="-5480"/>
                    <a:pt x="2811044" y="130970"/>
                    <a:pt x="3316374" y="410097"/>
                  </a:cubicBezTo>
                  <a:cubicBezTo>
                    <a:pt x="3380436" y="445483"/>
                    <a:pt x="3442991" y="482824"/>
                    <a:pt x="3503978" y="522020"/>
                  </a:cubicBezTo>
                  <a:lnTo>
                    <a:pt x="3614853" y="598585"/>
                  </a:lnTo>
                  <a:lnTo>
                    <a:pt x="3025256" y="1366981"/>
                  </a:lnTo>
                  <a:lnTo>
                    <a:pt x="2972958" y="1331171"/>
                  </a:lnTo>
                  <a:cubicBezTo>
                    <a:pt x="2929906" y="1303741"/>
                    <a:pt x="2885748" y="1277618"/>
                    <a:pt x="2840527" y="1252871"/>
                  </a:cubicBezTo>
                  <a:cubicBezTo>
                    <a:pt x="2549660" y="1093695"/>
                    <a:pt x="2232671" y="1001263"/>
                    <a:pt x="1911553" y="975356"/>
                  </a:cubicBezTo>
                  <a:lnTo>
                    <a:pt x="1831809" y="971287"/>
                  </a:lnTo>
                  <a:lnTo>
                    <a:pt x="1600391" y="971815"/>
                  </a:lnTo>
                  <a:lnTo>
                    <a:pt x="1498141" y="978685"/>
                  </a:lnTo>
                  <a:cubicBezTo>
                    <a:pt x="1223324" y="1005318"/>
                    <a:pt x="952398" y="1080757"/>
                    <a:pt x="699210" y="1204863"/>
                  </a:cubicBezTo>
                  <a:lnTo>
                    <a:pt x="593056" y="1261259"/>
                  </a:lnTo>
                  <a:lnTo>
                    <a:pt x="0" y="488355"/>
                  </a:lnTo>
                  <a:lnTo>
                    <a:pt x="72899" y="442830"/>
                  </a:lnTo>
                  <a:cubicBezTo>
                    <a:pt x="572366" y="153563"/>
                    <a:pt x="1130569" y="5816"/>
                    <a:pt x="1690239" y="16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CC480B76-DD52-CA3A-446B-9AADABB44F20}"/>
                </a:ext>
              </a:extLst>
            </p:cNvPr>
            <p:cNvSpPr/>
            <p:nvPr/>
          </p:nvSpPr>
          <p:spPr>
            <a:xfrm>
              <a:off x="2676219" y="3294549"/>
              <a:ext cx="2088130" cy="2753537"/>
            </a:xfrm>
            <a:custGeom>
              <a:avLst/>
              <a:gdLst>
                <a:gd name="connsiteX0" fmla="*/ 1496445 w 2088130"/>
                <a:gd name="connsiteY0" fmla="*/ 0 h 2753537"/>
                <a:gd name="connsiteX1" fmla="*/ 2088130 w 2088130"/>
                <a:gd name="connsiteY1" fmla="*/ 771116 h 2753537"/>
                <a:gd name="connsiteX2" fmla="*/ 1978290 w 2088130"/>
                <a:gd name="connsiteY2" fmla="*/ 839094 h 2753537"/>
                <a:gd name="connsiteX3" fmla="*/ 967964 w 2088130"/>
                <a:gd name="connsiteY3" fmla="*/ 2741698 h 2753537"/>
                <a:gd name="connsiteX4" fmla="*/ 250 w 2088130"/>
                <a:gd name="connsiteY4" fmla="*/ 2753537 h 2753537"/>
                <a:gd name="connsiteX5" fmla="*/ 1430780 w 2088130"/>
                <a:gd name="connsiteY5" fmla="*/ 41007 h 2753537"/>
                <a:gd name="connsiteX6" fmla="*/ 1496445 w 2088130"/>
                <a:gd name="connsiteY6" fmla="*/ 0 h 2753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088130" h="2753537">
                  <a:moveTo>
                    <a:pt x="1496445" y="0"/>
                  </a:moveTo>
                  <a:lnTo>
                    <a:pt x="2088130" y="771116"/>
                  </a:lnTo>
                  <a:lnTo>
                    <a:pt x="1978290" y="839094"/>
                  </a:lnTo>
                  <a:cubicBezTo>
                    <a:pt x="1340852" y="1263621"/>
                    <a:pt x="958316" y="1977363"/>
                    <a:pt x="967964" y="2741698"/>
                  </a:cubicBezTo>
                  <a:lnTo>
                    <a:pt x="250" y="2753537"/>
                  </a:lnTo>
                  <a:cubicBezTo>
                    <a:pt x="-13366" y="1664636"/>
                    <a:pt x="528004" y="647516"/>
                    <a:pt x="1430780" y="41007"/>
                  </a:cubicBezTo>
                  <a:lnTo>
                    <a:pt x="1496445" y="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CDCF54CE-65B5-7CF4-ABCA-609A99089B3F}"/>
                </a:ext>
              </a:extLst>
            </p:cNvPr>
            <p:cNvSpPr/>
            <p:nvPr/>
          </p:nvSpPr>
          <p:spPr>
            <a:xfrm>
              <a:off x="7290010" y="3406798"/>
              <a:ext cx="1919631" cy="2582276"/>
            </a:xfrm>
            <a:custGeom>
              <a:avLst/>
              <a:gdLst>
                <a:gd name="connsiteX0" fmla="*/ 589464 w 1919631"/>
                <a:gd name="connsiteY0" fmla="*/ 0 h 2582276"/>
                <a:gd name="connsiteX1" fmla="*/ 611588 w 1919631"/>
                <a:gd name="connsiteY1" fmla="*/ 15278 h 2582276"/>
                <a:gd name="connsiteX2" fmla="*/ 1919631 w 1919631"/>
                <a:gd name="connsiteY2" fmla="*/ 2574258 h 2582276"/>
                <a:gd name="connsiteX3" fmla="*/ 951876 w 1919631"/>
                <a:gd name="connsiteY3" fmla="*/ 2582276 h 2582276"/>
                <a:gd name="connsiteX4" fmla="*/ 885302 w 1919631"/>
                <a:gd name="connsiteY4" fmla="*/ 2060030 h 2582276"/>
                <a:gd name="connsiteX5" fmla="*/ 815786 w 1919631"/>
                <a:gd name="connsiteY5" fmla="*/ 1838011 h 2582276"/>
                <a:gd name="connsiteX6" fmla="*/ 171636 w 1919631"/>
                <a:gd name="connsiteY6" fmla="*/ 1874735 h 2582276"/>
                <a:gd name="connsiteX7" fmla="*/ 685996 w 1919631"/>
                <a:gd name="connsiteY7" fmla="*/ 1547927 h 2582276"/>
                <a:gd name="connsiteX8" fmla="*/ 569849 w 1919631"/>
                <a:gd name="connsiteY8" fmla="*/ 1351779 h 2582276"/>
                <a:gd name="connsiteX9" fmla="*/ 28168 w 1919631"/>
                <a:gd name="connsiteY9" fmla="*/ 787511 h 2582276"/>
                <a:gd name="connsiteX10" fmla="*/ 0 w 1919631"/>
                <a:gd name="connsiteY10" fmla="*/ 768223 h 2582276"/>
                <a:gd name="connsiteX0" fmla="*/ 589464 w 1919631"/>
                <a:gd name="connsiteY0" fmla="*/ 0 h 2582276"/>
                <a:gd name="connsiteX1" fmla="*/ 611588 w 1919631"/>
                <a:gd name="connsiteY1" fmla="*/ 15278 h 2582276"/>
                <a:gd name="connsiteX2" fmla="*/ 1919631 w 1919631"/>
                <a:gd name="connsiteY2" fmla="*/ 2574258 h 2582276"/>
                <a:gd name="connsiteX3" fmla="*/ 951876 w 1919631"/>
                <a:gd name="connsiteY3" fmla="*/ 2582276 h 2582276"/>
                <a:gd name="connsiteX4" fmla="*/ 885302 w 1919631"/>
                <a:gd name="connsiteY4" fmla="*/ 2060030 h 2582276"/>
                <a:gd name="connsiteX5" fmla="*/ 815786 w 1919631"/>
                <a:gd name="connsiteY5" fmla="*/ 1838011 h 2582276"/>
                <a:gd name="connsiteX6" fmla="*/ 685996 w 1919631"/>
                <a:gd name="connsiteY6" fmla="*/ 1547927 h 2582276"/>
                <a:gd name="connsiteX7" fmla="*/ 569849 w 1919631"/>
                <a:gd name="connsiteY7" fmla="*/ 1351779 h 2582276"/>
                <a:gd name="connsiteX8" fmla="*/ 28168 w 1919631"/>
                <a:gd name="connsiteY8" fmla="*/ 787511 h 2582276"/>
                <a:gd name="connsiteX9" fmla="*/ 0 w 1919631"/>
                <a:gd name="connsiteY9" fmla="*/ 768223 h 2582276"/>
                <a:gd name="connsiteX10" fmla="*/ 589464 w 1919631"/>
                <a:gd name="connsiteY10" fmla="*/ 0 h 258227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919631" h="2582276">
                  <a:moveTo>
                    <a:pt x="589464" y="0"/>
                  </a:moveTo>
                  <a:lnTo>
                    <a:pt x="611588" y="15278"/>
                  </a:lnTo>
                  <a:cubicBezTo>
                    <a:pt x="1420701" y="614605"/>
                    <a:pt x="1911025" y="1558250"/>
                    <a:pt x="1919631" y="2574258"/>
                  </a:cubicBezTo>
                  <a:lnTo>
                    <a:pt x="951876" y="2582276"/>
                  </a:lnTo>
                  <a:cubicBezTo>
                    <a:pt x="950352" y="2404010"/>
                    <a:pt x="927559" y="2228931"/>
                    <a:pt x="885302" y="2060030"/>
                  </a:cubicBezTo>
                  <a:lnTo>
                    <a:pt x="815786" y="1838011"/>
                  </a:lnTo>
                  <a:lnTo>
                    <a:pt x="685996" y="1547927"/>
                  </a:lnTo>
                  <a:lnTo>
                    <a:pt x="569849" y="1351779"/>
                  </a:lnTo>
                  <a:cubicBezTo>
                    <a:pt x="424964" y="1136327"/>
                    <a:pt x="242373" y="944873"/>
                    <a:pt x="28168" y="787511"/>
                  </a:cubicBezTo>
                  <a:lnTo>
                    <a:pt x="0" y="768223"/>
                  </a:lnTo>
                  <a:lnTo>
                    <a:pt x="589464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" name="ZenIcon1">
            <a:extLst>
              <a:ext uri="{FF2B5EF4-FFF2-40B4-BE49-F238E27FC236}">
                <a16:creationId xmlns:a16="http://schemas.microsoft.com/office/drawing/2014/main" id="{465D35E9-C126-3EBB-CDF7-A2B1B5558C57}"/>
              </a:ext>
            </a:extLst>
          </p:cNvPr>
          <p:cNvGrpSpPr>
            <a:grpSpLocks noChangeAspect="1"/>
          </p:cNvGrpSpPr>
          <p:nvPr>
            <p:custDataLst>
              <p:tags r:id="rId2"/>
            </p:custDataLst>
          </p:nvPr>
        </p:nvGrpSpPr>
        <p:grpSpPr>
          <a:xfrm>
            <a:off x="8246663" y="4673669"/>
            <a:ext cx="452757" cy="452757"/>
            <a:chOff x="5712408" y="975680"/>
            <a:chExt cx="671729" cy="639391"/>
          </a:xfrm>
        </p:grpSpPr>
        <p:sp>
          <p:nvSpPr>
            <p:cNvPr id="10" name="Freeform 26">
              <a:extLst>
                <a:ext uri="{FF2B5EF4-FFF2-40B4-BE49-F238E27FC236}">
                  <a16:creationId xmlns:a16="http://schemas.microsoft.com/office/drawing/2014/main" id="{3E7D1A91-4A9A-9BB9-A2D2-D9A72370939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12408" y="975680"/>
              <a:ext cx="671729" cy="639391"/>
            </a:xfrm>
            <a:custGeom>
              <a:avLst/>
              <a:gdLst>
                <a:gd name="T0" fmla="*/ 117 w 128"/>
                <a:gd name="T1" fmla="*/ 0 h 122"/>
                <a:gd name="T2" fmla="*/ 11 w 128"/>
                <a:gd name="T3" fmla="*/ 0 h 122"/>
                <a:gd name="T4" fmla="*/ 0 w 128"/>
                <a:gd name="T5" fmla="*/ 11 h 122"/>
                <a:gd name="T6" fmla="*/ 0 w 128"/>
                <a:gd name="T7" fmla="*/ 93 h 122"/>
                <a:gd name="T8" fmla="*/ 11 w 128"/>
                <a:gd name="T9" fmla="*/ 104 h 122"/>
                <a:gd name="T10" fmla="*/ 43 w 128"/>
                <a:gd name="T11" fmla="*/ 104 h 122"/>
                <a:gd name="T12" fmla="*/ 38 w 128"/>
                <a:gd name="T13" fmla="*/ 110 h 122"/>
                <a:gd name="T14" fmla="*/ 35 w 128"/>
                <a:gd name="T15" fmla="*/ 113 h 122"/>
                <a:gd name="T16" fmla="*/ 34 w 128"/>
                <a:gd name="T17" fmla="*/ 118 h 122"/>
                <a:gd name="T18" fmla="*/ 42 w 128"/>
                <a:gd name="T19" fmla="*/ 122 h 122"/>
                <a:gd name="T20" fmla="*/ 86 w 128"/>
                <a:gd name="T21" fmla="*/ 122 h 122"/>
                <a:gd name="T22" fmla="*/ 94 w 128"/>
                <a:gd name="T23" fmla="*/ 118 h 122"/>
                <a:gd name="T24" fmla="*/ 94 w 128"/>
                <a:gd name="T25" fmla="*/ 113 h 122"/>
                <a:gd name="T26" fmla="*/ 91 w 128"/>
                <a:gd name="T27" fmla="*/ 110 h 122"/>
                <a:gd name="T28" fmla="*/ 85 w 128"/>
                <a:gd name="T29" fmla="*/ 104 h 122"/>
                <a:gd name="T30" fmla="*/ 117 w 128"/>
                <a:gd name="T31" fmla="*/ 104 h 122"/>
                <a:gd name="T32" fmla="*/ 128 w 128"/>
                <a:gd name="T33" fmla="*/ 93 h 122"/>
                <a:gd name="T34" fmla="*/ 128 w 128"/>
                <a:gd name="T35" fmla="*/ 11 h 122"/>
                <a:gd name="T36" fmla="*/ 117 w 128"/>
                <a:gd name="T37" fmla="*/ 0 h 122"/>
                <a:gd name="T38" fmla="*/ 88 w 128"/>
                <a:gd name="T39" fmla="*/ 113 h 122"/>
                <a:gd name="T40" fmla="*/ 90 w 128"/>
                <a:gd name="T41" fmla="*/ 116 h 122"/>
                <a:gd name="T42" fmla="*/ 90 w 128"/>
                <a:gd name="T43" fmla="*/ 116 h 122"/>
                <a:gd name="T44" fmla="*/ 86 w 128"/>
                <a:gd name="T45" fmla="*/ 118 h 122"/>
                <a:gd name="T46" fmla="*/ 42 w 128"/>
                <a:gd name="T47" fmla="*/ 118 h 122"/>
                <a:gd name="T48" fmla="*/ 38 w 128"/>
                <a:gd name="T49" fmla="*/ 116 h 122"/>
                <a:gd name="T50" fmla="*/ 38 w 128"/>
                <a:gd name="T51" fmla="*/ 116 h 122"/>
                <a:gd name="T52" fmla="*/ 38 w 128"/>
                <a:gd name="T53" fmla="*/ 116 h 122"/>
                <a:gd name="T54" fmla="*/ 40 w 128"/>
                <a:gd name="T55" fmla="*/ 113 h 122"/>
                <a:gd name="T56" fmla="*/ 48 w 128"/>
                <a:gd name="T57" fmla="*/ 104 h 122"/>
                <a:gd name="T58" fmla="*/ 80 w 128"/>
                <a:gd name="T59" fmla="*/ 104 h 122"/>
                <a:gd name="T60" fmla="*/ 88 w 128"/>
                <a:gd name="T61" fmla="*/ 113 h 122"/>
                <a:gd name="T62" fmla="*/ 120 w 128"/>
                <a:gd name="T63" fmla="*/ 93 h 122"/>
                <a:gd name="T64" fmla="*/ 117 w 128"/>
                <a:gd name="T65" fmla="*/ 96 h 122"/>
                <a:gd name="T66" fmla="*/ 11 w 128"/>
                <a:gd name="T67" fmla="*/ 96 h 122"/>
                <a:gd name="T68" fmla="*/ 8 w 128"/>
                <a:gd name="T69" fmla="*/ 93 h 122"/>
                <a:gd name="T70" fmla="*/ 8 w 128"/>
                <a:gd name="T71" fmla="*/ 11 h 122"/>
                <a:gd name="T72" fmla="*/ 11 w 128"/>
                <a:gd name="T73" fmla="*/ 8 h 122"/>
                <a:gd name="T74" fmla="*/ 117 w 128"/>
                <a:gd name="T75" fmla="*/ 8 h 122"/>
                <a:gd name="T76" fmla="*/ 120 w 128"/>
                <a:gd name="T77" fmla="*/ 11 h 122"/>
                <a:gd name="T78" fmla="*/ 120 w 128"/>
                <a:gd name="T79" fmla="*/ 93 h 12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</a:cxnLst>
              <a:rect l="0" t="0" r="r" b="b"/>
              <a:pathLst>
                <a:path w="128" h="122">
                  <a:moveTo>
                    <a:pt x="117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5" y="0"/>
                    <a:pt x="0" y="5"/>
                    <a:pt x="0" y="11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0" y="99"/>
                    <a:pt x="5" y="104"/>
                    <a:pt x="11" y="104"/>
                  </a:cubicBezTo>
                  <a:cubicBezTo>
                    <a:pt x="43" y="104"/>
                    <a:pt x="43" y="104"/>
                    <a:pt x="43" y="104"/>
                  </a:cubicBezTo>
                  <a:cubicBezTo>
                    <a:pt x="42" y="106"/>
                    <a:pt x="39" y="109"/>
                    <a:pt x="38" y="110"/>
                  </a:cubicBezTo>
                  <a:cubicBezTo>
                    <a:pt x="36" y="111"/>
                    <a:pt x="35" y="112"/>
                    <a:pt x="35" y="113"/>
                  </a:cubicBezTo>
                  <a:cubicBezTo>
                    <a:pt x="34" y="114"/>
                    <a:pt x="33" y="116"/>
                    <a:pt x="34" y="118"/>
                  </a:cubicBezTo>
                  <a:cubicBezTo>
                    <a:pt x="35" y="120"/>
                    <a:pt x="37" y="122"/>
                    <a:pt x="42" y="122"/>
                  </a:cubicBezTo>
                  <a:cubicBezTo>
                    <a:pt x="86" y="122"/>
                    <a:pt x="86" y="122"/>
                    <a:pt x="86" y="122"/>
                  </a:cubicBezTo>
                  <a:cubicBezTo>
                    <a:pt x="91" y="122"/>
                    <a:pt x="93" y="120"/>
                    <a:pt x="94" y="118"/>
                  </a:cubicBezTo>
                  <a:cubicBezTo>
                    <a:pt x="95" y="116"/>
                    <a:pt x="95" y="114"/>
                    <a:pt x="94" y="113"/>
                  </a:cubicBezTo>
                  <a:cubicBezTo>
                    <a:pt x="93" y="112"/>
                    <a:pt x="92" y="111"/>
                    <a:pt x="91" y="110"/>
                  </a:cubicBezTo>
                  <a:cubicBezTo>
                    <a:pt x="89" y="109"/>
                    <a:pt x="87" y="106"/>
                    <a:pt x="85" y="104"/>
                  </a:cubicBezTo>
                  <a:cubicBezTo>
                    <a:pt x="117" y="104"/>
                    <a:pt x="117" y="104"/>
                    <a:pt x="117" y="104"/>
                  </a:cubicBezTo>
                  <a:cubicBezTo>
                    <a:pt x="123" y="104"/>
                    <a:pt x="128" y="99"/>
                    <a:pt x="128" y="93"/>
                  </a:cubicBezTo>
                  <a:cubicBezTo>
                    <a:pt x="128" y="11"/>
                    <a:pt x="128" y="11"/>
                    <a:pt x="128" y="11"/>
                  </a:cubicBezTo>
                  <a:cubicBezTo>
                    <a:pt x="128" y="5"/>
                    <a:pt x="123" y="0"/>
                    <a:pt x="117" y="0"/>
                  </a:cubicBezTo>
                  <a:close/>
                  <a:moveTo>
                    <a:pt x="88" y="113"/>
                  </a:moveTo>
                  <a:cubicBezTo>
                    <a:pt x="89" y="114"/>
                    <a:pt x="90" y="115"/>
                    <a:pt x="90" y="116"/>
                  </a:cubicBezTo>
                  <a:cubicBezTo>
                    <a:pt x="90" y="116"/>
                    <a:pt x="91" y="116"/>
                    <a:pt x="90" y="116"/>
                  </a:cubicBezTo>
                  <a:cubicBezTo>
                    <a:pt x="90" y="117"/>
                    <a:pt x="88" y="118"/>
                    <a:pt x="86" y="118"/>
                  </a:cubicBezTo>
                  <a:cubicBezTo>
                    <a:pt x="42" y="118"/>
                    <a:pt x="42" y="118"/>
                    <a:pt x="42" y="118"/>
                  </a:cubicBezTo>
                  <a:cubicBezTo>
                    <a:pt x="40" y="118"/>
                    <a:pt x="38" y="117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6"/>
                    <a:pt x="38" y="116"/>
                    <a:pt x="38" y="116"/>
                  </a:cubicBezTo>
                  <a:cubicBezTo>
                    <a:pt x="38" y="115"/>
                    <a:pt x="39" y="114"/>
                    <a:pt x="40" y="113"/>
                  </a:cubicBezTo>
                  <a:cubicBezTo>
                    <a:pt x="44" y="109"/>
                    <a:pt x="47" y="106"/>
                    <a:pt x="48" y="104"/>
                  </a:cubicBezTo>
                  <a:cubicBezTo>
                    <a:pt x="80" y="104"/>
                    <a:pt x="80" y="104"/>
                    <a:pt x="80" y="104"/>
                  </a:cubicBezTo>
                  <a:cubicBezTo>
                    <a:pt x="82" y="106"/>
                    <a:pt x="84" y="109"/>
                    <a:pt x="88" y="113"/>
                  </a:cubicBezTo>
                  <a:close/>
                  <a:moveTo>
                    <a:pt x="120" y="93"/>
                  </a:moveTo>
                  <a:cubicBezTo>
                    <a:pt x="120" y="95"/>
                    <a:pt x="119" y="96"/>
                    <a:pt x="117" y="96"/>
                  </a:cubicBezTo>
                  <a:cubicBezTo>
                    <a:pt x="11" y="96"/>
                    <a:pt x="11" y="96"/>
                    <a:pt x="11" y="96"/>
                  </a:cubicBezTo>
                  <a:cubicBezTo>
                    <a:pt x="9" y="96"/>
                    <a:pt x="8" y="95"/>
                    <a:pt x="8" y="93"/>
                  </a:cubicBezTo>
                  <a:cubicBezTo>
                    <a:pt x="8" y="11"/>
                    <a:pt x="8" y="11"/>
                    <a:pt x="8" y="11"/>
                  </a:cubicBezTo>
                  <a:cubicBezTo>
                    <a:pt x="8" y="9"/>
                    <a:pt x="9" y="8"/>
                    <a:pt x="11" y="8"/>
                  </a:cubicBezTo>
                  <a:cubicBezTo>
                    <a:pt x="117" y="8"/>
                    <a:pt x="117" y="8"/>
                    <a:pt x="117" y="8"/>
                  </a:cubicBezTo>
                  <a:cubicBezTo>
                    <a:pt x="119" y="8"/>
                    <a:pt x="120" y="9"/>
                    <a:pt x="120" y="11"/>
                  </a:cubicBezTo>
                  <a:lnTo>
                    <a:pt x="120" y="93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1" name="Freeform 27">
              <a:extLst>
                <a:ext uri="{FF2B5EF4-FFF2-40B4-BE49-F238E27FC236}">
                  <a16:creationId xmlns:a16="http://schemas.microsoft.com/office/drawing/2014/main" id="{FA9FC62A-C6A6-99C3-9A6C-9D7E551DBC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96917" y="1058042"/>
              <a:ext cx="502713" cy="338119"/>
            </a:xfrm>
            <a:custGeom>
              <a:avLst/>
              <a:gdLst>
                <a:gd name="T0" fmla="*/ 89 w 96"/>
                <a:gd name="T1" fmla="*/ 0 h 64"/>
                <a:gd name="T2" fmla="*/ 7 w 96"/>
                <a:gd name="T3" fmla="*/ 0 h 64"/>
                <a:gd name="T4" fmla="*/ 0 w 96"/>
                <a:gd name="T5" fmla="*/ 7 h 64"/>
                <a:gd name="T6" fmla="*/ 0 w 96"/>
                <a:gd name="T7" fmla="*/ 57 h 64"/>
                <a:gd name="T8" fmla="*/ 7 w 96"/>
                <a:gd name="T9" fmla="*/ 64 h 64"/>
                <a:gd name="T10" fmla="*/ 89 w 96"/>
                <a:gd name="T11" fmla="*/ 64 h 64"/>
                <a:gd name="T12" fmla="*/ 96 w 96"/>
                <a:gd name="T13" fmla="*/ 57 h 64"/>
                <a:gd name="T14" fmla="*/ 96 w 96"/>
                <a:gd name="T15" fmla="*/ 7 h 64"/>
                <a:gd name="T16" fmla="*/ 89 w 96"/>
                <a:gd name="T17" fmla="*/ 0 h 64"/>
                <a:gd name="T18" fmla="*/ 92 w 96"/>
                <a:gd name="T19" fmla="*/ 57 h 64"/>
                <a:gd name="T20" fmla="*/ 89 w 96"/>
                <a:gd name="T21" fmla="*/ 60 h 64"/>
                <a:gd name="T22" fmla="*/ 7 w 96"/>
                <a:gd name="T23" fmla="*/ 60 h 64"/>
                <a:gd name="T24" fmla="*/ 4 w 96"/>
                <a:gd name="T25" fmla="*/ 57 h 64"/>
                <a:gd name="T26" fmla="*/ 4 w 96"/>
                <a:gd name="T27" fmla="*/ 7 h 64"/>
                <a:gd name="T28" fmla="*/ 7 w 96"/>
                <a:gd name="T29" fmla="*/ 4 h 64"/>
                <a:gd name="T30" fmla="*/ 89 w 96"/>
                <a:gd name="T31" fmla="*/ 4 h 64"/>
                <a:gd name="T32" fmla="*/ 92 w 96"/>
                <a:gd name="T33" fmla="*/ 7 h 64"/>
                <a:gd name="T34" fmla="*/ 92 w 96"/>
                <a:gd name="T35" fmla="*/ 57 h 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96" h="64">
                  <a:moveTo>
                    <a:pt x="89" y="0"/>
                  </a:moveTo>
                  <a:cubicBezTo>
                    <a:pt x="7" y="0"/>
                    <a:pt x="7" y="0"/>
                    <a:pt x="7" y="0"/>
                  </a:cubicBezTo>
                  <a:cubicBezTo>
                    <a:pt x="3" y="0"/>
                    <a:pt x="0" y="3"/>
                    <a:pt x="0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61"/>
                    <a:pt x="3" y="64"/>
                    <a:pt x="7" y="64"/>
                  </a:cubicBezTo>
                  <a:cubicBezTo>
                    <a:pt x="89" y="64"/>
                    <a:pt x="89" y="64"/>
                    <a:pt x="89" y="64"/>
                  </a:cubicBezTo>
                  <a:cubicBezTo>
                    <a:pt x="93" y="64"/>
                    <a:pt x="96" y="61"/>
                    <a:pt x="96" y="57"/>
                  </a:cubicBezTo>
                  <a:cubicBezTo>
                    <a:pt x="96" y="7"/>
                    <a:pt x="96" y="7"/>
                    <a:pt x="96" y="7"/>
                  </a:cubicBezTo>
                  <a:cubicBezTo>
                    <a:pt x="96" y="3"/>
                    <a:pt x="93" y="0"/>
                    <a:pt x="89" y="0"/>
                  </a:cubicBezTo>
                  <a:close/>
                  <a:moveTo>
                    <a:pt x="92" y="57"/>
                  </a:moveTo>
                  <a:cubicBezTo>
                    <a:pt x="92" y="59"/>
                    <a:pt x="91" y="60"/>
                    <a:pt x="89" y="60"/>
                  </a:cubicBezTo>
                  <a:cubicBezTo>
                    <a:pt x="7" y="60"/>
                    <a:pt x="7" y="60"/>
                    <a:pt x="7" y="60"/>
                  </a:cubicBezTo>
                  <a:cubicBezTo>
                    <a:pt x="5" y="60"/>
                    <a:pt x="4" y="59"/>
                    <a:pt x="4" y="57"/>
                  </a:cubicBezTo>
                  <a:cubicBezTo>
                    <a:pt x="4" y="7"/>
                    <a:pt x="4" y="7"/>
                    <a:pt x="4" y="7"/>
                  </a:cubicBezTo>
                  <a:cubicBezTo>
                    <a:pt x="4" y="5"/>
                    <a:pt x="5" y="4"/>
                    <a:pt x="7" y="4"/>
                  </a:cubicBezTo>
                  <a:cubicBezTo>
                    <a:pt x="89" y="4"/>
                    <a:pt x="89" y="4"/>
                    <a:pt x="89" y="4"/>
                  </a:cubicBezTo>
                  <a:cubicBezTo>
                    <a:pt x="91" y="4"/>
                    <a:pt x="92" y="5"/>
                    <a:pt x="92" y="7"/>
                  </a:cubicBezTo>
                  <a:lnTo>
                    <a:pt x="92" y="57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2" name="Freeform 28">
              <a:extLst>
                <a:ext uri="{FF2B5EF4-FFF2-40B4-BE49-F238E27FC236}">
                  <a16:creationId xmlns:a16="http://schemas.microsoft.com/office/drawing/2014/main" id="{28597198-AF96-5506-255B-EE454F82690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017937" y="1404831"/>
              <a:ext cx="62840" cy="65023"/>
            </a:xfrm>
            <a:custGeom>
              <a:avLst/>
              <a:gdLst>
                <a:gd name="T0" fmla="*/ 6 w 12"/>
                <a:gd name="T1" fmla="*/ 0 h 12"/>
                <a:gd name="T2" fmla="*/ 0 w 12"/>
                <a:gd name="T3" fmla="*/ 6 h 12"/>
                <a:gd name="T4" fmla="*/ 6 w 12"/>
                <a:gd name="T5" fmla="*/ 12 h 12"/>
                <a:gd name="T6" fmla="*/ 12 w 12"/>
                <a:gd name="T7" fmla="*/ 6 h 12"/>
                <a:gd name="T8" fmla="*/ 6 w 12"/>
                <a:gd name="T9" fmla="*/ 0 h 12"/>
                <a:gd name="T10" fmla="*/ 6 w 12"/>
                <a:gd name="T11" fmla="*/ 8 h 12"/>
                <a:gd name="T12" fmla="*/ 4 w 12"/>
                <a:gd name="T13" fmla="*/ 6 h 12"/>
                <a:gd name="T14" fmla="*/ 6 w 12"/>
                <a:gd name="T15" fmla="*/ 4 h 12"/>
                <a:gd name="T16" fmla="*/ 8 w 12"/>
                <a:gd name="T17" fmla="*/ 6 h 12"/>
                <a:gd name="T18" fmla="*/ 6 w 12"/>
                <a:gd name="T19" fmla="*/ 8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2" h="12">
                  <a:moveTo>
                    <a:pt x="6" y="0"/>
                  </a:moveTo>
                  <a:cubicBezTo>
                    <a:pt x="3" y="0"/>
                    <a:pt x="0" y="3"/>
                    <a:pt x="0" y="6"/>
                  </a:cubicBezTo>
                  <a:cubicBezTo>
                    <a:pt x="0" y="9"/>
                    <a:pt x="3" y="12"/>
                    <a:pt x="6" y="12"/>
                  </a:cubicBezTo>
                  <a:cubicBezTo>
                    <a:pt x="9" y="12"/>
                    <a:pt x="12" y="9"/>
                    <a:pt x="12" y="6"/>
                  </a:cubicBezTo>
                  <a:cubicBezTo>
                    <a:pt x="12" y="3"/>
                    <a:pt x="9" y="0"/>
                    <a:pt x="6" y="0"/>
                  </a:cubicBezTo>
                  <a:close/>
                  <a:moveTo>
                    <a:pt x="6" y="8"/>
                  </a:moveTo>
                  <a:cubicBezTo>
                    <a:pt x="5" y="8"/>
                    <a:pt x="4" y="7"/>
                    <a:pt x="4" y="6"/>
                  </a:cubicBezTo>
                  <a:cubicBezTo>
                    <a:pt x="4" y="5"/>
                    <a:pt x="5" y="4"/>
                    <a:pt x="6" y="4"/>
                  </a:cubicBezTo>
                  <a:cubicBezTo>
                    <a:pt x="7" y="4"/>
                    <a:pt x="8" y="5"/>
                    <a:pt x="8" y="6"/>
                  </a:cubicBezTo>
                  <a:cubicBezTo>
                    <a:pt x="8" y="7"/>
                    <a:pt x="7" y="8"/>
                    <a:pt x="6" y="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3" name="Freeform 29">
              <a:extLst>
                <a:ext uri="{FF2B5EF4-FFF2-40B4-BE49-F238E27FC236}">
                  <a16:creationId xmlns:a16="http://schemas.microsoft.com/office/drawing/2014/main" id="{0D4F2DB4-006A-0EF1-4E35-56AF0EC8352D}"/>
                </a:ext>
              </a:extLst>
            </p:cNvPr>
            <p:cNvSpPr>
              <a:spLocks/>
            </p:cNvSpPr>
            <p:nvPr/>
          </p:nvSpPr>
          <p:spPr bwMode="auto">
            <a:xfrm>
              <a:off x="5933429" y="1190255"/>
              <a:ext cx="84509" cy="88864"/>
            </a:xfrm>
            <a:custGeom>
              <a:avLst/>
              <a:gdLst>
                <a:gd name="T0" fmla="*/ 0 w 39"/>
                <a:gd name="T1" fmla="*/ 24 h 41"/>
                <a:gd name="T2" fmla="*/ 39 w 39"/>
                <a:gd name="T3" fmla="*/ 41 h 41"/>
                <a:gd name="T4" fmla="*/ 39 w 39"/>
                <a:gd name="T5" fmla="*/ 32 h 41"/>
                <a:gd name="T6" fmla="*/ 12 w 39"/>
                <a:gd name="T7" fmla="*/ 19 h 41"/>
                <a:gd name="T8" fmla="*/ 39 w 39"/>
                <a:gd name="T9" fmla="*/ 10 h 41"/>
                <a:gd name="T10" fmla="*/ 39 w 39"/>
                <a:gd name="T11" fmla="*/ 0 h 41"/>
                <a:gd name="T12" fmla="*/ 0 w 39"/>
                <a:gd name="T13" fmla="*/ 17 h 41"/>
                <a:gd name="T14" fmla="*/ 0 w 39"/>
                <a:gd name="T15" fmla="*/ 24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9" h="41">
                  <a:moveTo>
                    <a:pt x="0" y="24"/>
                  </a:moveTo>
                  <a:lnTo>
                    <a:pt x="39" y="41"/>
                  </a:lnTo>
                  <a:lnTo>
                    <a:pt x="39" y="32"/>
                  </a:lnTo>
                  <a:lnTo>
                    <a:pt x="12" y="19"/>
                  </a:lnTo>
                  <a:lnTo>
                    <a:pt x="39" y="10"/>
                  </a:lnTo>
                  <a:lnTo>
                    <a:pt x="39" y="0"/>
                  </a:lnTo>
                  <a:lnTo>
                    <a:pt x="0" y="17"/>
                  </a:lnTo>
                  <a:lnTo>
                    <a:pt x="0" y="24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4" name="Freeform 30">
              <a:extLst>
                <a:ext uri="{FF2B5EF4-FFF2-40B4-BE49-F238E27FC236}">
                  <a16:creationId xmlns:a16="http://schemas.microsoft.com/office/drawing/2014/main" id="{B81094A8-A358-763A-FECC-063D7F0F01CA}"/>
                </a:ext>
              </a:extLst>
            </p:cNvPr>
            <p:cNvSpPr>
              <a:spLocks/>
            </p:cNvSpPr>
            <p:nvPr/>
          </p:nvSpPr>
          <p:spPr bwMode="auto">
            <a:xfrm>
              <a:off x="6026605" y="1175084"/>
              <a:ext cx="43337" cy="119208"/>
            </a:xfrm>
            <a:custGeom>
              <a:avLst/>
              <a:gdLst>
                <a:gd name="T0" fmla="*/ 7 w 8"/>
                <a:gd name="T1" fmla="*/ 0 h 23"/>
                <a:gd name="T2" fmla="*/ 5 w 8"/>
                <a:gd name="T3" fmla="*/ 0 h 23"/>
                <a:gd name="T4" fmla="*/ 5 w 8"/>
                <a:gd name="T5" fmla="*/ 2 h 23"/>
                <a:gd name="T6" fmla="*/ 0 w 8"/>
                <a:gd name="T7" fmla="*/ 20 h 23"/>
                <a:gd name="T8" fmla="*/ 0 w 8"/>
                <a:gd name="T9" fmla="*/ 22 h 23"/>
                <a:gd name="T10" fmla="*/ 2 w 8"/>
                <a:gd name="T11" fmla="*/ 23 h 23"/>
                <a:gd name="T12" fmla="*/ 3 w 8"/>
                <a:gd name="T13" fmla="*/ 23 h 23"/>
                <a:gd name="T14" fmla="*/ 3 w 8"/>
                <a:gd name="T15" fmla="*/ 22 h 23"/>
                <a:gd name="T16" fmla="*/ 4 w 8"/>
                <a:gd name="T17" fmla="*/ 21 h 23"/>
                <a:gd name="T18" fmla="*/ 8 w 8"/>
                <a:gd name="T19" fmla="*/ 3 h 23"/>
                <a:gd name="T20" fmla="*/ 8 w 8"/>
                <a:gd name="T21" fmla="*/ 1 h 23"/>
                <a:gd name="T22" fmla="*/ 8 w 8"/>
                <a:gd name="T23" fmla="*/ 0 h 23"/>
                <a:gd name="T24" fmla="*/ 7 w 8"/>
                <a:gd name="T25" fmla="*/ 0 h 2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8" h="23">
                  <a:moveTo>
                    <a:pt x="7" y="0"/>
                  </a:moveTo>
                  <a:cubicBezTo>
                    <a:pt x="6" y="0"/>
                    <a:pt x="6" y="0"/>
                    <a:pt x="5" y="0"/>
                  </a:cubicBezTo>
                  <a:cubicBezTo>
                    <a:pt x="5" y="0"/>
                    <a:pt x="5" y="1"/>
                    <a:pt x="5" y="2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21"/>
                    <a:pt x="0" y="22"/>
                    <a:pt x="0" y="22"/>
                  </a:cubicBezTo>
                  <a:cubicBezTo>
                    <a:pt x="0" y="23"/>
                    <a:pt x="1" y="23"/>
                    <a:pt x="2" y="23"/>
                  </a:cubicBezTo>
                  <a:cubicBezTo>
                    <a:pt x="2" y="23"/>
                    <a:pt x="2" y="23"/>
                    <a:pt x="3" y="23"/>
                  </a:cubicBezTo>
                  <a:cubicBezTo>
                    <a:pt x="3" y="23"/>
                    <a:pt x="3" y="22"/>
                    <a:pt x="3" y="22"/>
                  </a:cubicBezTo>
                  <a:cubicBezTo>
                    <a:pt x="3" y="22"/>
                    <a:pt x="3" y="21"/>
                    <a:pt x="4" y="21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2"/>
                    <a:pt x="8" y="1"/>
                    <a:pt x="8" y="1"/>
                  </a:cubicBezTo>
                  <a:cubicBezTo>
                    <a:pt x="8" y="0"/>
                    <a:pt x="8" y="0"/>
                    <a:pt x="8" y="0"/>
                  </a:cubicBezTo>
                  <a:cubicBezTo>
                    <a:pt x="8" y="0"/>
                    <a:pt x="7" y="0"/>
                    <a:pt x="7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  <p:sp>
          <p:nvSpPr>
            <p:cNvPr id="15" name="Freeform 31">
              <a:extLst>
                <a:ext uri="{FF2B5EF4-FFF2-40B4-BE49-F238E27FC236}">
                  <a16:creationId xmlns:a16="http://schemas.microsoft.com/office/drawing/2014/main" id="{528F52B5-CE84-60A6-5337-5A49F6E31978}"/>
                </a:ext>
              </a:extLst>
            </p:cNvPr>
            <p:cNvSpPr>
              <a:spLocks/>
            </p:cNvSpPr>
            <p:nvPr/>
          </p:nvSpPr>
          <p:spPr bwMode="auto">
            <a:xfrm>
              <a:off x="6080776" y="1190255"/>
              <a:ext cx="82341" cy="88864"/>
            </a:xfrm>
            <a:custGeom>
              <a:avLst/>
              <a:gdLst>
                <a:gd name="T0" fmla="*/ 0 w 38"/>
                <a:gd name="T1" fmla="*/ 10 h 41"/>
                <a:gd name="T2" fmla="*/ 26 w 38"/>
                <a:gd name="T3" fmla="*/ 19 h 41"/>
                <a:gd name="T4" fmla="*/ 0 w 38"/>
                <a:gd name="T5" fmla="*/ 32 h 41"/>
                <a:gd name="T6" fmla="*/ 0 w 38"/>
                <a:gd name="T7" fmla="*/ 41 h 41"/>
                <a:gd name="T8" fmla="*/ 38 w 38"/>
                <a:gd name="T9" fmla="*/ 24 h 41"/>
                <a:gd name="T10" fmla="*/ 38 w 38"/>
                <a:gd name="T11" fmla="*/ 17 h 41"/>
                <a:gd name="T12" fmla="*/ 0 w 38"/>
                <a:gd name="T13" fmla="*/ 0 h 41"/>
                <a:gd name="T14" fmla="*/ 0 w 38"/>
                <a:gd name="T15" fmla="*/ 10 h 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8" h="41">
                  <a:moveTo>
                    <a:pt x="0" y="10"/>
                  </a:moveTo>
                  <a:lnTo>
                    <a:pt x="26" y="19"/>
                  </a:lnTo>
                  <a:lnTo>
                    <a:pt x="0" y="32"/>
                  </a:lnTo>
                  <a:lnTo>
                    <a:pt x="0" y="41"/>
                  </a:lnTo>
                  <a:lnTo>
                    <a:pt x="38" y="24"/>
                  </a:lnTo>
                  <a:lnTo>
                    <a:pt x="38" y="17"/>
                  </a:lnTo>
                  <a:lnTo>
                    <a:pt x="0" y="0"/>
                  </a:lnTo>
                  <a:lnTo>
                    <a:pt x="0" y="1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45720" tIns="22860" rIns="45720" bIns="22860" numCol="1" anchor="t" anchorCtr="0" compatLnSpc="1">
              <a:prstTxWarp prst="textNoShape">
                <a:avLst/>
              </a:prstTxWarp>
            </a:bodyPr>
            <a:lstStyle/>
            <a:p>
              <a:endParaRPr lang="id-ID" sz="840" dirty="0">
                <a:solidFill>
                  <a:schemeClr val="bg1"/>
                </a:solidFill>
                <a:latin typeface="Lato Light"/>
              </a:endParaRPr>
            </a:p>
          </p:txBody>
        </p:sp>
      </p:grpSp>
      <p:sp>
        <p:nvSpPr>
          <p:cNvPr id="16" name="ZenIcon2">
            <a:extLst>
              <a:ext uri="{FF2B5EF4-FFF2-40B4-BE49-F238E27FC236}">
                <a16:creationId xmlns:a16="http://schemas.microsoft.com/office/drawing/2014/main" id="{A9CC2969-BCF5-8BB9-D5B7-AC18D5E0B90B}"/>
              </a:ext>
            </a:extLst>
          </p:cNvPr>
          <p:cNvSpPr>
            <a:spLocks noChangeAspect="1" noEditPoints="1"/>
          </p:cNvSpPr>
          <p:nvPr>
            <p:custDataLst>
              <p:tags r:id="rId3"/>
            </p:custDataLst>
          </p:nvPr>
        </p:nvSpPr>
        <p:spPr bwMode="auto">
          <a:xfrm>
            <a:off x="3224960" y="4673669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17" name="ZenIcon2">
            <a:extLst>
              <a:ext uri="{FF2B5EF4-FFF2-40B4-BE49-F238E27FC236}">
                <a16:creationId xmlns:a16="http://schemas.microsoft.com/office/drawing/2014/main" id="{444BACE6-B55E-1E6A-381A-CE4A0EE3B443}"/>
              </a:ext>
            </a:extLst>
          </p:cNvPr>
          <p:cNvSpPr>
            <a:spLocks noChangeAspect="1" noEditPoints="1"/>
          </p:cNvSpPr>
          <p:nvPr>
            <p:custDataLst>
              <p:tags r:id="rId4"/>
            </p:custDataLst>
          </p:nvPr>
        </p:nvSpPr>
        <p:spPr bwMode="auto">
          <a:xfrm>
            <a:off x="5713327" y="3039741"/>
            <a:ext cx="452757" cy="452757"/>
          </a:xfrm>
          <a:custGeom>
            <a:avLst/>
            <a:gdLst>
              <a:gd name="T0" fmla="*/ 232 w 256"/>
              <a:gd name="T1" fmla="*/ 84 h 227"/>
              <a:gd name="T2" fmla="*/ 172 w 256"/>
              <a:gd name="T3" fmla="*/ 44 h 227"/>
              <a:gd name="T4" fmla="*/ 120 w 256"/>
              <a:gd name="T5" fmla="*/ 48 h 227"/>
              <a:gd name="T6" fmla="*/ 64 w 256"/>
              <a:gd name="T7" fmla="*/ 107 h 227"/>
              <a:gd name="T8" fmla="*/ 0 w 256"/>
              <a:gd name="T9" fmla="*/ 131 h 227"/>
              <a:gd name="T10" fmla="*/ 32 w 256"/>
              <a:gd name="T11" fmla="*/ 227 h 227"/>
              <a:gd name="T12" fmla="*/ 87 w 256"/>
              <a:gd name="T13" fmla="*/ 212 h 227"/>
              <a:gd name="T14" fmla="*/ 103 w 256"/>
              <a:gd name="T15" fmla="*/ 219 h 227"/>
              <a:gd name="T16" fmla="*/ 232 w 256"/>
              <a:gd name="T17" fmla="*/ 197 h 227"/>
              <a:gd name="T18" fmla="*/ 240 w 256"/>
              <a:gd name="T19" fmla="*/ 169 h 227"/>
              <a:gd name="T20" fmla="*/ 248 w 256"/>
              <a:gd name="T21" fmla="*/ 140 h 227"/>
              <a:gd name="T22" fmla="*/ 256 w 256"/>
              <a:gd name="T23" fmla="*/ 108 h 227"/>
              <a:gd name="T24" fmla="*/ 32 w 256"/>
              <a:gd name="T25" fmla="*/ 211 h 227"/>
              <a:gd name="T26" fmla="*/ 16 w 256"/>
              <a:gd name="T27" fmla="*/ 131 h 227"/>
              <a:gd name="T28" fmla="*/ 64 w 256"/>
              <a:gd name="T29" fmla="*/ 123 h 227"/>
              <a:gd name="T30" fmla="*/ 72 w 256"/>
              <a:gd name="T31" fmla="*/ 198 h 227"/>
              <a:gd name="T32" fmla="*/ 72 w 256"/>
              <a:gd name="T33" fmla="*/ 203 h 227"/>
              <a:gd name="T34" fmla="*/ 210 w 256"/>
              <a:gd name="T35" fmla="*/ 203 h 227"/>
              <a:gd name="T36" fmla="*/ 88 w 256"/>
              <a:gd name="T37" fmla="*/ 194 h 227"/>
              <a:gd name="T38" fmla="*/ 86 w 256"/>
              <a:gd name="T39" fmla="*/ 121 h 227"/>
              <a:gd name="T40" fmla="*/ 140 w 256"/>
              <a:gd name="T41" fmla="*/ 16 h 227"/>
              <a:gd name="T42" fmla="*/ 152 w 256"/>
              <a:gd name="T43" fmla="*/ 90 h 227"/>
              <a:gd name="T44" fmla="*/ 160 w 256"/>
              <a:gd name="T45" fmla="*/ 100 h 227"/>
              <a:gd name="T46" fmla="*/ 240 w 256"/>
              <a:gd name="T47" fmla="*/ 108 h 227"/>
              <a:gd name="T48" fmla="*/ 223 w 256"/>
              <a:gd name="T49" fmla="*/ 116 h 227"/>
              <a:gd name="T50" fmla="*/ 223 w 256"/>
              <a:gd name="T51" fmla="*/ 132 h 227"/>
              <a:gd name="T52" fmla="*/ 224 w 256"/>
              <a:gd name="T53" fmla="*/ 132 h 227"/>
              <a:gd name="T54" fmla="*/ 224 w 256"/>
              <a:gd name="T55" fmla="*/ 148 h 227"/>
              <a:gd name="T56" fmla="*/ 218 w 256"/>
              <a:gd name="T57" fmla="*/ 147 h 227"/>
              <a:gd name="T58" fmla="*/ 215 w 256"/>
              <a:gd name="T59" fmla="*/ 148 h 227"/>
              <a:gd name="T60" fmla="*/ 215 w 256"/>
              <a:gd name="T61" fmla="*/ 164 h 227"/>
              <a:gd name="T62" fmla="*/ 224 w 256"/>
              <a:gd name="T63" fmla="*/ 169 h 227"/>
              <a:gd name="T64" fmla="*/ 210 w 256"/>
              <a:gd name="T65" fmla="*/ 175 h 227"/>
              <a:gd name="T66" fmla="*/ 210 w 256"/>
              <a:gd name="T67" fmla="*/ 175 h 227"/>
              <a:gd name="T68" fmla="*/ 210 w 256"/>
              <a:gd name="T69" fmla="*/ 191 h 227"/>
              <a:gd name="T70" fmla="*/ 210 w 256"/>
              <a:gd name="T71" fmla="*/ 203 h 2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56" h="227">
                <a:moveTo>
                  <a:pt x="256" y="108"/>
                </a:moveTo>
                <a:cubicBezTo>
                  <a:pt x="256" y="94"/>
                  <a:pt x="245" y="84"/>
                  <a:pt x="232" y="84"/>
                </a:cubicBezTo>
                <a:cubicBezTo>
                  <a:pt x="169" y="84"/>
                  <a:pt x="169" y="84"/>
                  <a:pt x="169" y="84"/>
                </a:cubicBezTo>
                <a:cubicBezTo>
                  <a:pt x="171" y="74"/>
                  <a:pt x="172" y="59"/>
                  <a:pt x="172" y="44"/>
                </a:cubicBezTo>
                <a:cubicBezTo>
                  <a:pt x="172" y="13"/>
                  <a:pt x="156" y="0"/>
                  <a:pt x="140" y="0"/>
                </a:cubicBezTo>
                <a:cubicBezTo>
                  <a:pt x="120" y="0"/>
                  <a:pt x="120" y="21"/>
                  <a:pt x="120" y="48"/>
                </a:cubicBezTo>
                <a:cubicBezTo>
                  <a:pt x="120" y="67"/>
                  <a:pt x="90" y="97"/>
                  <a:pt x="75" y="110"/>
                </a:cubicBezTo>
                <a:cubicBezTo>
                  <a:pt x="71" y="108"/>
                  <a:pt x="68" y="107"/>
                  <a:pt x="64" y="107"/>
                </a:cubicBezTo>
                <a:cubicBezTo>
                  <a:pt x="24" y="107"/>
                  <a:pt x="24" y="107"/>
                  <a:pt x="24" y="107"/>
                </a:cubicBezTo>
                <a:cubicBezTo>
                  <a:pt x="11" y="107"/>
                  <a:pt x="0" y="118"/>
                  <a:pt x="0" y="131"/>
                </a:cubicBezTo>
                <a:cubicBezTo>
                  <a:pt x="8" y="203"/>
                  <a:pt x="8" y="203"/>
                  <a:pt x="8" y="203"/>
                </a:cubicBezTo>
                <a:cubicBezTo>
                  <a:pt x="10" y="216"/>
                  <a:pt x="19" y="227"/>
                  <a:pt x="32" y="227"/>
                </a:cubicBezTo>
                <a:cubicBezTo>
                  <a:pt x="64" y="227"/>
                  <a:pt x="64" y="227"/>
                  <a:pt x="64" y="227"/>
                </a:cubicBezTo>
                <a:cubicBezTo>
                  <a:pt x="74" y="227"/>
                  <a:pt x="83" y="221"/>
                  <a:pt x="87" y="212"/>
                </a:cubicBezTo>
                <a:cubicBezTo>
                  <a:pt x="100" y="219"/>
                  <a:pt x="100" y="219"/>
                  <a:pt x="100" y="219"/>
                </a:cubicBezTo>
                <a:cubicBezTo>
                  <a:pt x="101" y="219"/>
                  <a:pt x="102" y="219"/>
                  <a:pt x="103" y="219"/>
                </a:cubicBezTo>
                <a:cubicBezTo>
                  <a:pt x="210" y="219"/>
                  <a:pt x="210" y="219"/>
                  <a:pt x="210" y="219"/>
                </a:cubicBezTo>
                <a:cubicBezTo>
                  <a:pt x="222" y="219"/>
                  <a:pt x="232" y="210"/>
                  <a:pt x="232" y="197"/>
                </a:cubicBezTo>
                <a:cubicBezTo>
                  <a:pt x="232" y="194"/>
                  <a:pt x="231" y="191"/>
                  <a:pt x="230" y="188"/>
                </a:cubicBezTo>
                <a:cubicBezTo>
                  <a:pt x="236" y="184"/>
                  <a:pt x="240" y="177"/>
                  <a:pt x="240" y="169"/>
                </a:cubicBezTo>
                <a:cubicBezTo>
                  <a:pt x="240" y="166"/>
                  <a:pt x="239" y="162"/>
                  <a:pt x="238" y="159"/>
                </a:cubicBezTo>
                <a:cubicBezTo>
                  <a:pt x="244" y="155"/>
                  <a:pt x="248" y="148"/>
                  <a:pt x="248" y="140"/>
                </a:cubicBezTo>
                <a:cubicBezTo>
                  <a:pt x="248" y="135"/>
                  <a:pt x="247" y="131"/>
                  <a:pt x="245" y="128"/>
                </a:cubicBezTo>
                <a:cubicBezTo>
                  <a:pt x="252" y="123"/>
                  <a:pt x="256" y="116"/>
                  <a:pt x="256" y="108"/>
                </a:cubicBezTo>
                <a:close/>
                <a:moveTo>
                  <a:pt x="64" y="211"/>
                </a:moveTo>
                <a:cubicBezTo>
                  <a:pt x="32" y="211"/>
                  <a:pt x="32" y="211"/>
                  <a:pt x="32" y="211"/>
                </a:cubicBezTo>
                <a:cubicBezTo>
                  <a:pt x="28" y="211"/>
                  <a:pt x="25" y="206"/>
                  <a:pt x="24" y="202"/>
                </a:cubicBezTo>
                <a:cubicBezTo>
                  <a:pt x="16" y="131"/>
                  <a:pt x="16" y="131"/>
                  <a:pt x="16" y="131"/>
                </a:cubicBezTo>
                <a:cubicBezTo>
                  <a:pt x="17" y="127"/>
                  <a:pt x="20" y="123"/>
                  <a:pt x="24" y="123"/>
                </a:cubicBezTo>
                <a:cubicBezTo>
                  <a:pt x="64" y="123"/>
                  <a:pt x="64" y="123"/>
                  <a:pt x="64" y="123"/>
                </a:cubicBezTo>
                <a:cubicBezTo>
                  <a:pt x="69" y="123"/>
                  <a:pt x="72" y="127"/>
                  <a:pt x="72" y="131"/>
                </a:cubicBezTo>
                <a:cubicBezTo>
                  <a:pt x="72" y="198"/>
                  <a:pt x="72" y="198"/>
                  <a:pt x="72" y="198"/>
                </a:cubicBezTo>
                <a:cubicBezTo>
                  <a:pt x="72" y="199"/>
                  <a:pt x="72" y="200"/>
                  <a:pt x="72" y="201"/>
                </a:cubicBezTo>
                <a:cubicBezTo>
                  <a:pt x="72" y="203"/>
                  <a:pt x="72" y="203"/>
                  <a:pt x="72" y="203"/>
                </a:cubicBezTo>
                <a:cubicBezTo>
                  <a:pt x="72" y="208"/>
                  <a:pt x="69" y="211"/>
                  <a:pt x="64" y="211"/>
                </a:cubicBezTo>
                <a:close/>
                <a:moveTo>
                  <a:pt x="210" y="203"/>
                </a:moveTo>
                <a:cubicBezTo>
                  <a:pt x="105" y="203"/>
                  <a:pt x="105" y="203"/>
                  <a:pt x="105" y="203"/>
                </a:cubicBezTo>
                <a:cubicBezTo>
                  <a:pt x="88" y="194"/>
                  <a:pt x="88" y="194"/>
                  <a:pt x="88" y="194"/>
                </a:cubicBezTo>
                <a:cubicBezTo>
                  <a:pt x="88" y="131"/>
                  <a:pt x="88" y="131"/>
                  <a:pt x="88" y="131"/>
                </a:cubicBezTo>
                <a:cubicBezTo>
                  <a:pt x="88" y="128"/>
                  <a:pt x="87" y="124"/>
                  <a:pt x="86" y="121"/>
                </a:cubicBezTo>
                <a:cubicBezTo>
                  <a:pt x="100" y="109"/>
                  <a:pt x="136" y="75"/>
                  <a:pt x="136" y="48"/>
                </a:cubicBezTo>
                <a:cubicBezTo>
                  <a:pt x="136" y="31"/>
                  <a:pt x="136" y="16"/>
                  <a:pt x="140" y="16"/>
                </a:cubicBezTo>
                <a:cubicBezTo>
                  <a:pt x="148" y="16"/>
                  <a:pt x="156" y="25"/>
                  <a:pt x="156" y="44"/>
                </a:cubicBezTo>
                <a:cubicBezTo>
                  <a:pt x="156" y="67"/>
                  <a:pt x="152" y="90"/>
                  <a:pt x="152" y="90"/>
                </a:cubicBezTo>
                <a:cubicBezTo>
                  <a:pt x="152" y="93"/>
                  <a:pt x="153" y="95"/>
                  <a:pt x="154" y="97"/>
                </a:cubicBezTo>
                <a:cubicBezTo>
                  <a:pt x="156" y="98"/>
                  <a:pt x="158" y="100"/>
                  <a:pt x="160" y="100"/>
                </a:cubicBezTo>
                <a:cubicBezTo>
                  <a:pt x="232" y="100"/>
                  <a:pt x="232" y="100"/>
                  <a:pt x="232" y="100"/>
                </a:cubicBezTo>
                <a:cubicBezTo>
                  <a:pt x="237" y="100"/>
                  <a:pt x="240" y="103"/>
                  <a:pt x="240" y="108"/>
                </a:cubicBezTo>
                <a:cubicBezTo>
                  <a:pt x="240" y="112"/>
                  <a:pt x="237" y="116"/>
                  <a:pt x="232" y="116"/>
                </a:cubicBezTo>
                <a:cubicBezTo>
                  <a:pt x="223" y="116"/>
                  <a:pt x="223" y="116"/>
                  <a:pt x="223" y="116"/>
                </a:cubicBezTo>
                <a:cubicBezTo>
                  <a:pt x="219" y="116"/>
                  <a:pt x="215" y="119"/>
                  <a:pt x="215" y="124"/>
                </a:cubicBezTo>
                <a:cubicBezTo>
                  <a:pt x="215" y="128"/>
                  <a:pt x="219" y="132"/>
                  <a:pt x="223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4" y="132"/>
                  <a:pt x="224" y="132"/>
                  <a:pt x="224" y="132"/>
                </a:cubicBezTo>
                <a:cubicBezTo>
                  <a:pt x="229" y="132"/>
                  <a:pt x="232" y="135"/>
                  <a:pt x="232" y="140"/>
                </a:cubicBezTo>
                <a:cubicBezTo>
                  <a:pt x="232" y="144"/>
                  <a:pt x="229" y="148"/>
                  <a:pt x="224" y="148"/>
                </a:cubicBezTo>
                <a:cubicBezTo>
                  <a:pt x="219" y="148"/>
                  <a:pt x="219" y="148"/>
                  <a:pt x="219" y="148"/>
                </a:cubicBezTo>
                <a:cubicBezTo>
                  <a:pt x="219" y="148"/>
                  <a:pt x="218" y="147"/>
                  <a:pt x="218" y="147"/>
                </a:cubicBezTo>
                <a:cubicBezTo>
                  <a:pt x="218" y="147"/>
                  <a:pt x="218" y="148"/>
                  <a:pt x="218" y="148"/>
                </a:cubicBezTo>
                <a:cubicBezTo>
                  <a:pt x="215" y="148"/>
                  <a:pt x="215" y="148"/>
                  <a:pt x="215" y="148"/>
                </a:cubicBezTo>
                <a:cubicBezTo>
                  <a:pt x="211" y="148"/>
                  <a:pt x="207" y="151"/>
                  <a:pt x="207" y="156"/>
                </a:cubicBezTo>
                <a:cubicBezTo>
                  <a:pt x="207" y="160"/>
                  <a:pt x="211" y="164"/>
                  <a:pt x="215" y="164"/>
                </a:cubicBezTo>
                <a:cubicBezTo>
                  <a:pt x="218" y="164"/>
                  <a:pt x="218" y="164"/>
                  <a:pt x="218" y="164"/>
                </a:cubicBezTo>
                <a:cubicBezTo>
                  <a:pt x="222" y="164"/>
                  <a:pt x="224" y="166"/>
                  <a:pt x="224" y="169"/>
                </a:cubicBezTo>
                <a:cubicBezTo>
                  <a:pt x="224" y="173"/>
                  <a:pt x="221" y="175"/>
                  <a:pt x="218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10" y="175"/>
                  <a:pt x="210" y="175"/>
                  <a:pt x="210" y="175"/>
                </a:cubicBezTo>
                <a:cubicBezTo>
                  <a:pt x="206" y="175"/>
                  <a:pt x="202" y="179"/>
                  <a:pt x="202" y="183"/>
                </a:cubicBezTo>
                <a:cubicBezTo>
                  <a:pt x="202" y="188"/>
                  <a:pt x="206" y="191"/>
                  <a:pt x="210" y="191"/>
                </a:cubicBezTo>
                <a:cubicBezTo>
                  <a:pt x="213" y="191"/>
                  <a:pt x="216" y="194"/>
                  <a:pt x="216" y="197"/>
                </a:cubicBezTo>
                <a:cubicBezTo>
                  <a:pt x="216" y="201"/>
                  <a:pt x="213" y="203"/>
                  <a:pt x="210" y="20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45720" tIns="22860" rIns="45720" bIns="22860" numCol="1" anchor="t" anchorCtr="0" compatLnSpc="1">
            <a:prstTxWarp prst="textNoShape">
              <a:avLst/>
            </a:prstTxWarp>
          </a:bodyPr>
          <a:lstStyle/>
          <a:p>
            <a:endParaRPr lang="en-US" sz="84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DFC85890-CD34-BB02-FE8C-4C4758A091DC}"/>
              </a:ext>
            </a:extLst>
          </p:cNvPr>
          <p:cNvSpPr txBox="1"/>
          <p:nvPr/>
        </p:nvSpPr>
        <p:spPr>
          <a:xfrm>
            <a:off x="9133769" y="3835344"/>
            <a:ext cx="2101881" cy="1237949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sz="1800" b="1" dirty="0">
                <a:solidFill>
                  <a:schemeClr val="accent3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Insert your text here Insert your text here Insert your text here Insert your text here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BDA9C4E-9C97-E314-B81A-201E868F54D6}"/>
              </a:ext>
            </a:extLst>
          </p:cNvPr>
          <p:cNvSpPr txBox="1"/>
          <p:nvPr/>
        </p:nvSpPr>
        <p:spPr>
          <a:xfrm>
            <a:off x="769257" y="3835344"/>
            <a:ext cx="2101881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sz="1800" b="1" dirty="0">
                <a:solidFill>
                  <a:schemeClr val="accent1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CABAA4D-684E-6015-2322-22E5EDE7AE8D}"/>
              </a:ext>
            </a:extLst>
          </p:cNvPr>
          <p:cNvSpPr txBox="1"/>
          <p:nvPr/>
        </p:nvSpPr>
        <p:spPr>
          <a:xfrm>
            <a:off x="4945337" y="1705837"/>
            <a:ext cx="2291636" cy="939791"/>
          </a:xfrm>
          <a:prstGeom prst="rect">
            <a:avLst/>
          </a:prstGeom>
          <a:noFill/>
        </p:spPr>
        <p:txBody>
          <a:bodyPr wrap="square" lIns="109710" tIns="54855" rIns="109710" bIns="54855" rtlCol="0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sz="1800" b="1" dirty="0">
                <a:solidFill>
                  <a:schemeClr val="accent2"/>
                </a:solidFill>
                <a:latin typeface="+mj-lt"/>
                <a:ea typeface="Open Sans Light" panose="020B0306030504020204" pitchFamily="34" charset="0"/>
                <a:cs typeface="Lato Light"/>
              </a:rPr>
              <a:t>Insert Text Here</a:t>
            </a:r>
            <a:br>
              <a:rPr lang="en-US" sz="1050" dirty="0">
                <a:solidFill>
                  <a:schemeClr val="accent2"/>
                </a:solidFill>
                <a:ea typeface="Open Sans Light" panose="020B0306030504020204" pitchFamily="34" charset="0"/>
                <a:cs typeface="Lato Light"/>
              </a:rPr>
            </a:br>
            <a:r>
              <a:rPr lang="en-US" sz="1050" dirty="0">
                <a:solidFill>
                  <a:schemeClr val="tx2"/>
                </a:solidFill>
                <a:ea typeface="Open Sans Light" panose="020B0306030504020204" pitchFamily="34" charset="0"/>
                <a:cs typeface="Lato Light"/>
              </a:rPr>
              <a:t> Insert your text here Insert your text here Insert your text here Insert your text here</a:t>
            </a:r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DD70F2A3-BCE2-C919-DC1D-4306FA32A834}"/>
              </a:ext>
            </a:extLst>
          </p:cNvPr>
          <p:cNvGrpSpPr/>
          <p:nvPr/>
        </p:nvGrpSpPr>
        <p:grpSpPr>
          <a:xfrm>
            <a:off x="5101654" y="4614450"/>
            <a:ext cx="1538990" cy="1545630"/>
            <a:chOff x="5326506" y="4614450"/>
            <a:chExt cx="1538990" cy="1545630"/>
          </a:xfrm>
        </p:grpSpPr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3709E98E-C44F-278E-313B-FD4282460E94}"/>
                </a:ext>
              </a:extLst>
            </p:cNvPr>
            <p:cNvSpPr/>
            <p:nvPr/>
          </p:nvSpPr>
          <p:spPr>
            <a:xfrm flipV="1">
              <a:off x="5326506" y="4614450"/>
              <a:ext cx="1538990" cy="1545630"/>
            </a:xfrm>
            <a:prstGeom prst="ellipse">
              <a:avLst/>
            </a:prstGeom>
            <a:solidFill>
              <a:schemeClr val="tx1">
                <a:lumMod val="10000"/>
                <a:lumOff val="90000"/>
              </a:schemeClr>
            </a:solidFill>
            <a:ln>
              <a:solidFill>
                <a:schemeClr val="bg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Title 1">
              <a:extLst>
                <a:ext uri="{FF2B5EF4-FFF2-40B4-BE49-F238E27FC236}">
                  <a16:creationId xmlns:a16="http://schemas.microsoft.com/office/drawing/2014/main" id="{B2C02A42-5B69-642B-FD90-A561A802AE43}"/>
                </a:ext>
              </a:extLst>
            </p:cNvPr>
            <p:cNvSpPr txBox="1">
              <a:spLocks/>
            </p:cNvSpPr>
            <p:nvPr/>
          </p:nvSpPr>
          <p:spPr>
            <a:xfrm>
              <a:off x="5445988" y="5093350"/>
              <a:ext cx="1300026" cy="587830"/>
            </a:xfrm>
            <a:prstGeom prst="rect">
              <a:avLst/>
            </a:prstGeom>
          </p:spPr>
          <p:txBody>
            <a:bodyPr/>
            <a:lstStyle>
              <a:lvl1pPr algn="l" defTabSz="1828434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6000" kern="1200">
                  <a:solidFill>
                    <a:schemeClr val="tx1"/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ctr" defTabSz="457152">
                <a:buClr>
                  <a:srgbClr val="0070C0"/>
                </a:buClr>
                <a:defRPr/>
              </a:pPr>
              <a:r>
                <a:rPr lang="en-IN" sz="2000" b="1" dirty="0">
                  <a:solidFill>
                    <a:schemeClr val="tx2"/>
                  </a:solidFill>
                  <a:latin typeface="+mn-lt"/>
                  <a:ea typeface="Open Sans ExtraBold" charset="0"/>
                  <a:cs typeface="Open Sans ExtraBold" charset="0"/>
                </a:rPr>
                <a:t>INSERT</a:t>
              </a:r>
              <a:r>
                <a:rPr lang="en-IN" sz="2000" b="1" dirty="0">
                  <a:solidFill>
                    <a:schemeClr val="tx2"/>
                  </a:solidFill>
                  <a:latin typeface="+mn-lt"/>
                </a:rPr>
                <a:t> </a:t>
              </a:r>
              <a:br>
                <a:rPr lang="en-IN" sz="1200" b="1" dirty="0">
                  <a:solidFill>
                    <a:schemeClr val="tx2"/>
                  </a:solidFill>
                  <a:latin typeface="+mn-lt"/>
                </a:rPr>
              </a:br>
              <a:r>
                <a:rPr lang="en-IN" sz="1100" dirty="0">
                  <a:solidFill>
                    <a:schemeClr val="tx2"/>
                  </a:solidFill>
                  <a:latin typeface="+mn-lt"/>
                </a:rPr>
                <a:t>SUB-HEADING</a:t>
              </a:r>
              <a:endParaRPr lang="en-IN" sz="1000" dirty="0">
                <a:solidFill>
                  <a:schemeClr val="tx2"/>
                </a:solidFill>
                <a:latin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684893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YPE" val="ZenIcon2"/>
</p:tagLst>
</file>

<file path=ppt/theme/theme1.xml><?xml version="1.0" encoding="utf-8"?>
<a:theme xmlns:a="http://schemas.openxmlformats.org/drawingml/2006/main" name="Office Theme">
  <a:themeElements>
    <a:clrScheme name="Custom 1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7E0080"/>
      </a:accent1>
      <a:accent2>
        <a:srgbClr val="9B51B4"/>
      </a:accent2>
      <a:accent3>
        <a:srgbClr val="DF6FA0"/>
      </a:accent3>
      <a:accent4>
        <a:srgbClr val="EF224B"/>
      </a:accent4>
      <a:accent5>
        <a:srgbClr val="C20232"/>
      </a:accent5>
      <a:accent6>
        <a:srgbClr val="7F7F7F"/>
      </a:accent6>
      <a:hlink>
        <a:srgbClr val="0563C1"/>
      </a:hlink>
      <a:folHlink>
        <a:srgbClr val="954F72"/>
      </a:folHlink>
    </a:clrScheme>
    <a:fontScheme name="Custom 7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8582</TotalTime>
  <Words>69</Words>
  <Application>Microsoft Office PowerPoint</Application>
  <PresentationFormat>Widescreen</PresentationFormat>
  <Paragraphs>6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0" baseType="lpstr">
      <vt:lpstr>Arial</vt:lpstr>
      <vt:lpstr>Calibri</vt:lpstr>
      <vt:lpstr>Courier New</vt:lpstr>
      <vt:lpstr>Crimson Pro</vt:lpstr>
      <vt:lpstr>Lato Light</vt:lpstr>
      <vt:lpstr>Open Sans Light</vt:lpstr>
      <vt:lpstr>Wingdings</vt:lpstr>
      <vt:lpstr>Office Theme</vt:lpstr>
      <vt:lpstr>think-cell Slide</vt:lpstr>
      <vt:lpstr>3 Semi circle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Analyst Academy LLC</dc:creator>
  <cp:keywords/>
  <dc:description/>
  <cp:lastModifiedBy>Diam Cabatay</cp:lastModifiedBy>
  <cp:revision>444</cp:revision>
  <dcterms:created xsi:type="dcterms:W3CDTF">2021-03-31T02:49:57Z</dcterms:created>
  <dcterms:modified xsi:type="dcterms:W3CDTF">2025-10-15T08:25:53Z</dcterms:modified>
  <cp:category/>
</cp:coreProperties>
</file>