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88" r:id="rId3"/>
    <p:sldMasterId id="2147483654" r:id="rId4"/>
  </p:sldMasterIdLst>
  <p:handoutMasterIdLst>
    <p:handoutMasterId r:id="rId57"/>
  </p:handoutMasterIdLst>
  <p:sldIdLst>
    <p:sldId id="320" r:id="rId5"/>
    <p:sldId id="271" r:id="rId6"/>
    <p:sldId id="274" r:id="rId7"/>
    <p:sldId id="278" r:id="rId8"/>
    <p:sldId id="277" r:id="rId9"/>
    <p:sldId id="297" r:id="rId10"/>
    <p:sldId id="289" r:id="rId11"/>
    <p:sldId id="294" r:id="rId12"/>
    <p:sldId id="288" r:id="rId13"/>
    <p:sldId id="287" r:id="rId14"/>
    <p:sldId id="307" r:id="rId15"/>
    <p:sldId id="280" r:id="rId16"/>
    <p:sldId id="285" r:id="rId17"/>
    <p:sldId id="282" r:id="rId18"/>
    <p:sldId id="296" r:id="rId19"/>
    <p:sldId id="281" r:id="rId20"/>
    <p:sldId id="286" r:id="rId21"/>
    <p:sldId id="295" r:id="rId22"/>
    <p:sldId id="292" r:id="rId23"/>
    <p:sldId id="293" r:id="rId24"/>
    <p:sldId id="291" r:id="rId25"/>
    <p:sldId id="284" r:id="rId26"/>
    <p:sldId id="290" r:id="rId27"/>
    <p:sldId id="279" r:id="rId28"/>
    <p:sldId id="298" r:id="rId29"/>
    <p:sldId id="299" r:id="rId30"/>
    <p:sldId id="300" r:id="rId31"/>
    <p:sldId id="301" r:id="rId32"/>
    <p:sldId id="322" r:id="rId33"/>
    <p:sldId id="303" r:id="rId34"/>
    <p:sldId id="304" r:id="rId35"/>
    <p:sldId id="305" r:id="rId36"/>
    <p:sldId id="306" r:id="rId37"/>
    <p:sldId id="323" r:id="rId38"/>
    <p:sldId id="309" r:id="rId39"/>
    <p:sldId id="310" r:id="rId40"/>
    <p:sldId id="263" r:id="rId41"/>
    <p:sldId id="312" r:id="rId42"/>
    <p:sldId id="315" r:id="rId43"/>
    <p:sldId id="321" r:id="rId44"/>
    <p:sldId id="316" r:id="rId45"/>
    <p:sldId id="275" r:id="rId46"/>
    <p:sldId id="327" r:id="rId47"/>
    <p:sldId id="329" r:id="rId48"/>
    <p:sldId id="331" r:id="rId49"/>
    <p:sldId id="328" r:id="rId50"/>
    <p:sldId id="325" r:id="rId51"/>
    <p:sldId id="326" r:id="rId52"/>
    <p:sldId id="276" r:id="rId53"/>
    <p:sldId id="257" r:id="rId54"/>
    <p:sldId id="258" r:id="rId55"/>
    <p:sldId id="25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50" y="11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D6007F-C58E-4A55-A599-8872A79784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428EF-C861-4B85-8C95-76229FB7C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CBBA-4429-42ED-B6D0-8BF4ED4C005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02D0-995E-4F29-84CA-E2913DAAD1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EA314-2A05-43A5-B1FF-AFE7E868D3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D0C35-A184-422E-923A-A654BF542E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30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7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69025" y="152400"/>
            <a:ext cx="11837323" cy="65836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05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04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F699816-9DCB-411D-A022-73711CB2B5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8472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BA264F-7B4D-4FCD-B887-5D6AA9742D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63363" y="875488"/>
            <a:ext cx="4904362" cy="5567836"/>
          </a:xfrm>
          <a:prstGeom prst="rect">
            <a:avLst/>
          </a:prstGeom>
          <a:solidFill>
            <a:schemeClr val="bg1">
              <a:lumMod val="95000"/>
            </a:schemeClr>
          </a:solidFill>
          <a:ln w="22860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61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60D36E7-D689-4C7D-9ADA-04ACD3EF74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D97949A-A66A-42E8-80D3-B272FE9A16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BE2335F-7758-4D59-A1AD-8EF638D9650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59784AB1-A963-4572-AD15-0EDEF772708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5C2B895-B4E4-4B6E-BA4A-5D772EEAC7C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48D716D-24D6-4C49-B8D4-C6928920BA0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A82950B-EA1C-4999-979A-3124E822CC0D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5B0694A9-088B-4E06-8716-3F8414D14073}"/>
              </a:ext>
            </a:extLst>
          </p:cNvPr>
          <p:cNvSpPr/>
          <p:nvPr userDrawn="1"/>
        </p:nvSpPr>
        <p:spPr>
          <a:xfrm>
            <a:off x="2861017" y="1701470"/>
            <a:ext cx="3204000" cy="14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8DCFDB39-F51F-4D1E-A939-466304AADC38}"/>
              </a:ext>
            </a:extLst>
          </p:cNvPr>
          <p:cNvSpPr/>
          <p:nvPr userDrawn="1"/>
        </p:nvSpPr>
        <p:spPr>
          <a:xfrm>
            <a:off x="8105344" y="1701470"/>
            <a:ext cx="3204000" cy="14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5382403E-E734-4424-A368-A11B0ABAF735}"/>
              </a:ext>
            </a:extLst>
          </p:cNvPr>
          <p:cNvSpPr/>
          <p:nvPr userDrawn="1"/>
        </p:nvSpPr>
        <p:spPr>
          <a:xfrm>
            <a:off x="6149181" y="3201685"/>
            <a:ext cx="3204000" cy="14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9586F2FB-E3CF-45D2-A716-9E3FF6CF405C}"/>
              </a:ext>
            </a:extLst>
          </p:cNvPr>
          <p:cNvSpPr/>
          <p:nvPr userDrawn="1"/>
        </p:nvSpPr>
        <p:spPr>
          <a:xfrm>
            <a:off x="904853" y="3201685"/>
            <a:ext cx="3204000" cy="14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B685AA39-F7D7-4E48-BCAB-5CE2A97FC969}"/>
              </a:ext>
            </a:extLst>
          </p:cNvPr>
          <p:cNvSpPr/>
          <p:nvPr userDrawn="1"/>
        </p:nvSpPr>
        <p:spPr>
          <a:xfrm>
            <a:off x="8105344" y="4730760"/>
            <a:ext cx="3204000" cy="14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AA4E736B-B3B1-40EE-A3CF-495C66139C08}"/>
              </a:ext>
            </a:extLst>
          </p:cNvPr>
          <p:cNvSpPr/>
          <p:nvPr userDrawn="1"/>
        </p:nvSpPr>
        <p:spPr>
          <a:xfrm>
            <a:off x="2861017" y="4730760"/>
            <a:ext cx="3204000" cy="14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048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3222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08ABD4-23F8-4929-B179-3E451D25B5B9}"/>
              </a:ext>
            </a:extLst>
          </p:cNvPr>
          <p:cNvGrpSpPr/>
          <p:nvPr userDrawn="1"/>
        </p:nvGrpSpPr>
        <p:grpSpPr>
          <a:xfrm>
            <a:off x="3124328" y="0"/>
            <a:ext cx="9067674" cy="6858000"/>
            <a:chOff x="3124328" y="0"/>
            <a:chExt cx="9067674" cy="6858000"/>
          </a:xfrm>
          <a:solidFill>
            <a:srgbClr val="C00000"/>
          </a:solidFill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0B2EC8C8-1D31-406E-9522-F5BD9F2EE900}"/>
                </a:ext>
              </a:extLst>
            </p:cNvPr>
            <p:cNvSpPr/>
            <p:nvPr userDrawn="1"/>
          </p:nvSpPr>
          <p:spPr>
            <a:xfrm>
              <a:off x="5228064" y="0"/>
              <a:ext cx="6816002" cy="6858000"/>
            </a:xfrm>
            <a:prstGeom prst="parallelogram">
              <a:avLst>
                <a:gd name="adj" fmla="val 716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C34E18EF-0A23-49D3-BE55-C967867B939E}"/>
                </a:ext>
              </a:extLst>
            </p:cNvPr>
            <p:cNvSpPr/>
            <p:nvPr userDrawn="1"/>
          </p:nvSpPr>
          <p:spPr>
            <a:xfrm>
              <a:off x="7331801" y="28280"/>
              <a:ext cx="4860201" cy="6829720"/>
            </a:xfrm>
            <a:custGeom>
              <a:avLst/>
              <a:gdLst>
                <a:gd name="connsiteX0" fmla="*/ 4860201 w 4860201"/>
                <a:gd name="connsiteY0" fmla="*/ 0 h 6829720"/>
                <a:gd name="connsiteX1" fmla="*/ 4860201 w 4860201"/>
                <a:gd name="connsiteY1" fmla="*/ 2720078 h 6829720"/>
                <a:gd name="connsiteX2" fmla="*/ 1935676 w 4860201"/>
                <a:gd name="connsiteY2" fmla="*/ 6829720 h 6829720"/>
                <a:gd name="connsiteX3" fmla="*/ 0 w 4860201"/>
                <a:gd name="connsiteY3" fmla="*/ 6829720 h 682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201" h="6829720">
                  <a:moveTo>
                    <a:pt x="4860201" y="0"/>
                  </a:moveTo>
                  <a:lnTo>
                    <a:pt x="4860201" y="2720078"/>
                  </a:lnTo>
                  <a:lnTo>
                    <a:pt x="1935676" y="6829720"/>
                  </a:lnTo>
                  <a:lnTo>
                    <a:pt x="0" y="68297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평행 사변형 4">
              <a:extLst>
                <a:ext uri="{FF2B5EF4-FFF2-40B4-BE49-F238E27FC236}">
                  <a16:creationId xmlns:a16="http://schemas.microsoft.com/office/drawing/2014/main" id="{C777F669-33CB-4306-84ED-D46D2611FBDF}"/>
                </a:ext>
              </a:extLst>
            </p:cNvPr>
            <p:cNvSpPr/>
            <p:nvPr userDrawn="1"/>
          </p:nvSpPr>
          <p:spPr>
            <a:xfrm>
              <a:off x="3124328" y="0"/>
              <a:ext cx="6816002" cy="6858000"/>
            </a:xfrm>
            <a:prstGeom prst="parallelogram">
              <a:avLst>
                <a:gd name="adj" fmla="val 716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C2FB80DA-3777-4D88-AD1D-ED9B0608C35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716855 h 5174054"/>
              <a:gd name="connsiteX2" fmla="*/ 3995790 w 4498434"/>
              <a:gd name="connsiteY2" fmla="*/ 4716855 h 5174054"/>
              <a:gd name="connsiteX3" fmla="*/ 4167697 w 4498434"/>
              <a:gd name="connsiteY3" fmla="*/ 1511480 h 5174054"/>
              <a:gd name="connsiteX4" fmla="*/ 4167697 w 4498434"/>
              <a:gd name="connsiteY4" fmla="*/ 4231558 h 5174054"/>
              <a:gd name="connsiteX5" fmla="*/ 3496993 w 4498434"/>
              <a:gd name="connsiteY5" fmla="*/ 5174054 h 5174054"/>
              <a:gd name="connsiteX6" fmla="*/ 1561317 w 4498434"/>
              <a:gd name="connsiteY6" fmla="*/ 5174054 h 5174054"/>
              <a:gd name="connsiteX7" fmla="*/ 710479 w 4498434"/>
              <a:gd name="connsiteY7" fmla="*/ 457199 h 5174054"/>
              <a:gd name="connsiteX8" fmla="*/ 2646154 w 4498434"/>
              <a:gd name="connsiteY8" fmla="*/ 457199 h 5174054"/>
              <a:gd name="connsiteX9" fmla="*/ 0 w 4498434"/>
              <a:gd name="connsiteY9" fmla="*/ 4175666 h 5174054"/>
              <a:gd name="connsiteX10" fmla="*/ 0 w 4498434"/>
              <a:gd name="connsiteY10" fmla="*/ 1455589 h 5174054"/>
              <a:gd name="connsiteX11" fmla="*/ 3135223 w 4498434"/>
              <a:gd name="connsiteY11" fmla="*/ 0 h 5174054"/>
              <a:gd name="connsiteX12" fmla="*/ 4488706 w 4498434"/>
              <a:gd name="connsiteY12" fmla="*/ 0 h 5174054"/>
              <a:gd name="connsiteX13" fmla="*/ 4488706 w 4498434"/>
              <a:gd name="connsiteY13" fmla="*/ 818118 h 5174054"/>
              <a:gd name="connsiteX14" fmla="*/ 1714266 w 4498434"/>
              <a:gd name="connsiteY14" fmla="*/ 4716855 h 5174054"/>
              <a:gd name="connsiteX15" fmla="*/ 321009 w 4498434"/>
              <a:gd name="connsiteY15" fmla="*/ 4716855 h 5174054"/>
              <a:gd name="connsiteX16" fmla="*/ 321009 w 4498434"/>
              <a:gd name="connsiteY16" fmla="*/ 3954632 h 5174054"/>
              <a:gd name="connsiteX17" fmla="*/ 330737 w 4498434"/>
              <a:gd name="connsiteY17" fmla="*/ 0 h 5174054"/>
              <a:gd name="connsiteX18" fmla="*/ 873155 w 4498434"/>
              <a:gd name="connsiteY18" fmla="*/ 0 h 5174054"/>
              <a:gd name="connsiteX19" fmla="*/ 330737 w 4498434"/>
              <a:gd name="connsiteY19" fmla="*/ 762226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488706" y="0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321009" y="4716855"/>
                </a:lnTo>
                <a:lnTo>
                  <a:pt x="321009" y="3954632"/>
                </a:lnTo>
                <a:close/>
                <a:moveTo>
                  <a:pt x="330737" y="0"/>
                </a:moveTo>
                <a:lnTo>
                  <a:pt x="873155" y="0"/>
                </a:lnTo>
                <a:lnTo>
                  <a:pt x="330737" y="762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278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508BE4A-C145-4375-8C32-766F1E8E935D}"/>
              </a:ext>
            </a:extLst>
          </p:cNvPr>
          <p:cNvSpPr/>
          <p:nvPr userDrawn="1"/>
        </p:nvSpPr>
        <p:spPr>
          <a:xfrm>
            <a:off x="4499906" y="650965"/>
            <a:ext cx="7047679" cy="1735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44020B8D-2B31-48A8-B50F-B3EE95030C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414" y="650965"/>
            <a:ext cx="3183451" cy="5556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E08E8461-766A-490C-BD0A-CC598CF2CA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9907" y="4127864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25E334DC-E734-48FE-998D-1F0180BC63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5401" y="4127863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900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36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086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725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9794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1070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4438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789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1450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28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1793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086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43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05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0085" y="0"/>
            <a:ext cx="12121915" cy="6858000"/>
          </a:xfrm>
          <a:prstGeom prst="rect">
            <a:avLst/>
          </a:prstGeom>
          <a:effectLst/>
        </p:spPr>
      </p:pic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85" r:id="rId4"/>
    <p:sldLayoutId id="2147483679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81" r:id="rId15"/>
    <p:sldLayoutId id="2147483686" r:id="rId16"/>
    <p:sldLayoutId id="2147483687" r:id="rId17"/>
    <p:sldLayoutId id="2147483680" r:id="rId18"/>
    <p:sldLayoutId id="2147483678" r:id="rId19"/>
    <p:sldLayoutId id="2147483677" r:id="rId20"/>
    <p:sldLayoutId id="2147483682" r:id="rId21"/>
    <p:sldLayoutId id="2147483683" r:id="rId22"/>
    <p:sldLayoutId id="2147483684" r:id="rId23"/>
    <p:sldLayoutId id="2147483660" r:id="rId24"/>
    <p:sldLayoutId id="2147483659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A1B0-EFA4-4C6B-896B-87BDFF0251E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97A5-C4F8-4124-850E-2099CDE4BED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477"/>
            <a:ext cx="12192000" cy="71109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62352" y="3674275"/>
            <a:ext cx="49149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Templates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31972" y="5372860"/>
            <a:ext cx="572711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400" dirty="0">
                <a:solidFill>
                  <a:srgbClr val="C00000"/>
                </a:solidFill>
                <a:effectLst/>
                <a:latin typeface="+mn-lt"/>
              </a:rPr>
              <a:t>Insert the Sub Title </a:t>
            </a:r>
            <a:r>
              <a:rPr lang="en-US" altLang="ko-KR" sz="2400" dirty="0" smtClean="0">
                <a:solidFill>
                  <a:srgbClr val="C00000"/>
                </a:solidFill>
                <a:effectLst/>
                <a:latin typeface="+mn-lt"/>
              </a:rPr>
              <a:t>of </a:t>
            </a:r>
            <a:r>
              <a:rPr lang="en-US" altLang="ko-KR" sz="2400" dirty="0">
                <a:solidFill>
                  <a:srgbClr val="C00000"/>
                </a:solidFill>
                <a:effectLst/>
                <a:latin typeface="+mn-lt"/>
              </a:rPr>
              <a:t>Your Presentation</a:t>
            </a:r>
            <a:endParaRPr lang="ko-KR" altLang="en-US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541" y="409971"/>
            <a:ext cx="3687319" cy="6528608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31972" y="1486969"/>
            <a:ext cx="6771545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TERROR</a:t>
            </a:r>
            <a:endParaRPr lang="ko-KR" altLang="en-US" sz="11500" b="1" dirty="0">
              <a:solidFill>
                <a:srgbClr val="C00000"/>
              </a:solidFill>
              <a:latin typeface="Baskerville Old Face" panose="02020602080505020303" pitchFamily="18" charset="0"/>
              <a:cs typeface="Arial" pitchFamily="34" charset="0"/>
            </a:endParaRPr>
          </a:p>
        </p:txBody>
      </p:sp>
      <p:grpSp>
        <p:nvGrpSpPr>
          <p:cNvPr id="74" name="Grupo 73"/>
          <p:cNvGrpSpPr/>
          <p:nvPr/>
        </p:nvGrpSpPr>
        <p:grpSpPr>
          <a:xfrm>
            <a:off x="5788453" y="598634"/>
            <a:ext cx="5432455" cy="5558220"/>
            <a:chOff x="-7878763" y="-1233488"/>
            <a:chExt cx="6308725" cy="645477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5497513" y="2162175"/>
              <a:ext cx="1719263" cy="1989138"/>
            </a:xfrm>
            <a:custGeom>
              <a:avLst/>
              <a:gdLst>
                <a:gd name="T0" fmla="*/ 614 w 644"/>
                <a:gd name="T1" fmla="*/ 181 h 745"/>
                <a:gd name="T2" fmla="*/ 610 w 644"/>
                <a:gd name="T3" fmla="*/ 181 h 745"/>
                <a:gd name="T4" fmla="*/ 563 w 644"/>
                <a:gd name="T5" fmla="*/ 254 h 745"/>
                <a:gd name="T6" fmla="*/ 534 w 644"/>
                <a:gd name="T7" fmla="*/ 287 h 745"/>
                <a:gd name="T8" fmla="*/ 465 w 644"/>
                <a:gd name="T9" fmla="*/ 326 h 745"/>
                <a:gd name="T10" fmla="*/ 455 w 644"/>
                <a:gd name="T11" fmla="*/ 338 h 745"/>
                <a:gd name="T12" fmla="*/ 434 w 644"/>
                <a:gd name="T13" fmla="*/ 400 h 745"/>
                <a:gd name="T14" fmla="*/ 394 w 644"/>
                <a:gd name="T15" fmla="*/ 446 h 745"/>
                <a:gd name="T16" fmla="*/ 353 w 644"/>
                <a:gd name="T17" fmla="*/ 457 h 745"/>
                <a:gd name="T18" fmla="*/ 315 w 644"/>
                <a:gd name="T19" fmla="*/ 493 h 745"/>
                <a:gd name="T20" fmla="*/ 300 w 644"/>
                <a:gd name="T21" fmla="*/ 510 h 745"/>
                <a:gd name="T22" fmla="*/ 218 w 644"/>
                <a:gd name="T23" fmla="*/ 579 h 745"/>
                <a:gd name="T24" fmla="*/ 212 w 644"/>
                <a:gd name="T25" fmla="*/ 595 h 745"/>
                <a:gd name="T26" fmla="*/ 197 w 644"/>
                <a:gd name="T27" fmla="*/ 630 h 745"/>
                <a:gd name="T28" fmla="*/ 139 w 644"/>
                <a:gd name="T29" fmla="*/ 698 h 745"/>
                <a:gd name="T30" fmla="*/ 121 w 644"/>
                <a:gd name="T31" fmla="*/ 709 h 745"/>
                <a:gd name="T32" fmla="*/ 86 w 644"/>
                <a:gd name="T33" fmla="*/ 740 h 745"/>
                <a:gd name="T34" fmla="*/ 83 w 644"/>
                <a:gd name="T35" fmla="*/ 745 h 745"/>
                <a:gd name="T36" fmla="*/ 32 w 644"/>
                <a:gd name="T37" fmla="*/ 733 h 745"/>
                <a:gd name="T38" fmla="*/ 50 w 644"/>
                <a:gd name="T39" fmla="*/ 618 h 745"/>
                <a:gd name="T40" fmla="*/ 78 w 644"/>
                <a:gd name="T41" fmla="*/ 595 h 745"/>
                <a:gd name="T42" fmla="*/ 112 w 644"/>
                <a:gd name="T43" fmla="*/ 568 h 745"/>
                <a:gd name="T44" fmla="*/ 140 w 644"/>
                <a:gd name="T45" fmla="*/ 523 h 745"/>
                <a:gd name="T46" fmla="*/ 171 w 644"/>
                <a:gd name="T47" fmla="*/ 460 h 745"/>
                <a:gd name="T48" fmla="*/ 212 w 644"/>
                <a:gd name="T49" fmla="*/ 412 h 745"/>
                <a:gd name="T50" fmla="*/ 272 w 644"/>
                <a:gd name="T51" fmla="*/ 358 h 745"/>
                <a:gd name="T52" fmla="*/ 288 w 644"/>
                <a:gd name="T53" fmla="*/ 350 h 745"/>
                <a:gd name="T54" fmla="*/ 361 w 644"/>
                <a:gd name="T55" fmla="*/ 314 h 745"/>
                <a:gd name="T56" fmla="*/ 412 w 644"/>
                <a:gd name="T57" fmla="*/ 247 h 745"/>
                <a:gd name="T58" fmla="*/ 415 w 644"/>
                <a:gd name="T59" fmla="*/ 196 h 745"/>
                <a:gd name="T60" fmla="*/ 448 w 644"/>
                <a:gd name="T61" fmla="*/ 164 h 745"/>
                <a:gd name="T62" fmla="*/ 475 w 644"/>
                <a:gd name="T63" fmla="*/ 138 h 745"/>
                <a:gd name="T64" fmla="*/ 490 w 644"/>
                <a:gd name="T65" fmla="*/ 48 h 745"/>
                <a:gd name="T66" fmla="*/ 497 w 644"/>
                <a:gd name="T67" fmla="*/ 39 h 745"/>
                <a:gd name="T68" fmla="*/ 507 w 644"/>
                <a:gd name="T69" fmla="*/ 47 h 745"/>
                <a:gd name="T70" fmla="*/ 545 w 644"/>
                <a:gd name="T71" fmla="*/ 53 h 745"/>
                <a:gd name="T72" fmla="*/ 566 w 644"/>
                <a:gd name="T73" fmla="*/ 53 h 745"/>
                <a:gd name="T74" fmla="*/ 604 w 644"/>
                <a:gd name="T75" fmla="*/ 34 h 745"/>
                <a:gd name="T76" fmla="*/ 606 w 644"/>
                <a:gd name="T77" fmla="*/ 6 h 745"/>
                <a:gd name="T78" fmla="*/ 611 w 644"/>
                <a:gd name="T79" fmla="*/ 1 h 745"/>
                <a:gd name="T80" fmla="*/ 618 w 644"/>
                <a:gd name="T81" fmla="*/ 7 h 745"/>
                <a:gd name="T82" fmla="*/ 620 w 644"/>
                <a:gd name="T83" fmla="*/ 26 h 745"/>
                <a:gd name="T84" fmla="*/ 632 w 644"/>
                <a:gd name="T85" fmla="*/ 57 h 745"/>
                <a:gd name="T86" fmla="*/ 641 w 644"/>
                <a:gd name="T87" fmla="*/ 86 h 745"/>
                <a:gd name="T88" fmla="*/ 637 w 644"/>
                <a:gd name="T89" fmla="*/ 160 h 745"/>
                <a:gd name="T90" fmla="*/ 614 w 644"/>
                <a:gd name="T91" fmla="*/ 18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745">
                  <a:moveTo>
                    <a:pt x="614" y="181"/>
                  </a:moveTo>
                  <a:cubicBezTo>
                    <a:pt x="613" y="181"/>
                    <a:pt x="611" y="181"/>
                    <a:pt x="610" y="181"/>
                  </a:cubicBezTo>
                  <a:cubicBezTo>
                    <a:pt x="576" y="194"/>
                    <a:pt x="564" y="220"/>
                    <a:pt x="563" y="254"/>
                  </a:cubicBezTo>
                  <a:cubicBezTo>
                    <a:pt x="562" y="271"/>
                    <a:pt x="548" y="280"/>
                    <a:pt x="534" y="287"/>
                  </a:cubicBezTo>
                  <a:cubicBezTo>
                    <a:pt x="510" y="297"/>
                    <a:pt x="491" y="317"/>
                    <a:pt x="465" y="326"/>
                  </a:cubicBezTo>
                  <a:cubicBezTo>
                    <a:pt x="460" y="328"/>
                    <a:pt x="456" y="333"/>
                    <a:pt x="455" y="338"/>
                  </a:cubicBezTo>
                  <a:cubicBezTo>
                    <a:pt x="449" y="359"/>
                    <a:pt x="436" y="377"/>
                    <a:pt x="434" y="400"/>
                  </a:cubicBezTo>
                  <a:cubicBezTo>
                    <a:pt x="433" y="424"/>
                    <a:pt x="419" y="440"/>
                    <a:pt x="394" y="446"/>
                  </a:cubicBezTo>
                  <a:cubicBezTo>
                    <a:pt x="380" y="449"/>
                    <a:pt x="367" y="454"/>
                    <a:pt x="353" y="457"/>
                  </a:cubicBezTo>
                  <a:cubicBezTo>
                    <a:pt x="336" y="462"/>
                    <a:pt x="321" y="476"/>
                    <a:pt x="315" y="493"/>
                  </a:cubicBezTo>
                  <a:cubicBezTo>
                    <a:pt x="312" y="501"/>
                    <a:pt x="307" y="505"/>
                    <a:pt x="300" y="510"/>
                  </a:cubicBezTo>
                  <a:cubicBezTo>
                    <a:pt x="269" y="529"/>
                    <a:pt x="235" y="544"/>
                    <a:pt x="218" y="579"/>
                  </a:cubicBezTo>
                  <a:cubicBezTo>
                    <a:pt x="215" y="585"/>
                    <a:pt x="210" y="589"/>
                    <a:pt x="212" y="595"/>
                  </a:cubicBezTo>
                  <a:cubicBezTo>
                    <a:pt x="216" y="611"/>
                    <a:pt x="207" y="621"/>
                    <a:pt x="197" y="630"/>
                  </a:cubicBezTo>
                  <a:cubicBezTo>
                    <a:pt x="175" y="651"/>
                    <a:pt x="154" y="672"/>
                    <a:pt x="139" y="698"/>
                  </a:cubicBezTo>
                  <a:cubicBezTo>
                    <a:pt x="135" y="704"/>
                    <a:pt x="128" y="708"/>
                    <a:pt x="121" y="709"/>
                  </a:cubicBezTo>
                  <a:cubicBezTo>
                    <a:pt x="102" y="711"/>
                    <a:pt x="91" y="722"/>
                    <a:pt x="86" y="740"/>
                  </a:cubicBezTo>
                  <a:cubicBezTo>
                    <a:pt x="85" y="742"/>
                    <a:pt x="84" y="743"/>
                    <a:pt x="83" y="745"/>
                  </a:cubicBezTo>
                  <a:cubicBezTo>
                    <a:pt x="67" y="737"/>
                    <a:pt x="49" y="739"/>
                    <a:pt x="32" y="733"/>
                  </a:cubicBezTo>
                  <a:cubicBezTo>
                    <a:pt x="0" y="694"/>
                    <a:pt x="7" y="644"/>
                    <a:pt x="50" y="618"/>
                  </a:cubicBezTo>
                  <a:cubicBezTo>
                    <a:pt x="60" y="612"/>
                    <a:pt x="70" y="605"/>
                    <a:pt x="78" y="595"/>
                  </a:cubicBezTo>
                  <a:cubicBezTo>
                    <a:pt x="87" y="584"/>
                    <a:pt x="99" y="575"/>
                    <a:pt x="112" y="568"/>
                  </a:cubicBezTo>
                  <a:cubicBezTo>
                    <a:pt x="130" y="559"/>
                    <a:pt x="139" y="543"/>
                    <a:pt x="140" y="523"/>
                  </a:cubicBezTo>
                  <a:cubicBezTo>
                    <a:pt x="141" y="497"/>
                    <a:pt x="149" y="477"/>
                    <a:pt x="171" y="460"/>
                  </a:cubicBezTo>
                  <a:cubicBezTo>
                    <a:pt x="188" y="448"/>
                    <a:pt x="203" y="431"/>
                    <a:pt x="212" y="412"/>
                  </a:cubicBezTo>
                  <a:cubicBezTo>
                    <a:pt x="225" y="386"/>
                    <a:pt x="248" y="372"/>
                    <a:pt x="272" y="358"/>
                  </a:cubicBezTo>
                  <a:cubicBezTo>
                    <a:pt x="277" y="355"/>
                    <a:pt x="284" y="354"/>
                    <a:pt x="288" y="350"/>
                  </a:cubicBezTo>
                  <a:cubicBezTo>
                    <a:pt x="307" y="326"/>
                    <a:pt x="333" y="321"/>
                    <a:pt x="361" y="314"/>
                  </a:cubicBezTo>
                  <a:cubicBezTo>
                    <a:pt x="401" y="304"/>
                    <a:pt x="411" y="289"/>
                    <a:pt x="412" y="247"/>
                  </a:cubicBezTo>
                  <a:cubicBezTo>
                    <a:pt x="413" y="230"/>
                    <a:pt x="416" y="213"/>
                    <a:pt x="415" y="196"/>
                  </a:cubicBezTo>
                  <a:cubicBezTo>
                    <a:pt x="414" y="175"/>
                    <a:pt x="427" y="165"/>
                    <a:pt x="448" y="164"/>
                  </a:cubicBezTo>
                  <a:cubicBezTo>
                    <a:pt x="471" y="164"/>
                    <a:pt x="475" y="159"/>
                    <a:pt x="475" y="138"/>
                  </a:cubicBezTo>
                  <a:cubicBezTo>
                    <a:pt x="475" y="107"/>
                    <a:pt x="485" y="78"/>
                    <a:pt x="490" y="48"/>
                  </a:cubicBezTo>
                  <a:cubicBezTo>
                    <a:pt x="490" y="44"/>
                    <a:pt x="492" y="40"/>
                    <a:pt x="497" y="39"/>
                  </a:cubicBezTo>
                  <a:cubicBezTo>
                    <a:pt x="503" y="38"/>
                    <a:pt x="505" y="43"/>
                    <a:pt x="507" y="47"/>
                  </a:cubicBezTo>
                  <a:cubicBezTo>
                    <a:pt x="520" y="66"/>
                    <a:pt x="527" y="68"/>
                    <a:pt x="545" y="53"/>
                  </a:cubicBezTo>
                  <a:cubicBezTo>
                    <a:pt x="552" y="48"/>
                    <a:pt x="558" y="47"/>
                    <a:pt x="566" y="53"/>
                  </a:cubicBezTo>
                  <a:cubicBezTo>
                    <a:pt x="587" y="68"/>
                    <a:pt x="601" y="61"/>
                    <a:pt x="604" y="34"/>
                  </a:cubicBezTo>
                  <a:cubicBezTo>
                    <a:pt x="605" y="25"/>
                    <a:pt x="603" y="15"/>
                    <a:pt x="606" y="6"/>
                  </a:cubicBezTo>
                  <a:cubicBezTo>
                    <a:pt x="607" y="4"/>
                    <a:pt x="608" y="1"/>
                    <a:pt x="611" y="1"/>
                  </a:cubicBezTo>
                  <a:cubicBezTo>
                    <a:pt x="616" y="0"/>
                    <a:pt x="617" y="4"/>
                    <a:pt x="618" y="7"/>
                  </a:cubicBezTo>
                  <a:cubicBezTo>
                    <a:pt x="620" y="13"/>
                    <a:pt x="620" y="20"/>
                    <a:pt x="620" y="26"/>
                  </a:cubicBezTo>
                  <a:cubicBezTo>
                    <a:pt x="620" y="38"/>
                    <a:pt x="623" y="49"/>
                    <a:pt x="632" y="57"/>
                  </a:cubicBezTo>
                  <a:cubicBezTo>
                    <a:pt x="640" y="65"/>
                    <a:pt x="644" y="75"/>
                    <a:pt x="641" y="86"/>
                  </a:cubicBezTo>
                  <a:cubicBezTo>
                    <a:pt x="635" y="111"/>
                    <a:pt x="642" y="136"/>
                    <a:pt x="637" y="160"/>
                  </a:cubicBezTo>
                  <a:cubicBezTo>
                    <a:pt x="636" y="175"/>
                    <a:pt x="628" y="181"/>
                    <a:pt x="614" y="181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6508751" y="34925"/>
              <a:ext cx="2317750" cy="3470276"/>
            </a:xfrm>
            <a:custGeom>
              <a:avLst/>
              <a:gdLst>
                <a:gd name="T0" fmla="*/ 859 w 868"/>
                <a:gd name="T1" fmla="*/ 4 h 1300"/>
                <a:gd name="T2" fmla="*/ 864 w 868"/>
                <a:gd name="T3" fmla="*/ 83 h 1300"/>
                <a:gd name="T4" fmla="*/ 800 w 868"/>
                <a:gd name="T5" fmla="*/ 177 h 1300"/>
                <a:gd name="T6" fmla="*/ 766 w 868"/>
                <a:gd name="T7" fmla="*/ 247 h 1300"/>
                <a:gd name="T8" fmla="*/ 754 w 868"/>
                <a:gd name="T9" fmla="*/ 339 h 1300"/>
                <a:gd name="T10" fmla="*/ 688 w 868"/>
                <a:gd name="T11" fmla="*/ 402 h 1300"/>
                <a:gd name="T12" fmla="*/ 650 w 868"/>
                <a:gd name="T13" fmla="*/ 469 h 1300"/>
                <a:gd name="T14" fmla="*/ 580 w 868"/>
                <a:gd name="T15" fmla="*/ 589 h 1300"/>
                <a:gd name="T16" fmla="*/ 537 w 868"/>
                <a:gd name="T17" fmla="*/ 650 h 1300"/>
                <a:gd name="T18" fmla="*/ 534 w 868"/>
                <a:gd name="T19" fmla="*/ 717 h 1300"/>
                <a:gd name="T20" fmla="*/ 511 w 868"/>
                <a:gd name="T21" fmla="*/ 783 h 1300"/>
                <a:gd name="T22" fmla="*/ 509 w 868"/>
                <a:gd name="T23" fmla="*/ 816 h 1300"/>
                <a:gd name="T24" fmla="*/ 412 w 868"/>
                <a:gd name="T25" fmla="*/ 861 h 1300"/>
                <a:gd name="T26" fmla="*/ 368 w 868"/>
                <a:gd name="T27" fmla="*/ 925 h 1300"/>
                <a:gd name="T28" fmla="*/ 319 w 868"/>
                <a:gd name="T29" fmla="*/ 998 h 1300"/>
                <a:gd name="T30" fmla="*/ 277 w 868"/>
                <a:gd name="T31" fmla="*/ 1050 h 1300"/>
                <a:gd name="T32" fmla="*/ 178 w 868"/>
                <a:gd name="T33" fmla="*/ 1122 h 1300"/>
                <a:gd name="T34" fmla="*/ 116 w 868"/>
                <a:gd name="T35" fmla="*/ 1188 h 1300"/>
                <a:gd name="T36" fmla="*/ 76 w 868"/>
                <a:gd name="T37" fmla="*/ 1264 h 1300"/>
                <a:gd name="T38" fmla="*/ 5 w 868"/>
                <a:gd name="T39" fmla="*/ 1280 h 1300"/>
                <a:gd name="T40" fmla="*/ 76 w 868"/>
                <a:gd name="T41" fmla="*/ 1196 h 1300"/>
                <a:gd name="T42" fmla="*/ 74 w 868"/>
                <a:gd name="T43" fmla="*/ 1150 h 1300"/>
                <a:gd name="T44" fmla="*/ 119 w 868"/>
                <a:gd name="T45" fmla="*/ 1097 h 1300"/>
                <a:gd name="T46" fmla="*/ 174 w 868"/>
                <a:gd name="T47" fmla="*/ 1081 h 1300"/>
                <a:gd name="T48" fmla="*/ 307 w 868"/>
                <a:gd name="T49" fmla="*/ 968 h 1300"/>
                <a:gd name="T50" fmla="*/ 335 w 868"/>
                <a:gd name="T51" fmla="*/ 906 h 1300"/>
                <a:gd name="T52" fmla="*/ 381 w 868"/>
                <a:gd name="T53" fmla="*/ 839 h 1300"/>
                <a:gd name="T54" fmla="*/ 417 w 868"/>
                <a:gd name="T55" fmla="*/ 767 h 1300"/>
                <a:gd name="T56" fmla="*/ 487 w 868"/>
                <a:gd name="T57" fmla="*/ 630 h 1300"/>
                <a:gd name="T58" fmla="*/ 513 w 868"/>
                <a:gd name="T59" fmla="*/ 601 h 1300"/>
                <a:gd name="T60" fmla="*/ 622 w 868"/>
                <a:gd name="T61" fmla="*/ 471 h 1300"/>
                <a:gd name="T62" fmla="*/ 645 w 868"/>
                <a:gd name="T63" fmla="*/ 384 h 1300"/>
                <a:gd name="T64" fmla="*/ 702 w 868"/>
                <a:gd name="T65" fmla="*/ 314 h 1300"/>
                <a:gd name="T66" fmla="*/ 791 w 868"/>
                <a:gd name="T67" fmla="*/ 144 h 1300"/>
                <a:gd name="T68" fmla="*/ 818 w 868"/>
                <a:gd name="T69" fmla="*/ 85 h 1300"/>
                <a:gd name="T70" fmla="*/ 838 w 868"/>
                <a:gd name="T71" fmla="*/ 18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8" h="1300">
                  <a:moveTo>
                    <a:pt x="838" y="18"/>
                  </a:moveTo>
                  <a:cubicBezTo>
                    <a:pt x="843" y="10"/>
                    <a:pt x="849" y="0"/>
                    <a:pt x="859" y="4"/>
                  </a:cubicBezTo>
                  <a:cubicBezTo>
                    <a:pt x="868" y="7"/>
                    <a:pt x="865" y="18"/>
                    <a:pt x="865" y="26"/>
                  </a:cubicBezTo>
                  <a:cubicBezTo>
                    <a:pt x="864" y="45"/>
                    <a:pt x="857" y="63"/>
                    <a:pt x="864" y="83"/>
                  </a:cubicBezTo>
                  <a:cubicBezTo>
                    <a:pt x="866" y="89"/>
                    <a:pt x="859" y="93"/>
                    <a:pt x="855" y="97"/>
                  </a:cubicBezTo>
                  <a:cubicBezTo>
                    <a:pt x="832" y="120"/>
                    <a:pt x="813" y="146"/>
                    <a:pt x="800" y="177"/>
                  </a:cubicBezTo>
                  <a:cubicBezTo>
                    <a:pt x="793" y="196"/>
                    <a:pt x="780" y="213"/>
                    <a:pt x="770" y="231"/>
                  </a:cubicBezTo>
                  <a:cubicBezTo>
                    <a:pt x="767" y="236"/>
                    <a:pt x="762" y="243"/>
                    <a:pt x="766" y="247"/>
                  </a:cubicBezTo>
                  <a:cubicBezTo>
                    <a:pt x="778" y="264"/>
                    <a:pt x="767" y="284"/>
                    <a:pt x="772" y="301"/>
                  </a:cubicBezTo>
                  <a:cubicBezTo>
                    <a:pt x="777" y="318"/>
                    <a:pt x="770" y="330"/>
                    <a:pt x="754" y="339"/>
                  </a:cubicBezTo>
                  <a:cubicBezTo>
                    <a:pt x="737" y="350"/>
                    <a:pt x="716" y="357"/>
                    <a:pt x="715" y="385"/>
                  </a:cubicBezTo>
                  <a:cubicBezTo>
                    <a:pt x="715" y="394"/>
                    <a:pt x="699" y="400"/>
                    <a:pt x="688" y="402"/>
                  </a:cubicBezTo>
                  <a:cubicBezTo>
                    <a:pt x="669" y="407"/>
                    <a:pt x="660" y="418"/>
                    <a:pt x="661" y="438"/>
                  </a:cubicBezTo>
                  <a:cubicBezTo>
                    <a:pt x="662" y="450"/>
                    <a:pt x="657" y="460"/>
                    <a:pt x="650" y="469"/>
                  </a:cubicBezTo>
                  <a:cubicBezTo>
                    <a:pt x="639" y="485"/>
                    <a:pt x="636" y="504"/>
                    <a:pt x="628" y="520"/>
                  </a:cubicBezTo>
                  <a:cubicBezTo>
                    <a:pt x="615" y="544"/>
                    <a:pt x="609" y="574"/>
                    <a:pt x="580" y="589"/>
                  </a:cubicBezTo>
                  <a:cubicBezTo>
                    <a:pt x="564" y="598"/>
                    <a:pt x="552" y="616"/>
                    <a:pt x="539" y="631"/>
                  </a:cubicBezTo>
                  <a:cubicBezTo>
                    <a:pt x="535" y="635"/>
                    <a:pt x="533" y="644"/>
                    <a:pt x="537" y="650"/>
                  </a:cubicBezTo>
                  <a:cubicBezTo>
                    <a:pt x="550" y="666"/>
                    <a:pt x="540" y="684"/>
                    <a:pt x="541" y="701"/>
                  </a:cubicBezTo>
                  <a:cubicBezTo>
                    <a:pt x="541" y="707"/>
                    <a:pt x="539" y="715"/>
                    <a:pt x="534" y="717"/>
                  </a:cubicBezTo>
                  <a:cubicBezTo>
                    <a:pt x="520" y="724"/>
                    <a:pt x="516" y="735"/>
                    <a:pt x="511" y="750"/>
                  </a:cubicBezTo>
                  <a:cubicBezTo>
                    <a:pt x="507" y="763"/>
                    <a:pt x="507" y="775"/>
                    <a:pt x="511" y="783"/>
                  </a:cubicBezTo>
                  <a:cubicBezTo>
                    <a:pt x="519" y="799"/>
                    <a:pt x="515" y="813"/>
                    <a:pt x="517" y="829"/>
                  </a:cubicBezTo>
                  <a:cubicBezTo>
                    <a:pt x="510" y="827"/>
                    <a:pt x="516" y="818"/>
                    <a:pt x="509" y="816"/>
                  </a:cubicBezTo>
                  <a:cubicBezTo>
                    <a:pt x="496" y="838"/>
                    <a:pt x="472" y="846"/>
                    <a:pt x="450" y="855"/>
                  </a:cubicBezTo>
                  <a:cubicBezTo>
                    <a:pt x="439" y="859"/>
                    <a:pt x="425" y="857"/>
                    <a:pt x="412" y="861"/>
                  </a:cubicBezTo>
                  <a:cubicBezTo>
                    <a:pt x="400" y="864"/>
                    <a:pt x="394" y="871"/>
                    <a:pt x="395" y="882"/>
                  </a:cubicBezTo>
                  <a:cubicBezTo>
                    <a:pt x="395" y="902"/>
                    <a:pt x="384" y="915"/>
                    <a:pt x="368" y="925"/>
                  </a:cubicBezTo>
                  <a:cubicBezTo>
                    <a:pt x="359" y="931"/>
                    <a:pt x="353" y="939"/>
                    <a:pt x="353" y="952"/>
                  </a:cubicBezTo>
                  <a:cubicBezTo>
                    <a:pt x="352" y="974"/>
                    <a:pt x="343" y="988"/>
                    <a:pt x="319" y="998"/>
                  </a:cubicBezTo>
                  <a:cubicBezTo>
                    <a:pt x="301" y="1005"/>
                    <a:pt x="289" y="1027"/>
                    <a:pt x="275" y="1043"/>
                  </a:cubicBezTo>
                  <a:cubicBezTo>
                    <a:pt x="274" y="1044"/>
                    <a:pt x="275" y="1049"/>
                    <a:pt x="277" y="1050"/>
                  </a:cubicBezTo>
                  <a:cubicBezTo>
                    <a:pt x="292" y="1065"/>
                    <a:pt x="279" y="1072"/>
                    <a:pt x="269" y="1079"/>
                  </a:cubicBezTo>
                  <a:cubicBezTo>
                    <a:pt x="240" y="1097"/>
                    <a:pt x="212" y="1116"/>
                    <a:pt x="178" y="1122"/>
                  </a:cubicBezTo>
                  <a:cubicBezTo>
                    <a:pt x="177" y="1122"/>
                    <a:pt x="175" y="1122"/>
                    <a:pt x="174" y="1123"/>
                  </a:cubicBezTo>
                  <a:cubicBezTo>
                    <a:pt x="157" y="1147"/>
                    <a:pt x="126" y="1158"/>
                    <a:pt x="116" y="1188"/>
                  </a:cubicBezTo>
                  <a:cubicBezTo>
                    <a:pt x="112" y="1198"/>
                    <a:pt x="108" y="1206"/>
                    <a:pt x="101" y="1214"/>
                  </a:cubicBezTo>
                  <a:cubicBezTo>
                    <a:pt x="89" y="1228"/>
                    <a:pt x="87" y="1248"/>
                    <a:pt x="76" y="1264"/>
                  </a:cubicBezTo>
                  <a:cubicBezTo>
                    <a:pt x="60" y="1286"/>
                    <a:pt x="37" y="1290"/>
                    <a:pt x="15" y="1296"/>
                  </a:cubicBezTo>
                  <a:cubicBezTo>
                    <a:pt x="0" y="1300"/>
                    <a:pt x="10" y="1285"/>
                    <a:pt x="5" y="1280"/>
                  </a:cubicBezTo>
                  <a:cubicBezTo>
                    <a:pt x="5" y="1267"/>
                    <a:pt x="15" y="1260"/>
                    <a:pt x="25" y="1256"/>
                  </a:cubicBezTo>
                  <a:cubicBezTo>
                    <a:pt x="51" y="1243"/>
                    <a:pt x="62" y="1219"/>
                    <a:pt x="76" y="1196"/>
                  </a:cubicBezTo>
                  <a:cubicBezTo>
                    <a:pt x="81" y="1189"/>
                    <a:pt x="80" y="1180"/>
                    <a:pt x="77" y="1171"/>
                  </a:cubicBezTo>
                  <a:cubicBezTo>
                    <a:pt x="74" y="1164"/>
                    <a:pt x="72" y="1157"/>
                    <a:pt x="74" y="1150"/>
                  </a:cubicBezTo>
                  <a:cubicBezTo>
                    <a:pt x="79" y="1139"/>
                    <a:pt x="87" y="1130"/>
                    <a:pt x="95" y="1121"/>
                  </a:cubicBezTo>
                  <a:cubicBezTo>
                    <a:pt x="103" y="1113"/>
                    <a:pt x="111" y="1106"/>
                    <a:pt x="119" y="1097"/>
                  </a:cubicBezTo>
                  <a:cubicBezTo>
                    <a:pt x="130" y="1086"/>
                    <a:pt x="142" y="1079"/>
                    <a:pt x="158" y="1083"/>
                  </a:cubicBezTo>
                  <a:cubicBezTo>
                    <a:pt x="163" y="1084"/>
                    <a:pt x="171" y="1085"/>
                    <a:pt x="174" y="1081"/>
                  </a:cubicBezTo>
                  <a:cubicBezTo>
                    <a:pt x="188" y="1062"/>
                    <a:pt x="212" y="1057"/>
                    <a:pt x="231" y="1046"/>
                  </a:cubicBezTo>
                  <a:cubicBezTo>
                    <a:pt x="264" y="1026"/>
                    <a:pt x="283" y="995"/>
                    <a:pt x="307" y="968"/>
                  </a:cubicBezTo>
                  <a:cubicBezTo>
                    <a:pt x="313" y="961"/>
                    <a:pt x="314" y="954"/>
                    <a:pt x="313" y="945"/>
                  </a:cubicBezTo>
                  <a:cubicBezTo>
                    <a:pt x="309" y="926"/>
                    <a:pt x="317" y="913"/>
                    <a:pt x="335" y="906"/>
                  </a:cubicBezTo>
                  <a:cubicBezTo>
                    <a:pt x="350" y="900"/>
                    <a:pt x="361" y="889"/>
                    <a:pt x="371" y="876"/>
                  </a:cubicBezTo>
                  <a:cubicBezTo>
                    <a:pt x="379" y="864"/>
                    <a:pt x="385" y="853"/>
                    <a:pt x="381" y="839"/>
                  </a:cubicBezTo>
                  <a:cubicBezTo>
                    <a:pt x="379" y="830"/>
                    <a:pt x="382" y="822"/>
                    <a:pt x="387" y="814"/>
                  </a:cubicBezTo>
                  <a:cubicBezTo>
                    <a:pt x="396" y="798"/>
                    <a:pt x="404" y="780"/>
                    <a:pt x="417" y="767"/>
                  </a:cubicBezTo>
                  <a:cubicBezTo>
                    <a:pt x="438" y="745"/>
                    <a:pt x="451" y="718"/>
                    <a:pt x="469" y="695"/>
                  </a:cubicBezTo>
                  <a:cubicBezTo>
                    <a:pt x="484" y="676"/>
                    <a:pt x="482" y="652"/>
                    <a:pt x="487" y="630"/>
                  </a:cubicBezTo>
                  <a:cubicBezTo>
                    <a:pt x="490" y="614"/>
                    <a:pt x="490" y="600"/>
                    <a:pt x="512" y="602"/>
                  </a:cubicBezTo>
                  <a:cubicBezTo>
                    <a:pt x="513" y="602"/>
                    <a:pt x="513" y="601"/>
                    <a:pt x="513" y="601"/>
                  </a:cubicBezTo>
                  <a:cubicBezTo>
                    <a:pt x="539" y="569"/>
                    <a:pt x="591" y="563"/>
                    <a:pt x="603" y="515"/>
                  </a:cubicBezTo>
                  <a:cubicBezTo>
                    <a:pt x="606" y="499"/>
                    <a:pt x="615" y="485"/>
                    <a:pt x="622" y="471"/>
                  </a:cubicBezTo>
                  <a:cubicBezTo>
                    <a:pt x="633" y="452"/>
                    <a:pt x="638" y="433"/>
                    <a:pt x="633" y="412"/>
                  </a:cubicBezTo>
                  <a:cubicBezTo>
                    <a:pt x="630" y="400"/>
                    <a:pt x="634" y="391"/>
                    <a:pt x="645" y="384"/>
                  </a:cubicBezTo>
                  <a:cubicBezTo>
                    <a:pt x="659" y="375"/>
                    <a:pt x="671" y="362"/>
                    <a:pt x="685" y="352"/>
                  </a:cubicBezTo>
                  <a:cubicBezTo>
                    <a:pt x="699" y="343"/>
                    <a:pt x="703" y="330"/>
                    <a:pt x="702" y="314"/>
                  </a:cubicBezTo>
                  <a:cubicBezTo>
                    <a:pt x="700" y="282"/>
                    <a:pt x="712" y="255"/>
                    <a:pt x="727" y="228"/>
                  </a:cubicBezTo>
                  <a:cubicBezTo>
                    <a:pt x="744" y="196"/>
                    <a:pt x="772" y="174"/>
                    <a:pt x="791" y="144"/>
                  </a:cubicBezTo>
                  <a:cubicBezTo>
                    <a:pt x="799" y="131"/>
                    <a:pt x="806" y="119"/>
                    <a:pt x="809" y="105"/>
                  </a:cubicBezTo>
                  <a:cubicBezTo>
                    <a:pt x="811" y="98"/>
                    <a:pt x="813" y="90"/>
                    <a:pt x="818" y="85"/>
                  </a:cubicBezTo>
                  <a:cubicBezTo>
                    <a:pt x="834" y="67"/>
                    <a:pt x="844" y="48"/>
                    <a:pt x="835" y="24"/>
                  </a:cubicBezTo>
                  <a:cubicBezTo>
                    <a:pt x="834" y="21"/>
                    <a:pt x="836" y="19"/>
                    <a:pt x="838" y="1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3892551" y="1914525"/>
              <a:ext cx="1758950" cy="2620963"/>
            </a:xfrm>
            <a:custGeom>
              <a:avLst/>
              <a:gdLst>
                <a:gd name="T0" fmla="*/ 25 w 659"/>
                <a:gd name="T1" fmla="*/ 969 h 982"/>
                <a:gd name="T2" fmla="*/ 5 w 659"/>
                <a:gd name="T3" fmla="*/ 981 h 982"/>
                <a:gd name="T4" fmla="*/ 1 w 659"/>
                <a:gd name="T5" fmla="*/ 979 h 982"/>
                <a:gd name="T6" fmla="*/ 15 w 659"/>
                <a:gd name="T7" fmla="*/ 912 h 982"/>
                <a:gd name="T8" fmla="*/ 30 w 659"/>
                <a:gd name="T9" fmla="*/ 881 h 982"/>
                <a:gd name="T10" fmla="*/ 121 w 659"/>
                <a:gd name="T11" fmla="*/ 807 h 982"/>
                <a:gd name="T12" fmla="*/ 153 w 659"/>
                <a:gd name="T13" fmla="*/ 770 h 982"/>
                <a:gd name="T14" fmla="*/ 158 w 659"/>
                <a:gd name="T15" fmla="*/ 747 h 982"/>
                <a:gd name="T16" fmla="*/ 183 w 659"/>
                <a:gd name="T17" fmla="*/ 681 h 982"/>
                <a:gd name="T18" fmla="*/ 226 w 659"/>
                <a:gd name="T19" fmla="*/ 605 h 982"/>
                <a:gd name="T20" fmla="*/ 261 w 659"/>
                <a:gd name="T21" fmla="*/ 586 h 982"/>
                <a:gd name="T22" fmla="*/ 284 w 659"/>
                <a:gd name="T23" fmla="*/ 565 h 982"/>
                <a:gd name="T24" fmla="*/ 314 w 659"/>
                <a:gd name="T25" fmla="*/ 543 h 982"/>
                <a:gd name="T26" fmla="*/ 364 w 659"/>
                <a:gd name="T27" fmla="*/ 501 h 982"/>
                <a:gd name="T28" fmla="*/ 375 w 659"/>
                <a:gd name="T29" fmla="*/ 475 h 982"/>
                <a:gd name="T30" fmla="*/ 381 w 659"/>
                <a:gd name="T31" fmla="*/ 433 h 982"/>
                <a:gd name="T32" fmla="*/ 374 w 659"/>
                <a:gd name="T33" fmla="*/ 380 h 982"/>
                <a:gd name="T34" fmla="*/ 388 w 659"/>
                <a:gd name="T35" fmla="*/ 355 h 982"/>
                <a:gd name="T36" fmla="*/ 464 w 659"/>
                <a:gd name="T37" fmla="*/ 304 h 982"/>
                <a:gd name="T38" fmla="*/ 485 w 659"/>
                <a:gd name="T39" fmla="*/ 280 h 982"/>
                <a:gd name="T40" fmla="*/ 532 w 659"/>
                <a:gd name="T41" fmla="*/ 215 h 982"/>
                <a:gd name="T42" fmla="*/ 578 w 659"/>
                <a:gd name="T43" fmla="*/ 165 h 982"/>
                <a:gd name="T44" fmla="*/ 585 w 659"/>
                <a:gd name="T45" fmla="*/ 147 h 982"/>
                <a:gd name="T46" fmla="*/ 602 w 659"/>
                <a:gd name="T47" fmla="*/ 50 h 982"/>
                <a:gd name="T48" fmla="*/ 658 w 659"/>
                <a:gd name="T49" fmla="*/ 5 h 982"/>
                <a:gd name="T50" fmla="*/ 658 w 659"/>
                <a:gd name="T51" fmla="*/ 11 h 982"/>
                <a:gd name="T52" fmla="*/ 618 w 659"/>
                <a:gd name="T53" fmla="*/ 122 h 982"/>
                <a:gd name="T54" fmla="*/ 615 w 659"/>
                <a:gd name="T55" fmla="*/ 155 h 982"/>
                <a:gd name="T56" fmla="*/ 615 w 659"/>
                <a:gd name="T57" fmla="*/ 189 h 982"/>
                <a:gd name="T58" fmla="*/ 612 w 659"/>
                <a:gd name="T59" fmla="*/ 237 h 982"/>
                <a:gd name="T60" fmla="*/ 607 w 659"/>
                <a:gd name="T61" fmla="*/ 262 h 982"/>
                <a:gd name="T62" fmla="*/ 604 w 659"/>
                <a:gd name="T63" fmla="*/ 293 h 982"/>
                <a:gd name="T64" fmla="*/ 556 w 659"/>
                <a:gd name="T65" fmla="*/ 330 h 982"/>
                <a:gd name="T66" fmla="*/ 523 w 659"/>
                <a:gd name="T67" fmla="*/ 357 h 982"/>
                <a:gd name="T68" fmla="*/ 503 w 659"/>
                <a:gd name="T69" fmla="*/ 402 h 982"/>
                <a:gd name="T70" fmla="*/ 490 w 659"/>
                <a:gd name="T71" fmla="*/ 406 h 982"/>
                <a:gd name="T72" fmla="*/ 476 w 659"/>
                <a:gd name="T73" fmla="*/ 402 h 982"/>
                <a:gd name="T74" fmla="*/ 421 w 659"/>
                <a:gd name="T75" fmla="*/ 438 h 982"/>
                <a:gd name="T76" fmla="*/ 413 w 659"/>
                <a:gd name="T77" fmla="*/ 482 h 982"/>
                <a:gd name="T78" fmla="*/ 415 w 659"/>
                <a:gd name="T79" fmla="*/ 500 h 982"/>
                <a:gd name="T80" fmla="*/ 372 w 659"/>
                <a:gd name="T81" fmla="*/ 580 h 982"/>
                <a:gd name="T82" fmla="*/ 305 w 659"/>
                <a:gd name="T83" fmla="*/ 627 h 982"/>
                <a:gd name="T84" fmla="*/ 281 w 659"/>
                <a:gd name="T85" fmla="*/ 656 h 982"/>
                <a:gd name="T86" fmla="*/ 269 w 659"/>
                <a:gd name="T87" fmla="*/ 695 h 982"/>
                <a:gd name="T88" fmla="*/ 263 w 659"/>
                <a:gd name="T89" fmla="*/ 734 h 982"/>
                <a:gd name="T90" fmla="*/ 260 w 659"/>
                <a:gd name="T91" fmla="*/ 746 h 982"/>
                <a:gd name="T92" fmla="*/ 212 w 659"/>
                <a:gd name="T93" fmla="*/ 774 h 982"/>
                <a:gd name="T94" fmla="*/ 172 w 659"/>
                <a:gd name="T95" fmla="*/ 803 h 982"/>
                <a:gd name="T96" fmla="*/ 141 w 659"/>
                <a:gd name="T97" fmla="*/ 837 h 982"/>
                <a:gd name="T98" fmla="*/ 115 w 659"/>
                <a:gd name="T99" fmla="*/ 845 h 982"/>
                <a:gd name="T100" fmla="*/ 74 w 659"/>
                <a:gd name="T101" fmla="*/ 896 h 982"/>
                <a:gd name="T102" fmla="*/ 71 w 659"/>
                <a:gd name="T103" fmla="*/ 901 h 982"/>
                <a:gd name="T104" fmla="*/ 54 w 659"/>
                <a:gd name="T105" fmla="*/ 931 h 982"/>
                <a:gd name="T106" fmla="*/ 49 w 659"/>
                <a:gd name="T107" fmla="*/ 956 h 982"/>
                <a:gd name="T108" fmla="*/ 25 w 659"/>
                <a:gd name="T109" fmla="*/ 969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982">
                  <a:moveTo>
                    <a:pt x="25" y="969"/>
                  </a:moveTo>
                  <a:cubicBezTo>
                    <a:pt x="16" y="970"/>
                    <a:pt x="13" y="979"/>
                    <a:pt x="5" y="981"/>
                  </a:cubicBezTo>
                  <a:cubicBezTo>
                    <a:pt x="3" y="982"/>
                    <a:pt x="0" y="981"/>
                    <a:pt x="1" y="979"/>
                  </a:cubicBezTo>
                  <a:cubicBezTo>
                    <a:pt x="4" y="957"/>
                    <a:pt x="3" y="933"/>
                    <a:pt x="15" y="912"/>
                  </a:cubicBezTo>
                  <a:cubicBezTo>
                    <a:pt x="20" y="902"/>
                    <a:pt x="27" y="892"/>
                    <a:pt x="30" y="881"/>
                  </a:cubicBezTo>
                  <a:cubicBezTo>
                    <a:pt x="43" y="835"/>
                    <a:pt x="80" y="818"/>
                    <a:pt x="121" y="807"/>
                  </a:cubicBezTo>
                  <a:cubicBezTo>
                    <a:pt x="143" y="801"/>
                    <a:pt x="150" y="794"/>
                    <a:pt x="153" y="770"/>
                  </a:cubicBezTo>
                  <a:cubicBezTo>
                    <a:pt x="153" y="762"/>
                    <a:pt x="155" y="754"/>
                    <a:pt x="158" y="747"/>
                  </a:cubicBezTo>
                  <a:cubicBezTo>
                    <a:pt x="168" y="726"/>
                    <a:pt x="176" y="704"/>
                    <a:pt x="183" y="681"/>
                  </a:cubicBezTo>
                  <a:cubicBezTo>
                    <a:pt x="191" y="654"/>
                    <a:pt x="207" y="628"/>
                    <a:pt x="226" y="605"/>
                  </a:cubicBezTo>
                  <a:cubicBezTo>
                    <a:pt x="235" y="595"/>
                    <a:pt x="247" y="589"/>
                    <a:pt x="261" y="586"/>
                  </a:cubicBezTo>
                  <a:cubicBezTo>
                    <a:pt x="273" y="584"/>
                    <a:pt x="281" y="578"/>
                    <a:pt x="284" y="565"/>
                  </a:cubicBezTo>
                  <a:cubicBezTo>
                    <a:pt x="288" y="550"/>
                    <a:pt x="298" y="544"/>
                    <a:pt x="314" y="543"/>
                  </a:cubicBezTo>
                  <a:cubicBezTo>
                    <a:pt x="343" y="541"/>
                    <a:pt x="356" y="529"/>
                    <a:pt x="364" y="501"/>
                  </a:cubicBezTo>
                  <a:cubicBezTo>
                    <a:pt x="367" y="492"/>
                    <a:pt x="370" y="483"/>
                    <a:pt x="375" y="475"/>
                  </a:cubicBezTo>
                  <a:cubicBezTo>
                    <a:pt x="385" y="462"/>
                    <a:pt x="387" y="450"/>
                    <a:pt x="381" y="433"/>
                  </a:cubicBezTo>
                  <a:cubicBezTo>
                    <a:pt x="375" y="417"/>
                    <a:pt x="375" y="398"/>
                    <a:pt x="374" y="380"/>
                  </a:cubicBezTo>
                  <a:cubicBezTo>
                    <a:pt x="374" y="371"/>
                    <a:pt x="380" y="361"/>
                    <a:pt x="388" y="355"/>
                  </a:cubicBezTo>
                  <a:cubicBezTo>
                    <a:pt x="413" y="337"/>
                    <a:pt x="433" y="312"/>
                    <a:pt x="464" y="304"/>
                  </a:cubicBezTo>
                  <a:cubicBezTo>
                    <a:pt x="476" y="301"/>
                    <a:pt x="482" y="292"/>
                    <a:pt x="485" y="280"/>
                  </a:cubicBezTo>
                  <a:cubicBezTo>
                    <a:pt x="492" y="252"/>
                    <a:pt x="509" y="232"/>
                    <a:pt x="532" y="215"/>
                  </a:cubicBezTo>
                  <a:cubicBezTo>
                    <a:pt x="550" y="201"/>
                    <a:pt x="562" y="182"/>
                    <a:pt x="578" y="165"/>
                  </a:cubicBezTo>
                  <a:cubicBezTo>
                    <a:pt x="582" y="161"/>
                    <a:pt x="586" y="154"/>
                    <a:pt x="585" y="147"/>
                  </a:cubicBezTo>
                  <a:cubicBezTo>
                    <a:pt x="585" y="114"/>
                    <a:pt x="601" y="83"/>
                    <a:pt x="602" y="50"/>
                  </a:cubicBezTo>
                  <a:cubicBezTo>
                    <a:pt x="602" y="26"/>
                    <a:pt x="638" y="0"/>
                    <a:pt x="658" y="5"/>
                  </a:cubicBezTo>
                  <a:cubicBezTo>
                    <a:pt x="658" y="7"/>
                    <a:pt x="659" y="10"/>
                    <a:pt x="658" y="11"/>
                  </a:cubicBezTo>
                  <a:cubicBezTo>
                    <a:pt x="636" y="45"/>
                    <a:pt x="642" y="89"/>
                    <a:pt x="618" y="122"/>
                  </a:cubicBezTo>
                  <a:cubicBezTo>
                    <a:pt x="610" y="133"/>
                    <a:pt x="615" y="144"/>
                    <a:pt x="615" y="155"/>
                  </a:cubicBezTo>
                  <a:cubicBezTo>
                    <a:pt x="615" y="167"/>
                    <a:pt x="614" y="178"/>
                    <a:pt x="615" y="189"/>
                  </a:cubicBezTo>
                  <a:cubicBezTo>
                    <a:pt x="626" y="206"/>
                    <a:pt x="615" y="221"/>
                    <a:pt x="612" y="237"/>
                  </a:cubicBezTo>
                  <a:cubicBezTo>
                    <a:pt x="611" y="245"/>
                    <a:pt x="607" y="254"/>
                    <a:pt x="607" y="262"/>
                  </a:cubicBezTo>
                  <a:cubicBezTo>
                    <a:pt x="607" y="273"/>
                    <a:pt x="613" y="285"/>
                    <a:pt x="604" y="293"/>
                  </a:cubicBezTo>
                  <a:cubicBezTo>
                    <a:pt x="589" y="306"/>
                    <a:pt x="579" y="326"/>
                    <a:pt x="556" y="330"/>
                  </a:cubicBezTo>
                  <a:cubicBezTo>
                    <a:pt x="540" y="333"/>
                    <a:pt x="530" y="343"/>
                    <a:pt x="523" y="357"/>
                  </a:cubicBezTo>
                  <a:cubicBezTo>
                    <a:pt x="516" y="372"/>
                    <a:pt x="507" y="386"/>
                    <a:pt x="503" y="402"/>
                  </a:cubicBezTo>
                  <a:cubicBezTo>
                    <a:pt x="501" y="411"/>
                    <a:pt x="497" y="413"/>
                    <a:pt x="490" y="406"/>
                  </a:cubicBezTo>
                  <a:cubicBezTo>
                    <a:pt x="486" y="403"/>
                    <a:pt x="481" y="399"/>
                    <a:pt x="476" y="402"/>
                  </a:cubicBezTo>
                  <a:cubicBezTo>
                    <a:pt x="458" y="415"/>
                    <a:pt x="435" y="420"/>
                    <a:pt x="421" y="438"/>
                  </a:cubicBezTo>
                  <a:cubicBezTo>
                    <a:pt x="411" y="452"/>
                    <a:pt x="405" y="466"/>
                    <a:pt x="413" y="482"/>
                  </a:cubicBezTo>
                  <a:cubicBezTo>
                    <a:pt x="416" y="488"/>
                    <a:pt x="417" y="494"/>
                    <a:pt x="415" y="500"/>
                  </a:cubicBezTo>
                  <a:cubicBezTo>
                    <a:pt x="406" y="529"/>
                    <a:pt x="396" y="558"/>
                    <a:pt x="372" y="580"/>
                  </a:cubicBezTo>
                  <a:cubicBezTo>
                    <a:pt x="350" y="595"/>
                    <a:pt x="321" y="603"/>
                    <a:pt x="305" y="627"/>
                  </a:cubicBezTo>
                  <a:cubicBezTo>
                    <a:pt x="297" y="637"/>
                    <a:pt x="287" y="645"/>
                    <a:pt x="281" y="656"/>
                  </a:cubicBezTo>
                  <a:cubicBezTo>
                    <a:pt x="281" y="670"/>
                    <a:pt x="278" y="683"/>
                    <a:pt x="269" y="695"/>
                  </a:cubicBezTo>
                  <a:cubicBezTo>
                    <a:pt x="261" y="706"/>
                    <a:pt x="255" y="719"/>
                    <a:pt x="263" y="734"/>
                  </a:cubicBezTo>
                  <a:cubicBezTo>
                    <a:pt x="267" y="739"/>
                    <a:pt x="264" y="743"/>
                    <a:pt x="260" y="746"/>
                  </a:cubicBezTo>
                  <a:cubicBezTo>
                    <a:pt x="245" y="756"/>
                    <a:pt x="231" y="770"/>
                    <a:pt x="212" y="774"/>
                  </a:cubicBezTo>
                  <a:cubicBezTo>
                    <a:pt x="194" y="778"/>
                    <a:pt x="181" y="788"/>
                    <a:pt x="172" y="803"/>
                  </a:cubicBezTo>
                  <a:cubicBezTo>
                    <a:pt x="164" y="817"/>
                    <a:pt x="152" y="826"/>
                    <a:pt x="141" y="837"/>
                  </a:cubicBezTo>
                  <a:cubicBezTo>
                    <a:pt x="133" y="845"/>
                    <a:pt x="124" y="843"/>
                    <a:pt x="115" y="845"/>
                  </a:cubicBezTo>
                  <a:cubicBezTo>
                    <a:pt x="95" y="857"/>
                    <a:pt x="90" y="881"/>
                    <a:pt x="74" y="896"/>
                  </a:cubicBezTo>
                  <a:cubicBezTo>
                    <a:pt x="73" y="898"/>
                    <a:pt x="72" y="899"/>
                    <a:pt x="71" y="901"/>
                  </a:cubicBezTo>
                  <a:cubicBezTo>
                    <a:pt x="62" y="909"/>
                    <a:pt x="52" y="917"/>
                    <a:pt x="54" y="931"/>
                  </a:cubicBezTo>
                  <a:cubicBezTo>
                    <a:pt x="54" y="940"/>
                    <a:pt x="53" y="948"/>
                    <a:pt x="49" y="956"/>
                  </a:cubicBezTo>
                  <a:cubicBezTo>
                    <a:pt x="44" y="966"/>
                    <a:pt x="37" y="971"/>
                    <a:pt x="25" y="969"/>
                  </a:cubicBezTo>
                  <a:close/>
                </a:path>
              </a:pathLst>
            </a:custGeom>
            <a:solidFill>
              <a:srgbClr val="E00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4667251" y="468312"/>
              <a:ext cx="3059113" cy="4719638"/>
            </a:xfrm>
            <a:custGeom>
              <a:avLst/>
              <a:gdLst>
                <a:gd name="T0" fmla="*/ 130 w 1146"/>
                <a:gd name="T1" fmla="*/ 1665 h 1768"/>
                <a:gd name="T2" fmla="*/ 0 w 1146"/>
                <a:gd name="T3" fmla="*/ 1767 h 1768"/>
                <a:gd name="T4" fmla="*/ 102 w 1146"/>
                <a:gd name="T5" fmla="*/ 1663 h 1768"/>
                <a:gd name="T6" fmla="*/ 158 w 1146"/>
                <a:gd name="T7" fmla="*/ 1602 h 1768"/>
                <a:gd name="T8" fmla="*/ 213 w 1146"/>
                <a:gd name="T9" fmla="*/ 1528 h 1768"/>
                <a:gd name="T10" fmla="*/ 268 w 1146"/>
                <a:gd name="T11" fmla="*/ 1409 h 1768"/>
                <a:gd name="T12" fmla="*/ 304 w 1146"/>
                <a:gd name="T13" fmla="*/ 1342 h 1768"/>
                <a:gd name="T14" fmla="*/ 392 w 1146"/>
                <a:gd name="T15" fmla="*/ 1290 h 1768"/>
                <a:gd name="T16" fmla="*/ 428 w 1146"/>
                <a:gd name="T17" fmla="*/ 1193 h 1768"/>
                <a:gd name="T18" fmla="*/ 461 w 1146"/>
                <a:gd name="T19" fmla="*/ 1126 h 1768"/>
                <a:gd name="T20" fmla="*/ 542 w 1146"/>
                <a:gd name="T21" fmla="*/ 1055 h 1768"/>
                <a:gd name="T22" fmla="*/ 611 w 1146"/>
                <a:gd name="T23" fmla="*/ 1012 h 1768"/>
                <a:gd name="T24" fmla="*/ 634 w 1146"/>
                <a:gd name="T25" fmla="*/ 947 h 1768"/>
                <a:gd name="T26" fmla="*/ 630 w 1146"/>
                <a:gd name="T27" fmla="*/ 861 h 1768"/>
                <a:gd name="T28" fmla="*/ 711 w 1146"/>
                <a:gd name="T29" fmla="*/ 810 h 1768"/>
                <a:gd name="T30" fmla="*/ 773 w 1146"/>
                <a:gd name="T31" fmla="*/ 726 h 1768"/>
                <a:gd name="T32" fmla="*/ 837 w 1146"/>
                <a:gd name="T33" fmla="*/ 628 h 1768"/>
                <a:gd name="T34" fmla="*/ 849 w 1146"/>
                <a:gd name="T35" fmla="*/ 573 h 1768"/>
                <a:gd name="T36" fmla="*/ 917 w 1146"/>
                <a:gd name="T37" fmla="*/ 489 h 1768"/>
                <a:gd name="T38" fmla="*/ 953 w 1146"/>
                <a:gd name="T39" fmla="*/ 445 h 1768"/>
                <a:gd name="T40" fmla="*/ 984 w 1146"/>
                <a:gd name="T41" fmla="*/ 370 h 1768"/>
                <a:gd name="T42" fmla="*/ 995 w 1146"/>
                <a:gd name="T43" fmla="*/ 278 h 1768"/>
                <a:gd name="T44" fmla="*/ 1075 w 1146"/>
                <a:gd name="T45" fmla="*/ 201 h 1768"/>
                <a:gd name="T46" fmla="*/ 1099 w 1146"/>
                <a:gd name="T47" fmla="*/ 117 h 1768"/>
                <a:gd name="T48" fmla="*/ 1142 w 1146"/>
                <a:gd name="T49" fmla="*/ 0 h 1768"/>
                <a:gd name="T50" fmla="*/ 1143 w 1146"/>
                <a:gd name="T51" fmla="*/ 81 h 1768"/>
                <a:gd name="T52" fmla="*/ 1126 w 1146"/>
                <a:gd name="T53" fmla="*/ 130 h 1768"/>
                <a:gd name="T54" fmla="*/ 1063 w 1146"/>
                <a:gd name="T55" fmla="*/ 264 h 1768"/>
                <a:gd name="T56" fmla="*/ 1025 w 1146"/>
                <a:gd name="T57" fmla="*/ 377 h 1768"/>
                <a:gd name="T58" fmla="*/ 971 w 1146"/>
                <a:gd name="T59" fmla="*/ 471 h 1768"/>
                <a:gd name="T60" fmla="*/ 935 w 1146"/>
                <a:gd name="T61" fmla="*/ 523 h 1768"/>
                <a:gd name="T62" fmla="*/ 876 w 1146"/>
                <a:gd name="T63" fmla="*/ 584 h 1768"/>
                <a:gd name="T64" fmla="*/ 861 w 1146"/>
                <a:gd name="T65" fmla="*/ 635 h 1768"/>
                <a:gd name="T66" fmla="*/ 762 w 1146"/>
                <a:gd name="T67" fmla="*/ 803 h 1768"/>
                <a:gd name="T68" fmla="*/ 674 w 1146"/>
                <a:gd name="T69" fmla="*/ 869 h 1768"/>
                <a:gd name="T70" fmla="*/ 661 w 1146"/>
                <a:gd name="T71" fmla="*/ 969 h 1768"/>
                <a:gd name="T72" fmla="*/ 640 w 1146"/>
                <a:gd name="T73" fmla="*/ 1020 h 1768"/>
                <a:gd name="T74" fmla="*/ 555 w 1146"/>
                <a:gd name="T75" fmla="*/ 1096 h 1768"/>
                <a:gd name="T76" fmla="*/ 476 w 1146"/>
                <a:gd name="T77" fmla="*/ 1167 h 1768"/>
                <a:gd name="T78" fmla="*/ 415 w 1146"/>
                <a:gd name="T79" fmla="*/ 1315 h 1768"/>
                <a:gd name="T80" fmla="*/ 350 w 1146"/>
                <a:gd name="T81" fmla="*/ 1351 h 1768"/>
                <a:gd name="T82" fmla="*/ 280 w 1146"/>
                <a:gd name="T83" fmla="*/ 1464 h 1768"/>
                <a:gd name="T84" fmla="*/ 219 w 1146"/>
                <a:gd name="T85" fmla="*/ 159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6" h="1768">
                  <a:moveTo>
                    <a:pt x="219" y="1590"/>
                  </a:moveTo>
                  <a:cubicBezTo>
                    <a:pt x="182" y="1606"/>
                    <a:pt x="159" y="1640"/>
                    <a:pt x="130" y="1665"/>
                  </a:cubicBezTo>
                  <a:cubicBezTo>
                    <a:pt x="100" y="1691"/>
                    <a:pt x="76" y="1723"/>
                    <a:pt x="41" y="1743"/>
                  </a:cubicBezTo>
                  <a:cubicBezTo>
                    <a:pt x="28" y="1751"/>
                    <a:pt x="19" y="1768"/>
                    <a:pt x="0" y="1767"/>
                  </a:cubicBezTo>
                  <a:cubicBezTo>
                    <a:pt x="10" y="1747"/>
                    <a:pt x="21" y="1730"/>
                    <a:pt x="45" y="1723"/>
                  </a:cubicBezTo>
                  <a:cubicBezTo>
                    <a:pt x="74" y="1714"/>
                    <a:pt x="94" y="1693"/>
                    <a:pt x="102" y="1663"/>
                  </a:cubicBezTo>
                  <a:cubicBezTo>
                    <a:pt x="104" y="1654"/>
                    <a:pt x="111" y="1646"/>
                    <a:pt x="118" y="1643"/>
                  </a:cubicBezTo>
                  <a:cubicBezTo>
                    <a:pt x="139" y="1636"/>
                    <a:pt x="149" y="1619"/>
                    <a:pt x="158" y="1602"/>
                  </a:cubicBezTo>
                  <a:cubicBezTo>
                    <a:pt x="168" y="1584"/>
                    <a:pt x="189" y="1573"/>
                    <a:pt x="188" y="1548"/>
                  </a:cubicBezTo>
                  <a:cubicBezTo>
                    <a:pt x="187" y="1544"/>
                    <a:pt x="204" y="1535"/>
                    <a:pt x="213" y="1528"/>
                  </a:cubicBezTo>
                  <a:cubicBezTo>
                    <a:pt x="239" y="1511"/>
                    <a:pt x="244" y="1481"/>
                    <a:pt x="252" y="1455"/>
                  </a:cubicBezTo>
                  <a:cubicBezTo>
                    <a:pt x="257" y="1439"/>
                    <a:pt x="258" y="1423"/>
                    <a:pt x="268" y="1409"/>
                  </a:cubicBezTo>
                  <a:cubicBezTo>
                    <a:pt x="277" y="1394"/>
                    <a:pt x="288" y="1377"/>
                    <a:pt x="287" y="1361"/>
                  </a:cubicBezTo>
                  <a:cubicBezTo>
                    <a:pt x="285" y="1344"/>
                    <a:pt x="296" y="1346"/>
                    <a:pt x="304" y="1342"/>
                  </a:cubicBezTo>
                  <a:cubicBezTo>
                    <a:pt x="327" y="1331"/>
                    <a:pt x="349" y="1316"/>
                    <a:pt x="375" y="1310"/>
                  </a:cubicBezTo>
                  <a:cubicBezTo>
                    <a:pt x="385" y="1308"/>
                    <a:pt x="389" y="1299"/>
                    <a:pt x="392" y="1290"/>
                  </a:cubicBezTo>
                  <a:cubicBezTo>
                    <a:pt x="396" y="1272"/>
                    <a:pt x="403" y="1255"/>
                    <a:pt x="414" y="1239"/>
                  </a:cubicBezTo>
                  <a:cubicBezTo>
                    <a:pt x="422" y="1226"/>
                    <a:pt x="434" y="1213"/>
                    <a:pt x="428" y="1193"/>
                  </a:cubicBezTo>
                  <a:cubicBezTo>
                    <a:pt x="426" y="1188"/>
                    <a:pt x="432" y="1178"/>
                    <a:pt x="436" y="1172"/>
                  </a:cubicBezTo>
                  <a:cubicBezTo>
                    <a:pt x="445" y="1157"/>
                    <a:pt x="455" y="1143"/>
                    <a:pt x="461" y="1126"/>
                  </a:cubicBezTo>
                  <a:cubicBezTo>
                    <a:pt x="468" y="1110"/>
                    <a:pt x="485" y="1098"/>
                    <a:pt x="501" y="1096"/>
                  </a:cubicBezTo>
                  <a:cubicBezTo>
                    <a:pt x="527" y="1092"/>
                    <a:pt x="533" y="1073"/>
                    <a:pt x="542" y="1055"/>
                  </a:cubicBezTo>
                  <a:cubicBezTo>
                    <a:pt x="545" y="1049"/>
                    <a:pt x="543" y="1049"/>
                    <a:pt x="550" y="1052"/>
                  </a:cubicBezTo>
                  <a:cubicBezTo>
                    <a:pt x="572" y="1060"/>
                    <a:pt x="608" y="1035"/>
                    <a:pt x="611" y="1012"/>
                  </a:cubicBezTo>
                  <a:cubicBezTo>
                    <a:pt x="613" y="995"/>
                    <a:pt x="616" y="978"/>
                    <a:pt x="632" y="967"/>
                  </a:cubicBezTo>
                  <a:cubicBezTo>
                    <a:pt x="641" y="962"/>
                    <a:pt x="639" y="954"/>
                    <a:pt x="634" y="947"/>
                  </a:cubicBezTo>
                  <a:cubicBezTo>
                    <a:pt x="618" y="921"/>
                    <a:pt x="625" y="894"/>
                    <a:pt x="626" y="867"/>
                  </a:cubicBezTo>
                  <a:cubicBezTo>
                    <a:pt x="626" y="863"/>
                    <a:pt x="627" y="862"/>
                    <a:pt x="630" y="861"/>
                  </a:cubicBezTo>
                  <a:cubicBezTo>
                    <a:pt x="655" y="855"/>
                    <a:pt x="668" y="831"/>
                    <a:pt x="690" y="819"/>
                  </a:cubicBezTo>
                  <a:cubicBezTo>
                    <a:pt x="697" y="816"/>
                    <a:pt x="703" y="810"/>
                    <a:pt x="711" y="810"/>
                  </a:cubicBezTo>
                  <a:cubicBezTo>
                    <a:pt x="727" y="808"/>
                    <a:pt x="730" y="800"/>
                    <a:pt x="733" y="785"/>
                  </a:cubicBezTo>
                  <a:cubicBezTo>
                    <a:pt x="738" y="761"/>
                    <a:pt x="753" y="742"/>
                    <a:pt x="773" y="726"/>
                  </a:cubicBezTo>
                  <a:cubicBezTo>
                    <a:pt x="800" y="706"/>
                    <a:pt x="824" y="682"/>
                    <a:pt x="836" y="649"/>
                  </a:cubicBezTo>
                  <a:cubicBezTo>
                    <a:pt x="838" y="642"/>
                    <a:pt x="839" y="635"/>
                    <a:pt x="837" y="628"/>
                  </a:cubicBezTo>
                  <a:cubicBezTo>
                    <a:pt x="834" y="615"/>
                    <a:pt x="833" y="603"/>
                    <a:pt x="845" y="593"/>
                  </a:cubicBezTo>
                  <a:cubicBezTo>
                    <a:pt x="851" y="589"/>
                    <a:pt x="849" y="580"/>
                    <a:pt x="849" y="573"/>
                  </a:cubicBezTo>
                  <a:cubicBezTo>
                    <a:pt x="847" y="552"/>
                    <a:pt x="853" y="536"/>
                    <a:pt x="872" y="524"/>
                  </a:cubicBezTo>
                  <a:cubicBezTo>
                    <a:pt x="888" y="514"/>
                    <a:pt x="899" y="497"/>
                    <a:pt x="917" y="489"/>
                  </a:cubicBezTo>
                  <a:cubicBezTo>
                    <a:pt x="919" y="488"/>
                    <a:pt x="922" y="484"/>
                    <a:pt x="922" y="481"/>
                  </a:cubicBezTo>
                  <a:cubicBezTo>
                    <a:pt x="922" y="459"/>
                    <a:pt x="941" y="456"/>
                    <a:pt x="953" y="445"/>
                  </a:cubicBezTo>
                  <a:cubicBezTo>
                    <a:pt x="969" y="428"/>
                    <a:pt x="976" y="406"/>
                    <a:pt x="982" y="383"/>
                  </a:cubicBezTo>
                  <a:cubicBezTo>
                    <a:pt x="983" y="379"/>
                    <a:pt x="982" y="373"/>
                    <a:pt x="984" y="370"/>
                  </a:cubicBezTo>
                  <a:cubicBezTo>
                    <a:pt x="1007" y="345"/>
                    <a:pt x="988" y="315"/>
                    <a:pt x="994" y="288"/>
                  </a:cubicBezTo>
                  <a:cubicBezTo>
                    <a:pt x="994" y="285"/>
                    <a:pt x="992" y="281"/>
                    <a:pt x="995" y="278"/>
                  </a:cubicBezTo>
                  <a:cubicBezTo>
                    <a:pt x="1020" y="255"/>
                    <a:pt x="1032" y="219"/>
                    <a:pt x="1068" y="208"/>
                  </a:cubicBezTo>
                  <a:cubicBezTo>
                    <a:pt x="1071" y="207"/>
                    <a:pt x="1074" y="204"/>
                    <a:pt x="1075" y="201"/>
                  </a:cubicBezTo>
                  <a:cubicBezTo>
                    <a:pt x="1080" y="183"/>
                    <a:pt x="1087" y="165"/>
                    <a:pt x="1089" y="147"/>
                  </a:cubicBezTo>
                  <a:cubicBezTo>
                    <a:pt x="1090" y="136"/>
                    <a:pt x="1090" y="127"/>
                    <a:pt x="1099" y="117"/>
                  </a:cubicBezTo>
                  <a:cubicBezTo>
                    <a:pt x="1122" y="94"/>
                    <a:pt x="1126" y="64"/>
                    <a:pt x="1125" y="33"/>
                  </a:cubicBezTo>
                  <a:cubicBezTo>
                    <a:pt x="1124" y="20"/>
                    <a:pt x="1126" y="8"/>
                    <a:pt x="1142" y="0"/>
                  </a:cubicBezTo>
                  <a:cubicBezTo>
                    <a:pt x="1146" y="16"/>
                    <a:pt x="1145" y="35"/>
                    <a:pt x="1137" y="44"/>
                  </a:cubicBezTo>
                  <a:cubicBezTo>
                    <a:pt x="1122" y="62"/>
                    <a:pt x="1136" y="69"/>
                    <a:pt x="1143" y="81"/>
                  </a:cubicBezTo>
                  <a:cubicBezTo>
                    <a:pt x="1139" y="84"/>
                    <a:pt x="1133" y="86"/>
                    <a:pt x="1131" y="91"/>
                  </a:cubicBezTo>
                  <a:cubicBezTo>
                    <a:pt x="1133" y="105"/>
                    <a:pt x="1132" y="117"/>
                    <a:pt x="1126" y="130"/>
                  </a:cubicBezTo>
                  <a:cubicBezTo>
                    <a:pt x="1121" y="141"/>
                    <a:pt x="1122" y="153"/>
                    <a:pt x="1122" y="165"/>
                  </a:cubicBezTo>
                  <a:cubicBezTo>
                    <a:pt x="1122" y="204"/>
                    <a:pt x="1104" y="254"/>
                    <a:pt x="1063" y="264"/>
                  </a:cubicBezTo>
                  <a:cubicBezTo>
                    <a:pt x="1034" y="281"/>
                    <a:pt x="1017" y="326"/>
                    <a:pt x="1029" y="357"/>
                  </a:cubicBezTo>
                  <a:cubicBezTo>
                    <a:pt x="1032" y="365"/>
                    <a:pt x="1030" y="371"/>
                    <a:pt x="1025" y="377"/>
                  </a:cubicBezTo>
                  <a:cubicBezTo>
                    <a:pt x="1015" y="384"/>
                    <a:pt x="1010" y="394"/>
                    <a:pt x="1008" y="406"/>
                  </a:cubicBezTo>
                  <a:cubicBezTo>
                    <a:pt x="1005" y="433"/>
                    <a:pt x="992" y="454"/>
                    <a:pt x="971" y="471"/>
                  </a:cubicBezTo>
                  <a:cubicBezTo>
                    <a:pt x="955" y="484"/>
                    <a:pt x="948" y="502"/>
                    <a:pt x="938" y="518"/>
                  </a:cubicBezTo>
                  <a:cubicBezTo>
                    <a:pt x="937" y="520"/>
                    <a:pt x="936" y="521"/>
                    <a:pt x="935" y="523"/>
                  </a:cubicBezTo>
                  <a:cubicBezTo>
                    <a:pt x="921" y="529"/>
                    <a:pt x="908" y="536"/>
                    <a:pt x="897" y="545"/>
                  </a:cubicBezTo>
                  <a:cubicBezTo>
                    <a:pt x="884" y="555"/>
                    <a:pt x="876" y="567"/>
                    <a:pt x="876" y="584"/>
                  </a:cubicBezTo>
                  <a:cubicBezTo>
                    <a:pt x="877" y="596"/>
                    <a:pt x="876" y="608"/>
                    <a:pt x="865" y="617"/>
                  </a:cubicBezTo>
                  <a:cubicBezTo>
                    <a:pt x="859" y="621"/>
                    <a:pt x="860" y="629"/>
                    <a:pt x="861" y="635"/>
                  </a:cubicBezTo>
                  <a:cubicBezTo>
                    <a:pt x="867" y="686"/>
                    <a:pt x="837" y="718"/>
                    <a:pt x="802" y="746"/>
                  </a:cubicBezTo>
                  <a:cubicBezTo>
                    <a:pt x="783" y="761"/>
                    <a:pt x="767" y="777"/>
                    <a:pt x="762" y="803"/>
                  </a:cubicBezTo>
                  <a:cubicBezTo>
                    <a:pt x="760" y="817"/>
                    <a:pt x="750" y="826"/>
                    <a:pt x="737" y="831"/>
                  </a:cubicBezTo>
                  <a:cubicBezTo>
                    <a:pt x="714" y="841"/>
                    <a:pt x="694" y="856"/>
                    <a:pt x="674" y="869"/>
                  </a:cubicBezTo>
                  <a:cubicBezTo>
                    <a:pt x="659" y="879"/>
                    <a:pt x="650" y="893"/>
                    <a:pt x="653" y="911"/>
                  </a:cubicBezTo>
                  <a:cubicBezTo>
                    <a:pt x="655" y="930"/>
                    <a:pt x="648" y="951"/>
                    <a:pt x="661" y="969"/>
                  </a:cubicBezTo>
                  <a:cubicBezTo>
                    <a:pt x="666" y="976"/>
                    <a:pt x="658" y="986"/>
                    <a:pt x="652" y="992"/>
                  </a:cubicBezTo>
                  <a:cubicBezTo>
                    <a:pt x="644" y="1000"/>
                    <a:pt x="641" y="1009"/>
                    <a:pt x="640" y="1020"/>
                  </a:cubicBezTo>
                  <a:cubicBezTo>
                    <a:pt x="636" y="1053"/>
                    <a:pt x="612" y="1067"/>
                    <a:pt x="584" y="1075"/>
                  </a:cubicBezTo>
                  <a:cubicBezTo>
                    <a:pt x="570" y="1078"/>
                    <a:pt x="562" y="1084"/>
                    <a:pt x="555" y="1096"/>
                  </a:cubicBezTo>
                  <a:cubicBezTo>
                    <a:pt x="549" y="1109"/>
                    <a:pt x="540" y="1116"/>
                    <a:pt x="525" y="1120"/>
                  </a:cubicBezTo>
                  <a:cubicBezTo>
                    <a:pt x="500" y="1126"/>
                    <a:pt x="488" y="1145"/>
                    <a:pt x="476" y="1167"/>
                  </a:cubicBezTo>
                  <a:cubicBezTo>
                    <a:pt x="460" y="1195"/>
                    <a:pt x="458" y="1228"/>
                    <a:pt x="440" y="1255"/>
                  </a:cubicBezTo>
                  <a:cubicBezTo>
                    <a:pt x="429" y="1273"/>
                    <a:pt x="426" y="1296"/>
                    <a:pt x="415" y="1315"/>
                  </a:cubicBezTo>
                  <a:cubicBezTo>
                    <a:pt x="409" y="1324"/>
                    <a:pt x="403" y="1332"/>
                    <a:pt x="393" y="1334"/>
                  </a:cubicBezTo>
                  <a:cubicBezTo>
                    <a:pt x="378" y="1337"/>
                    <a:pt x="365" y="1345"/>
                    <a:pt x="350" y="1351"/>
                  </a:cubicBezTo>
                  <a:cubicBezTo>
                    <a:pt x="340" y="1355"/>
                    <a:pt x="329" y="1362"/>
                    <a:pt x="324" y="1371"/>
                  </a:cubicBezTo>
                  <a:cubicBezTo>
                    <a:pt x="306" y="1401"/>
                    <a:pt x="287" y="1430"/>
                    <a:pt x="280" y="1464"/>
                  </a:cubicBezTo>
                  <a:cubicBezTo>
                    <a:pt x="273" y="1501"/>
                    <a:pt x="259" y="1534"/>
                    <a:pt x="227" y="1557"/>
                  </a:cubicBezTo>
                  <a:cubicBezTo>
                    <a:pt x="215" y="1565"/>
                    <a:pt x="219" y="1578"/>
                    <a:pt x="219" y="1590"/>
                  </a:cubicBezTo>
                  <a:close/>
                </a:path>
              </a:pathLst>
            </a:custGeom>
            <a:solidFill>
              <a:srgbClr val="98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3857626" y="-160338"/>
              <a:ext cx="1230313" cy="2822575"/>
            </a:xfrm>
            <a:custGeom>
              <a:avLst/>
              <a:gdLst>
                <a:gd name="T0" fmla="*/ 0 w 461"/>
                <a:gd name="T1" fmla="*/ 1051 h 1057"/>
                <a:gd name="T2" fmla="*/ 21 w 461"/>
                <a:gd name="T3" fmla="*/ 1032 h 1057"/>
                <a:gd name="T4" fmla="*/ 27 w 461"/>
                <a:gd name="T5" fmla="*/ 936 h 1057"/>
                <a:gd name="T6" fmla="*/ 35 w 461"/>
                <a:gd name="T7" fmla="*/ 896 h 1057"/>
                <a:gd name="T8" fmla="*/ 63 w 461"/>
                <a:gd name="T9" fmla="*/ 839 h 1057"/>
                <a:gd name="T10" fmla="*/ 69 w 461"/>
                <a:gd name="T11" fmla="*/ 806 h 1057"/>
                <a:gd name="T12" fmla="*/ 76 w 461"/>
                <a:gd name="T13" fmla="*/ 787 h 1057"/>
                <a:gd name="T14" fmla="*/ 100 w 461"/>
                <a:gd name="T15" fmla="*/ 756 h 1057"/>
                <a:gd name="T16" fmla="*/ 120 w 461"/>
                <a:gd name="T17" fmla="*/ 724 h 1057"/>
                <a:gd name="T18" fmla="*/ 134 w 461"/>
                <a:gd name="T19" fmla="*/ 679 h 1057"/>
                <a:gd name="T20" fmla="*/ 143 w 461"/>
                <a:gd name="T21" fmla="*/ 639 h 1057"/>
                <a:gd name="T22" fmla="*/ 180 w 461"/>
                <a:gd name="T23" fmla="*/ 585 h 1057"/>
                <a:gd name="T24" fmla="*/ 184 w 461"/>
                <a:gd name="T25" fmla="*/ 582 h 1057"/>
                <a:gd name="T26" fmla="*/ 262 w 461"/>
                <a:gd name="T27" fmla="*/ 531 h 1057"/>
                <a:gd name="T28" fmla="*/ 266 w 461"/>
                <a:gd name="T29" fmla="*/ 513 h 1057"/>
                <a:gd name="T30" fmla="*/ 263 w 461"/>
                <a:gd name="T31" fmla="*/ 461 h 1057"/>
                <a:gd name="T32" fmla="*/ 269 w 461"/>
                <a:gd name="T33" fmla="*/ 448 h 1057"/>
                <a:gd name="T34" fmla="*/ 281 w 461"/>
                <a:gd name="T35" fmla="*/ 432 h 1057"/>
                <a:gd name="T36" fmla="*/ 334 w 461"/>
                <a:gd name="T37" fmla="*/ 357 h 1057"/>
                <a:gd name="T38" fmla="*/ 368 w 461"/>
                <a:gd name="T39" fmla="*/ 272 h 1057"/>
                <a:gd name="T40" fmla="*/ 366 w 461"/>
                <a:gd name="T41" fmla="*/ 225 h 1057"/>
                <a:gd name="T42" fmla="*/ 372 w 461"/>
                <a:gd name="T43" fmla="*/ 204 h 1057"/>
                <a:gd name="T44" fmla="*/ 397 w 461"/>
                <a:gd name="T45" fmla="*/ 108 h 1057"/>
                <a:gd name="T46" fmla="*/ 412 w 461"/>
                <a:gd name="T47" fmla="*/ 65 h 1057"/>
                <a:gd name="T48" fmla="*/ 423 w 461"/>
                <a:gd name="T49" fmla="*/ 30 h 1057"/>
                <a:gd name="T50" fmla="*/ 442 w 461"/>
                <a:gd name="T51" fmla="*/ 0 h 1057"/>
                <a:gd name="T52" fmla="*/ 452 w 461"/>
                <a:gd name="T53" fmla="*/ 10 h 1057"/>
                <a:gd name="T54" fmla="*/ 450 w 461"/>
                <a:gd name="T55" fmla="*/ 54 h 1057"/>
                <a:gd name="T56" fmla="*/ 434 w 461"/>
                <a:gd name="T57" fmla="*/ 99 h 1057"/>
                <a:gd name="T58" fmla="*/ 434 w 461"/>
                <a:gd name="T59" fmla="*/ 118 h 1057"/>
                <a:gd name="T60" fmla="*/ 429 w 461"/>
                <a:gd name="T61" fmla="*/ 168 h 1057"/>
                <a:gd name="T62" fmla="*/ 418 w 461"/>
                <a:gd name="T63" fmla="*/ 273 h 1057"/>
                <a:gd name="T64" fmla="*/ 419 w 461"/>
                <a:gd name="T65" fmla="*/ 340 h 1057"/>
                <a:gd name="T66" fmla="*/ 406 w 461"/>
                <a:gd name="T67" fmla="*/ 362 h 1057"/>
                <a:gd name="T68" fmla="*/ 373 w 461"/>
                <a:gd name="T69" fmla="*/ 406 h 1057"/>
                <a:gd name="T70" fmla="*/ 340 w 461"/>
                <a:gd name="T71" fmla="*/ 431 h 1057"/>
                <a:gd name="T72" fmla="*/ 294 w 461"/>
                <a:gd name="T73" fmla="*/ 471 h 1057"/>
                <a:gd name="T74" fmla="*/ 292 w 461"/>
                <a:gd name="T75" fmla="*/ 489 h 1057"/>
                <a:gd name="T76" fmla="*/ 277 w 461"/>
                <a:gd name="T77" fmla="*/ 545 h 1057"/>
                <a:gd name="T78" fmla="*/ 234 w 461"/>
                <a:gd name="T79" fmla="*/ 597 h 1057"/>
                <a:gd name="T80" fmla="*/ 236 w 461"/>
                <a:gd name="T81" fmla="*/ 612 h 1057"/>
                <a:gd name="T82" fmla="*/ 224 w 461"/>
                <a:gd name="T83" fmla="*/ 663 h 1057"/>
                <a:gd name="T84" fmla="*/ 167 w 461"/>
                <a:gd name="T85" fmla="*/ 733 h 1057"/>
                <a:gd name="T86" fmla="*/ 169 w 461"/>
                <a:gd name="T87" fmla="*/ 748 h 1057"/>
                <a:gd name="T88" fmla="*/ 153 w 461"/>
                <a:gd name="T89" fmla="*/ 781 h 1057"/>
                <a:gd name="T90" fmla="*/ 100 w 461"/>
                <a:gd name="T91" fmla="*/ 814 h 1057"/>
                <a:gd name="T92" fmla="*/ 95 w 461"/>
                <a:gd name="T93" fmla="*/ 829 h 1057"/>
                <a:gd name="T94" fmla="*/ 104 w 461"/>
                <a:gd name="T95" fmla="*/ 935 h 1057"/>
                <a:gd name="T96" fmla="*/ 107 w 461"/>
                <a:gd name="T97" fmla="*/ 961 h 1057"/>
                <a:gd name="T98" fmla="*/ 99 w 461"/>
                <a:gd name="T99" fmla="*/ 990 h 1057"/>
                <a:gd name="T100" fmla="*/ 80 w 461"/>
                <a:gd name="T101" fmla="*/ 1013 h 1057"/>
                <a:gd name="T102" fmla="*/ 43 w 461"/>
                <a:gd name="T103" fmla="*/ 1043 h 1057"/>
                <a:gd name="T104" fmla="*/ 5 w 461"/>
                <a:gd name="T105" fmla="*/ 1056 h 1057"/>
                <a:gd name="T106" fmla="*/ 0 w 461"/>
                <a:gd name="T107" fmla="*/ 105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1057">
                  <a:moveTo>
                    <a:pt x="0" y="1051"/>
                  </a:moveTo>
                  <a:cubicBezTo>
                    <a:pt x="8" y="1046"/>
                    <a:pt x="18" y="1043"/>
                    <a:pt x="21" y="1032"/>
                  </a:cubicBezTo>
                  <a:cubicBezTo>
                    <a:pt x="27" y="1000"/>
                    <a:pt x="32" y="968"/>
                    <a:pt x="27" y="936"/>
                  </a:cubicBezTo>
                  <a:cubicBezTo>
                    <a:pt x="25" y="922"/>
                    <a:pt x="28" y="908"/>
                    <a:pt x="35" y="896"/>
                  </a:cubicBezTo>
                  <a:cubicBezTo>
                    <a:pt x="46" y="878"/>
                    <a:pt x="53" y="858"/>
                    <a:pt x="63" y="839"/>
                  </a:cubicBezTo>
                  <a:cubicBezTo>
                    <a:pt x="69" y="829"/>
                    <a:pt x="72" y="818"/>
                    <a:pt x="69" y="806"/>
                  </a:cubicBezTo>
                  <a:cubicBezTo>
                    <a:pt x="67" y="799"/>
                    <a:pt x="69" y="792"/>
                    <a:pt x="76" y="787"/>
                  </a:cubicBezTo>
                  <a:cubicBezTo>
                    <a:pt x="86" y="778"/>
                    <a:pt x="93" y="766"/>
                    <a:pt x="100" y="756"/>
                  </a:cubicBezTo>
                  <a:cubicBezTo>
                    <a:pt x="107" y="745"/>
                    <a:pt x="112" y="733"/>
                    <a:pt x="120" y="724"/>
                  </a:cubicBezTo>
                  <a:cubicBezTo>
                    <a:pt x="131" y="711"/>
                    <a:pt x="135" y="696"/>
                    <a:pt x="134" y="679"/>
                  </a:cubicBezTo>
                  <a:cubicBezTo>
                    <a:pt x="133" y="665"/>
                    <a:pt x="136" y="652"/>
                    <a:pt x="143" y="639"/>
                  </a:cubicBezTo>
                  <a:cubicBezTo>
                    <a:pt x="153" y="620"/>
                    <a:pt x="168" y="604"/>
                    <a:pt x="180" y="585"/>
                  </a:cubicBezTo>
                  <a:cubicBezTo>
                    <a:pt x="181" y="584"/>
                    <a:pt x="183" y="583"/>
                    <a:pt x="184" y="582"/>
                  </a:cubicBezTo>
                  <a:cubicBezTo>
                    <a:pt x="218" y="577"/>
                    <a:pt x="241" y="555"/>
                    <a:pt x="262" y="531"/>
                  </a:cubicBezTo>
                  <a:cubicBezTo>
                    <a:pt x="267" y="526"/>
                    <a:pt x="271" y="520"/>
                    <a:pt x="266" y="513"/>
                  </a:cubicBezTo>
                  <a:cubicBezTo>
                    <a:pt x="254" y="496"/>
                    <a:pt x="258" y="479"/>
                    <a:pt x="263" y="461"/>
                  </a:cubicBezTo>
                  <a:cubicBezTo>
                    <a:pt x="265" y="457"/>
                    <a:pt x="267" y="452"/>
                    <a:pt x="269" y="448"/>
                  </a:cubicBezTo>
                  <a:cubicBezTo>
                    <a:pt x="272" y="442"/>
                    <a:pt x="276" y="437"/>
                    <a:pt x="281" y="432"/>
                  </a:cubicBezTo>
                  <a:cubicBezTo>
                    <a:pt x="304" y="411"/>
                    <a:pt x="322" y="385"/>
                    <a:pt x="334" y="357"/>
                  </a:cubicBezTo>
                  <a:cubicBezTo>
                    <a:pt x="346" y="329"/>
                    <a:pt x="357" y="301"/>
                    <a:pt x="368" y="272"/>
                  </a:cubicBezTo>
                  <a:cubicBezTo>
                    <a:pt x="373" y="257"/>
                    <a:pt x="364" y="241"/>
                    <a:pt x="366" y="225"/>
                  </a:cubicBezTo>
                  <a:cubicBezTo>
                    <a:pt x="367" y="217"/>
                    <a:pt x="368" y="209"/>
                    <a:pt x="372" y="204"/>
                  </a:cubicBezTo>
                  <a:cubicBezTo>
                    <a:pt x="395" y="176"/>
                    <a:pt x="392" y="141"/>
                    <a:pt x="397" y="108"/>
                  </a:cubicBezTo>
                  <a:cubicBezTo>
                    <a:pt x="399" y="93"/>
                    <a:pt x="403" y="78"/>
                    <a:pt x="412" y="65"/>
                  </a:cubicBezTo>
                  <a:cubicBezTo>
                    <a:pt x="419" y="55"/>
                    <a:pt x="421" y="42"/>
                    <a:pt x="423" y="30"/>
                  </a:cubicBezTo>
                  <a:cubicBezTo>
                    <a:pt x="424" y="17"/>
                    <a:pt x="428" y="6"/>
                    <a:pt x="442" y="0"/>
                  </a:cubicBezTo>
                  <a:cubicBezTo>
                    <a:pt x="449" y="0"/>
                    <a:pt x="449" y="6"/>
                    <a:pt x="452" y="10"/>
                  </a:cubicBezTo>
                  <a:cubicBezTo>
                    <a:pt x="461" y="25"/>
                    <a:pt x="454" y="40"/>
                    <a:pt x="450" y="54"/>
                  </a:cubicBezTo>
                  <a:cubicBezTo>
                    <a:pt x="445" y="69"/>
                    <a:pt x="442" y="85"/>
                    <a:pt x="434" y="99"/>
                  </a:cubicBezTo>
                  <a:cubicBezTo>
                    <a:pt x="431" y="105"/>
                    <a:pt x="431" y="112"/>
                    <a:pt x="434" y="118"/>
                  </a:cubicBezTo>
                  <a:cubicBezTo>
                    <a:pt x="444" y="136"/>
                    <a:pt x="441" y="153"/>
                    <a:pt x="429" y="168"/>
                  </a:cubicBezTo>
                  <a:cubicBezTo>
                    <a:pt x="402" y="201"/>
                    <a:pt x="404" y="239"/>
                    <a:pt x="418" y="273"/>
                  </a:cubicBezTo>
                  <a:cubicBezTo>
                    <a:pt x="427" y="298"/>
                    <a:pt x="421" y="318"/>
                    <a:pt x="419" y="340"/>
                  </a:cubicBezTo>
                  <a:cubicBezTo>
                    <a:pt x="419" y="349"/>
                    <a:pt x="415" y="358"/>
                    <a:pt x="406" y="362"/>
                  </a:cubicBezTo>
                  <a:cubicBezTo>
                    <a:pt x="388" y="372"/>
                    <a:pt x="389" y="394"/>
                    <a:pt x="373" y="406"/>
                  </a:cubicBezTo>
                  <a:cubicBezTo>
                    <a:pt x="362" y="414"/>
                    <a:pt x="353" y="425"/>
                    <a:pt x="340" y="431"/>
                  </a:cubicBezTo>
                  <a:cubicBezTo>
                    <a:pt x="321" y="440"/>
                    <a:pt x="308" y="456"/>
                    <a:pt x="294" y="471"/>
                  </a:cubicBezTo>
                  <a:cubicBezTo>
                    <a:pt x="290" y="476"/>
                    <a:pt x="288" y="481"/>
                    <a:pt x="292" y="489"/>
                  </a:cubicBezTo>
                  <a:cubicBezTo>
                    <a:pt x="307" y="521"/>
                    <a:pt x="303" y="524"/>
                    <a:pt x="277" y="545"/>
                  </a:cubicBezTo>
                  <a:cubicBezTo>
                    <a:pt x="260" y="559"/>
                    <a:pt x="239" y="572"/>
                    <a:pt x="234" y="597"/>
                  </a:cubicBezTo>
                  <a:cubicBezTo>
                    <a:pt x="233" y="603"/>
                    <a:pt x="233" y="607"/>
                    <a:pt x="236" y="612"/>
                  </a:cubicBezTo>
                  <a:cubicBezTo>
                    <a:pt x="251" y="633"/>
                    <a:pt x="248" y="650"/>
                    <a:pt x="224" y="663"/>
                  </a:cubicBezTo>
                  <a:cubicBezTo>
                    <a:pt x="194" y="679"/>
                    <a:pt x="185" y="708"/>
                    <a:pt x="167" y="733"/>
                  </a:cubicBezTo>
                  <a:cubicBezTo>
                    <a:pt x="163" y="738"/>
                    <a:pt x="167" y="743"/>
                    <a:pt x="169" y="748"/>
                  </a:cubicBezTo>
                  <a:cubicBezTo>
                    <a:pt x="178" y="769"/>
                    <a:pt x="176" y="777"/>
                    <a:pt x="153" y="781"/>
                  </a:cubicBezTo>
                  <a:cubicBezTo>
                    <a:pt x="130" y="785"/>
                    <a:pt x="115" y="799"/>
                    <a:pt x="100" y="814"/>
                  </a:cubicBezTo>
                  <a:cubicBezTo>
                    <a:pt x="95" y="819"/>
                    <a:pt x="92" y="822"/>
                    <a:pt x="95" y="829"/>
                  </a:cubicBezTo>
                  <a:cubicBezTo>
                    <a:pt x="109" y="863"/>
                    <a:pt x="102" y="900"/>
                    <a:pt x="104" y="935"/>
                  </a:cubicBezTo>
                  <a:cubicBezTo>
                    <a:pt x="104" y="944"/>
                    <a:pt x="104" y="952"/>
                    <a:pt x="107" y="961"/>
                  </a:cubicBezTo>
                  <a:cubicBezTo>
                    <a:pt x="110" y="972"/>
                    <a:pt x="108" y="981"/>
                    <a:pt x="99" y="990"/>
                  </a:cubicBezTo>
                  <a:cubicBezTo>
                    <a:pt x="91" y="996"/>
                    <a:pt x="85" y="1004"/>
                    <a:pt x="80" y="1013"/>
                  </a:cubicBezTo>
                  <a:cubicBezTo>
                    <a:pt x="71" y="1028"/>
                    <a:pt x="53" y="1032"/>
                    <a:pt x="43" y="1043"/>
                  </a:cubicBezTo>
                  <a:cubicBezTo>
                    <a:pt x="30" y="1056"/>
                    <a:pt x="17" y="1052"/>
                    <a:pt x="5" y="1056"/>
                  </a:cubicBezTo>
                  <a:cubicBezTo>
                    <a:pt x="1" y="1057"/>
                    <a:pt x="0" y="1054"/>
                    <a:pt x="0" y="105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6799263" y="2154238"/>
              <a:ext cx="2573338" cy="3067050"/>
            </a:xfrm>
            <a:custGeom>
              <a:avLst/>
              <a:gdLst>
                <a:gd name="T0" fmla="*/ 148 w 964"/>
                <a:gd name="T1" fmla="*/ 1071 h 1149"/>
                <a:gd name="T2" fmla="*/ 37 w 964"/>
                <a:gd name="T3" fmla="*/ 1137 h 1149"/>
                <a:gd name="T4" fmla="*/ 0 w 964"/>
                <a:gd name="T5" fmla="*/ 1149 h 1149"/>
                <a:gd name="T6" fmla="*/ 36 w 964"/>
                <a:gd name="T7" fmla="*/ 1103 h 1149"/>
                <a:gd name="T8" fmla="*/ 150 w 964"/>
                <a:gd name="T9" fmla="*/ 997 h 1149"/>
                <a:gd name="T10" fmla="*/ 176 w 964"/>
                <a:gd name="T11" fmla="*/ 987 h 1149"/>
                <a:gd name="T12" fmla="*/ 297 w 964"/>
                <a:gd name="T13" fmla="*/ 827 h 1149"/>
                <a:gd name="T14" fmla="*/ 413 w 964"/>
                <a:gd name="T15" fmla="*/ 747 h 1149"/>
                <a:gd name="T16" fmla="*/ 435 w 964"/>
                <a:gd name="T17" fmla="*/ 703 h 1149"/>
                <a:gd name="T18" fmla="*/ 450 w 964"/>
                <a:gd name="T19" fmla="*/ 612 h 1149"/>
                <a:gd name="T20" fmla="*/ 519 w 964"/>
                <a:gd name="T21" fmla="*/ 546 h 1149"/>
                <a:gd name="T22" fmla="*/ 575 w 964"/>
                <a:gd name="T23" fmla="*/ 475 h 1149"/>
                <a:gd name="T24" fmla="*/ 594 w 964"/>
                <a:gd name="T25" fmla="*/ 424 h 1149"/>
                <a:gd name="T26" fmla="*/ 693 w 964"/>
                <a:gd name="T27" fmla="*/ 322 h 1149"/>
                <a:gd name="T28" fmla="*/ 740 w 964"/>
                <a:gd name="T29" fmla="*/ 289 h 1149"/>
                <a:gd name="T30" fmla="*/ 805 w 964"/>
                <a:gd name="T31" fmla="*/ 271 h 1149"/>
                <a:gd name="T32" fmla="*/ 850 w 964"/>
                <a:gd name="T33" fmla="*/ 138 h 1149"/>
                <a:gd name="T34" fmla="*/ 904 w 964"/>
                <a:gd name="T35" fmla="*/ 120 h 1149"/>
                <a:gd name="T36" fmla="*/ 918 w 964"/>
                <a:gd name="T37" fmla="*/ 43 h 1149"/>
                <a:gd name="T38" fmla="*/ 950 w 964"/>
                <a:gd name="T39" fmla="*/ 5 h 1149"/>
                <a:gd name="T40" fmla="*/ 964 w 964"/>
                <a:gd name="T41" fmla="*/ 11 h 1149"/>
                <a:gd name="T42" fmla="*/ 940 w 964"/>
                <a:gd name="T43" fmla="*/ 96 h 1149"/>
                <a:gd name="T44" fmla="*/ 919 w 964"/>
                <a:gd name="T45" fmla="*/ 150 h 1149"/>
                <a:gd name="T46" fmla="*/ 879 w 964"/>
                <a:gd name="T47" fmla="*/ 196 h 1149"/>
                <a:gd name="T48" fmla="*/ 819 w 964"/>
                <a:gd name="T49" fmla="*/ 297 h 1149"/>
                <a:gd name="T50" fmla="*/ 667 w 964"/>
                <a:gd name="T51" fmla="*/ 406 h 1149"/>
                <a:gd name="T52" fmla="*/ 604 w 964"/>
                <a:gd name="T53" fmla="*/ 496 h 1149"/>
                <a:gd name="T54" fmla="*/ 487 w 964"/>
                <a:gd name="T55" fmla="*/ 621 h 1149"/>
                <a:gd name="T56" fmla="*/ 471 w 964"/>
                <a:gd name="T57" fmla="*/ 695 h 1149"/>
                <a:gd name="T58" fmla="*/ 455 w 964"/>
                <a:gd name="T59" fmla="*/ 745 h 1149"/>
                <a:gd name="T60" fmla="*/ 396 w 964"/>
                <a:gd name="T61" fmla="*/ 788 h 1149"/>
                <a:gd name="T62" fmla="*/ 310 w 964"/>
                <a:gd name="T63" fmla="*/ 862 h 1149"/>
                <a:gd name="T64" fmla="*/ 256 w 964"/>
                <a:gd name="T65" fmla="*/ 961 h 1149"/>
                <a:gd name="T66" fmla="*/ 174 w 964"/>
                <a:gd name="T67" fmla="*/ 104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4" h="1149">
                  <a:moveTo>
                    <a:pt x="174" y="1041"/>
                  </a:moveTo>
                  <a:cubicBezTo>
                    <a:pt x="165" y="1051"/>
                    <a:pt x="156" y="1060"/>
                    <a:pt x="148" y="1071"/>
                  </a:cubicBezTo>
                  <a:cubicBezTo>
                    <a:pt x="135" y="1091"/>
                    <a:pt x="113" y="1097"/>
                    <a:pt x="91" y="1103"/>
                  </a:cubicBezTo>
                  <a:cubicBezTo>
                    <a:pt x="71" y="1109"/>
                    <a:pt x="44" y="1108"/>
                    <a:pt x="37" y="1137"/>
                  </a:cubicBezTo>
                  <a:cubicBezTo>
                    <a:pt x="37" y="1138"/>
                    <a:pt x="38" y="1140"/>
                    <a:pt x="34" y="1139"/>
                  </a:cubicBezTo>
                  <a:cubicBezTo>
                    <a:pt x="21" y="1136"/>
                    <a:pt x="12" y="1146"/>
                    <a:pt x="0" y="1149"/>
                  </a:cubicBezTo>
                  <a:cubicBezTo>
                    <a:pt x="7" y="1142"/>
                    <a:pt x="12" y="1135"/>
                    <a:pt x="13" y="1125"/>
                  </a:cubicBezTo>
                  <a:cubicBezTo>
                    <a:pt x="15" y="1113"/>
                    <a:pt x="25" y="1104"/>
                    <a:pt x="36" y="1103"/>
                  </a:cubicBezTo>
                  <a:cubicBezTo>
                    <a:pt x="66" y="1099"/>
                    <a:pt x="88" y="1084"/>
                    <a:pt x="106" y="1060"/>
                  </a:cubicBezTo>
                  <a:cubicBezTo>
                    <a:pt x="121" y="1039"/>
                    <a:pt x="144" y="1025"/>
                    <a:pt x="150" y="997"/>
                  </a:cubicBezTo>
                  <a:cubicBezTo>
                    <a:pt x="151" y="991"/>
                    <a:pt x="156" y="986"/>
                    <a:pt x="165" y="988"/>
                  </a:cubicBezTo>
                  <a:cubicBezTo>
                    <a:pt x="169" y="989"/>
                    <a:pt x="174" y="989"/>
                    <a:pt x="176" y="987"/>
                  </a:cubicBezTo>
                  <a:cubicBezTo>
                    <a:pt x="204" y="959"/>
                    <a:pt x="240" y="936"/>
                    <a:pt x="249" y="894"/>
                  </a:cubicBezTo>
                  <a:cubicBezTo>
                    <a:pt x="255" y="863"/>
                    <a:pt x="265" y="838"/>
                    <a:pt x="297" y="827"/>
                  </a:cubicBezTo>
                  <a:cubicBezTo>
                    <a:pt x="318" y="821"/>
                    <a:pt x="332" y="806"/>
                    <a:pt x="345" y="789"/>
                  </a:cubicBezTo>
                  <a:cubicBezTo>
                    <a:pt x="362" y="766"/>
                    <a:pt x="381" y="747"/>
                    <a:pt x="413" y="747"/>
                  </a:cubicBezTo>
                  <a:cubicBezTo>
                    <a:pt x="417" y="747"/>
                    <a:pt x="425" y="746"/>
                    <a:pt x="422" y="740"/>
                  </a:cubicBezTo>
                  <a:cubicBezTo>
                    <a:pt x="415" y="724"/>
                    <a:pt x="430" y="715"/>
                    <a:pt x="435" y="703"/>
                  </a:cubicBezTo>
                  <a:cubicBezTo>
                    <a:pt x="436" y="699"/>
                    <a:pt x="440" y="694"/>
                    <a:pt x="440" y="690"/>
                  </a:cubicBezTo>
                  <a:cubicBezTo>
                    <a:pt x="438" y="663"/>
                    <a:pt x="445" y="638"/>
                    <a:pt x="450" y="612"/>
                  </a:cubicBezTo>
                  <a:cubicBezTo>
                    <a:pt x="453" y="599"/>
                    <a:pt x="457" y="591"/>
                    <a:pt x="468" y="586"/>
                  </a:cubicBezTo>
                  <a:cubicBezTo>
                    <a:pt x="488" y="576"/>
                    <a:pt x="505" y="563"/>
                    <a:pt x="519" y="546"/>
                  </a:cubicBezTo>
                  <a:cubicBezTo>
                    <a:pt x="529" y="532"/>
                    <a:pt x="548" y="529"/>
                    <a:pt x="560" y="514"/>
                  </a:cubicBezTo>
                  <a:cubicBezTo>
                    <a:pt x="569" y="503"/>
                    <a:pt x="577" y="492"/>
                    <a:pt x="575" y="475"/>
                  </a:cubicBezTo>
                  <a:cubicBezTo>
                    <a:pt x="572" y="459"/>
                    <a:pt x="578" y="442"/>
                    <a:pt x="590" y="429"/>
                  </a:cubicBezTo>
                  <a:cubicBezTo>
                    <a:pt x="591" y="428"/>
                    <a:pt x="589" y="423"/>
                    <a:pt x="594" y="424"/>
                  </a:cubicBezTo>
                  <a:cubicBezTo>
                    <a:pt x="608" y="429"/>
                    <a:pt x="607" y="414"/>
                    <a:pt x="613" y="410"/>
                  </a:cubicBezTo>
                  <a:cubicBezTo>
                    <a:pt x="647" y="387"/>
                    <a:pt x="653" y="339"/>
                    <a:pt x="693" y="322"/>
                  </a:cubicBezTo>
                  <a:cubicBezTo>
                    <a:pt x="699" y="319"/>
                    <a:pt x="705" y="313"/>
                    <a:pt x="712" y="312"/>
                  </a:cubicBezTo>
                  <a:cubicBezTo>
                    <a:pt x="727" y="312"/>
                    <a:pt x="738" y="306"/>
                    <a:pt x="740" y="289"/>
                  </a:cubicBezTo>
                  <a:cubicBezTo>
                    <a:pt x="741" y="279"/>
                    <a:pt x="749" y="281"/>
                    <a:pt x="755" y="280"/>
                  </a:cubicBezTo>
                  <a:cubicBezTo>
                    <a:pt x="771" y="278"/>
                    <a:pt x="789" y="278"/>
                    <a:pt x="805" y="271"/>
                  </a:cubicBezTo>
                  <a:cubicBezTo>
                    <a:pt x="834" y="259"/>
                    <a:pt x="846" y="238"/>
                    <a:pt x="847" y="205"/>
                  </a:cubicBezTo>
                  <a:cubicBezTo>
                    <a:pt x="847" y="183"/>
                    <a:pt x="845" y="160"/>
                    <a:pt x="850" y="138"/>
                  </a:cubicBezTo>
                  <a:cubicBezTo>
                    <a:pt x="853" y="125"/>
                    <a:pt x="859" y="125"/>
                    <a:pt x="868" y="127"/>
                  </a:cubicBezTo>
                  <a:cubicBezTo>
                    <a:pt x="881" y="129"/>
                    <a:pt x="893" y="130"/>
                    <a:pt x="904" y="120"/>
                  </a:cubicBezTo>
                  <a:cubicBezTo>
                    <a:pt x="909" y="116"/>
                    <a:pt x="914" y="111"/>
                    <a:pt x="911" y="105"/>
                  </a:cubicBezTo>
                  <a:cubicBezTo>
                    <a:pt x="902" y="83"/>
                    <a:pt x="915" y="64"/>
                    <a:pt x="918" y="43"/>
                  </a:cubicBezTo>
                  <a:cubicBezTo>
                    <a:pt x="920" y="31"/>
                    <a:pt x="932" y="30"/>
                    <a:pt x="940" y="24"/>
                  </a:cubicBezTo>
                  <a:cubicBezTo>
                    <a:pt x="946" y="19"/>
                    <a:pt x="944" y="10"/>
                    <a:pt x="950" y="5"/>
                  </a:cubicBezTo>
                  <a:cubicBezTo>
                    <a:pt x="953" y="2"/>
                    <a:pt x="957" y="0"/>
                    <a:pt x="961" y="2"/>
                  </a:cubicBezTo>
                  <a:cubicBezTo>
                    <a:pt x="964" y="4"/>
                    <a:pt x="964" y="8"/>
                    <a:pt x="964" y="11"/>
                  </a:cubicBezTo>
                  <a:cubicBezTo>
                    <a:pt x="963" y="15"/>
                    <a:pt x="961" y="19"/>
                    <a:pt x="960" y="23"/>
                  </a:cubicBezTo>
                  <a:cubicBezTo>
                    <a:pt x="950" y="46"/>
                    <a:pt x="944" y="71"/>
                    <a:pt x="940" y="96"/>
                  </a:cubicBezTo>
                  <a:cubicBezTo>
                    <a:pt x="939" y="104"/>
                    <a:pt x="938" y="112"/>
                    <a:pt x="939" y="120"/>
                  </a:cubicBezTo>
                  <a:cubicBezTo>
                    <a:pt x="942" y="138"/>
                    <a:pt x="937" y="144"/>
                    <a:pt x="919" y="150"/>
                  </a:cubicBezTo>
                  <a:cubicBezTo>
                    <a:pt x="906" y="154"/>
                    <a:pt x="890" y="148"/>
                    <a:pt x="881" y="159"/>
                  </a:cubicBezTo>
                  <a:cubicBezTo>
                    <a:pt x="873" y="170"/>
                    <a:pt x="882" y="184"/>
                    <a:pt x="879" y="196"/>
                  </a:cubicBezTo>
                  <a:cubicBezTo>
                    <a:pt x="877" y="207"/>
                    <a:pt x="876" y="217"/>
                    <a:pt x="876" y="228"/>
                  </a:cubicBezTo>
                  <a:cubicBezTo>
                    <a:pt x="876" y="279"/>
                    <a:pt x="865" y="291"/>
                    <a:pt x="819" y="297"/>
                  </a:cubicBezTo>
                  <a:cubicBezTo>
                    <a:pt x="782" y="302"/>
                    <a:pt x="757" y="321"/>
                    <a:pt x="730" y="340"/>
                  </a:cubicBezTo>
                  <a:cubicBezTo>
                    <a:pt x="705" y="358"/>
                    <a:pt x="681" y="376"/>
                    <a:pt x="667" y="406"/>
                  </a:cubicBezTo>
                  <a:cubicBezTo>
                    <a:pt x="660" y="422"/>
                    <a:pt x="645" y="438"/>
                    <a:pt x="629" y="448"/>
                  </a:cubicBezTo>
                  <a:cubicBezTo>
                    <a:pt x="609" y="459"/>
                    <a:pt x="604" y="477"/>
                    <a:pt x="604" y="496"/>
                  </a:cubicBezTo>
                  <a:cubicBezTo>
                    <a:pt x="604" y="523"/>
                    <a:pt x="590" y="538"/>
                    <a:pt x="570" y="553"/>
                  </a:cubicBezTo>
                  <a:cubicBezTo>
                    <a:pt x="541" y="573"/>
                    <a:pt x="516" y="599"/>
                    <a:pt x="487" y="621"/>
                  </a:cubicBezTo>
                  <a:cubicBezTo>
                    <a:pt x="483" y="623"/>
                    <a:pt x="479" y="628"/>
                    <a:pt x="479" y="632"/>
                  </a:cubicBezTo>
                  <a:cubicBezTo>
                    <a:pt x="481" y="654"/>
                    <a:pt x="466" y="672"/>
                    <a:pt x="471" y="695"/>
                  </a:cubicBezTo>
                  <a:cubicBezTo>
                    <a:pt x="473" y="707"/>
                    <a:pt x="468" y="718"/>
                    <a:pt x="463" y="729"/>
                  </a:cubicBezTo>
                  <a:cubicBezTo>
                    <a:pt x="460" y="734"/>
                    <a:pt x="456" y="739"/>
                    <a:pt x="455" y="745"/>
                  </a:cubicBezTo>
                  <a:cubicBezTo>
                    <a:pt x="452" y="767"/>
                    <a:pt x="439" y="776"/>
                    <a:pt x="418" y="777"/>
                  </a:cubicBezTo>
                  <a:cubicBezTo>
                    <a:pt x="409" y="777"/>
                    <a:pt x="402" y="781"/>
                    <a:pt x="396" y="788"/>
                  </a:cubicBezTo>
                  <a:cubicBezTo>
                    <a:pt x="391" y="792"/>
                    <a:pt x="386" y="797"/>
                    <a:pt x="382" y="802"/>
                  </a:cubicBezTo>
                  <a:cubicBezTo>
                    <a:pt x="365" y="830"/>
                    <a:pt x="340" y="849"/>
                    <a:pt x="310" y="862"/>
                  </a:cubicBezTo>
                  <a:cubicBezTo>
                    <a:pt x="293" y="869"/>
                    <a:pt x="284" y="881"/>
                    <a:pt x="282" y="901"/>
                  </a:cubicBezTo>
                  <a:cubicBezTo>
                    <a:pt x="280" y="923"/>
                    <a:pt x="272" y="944"/>
                    <a:pt x="256" y="961"/>
                  </a:cubicBezTo>
                  <a:cubicBezTo>
                    <a:pt x="240" y="978"/>
                    <a:pt x="225" y="997"/>
                    <a:pt x="211" y="1015"/>
                  </a:cubicBezTo>
                  <a:cubicBezTo>
                    <a:pt x="195" y="1019"/>
                    <a:pt x="190" y="1038"/>
                    <a:pt x="174" y="1041"/>
                  </a:cubicBezTo>
                  <a:close/>
                </a:path>
              </a:pathLst>
            </a:custGeom>
            <a:solidFill>
              <a:srgbClr val="9A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-7210426" y="-12700"/>
              <a:ext cx="2976563" cy="3768726"/>
            </a:xfrm>
            <a:custGeom>
              <a:avLst/>
              <a:gdLst>
                <a:gd name="T0" fmla="*/ 1086 w 1115"/>
                <a:gd name="T1" fmla="*/ 104 h 1412"/>
                <a:gd name="T2" fmla="*/ 1050 w 1115"/>
                <a:gd name="T3" fmla="*/ 143 h 1412"/>
                <a:gd name="T4" fmla="*/ 977 w 1115"/>
                <a:gd name="T5" fmla="*/ 232 h 1412"/>
                <a:gd name="T6" fmla="*/ 916 w 1115"/>
                <a:gd name="T7" fmla="*/ 323 h 1412"/>
                <a:gd name="T8" fmla="*/ 816 w 1115"/>
                <a:gd name="T9" fmla="*/ 496 h 1412"/>
                <a:gd name="T10" fmla="*/ 735 w 1115"/>
                <a:gd name="T11" fmla="*/ 603 h 1412"/>
                <a:gd name="T12" fmla="*/ 671 w 1115"/>
                <a:gd name="T13" fmla="*/ 610 h 1412"/>
                <a:gd name="T14" fmla="*/ 602 w 1115"/>
                <a:gd name="T15" fmla="*/ 668 h 1412"/>
                <a:gd name="T16" fmla="*/ 562 w 1115"/>
                <a:gd name="T17" fmla="*/ 773 h 1412"/>
                <a:gd name="T18" fmla="*/ 557 w 1115"/>
                <a:gd name="T19" fmla="*/ 796 h 1412"/>
                <a:gd name="T20" fmla="*/ 546 w 1115"/>
                <a:gd name="T21" fmla="*/ 822 h 1412"/>
                <a:gd name="T22" fmla="*/ 505 w 1115"/>
                <a:gd name="T23" fmla="*/ 847 h 1412"/>
                <a:gd name="T24" fmla="*/ 440 w 1115"/>
                <a:gd name="T25" fmla="*/ 910 h 1412"/>
                <a:gd name="T26" fmla="*/ 379 w 1115"/>
                <a:gd name="T27" fmla="*/ 990 h 1412"/>
                <a:gd name="T28" fmla="*/ 384 w 1115"/>
                <a:gd name="T29" fmla="*/ 1070 h 1412"/>
                <a:gd name="T30" fmla="*/ 341 w 1115"/>
                <a:gd name="T31" fmla="*/ 1167 h 1412"/>
                <a:gd name="T32" fmla="*/ 250 w 1115"/>
                <a:gd name="T33" fmla="*/ 1217 h 1412"/>
                <a:gd name="T34" fmla="*/ 184 w 1115"/>
                <a:gd name="T35" fmla="*/ 1248 h 1412"/>
                <a:gd name="T36" fmla="*/ 100 w 1115"/>
                <a:gd name="T37" fmla="*/ 1340 h 1412"/>
                <a:gd name="T38" fmla="*/ 32 w 1115"/>
                <a:gd name="T39" fmla="*/ 1407 h 1412"/>
                <a:gd name="T40" fmla="*/ 6 w 1115"/>
                <a:gd name="T41" fmla="*/ 1388 h 1412"/>
                <a:gd name="T42" fmla="*/ 72 w 1115"/>
                <a:gd name="T43" fmla="*/ 1309 h 1412"/>
                <a:gd name="T44" fmla="*/ 163 w 1115"/>
                <a:gd name="T45" fmla="*/ 1214 h 1412"/>
                <a:gd name="T46" fmla="*/ 223 w 1115"/>
                <a:gd name="T47" fmla="*/ 1193 h 1412"/>
                <a:gd name="T48" fmla="*/ 329 w 1115"/>
                <a:gd name="T49" fmla="*/ 1112 h 1412"/>
                <a:gd name="T50" fmla="*/ 362 w 1115"/>
                <a:gd name="T51" fmla="*/ 1008 h 1412"/>
                <a:gd name="T52" fmla="*/ 368 w 1115"/>
                <a:gd name="T53" fmla="*/ 929 h 1412"/>
                <a:gd name="T54" fmla="*/ 436 w 1115"/>
                <a:gd name="T55" fmla="*/ 834 h 1412"/>
                <a:gd name="T56" fmla="*/ 447 w 1115"/>
                <a:gd name="T57" fmla="*/ 865 h 1412"/>
                <a:gd name="T58" fmla="*/ 450 w 1115"/>
                <a:gd name="T59" fmla="*/ 864 h 1412"/>
                <a:gd name="T60" fmla="*/ 448 w 1115"/>
                <a:gd name="T61" fmla="*/ 826 h 1412"/>
                <a:gd name="T62" fmla="*/ 502 w 1115"/>
                <a:gd name="T63" fmla="*/ 796 h 1412"/>
                <a:gd name="T64" fmla="*/ 520 w 1115"/>
                <a:gd name="T65" fmla="*/ 734 h 1412"/>
                <a:gd name="T66" fmla="*/ 584 w 1115"/>
                <a:gd name="T67" fmla="*/ 641 h 1412"/>
                <a:gd name="T68" fmla="*/ 661 w 1115"/>
                <a:gd name="T69" fmla="*/ 578 h 1412"/>
                <a:gd name="T70" fmla="*/ 737 w 1115"/>
                <a:gd name="T71" fmla="*/ 555 h 1412"/>
                <a:gd name="T72" fmla="*/ 782 w 1115"/>
                <a:gd name="T73" fmla="*/ 514 h 1412"/>
                <a:gd name="T74" fmla="*/ 790 w 1115"/>
                <a:gd name="T75" fmla="*/ 414 h 1412"/>
                <a:gd name="T76" fmla="*/ 882 w 1115"/>
                <a:gd name="T77" fmla="*/ 303 h 1412"/>
                <a:gd name="T78" fmla="*/ 944 w 1115"/>
                <a:gd name="T79" fmla="*/ 213 h 1412"/>
                <a:gd name="T80" fmla="*/ 1033 w 1115"/>
                <a:gd name="T81" fmla="*/ 108 h 1412"/>
                <a:gd name="T82" fmla="*/ 1090 w 1115"/>
                <a:gd name="T83" fmla="*/ 2 h 1412"/>
                <a:gd name="T84" fmla="*/ 1101 w 1115"/>
                <a:gd name="T85" fmla="*/ 3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5" h="1412">
                  <a:moveTo>
                    <a:pt x="1101" y="36"/>
                  </a:moveTo>
                  <a:cubicBezTo>
                    <a:pt x="1115" y="63"/>
                    <a:pt x="1107" y="85"/>
                    <a:pt x="1086" y="104"/>
                  </a:cubicBezTo>
                  <a:cubicBezTo>
                    <a:pt x="1081" y="109"/>
                    <a:pt x="1079" y="117"/>
                    <a:pt x="1076" y="123"/>
                  </a:cubicBezTo>
                  <a:cubicBezTo>
                    <a:pt x="1069" y="133"/>
                    <a:pt x="1060" y="138"/>
                    <a:pt x="1050" y="143"/>
                  </a:cubicBezTo>
                  <a:cubicBezTo>
                    <a:pt x="1027" y="155"/>
                    <a:pt x="1010" y="174"/>
                    <a:pt x="1000" y="198"/>
                  </a:cubicBezTo>
                  <a:cubicBezTo>
                    <a:pt x="994" y="211"/>
                    <a:pt x="988" y="223"/>
                    <a:pt x="977" y="232"/>
                  </a:cubicBezTo>
                  <a:cubicBezTo>
                    <a:pt x="961" y="246"/>
                    <a:pt x="950" y="263"/>
                    <a:pt x="944" y="284"/>
                  </a:cubicBezTo>
                  <a:cubicBezTo>
                    <a:pt x="940" y="300"/>
                    <a:pt x="930" y="313"/>
                    <a:pt x="916" y="323"/>
                  </a:cubicBezTo>
                  <a:cubicBezTo>
                    <a:pt x="882" y="346"/>
                    <a:pt x="856" y="375"/>
                    <a:pt x="835" y="412"/>
                  </a:cubicBezTo>
                  <a:cubicBezTo>
                    <a:pt x="818" y="440"/>
                    <a:pt x="807" y="463"/>
                    <a:pt x="816" y="496"/>
                  </a:cubicBezTo>
                  <a:cubicBezTo>
                    <a:pt x="821" y="514"/>
                    <a:pt x="818" y="537"/>
                    <a:pt x="805" y="553"/>
                  </a:cubicBezTo>
                  <a:cubicBezTo>
                    <a:pt x="787" y="575"/>
                    <a:pt x="758" y="586"/>
                    <a:pt x="735" y="603"/>
                  </a:cubicBezTo>
                  <a:cubicBezTo>
                    <a:pt x="728" y="608"/>
                    <a:pt x="718" y="606"/>
                    <a:pt x="709" y="602"/>
                  </a:cubicBezTo>
                  <a:cubicBezTo>
                    <a:pt x="694" y="595"/>
                    <a:pt x="682" y="601"/>
                    <a:pt x="671" y="610"/>
                  </a:cubicBezTo>
                  <a:cubicBezTo>
                    <a:pt x="661" y="620"/>
                    <a:pt x="650" y="629"/>
                    <a:pt x="642" y="641"/>
                  </a:cubicBezTo>
                  <a:cubicBezTo>
                    <a:pt x="633" y="655"/>
                    <a:pt x="619" y="664"/>
                    <a:pt x="602" y="668"/>
                  </a:cubicBezTo>
                  <a:cubicBezTo>
                    <a:pt x="569" y="676"/>
                    <a:pt x="544" y="723"/>
                    <a:pt x="554" y="754"/>
                  </a:cubicBezTo>
                  <a:cubicBezTo>
                    <a:pt x="556" y="761"/>
                    <a:pt x="558" y="767"/>
                    <a:pt x="562" y="773"/>
                  </a:cubicBezTo>
                  <a:cubicBezTo>
                    <a:pt x="563" y="775"/>
                    <a:pt x="564" y="778"/>
                    <a:pt x="565" y="780"/>
                  </a:cubicBezTo>
                  <a:cubicBezTo>
                    <a:pt x="568" y="788"/>
                    <a:pt x="547" y="782"/>
                    <a:pt x="557" y="796"/>
                  </a:cubicBezTo>
                  <a:cubicBezTo>
                    <a:pt x="562" y="801"/>
                    <a:pt x="551" y="811"/>
                    <a:pt x="548" y="819"/>
                  </a:cubicBezTo>
                  <a:cubicBezTo>
                    <a:pt x="547" y="820"/>
                    <a:pt x="546" y="822"/>
                    <a:pt x="546" y="822"/>
                  </a:cubicBezTo>
                  <a:cubicBezTo>
                    <a:pt x="528" y="817"/>
                    <a:pt x="529" y="832"/>
                    <a:pt x="525" y="842"/>
                  </a:cubicBezTo>
                  <a:cubicBezTo>
                    <a:pt x="517" y="838"/>
                    <a:pt x="512" y="849"/>
                    <a:pt x="505" y="847"/>
                  </a:cubicBezTo>
                  <a:cubicBezTo>
                    <a:pt x="498" y="845"/>
                    <a:pt x="491" y="848"/>
                    <a:pt x="486" y="852"/>
                  </a:cubicBezTo>
                  <a:cubicBezTo>
                    <a:pt x="468" y="870"/>
                    <a:pt x="447" y="883"/>
                    <a:pt x="440" y="910"/>
                  </a:cubicBezTo>
                  <a:cubicBezTo>
                    <a:pt x="435" y="933"/>
                    <a:pt x="413" y="946"/>
                    <a:pt x="393" y="956"/>
                  </a:cubicBezTo>
                  <a:cubicBezTo>
                    <a:pt x="374" y="965"/>
                    <a:pt x="371" y="971"/>
                    <a:pt x="379" y="990"/>
                  </a:cubicBezTo>
                  <a:cubicBezTo>
                    <a:pt x="385" y="1004"/>
                    <a:pt x="393" y="1017"/>
                    <a:pt x="396" y="1033"/>
                  </a:cubicBezTo>
                  <a:cubicBezTo>
                    <a:pt x="399" y="1047"/>
                    <a:pt x="396" y="1061"/>
                    <a:pt x="384" y="1070"/>
                  </a:cubicBezTo>
                  <a:cubicBezTo>
                    <a:pt x="359" y="1089"/>
                    <a:pt x="353" y="1114"/>
                    <a:pt x="360" y="1143"/>
                  </a:cubicBezTo>
                  <a:cubicBezTo>
                    <a:pt x="354" y="1151"/>
                    <a:pt x="348" y="1159"/>
                    <a:pt x="341" y="1167"/>
                  </a:cubicBezTo>
                  <a:cubicBezTo>
                    <a:pt x="335" y="1174"/>
                    <a:pt x="327" y="1179"/>
                    <a:pt x="318" y="1182"/>
                  </a:cubicBezTo>
                  <a:cubicBezTo>
                    <a:pt x="294" y="1192"/>
                    <a:pt x="269" y="1199"/>
                    <a:pt x="250" y="1217"/>
                  </a:cubicBezTo>
                  <a:cubicBezTo>
                    <a:pt x="242" y="1224"/>
                    <a:pt x="232" y="1224"/>
                    <a:pt x="223" y="1225"/>
                  </a:cubicBezTo>
                  <a:cubicBezTo>
                    <a:pt x="207" y="1227"/>
                    <a:pt x="192" y="1232"/>
                    <a:pt x="184" y="1248"/>
                  </a:cubicBezTo>
                  <a:cubicBezTo>
                    <a:pt x="179" y="1256"/>
                    <a:pt x="171" y="1260"/>
                    <a:pt x="163" y="1264"/>
                  </a:cubicBezTo>
                  <a:cubicBezTo>
                    <a:pt x="132" y="1281"/>
                    <a:pt x="105" y="1300"/>
                    <a:pt x="100" y="1340"/>
                  </a:cubicBezTo>
                  <a:cubicBezTo>
                    <a:pt x="98" y="1355"/>
                    <a:pt x="84" y="1364"/>
                    <a:pt x="73" y="1373"/>
                  </a:cubicBezTo>
                  <a:cubicBezTo>
                    <a:pt x="59" y="1384"/>
                    <a:pt x="45" y="1395"/>
                    <a:pt x="32" y="1407"/>
                  </a:cubicBezTo>
                  <a:cubicBezTo>
                    <a:pt x="27" y="1408"/>
                    <a:pt x="22" y="1410"/>
                    <a:pt x="16" y="1412"/>
                  </a:cubicBezTo>
                  <a:cubicBezTo>
                    <a:pt x="2" y="1409"/>
                    <a:pt x="0" y="1400"/>
                    <a:pt x="6" y="1388"/>
                  </a:cubicBezTo>
                  <a:cubicBezTo>
                    <a:pt x="15" y="1371"/>
                    <a:pt x="25" y="1356"/>
                    <a:pt x="42" y="1347"/>
                  </a:cubicBezTo>
                  <a:cubicBezTo>
                    <a:pt x="58" y="1338"/>
                    <a:pt x="68" y="1326"/>
                    <a:pt x="72" y="1309"/>
                  </a:cubicBezTo>
                  <a:cubicBezTo>
                    <a:pt x="81" y="1278"/>
                    <a:pt x="101" y="1258"/>
                    <a:pt x="128" y="1245"/>
                  </a:cubicBezTo>
                  <a:cubicBezTo>
                    <a:pt x="143" y="1238"/>
                    <a:pt x="156" y="1229"/>
                    <a:pt x="163" y="1214"/>
                  </a:cubicBezTo>
                  <a:cubicBezTo>
                    <a:pt x="168" y="1204"/>
                    <a:pt x="177" y="1200"/>
                    <a:pt x="188" y="1201"/>
                  </a:cubicBezTo>
                  <a:cubicBezTo>
                    <a:pt x="201" y="1201"/>
                    <a:pt x="213" y="1201"/>
                    <a:pt x="223" y="1193"/>
                  </a:cubicBezTo>
                  <a:cubicBezTo>
                    <a:pt x="247" y="1173"/>
                    <a:pt x="275" y="1161"/>
                    <a:pt x="303" y="1150"/>
                  </a:cubicBezTo>
                  <a:cubicBezTo>
                    <a:pt x="320" y="1143"/>
                    <a:pt x="329" y="1132"/>
                    <a:pt x="329" y="1112"/>
                  </a:cubicBezTo>
                  <a:cubicBezTo>
                    <a:pt x="330" y="1088"/>
                    <a:pt x="334" y="1064"/>
                    <a:pt x="356" y="1048"/>
                  </a:cubicBezTo>
                  <a:cubicBezTo>
                    <a:pt x="368" y="1038"/>
                    <a:pt x="369" y="1023"/>
                    <a:pt x="362" y="1008"/>
                  </a:cubicBezTo>
                  <a:cubicBezTo>
                    <a:pt x="358" y="999"/>
                    <a:pt x="356" y="990"/>
                    <a:pt x="350" y="983"/>
                  </a:cubicBezTo>
                  <a:cubicBezTo>
                    <a:pt x="338" y="959"/>
                    <a:pt x="345" y="940"/>
                    <a:pt x="368" y="929"/>
                  </a:cubicBezTo>
                  <a:cubicBezTo>
                    <a:pt x="399" y="914"/>
                    <a:pt x="417" y="889"/>
                    <a:pt x="422" y="855"/>
                  </a:cubicBezTo>
                  <a:cubicBezTo>
                    <a:pt x="424" y="846"/>
                    <a:pt x="423" y="836"/>
                    <a:pt x="436" y="834"/>
                  </a:cubicBezTo>
                  <a:cubicBezTo>
                    <a:pt x="444" y="841"/>
                    <a:pt x="441" y="850"/>
                    <a:pt x="444" y="859"/>
                  </a:cubicBezTo>
                  <a:cubicBezTo>
                    <a:pt x="444" y="861"/>
                    <a:pt x="444" y="864"/>
                    <a:pt x="447" y="865"/>
                  </a:cubicBezTo>
                  <a:cubicBezTo>
                    <a:pt x="450" y="866"/>
                    <a:pt x="452" y="865"/>
                    <a:pt x="453" y="863"/>
                  </a:cubicBezTo>
                  <a:cubicBezTo>
                    <a:pt x="452" y="862"/>
                    <a:pt x="451" y="864"/>
                    <a:pt x="450" y="864"/>
                  </a:cubicBezTo>
                  <a:cubicBezTo>
                    <a:pt x="449" y="864"/>
                    <a:pt x="448" y="864"/>
                    <a:pt x="447" y="863"/>
                  </a:cubicBezTo>
                  <a:cubicBezTo>
                    <a:pt x="440" y="850"/>
                    <a:pt x="446" y="838"/>
                    <a:pt x="448" y="826"/>
                  </a:cubicBezTo>
                  <a:cubicBezTo>
                    <a:pt x="449" y="822"/>
                    <a:pt x="451" y="818"/>
                    <a:pt x="457" y="820"/>
                  </a:cubicBezTo>
                  <a:cubicBezTo>
                    <a:pt x="479" y="826"/>
                    <a:pt x="490" y="809"/>
                    <a:pt x="502" y="796"/>
                  </a:cubicBezTo>
                  <a:cubicBezTo>
                    <a:pt x="505" y="792"/>
                    <a:pt x="506" y="786"/>
                    <a:pt x="510" y="782"/>
                  </a:cubicBezTo>
                  <a:cubicBezTo>
                    <a:pt x="524" y="768"/>
                    <a:pt x="534" y="755"/>
                    <a:pt x="520" y="734"/>
                  </a:cubicBezTo>
                  <a:cubicBezTo>
                    <a:pt x="514" y="726"/>
                    <a:pt x="520" y="714"/>
                    <a:pt x="524" y="705"/>
                  </a:cubicBezTo>
                  <a:cubicBezTo>
                    <a:pt x="536" y="677"/>
                    <a:pt x="546" y="646"/>
                    <a:pt x="584" y="641"/>
                  </a:cubicBezTo>
                  <a:cubicBezTo>
                    <a:pt x="596" y="640"/>
                    <a:pt x="605" y="633"/>
                    <a:pt x="611" y="622"/>
                  </a:cubicBezTo>
                  <a:cubicBezTo>
                    <a:pt x="622" y="601"/>
                    <a:pt x="644" y="593"/>
                    <a:pt x="661" y="578"/>
                  </a:cubicBezTo>
                  <a:cubicBezTo>
                    <a:pt x="668" y="572"/>
                    <a:pt x="678" y="574"/>
                    <a:pt x="686" y="574"/>
                  </a:cubicBezTo>
                  <a:cubicBezTo>
                    <a:pt x="706" y="576"/>
                    <a:pt x="725" y="576"/>
                    <a:pt x="737" y="555"/>
                  </a:cubicBezTo>
                  <a:cubicBezTo>
                    <a:pt x="741" y="548"/>
                    <a:pt x="750" y="547"/>
                    <a:pt x="758" y="544"/>
                  </a:cubicBezTo>
                  <a:cubicBezTo>
                    <a:pt x="772" y="540"/>
                    <a:pt x="778" y="529"/>
                    <a:pt x="782" y="514"/>
                  </a:cubicBezTo>
                  <a:cubicBezTo>
                    <a:pt x="789" y="490"/>
                    <a:pt x="786" y="467"/>
                    <a:pt x="780" y="444"/>
                  </a:cubicBezTo>
                  <a:cubicBezTo>
                    <a:pt x="778" y="432"/>
                    <a:pt x="780" y="422"/>
                    <a:pt x="790" y="414"/>
                  </a:cubicBezTo>
                  <a:cubicBezTo>
                    <a:pt x="806" y="399"/>
                    <a:pt x="809" y="377"/>
                    <a:pt x="821" y="361"/>
                  </a:cubicBezTo>
                  <a:cubicBezTo>
                    <a:pt x="838" y="337"/>
                    <a:pt x="859" y="319"/>
                    <a:pt x="882" y="303"/>
                  </a:cubicBezTo>
                  <a:cubicBezTo>
                    <a:pt x="901" y="289"/>
                    <a:pt x="913" y="273"/>
                    <a:pt x="920" y="251"/>
                  </a:cubicBezTo>
                  <a:cubicBezTo>
                    <a:pt x="925" y="236"/>
                    <a:pt x="933" y="224"/>
                    <a:pt x="944" y="213"/>
                  </a:cubicBezTo>
                  <a:cubicBezTo>
                    <a:pt x="954" y="204"/>
                    <a:pt x="959" y="193"/>
                    <a:pt x="965" y="182"/>
                  </a:cubicBezTo>
                  <a:cubicBezTo>
                    <a:pt x="982" y="152"/>
                    <a:pt x="1003" y="127"/>
                    <a:pt x="1033" y="108"/>
                  </a:cubicBezTo>
                  <a:cubicBezTo>
                    <a:pt x="1065" y="89"/>
                    <a:pt x="1092" y="63"/>
                    <a:pt x="1085" y="20"/>
                  </a:cubicBezTo>
                  <a:cubicBezTo>
                    <a:pt x="1084" y="13"/>
                    <a:pt x="1082" y="6"/>
                    <a:pt x="1090" y="2"/>
                  </a:cubicBezTo>
                  <a:cubicBezTo>
                    <a:pt x="1094" y="0"/>
                    <a:pt x="1097" y="3"/>
                    <a:pt x="1099" y="7"/>
                  </a:cubicBezTo>
                  <a:cubicBezTo>
                    <a:pt x="1100" y="17"/>
                    <a:pt x="1098" y="26"/>
                    <a:pt x="1101" y="36"/>
                  </a:cubicBezTo>
                  <a:close/>
                </a:path>
              </a:pathLst>
            </a:custGeom>
            <a:solidFill>
              <a:srgbClr val="C4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6065838" y="-1233488"/>
              <a:ext cx="2284413" cy="3529013"/>
            </a:xfrm>
            <a:custGeom>
              <a:avLst/>
              <a:gdLst>
                <a:gd name="T0" fmla="*/ 660 w 856"/>
                <a:gd name="T1" fmla="*/ 471 h 1322"/>
                <a:gd name="T2" fmla="*/ 658 w 856"/>
                <a:gd name="T3" fmla="*/ 517 h 1322"/>
                <a:gd name="T4" fmla="*/ 540 w 856"/>
                <a:gd name="T5" fmla="*/ 645 h 1322"/>
                <a:gd name="T6" fmla="*/ 488 w 856"/>
                <a:gd name="T7" fmla="*/ 730 h 1322"/>
                <a:gd name="T8" fmla="*/ 396 w 856"/>
                <a:gd name="T9" fmla="*/ 821 h 1322"/>
                <a:gd name="T10" fmla="*/ 365 w 856"/>
                <a:gd name="T11" fmla="*/ 932 h 1322"/>
                <a:gd name="T12" fmla="*/ 325 w 856"/>
                <a:gd name="T13" fmla="*/ 1008 h 1322"/>
                <a:gd name="T14" fmla="*/ 266 w 856"/>
                <a:gd name="T15" fmla="*/ 1038 h 1322"/>
                <a:gd name="T16" fmla="*/ 155 w 856"/>
                <a:gd name="T17" fmla="*/ 1104 h 1322"/>
                <a:gd name="T18" fmla="*/ 107 w 856"/>
                <a:gd name="T19" fmla="*/ 1211 h 1322"/>
                <a:gd name="T20" fmla="*/ 78 w 856"/>
                <a:gd name="T21" fmla="*/ 1256 h 1322"/>
                <a:gd name="T22" fmla="*/ 24 w 856"/>
                <a:gd name="T23" fmla="*/ 1280 h 1322"/>
                <a:gd name="T24" fmla="*/ 11 w 856"/>
                <a:gd name="T25" fmla="*/ 1320 h 1322"/>
                <a:gd name="T26" fmla="*/ 7 w 856"/>
                <a:gd name="T27" fmla="*/ 1272 h 1322"/>
                <a:gd name="T28" fmla="*/ 73 w 856"/>
                <a:gd name="T29" fmla="*/ 1224 h 1322"/>
                <a:gd name="T30" fmla="*/ 81 w 856"/>
                <a:gd name="T31" fmla="*/ 1135 h 1322"/>
                <a:gd name="T32" fmla="*/ 105 w 856"/>
                <a:gd name="T33" fmla="*/ 1094 h 1322"/>
                <a:gd name="T34" fmla="*/ 169 w 856"/>
                <a:gd name="T35" fmla="*/ 1057 h 1322"/>
                <a:gd name="T36" fmla="*/ 283 w 856"/>
                <a:gd name="T37" fmla="*/ 1001 h 1322"/>
                <a:gd name="T38" fmla="*/ 338 w 856"/>
                <a:gd name="T39" fmla="*/ 957 h 1322"/>
                <a:gd name="T40" fmla="*/ 330 w 856"/>
                <a:gd name="T41" fmla="*/ 873 h 1322"/>
                <a:gd name="T42" fmla="*/ 433 w 856"/>
                <a:gd name="T43" fmla="*/ 746 h 1322"/>
                <a:gd name="T44" fmla="*/ 503 w 856"/>
                <a:gd name="T45" fmla="*/ 648 h 1322"/>
                <a:gd name="T46" fmla="*/ 586 w 856"/>
                <a:gd name="T47" fmla="*/ 550 h 1322"/>
                <a:gd name="T48" fmla="*/ 635 w 856"/>
                <a:gd name="T49" fmla="*/ 456 h 1322"/>
                <a:gd name="T50" fmla="*/ 674 w 856"/>
                <a:gd name="T51" fmla="*/ 392 h 1322"/>
                <a:gd name="T52" fmla="*/ 724 w 856"/>
                <a:gd name="T53" fmla="*/ 275 h 1322"/>
                <a:gd name="T54" fmla="*/ 786 w 856"/>
                <a:gd name="T55" fmla="*/ 161 h 1322"/>
                <a:gd name="T56" fmla="*/ 820 w 856"/>
                <a:gd name="T57" fmla="*/ 70 h 1322"/>
                <a:gd name="T58" fmla="*/ 856 w 856"/>
                <a:gd name="T59" fmla="*/ 0 h 1322"/>
                <a:gd name="T60" fmla="*/ 842 w 856"/>
                <a:gd name="T61" fmla="*/ 93 h 1322"/>
                <a:gd name="T62" fmla="*/ 831 w 856"/>
                <a:gd name="T63" fmla="*/ 159 h 1322"/>
                <a:gd name="T64" fmla="*/ 785 w 856"/>
                <a:gd name="T65" fmla="*/ 264 h 1322"/>
                <a:gd name="T66" fmla="*/ 708 w 856"/>
                <a:gd name="T67" fmla="*/ 357 h 1322"/>
                <a:gd name="T68" fmla="*/ 691 w 856"/>
                <a:gd name="T69" fmla="*/ 411 h 1322"/>
                <a:gd name="T70" fmla="*/ 670 w 856"/>
                <a:gd name="T71" fmla="*/ 464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6" h="1322">
                  <a:moveTo>
                    <a:pt x="670" y="464"/>
                  </a:moveTo>
                  <a:cubicBezTo>
                    <a:pt x="663" y="460"/>
                    <a:pt x="658" y="461"/>
                    <a:pt x="660" y="471"/>
                  </a:cubicBezTo>
                  <a:cubicBezTo>
                    <a:pt x="662" y="480"/>
                    <a:pt x="661" y="489"/>
                    <a:pt x="662" y="498"/>
                  </a:cubicBezTo>
                  <a:cubicBezTo>
                    <a:pt x="664" y="506"/>
                    <a:pt x="663" y="510"/>
                    <a:pt x="658" y="517"/>
                  </a:cubicBezTo>
                  <a:cubicBezTo>
                    <a:pt x="641" y="540"/>
                    <a:pt x="626" y="562"/>
                    <a:pt x="598" y="576"/>
                  </a:cubicBezTo>
                  <a:cubicBezTo>
                    <a:pt x="571" y="590"/>
                    <a:pt x="552" y="617"/>
                    <a:pt x="540" y="645"/>
                  </a:cubicBezTo>
                  <a:cubicBezTo>
                    <a:pt x="536" y="653"/>
                    <a:pt x="534" y="662"/>
                    <a:pt x="526" y="667"/>
                  </a:cubicBezTo>
                  <a:cubicBezTo>
                    <a:pt x="504" y="683"/>
                    <a:pt x="496" y="707"/>
                    <a:pt x="488" y="730"/>
                  </a:cubicBezTo>
                  <a:cubicBezTo>
                    <a:pt x="484" y="742"/>
                    <a:pt x="478" y="749"/>
                    <a:pt x="469" y="755"/>
                  </a:cubicBezTo>
                  <a:cubicBezTo>
                    <a:pt x="442" y="774"/>
                    <a:pt x="416" y="795"/>
                    <a:pt x="396" y="821"/>
                  </a:cubicBezTo>
                  <a:cubicBezTo>
                    <a:pt x="386" y="834"/>
                    <a:pt x="386" y="853"/>
                    <a:pt x="374" y="863"/>
                  </a:cubicBezTo>
                  <a:cubicBezTo>
                    <a:pt x="350" y="884"/>
                    <a:pt x="354" y="907"/>
                    <a:pt x="365" y="932"/>
                  </a:cubicBezTo>
                  <a:cubicBezTo>
                    <a:pt x="370" y="944"/>
                    <a:pt x="355" y="992"/>
                    <a:pt x="345" y="1000"/>
                  </a:cubicBezTo>
                  <a:cubicBezTo>
                    <a:pt x="339" y="1005"/>
                    <a:pt x="332" y="1008"/>
                    <a:pt x="325" y="1008"/>
                  </a:cubicBezTo>
                  <a:cubicBezTo>
                    <a:pt x="318" y="1008"/>
                    <a:pt x="311" y="1011"/>
                    <a:pt x="310" y="1017"/>
                  </a:cubicBezTo>
                  <a:cubicBezTo>
                    <a:pt x="303" y="1041"/>
                    <a:pt x="281" y="1040"/>
                    <a:pt x="266" y="1038"/>
                  </a:cubicBezTo>
                  <a:cubicBezTo>
                    <a:pt x="227" y="1031"/>
                    <a:pt x="209" y="1058"/>
                    <a:pt x="188" y="1080"/>
                  </a:cubicBezTo>
                  <a:cubicBezTo>
                    <a:pt x="178" y="1092"/>
                    <a:pt x="170" y="1103"/>
                    <a:pt x="155" y="1104"/>
                  </a:cubicBezTo>
                  <a:cubicBezTo>
                    <a:pt x="118" y="1108"/>
                    <a:pt x="111" y="1139"/>
                    <a:pt x="100" y="1164"/>
                  </a:cubicBezTo>
                  <a:cubicBezTo>
                    <a:pt x="93" y="1179"/>
                    <a:pt x="90" y="1197"/>
                    <a:pt x="107" y="1211"/>
                  </a:cubicBezTo>
                  <a:cubicBezTo>
                    <a:pt x="114" y="1216"/>
                    <a:pt x="107" y="1219"/>
                    <a:pt x="103" y="1223"/>
                  </a:cubicBezTo>
                  <a:cubicBezTo>
                    <a:pt x="93" y="1232"/>
                    <a:pt x="84" y="1242"/>
                    <a:pt x="78" y="1256"/>
                  </a:cubicBezTo>
                  <a:cubicBezTo>
                    <a:pt x="70" y="1274"/>
                    <a:pt x="49" y="1280"/>
                    <a:pt x="33" y="1290"/>
                  </a:cubicBezTo>
                  <a:cubicBezTo>
                    <a:pt x="26" y="1294"/>
                    <a:pt x="30" y="1281"/>
                    <a:pt x="24" y="1280"/>
                  </a:cubicBezTo>
                  <a:cubicBezTo>
                    <a:pt x="22" y="1294"/>
                    <a:pt x="21" y="1307"/>
                    <a:pt x="19" y="1320"/>
                  </a:cubicBezTo>
                  <a:cubicBezTo>
                    <a:pt x="16" y="1322"/>
                    <a:pt x="14" y="1322"/>
                    <a:pt x="11" y="1320"/>
                  </a:cubicBezTo>
                  <a:cubicBezTo>
                    <a:pt x="10" y="1311"/>
                    <a:pt x="8" y="1302"/>
                    <a:pt x="7" y="1292"/>
                  </a:cubicBezTo>
                  <a:cubicBezTo>
                    <a:pt x="0" y="1286"/>
                    <a:pt x="4" y="1279"/>
                    <a:pt x="7" y="1272"/>
                  </a:cubicBezTo>
                  <a:cubicBezTo>
                    <a:pt x="25" y="1269"/>
                    <a:pt x="38" y="1256"/>
                    <a:pt x="50" y="1243"/>
                  </a:cubicBezTo>
                  <a:cubicBezTo>
                    <a:pt x="57" y="1237"/>
                    <a:pt x="64" y="1230"/>
                    <a:pt x="73" y="1224"/>
                  </a:cubicBezTo>
                  <a:cubicBezTo>
                    <a:pt x="86" y="1215"/>
                    <a:pt x="90" y="1200"/>
                    <a:pt x="80" y="1186"/>
                  </a:cubicBezTo>
                  <a:cubicBezTo>
                    <a:pt x="67" y="1168"/>
                    <a:pt x="69" y="1152"/>
                    <a:pt x="81" y="1135"/>
                  </a:cubicBezTo>
                  <a:cubicBezTo>
                    <a:pt x="88" y="1124"/>
                    <a:pt x="97" y="1113"/>
                    <a:pt x="97" y="1099"/>
                  </a:cubicBezTo>
                  <a:cubicBezTo>
                    <a:pt x="97" y="1092"/>
                    <a:pt x="102" y="1095"/>
                    <a:pt x="105" y="1094"/>
                  </a:cubicBezTo>
                  <a:cubicBezTo>
                    <a:pt x="116" y="1090"/>
                    <a:pt x="126" y="1088"/>
                    <a:pt x="136" y="1084"/>
                  </a:cubicBezTo>
                  <a:cubicBezTo>
                    <a:pt x="149" y="1078"/>
                    <a:pt x="159" y="1069"/>
                    <a:pt x="169" y="1057"/>
                  </a:cubicBezTo>
                  <a:cubicBezTo>
                    <a:pt x="189" y="1035"/>
                    <a:pt x="210" y="1005"/>
                    <a:pt x="250" y="1016"/>
                  </a:cubicBezTo>
                  <a:cubicBezTo>
                    <a:pt x="263" y="1019"/>
                    <a:pt x="277" y="1020"/>
                    <a:pt x="283" y="1001"/>
                  </a:cubicBezTo>
                  <a:cubicBezTo>
                    <a:pt x="287" y="992"/>
                    <a:pt x="300" y="990"/>
                    <a:pt x="309" y="988"/>
                  </a:cubicBezTo>
                  <a:cubicBezTo>
                    <a:pt x="327" y="985"/>
                    <a:pt x="335" y="972"/>
                    <a:pt x="338" y="957"/>
                  </a:cubicBezTo>
                  <a:cubicBezTo>
                    <a:pt x="343" y="932"/>
                    <a:pt x="345" y="906"/>
                    <a:pt x="331" y="882"/>
                  </a:cubicBezTo>
                  <a:cubicBezTo>
                    <a:pt x="330" y="880"/>
                    <a:pt x="324" y="878"/>
                    <a:pt x="330" y="873"/>
                  </a:cubicBezTo>
                  <a:cubicBezTo>
                    <a:pt x="352" y="854"/>
                    <a:pt x="360" y="826"/>
                    <a:pt x="375" y="802"/>
                  </a:cubicBezTo>
                  <a:cubicBezTo>
                    <a:pt x="389" y="778"/>
                    <a:pt x="410" y="758"/>
                    <a:pt x="433" y="746"/>
                  </a:cubicBezTo>
                  <a:cubicBezTo>
                    <a:pt x="454" y="736"/>
                    <a:pt x="466" y="722"/>
                    <a:pt x="468" y="702"/>
                  </a:cubicBezTo>
                  <a:cubicBezTo>
                    <a:pt x="471" y="677"/>
                    <a:pt x="487" y="663"/>
                    <a:pt x="503" y="648"/>
                  </a:cubicBezTo>
                  <a:cubicBezTo>
                    <a:pt x="509" y="643"/>
                    <a:pt x="513" y="639"/>
                    <a:pt x="515" y="631"/>
                  </a:cubicBezTo>
                  <a:cubicBezTo>
                    <a:pt x="525" y="592"/>
                    <a:pt x="553" y="569"/>
                    <a:pt x="586" y="550"/>
                  </a:cubicBezTo>
                  <a:cubicBezTo>
                    <a:pt x="612" y="535"/>
                    <a:pt x="626" y="510"/>
                    <a:pt x="636" y="483"/>
                  </a:cubicBezTo>
                  <a:cubicBezTo>
                    <a:pt x="638" y="478"/>
                    <a:pt x="633" y="466"/>
                    <a:pt x="635" y="456"/>
                  </a:cubicBezTo>
                  <a:cubicBezTo>
                    <a:pt x="637" y="444"/>
                    <a:pt x="643" y="435"/>
                    <a:pt x="656" y="431"/>
                  </a:cubicBezTo>
                  <a:cubicBezTo>
                    <a:pt x="676" y="425"/>
                    <a:pt x="682" y="411"/>
                    <a:pt x="674" y="392"/>
                  </a:cubicBezTo>
                  <a:cubicBezTo>
                    <a:pt x="668" y="379"/>
                    <a:pt x="661" y="366"/>
                    <a:pt x="669" y="352"/>
                  </a:cubicBezTo>
                  <a:cubicBezTo>
                    <a:pt x="686" y="325"/>
                    <a:pt x="700" y="297"/>
                    <a:pt x="724" y="275"/>
                  </a:cubicBezTo>
                  <a:cubicBezTo>
                    <a:pt x="752" y="250"/>
                    <a:pt x="776" y="221"/>
                    <a:pt x="778" y="181"/>
                  </a:cubicBezTo>
                  <a:cubicBezTo>
                    <a:pt x="778" y="174"/>
                    <a:pt x="782" y="167"/>
                    <a:pt x="786" y="161"/>
                  </a:cubicBezTo>
                  <a:cubicBezTo>
                    <a:pt x="796" y="143"/>
                    <a:pt x="807" y="126"/>
                    <a:pt x="804" y="103"/>
                  </a:cubicBezTo>
                  <a:cubicBezTo>
                    <a:pt x="802" y="91"/>
                    <a:pt x="812" y="80"/>
                    <a:pt x="820" y="70"/>
                  </a:cubicBezTo>
                  <a:cubicBezTo>
                    <a:pt x="830" y="55"/>
                    <a:pt x="842" y="43"/>
                    <a:pt x="834" y="22"/>
                  </a:cubicBezTo>
                  <a:cubicBezTo>
                    <a:pt x="833" y="19"/>
                    <a:pt x="841" y="2"/>
                    <a:pt x="856" y="0"/>
                  </a:cubicBezTo>
                  <a:cubicBezTo>
                    <a:pt x="849" y="25"/>
                    <a:pt x="842" y="49"/>
                    <a:pt x="840" y="74"/>
                  </a:cubicBezTo>
                  <a:cubicBezTo>
                    <a:pt x="840" y="81"/>
                    <a:pt x="837" y="87"/>
                    <a:pt x="842" y="93"/>
                  </a:cubicBezTo>
                  <a:cubicBezTo>
                    <a:pt x="849" y="99"/>
                    <a:pt x="846" y="105"/>
                    <a:pt x="843" y="111"/>
                  </a:cubicBezTo>
                  <a:cubicBezTo>
                    <a:pt x="836" y="126"/>
                    <a:pt x="829" y="140"/>
                    <a:pt x="831" y="159"/>
                  </a:cubicBezTo>
                  <a:cubicBezTo>
                    <a:pt x="832" y="175"/>
                    <a:pt x="820" y="191"/>
                    <a:pt x="810" y="203"/>
                  </a:cubicBezTo>
                  <a:cubicBezTo>
                    <a:pt x="796" y="222"/>
                    <a:pt x="787" y="241"/>
                    <a:pt x="785" y="264"/>
                  </a:cubicBezTo>
                  <a:cubicBezTo>
                    <a:pt x="773" y="277"/>
                    <a:pt x="764" y="295"/>
                    <a:pt x="751" y="305"/>
                  </a:cubicBezTo>
                  <a:cubicBezTo>
                    <a:pt x="732" y="319"/>
                    <a:pt x="722" y="339"/>
                    <a:pt x="708" y="357"/>
                  </a:cubicBezTo>
                  <a:cubicBezTo>
                    <a:pt x="698" y="367"/>
                    <a:pt x="693" y="380"/>
                    <a:pt x="700" y="393"/>
                  </a:cubicBezTo>
                  <a:cubicBezTo>
                    <a:pt x="708" y="406"/>
                    <a:pt x="699" y="407"/>
                    <a:pt x="691" y="411"/>
                  </a:cubicBezTo>
                  <a:cubicBezTo>
                    <a:pt x="687" y="413"/>
                    <a:pt x="683" y="414"/>
                    <a:pt x="684" y="419"/>
                  </a:cubicBezTo>
                  <a:cubicBezTo>
                    <a:pt x="686" y="436"/>
                    <a:pt x="678" y="450"/>
                    <a:pt x="670" y="464"/>
                  </a:cubicBezTo>
                  <a:close/>
                </a:path>
              </a:pathLst>
            </a:custGeom>
            <a:solidFill>
              <a:srgbClr val="99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-7586663" y="176212"/>
              <a:ext cx="1768475" cy="2133600"/>
            </a:xfrm>
            <a:custGeom>
              <a:avLst/>
              <a:gdLst>
                <a:gd name="T0" fmla="*/ 657 w 663"/>
                <a:gd name="T1" fmla="*/ 5 h 799"/>
                <a:gd name="T2" fmla="*/ 654 w 663"/>
                <a:gd name="T3" fmla="*/ 26 h 799"/>
                <a:gd name="T4" fmla="*/ 626 w 663"/>
                <a:gd name="T5" fmla="*/ 89 h 799"/>
                <a:gd name="T6" fmla="*/ 562 w 663"/>
                <a:gd name="T7" fmla="*/ 158 h 799"/>
                <a:gd name="T8" fmla="*/ 545 w 663"/>
                <a:gd name="T9" fmla="*/ 180 h 799"/>
                <a:gd name="T10" fmla="*/ 519 w 663"/>
                <a:gd name="T11" fmla="*/ 241 h 799"/>
                <a:gd name="T12" fmla="*/ 496 w 663"/>
                <a:gd name="T13" fmla="*/ 354 h 799"/>
                <a:gd name="T14" fmla="*/ 464 w 663"/>
                <a:gd name="T15" fmla="*/ 400 h 799"/>
                <a:gd name="T16" fmla="*/ 450 w 663"/>
                <a:gd name="T17" fmla="*/ 407 h 799"/>
                <a:gd name="T18" fmla="*/ 428 w 663"/>
                <a:gd name="T19" fmla="*/ 439 h 799"/>
                <a:gd name="T20" fmla="*/ 392 w 663"/>
                <a:gd name="T21" fmla="*/ 483 h 799"/>
                <a:gd name="T22" fmla="*/ 330 w 663"/>
                <a:gd name="T23" fmla="*/ 512 h 799"/>
                <a:gd name="T24" fmla="*/ 309 w 663"/>
                <a:gd name="T25" fmla="*/ 544 h 799"/>
                <a:gd name="T26" fmla="*/ 286 w 663"/>
                <a:gd name="T27" fmla="*/ 568 h 799"/>
                <a:gd name="T28" fmla="*/ 204 w 663"/>
                <a:gd name="T29" fmla="*/ 635 h 799"/>
                <a:gd name="T30" fmla="*/ 197 w 663"/>
                <a:gd name="T31" fmla="*/ 655 h 799"/>
                <a:gd name="T32" fmla="*/ 173 w 663"/>
                <a:gd name="T33" fmla="*/ 689 h 799"/>
                <a:gd name="T34" fmla="*/ 152 w 663"/>
                <a:gd name="T35" fmla="*/ 713 h 799"/>
                <a:gd name="T36" fmla="*/ 122 w 663"/>
                <a:gd name="T37" fmla="*/ 740 h 799"/>
                <a:gd name="T38" fmla="*/ 98 w 663"/>
                <a:gd name="T39" fmla="*/ 740 h 799"/>
                <a:gd name="T40" fmla="*/ 61 w 663"/>
                <a:gd name="T41" fmla="*/ 763 h 799"/>
                <a:gd name="T42" fmla="*/ 35 w 663"/>
                <a:gd name="T43" fmla="*/ 782 h 799"/>
                <a:gd name="T44" fmla="*/ 17 w 663"/>
                <a:gd name="T45" fmla="*/ 791 h 799"/>
                <a:gd name="T46" fmla="*/ 4 w 663"/>
                <a:gd name="T47" fmla="*/ 793 h 799"/>
                <a:gd name="T48" fmla="*/ 11 w 663"/>
                <a:gd name="T49" fmla="*/ 779 h 799"/>
                <a:gd name="T50" fmla="*/ 25 w 663"/>
                <a:gd name="T51" fmla="*/ 768 h 799"/>
                <a:gd name="T52" fmla="*/ 59 w 663"/>
                <a:gd name="T53" fmla="*/ 722 h 799"/>
                <a:gd name="T54" fmla="*/ 127 w 663"/>
                <a:gd name="T55" fmla="*/ 659 h 799"/>
                <a:gd name="T56" fmla="*/ 169 w 663"/>
                <a:gd name="T57" fmla="*/ 625 h 799"/>
                <a:gd name="T58" fmla="*/ 198 w 663"/>
                <a:gd name="T59" fmla="*/ 609 h 799"/>
                <a:gd name="T60" fmla="*/ 272 w 663"/>
                <a:gd name="T61" fmla="*/ 526 h 799"/>
                <a:gd name="T62" fmla="*/ 276 w 663"/>
                <a:gd name="T63" fmla="*/ 519 h 799"/>
                <a:gd name="T64" fmla="*/ 315 w 663"/>
                <a:gd name="T65" fmla="*/ 450 h 799"/>
                <a:gd name="T66" fmla="*/ 345 w 663"/>
                <a:gd name="T67" fmla="*/ 435 h 799"/>
                <a:gd name="T68" fmla="*/ 418 w 663"/>
                <a:gd name="T69" fmla="*/ 382 h 799"/>
                <a:gd name="T70" fmla="*/ 423 w 663"/>
                <a:gd name="T71" fmla="*/ 376 h 799"/>
                <a:gd name="T72" fmla="*/ 457 w 663"/>
                <a:gd name="T73" fmla="*/ 288 h 799"/>
                <a:gd name="T74" fmla="*/ 490 w 663"/>
                <a:gd name="T75" fmla="*/ 221 h 799"/>
                <a:gd name="T76" fmla="*/ 513 w 663"/>
                <a:gd name="T77" fmla="*/ 169 h 799"/>
                <a:gd name="T78" fmla="*/ 516 w 663"/>
                <a:gd name="T79" fmla="*/ 155 h 799"/>
                <a:gd name="T80" fmla="*/ 519 w 663"/>
                <a:gd name="T81" fmla="*/ 151 h 799"/>
                <a:gd name="T82" fmla="*/ 529 w 663"/>
                <a:gd name="T83" fmla="*/ 129 h 799"/>
                <a:gd name="T84" fmla="*/ 530 w 663"/>
                <a:gd name="T85" fmla="*/ 124 h 799"/>
                <a:gd name="T86" fmla="*/ 536 w 663"/>
                <a:gd name="T87" fmla="*/ 108 h 799"/>
                <a:gd name="T88" fmla="*/ 560 w 663"/>
                <a:gd name="T89" fmla="*/ 78 h 799"/>
                <a:gd name="T90" fmla="*/ 610 w 663"/>
                <a:gd name="T91" fmla="*/ 25 h 799"/>
                <a:gd name="T92" fmla="*/ 657 w 663"/>
                <a:gd name="T93" fmla="*/ 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3" h="799">
                  <a:moveTo>
                    <a:pt x="657" y="5"/>
                  </a:moveTo>
                  <a:cubicBezTo>
                    <a:pt x="663" y="13"/>
                    <a:pt x="661" y="21"/>
                    <a:pt x="654" y="26"/>
                  </a:cubicBezTo>
                  <a:cubicBezTo>
                    <a:pt x="629" y="40"/>
                    <a:pt x="631" y="66"/>
                    <a:pt x="626" y="89"/>
                  </a:cubicBezTo>
                  <a:cubicBezTo>
                    <a:pt x="617" y="123"/>
                    <a:pt x="601" y="151"/>
                    <a:pt x="562" y="158"/>
                  </a:cubicBezTo>
                  <a:cubicBezTo>
                    <a:pt x="551" y="160"/>
                    <a:pt x="545" y="166"/>
                    <a:pt x="545" y="180"/>
                  </a:cubicBezTo>
                  <a:cubicBezTo>
                    <a:pt x="544" y="203"/>
                    <a:pt x="527" y="220"/>
                    <a:pt x="519" y="241"/>
                  </a:cubicBezTo>
                  <a:cubicBezTo>
                    <a:pt x="506" y="277"/>
                    <a:pt x="483" y="311"/>
                    <a:pt x="496" y="354"/>
                  </a:cubicBezTo>
                  <a:cubicBezTo>
                    <a:pt x="501" y="368"/>
                    <a:pt x="483" y="391"/>
                    <a:pt x="464" y="400"/>
                  </a:cubicBezTo>
                  <a:cubicBezTo>
                    <a:pt x="459" y="402"/>
                    <a:pt x="454" y="404"/>
                    <a:pt x="450" y="407"/>
                  </a:cubicBezTo>
                  <a:cubicBezTo>
                    <a:pt x="438" y="414"/>
                    <a:pt x="426" y="418"/>
                    <a:pt x="428" y="439"/>
                  </a:cubicBezTo>
                  <a:cubicBezTo>
                    <a:pt x="429" y="459"/>
                    <a:pt x="416" y="477"/>
                    <a:pt x="392" y="483"/>
                  </a:cubicBezTo>
                  <a:cubicBezTo>
                    <a:pt x="370" y="489"/>
                    <a:pt x="352" y="504"/>
                    <a:pt x="330" y="512"/>
                  </a:cubicBezTo>
                  <a:cubicBezTo>
                    <a:pt x="320" y="516"/>
                    <a:pt x="314" y="533"/>
                    <a:pt x="309" y="544"/>
                  </a:cubicBezTo>
                  <a:cubicBezTo>
                    <a:pt x="304" y="555"/>
                    <a:pt x="297" y="563"/>
                    <a:pt x="286" y="568"/>
                  </a:cubicBezTo>
                  <a:cubicBezTo>
                    <a:pt x="254" y="584"/>
                    <a:pt x="230" y="610"/>
                    <a:pt x="204" y="635"/>
                  </a:cubicBezTo>
                  <a:cubicBezTo>
                    <a:pt x="198" y="641"/>
                    <a:pt x="196" y="647"/>
                    <a:pt x="197" y="655"/>
                  </a:cubicBezTo>
                  <a:cubicBezTo>
                    <a:pt x="199" y="673"/>
                    <a:pt x="190" y="683"/>
                    <a:pt x="173" y="689"/>
                  </a:cubicBezTo>
                  <a:cubicBezTo>
                    <a:pt x="161" y="693"/>
                    <a:pt x="153" y="698"/>
                    <a:pt x="152" y="713"/>
                  </a:cubicBezTo>
                  <a:cubicBezTo>
                    <a:pt x="151" y="729"/>
                    <a:pt x="138" y="738"/>
                    <a:pt x="122" y="740"/>
                  </a:cubicBezTo>
                  <a:cubicBezTo>
                    <a:pt x="114" y="740"/>
                    <a:pt x="106" y="739"/>
                    <a:pt x="98" y="740"/>
                  </a:cubicBezTo>
                  <a:cubicBezTo>
                    <a:pt x="82" y="742"/>
                    <a:pt x="67" y="742"/>
                    <a:pt x="61" y="763"/>
                  </a:cubicBezTo>
                  <a:cubicBezTo>
                    <a:pt x="58" y="773"/>
                    <a:pt x="51" y="785"/>
                    <a:pt x="35" y="782"/>
                  </a:cubicBezTo>
                  <a:cubicBezTo>
                    <a:pt x="28" y="780"/>
                    <a:pt x="23" y="788"/>
                    <a:pt x="17" y="791"/>
                  </a:cubicBezTo>
                  <a:cubicBezTo>
                    <a:pt x="13" y="793"/>
                    <a:pt x="8" y="799"/>
                    <a:pt x="4" y="793"/>
                  </a:cubicBezTo>
                  <a:cubicBezTo>
                    <a:pt x="0" y="787"/>
                    <a:pt x="7" y="783"/>
                    <a:pt x="11" y="779"/>
                  </a:cubicBezTo>
                  <a:cubicBezTo>
                    <a:pt x="16" y="775"/>
                    <a:pt x="28" y="780"/>
                    <a:pt x="25" y="768"/>
                  </a:cubicBezTo>
                  <a:cubicBezTo>
                    <a:pt x="30" y="748"/>
                    <a:pt x="38" y="730"/>
                    <a:pt x="59" y="722"/>
                  </a:cubicBezTo>
                  <a:cubicBezTo>
                    <a:pt x="89" y="710"/>
                    <a:pt x="113" y="689"/>
                    <a:pt x="127" y="659"/>
                  </a:cubicBezTo>
                  <a:cubicBezTo>
                    <a:pt x="136" y="641"/>
                    <a:pt x="146" y="626"/>
                    <a:pt x="169" y="625"/>
                  </a:cubicBezTo>
                  <a:cubicBezTo>
                    <a:pt x="180" y="625"/>
                    <a:pt x="189" y="615"/>
                    <a:pt x="198" y="609"/>
                  </a:cubicBezTo>
                  <a:cubicBezTo>
                    <a:pt x="232" y="590"/>
                    <a:pt x="257" y="562"/>
                    <a:pt x="272" y="526"/>
                  </a:cubicBezTo>
                  <a:cubicBezTo>
                    <a:pt x="273" y="523"/>
                    <a:pt x="274" y="521"/>
                    <a:pt x="276" y="519"/>
                  </a:cubicBezTo>
                  <a:cubicBezTo>
                    <a:pt x="292" y="498"/>
                    <a:pt x="310" y="478"/>
                    <a:pt x="315" y="450"/>
                  </a:cubicBezTo>
                  <a:cubicBezTo>
                    <a:pt x="324" y="442"/>
                    <a:pt x="335" y="439"/>
                    <a:pt x="345" y="435"/>
                  </a:cubicBezTo>
                  <a:cubicBezTo>
                    <a:pt x="374" y="423"/>
                    <a:pt x="398" y="406"/>
                    <a:pt x="418" y="382"/>
                  </a:cubicBezTo>
                  <a:cubicBezTo>
                    <a:pt x="420" y="380"/>
                    <a:pt x="421" y="377"/>
                    <a:pt x="423" y="376"/>
                  </a:cubicBezTo>
                  <a:cubicBezTo>
                    <a:pt x="457" y="355"/>
                    <a:pt x="461" y="323"/>
                    <a:pt x="457" y="288"/>
                  </a:cubicBezTo>
                  <a:cubicBezTo>
                    <a:pt x="454" y="259"/>
                    <a:pt x="470" y="237"/>
                    <a:pt x="490" y="221"/>
                  </a:cubicBezTo>
                  <a:cubicBezTo>
                    <a:pt x="507" y="206"/>
                    <a:pt x="518" y="192"/>
                    <a:pt x="513" y="169"/>
                  </a:cubicBezTo>
                  <a:cubicBezTo>
                    <a:pt x="512" y="164"/>
                    <a:pt x="514" y="159"/>
                    <a:pt x="516" y="155"/>
                  </a:cubicBezTo>
                  <a:cubicBezTo>
                    <a:pt x="517" y="154"/>
                    <a:pt x="518" y="152"/>
                    <a:pt x="519" y="151"/>
                  </a:cubicBezTo>
                  <a:cubicBezTo>
                    <a:pt x="525" y="145"/>
                    <a:pt x="530" y="138"/>
                    <a:pt x="529" y="129"/>
                  </a:cubicBezTo>
                  <a:cubicBezTo>
                    <a:pt x="529" y="127"/>
                    <a:pt x="530" y="125"/>
                    <a:pt x="530" y="124"/>
                  </a:cubicBezTo>
                  <a:cubicBezTo>
                    <a:pt x="532" y="118"/>
                    <a:pt x="535" y="114"/>
                    <a:pt x="536" y="108"/>
                  </a:cubicBezTo>
                  <a:cubicBezTo>
                    <a:pt x="541" y="95"/>
                    <a:pt x="549" y="85"/>
                    <a:pt x="560" y="78"/>
                  </a:cubicBezTo>
                  <a:cubicBezTo>
                    <a:pt x="583" y="66"/>
                    <a:pt x="595" y="45"/>
                    <a:pt x="610" y="25"/>
                  </a:cubicBezTo>
                  <a:cubicBezTo>
                    <a:pt x="621" y="8"/>
                    <a:pt x="636" y="0"/>
                    <a:pt x="657" y="5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-3973513" y="-971550"/>
              <a:ext cx="1508125" cy="2847975"/>
            </a:xfrm>
            <a:custGeom>
              <a:avLst/>
              <a:gdLst>
                <a:gd name="T0" fmla="*/ 3 w 565"/>
                <a:gd name="T1" fmla="*/ 1030 h 1067"/>
                <a:gd name="T2" fmla="*/ 15 w 565"/>
                <a:gd name="T3" fmla="*/ 1020 h 1067"/>
                <a:gd name="T4" fmla="*/ 53 w 565"/>
                <a:gd name="T5" fmla="*/ 960 h 1067"/>
                <a:gd name="T6" fmla="*/ 65 w 565"/>
                <a:gd name="T7" fmla="*/ 937 h 1067"/>
                <a:gd name="T8" fmla="*/ 75 w 565"/>
                <a:gd name="T9" fmla="*/ 918 h 1067"/>
                <a:gd name="T10" fmla="*/ 116 w 565"/>
                <a:gd name="T11" fmla="*/ 866 h 1067"/>
                <a:gd name="T12" fmla="*/ 132 w 565"/>
                <a:gd name="T13" fmla="*/ 851 h 1067"/>
                <a:gd name="T14" fmla="*/ 177 w 565"/>
                <a:gd name="T15" fmla="*/ 810 h 1067"/>
                <a:gd name="T16" fmla="*/ 209 w 565"/>
                <a:gd name="T17" fmla="*/ 764 h 1067"/>
                <a:gd name="T18" fmla="*/ 231 w 565"/>
                <a:gd name="T19" fmla="*/ 688 h 1067"/>
                <a:gd name="T20" fmla="*/ 254 w 565"/>
                <a:gd name="T21" fmla="*/ 624 h 1067"/>
                <a:gd name="T22" fmla="*/ 266 w 565"/>
                <a:gd name="T23" fmla="*/ 605 h 1067"/>
                <a:gd name="T24" fmla="*/ 318 w 565"/>
                <a:gd name="T25" fmla="*/ 565 h 1067"/>
                <a:gd name="T26" fmla="*/ 347 w 565"/>
                <a:gd name="T27" fmla="*/ 530 h 1067"/>
                <a:gd name="T28" fmla="*/ 390 w 565"/>
                <a:gd name="T29" fmla="*/ 427 h 1067"/>
                <a:gd name="T30" fmla="*/ 391 w 565"/>
                <a:gd name="T31" fmla="*/ 425 h 1067"/>
                <a:gd name="T32" fmla="*/ 420 w 565"/>
                <a:gd name="T33" fmla="*/ 342 h 1067"/>
                <a:gd name="T34" fmla="*/ 417 w 565"/>
                <a:gd name="T35" fmla="*/ 312 h 1067"/>
                <a:gd name="T36" fmla="*/ 415 w 565"/>
                <a:gd name="T37" fmla="*/ 295 h 1067"/>
                <a:gd name="T38" fmla="*/ 425 w 565"/>
                <a:gd name="T39" fmla="*/ 244 h 1067"/>
                <a:gd name="T40" fmla="*/ 441 w 565"/>
                <a:gd name="T41" fmla="*/ 228 h 1067"/>
                <a:gd name="T42" fmla="*/ 494 w 565"/>
                <a:gd name="T43" fmla="*/ 143 h 1067"/>
                <a:gd name="T44" fmla="*/ 498 w 565"/>
                <a:gd name="T45" fmla="*/ 134 h 1067"/>
                <a:gd name="T46" fmla="*/ 527 w 565"/>
                <a:gd name="T47" fmla="*/ 67 h 1067"/>
                <a:gd name="T48" fmla="*/ 551 w 565"/>
                <a:gd name="T49" fmla="*/ 4 h 1067"/>
                <a:gd name="T50" fmla="*/ 559 w 565"/>
                <a:gd name="T51" fmla="*/ 1 h 1067"/>
                <a:gd name="T52" fmla="*/ 548 w 565"/>
                <a:gd name="T53" fmla="*/ 73 h 1067"/>
                <a:gd name="T54" fmla="*/ 536 w 565"/>
                <a:gd name="T55" fmla="*/ 96 h 1067"/>
                <a:gd name="T56" fmla="*/ 524 w 565"/>
                <a:gd name="T57" fmla="*/ 155 h 1067"/>
                <a:gd name="T58" fmla="*/ 526 w 565"/>
                <a:gd name="T59" fmla="*/ 163 h 1067"/>
                <a:gd name="T60" fmla="*/ 532 w 565"/>
                <a:gd name="T61" fmla="*/ 181 h 1067"/>
                <a:gd name="T62" fmla="*/ 509 w 565"/>
                <a:gd name="T63" fmla="*/ 229 h 1067"/>
                <a:gd name="T64" fmla="*/ 463 w 565"/>
                <a:gd name="T65" fmla="*/ 268 h 1067"/>
                <a:gd name="T66" fmla="*/ 457 w 565"/>
                <a:gd name="T67" fmla="*/ 348 h 1067"/>
                <a:gd name="T68" fmla="*/ 457 w 565"/>
                <a:gd name="T69" fmla="*/ 368 h 1067"/>
                <a:gd name="T70" fmla="*/ 432 w 565"/>
                <a:gd name="T71" fmla="*/ 409 h 1067"/>
                <a:gd name="T72" fmla="*/ 426 w 565"/>
                <a:gd name="T73" fmla="*/ 419 h 1067"/>
                <a:gd name="T74" fmla="*/ 382 w 565"/>
                <a:gd name="T75" fmla="*/ 540 h 1067"/>
                <a:gd name="T76" fmla="*/ 328 w 565"/>
                <a:gd name="T77" fmla="*/ 602 h 1067"/>
                <a:gd name="T78" fmla="*/ 266 w 565"/>
                <a:gd name="T79" fmla="*/ 693 h 1067"/>
                <a:gd name="T80" fmla="*/ 253 w 565"/>
                <a:gd name="T81" fmla="*/ 722 h 1067"/>
                <a:gd name="T82" fmla="*/ 245 w 565"/>
                <a:gd name="T83" fmla="*/ 746 h 1067"/>
                <a:gd name="T84" fmla="*/ 235 w 565"/>
                <a:gd name="T85" fmla="*/ 801 h 1067"/>
                <a:gd name="T86" fmla="*/ 221 w 565"/>
                <a:gd name="T87" fmla="*/ 821 h 1067"/>
                <a:gd name="T88" fmla="*/ 122 w 565"/>
                <a:gd name="T89" fmla="*/ 907 h 1067"/>
                <a:gd name="T90" fmla="*/ 119 w 565"/>
                <a:gd name="T91" fmla="*/ 910 h 1067"/>
                <a:gd name="T92" fmla="*/ 80 w 565"/>
                <a:gd name="T93" fmla="*/ 996 h 1067"/>
                <a:gd name="T94" fmla="*/ 63 w 565"/>
                <a:gd name="T95" fmla="*/ 1026 h 1067"/>
                <a:gd name="T96" fmla="*/ 25 w 565"/>
                <a:gd name="T97" fmla="*/ 1058 h 1067"/>
                <a:gd name="T98" fmla="*/ 6 w 565"/>
                <a:gd name="T99" fmla="*/ 1057 h 1067"/>
                <a:gd name="T100" fmla="*/ 3 w 565"/>
                <a:gd name="T101" fmla="*/ 103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5" h="1067">
                  <a:moveTo>
                    <a:pt x="3" y="1030"/>
                  </a:moveTo>
                  <a:cubicBezTo>
                    <a:pt x="7" y="1027"/>
                    <a:pt x="11" y="1024"/>
                    <a:pt x="15" y="1020"/>
                  </a:cubicBezTo>
                  <a:cubicBezTo>
                    <a:pt x="33" y="1003"/>
                    <a:pt x="56" y="990"/>
                    <a:pt x="53" y="960"/>
                  </a:cubicBezTo>
                  <a:cubicBezTo>
                    <a:pt x="52" y="951"/>
                    <a:pt x="59" y="944"/>
                    <a:pt x="65" y="937"/>
                  </a:cubicBezTo>
                  <a:cubicBezTo>
                    <a:pt x="69" y="931"/>
                    <a:pt x="75" y="926"/>
                    <a:pt x="75" y="918"/>
                  </a:cubicBezTo>
                  <a:cubicBezTo>
                    <a:pt x="78" y="892"/>
                    <a:pt x="95" y="878"/>
                    <a:pt x="116" y="866"/>
                  </a:cubicBezTo>
                  <a:cubicBezTo>
                    <a:pt x="123" y="862"/>
                    <a:pt x="129" y="858"/>
                    <a:pt x="132" y="851"/>
                  </a:cubicBezTo>
                  <a:cubicBezTo>
                    <a:pt x="139" y="829"/>
                    <a:pt x="157" y="819"/>
                    <a:pt x="177" y="810"/>
                  </a:cubicBezTo>
                  <a:cubicBezTo>
                    <a:pt x="195" y="801"/>
                    <a:pt x="205" y="786"/>
                    <a:pt x="209" y="764"/>
                  </a:cubicBezTo>
                  <a:cubicBezTo>
                    <a:pt x="215" y="739"/>
                    <a:pt x="206" y="708"/>
                    <a:pt x="231" y="688"/>
                  </a:cubicBezTo>
                  <a:cubicBezTo>
                    <a:pt x="230" y="663"/>
                    <a:pt x="246" y="645"/>
                    <a:pt x="254" y="624"/>
                  </a:cubicBezTo>
                  <a:cubicBezTo>
                    <a:pt x="257" y="616"/>
                    <a:pt x="262" y="611"/>
                    <a:pt x="266" y="605"/>
                  </a:cubicBezTo>
                  <a:cubicBezTo>
                    <a:pt x="280" y="587"/>
                    <a:pt x="297" y="574"/>
                    <a:pt x="318" y="565"/>
                  </a:cubicBezTo>
                  <a:cubicBezTo>
                    <a:pt x="332" y="558"/>
                    <a:pt x="340" y="545"/>
                    <a:pt x="347" y="530"/>
                  </a:cubicBezTo>
                  <a:cubicBezTo>
                    <a:pt x="362" y="496"/>
                    <a:pt x="365" y="457"/>
                    <a:pt x="390" y="427"/>
                  </a:cubicBezTo>
                  <a:cubicBezTo>
                    <a:pt x="391" y="426"/>
                    <a:pt x="391" y="425"/>
                    <a:pt x="391" y="425"/>
                  </a:cubicBezTo>
                  <a:cubicBezTo>
                    <a:pt x="383" y="391"/>
                    <a:pt x="417" y="372"/>
                    <a:pt x="420" y="342"/>
                  </a:cubicBezTo>
                  <a:cubicBezTo>
                    <a:pt x="421" y="331"/>
                    <a:pt x="427" y="321"/>
                    <a:pt x="417" y="312"/>
                  </a:cubicBezTo>
                  <a:cubicBezTo>
                    <a:pt x="413" y="308"/>
                    <a:pt x="414" y="301"/>
                    <a:pt x="415" y="295"/>
                  </a:cubicBezTo>
                  <a:cubicBezTo>
                    <a:pt x="416" y="278"/>
                    <a:pt x="424" y="262"/>
                    <a:pt x="425" y="244"/>
                  </a:cubicBezTo>
                  <a:cubicBezTo>
                    <a:pt x="425" y="235"/>
                    <a:pt x="434" y="231"/>
                    <a:pt x="441" y="228"/>
                  </a:cubicBezTo>
                  <a:cubicBezTo>
                    <a:pt x="477" y="211"/>
                    <a:pt x="495" y="183"/>
                    <a:pt x="494" y="143"/>
                  </a:cubicBezTo>
                  <a:cubicBezTo>
                    <a:pt x="494" y="138"/>
                    <a:pt x="494" y="137"/>
                    <a:pt x="498" y="134"/>
                  </a:cubicBezTo>
                  <a:cubicBezTo>
                    <a:pt x="518" y="116"/>
                    <a:pt x="523" y="92"/>
                    <a:pt x="527" y="67"/>
                  </a:cubicBezTo>
                  <a:cubicBezTo>
                    <a:pt x="531" y="45"/>
                    <a:pt x="533" y="21"/>
                    <a:pt x="551" y="4"/>
                  </a:cubicBezTo>
                  <a:cubicBezTo>
                    <a:pt x="553" y="0"/>
                    <a:pt x="556" y="0"/>
                    <a:pt x="559" y="1"/>
                  </a:cubicBezTo>
                  <a:cubicBezTo>
                    <a:pt x="565" y="27"/>
                    <a:pt x="552" y="49"/>
                    <a:pt x="548" y="73"/>
                  </a:cubicBezTo>
                  <a:cubicBezTo>
                    <a:pt x="545" y="81"/>
                    <a:pt x="540" y="88"/>
                    <a:pt x="536" y="96"/>
                  </a:cubicBezTo>
                  <a:cubicBezTo>
                    <a:pt x="535" y="116"/>
                    <a:pt x="522" y="134"/>
                    <a:pt x="524" y="155"/>
                  </a:cubicBezTo>
                  <a:cubicBezTo>
                    <a:pt x="525" y="158"/>
                    <a:pt x="526" y="160"/>
                    <a:pt x="526" y="163"/>
                  </a:cubicBezTo>
                  <a:cubicBezTo>
                    <a:pt x="528" y="169"/>
                    <a:pt x="531" y="175"/>
                    <a:pt x="532" y="181"/>
                  </a:cubicBezTo>
                  <a:cubicBezTo>
                    <a:pt x="532" y="201"/>
                    <a:pt x="521" y="215"/>
                    <a:pt x="509" y="229"/>
                  </a:cubicBezTo>
                  <a:cubicBezTo>
                    <a:pt x="495" y="244"/>
                    <a:pt x="474" y="252"/>
                    <a:pt x="463" y="268"/>
                  </a:cubicBezTo>
                  <a:cubicBezTo>
                    <a:pt x="449" y="292"/>
                    <a:pt x="444" y="321"/>
                    <a:pt x="457" y="348"/>
                  </a:cubicBezTo>
                  <a:cubicBezTo>
                    <a:pt x="461" y="357"/>
                    <a:pt x="460" y="362"/>
                    <a:pt x="457" y="368"/>
                  </a:cubicBezTo>
                  <a:cubicBezTo>
                    <a:pt x="449" y="382"/>
                    <a:pt x="442" y="397"/>
                    <a:pt x="432" y="409"/>
                  </a:cubicBezTo>
                  <a:cubicBezTo>
                    <a:pt x="429" y="412"/>
                    <a:pt x="427" y="415"/>
                    <a:pt x="426" y="419"/>
                  </a:cubicBezTo>
                  <a:cubicBezTo>
                    <a:pt x="420" y="462"/>
                    <a:pt x="395" y="499"/>
                    <a:pt x="382" y="540"/>
                  </a:cubicBezTo>
                  <a:cubicBezTo>
                    <a:pt x="374" y="568"/>
                    <a:pt x="356" y="588"/>
                    <a:pt x="328" y="602"/>
                  </a:cubicBezTo>
                  <a:cubicBezTo>
                    <a:pt x="291" y="620"/>
                    <a:pt x="275" y="656"/>
                    <a:pt x="266" y="693"/>
                  </a:cubicBezTo>
                  <a:cubicBezTo>
                    <a:pt x="263" y="704"/>
                    <a:pt x="261" y="714"/>
                    <a:pt x="253" y="722"/>
                  </a:cubicBezTo>
                  <a:cubicBezTo>
                    <a:pt x="247" y="729"/>
                    <a:pt x="245" y="737"/>
                    <a:pt x="245" y="746"/>
                  </a:cubicBezTo>
                  <a:cubicBezTo>
                    <a:pt x="245" y="765"/>
                    <a:pt x="238" y="783"/>
                    <a:pt x="235" y="801"/>
                  </a:cubicBezTo>
                  <a:cubicBezTo>
                    <a:pt x="234" y="810"/>
                    <a:pt x="229" y="817"/>
                    <a:pt x="221" y="821"/>
                  </a:cubicBezTo>
                  <a:cubicBezTo>
                    <a:pt x="183" y="844"/>
                    <a:pt x="157" y="881"/>
                    <a:pt x="122" y="907"/>
                  </a:cubicBezTo>
                  <a:cubicBezTo>
                    <a:pt x="121" y="908"/>
                    <a:pt x="119" y="909"/>
                    <a:pt x="119" y="910"/>
                  </a:cubicBezTo>
                  <a:cubicBezTo>
                    <a:pt x="109" y="940"/>
                    <a:pt x="86" y="964"/>
                    <a:pt x="80" y="996"/>
                  </a:cubicBezTo>
                  <a:cubicBezTo>
                    <a:pt x="78" y="1008"/>
                    <a:pt x="73" y="1018"/>
                    <a:pt x="63" y="1026"/>
                  </a:cubicBezTo>
                  <a:cubicBezTo>
                    <a:pt x="50" y="1037"/>
                    <a:pt x="38" y="1048"/>
                    <a:pt x="25" y="1058"/>
                  </a:cubicBezTo>
                  <a:cubicBezTo>
                    <a:pt x="19" y="1062"/>
                    <a:pt x="12" y="1067"/>
                    <a:pt x="6" y="1057"/>
                  </a:cubicBezTo>
                  <a:cubicBezTo>
                    <a:pt x="3" y="1049"/>
                    <a:pt x="0" y="1040"/>
                    <a:pt x="3" y="1030"/>
                  </a:cubicBezTo>
                  <a:close/>
                </a:path>
              </a:pathLst>
            </a:custGeom>
            <a:solidFill>
              <a:srgbClr val="9B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5283201" y="2646363"/>
              <a:ext cx="1419225" cy="1535113"/>
            </a:xfrm>
            <a:custGeom>
              <a:avLst/>
              <a:gdLst>
                <a:gd name="T0" fmla="*/ 3 w 532"/>
                <a:gd name="T1" fmla="*/ 558 h 575"/>
                <a:gd name="T2" fmla="*/ 28 w 532"/>
                <a:gd name="T3" fmla="*/ 526 h 575"/>
                <a:gd name="T4" fmla="*/ 63 w 532"/>
                <a:gd name="T5" fmla="*/ 501 h 575"/>
                <a:gd name="T6" fmla="*/ 112 w 532"/>
                <a:gd name="T7" fmla="*/ 446 h 575"/>
                <a:gd name="T8" fmla="*/ 123 w 532"/>
                <a:gd name="T9" fmla="*/ 411 h 575"/>
                <a:gd name="T10" fmla="*/ 125 w 532"/>
                <a:gd name="T11" fmla="*/ 400 h 575"/>
                <a:gd name="T12" fmla="*/ 216 w 532"/>
                <a:gd name="T13" fmla="*/ 324 h 575"/>
                <a:gd name="T14" fmla="*/ 229 w 532"/>
                <a:gd name="T15" fmla="*/ 305 h 575"/>
                <a:gd name="T16" fmla="*/ 248 w 532"/>
                <a:gd name="T17" fmla="*/ 285 h 575"/>
                <a:gd name="T18" fmla="*/ 312 w 532"/>
                <a:gd name="T19" fmla="*/ 260 h 575"/>
                <a:gd name="T20" fmla="*/ 350 w 532"/>
                <a:gd name="T21" fmla="*/ 213 h 575"/>
                <a:gd name="T22" fmla="*/ 402 w 532"/>
                <a:gd name="T23" fmla="*/ 132 h 575"/>
                <a:gd name="T24" fmla="*/ 417 w 532"/>
                <a:gd name="T25" fmla="*/ 123 h 575"/>
                <a:gd name="T26" fmla="*/ 456 w 532"/>
                <a:gd name="T27" fmla="*/ 98 h 575"/>
                <a:gd name="T28" fmla="*/ 481 w 532"/>
                <a:gd name="T29" fmla="*/ 60 h 575"/>
                <a:gd name="T30" fmla="*/ 530 w 532"/>
                <a:gd name="T31" fmla="*/ 0 h 575"/>
                <a:gd name="T32" fmla="*/ 507 w 532"/>
                <a:gd name="T33" fmla="*/ 68 h 575"/>
                <a:gd name="T34" fmla="*/ 502 w 532"/>
                <a:gd name="T35" fmla="*/ 82 h 575"/>
                <a:gd name="T36" fmla="*/ 460 w 532"/>
                <a:gd name="T37" fmla="*/ 136 h 575"/>
                <a:gd name="T38" fmla="*/ 394 w 532"/>
                <a:gd name="T39" fmla="*/ 170 h 575"/>
                <a:gd name="T40" fmla="*/ 387 w 532"/>
                <a:gd name="T41" fmla="*/ 179 h 575"/>
                <a:gd name="T42" fmla="*/ 381 w 532"/>
                <a:gd name="T43" fmla="*/ 261 h 575"/>
                <a:gd name="T44" fmla="*/ 373 w 532"/>
                <a:gd name="T45" fmla="*/ 276 h 575"/>
                <a:gd name="T46" fmla="*/ 336 w 532"/>
                <a:gd name="T47" fmla="*/ 320 h 575"/>
                <a:gd name="T48" fmla="*/ 274 w 532"/>
                <a:gd name="T49" fmla="*/ 374 h 575"/>
                <a:gd name="T50" fmla="*/ 251 w 532"/>
                <a:gd name="T51" fmla="*/ 366 h 575"/>
                <a:gd name="T52" fmla="*/ 210 w 532"/>
                <a:gd name="T53" fmla="*/ 363 h 575"/>
                <a:gd name="T54" fmla="*/ 196 w 532"/>
                <a:gd name="T55" fmla="*/ 370 h 575"/>
                <a:gd name="T56" fmla="*/ 174 w 532"/>
                <a:gd name="T57" fmla="*/ 397 h 575"/>
                <a:gd name="T58" fmla="*/ 157 w 532"/>
                <a:gd name="T59" fmla="*/ 429 h 575"/>
                <a:gd name="T60" fmla="*/ 105 w 532"/>
                <a:gd name="T61" fmla="*/ 506 h 575"/>
                <a:gd name="T62" fmla="*/ 34 w 532"/>
                <a:gd name="T63" fmla="*/ 567 h 575"/>
                <a:gd name="T64" fmla="*/ 3 w 532"/>
                <a:gd name="T65" fmla="*/ 55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575">
                  <a:moveTo>
                    <a:pt x="3" y="558"/>
                  </a:moveTo>
                  <a:cubicBezTo>
                    <a:pt x="0" y="538"/>
                    <a:pt x="16" y="528"/>
                    <a:pt x="28" y="526"/>
                  </a:cubicBezTo>
                  <a:cubicBezTo>
                    <a:pt x="46" y="523"/>
                    <a:pt x="56" y="515"/>
                    <a:pt x="63" y="501"/>
                  </a:cubicBezTo>
                  <a:cubicBezTo>
                    <a:pt x="76" y="479"/>
                    <a:pt x="95" y="464"/>
                    <a:pt x="112" y="446"/>
                  </a:cubicBezTo>
                  <a:cubicBezTo>
                    <a:pt x="122" y="438"/>
                    <a:pt x="136" y="428"/>
                    <a:pt x="123" y="411"/>
                  </a:cubicBezTo>
                  <a:cubicBezTo>
                    <a:pt x="121" y="408"/>
                    <a:pt x="122" y="404"/>
                    <a:pt x="125" y="400"/>
                  </a:cubicBezTo>
                  <a:cubicBezTo>
                    <a:pt x="149" y="367"/>
                    <a:pt x="180" y="342"/>
                    <a:pt x="216" y="324"/>
                  </a:cubicBezTo>
                  <a:cubicBezTo>
                    <a:pt x="224" y="319"/>
                    <a:pt x="230" y="318"/>
                    <a:pt x="229" y="305"/>
                  </a:cubicBezTo>
                  <a:cubicBezTo>
                    <a:pt x="228" y="299"/>
                    <a:pt x="242" y="293"/>
                    <a:pt x="248" y="285"/>
                  </a:cubicBezTo>
                  <a:cubicBezTo>
                    <a:pt x="264" y="262"/>
                    <a:pt x="291" y="268"/>
                    <a:pt x="312" y="260"/>
                  </a:cubicBezTo>
                  <a:cubicBezTo>
                    <a:pt x="342" y="249"/>
                    <a:pt x="343" y="243"/>
                    <a:pt x="350" y="213"/>
                  </a:cubicBezTo>
                  <a:cubicBezTo>
                    <a:pt x="358" y="182"/>
                    <a:pt x="359" y="142"/>
                    <a:pt x="402" y="132"/>
                  </a:cubicBezTo>
                  <a:cubicBezTo>
                    <a:pt x="408" y="130"/>
                    <a:pt x="413" y="126"/>
                    <a:pt x="417" y="123"/>
                  </a:cubicBezTo>
                  <a:cubicBezTo>
                    <a:pt x="430" y="114"/>
                    <a:pt x="441" y="103"/>
                    <a:pt x="456" y="98"/>
                  </a:cubicBezTo>
                  <a:cubicBezTo>
                    <a:pt x="473" y="93"/>
                    <a:pt x="481" y="80"/>
                    <a:pt x="481" y="60"/>
                  </a:cubicBezTo>
                  <a:cubicBezTo>
                    <a:pt x="481" y="19"/>
                    <a:pt x="491" y="10"/>
                    <a:pt x="530" y="0"/>
                  </a:cubicBezTo>
                  <a:cubicBezTo>
                    <a:pt x="531" y="25"/>
                    <a:pt x="532" y="51"/>
                    <a:pt x="507" y="68"/>
                  </a:cubicBezTo>
                  <a:cubicBezTo>
                    <a:pt x="503" y="71"/>
                    <a:pt x="502" y="77"/>
                    <a:pt x="502" y="82"/>
                  </a:cubicBezTo>
                  <a:cubicBezTo>
                    <a:pt x="501" y="111"/>
                    <a:pt x="485" y="128"/>
                    <a:pt x="460" y="136"/>
                  </a:cubicBezTo>
                  <a:cubicBezTo>
                    <a:pt x="436" y="144"/>
                    <a:pt x="417" y="161"/>
                    <a:pt x="394" y="170"/>
                  </a:cubicBezTo>
                  <a:cubicBezTo>
                    <a:pt x="391" y="171"/>
                    <a:pt x="387" y="176"/>
                    <a:pt x="387" y="179"/>
                  </a:cubicBezTo>
                  <a:cubicBezTo>
                    <a:pt x="385" y="206"/>
                    <a:pt x="371" y="233"/>
                    <a:pt x="381" y="261"/>
                  </a:cubicBezTo>
                  <a:cubicBezTo>
                    <a:pt x="383" y="268"/>
                    <a:pt x="381" y="273"/>
                    <a:pt x="373" y="276"/>
                  </a:cubicBezTo>
                  <a:cubicBezTo>
                    <a:pt x="354" y="284"/>
                    <a:pt x="342" y="299"/>
                    <a:pt x="336" y="320"/>
                  </a:cubicBezTo>
                  <a:cubicBezTo>
                    <a:pt x="327" y="351"/>
                    <a:pt x="302" y="365"/>
                    <a:pt x="274" y="374"/>
                  </a:cubicBezTo>
                  <a:cubicBezTo>
                    <a:pt x="265" y="377"/>
                    <a:pt x="257" y="374"/>
                    <a:pt x="251" y="366"/>
                  </a:cubicBezTo>
                  <a:cubicBezTo>
                    <a:pt x="239" y="348"/>
                    <a:pt x="225" y="349"/>
                    <a:pt x="210" y="363"/>
                  </a:cubicBezTo>
                  <a:cubicBezTo>
                    <a:pt x="206" y="366"/>
                    <a:pt x="201" y="371"/>
                    <a:pt x="196" y="370"/>
                  </a:cubicBezTo>
                  <a:cubicBezTo>
                    <a:pt x="175" y="368"/>
                    <a:pt x="173" y="380"/>
                    <a:pt x="174" y="397"/>
                  </a:cubicBezTo>
                  <a:cubicBezTo>
                    <a:pt x="174" y="410"/>
                    <a:pt x="166" y="423"/>
                    <a:pt x="157" y="429"/>
                  </a:cubicBezTo>
                  <a:cubicBezTo>
                    <a:pt x="126" y="447"/>
                    <a:pt x="113" y="475"/>
                    <a:pt x="105" y="506"/>
                  </a:cubicBezTo>
                  <a:cubicBezTo>
                    <a:pt x="95" y="544"/>
                    <a:pt x="67" y="558"/>
                    <a:pt x="34" y="567"/>
                  </a:cubicBezTo>
                  <a:cubicBezTo>
                    <a:pt x="20" y="575"/>
                    <a:pt x="9" y="573"/>
                    <a:pt x="3" y="558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2282826" y="711200"/>
              <a:ext cx="712788" cy="1736725"/>
            </a:xfrm>
            <a:custGeom>
              <a:avLst/>
              <a:gdLst>
                <a:gd name="T0" fmla="*/ 168 w 267"/>
                <a:gd name="T1" fmla="*/ 169 h 651"/>
                <a:gd name="T2" fmla="*/ 222 w 267"/>
                <a:gd name="T3" fmla="*/ 71 h 651"/>
                <a:gd name="T4" fmla="*/ 231 w 267"/>
                <a:gd name="T5" fmla="*/ 30 h 651"/>
                <a:gd name="T6" fmla="*/ 238 w 267"/>
                <a:gd name="T7" fmla="*/ 0 h 651"/>
                <a:gd name="T8" fmla="*/ 256 w 267"/>
                <a:gd name="T9" fmla="*/ 93 h 651"/>
                <a:gd name="T10" fmla="*/ 250 w 267"/>
                <a:gd name="T11" fmla="*/ 126 h 651"/>
                <a:gd name="T12" fmla="*/ 231 w 267"/>
                <a:gd name="T13" fmla="*/ 189 h 651"/>
                <a:gd name="T14" fmla="*/ 219 w 267"/>
                <a:gd name="T15" fmla="*/ 196 h 651"/>
                <a:gd name="T16" fmla="*/ 192 w 267"/>
                <a:gd name="T17" fmla="*/ 203 h 651"/>
                <a:gd name="T18" fmla="*/ 178 w 267"/>
                <a:gd name="T19" fmla="*/ 240 h 651"/>
                <a:gd name="T20" fmla="*/ 155 w 267"/>
                <a:gd name="T21" fmla="*/ 320 h 651"/>
                <a:gd name="T22" fmla="*/ 149 w 267"/>
                <a:gd name="T23" fmla="*/ 358 h 651"/>
                <a:gd name="T24" fmla="*/ 141 w 267"/>
                <a:gd name="T25" fmla="*/ 404 h 651"/>
                <a:gd name="T26" fmla="*/ 116 w 267"/>
                <a:gd name="T27" fmla="*/ 451 h 651"/>
                <a:gd name="T28" fmla="*/ 118 w 267"/>
                <a:gd name="T29" fmla="*/ 468 h 651"/>
                <a:gd name="T30" fmla="*/ 92 w 267"/>
                <a:gd name="T31" fmla="*/ 514 h 651"/>
                <a:gd name="T32" fmla="*/ 96 w 267"/>
                <a:gd name="T33" fmla="*/ 527 h 651"/>
                <a:gd name="T34" fmla="*/ 109 w 267"/>
                <a:gd name="T35" fmla="*/ 524 h 651"/>
                <a:gd name="T36" fmla="*/ 123 w 267"/>
                <a:gd name="T37" fmla="*/ 486 h 651"/>
                <a:gd name="T38" fmla="*/ 118 w 267"/>
                <a:gd name="T39" fmla="*/ 468 h 651"/>
                <a:gd name="T40" fmla="*/ 125 w 267"/>
                <a:gd name="T41" fmla="*/ 526 h 651"/>
                <a:gd name="T42" fmla="*/ 111 w 267"/>
                <a:gd name="T43" fmla="*/ 536 h 651"/>
                <a:gd name="T44" fmla="*/ 70 w 267"/>
                <a:gd name="T45" fmla="*/ 593 h 651"/>
                <a:gd name="T46" fmla="*/ 66 w 267"/>
                <a:gd name="T47" fmla="*/ 600 h 651"/>
                <a:gd name="T48" fmla="*/ 55 w 267"/>
                <a:gd name="T49" fmla="*/ 581 h 651"/>
                <a:gd name="T50" fmla="*/ 54 w 267"/>
                <a:gd name="T51" fmla="*/ 624 h 651"/>
                <a:gd name="T52" fmla="*/ 30 w 267"/>
                <a:gd name="T53" fmla="*/ 644 h 651"/>
                <a:gd name="T54" fmla="*/ 6 w 267"/>
                <a:gd name="T55" fmla="*/ 644 h 651"/>
                <a:gd name="T56" fmla="*/ 3 w 267"/>
                <a:gd name="T57" fmla="*/ 581 h 651"/>
                <a:gd name="T58" fmla="*/ 17 w 267"/>
                <a:gd name="T59" fmla="*/ 558 h 651"/>
                <a:gd name="T60" fmla="*/ 28 w 267"/>
                <a:gd name="T61" fmla="*/ 517 h 651"/>
                <a:gd name="T62" fmla="*/ 53 w 267"/>
                <a:gd name="T63" fmla="*/ 456 h 651"/>
                <a:gd name="T64" fmla="*/ 57 w 267"/>
                <a:gd name="T65" fmla="*/ 447 h 651"/>
                <a:gd name="T66" fmla="*/ 67 w 267"/>
                <a:gd name="T67" fmla="*/ 433 h 651"/>
                <a:gd name="T68" fmla="*/ 78 w 267"/>
                <a:gd name="T69" fmla="*/ 415 h 651"/>
                <a:gd name="T70" fmla="*/ 105 w 267"/>
                <a:gd name="T71" fmla="*/ 370 h 651"/>
                <a:gd name="T72" fmla="*/ 132 w 267"/>
                <a:gd name="T73" fmla="*/ 287 h 651"/>
                <a:gd name="T74" fmla="*/ 138 w 267"/>
                <a:gd name="T75" fmla="*/ 268 h 651"/>
                <a:gd name="T76" fmla="*/ 156 w 267"/>
                <a:gd name="T77" fmla="*/ 206 h 651"/>
                <a:gd name="T78" fmla="*/ 163 w 267"/>
                <a:gd name="T79" fmla="*/ 184 h 651"/>
                <a:gd name="T80" fmla="*/ 168 w 267"/>
                <a:gd name="T81" fmla="*/ 16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7" h="651">
                  <a:moveTo>
                    <a:pt x="168" y="169"/>
                  </a:moveTo>
                  <a:cubicBezTo>
                    <a:pt x="207" y="149"/>
                    <a:pt x="226" y="114"/>
                    <a:pt x="222" y="71"/>
                  </a:cubicBezTo>
                  <a:cubicBezTo>
                    <a:pt x="221" y="57"/>
                    <a:pt x="221" y="41"/>
                    <a:pt x="231" y="30"/>
                  </a:cubicBezTo>
                  <a:cubicBezTo>
                    <a:pt x="239" y="21"/>
                    <a:pt x="228" y="8"/>
                    <a:pt x="238" y="0"/>
                  </a:cubicBezTo>
                  <a:cubicBezTo>
                    <a:pt x="257" y="17"/>
                    <a:pt x="267" y="70"/>
                    <a:pt x="256" y="93"/>
                  </a:cubicBezTo>
                  <a:cubicBezTo>
                    <a:pt x="251" y="103"/>
                    <a:pt x="246" y="115"/>
                    <a:pt x="250" y="126"/>
                  </a:cubicBezTo>
                  <a:cubicBezTo>
                    <a:pt x="261" y="153"/>
                    <a:pt x="240" y="168"/>
                    <a:pt x="231" y="189"/>
                  </a:cubicBezTo>
                  <a:cubicBezTo>
                    <a:pt x="229" y="193"/>
                    <a:pt x="225" y="195"/>
                    <a:pt x="219" y="196"/>
                  </a:cubicBezTo>
                  <a:cubicBezTo>
                    <a:pt x="210" y="197"/>
                    <a:pt x="198" y="193"/>
                    <a:pt x="192" y="203"/>
                  </a:cubicBezTo>
                  <a:cubicBezTo>
                    <a:pt x="185" y="214"/>
                    <a:pt x="178" y="227"/>
                    <a:pt x="178" y="240"/>
                  </a:cubicBezTo>
                  <a:cubicBezTo>
                    <a:pt x="179" y="270"/>
                    <a:pt x="175" y="296"/>
                    <a:pt x="155" y="320"/>
                  </a:cubicBezTo>
                  <a:cubicBezTo>
                    <a:pt x="148" y="329"/>
                    <a:pt x="146" y="344"/>
                    <a:pt x="149" y="358"/>
                  </a:cubicBezTo>
                  <a:cubicBezTo>
                    <a:pt x="152" y="374"/>
                    <a:pt x="150" y="389"/>
                    <a:pt x="141" y="404"/>
                  </a:cubicBezTo>
                  <a:cubicBezTo>
                    <a:pt x="131" y="418"/>
                    <a:pt x="125" y="436"/>
                    <a:pt x="116" y="451"/>
                  </a:cubicBezTo>
                  <a:cubicBezTo>
                    <a:pt x="111" y="459"/>
                    <a:pt x="115" y="463"/>
                    <a:pt x="118" y="468"/>
                  </a:cubicBezTo>
                  <a:cubicBezTo>
                    <a:pt x="101" y="479"/>
                    <a:pt x="93" y="495"/>
                    <a:pt x="92" y="514"/>
                  </a:cubicBezTo>
                  <a:cubicBezTo>
                    <a:pt x="92" y="519"/>
                    <a:pt x="91" y="524"/>
                    <a:pt x="96" y="527"/>
                  </a:cubicBezTo>
                  <a:cubicBezTo>
                    <a:pt x="101" y="529"/>
                    <a:pt x="105" y="526"/>
                    <a:pt x="109" y="524"/>
                  </a:cubicBezTo>
                  <a:cubicBezTo>
                    <a:pt x="122" y="517"/>
                    <a:pt x="127" y="502"/>
                    <a:pt x="123" y="486"/>
                  </a:cubicBezTo>
                  <a:cubicBezTo>
                    <a:pt x="121" y="480"/>
                    <a:pt x="115" y="476"/>
                    <a:pt x="118" y="468"/>
                  </a:cubicBezTo>
                  <a:cubicBezTo>
                    <a:pt x="137" y="477"/>
                    <a:pt x="141" y="511"/>
                    <a:pt x="125" y="526"/>
                  </a:cubicBezTo>
                  <a:cubicBezTo>
                    <a:pt x="121" y="530"/>
                    <a:pt x="116" y="535"/>
                    <a:pt x="111" y="536"/>
                  </a:cubicBezTo>
                  <a:cubicBezTo>
                    <a:pt x="83" y="545"/>
                    <a:pt x="75" y="569"/>
                    <a:pt x="70" y="593"/>
                  </a:cubicBezTo>
                  <a:cubicBezTo>
                    <a:pt x="69" y="596"/>
                    <a:pt x="67" y="598"/>
                    <a:pt x="66" y="600"/>
                  </a:cubicBezTo>
                  <a:cubicBezTo>
                    <a:pt x="54" y="599"/>
                    <a:pt x="59" y="589"/>
                    <a:pt x="55" y="581"/>
                  </a:cubicBezTo>
                  <a:cubicBezTo>
                    <a:pt x="53" y="597"/>
                    <a:pt x="36" y="610"/>
                    <a:pt x="54" y="624"/>
                  </a:cubicBezTo>
                  <a:cubicBezTo>
                    <a:pt x="49" y="634"/>
                    <a:pt x="40" y="640"/>
                    <a:pt x="30" y="644"/>
                  </a:cubicBezTo>
                  <a:cubicBezTo>
                    <a:pt x="22" y="651"/>
                    <a:pt x="14" y="636"/>
                    <a:pt x="6" y="644"/>
                  </a:cubicBezTo>
                  <a:cubicBezTo>
                    <a:pt x="1" y="623"/>
                    <a:pt x="10" y="602"/>
                    <a:pt x="3" y="581"/>
                  </a:cubicBezTo>
                  <a:cubicBezTo>
                    <a:pt x="0" y="573"/>
                    <a:pt x="14" y="567"/>
                    <a:pt x="17" y="558"/>
                  </a:cubicBezTo>
                  <a:cubicBezTo>
                    <a:pt x="21" y="545"/>
                    <a:pt x="29" y="532"/>
                    <a:pt x="28" y="517"/>
                  </a:cubicBezTo>
                  <a:cubicBezTo>
                    <a:pt x="26" y="493"/>
                    <a:pt x="46" y="477"/>
                    <a:pt x="53" y="456"/>
                  </a:cubicBezTo>
                  <a:cubicBezTo>
                    <a:pt x="52" y="452"/>
                    <a:pt x="54" y="449"/>
                    <a:pt x="57" y="447"/>
                  </a:cubicBezTo>
                  <a:cubicBezTo>
                    <a:pt x="62" y="444"/>
                    <a:pt x="71" y="444"/>
                    <a:pt x="67" y="433"/>
                  </a:cubicBezTo>
                  <a:cubicBezTo>
                    <a:pt x="67" y="425"/>
                    <a:pt x="74" y="421"/>
                    <a:pt x="78" y="415"/>
                  </a:cubicBezTo>
                  <a:cubicBezTo>
                    <a:pt x="90" y="402"/>
                    <a:pt x="102" y="388"/>
                    <a:pt x="105" y="370"/>
                  </a:cubicBezTo>
                  <a:cubicBezTo>
                    <a:pt x="120" y="344"/>
                    <a:pt x="119" y="313"/>
                    <a:pt x="132" y="287"/>
                  </a:cubicBezTo>
                  <a:cubicBezTo>
                    <a:pt x="139" y="282"/>
                    <a:pt x="138" y="276"/>
                    <a:pt x="138" y="268"/>
                  </a:cubicBezTo>
                  <a:cubicBezTo>
                    <a:pt x="139" y="246"/>
                    <a:pt x="139" y="224"/>
                    <a:pt x="156" y="206"/>
                  </a:cubicBezTo>
                  <a:cubicBezTo>
                    <a:pt x="161" y="200"/>
                    <a:pt x="162" y="192"/>
                    <a:pt x="163" y="184"/>
                  </a:cubicBezTo>
                  <a:cubicBezTo>
                    <a:pt x="163" y="179"/>
                    <a:pt x="160" y="172"/>
                    <a:pt x="168" y="169"/>
                  </a:cubicBezTo>
                  <a:close/>
                </a:path>
              </a:pathLst>
            </a:custGeom>
            <a:solidFill>
              <a:srgbClr val="E1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-2947988" y="2395538"/>
              <a:ext cx="747713" cy="1198563"/>
            </a:xfrm>
            <a:custGeom>
              <a:avLst/>
              <a:gdLst>
                <a:gd name="T0" fmla="*/ 255 w 280"/>
                <a:gd name="T1" fmla="*/ 13 h 449"/>
                <a:gd name="T2" fmla="*/ 272 w 280"/>
                <a:gd name="T3" fmla="*/ 0 h 449"/>
                <a:gd name="T4" fmla="*/ 279 w 280"/>
                <a:gd name="T5" fmla="*/ 13 h 449"/>
                <a:gd name="T6" fmla="*/ 272 w 280"/>
                <a:gd name="T7" fmla="*/ 56 h 449"/>
                <a:gd name="T8" fmla="*/ 273 w 280"/>
                <a:gd name="T9" fmla="*/ 81 h 449"/>
                <a:gd name="T10" fmla="*/ 269 w 280"/>
                <a:gd name="T11" fmla="*/ 128 h 449"/>
                <a:gd name="T12" fmla="*/ 256 w 280"/>
                <a:gd name="T13" fmla="*/ 153 h 449"/>
                <a:gd name="T14" fmla="*/ 210 w 280"/>
                <a:gd name="T15" fmla="*/ 224 h 449"/>
                <a:gd name="T16" fmla="*/ 149 w 280"/>
                <a:gd name="T17" fmla="*/ 296 h 449"/>
                <a:gd name="T18" fmla="*/ 115 w 280"/>
                <a:gd name="T19" fmla="*/ 335 h 449"/>
                <a:gd name="T20" fmla="*/ 92 w 280"/>
                <a:gd name="T21" fmla="*/ 369 h 449"/>
                <a:gd name="T22" fmla="*/ 53 w 280"/>
                <a:gd name="T23" fmla="*/ 422 h 449"/>
                <a:gd name="T24" fmla="*/ 39 w 280"/>
                <a:gd name="T25" fmla="*/ 445 h 449"/>
                <a:gd name="T26" fmla="*/ 22 w 280"/>
                <a:gd name="T27" fmla="*/ 449 h 449"/>
                <a:gd name="T28" fmla="*/ 10 w 280"/>
                <a:gd name="T29" fmla="*/ 429 h 449"/>
                <a:gd name="T30" fmla="*/ 15 w 280"/>
                <a:gd name="T31" fmla="*/ 397 h 449"/>
                <a:gd name="T32" fmla="*/ 57 w 280"/>
                <a:gd name="T33" fmla="*/ 319 h 449"/>
                <a:gd name="T34" fmla="*/ 54 w 280"/>
                <a:gd name="T35" fmla="*/ 304 h 449"/>
                <a:gd name="T36" fmla="*/ 83 w 280"/>
                <a:gd name="T37" fmla="*/ 236 h 449"/>
                <a:gd name="T38" fmla="*/ 115 w 280"/>
                <a:gd name="T39" fmla="*/ 218 h 449"/>
                <a:gd name="T40" fmla="*/ 142 w 280"/>
                <a:gd name="T41" fmla="*/ 229 h 449"/>
                <a:gd name="T42" fmla="*/ 166 w 280"/>
                <a:gd name="T43" fmla="*/ 171 h 449"/>
                <a:gd name="T44" fmla="*/ 202 w 280"/>
                <a:gd name="T45" fmla="*/ 145 h 449"/>
                <a:gd name="T46" fmla="*/ 225 w 280"/>
                <a:gd name="T47" fmla="*/ 131 h 449"/>
                <a:gd name="T48" fmla="*/ 249 w 280"/>
                <a:gd name="T49" fmla="*/ 74 h 449"/>
                <a:gd name="T50" fmla="*/ 257 w 280"/>
                <a:gd name="T51" fmla="*/ 40 h 449"/>
                <a:gd name="T52" fmla="*/ 255 w 280"/>
                <a:gd name="T53" fmla="*/ 1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449">
                  <a:moveTo>
                    <a:pt x="255" y="13"/>
                  </a:moveTo>
                  <a:cubicBezTo>
                    <a:pt x="260" y="8"/>
                    <a:pt x="265" y="3"/>
                    <a:pt x="272" y="0"/>
                  </a:cubicBezTo>
                  <a:cubicBezTo>
                    <a:pt x="280" y="2"/>
                    <a:pt x="263" y="16"/>
                    <a:pt x="279" y="13"/>
                  </a:cubicBezTo>
                  <a:cubicBezTo>
                    <a:pt x="269" y="26"/>
                    <a:pt x="266" y="40"/>
                    <a:pt x="272" y="56"/>
                  </a:cubicBezTo>
                  <a:cubicBezTo>
                    <a:pt x="276" y="64"/>
                    <a:pt x="274" y="73"/>
                    <a:pt x="273" y="81"/>
                  </a:cubicBezTo>
                  <a:cubicBezTo>
                    <a:pt x="271" y="97"/>
                    <a:pt x="265" y="112"/>
                    <a:pt x="269" y="128"/>
                  </a:cubicBezTo>
                  <a:cubicBezTo>
                    <a:pt x="272" y="139"/>
                    <a:pt x="264" y="147"/>
                    <a:pt x="256" y="153"/>
                  </a:cubicBezTo>
                  <a:cubicBezTo>
                    <a:pt x="231" y="170"/>
                    <a:pt x="217" y="193"/>
                    <a:pt x="210" y="224"/>
                  </a:cubicBezTo>
                  <a:cubicBezTo>
                    <a:pt x="202" y="256"/>
                    <a:pt x="183" y="284"/>
                    <a:pt x="149" y="296"/>
                  </a:cubicBezTo>
                  <a:cubicBezTo>
                    <a:pt x="129" y="302"/>
                    <a:pt x="121" y="318"/>
                    <a:pt x="115" y="335"/>
                  </a:cubicBezTo>
                  <a:cubicBezTo>
                    <a:pt x="111" y="349"/>
                    <a:pt x="103" y="360"/>
                    <a:pt x="92" y="369"/>
                  </a:cubicBezTo>
                  <a:cubicBezTo>
                    <a:pt x="73" y="382"/>
                    <a:pt x="58" y="398"/>
                    <a:pt x="53" y="422"/>
                  </a:cubicBezTo>
                  <a:cubicBezTo>
                    <a:pt x="52" y="431"/>
                    <a:pt x="48" y="440"/>
                    <a:pt x="39" y="445"/>
                  </a:cubicBezTo>
                  <a:cubicBezTo>
                    <a:pt x="34" y="449"/>
                    <a:pt x="28" y="449"/>
                    <a:pt x="22" y="449"/>
                  </a:cubicBezTo>
                  <a:cubicBezTo>
                    <a:pt x="1" y="449"/>
                    <a:pt x="0" y="447"/>
                    <a:pt x="10" y="429"/>
                  </a:cubicBezTo>
                  <a:cubicBezTo>
                    <a:pt x="16" y="419"/>
                    <a:pt x="8" y="407"/>
                    <a:pt x="15" y="397"/>
                  </a:cubicBezTo>
                  <a:cubicBezTo>
                    <a:pt x="36" y="375"/>
                    <a:pt x="46" y="347"/>
                    <a:pt x="57" y="319"/>
                  </a:cubicBezTo>
                  <a:cubicBezTo>
                    <a:pt x="59" y="313"/>
                    <a:pt x="56" y="308"/>
                    <a:pt x="54" y="304"/>
                  </a:cubicBezTo>
                  <a:cubicBezTo>
                    <a:pt x="45" y="281"/>
                    <a:pt x="60" y="243"/>
                    <a:pt x="83" y="236"/>
                  </a:cubicBezTo>
                  <a:cubicBezTo>
                    <a:pt x="95" y="233"/>
                    <a:pt x="105" y="226"/>
                    <a:pt x="115" y="218"/>
                  </a:cubicBezTo>
                  <a:cubicBezTo>
                    <a:pt x="128" y="207"/>
                    <a:pt x="135" y="209"/>
                    <a:pt x="142" y="229"/>
                  </a:cubicBezTo>
                  <a:cubicBezTo>
                    <a:pt x="145" y="206"/>
                    <a:pt x="157" y="189"/>
                    <a:pt x="166" y="171"/>
                  </a:cubicBezTo>
                  <a:cubicBezTo>
                    <a:pt x="173" y="156"/>
                    <a:pt x="183" y="145"/>
                    <a:pt x="202" y="145"/>
                  </a:cubicBezTo>
                  <a:cubicBezTo>
                    <a:pt x="212" y="145"/>
                    <a:pt x="218" y="138"/>
                    <a:pt x="225" y="131"/>
                  </a:cubicBezTo>
                  <a:cubicBezTo>
                    <a:pt x="241" y="115"/>
                    <a:pt x="256" y="101"/>
                    <a:pt x="249" y="74"/>
                  </a:cubicBezTo>
                  <a:cubicBezTo>
                    <a:pt x="246" y="64"/>
                    <a:pt x="251" y="49"/>
                    <a:pt x="257" y="40"/>
                  </a:cubicBezTo>
                  <a:cubicBezTo>
                    <a:pt x="264" y="29"/>
                    <a:pt x="259" y="22"/>
                    <a:pt x="255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-4071938" y="1700212"/>
              <a:ext cx="2079625" cy="2974975"/>
            </a:xfrm>
            <a:custGeom>
              <a:avLst/>
              <a:gdLst>
                <a:gd name="T0" fmla="*/ 779 w 779"/>
                <a:gd name="T1" fmla="*/ 1 h 1114"/>
                <a:gd name="T2" fmla="*/ 747 w 779"/>
                <a:gd name="T3" fmla="*/ 52 h 1114"/>
                <a:gd name="T4" fmla="*/ 738 w 779"/>
                <a:gd name="T5" fmla="*/ 65 h 1114"/>
                <a:gd name="T6" fmla="*/ 729 w 779"/>
                <a:gd name="T7" fmla="*/ 77 h 1114"/>
                <a:gd name="T8" fmla="*/ 723 w 779"/>
                <a:gd name="T9" fmla="*/ 85 h 1114"/>
                <a:gd name="T10" fmla="*/ 676 w 779"/>
                <a:gd name="T11" fmla="*/ 121 h 1114"/>
                <a:gd name="T12" fmla="*/ 671 w 779"/>
                <a:gd name="T13" fmla="*/ 161 h 1114"/>
                <a:gd name="T14" fmla="*/ 664 w 779"/>
                <a:gd name="T15" fmla="*/ 184 h 1114"/>
                <a:gd name="T16" fmla="*/ 660 w 779"/>
                <a:gd name="T17" fmla="*/ 205 h 1114"/>
                <a:gd name="T18" fmla="*/ 633 w 779"/>
                <a:gd name="T19" fmla="*/ 268 h 1114"/>
                <a:gd name="T20" fmla="*/ 570 w 779"/>
                <a:gd name="T21" fmla="*/ 333 h 1114"/>
                <a:gd name="T22" fmla="*/ 559 w 779"/>
                <a:gd name="T23" fmla="*/ 358 h 1114"/>
                <a:gd name="T24" fmla="*/ 528 w 779"/>
                <a:gd name="T25" fmla="*/ 392 h 1114"/>
                <a:gd name="T26" fmla="*/ 449 w 779"/>
                <a:gd name="T27" fmla="*/ 454 h 1114"/>
                <a:gd name="T28" fmla="*/ 445 w 779"/>
                <a:gd name="T29" fmla="*/ 462 h 1114"/>
                <a:gd name="T30" fmla="*/ 457 w 779"/>
                <a:gd name="T31" fmla="*/ 521 h 1114"/>
                <a:gd name="T32" fmla="*/ 450 w 779"/>
                <a:gd name="T33" fmla="*/ 554 h 1114"/>
                <a:gd name="T34" fmla="*/ 437 w 779"/>
                <a:gd name="T35" fmla="*/ 580 h 1114"/>
                <a:gd name="T36" fmla="*/ 377 w 779"/>
                <a:gd name="T37" fmla="*/ 629 h 1114"/>
                <a:gd name="T38" fmla="*/ 356 w 779"/>
                <a:gd name="T39" fmla="*/ 648 h 1114"/>
                <a:gd name="T40" fmla="*/ 333 w 779"/>
                <a:gd name="T41" fmla="*/ 671 h 1114"/>
                <a:gd name="T42" fmla="*/ 282 w 779"/>
                <a:gd name="T43" fmla="*/ 712 h 1114"/>
                <a:gd name="T44" fmla="*/ 260 w 779"/>
                <a:gd name="T45" fmla="*/ 750 h 1114"/>
                <a:gd name="T46" fmla="*/ 253 w 779"/>
                <a:gd name="T47" fmla="*/ 764 h 1114"/>
                <a:gd name="T48" fmla="*/ 232 w 779"/>
                <a:gd name="T49" fmla="*/ 824 h 1114"/>
                <a:gd name="T50" fmla="*/ 220 w 779"/>
                <a:gd name="T51" fmla="*/ 873 h 1114"/>
                <a:gd name="T52" fmla="*/ 197 w 779"/>
                <a:gd name="T53" fmla="*/ 891 h 1114"/>
                <a:gd name="T54" fmla="*/ 125 w 779"/>
                <a:gd name="T55" fmla="*/ 922 h 1114"/>
                <a:gd name="T56" fmla="*/ 117 w 779"/>
                <a:gd name="T57" fmla="*/ 931 h 1114"/>
                <a:gd name="T58" fmla="*/ 77 w 779"/>
                <a:gd name="T59" fmla="*/ 1035 h 1114"/>
                <a:gd name="T60" fmla="*/ 72 w 779"/>
                <a:gd name="T61" fmla="*/ 1061 h 1114"/>
                <a:gd name="T62" fmla="*/ 17 w 779"/>
                <a:gd name="T63" fmla="*/ 1114 h 1114"/>
                <a:gd name="T64" fmla="*/ 12 w 779"/>
                <a:gd name="T65" fmla="*/ 1091 h 1114"/>
                <a:gd name="T66" fmla="*/ 56 w 779"/>
                <a:gd name="T67" fmla="*/ 1003 h 1114"/>
                <a:gd name="T68" fmla="*/ 67 w 779"/>
                <a:gd name="T69" fmla="*/ 980 h 1114"/>
                <a:gd name="T70" fmla="*/ 89 w 779"/>
                <a:gd name="T71" fmla="*/ 931 h 1114"/>
                <a:gd name="T72" fmla="*/ 112 w 779"/>
                <a:gd name="T73" fmla="*/ 902 h 1114"/>
                <a:gd name="T74" fmla="*/ 171 w 779"/>
                <a:gd name="T75" fmla="*/ 872 h 1114"/>
                <a:gd name="T76" fmla="*/ 200 w 779"/>
                <a:gd name="T77" fmla="*/ 843 h 1114"/>
                <a:gd name="T78" fmla="*/ 218 w 779"/>
                <a:gd name="T79" fmla="*/ 803 h 1114"/>
                <a:gd name="T80" fmla="*/ 227 w 779"/>
                <a:gd name="T81" fmla="*/ 783 h 1114"/>
                <a:gd name="T82" fmla="*/ 263 w 779"/>
                <a:gd name="T83" fmla="*/ 695 h 1114"/>
                <a:gd name="T84" fmla="*/ 308 w 779"/>
                <a:gd name="T85" fmla="*/ 657 h 1114"/>
                <a:gd name="T86" fmla="*/ 331 w 779"/>
                <a:gd name="T87" fmla="*/ 639 h 1114"/>
                <a:gd name="T88" fmla="*/ 380 w 779"/>
                <a:gd name="T89" fmla="*/ 607 h 1114"/>
                <a:gd name="T90" fmla="*/ 419 w 779"/>
                <a:gd name="T91" fmla="*/ 566 h 1114"/>
                <a:gd name="T92" fmla="*/ 432 w 779"/>
                <a:gd name="T93" fmla="*/ 533 h 1114"/>
                <a:gd name="T94" fmla="*/ 437 w 779"/>
                <a:gd name="T95" fmla="*/ 503 h 1114"/>
                <a:gd name="T96" fmla="*/ 428 w 779"/>
                <a:gd name="T97" fmla="*/ 451 h 1114"/>
                <a:gd name="T98" fmla="*/ 438 w 779"/>
                <a:gd name="T99" fmla="*/ 426 h 1114"/>
                <a:gd name="T100" fmla="*/ 519 w 779"/>
                <a:gd name="T101" fmla="*/ 369 h 1114"/>
                <a:gd name="T102" fmla="*/ 536 w 779"/>
                <a:gd name="T103" fmla="*/ 351 h 1114"/>
                <a:gd name="T104" fmla="*/ 578 w 779"/>
                <a:gd name="T105" fmla="*/ 289 h 1114"/>
                <a:gd name="T106" fmla="*/ 634 w 779"/>
                <a:gd name="T107" fmla="*/ 227 h 1114"/>
                <a:gd name="T108" fmla="*/ 641 w 779"/>
                <a:gd name="T109" fmla="*/ 208 h 1114"/>
                <a:gd name="T110" fmla="*/ 652 w 779"/>
                <a:gd name="T111" fmla="*/ 126 h 1114"/>
                <a:gd name="T112" fmla="*/ 666 w 779"/>
                <a:gd name="T113" fmla="*/ 98 h 1114"/>
                <a:gd name="T114" fmla="*/ 712 w 779"/>
                <a:gd name="T115" fmla="*/ 57 h 1114"/>
                <a:gd name="T116" fmla="*/ 712 w 779"/>
                <a:gd name="T117" fmla="*/ 57 h 1114"/>
                <a:gd name="T118" fmla="*/ 738 w 779"/>
                <a:gd name="T119" fmla="*/ 30 h 1114"/>
                <a:gd name="T120" fmla="*/ 779 w 779"/>
                <a:gd name="T121" fmla="*/ 1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9" h="1114">
                  <a:moveTo>
                    <a:pt x="779" y="1"/>
                  </a:moveTo>
                  <a:cubicBezTo>
                    <a:pt x="775" y="22"/>
                    <a:pt x="762" y="38"/>
                    <a:pt x="747" y="52"/>
                  </a:cubicBezTo>
                  <a:cubicBezTo>
                    <a:pt x="743" y="55"/>
                    <a:pt x="739" y="59"/>
                    <a:pt x="738" y="65"/>
                  </a:cubicBezTo>
                  <a:cubicBezTo>
                    <a:pt x="739" y="72"/>
                    <a:pt x="734" y="75"/>
                    <a:pt x="729" y="77"/>
                  </a:cubicBezTo>
                  <a:cubicBezTo>
                    <a:pt x="727" y="80"/>
                    <a:pt x="725" y="82"/>
                    <a:pt x="723" y="85"/>
                  </a:cubicBezTo>
                  <a:cubicBezTo>
                    <a:pt x="699" y="85"/>
                    <a:pt x="689" y="107"/>
                    <a:pt x="676" y="121"/>
                  </a:cubicBezTo>
                  <a:cubicBezTo>
                    <a:pt x="669" y="129"/>
                    <a:pt x="672" y="147"/>
                    <a:pt x="671" y="161"/>
                  </a:cubicBezTo>
                  <a:cubicBezTo>
                    <a:pt x="671" y="170"/>
                    <a:pt x="673" y="178"/>
                    <a:pt x="664" y="184"/>
                  </a:cubicBezTo>
                  <a:cubicBezTo>
                    <a:pt x="657" y="189"/>
                    <a:pt x="660" y="198"/>
                    <a:pt x="660" y="205"/>
                  </a:cubicBezTo>
                  <a:cubicBezTo>
                    <a:pt x="661" y="230"/>
                    <a:pt x="650" y="248"/>
                    <a:pt x="633" y="268"/>
                  </a:cubicBezTo>
                  <a:cubicBezTo>
                    <a:pt x="614" y="291"/>
                    <a:pt x="586" y="306"/>
                    <a:pt x="570" y="333"/>
                  </a:cubicBezTo>
                  <a:cubicBezTo>
                    <a:pt x="565" y="341"/>
                    <a:pt x="560" y="348"/>
                    <a:pt x="559" y="358"/>
                  </a:cubicBezTo>
                  <a:cubicBezTo>
                    <a:pt x="557" y="376"/>
                    <a:pt x="546" y="385"/>
                    <a:pt x="528" y="392"/>
                  </a:cubicBezTo>
                  <a:cubicBezTo>
                    <a:pt x="495" y="403"/>
                    <a:pt x="469" y="425"/>
                    <a:pt x="449" y="454"/>
                  </a:cubicBezTo>
                  <a:cubicBezTo>
                    <a:pt x="447" y="456"/>
                    <a:pt x="444" y="461"/>
                    <a:pt x="445" y="462"/>
                  </a:cubicBezTo>
                  <a:cubicBezTo>
                    <a:pt x="458" y="480"/>
                    <a:pt x="444" y="503"/>
                    <a:pt x="457" y="521"/>
                  </a:cubicBezTo>
                  <a:cubicBezTo>
                    <a:pt x="465" y="532"/>
                    <a:pt x="457" y="545"/>
                    <a:pt x="450" y="554"/>
                  </a:cubicBezTo>
                  <a:cubicBezTo>
                    <a:pt x="444" y="562"/>
                    <a:pt x="440" y="571"/>
                    <a:pt x="437" y="580"/>
                  </a:cubicBezTo>
                  <a:cubicBezTo>
                    <a:pt x="427" y="615"/>
                    <a:pt x="413" y="628"/>
                    <a:pt x="377" y="629"/>
                  </a:cubicBezTo>
                  <a:cubicBezTo>
                    <a:pt x="363" y="629"/>
                    <a:pt x="358" y="636"/>
                    <a:pt x="356" y="648"/>
                  </a:cubicBezTo>
                  <a:cubicBezTo>
                    <a:pt x="354" y="662"/>
                    <a:pt x="347" y="669"/>
                    <a:pt x="333" y="671"/>
                  </a:cubicBezTo>
                  <a:cubicBezTo>
                    <a:pt x="308" y="674"/>
                    <a:pt x="292" y="689"/>
                    <a:pt x="282" y="712"/>
                  </a:cubicBezTo>
                  <a:cubicBezTo>
                    <a:pt x="276" y="725"/>
                    <a:pt x="270" y="739"/>
                    <a:pt x="260" y="750"/>
                  </a:cubicBezTo>
                  <a:cubicBezTo>
                    <a:pt x="256" y="754"/>
                    <a:pt x="252" y="760"/>
                    <a:pt x="253" y="764"/>
                  </a:cubicBezTo>
                  <a:cubicBezTo>
                    <a:pt x="258" y="788"/>
                    <a:pt x="243" y="805"/>
                    <a:pt x="232" y="824"/>
                  </a:cubicBezTo>
                  <a:cubicBezTo>
                    <a:pt x="223" y="839"/>
                    <a:pt x="227" y="857"/>
                    <a:pt x="220" y="873"/>
                  </a:cubicBezTo>
                  <a:cubicBezTo>
                    <a:pt x="215" y="884"/>
                    <a:pt x="208" y="891"/>
                    <a:pt x="197" y="891"/>
                  </a:cubicBezTo>
                  <a:cubicBezTo>
                    <a:pt x="168" y="892"/>
                    <a:pt x="148" y="911"/>
                    <a:pt x="125" y="922"/>
                  </a:cubicBezTo>
                  <a:cubicBezTo>
                    <a:pt x="122" y="924"/>
                    <a:pt x="118" y="927"/>
                    <a:pt x="117" y="931"/>
                  </a:cubicBezTo>
                  <a:cubicBezTo>
                    <a:pt x="104" y="966"/>
                    <a:pt x="78" y="996"/>
                    <a:pt x="77" y="1035"/>
                  </a:cubicBezTo>
                  <a:cubicBezTo>
                    <a:pt x="76" y="1044"/>
                    <a:pt x="70" y="1052"/>
                    <a:pt x="72" y="1061"/>
                  </a:cubicBezTo>
                  <a:cubicBezTo>
                    <a:pt x="59" y="1084"/>
                    <a:pt x="34" y="1095"/>
                    <a:pt x="17" y="1114"/>
                  </a:cubicBezTo>
                  <a:cubicBezTo>
                    <a:pt x="2" y="1109"/>
                    <a:pt x="0" y="1099"/>
                    <a:pt x="12" y="1091"/>
                  </a:cubicBezTo>
                  <a:cubicBezTo>
                    <a:pt x="46" y="1071"/>
                    <a:pt x="53" y="1038"/>
                    <a:pt x="56" y="1003"/>
                  </a:cubicBezTo>
                  <a:cubicBezTo>
                    <a:pt x="57" y="994"/>
                    <a:pt x="64" y="988"/>
                    <a:pt x="67" y="980"/>
                  </a:cubicBezTo>
                  <a:cubicBezTo>
                    <a:pt x="74" y="963"/>
                    <a:pt x="84" y="948"/>
                    <a:pt x="89" y="931"/>
                  </a:cubicBezTo>
                  <a:cubicBezTo>
                    <a:pt x="93" y="918"/>
                    <a:pt x="101" y="907"/>
                    <a:pt x="112" y="902"/>
                  </a:cubicBezTo>
                  <a:cubicBezTo>
                    <a:pt x="132" y="892"/>
                    <a:pt x="150" y="878"/>
                    <a:pt x="171" y="872"/>
                  </a:cubicBezTo>
                  <a:cubicBezTo>
                    <a:pt x="187" y="868"/>
                    <a:pt x="196" y="859"/>
                    <a:pt x="200" y="843"/>
                  </a:cubicBezTo>
                  <a:cubicBezTo>
                    <a:pt x="203" y="828"/>
                    <a:pt x="210" y="815"/>
                    <a:pt x="218" y="803"/>
                  </a:cubicBezTo>
                  <a:cubicBezTo>
                    <a:pt x="221" y="796"/>
                    <a:pt x="227" y="790"/>
                    <a:pt x="227" y="783"/>
                  </a:cubicBezTo>
                  <a:cubicBezTo>
                    <a:pt x="228" y="749"/>
                    <a:pt x="249" y="724"/>
                    <a:pt x="263" y="695"/>
                  </a:cubicBezTo>
                  <a:cubicBezTo>
                    <a:pt x="272" y="676"/>
                    <a:pt x="287" y="662"/>
                    <a:pt x="308" y="657"/>
                  </a:cubicBezTo>
                  <a:cubicBezTo>
                    <a:pt x="319" y="654"/>
                    <a:pt x="327" y="647"/>
                    <a:pt x="331" y="639"/>
                  </a:cubicBezTo>
                  <a:cubicBezTo>
                    <a:pt x="343" y="620"/>
                    <a:pt x="360" y="611"/>
                    <a:pt x="380" y="607"/>
                  </a:cubicBezTo>
                  <a:cubicBezTo>
                    <a:pt x="403" y="603"/>
                    <a:pt x="416" y="589"/>
                    <a:pt x="419" y="566"/>
                  </a:cubicBezTo>
                  <a:cubicBezTo>
                    <a:pt x="420" y="554"/>
                    <a:pt x="424" y="542"/>
                    <a:pt x="432" y="533"/>
                  </a:cubicBezTo>
                  <a:cubicBezTo>
                    <a:pt x="441" y="524"/>
                    <a:pt x="441" y="514"/>
                    <a:pt x="437" y="503"/>
                  </a:cubicBezTo>
                  <a:cubicBezTo>
                    <a:pt x="430" y="486"/>
                    <a:pt x="430" y="468"/>
                    <a:pt x="428" y="451"/>
                  </a:cubicBezTo>
                  <a:cubicBezTo>
                    <a:pt x="427" y="441"/>
                    <a:pt x="431" y="433"/>
                    <a:pt x="438" y="426"/>
                  </a:cubicBezTo>
                  <a:cubicBezTo>
                    <a:pt x="462" y="403"/>
                    <a:pt x="487" y="381"/>
                    <a:pt x="519" y="369"/>
                  </a:cubicBezTo>
                  <a:cubicBezTo>
                    <a:pt x="528" y="365"/>
                    <a:pt x="534" y="361"/>
                    <a:pt x="536" y="351"/>
                  </a:cubicBezTo>
                  <a:cubicBezTo>
                    <a:pt x="540" y="324"/>
                    <a:pt x="557" y="305"/>
                    <a:pt x="578" y="289"/>
                  </a:cubicBezTo>
                  <a:cubicBezTo>
                    <a:pt x="601" y="272"/>
                    <a:pt x="618" y="249"/>
                    <a:pt x="634" y="227"/>
                  </a:cubicBezTo>
                  <a:cubicBezTo>
                    <a:pt x="638" y="221"/>
                    <a:pt x="642" y="215"/>
                    <a:pt x="641" y="208"/>
                  </a:cubicBezTo>
                  <a:cubicBezTo>
                    <a:pt x="639" y="180"/>
                    <a:pt x="652" y="154"/>
                    <a:pt x="652" y="126"/>
                  </a:cubicBezTo>
                  <a:cubicBezTo>
                    <a:pt x="652" y="114"/>
                    <a:pt x="659" y="106"/>
                    <a:pt x="666" y="98"/>
                  </a:cubicBezTo>
                  <a:cubicBezTo>
                    <a:pt x="679" y="82"/>
                    <a:pt x="698" y="72"/>
                    <a:pt x="712" y="57"/>
                  </a:cubicBezTo>
                  <a:cubicBezTo>
                    <a:pt x="712" y="57"/>
                    <a:pt x="712" y="57"/>
                    <a:pt x="712" y="57"/>
                  </a:cubicBezTo>
                  <a:cubicBezTo>
                    <a:pt x="726" y="53"/>
                    <a:pt x="732" y="43"/>
                    <a:pt x="738" y="30"/>
                  </a:cubicBezTo>
                  <a:cubicBezTo>
                    <a:pt x="746" y="14"/>
                    <a:pt x="758" y="0"/>
                    <a:pt x="779" y="1"/>
                  </a:cubicBezTo>
                  <a:close/>
                </a:path>
              </a:pathLst>
            </a:custGeom>
            <a:solidFill>
              <a:srgbClr val="BE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-6970713" y="-866775"/>
              <a:ext cx="1543050" cy="1931988"/>
            </a:xfrm>
            <a:custGeom>
              <a:avLst/>
              <a:gdLst>
                <a:gd name="T0" fmla="*/ 23 w 578"/>
                <a:gd name="T1" fmla="*/ 724 h 724"/>
                <a:gd name="T2" fmla="*/ 28 w 578"/>
                <a:gd name="T3" fmla="*/ 676 h 724"/>
                <a:gd name="T4" fmla="*/ 89 w 578"/>
                <a:gd name="T5" fmla="*/ 632 h 724"/>
                <a:gd name="T6" fmla="*/ 95 w 578"/>
                <a:gd name="T7" fmla="*/ 628 h 724"/>
                <a:gd name="T8" fmla="*/ 172 w 578"/>
                <a:gd name="T9" fmla="*/ 582 h 724"/>
                <a:gd name="T10" fmla="*/ 173 w 578"/>
                <a:gd name="T11" fmla="*/ 557 h 724"/>
                <a:gd name="T12" fmla="*/ 173 w 578"/>
                <a:gd name="T13" fmla="*/ 514 h 724"/>
                <a:gd name="T14" fmla="*/ 179 w 578"/>
                <a:gd name="T15" fmla="*/ 511 h 724"/>
                <a:gd name="T16" fmla="*/ 269 w 578"/>
                <a:gd name="T17" fmla="*/ 462 h 724"/>
                <a:gd name="T18" fmla="*/ 315 w 578"/>
                <a:gd name="T19" fmla="*/ 420 h 724"/>
                <a:gd name="T20" fmla="*/ 342 w 578"/>
                <a:gd name="T21" fmla="*/ 370 h 724"/>
                <a:gd name="T22" fmla="*/ 354 w 578"/>
                <a:gd name="T23" fmla="*/ 341 h 724"/>
                <a:gd name="T24" fmla="*/ 370 w 578"/>
                <a:gd name="T25" fmla="*/ 306 h 724"/>
                <a:gd name="T26" fmla="*/ 377 w 578"/>
                <a:gd name="T27" fmla="*/ 296 h 724"/>
                <a:gd name="T28" fmla="*/ 392 w 578"/>
                <a:gd name="T29" fmla="*/ 271 h 724"/>
                <a:gd name="T30" fmla="*/ 420 w 578"/>
                <a:gd name="T31" fmla="*/ 249 h 724"/>
                <a:gd name="T32" fmla="*/ 452 w 578"/>
                <a:gd name="T33" fmla="*/ 224 h 724"/>
                <a:gd name="T34" fmla="*/ 472 w 578"/>
                <a:gd name="T35" fmla="*/ 204 h 724"/>
                <a:gd name="T36" fmla="*/ 475 w 578"/>
                <a:gd name="T37" fmla="*/ 193 h 724"/>
                <a:gd name="T38" fmla="*/ 498 w 578"/>
                <a:gd name="T39" fmla="*/ 138 h 724"/>
                <a:gd name="T40" fmla="*/ 503 w 578"/>
                <a:gd name="T41" fmla="*/ 109 h 724"/>
                <a:gd name="T42" fmla="*/ 504 w 578"/>
                <a:gd name="T43" fmla="*/ 96 h 724"/>
                <a:gd name="T44" fmla="*/ 517 w 578"/>
                <a:gd name="T45" fmla="*/ 47 h 724"/>
                <a:gd name="T46" fmla="*/ 525 w 578"/>
                <a:gd name="T47" fmla="*/ 37 h 724"/>
                <a:gd name="T48" fmla="*/ 563 w 578"/>
                <a:gd name="T49" fmla="*/ 0 h 724"/>
                <a:gd name="T50" fmla="*/ 569 w 578"/>
                <a:gd name="T51" fmla="*/ 31 h 724"/>
                <a:gd name="T52" fmla="*/ 536 w 578"/>
                <a:gd name="T53" fmla="*/ 143 h 724"/>
                <a:gd name="T54" fmla="*/ 522 w 578"/>
                <a:gd name="T55" fmla="*/ 162 h 724"/>
                <a:gd name="T56" fmla="*/ 504 w 578"/>
                <a:gd name="T57" fmla="*/ 179 h 724"/>
                <a:gd name="T58" fmla="*/ 492 w 578"/>
                <a:gd name="T59" fmla="*/ 187 h 724"/>
                <a:gd name="T60" fmla="*/ 484 w 578"/>
                <a:gd name="T61" fmla="*/ 244 h 724"/>
                <a:gd name="T62" fmla="*/ 471 w 578"/>
                <a:gd name="T63" fmla="*/ 265 h 724"/>
                <a:gd name="T64" fmla="*/ 402 w 578"/>
                <a:gd name="T65" fmla="*/ 323 h 724"/>
                <a:gd name="T66" fmla="*/ 383 w 578"/>
                <a:gd name="T67" fmla="*/ 361 h 724"/>
                <a:gd name="T68" fmla="*/ 370 w 578"/>
                <a:gd name="T69" fmla="*/ 408 h 724"/>
                <a:gd name="T70" fmla="*/ 347 w 578"/>
                <a:gd name="T71" fmla="*/ 439 h 724"/>
                <a:gd name="T72" fmla="*/ 314 w 578"/>
                <a:gd name="T73" fmla="*/ 462 h 724"/>
                <a:gd name="T74" fmla="*/ 272 w 578"/>
                <a:gd name="T75" fmla="*/ 504 h 724"/>
                <a:gd name="T76" fmla="*/ 204 w 578"/>
                <a:gd name="T77" fmla="*/ 540 h 724"/>
                <a:gd name="T78" fmla="*/ 195 w 578"/>
                <a:gd name="T79" fmla="*/ 565 h 724"/>
                <a:gd name="T80" fmla="*/ 181 w 578"/>
                <a:gd name="T81" fmla="*/ 616 h 724"/>
                <a:gd name="T82" fmla="*/ 142 w 578"/>
                <a:gd name="T83" fmla="*/ 643 h 724"/>
                <a:gd name="T84" fmla="*/ 103 w 578"/>
                <a:gd name="T85" fmla="*/ 657 h 724"/>
                <a:gd name="T86" fmla="*/ 37 w 578"/>
                <a:gd name="T87" fmla="*/ 714 h 724"/>
                <a:gd name="T88" fmla="*/ 23 w 578"/>
                <a:gd name="T89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8" h="724">
                  <a:moveTo>
                    <a:pt x="23" y="724"/>
                  </a:moveTo>
                  <a:cubicBezTo>
                    <a:pt x="0" y="701"/>
                    <a:pt x="10" y="695"/>
                    <a:pt x="28" y="676"/>
                  </a:cubicBezTo>
                  <a:cubicBezTo>
                    <a:pt x="46" y="658"/>
                    <a:pt x="70" y="648"/>
                    <a:pt x="89" y="632"/>
                  </a:cubicBezTo>
                  <a:cubicBezTo>
                    <a:pt x="91" y="630"/>
                    <a:pt x="93" y="627"/>
                    <a:pt x="95" y="628"/>
                  </a:cubicBezTo>
                  <a:cubicBezTo>
                    <a:pt x="133" y="633"/>
                    <a:pt x="144" y="594"/>
                    <a:pt x="172" y="582"/>
                  </a:cubicBezTo>
                  <a:cubicBezTo>
                    <a:pt x="185" y="577"/>
                    <a:pt x="180" y="565"/>
                    <a:pt x="173" y="557"/>
                  </a:cubicBezTo>
                  <a:cubicBezTo>
                    <a:pt x="157" y="542"/>
                    <a:pt x="170" y="528"/>
                    <a:pt x="173" y="514"/>
                  </a:cubicBezTo>
                  <a:cubicBezTo>
                    <a:pt x="174" y="511"/>
                    <a:pt x="176" y="511"/>
                    <a:pt x="179" y="511"/>
                  </a:cubicBezTo>
                  <a:cubicBezTo>
                    <a:pt x="217" y="509"/>
                    <a:pt x="244" y="492"/>
                    <a:pt x="269" y="462"/>
                  </a:cubicBezTo>
                  <a:cubicBezTo>
                    <a:pt x="281" y="447"/>
                    <a:pt x="295" y="430"/>
                    <a:pt x="315" y="420"/>
                  </a:cubicBezTo>
                  <a:cubicBezTo>
                    <a:pt x="340" y="409"/>
                    <a:pt x="346" y="396"/>
                    <a:pt x="342" y="370"/>
                  </a:cubicBezTo>
                  <a:cubicBezTo>
                    <a:pt x="340" y="357"/>
                    <a:pt x="343" y="348"/>
                    <a:pt x="354" y="341"/>
                  </a:cubicBezTo>
                  <a:cubicBezTo>
                    <a:pt x="367" y="333"/>
                    <a:pt x="375" y="321"/>
                    <a:pt x="370" y="306"/>
                  </a:cubicBezTo>
                  <a:cubicBezTo>
                    <a:pt x="368" y="298"/>
                    <a:pt x="374" y="299"/>
                    <a:pt x="377" y="296"/>
                  </a:cubicBezTo>
                  <a:cubicBezTo>
                    <a:pt x="383" y="288"/>
                    <a:pt x="390" y="282"/>
                    <a:pt x="392" y="271"/>
                  </a:cubicBezTo>
                  <a:cubicBezTo>
                    <a:pt x="394" y="256"/>
                    <a:pt x="409" y="251"/>
                    <a:pt x="420" y="249"/>
                  </a:cubicBezTo>
                  <a:cubicBezTo>
                    <a:pt x="435" y="245"/>
                    <a:pt x="443" y="233"/>
                    <a:pt x="452" y="224"/>
                  </a:cubicBezTo>
                  <a:cubicBezTo>
                    <a:pt x="458" y="217"/>
                    <a:pt x="460" y="206"/>
                    <a:pt x="472" y="204"/>
                  </a:cubicBezTo>
                  <a:cubicBezTo>
                    <a:pt x="476" y="203"/>
                    <a:pt x="475" y="197"/>
                    <a:pt x="475" y="193"/>
                  </a:cubicBezTo>
                  <a:cubicBezTo>
                    <a:pt x="476" y="172"/>
                    <a:pt x="480" y="153"/>
                    <a:pt x="498" y="138"/>
                  </a:cubicBezTo>
                  <a:cubicBezTo>
                    <a:pt x="505" y="131"/>
                    <a:pt x="502" y="119"/>
                    <a:pt x="503" y="109"/>
                  </a:cubicBezTo>
                  <a:cubicBezTo>
                    <a:pt x="504" y="105"/>
                    <a:pt x="501" y="99"/>
                    <a:pt x="504" y="96"/>
                  </a:cubicBezTo>
                  <a:cubicBezTo>
                    <a:pt x="517" y="82"/>
                    <a:pt x="520" y="65"/>
                    <a:pt x="517" y="47"/>
                  </a:cubicBezTo>
                  <a:cubicBezTo>
                    <a:pt x="516" y="40"/>
                    <a:pt x="521" y="40"/>
                    <a:pt x="525" y="37"/>
                  </a:cubicBezTo>
                  <a:cubicBezTo>
                    <a:pt x="540" y="28"/>
                    <a:pt x="553" y="16"/>
                    <a:pt x="563" y="0"/>
                  </a:cubicBezTo>
                  <a:cubicBezTo>
                    <a:pt x="574" y="9"/>
                    <a:pt x="578" y="19"/>
                    <a:pt x="569" y="31"/>
                  </a:cubicBezTo>
                  <a:cubicBezTo>
                    <a:pt x="546" y="65"/>
                    <a:pt x="538" y="103"/>
                    <a:pt x="536" y="143"/>
                  </a:cubicBezTo>
                  <a:cubicBezTo>
                    <a:pt x="536" y="153"/>
                    <a:pt x="532" y="160"/>
                    <a:pt x="522" y="162"/>
                  </a:cubicBezTo>
                  <a:cubicBezTo>
                    <a:pt x="512" y="164"/>
                    <a:pt x="508" y="171"/>
                    <a:pt x="504" y="179"/>
                  </a:cubicBezTo>
                  <a:cubicBezTo>
                    <a:pt x="501" y="183"/>
                    <a:pt x="494" y="181"/>
                    <a:pt x="492" y="187"/>
                  </a:cubicBezTo>
                  <a:cubicBezTo>
                    <a:pt x="487" y="206"/>
                    <a:pt x="486" y="225"/>
                    <a:pt x="484" y="244"/>
                  </a:cubicBezTo>
                  <a:cubicBezTo>
                    <a:pt x="483" y="252"/>
                    <a:pt x="479" y="260"/>
                    <a:pt x="471" y="265"/>
                  </a:cubicBezTo>
                  <a:cubicBezTo>
                    <a:pt x="430" y="264"/>
                    <a:pt x="415" y="292"/>
                    <a:pt x="402" y="323"/>
                  </a:cubicBezTo>
                  <a:cubicBezTo>
                    <a:pt x="396" y="336"/>
                    <a:pt x="390" y="349"/>
                    <a:pt x="383" y="361"/>
                  </a:cubicBezTo>
                  <a:cubicBezTo>
                    <a:pt x="374" y="375"/>
                    <a:pt x="370" y="391"/>
                    <a:pt x="370" y="408"/>
                  </a:cubicBezTo>
                  <a:cubicBezTo>
                    <a:pt x="370" y="424"/>
                    <a:pt x="363" y="435"/>
                    <a:pt x="347" y="439"/>
                  </a:cubicBezTo>
                  <a:cubicBezTo>
                    <a:pt x="333" y="442"/>
                    <a:pt x="325" y="454"/>
                    <a:pt x="314" y="462"/>
                  </a:cubicBezTo>
                  <a:cubicBezTo>
                    <a:pt x="299" y="475"/>
                    <a:pt x="285" y="488"/>
                    <a:pt x="272" y="504"/>
                  </a:cubicBezTo>
                  <a:cubicBezTo>
                    <a:pt x="254" y="524"/>
                    <a:pt x="228" y="530"/>
                    <a:pt x="204" y="540"/>
                  </a:cubicBezTo>
                  <a:cubicBezTo>
                    <a:pt x="190" y="546"/>
                    <a:pt x="187" y="552"/>
                    <a:pt x="195" y="565"/>
                  </a:cubicBezTo>
                  <a:cubicBezTo>
                    <a:pt x="211" y="592"/>
                    <a:pt x="208" y="599"/>
                    <a:pt x="181" y="616"/>
                  </a:cubicBezTo>
                  <a:cubicBezTo>
                    <a:pt x="168" y="625"/>
                    <a:pt x="153" y="630"/>
                    <a:pt x="142" y="643"/>
                  </a:cubicBezTo>
                  <a:cubicBezTo>
                    <a:pt x="133" y="654"/>
                    <a:pt x="116" y="649"/>
                    <a:pt x="103" y="657"/>
                  </a:cubicBezTo>
                  <a:cubicBezTo>
                    <a:pt x="79" y="673"/>
                    <a:pt x="51" y="685"/>
                    <a:pt x="37" y="714"/>
                  </a:cubicBezTo>
                  <a:cubicBezTo>
                    <a:pt x="34" y="719"/>
                    <a:pt x="30" y="724"/>
                    <a:pt x="23" y="724"/>
                  </a:cubicBezTo>
                  <a:close/>
                </a:path>
              </a:pathLst>
            </a:custGeom>
            <a:solidFill>
              <a:srgbClr val="9B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7126288" y="3101975"/>
              <a:ext cx="857250" cy="652463"/>
            </a:xfrm>
            <a:custGeom>
              <a:avLst/>
              <a:gdLst>
                <a:gd name="T0" fmla="*/ 0 w 321"/>
                <a:gd name="T1" fmla="*/ 240 h 244"/>
                <a:gd name="T2" fmla="*/ 28 w 321"/>
                <a:gd name="T3" fmla="*/ 208 h 244"/>
                <a:gd name="T4" fmla="*/ 65 w 321"/>
                <a:gd name="T5" fmla="*/ 161 h 244"/>
                <a:gd name="T6" fmla="*/ 125 w 321"/>
                <a:gd name="T7" fmla="*/ 94 h 244"/>
                <a:gd name="T8" fmla="*/ 151 w 321"/>
                <a:gd name="T9" fmla="*/ 71 h 244"/>
                <a:gd name="T10" fmla="*/ 193 w 321"/>
                <a:gd name="T11" fmla="*/ 52 h 244"/>
                <a:gd name="T12" fmla="*/ 216 w 321"/>
                <a:gd name="T13" fmla="*/ 46 h 244"/>
                <a:gd name="T14" fmla="*/ 309 w 321"/>
                <a:gd name="T15" fmla="*/ 0 h 244"/>
                <a:gd name="T16" fmla="*/ 309 w 321"/>
                <a:gd name="T17" fmla="*/ 6 h 244"/>
                <a:gd name="T18" fmla="*/ 303 w 321"/>
                <a:gd name="T19" fmla="*/ 66 h 244"/>
                <a:gd name="T20" fmla="*/ 260 w 321"/>
                <a:gd name="T21" fmla="*/ 111 h 244"/>
                <a:gd name="T22" fmla="*/ 236 w 321"/>
                <a:gd name="T23" fmla="*/ 131 h 244"/>
                <a:gd name="T24" fmla="*/ 232 w 321"/>
                <a:gd name="T25" fmla="*/ 134 h 244"/>
                <a:gd name="T26" fmla="*/ 173 w 321"/>
                <a:gd name="T27" fmla="*/ 156 h 244"/>
                <a:gd name="T28" fmla="*/ 150 w 321"/>
                <a:gd name="T29" fmla="*/ 175 h 244"/>
                <a:gd name="T30" fmla="*/ 97 w 321"/>
                <a:gd name="T31" fmla="*/ 215 h 244"/>
                <a:gd name="T32" fmla="*/ 41 w 321"/>
                <a:gd name="T33" fmla="*/ 224 h 244"/>
                <a:gd name="T34" fmla="*/ 0 w 321"/>
                <a:gd name="T35" fmla="*/ 24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44">
                  <a:moveTo>
                    <a:pt x="0" y="240"/>
                  </a:moveTo>
                  <a:cubicBezTo>
                    <a:pt x="4" y="225"/>
                    <a:pt x="16" y="216"/>
                    <a:pt x="28" y="208"/>
                  </a:cubicBezTo>
                  <a:cubicBezTo>
                    <a:pt x="45" y="197"/>
                    <a:pt x="62" y="185"/>
                    <a:pt x="65" y="161"/>
                  </a:cubicBezTo>
                  <a:cubicBezTo>
                    <a:pt x="70" y="126"/>
                    <a:pt x="98" y="110"/>
                    <a:pt x="125" y="94"/>
                  </a:cubicBezTo>
                  <a:cubicBezTo>
                    <a:pt x="135" y="88"/>
                    <a:pt x="145" y="83"/>
                    <a:pt x="151" y="71"/>
                  </a:cubicBezTo>
                  <a:cubicBezTo>
                    <a:pt x="159" y="57"/>
                    <a:pt x="176" y="53"/>
                    <a:pt x="193" y="52"/>
                  </a:cubicBezTo>
                  <a:cubicBezTo>
                    <a:pt x="201" y="52"/>
                    <a:pt x="210" y="51"/>
                    <a:pt x="216" y="46"/>
                  </a:cubicBezTo>
                  <a:cubicBezTo>
                    <a:pt x="242" y="21"/>
                    <a:pt x="278" y="14"/>
                    <a:pt x="309" y="0"/>
                  </a:cubicBezTo>
                  <a:cubicBezTo>
                    <a:pt x="309" y="2"/>
                    <a:pt x="308" y="5"/>
                    <a:pt x="309" y="6"/>
                  </a:cubicBezTo>
                  <a:cubicBezTo>
                    <a:pt x="318" y="27"/>
                    <a:pt x="321" y="46"/>
                    <a:pt x="303" y="66"/>
                  </a:cubicBezTo>
                  <a:cubicBezTo>
                    <a:pt x="289" y="82"/>
                    <a:pt x="280" y="101"/>
                    <a:pt x="260" y="111"/>
                  </a:cubicBezTo>
                  <a:cubicBezTo>
                    <a:pt x="250" y="115"/>
                    <a:pt x="244" y="124"/>
                    <a:pt x="236" y="131"/>
                  </a:cubicBezTo>
                  <a:cubicBezTo>
                    <a:pt x="235" y="132"/>
                    <a:pt x="233" y="133"/>
                    <a:pt x="232" y="134"/>
                  </a:cubicBezTo>
                  <a:cubicBezTo>
                    <a:pt x="215" y="148"/>
                    <a:pt x="193" y="150"/>
                    <a:pt x="173" y="156"/>
                  </a:cubicBezTo>
                  <a:cubicBezTo>
                    <a:pt x="162" y="159"/>
                    <a:pt x="154" y="163"/>
                    <a:pt x="150" y="175"/>
                  </a:cubicBezTo>
                  <a:cubicBezTo>
                    <a:pt x="143" y="201"/>
                    <a:pt x="125" y="214"/>
                    <a:pt x="97" y="215"/>
                  </a:cubicBezTo>
                  <a:cubicBezTo>
                    <a:pt x="78" y="215"/>
                    <a:pt x="60" y="225"/>
                    <a:pt x="41" y="224"/>
                  </a:cubicBezTo>
                  <a:cubicBezTo>
                    <a:pt x="26" y="226"/>
                    <a:pt x="18" y="244"/>
                    <a:pt x="0" y="240"/>
                  </a:cubicBezTo>
                  <a:close/>
                </a:path>
              </a:pathLst>
            </a:custGeom>
            <a:solidFill>
              <a:srgbClr val="E4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3840163" y="3454400"/>
              <a:ext cx="996950" cy="1100138"/>
            </a:xfrm>
            <a:custGeom>
              <a:avLst/>
              <a:gdLst>
                <a:gd name="T0" fmla="*/ 349 w 373"/>
                <a:gd name="T1" fmla="*/ 0 h 412"/>
                <a:gd name="T2" fmla="*/ 340 w 373"/>
                <a:gd name="T3" fmla="*/ 48 h 412"/>
                <a:gd name="T4" fmla="*/ 373 w 373"/>
                <a:gd name="T5" fmla="*/ 48 h 412"/>
                <a:gd name="T6" fmla="*/ 356 w 373"/>
                <a:gd name="T7" fmla="*/ 56 h 412"/>
                <a:gd name="T8" fmla="*/ 307 w 373"/>
                <a:gd name="T9" fmla="*/ 76 h 412"/>
                <a:gd name="T10" fmla="*/ 298 w 373"/>
                <a:gd name="T11" fmla="*/ 104 h 412"/>
                <a:gd name="T12" fmla="*/ 284 w 373"/>
                <a:gd name="T13" fmla="*/ 167 h 412"/>
                <a:gd name="T14" fmla="*/ 205 w 373"/>
                <a:gd name="T15" fmla="*/ 261 h 412"/>
                <a:gd name="T16" fmla="*/ 170 w 373"/>
                <a:gd name="T17" fmla="*/ 281 h 412"/>
                <a:gd name="T18" fmla="*/ 111 w 373"/>
                <a:gd name="T19" fmla="*/ 299 h 412"/>
                <a:gd name="T20" fmla="*/ 63 w 373"/>
                <a:gd name="T21" fmla="*/ 353 h 412"/>
                <a:gd name="T22" fmla="*/ 61 w 373"/>
                <a:gd name="T23" fmla="*/ 376 h 412"/>
                <a:gd name="T24" fmla="*/ 56 w 373"/>
                <a:gd name="T25" fmla="*/ 399 h 412"/>
                <a:gd name="T26" fmla="*/ 14 w 373"/>
                <a:gd name="T27" fmla="*/ 411 h 412"/>
                <a:gd name="T28" fmla="*/ 5 w 373"/>
                <a:gd name="T29" fmla="*/ 392 h 412"/>
                <a:gd name="T30" fmla="*/ 30 w 373"/>
                <a:gd name="T31" fmla="*/ 352 h 412"/>
                <a:gd name="T32" fmla="*/ 48 w 373"/>
                <a:gd name="T33" fmla="*/ 319 h 412"/>
                <a:gd name="T34" fmla="*/ 48 w 373"/>
                <a:gd name="T35" fmla="*/ 319 h 412"/>
                <a:gd name="T36" fmla="*/ 56 w 373"/>
                <a:gd name="T37" fmla="*/ 319 h 412"/>
                <a:gd name="T38" fmla="*/ 92 w 373"/>
                <a:gd name="T39" fmla="*/ 263 h 412"/>
                <a:gd name="T40" fmla="*/ 150 w 373"/>
                <a:gd name="T41" fmla="*/ 220 h 412"/>
                <a:gd name="T42" fmla="*/ 189 w 373"/>
                <a:gd name="T43" fmla="*/ 192 h 412"/>
                <a:gd name="T44" fmla="*/ 240 w 373"/>
                <a:gd name="T45" fmla="*/ 163 h 412"/>
                <a:gd name="T46" fmla="*/ 241 w 373"/>
                <a:gd name="T47" fmla="*/ 160 h 412"/>
                <a:gd name="T48" fmla="*/ 242 w 373"/>
                <a:gd name="T49" fmla="*/ 120 h 412"/>
                <a:gd name="T50" fmla="*/ 256 w 373"/>
                <a:gd name="T51" fmla="*/ 75 h 412"/>
                <a:gd name="T52" fmla="*/ 281 w 373"/>
                <a:gd name="T53" fmla="*/ 48 h 412"/>
                <a:gd name="T54" fmla="*/ 349 w 373"/>
                <a:gd name="T5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3" h="412">
                  <a:moveTo>
                    <a:pt x="349" y="0"/>
                  </a:moveTo>
                  <a:cubicBezTo>
                    <a:pt x="350" y="16"/>
                    <a:pt x="363" y="34"/>
                    <a:pt x="340" y="48"/>
                  </a:cubicBezTo>
                  <a:cubicBezTo>
                    <a:pt x="351" y="48"/>
                    <a:pt x="362" y="48"/>
                    <a:pt x="373" y="48"/>
                  </a:cubicBezTo>
                  <a:cubicBezTo>
                    <a:pt x="370" y="55"/>
                    <a:pt x="363" y="56"/>
                    <a:pt x="356" y="56"/>
                  </a:cubicBezTo>
                  <a:cubicBezTo>
                    <a:pt x="337" y="56"/>
                    <a:pt x="323" y="67"/>
                    <a:pt x="307" y="76"/>
                  </a:cubicBezTo>
                  <a:cubicBezTo>
                    <a:pt x="297" y="82"/>
                    <a:pt x="295" y="93"/>
                    <a:pt x="298" y="104"/>
                  </a:cubicBezTo>
                  <a:cubicBezTo>
                    <a:pt x="304" y="128"/>
                    <a:pt x="292" y="146"/>
                    <a:pt x="284" y="167"/>
                  </a:cubicBezTo>
                  <a:cubicBezTo>
                    <a:pt x="268" y="208"/>
                    <a:pt x="225" y="225"/>
                    <a:pt x="205" y="261"/>
                  </a:cubicBezTo>
                  <a:cubicBezTo>
                    <a:pt x="198" y="273"/>
                    <a:pt x="184" y="278"/>
                    <a:pt x="170" y="281"/>
                  </a:cubicBezTo>
                  <a:cubicBezTo>
                    <a:pt x="150" y="285"/>
                    <a:pt x="127" y="283"/>
                    <a:pt x="111" y="299"/>
                  </a:cubicBezTo>
                  <a:cubicBezTo>
                    <a:pt x="94" y="316"/>
                    <a:pt x="78" y="335"/>
                    <a:pt x="63" y="353"/>
                  </a:cubicBezTo>
                  <a:cubicBezTo>
                    <a:pt x="59" y="359"/>
                    <a:pt x="56" y="368"/>
                    <a:pt x="61" y="376"/>
                  </a:cubicBezTo>
                  <a:cubicBezTo>
                    <a:pt x="67" y="385"/>
                    <a:pt x="62" y="392"/>
                    <a:pt x="56" y="399"/>
                  </a:cubicBezTo>
                  <a:cubicBezTo>
                    <a:pt x="44" y="411"/>
                    <a:pt x="28" y="412"/>
                    <a:pt x="14" y="411"/>
                  </a:cubicBezTo>
                  <a:cubicBezTo>
                    <a:pt x="5" y="410"/>
                    <a:pt x="0" y="402"/>
                    <a:pt x="5" y="392"/>
                  </a:cubicBezTo>
                  <a:cubicBezTo>
                    <a:pt x="25" y="386"/>
                    <a:pt x="30" y="370"/>
                    <a:pt x="30" y="352"/>
                  </a:cubicBezTo>
                  <a:cubicBezTo>
                    <a:pt x="32" y="339"/>
                    <a:pt x="43" y="331"/>
                    <a:pt x="48" y="319"/>
                  </a:cubicBezTo>
                  <a:cubicBezTo>
                    <a:pt x="48" y="319"/>
                    <a:pt x="48" y="319"/>
                    <a:pt x="48" y="319"/>
                  </a:cubicBezTo>
                  <a:cubicBezTo>
                    <a:pt x="51" y="318"/>
                    <a:pt x="55" y="321"/>
                    <a:pt x="56" y="319"/>
                  </a:cubicBezTo>
                  <a:cubicBezTo>
                    <a:pt x="71" y="303"/>
                    <a:pt x="88" y="287"/>
                    <a:pt x="92" y="263"/>
                  </a:cubicBezTo>
                  <a:cubicBezTo>
                    <a:pt x="120" y="260"/>
                    <a:pt x="137" y="243"/>
                    <a:pt x="150" y="220"/>
                  </a:cubicBezTo>
                  <a:cubicBezTo>
                    <a:pt x="158" y="204"/>
                    <a:pt x="170" y="194"/>
                    <a:pt x="189" y="192"/>
                  </a:cubicBezTo>
                  <a:cubicBezTo>
                    <a:pt x="210" y="190"/>
                    <a:pt x="222" y="171"/>
                    <a:pt x="240" y="163"/>
                  </a:cubicBezTo>
                  <a:cubicBezTo>
                    <a:pt x="241" y="163"/>
                    <a:pt x="244" y="162"/>
                    <a:pt x="241" y="160"/>
                  </a:cubicBezTo>
                  <a:cubicBezTo>
                    <a:pt x="221" y="146"/>
                    <a:pt x="236" y="131"/>
                    <a:pt x="242" y="120"/>
                  </a:cubicBezTo>
                  <a:cubicBezTo>
                    <a:pt x="250" y="106"/>
                    <a:pt x="257" y="92"/>
                    <a:pt x="256" y="75"/>
                  </a:cubicBezTo>
                  <a:cubicBezTo>
                    <a:pt x="269" y="71"/>
                    <a:pt x="278" y="62"/>
                    <a:pt x="281" y="48"/>
                  </a:cubicBezTo>
                  <a:cubicBezTo>
                    <a:pt x="295" y="20"/>
                    <a:pt x="325" y="14"/>
                    <a:pt x="349" y="0"/>
                  </a:cubicBezTo>
                  <a:close/>
                </a:path>
              </a:pathLst>
            </a:custGeom>
            <a:solidFill>
              <a:srgbClr val="E1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6335713" y="4092575"/>
              <a:ext cx="1146175" cy="876300"/>
            </a:xfrm>
            <a:custGeom>
              <a:avLst/>
              <a:gdLst>
                <a:gd name="T0" fmla="*/ 0 w 429"/>
                <a:gd name="T1" fmla="*/ 315 h 328"/>
                <a:gd name="T2" fmla="*/ 35 w 429"/>
                <a:gd name="T3" fmla="*/ 289 h 328"/>
                <a:gd name="T4" fmla="*/ 93 w 429"/>
                <a:gd name="T5" fmla="*/ 267 h 328"/>
                <a:gd name="T6" fmla="*/ 116 w 429"/>
                <a:gd name="T7" fmla="*/ 255 h 328"/>
                <a:gd name="T8" fmla="*/ 180 w 429"/>
                <a:gd name="T9" fmla="*/ 193 h 328"/>
                <a:gd name="T10" fmla="*/ 192 w 429"/>
                <a:gd name="T11" fmla="*/ 183 h 328"/>
                <a:gd name="T12" fmla="*/ 268 w 429"/>
                <a:gd name="T13" fmla="*/ 125 h 328"/>
                <a:gd name="T14" fmla="*/ 300 w 429"/>
                <a:gd name="T15" fmla="*/ 58 h 328"/>
                <a:gd name="T16" fmla="*/ 318 w 429"/>
                <a:gd name="T17" fmla="*/ 14 h 328"/>
                <a:gd name="T18" fmla="*/ 348 w 429"/>
                <a:gd name="T19" fmla="*/ 8 h 328"/>
                <a:gd name="T20" fmla="*/ 396 w 429"/>
                <a:gd name="T21" fmla="*/ 22 h 328"/>
                <a:gd name="T22" fmla="*/ 428 w 429"/>
                <a:gd name="T23" fmla="*/ 28 h 328"/>
                <a:gd name="T24" fmla="*/ 414 w 429"/>
                <a:gd name="T25" fmla="*/ 76 h 328"/>
                <a:gd name="T26" fmla="*/ 396 w 429"/>
                <a:gd name="T27" fmla="*/ 85 h 328"/>
                <a:gd name="T28" fmla="*/ 362 w 429"/>
                <a:gd name="T29" fmla="*/ 88 h 328"/>
                <a:gd name="T30" fmla="*/ 295 w 429"/>
                <a:gd name="T31" fmla="*/ 138 h 328"/>
                <a:gd name="T32" fmla="*/ 274 w 429"/>
                <a:gd name="T33" fmla="*/ 158 h 328"/>
                <a:gd name="T34" fmla="*/ 256 w 429"/>
                <a:gd name="T35" fmla="*/ 187 h 328"/>
                <a:gd name="T36" fmla="*/ 253 w 429"/>
                <a:gd name="T37" fmla="*/ 214 h 328"/>
                <a:gd name="T38" fmla="*/ 212 w 429"/>
                <a:gd name="T39" fmla="*/ 232 h 328"/>
                <a:gd name="T40" fmla="*/ 189 w 429"/>
                <a:gd name="T41" fmla="*/ 258 h 328"/>
                <a:gd name="T42" fmla="*/ 173 w 429"/>
                <a:gd name="T43" fmla="*/ 295 h 328"/>
                <a:gd name="T44" fmla="*/ 139 w 429"/>
                <a:gd name="T45" fmla="*/ 307 h 328"/>
                <a:gd name="T46" fmla="*/ 71 w 429"/>
                <a:gd name="T47" fmla="*/ 307 h 328"/>
                <a:gd name="T48" fmla="*/ 15 w 429"/>
                <a:gd name="T49" fmla="*/ 320 h 328"/>
                <a:gd name="T50" fmla="*/ 0 w 429"/>
                <a:gd name="T51" fmla="*/ 3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9" h="328">
                  <a:moveTo>
                    <a:pt x="0" y="315"/>
                  </a:moveTo>
                  <a:cubicBezTo>
                    <a:pt x="11" y="306"/>
                    <a:pt x="16" y="287"/>
                    <a:pt x="35" y="289"/>
                  </a:cubicBezTo>
                  <a:cubicBezTo>
                    <a:pt x="53" y="277"/>
                    <a:pt x="72" y="269"/>
                    <a:pt x="93" y="267"/>
                  </a:cubicBezTo>
                  <a:cubicBezTo>
                    <a:pt x="102" y="265"/>
                    <a:pt x="109" y="261"/>
                    <a:pt x="116" y="255"/>
                  </a:cubicBezTo>
                  <a:cubicBezTo>
                    <a:pt x="139" y="235"/>
                    <a:pt x="162" y="217"/>
                    <a:pt x="180" y="193"/>
                  </a:cubicBezTo>
                  <a:cubicBezTo>
                    <a:pt x="183" y="188"/>
                    <a:pt x="187" y="183"/>
                    <a:pt x="192" y="183"/>
                  </a:cubicBezTo>
                  <a:cubicBezTo>
                    <a:pt x="228" y="177"/>
                    <a:pt x="246" y="147"/>
                    <a:pt x="268" y="125"/>
                  </a:cubicBezTo>
                  <a:cubicBezTo>
                    <a:pt x="286" y="107"/>
                    <a:pt x="295" y="82"/>
                    <a:pt x="300" y="58"/>
                  </a:cubicBezTo>
                  <a:cubicBezTo>
                    <a:pt x="303" y="41"/>
                    <a:pt x="310" y="27"/>
                    <a:pt x="318" y="14"/>
                  </a:cubicBezTo>
                  <a:cubicBezTo>
                    <a:pt x="325" y="4"/>
                    <a:pt x="336" y="1"/>
                    <a:pt x="348" y="8"/>
                  </a:cubicBezTo>
                  <a:cubicBezTo>
                    <a:pt x="364" y="12"/>
                    <a:pt x="385" y="0"/>
                    <a:pt x="396" y="22"/>
                  </a:cubicBezTo>
                  <a:cubicBezTo>
                    <a:pt x="406" y="27"/>
                    <a:pt x="417" y="27"/>
                    <a:pt x="428" y="28"/>
                  </a:cubicBezTo>
                  <a:cubicBezTo>
                    <a:pt x="429" y="45"/>
                    <a:pt x="418" y="59"/>
                    <a:pt x="414" y="76"/>
                  </a:cubicBezTo>
                  <a:cubicBezTo>
                    <a:pt x="412" y="83"/>
                    <a:pt x="404" y="85"/>
                    <a:pt x="396" y="85"/>
                  </a:cubicBezTo>
                  <a:cubicBezTo>
                    <a:pt x="385" y="85"/>
                    <a:pt x="373" y="87"/>
                    <a:pt x="362" y="88"/>
                  </a:cubicBezTo>
                  <a:cubicBezTo>
                    <a:pt x="328" y="90"/>
                    <a:pt x="309" y="109"/>
                    <a:pt x="295" y="138"/>
                  </a:cubicBezTo>
                  <a:cubicBezTo>
                    <a:pt x="291" y="147"/>
                    <a:pt x="283" y="153"/>
                    <a:pt x="274" y="158"/>
                  </a:cubicBezTo>
                  <a:cubicBezTo>
                    <a:pt x="262" y="164"/>
                    <a:pt x="259" y="175"/>
                    <a:pt x="256" y="187"/>
                  </a:cubicBezTo>
                  <a:cubicBezTo>
                    <a:pt x="254" y="196"/>
                    <a:pt x="261" y="209"/>
                    <a:pt x="253" y="214"/>
                  </a:cubicBezTo>
                  <a:cubicBezTo>
                    <a:pt x="241" y="222"/>
                    <a:pt x="227" y="232"/>
                    <a:pt x="212" y="232"/>
                  </a:cubicBezTo>
                  <a:cubicBezTo>
                    <a:pt x="192" y="232"/>
                    <a:pt x="189" y="244"/>
                    <a:pt x="189" y="258"/>
                  </a:cubicBezTo>
                  <a:cubicBezTo>
                    <a:pt x="189" y="273"/>
                    <a:pt x="183" y="284"/>
                    <a:pt x="173" y="295"/>
                  </a:cubicBezTo>
                  <a:cubicBezTo>
                    <a:pt x="163" y="305"/>
                    <a:pt x="149" y="303"/>
                    <a:pt x="139" y="307"/>
                  </a:cubicBezTo>
                  <a:cubicBezTo>
                    <a:pt x="114" y="319"/>
                    <a:pt x="93" y="306"/>
                    <a:pt x="71" y="307"/>
                  </a:cubicBezTo>
                  <a:cubicBezTo>
                    <a:pt x="52" y="308"/>
                    <a:pt x="34" y="316"/>
                    <a:pt x="15" y="320"/>
                  </a:cubicBezTo>
                  <a:cubicBezTo>
                    <a:pt x="10" y="321"/>
                    <a:pt x="1" y="328"/>
                    <a:pt x="0" y="315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4116388" y="1852612"/>
              <a:ext cx="1947863" cy="2859088"/>
            </a:xfrm>
            <a:custGeom>
              <a:avLst/>
              <a:gdLst>
                <a:gd name="T0" fmla="*/ 729 w 730"/>
                <a:gd name="T1" fmla="*/ 0 h 1071"/>
                <a:gd name="T2" fmla="*/ 711 w 730"/>
                <a:gd name="T3" fmla="*/ 22 h 1071"/>
                <a:gd name="T4" fmla="*/ 671 w 730"/>
                <a:gd name="T5" fmla="*/ 89 h 1071"/>
                <a:gd name="T6" fmla="*/ 665 w 730"/>
                <a:gd name="T7" fmla="*/ 151 h 1071"/>
                <a:gd name="T8" fmla="*/ 651 w 730"/>
                <a:gd name="T9" fmla="*/ 181 h 1071"/>
                <a:gd name="T10" fmla="*/ 596 w 730"/>
                <a:gd name="T11" fmla="*/ 239 h 1071"/>
                <a:gd name="T12" fmla="*/ 557 w 730"/>
                <a:gd name="T13" fmla="*/ 299 h 1071"/>
                <a:gd name="T14" fmla="*/ 544 w 730"/>
                <a:gd name="T15" fmla="*/ 315 h 1071"/>
                <a:gd name="T16" fmla="*/ 458 w 730"/>
                <a:gd name="T17" fmla="*/ 373 h 1071"/>
                <a:gd name="T18" fmla="*/ 449 w 730"/>
                <a:gd name="T19" fmla="*/ 394 h 1071"/>
                <a:gd name="T20" fmla="*/ 454 w 730"/>
                <a:gd name="T21" fmla="*/ 429 h 1071"/>
                <a:gd name="T22" fmla="*/ 449 w 730"/>
                <a:gd name="T23" fmla="*/ 485 h 1071"/>
                <a:gd name="T24" fmla="*/ 441 w 730"/>
                <a:gd name="T25" fmla="*/ 513 h 1071"/>
                <a:gd name="T26" fmla="*/ 402 w 730"/>
                <a:gd name="T27" fmla="*/ 555 h 1071"/>
                <a:gd name="T28" fmla="*/ 351 w 730"/>
                <a:gd name="T29" fmla="*/ 588 h 1071"/>
                <a:gd name="T30" fmla="*/ 310 w 730"/>
                <a:gd name="T31" fmla="*/ 612 h 1071"/>
                <a:gd name="T32" fmla="*/ 281 w 730"/>
                <a:gd name="T33" fmla="*/ 649 h 1071"/>
                <a:gd name="T34" fmla="*/ 276 w 730"/>
                <a:gd name="T35" fmla="*/ 660 h 1071"/>
                <a:gd name="T36" fmla="*/ 251 w 730"/>
                <a:gd name="T37" fmla="*/ 721 h 1071"/>
                <a:gd name="T38" fmla="*/ 230 w 730"/>
                <a:gd name="T39" fmla="*/ 767 h 1071"/>
                <a:gd name="T40" fmla="*/ 169 w 730"/>
                <a:gd name="T41" fmla="*/ 830 h 1071"/>
                <a:gd name="T42" fmla="*/ 119 w 730"/>
                <a:gd name="T43" fmla="*/ 862 h 1071"/>
                <a:gd name="T44" fmla="*/ 75 w 730"/>
                <a:gd name="T45" fmla="*/ 971 h 1071"/>
                <a:gd name="T46" fmla="*/ 37 w 730"/>
                <a:gd name="T47" fmla="*/ 1033 h 1071"/>
                <a:gd name="T48" fmla="*/ 34 w 730"/>
                <a:gd name="T49" fmla="*/ 1057 h 1071"/>
                <a:gd name="T50" fmla="*/ 13 w 730"/>
                <a:gd name="T51" fmla="*/ 1071 h 1071"/>
                <a:gd name="T52" fmla="*/ 3 w 730"/>
                <a:gd name="T53" fmla="*/ 1063 h 1071"/>
                <a:gd name="T54" fmla="*/ 13 w 730"/>
                <a:gd name="T55" fmla="*/ 1035 h 1071"/>
                <a:gd name="T56" fmla="*/ 65 w 730"/>
                <a:gd name="T57" fmla="*/ 957 h 1071"/>
                <a:gd name="T58" fmla="*/ 98 w 730"/>
                <a:gd name="T59" fmla="*/ 873 h 1071"/>
                <a:gd name="T60" fmla="*/ 172 w 730"/>
                <a:gd name="T61" fmla="*/ 814 h 1071"/>
                <a:gd name="T62" fmla="*/ 215 w 730"/>
                <a:gd name="T63" fmla="*/ 768 h 1071"/>
                <a:gd name="T64" fmla="*/ 234 w 730"/>
                <a:gd name="T65" fmla="*/ 725 h 1071"/>
                <a:gd name="T66" fmla="*/ 246 w 730"/>
                <a:gd name="T67" fmla="*/ 690 h 1071"/>
                <a:gd name="T68" fmla="*/ 259 w 730"/>
                <a:gd name="T69" fmla="*/ 663 h 1071"/>
                <a:gd name="T70" fmla="*/ 265 w 730"/>
                <a:gd name="T71" fmla="*/ 653 h 1071"/>
                <a:gd name="T72" fmla="*/ 324 w 730"/>
                <a:gd name="T73" fmla="*/ 595 h 1071"/>
                <a:gd name="T74" fmla="*/ 348 w 730"/>
                <a:gd name="T75" fmla="*/ 568 h 1071"/>
                <a:gd name="T76" fmla="*/ 370 w 730"/>
                <a:gd name="T77" fmla="*/ 551 h 1071"/>
                <a:gd name="T78" fmla="*/ 431 w 730"/>
                <a:gd name="T79" fmla="*/ 491 h 1071"/>
                <a:gd name="T80" fmla="*/ 441 w 730"/>
                <a:gd name="T81" fmla="*/ 423 h 1071"/>
                <a:gd name="T82" fmla="*/ 440 w 730"/>
                <a:gd name="T83" fmla="*/ 387 h 1071"/>
                <a:gd name="T84" fmla="*/ 462 w 730"/>
                <a:gd name="T85" fmla="*/ 347 h 1071"/>
                <a:gd name="T86" fmla="*/ 534 w 730"/>
                <a:gd name="T87" fmla="*/ 306 h 1071"/>
                <a:gd name="T88" fmla="*/ 552 w 730"/>
                <a:gd name="T89" fmla="*/ 279 h 1071"/>
                <a:gd name="T90" fmla="*/ 588 w 730"/>
                <a:gd name="T91" fmla="*/ 227 h 1071"/>
                <a:gd name="T92" fmla="*/ 641 w 730"/>
                <a:gd name="T93" fmla="*/ 171 h 1071"/>
                <a:gd name="T94" fmla="*/ 649 w 730"/>
                <a:gd name="T95" fmla="*/ 114 h 1071"/>
                <a:gd name="T96" fmla="*/ 659 w 730"/>
                <a:gd name="T97" fmla="*/ 91 h 1071"/>
                <a:gd name="T98" fmla="*/ 665 w 730"/>
                <a:gd name="T99" fmla="*/ 76 h 1071"/>
                <a:gd name="T100" fmla="*/ 729 w 730"/>
                <a:gd name="T101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0" h="1071">
                  <a:moveTo>
                    <a:pt x="729" y="0"/>
                  </a:moveTo>
                  <a:cubicBezTo>
                    <a:pt x="730" y="13"/>
                    <a:pt x="719" y="17"/>
                    <a:pt x="711" y="22"/>
                  </a:cubicBezTo>
                  <a:cubicBezTo>
                    <a:pt x="689" y="39"/>
                    <a:pt x="671" y="56"/>
                    <a:pt x="671" y="89"/>
                  </a:cubicBezTo>
                  <a:cubicBezTo>
                    <a:pt x="672" y="109"/>
                    <a:pt x="664" y="130"/>
                    <a:pt x="665" y="151"/>
                  </a:cubicBezTo>
                  <a:cubicBezTo>
                    <a:pt x="665" y="163"/>
                    <a:pt x="657" y="174"/>
                    <a:pt x="651" y="181"/>
                  </a:cubicBezTo>
                  <a:cubicBezTo>
                    <a:pt x="633" y="201"/>
                    <a:pt x="619" y="224"/>
                    <a:pt x="596" y="239"/>
                  </a:cubicBezTo>
                  <a:cubicBezTo>
                    <a:pt x="575" y="253"/>
                    <a:pt x="558" y="272"/>
                    <a:pt x="557" y="299"/>
                  </a:cubicBezTo>
                  <a:cubicBezTo>
                    <a:pt x="556" y="308"/>
                    <a:pt x="552" y="313"/>
                    <a:pt x="544" y="315"/>
                  </a:cubicBezTo>
                  <a:cubicBezTo>
                    <a:pt x="508" y="325"/>
                    <a:pt x="484" y="350"/>
                    <a:pt x="458" y="373"/>
                  </a:cubicBezTo>
                  <a:cubicBezTo>
                    <a:pt x="451" y="379"/>
                    <a:pt x="448" y="386"/>
                    <a:pt x="449" y="394"/>
                  </a:cubicBezTo>
                  <a:cubicBezTo>
                    <a:pt x="449" y="406"/>
                    <a:pt x="453" y="418"/>
                    <a:pt x="454" y="429"/>
                  </a:cubicBezTo>
                  <a:cubicBezTo>
                    <a:pt x="457" y="448"/>
                    <a:pt x="474" y="468"/>
                    <a:pt x="449" y="485"/>
                  </a:cubicBezTo>
                  <a:cubicBezTo>
                    <a:pt x="442" y="490"/>
                    <a:pt x="441" y="503"/>
                    <a:pt x="441" y="513"/>
                  </a:cubicBezTo>
                  <a:cubicBezTo>
                    <a:pt x="439" y="537"/>
                    <a:pt x="425" y="551"/>
                    <a:pt x="402" y="555"/>
                  </a:cubicBezTo>
                  <a:cubicBezTo>
                    <a:pt x="380" y="558"/>
                    <a:pt x="362" y="567"/>
                    <a:pt x="351" y="588"/>
                  </a:cubicBezTo>
                  <a:cubicBezTo>
                    <a:pt x="342" y="604"/>
                    <a:pt x="323" y="602"/>
                    <a:pt x="310" y="612"/>
                  </a:cubicBezTo>
                  <a:cubicBezTo>
                    <a:pt x="296" y="622"/>
                    <a:pt x="286" y="634"/>
                    <a:pt x="281" y="649"/>
                  </a:cubicBezTo>
                  <a:cubicBezTo>
                    <a:pt x="280" y="653"/>
                    <a:pt x="278" y="656"/>
                    <a:pt x="276" y="660"/>
                  </a:cubicBezTo>
                  <a:cubicBezTo>
                    <a:pt x="264" y="679"/>
                    <a:pt x="250" y="696"/>
                    <a:pt x="251" y="721"/>
                  </a:cubicBezTo>
                  <a:cubicBezTo>
                    <a:pt x="252" y="738"/>
                    <a:pt x="233" y="751"/>
                    <a:pt x="230" y="767"/>
                  </a:cubicBezTo>
                  <a:cubicBezTo>
                    <a:pt x="223" y="803"/>
                    <a:pt x="201" y="818"/>
                    <a:pt x="169" y="830"/>
                  </a:cubicBezTo>
                  <a:cubicBezTo>
                    <a:pt x="152" y="837"/>
                    <a:pt x="126" y="842"/>
                    <a:pt x="119" y="862"/>
                  </a:cubicBezTo>
                  <a:cubicBezTo>
                    <a:pt x="106" y="899"/>
                    <a:pt x="80" y="929"/>
                    <a:pt x="75" y="971"/>
                  </a:cubicBezTo>
                  <a:cubicBezTo>
                    <a:pt x="73" y="994"/>
                    <a:pt x="68" y="1023"/>
                    <a:pt x="37" y="1033"/>
                  </a:cubicBezTo>
                  <a:cubicBezTo>
                    <a:pt x="23" y="1037"/>
                    <a:pt x="23" y="1048"/>
                    <a:pt x="34" y="1057"/>
                  </a:cubicBezTo>
                  <a:cubicBezTo>
                    <a:pt x="24" y="1058"/>
                    <a:pt x="21" y="1068"/>
                    <a:pt x="13" y="1071"/>
                  </a:cubicBezTo>
                  <a:cubicBezTo>
                    <a:pt x="10" y="1067"/>
                    <a:pt x="0" y="1067"/>
                    <a:pt x="3" y="1063"/>
                  </a:cubicBezTo>
                  <a:cubicBezTo>
                    <a:pt x="11" y="1055"/>
                    <a:pt x="2" y="1040"/>
                    <a:pt x="13" y="1035"/>
                  </a:cubicBezTo>
                  <a:cubicBezTo>
                    <a:pt x="46" y="1019"/>
                    <a:pt x="61" y="989"/>
                    <a:pt x="65" y="957"/>
                  </a:cubicBezTo>
                  <a:cubicBezTo>
                    <a:pt x="70" y="925"/>
                    <a:pt x="89" y="901"/>
                    <a:pt x="98" y="873"/>
                  </a:cubicBezTo>
                  <a:cubicBezTo>
                    <a:pt x="110" y="837"/>
                    <a:pt x="141" y="821"/>
                    <a:pt x="172" y="814"/>
                  </a:cubicBezTo>
                  <a:cubicBezTo>
                    <a:pt x="201" y="808"/>
                    <a:pt x="206" y="787"/>
                    <a:pt x="215" y="768"/>
                  </a:cubicBezTo>
                  <a:cubicBezTo>
                    <a:pt x="222" y="754"/>
                    <a:pt x="226" y="739"/>
                    <a:pt x="234" y="725"/>
                  </a:cubicBezTo>
                  <a:cubicBezTo>
                    <a:pt x="240" y="715"/>
                    <a:pt x="246" y="703"/>
                    <a:pt x="246" y="690"/>
                  </a:cubicBezTo>
                  <a:cubicBezTo>
                    <a:pt x="245" y="679"/>
                    <a:pt x="248" y="668"/>
                    <a:pt x="259" y="663"/>
                  </a:cubicBezTo>
                  <a:cubicBezTo>
                    <a:pt x="263" y="661"/>
                    <a:pt x="264" y="657"/>
                    <a:pt x="265" y="653"/>
                  </a:cubicBezTo>
                  <a:cubicBezTo>
                    <a:pt x="270" y="619"/>
                    <a:pt x="290" y="601"/>
                    <a:pt x="324" y="595"/>
                  </a:cubicBezTo>
                  <a:cubicBezTo>
                    <a:pt x="337" y="593"/>
                    <a:pt x="344" y="581"/>
                    <a:pt x="348" y="568"/>
                  </a:cubicBezTo>
                  <a:cubicBezTo>
                    <a:pt x="352" y="557"/>
                    <a:pt x="359" y="554"/>
                    <a:pt x="370" y="551"/>
                  </a:cubicBezTo>
                  <a:cubicBezTo>
                    <a:pt x="407" y="542"/>
                    <a:pt x="422" y="535"/>
                    <a:pt x="431" y="491"/>
                  </a:cubicBezTo>
                  <a:cubicBezTo>
                    <a:pt x="435" y="468"/>
                    <a:pt x="452" y="450"/>
                    <a:pt x="441" y="423"/>
                  </a:cubicBezTo>
                  <a:cubicBezTo>
                    <a:pt x="438" y="416"/>
                    <a:pt x="440" y="400"/>
                    <a:pt x="440" y="387"/>
                  </a:cubicBezTo>
                  <a:cubicBezTo>
                    <a:pt x="441" y="370"/>
                    <a:pt x="448" y="357"/>
                    <a:pt x="462" y="347"/>
                  </a:cubicBezTo>
                  <a:cubicBezTo>
                    <a:pt x="485" y="332"/>
                    <a:pt x="507" y="315"/>
                    <a:pt x="534" y="306"/>
                  </a:cubicBezTo>
                  <a:cubicBezTo>
                    <a:pt x="546" y="301"/>
                    <a:pt x="551" y="290"/>
                    <a:pt x="552" y="279"/>
                  </a:cubicBezTo>
                  <a:cubicBezTo>
                    <a:pt x="555" y="255"/>
                    <a:pt x="569" y="239"/>
                    <a:pt x="588" y="227"/>
                  </a:cubicBezTo>
                  <a:cubicBezTo>
                    <a:pt x="609" y="212"/>
                    <a:pt x="626" y="192"/>
                    <a:pt x="641" y="171"/>
                  </a:cubicBezTo>
                  <a:cubicBezTo>
                    <a:pt x="652" y="155"/>
                    <a:pt x="649" y="133"/>
                    <a:pt x="649" y="114"/>
                  </a:cubicBezTo>
                  <a:cubicBezTo>
                    <a:pt x="649" y="105"/>
                    <a:pt x="646" y="96"/>
                    <a:pt x="659" y="91"/>
                  </a:cubicBezTo>
                  <a:cubicBezTo>
                    <a:pt x="665" y="89"/>
                    <a:pt x="665" y="82"/>
                    <a:pt x="665" y="76"/>
                  </a:cubicBezTo>
                  <a:cubicBezTo>
                    <a:pt x="667" y="32"/>
                    <a:pt x="687" y="10"/>
                    <a:pt x="729" y="0"/>
                  </a:cubicBezTo>
                  <a:close/>
                </a:path>
              </a:pathLst>
            </a:custGeom>
            <a:solidFill>
              <a:srgbClr val="B1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7661276" y="2611438"/>
              <a:ext cx="1466850" cy="1577975"/>
            </a:xfrm>
            <a:custGeom>
              <a:avLst/>
              <a:gdLst>
                <a:gd name="T0" fmla="*/ 521 w 550"/>
                <a:gd name="T1" fmla="*/ 0 h 591"/>
                <a:gd name="T2" fmla="*/ 529 w 550"/>
                <a:gd name="T3" fmla="*/ 67 h 591"/>
                <a:gd name="T4" fmla="*/ 504 w 550"/>
                <a:gd name="T5" fmla="*/ 132 h 591"/>
                <a:gd name="T6" fmla="*/ 478 w 550"/>
                <a:gd name="T7" fmla="*/ 170 h 591"/>
                <a:gd name="T8" fmla="*/ 391 w 550"/>
                <a:gd name="T9" fmla="*/ 217 h 591"/>
                <a:gd name="T10" fmla="*/ 359 w 550"/>
                <a:gd name="T11" fmla="*/ 223 h 591"/>
                <a:gd name="T12" fmla="*/ 334 w 550"/>
                <a:gd name="T13" fmla="*/ 238 h 591"/>
                <a:gd name="T14" fmla="*/ 310 w 550"/>
                <a:gd name="T15" fmla="*/ 262 h 591"/>
                <a:gd name="T16" fmla="*/ 245 w 550"/>
                <a:gd name="T17" fmla="*/ 332 h 591"/>
                <a:gd name="T18" fmla="*/ 214 w 550"/>
                <a:gd name="T19" fmla="*/ 368 h 591"/>
                <a:gd name="T20" fmla="*/ 178 w 550"/>
                <a:gd name="T21" fmla="*/ 410 h 591"/>
                <a:gd name="T22" fmla="*/ 185 w 550"/>
                <a:gd name="T23" fmla="*/ 429 h 591"/>
                <a:gd name="T24" fmla="*/ 161 w 550"/>
                <a:gd name="T25" fmla="*/ 466 h 591"/>
                <a:gd name="T26" fmla="*/ 125 w 550"/>
                <a:gd name="T27" fmla="*/ 507 h 591"/>
                <a:gd name="T28" fmla="*/ 46 w 550"/>
                <a:gd name="T29" fmla="*/ 577 h 591"/>
                <a:gd name="T30" fmla="*/ 42 w 550"/>
                <a:gd name="T31" fmla="*/ 581 h 591"/>
                <a:gd name="T32" fmla="*/ 0 w 550"/>
                <a:gd name="T33" fmla="*/ 591 h 591"/>
                <a:gd name="T34" fmla="*/ 71 w 550"/>
                <a:gd name="T35" fmla="*/ 503 h 591"/>
                <a:gd name="T36" fmla="*/ 109 w 550"/>
                <a:gd name="T37" fmla="*/ 483 h 591"/>
                <a:gd name="T38" fmla="*/ 144 w 550"/>
                <a:gd name="T39" fmla="*/ 415 h 591"/>
                <a:gd name="T40" fmla="*/ 174 w 550"/>
                <a:gd name="T41" fmla="*/ 374 h 591"/>
                <a:gd name="T42" fmla="*/ 208 w 550"/>
                <a:gd name="T43" fmla="*/ 344 h 591"/>
                <a:gd name="T44" fmla="*/ 222 w 550"/>
                <a:gd name="T45" fmla="*/ 326 h 591"/>
                <a:gd name="T46" fmla="*/ 231 w 550"/>
                <a:gd name="T47" fmla="*/ 297 h 591"/>
                <a:gd name="T48" fmla="*/ 289 w 550"/>
                <a:gd name="T49" fmla="*/ 246 h 591"/>
                <a:gd name="T50" fmla="*/ 308 w 550"/>
                <a:gd name="T51" fmla="*/ 230 h 591"/>
                <a:gd name="T52" fmla="*/ 345 w 550"/>
                <a:gd name="T53" fmla="*/ 205 h 591"/>
                <a:gd name="T54" fmla="*/ 395 w 550"/>
                <a:gd name="T55" fmla="*/ 183 h 591"/>
                <a:gd name="T56" fmla="*/ 451 w 550"/>
                <a:gd name="T57" fmla="*/ 154 h 591"/>
                <a:gd name="T58" fmla="*/ 485 w 550"/>
                <a:gd name="T59" fmla="*/ 98 h 591"/>
                <a:gd name="T60" fmla="*/ 505 w 550"/>
                <a:gd name="T61" fmla="*/ 59 h 591"/>
                <a:gd name="T62" fmla="*/ 523 w 550"/>
                <a:gd name="T63" fmla="*/ 16 h 591"/>
                <a:gd name="T64" fmla="*/ 521 w 550"/>
                <a:gd name="T65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0" h="591">
                  <a:moveTo>
                    <a:pt x="521" y="0"/>
                  </a:moveTo>
                  <a:cubicBezTo>
                    <a:pt x="544" y="17"/>
                    <a:pt x="550" y="49"/>
                    <a:pt x="529" y="67"/>
                  </a:cubicBezTo>
                  <a:cubicBezTo>
                    <a:pt x="508" y="86"/>
                    <a:pt x="501" y="110"/>
                    <a:pt x="504" y="132"/>
                  </a:cubicBezTo>
                  <a:cubicBezTo>
                    <a:pt x="506" y="157"/>
                    <a:pt x="491" y="165"/>
                    <a:pt x="478" y="170"/>
                  </a:cubicBezTo>
                  <a:cubicBezTo>
                    <a:pt x="447" y="183"/>
                    <a:pt x="417" y="196"/>
                    <a:pt x="391" y="217"/>
                  </a:cubicBezTo>
                  <a:cubicBezTo>
                    <a:pt x="382" y="224"/>
                    <a:pt x="370" y="225"/>
                    <a:pt x="359" y="223"/>
                  </a:cubicBezTo>
                  <a:cubicBezTo>
                    <a:pt x="345" y="221"/>
                    <a:pt x="339" y="227"/>
                    <a:pt x="334" y="238"/>
                  </a:cubicBezTo>
                  <a:cubicBezTo>
                    <a:pt x="330" y="250"/>
                    <a:pt x="321" y="257"/>
                    <a:pt x="310" y="262"/>
                  </a:cubicBezTo>
                  <a:cubicBezTo>
                    <a:pt x="278" y="276"/>
                    <a:pt x="253" y="296"/>
                    <a:pt x="245" y="332"/>
                  </a:cubicBezTo>
                  <a:cubicBezTo>
                    <a:pt x="241" y="349"/>
                    <a:pt x="231" y="360"/>
                    <a:pt x="214" y="368"/>
                  </a:cubicBezTo>
                  <a:cubicBezTo>
                    <a:pt x="197" y="377"/>
                    <a:pt x="188" y="394"/>
                    <a:pt x="178" y="410"/>
                  </a:cubicBezTo>
                  <a:cubicBezTo>
                    <a:pt x="171" y="421"/>
                    <a:pt x="182" y="423"/>
                    <a:pt x="185" y="429"/>
                  </a:cubicBezTo>
                  <a:cubicBezTo>
                    <a:pt x="172" y="438"/>
                    <a:pt x="164" y="449"/>
                    <a:pt x="161" y="466"/>
                  </a:cubicBezTo>
                  <a:cubicBezTo>
                    <a:pt x="157" y="485"/>
                    <a:pt x="144" y="497"/>
                    <a:pt x="125" y="507"/>
                  </a:cubicBezTo>
                  <a:cubicBezTo>
                    <a:pt x="94" y="524"/>
                    <a:pt x="60" y="539"/>
                    <a:pt x="46" y="577"/>
                  </a:cubicBezTo>
                  <a:cubicBezTo>
                    <a:pt x="45" y="578"/>
                    <a:pt x="46" y="584"/>
                    <a:pt x="42" y="581"/>
                  </a:cubicBezTo>
                  <a:cubicBezTo>
                    <a:pt x="24" y="569"/>
                    <a:pt x="15" y="587"/>
                    <a:pt x="0" y="591"/>
                  </a:cubicBezTo>
                  <a:cubicBezTo>
                    <a:pt x="26" y="563"/>
                    <a:pt x="35" y="523"/>
                    <a:pt x="71" y="503"/>
                  </a:cubicBezTo>
                  <a:cubicBezTo>
                    <a:pt x="88" y="514"/>
                    <a:pt x="102" y="509"/>
                    <a:pt x="109" y="483"/>
                  </a:cubicBezTo>
                  <a:cubicBezTo>
                    <a:pt x="115" y="457"/>
                    <a:pt x="126" y="434"/>
                    <a:pt x="144" y="415"/>
                  </a:cubicBezTo>
                  <a:cubicBezTo>
                    <a:pt x="161" y="407"/>
                    <a:pt x="164" y="388"/>
                    <a:pt x="174" y="374"/>
                  </a:cubicBezTo>
                  <a:cubicBezTo>
                    <a:pt x="183" y="360"/>
                    <a:pt x="195" y="351"/>
                    <a:pt x="208" y="344"/>
                  </a:cubicBezTo>
                  <a:cubicBezTo>
                    <a:pt x="218" y="340"/>
                    <a:pt x="221" y="334"/>
                    <a:pt x="222" y="326"/>
                  </a:cubicBezTo>
                  <a:cubicBezTo>
                    <a:pt x="223" y="315"/>
                    <a:pt x="228" y="307"/>
                    <a:pt x="231" y="297"/>
                  </a:cubicBezTo>
                  <a:cubicBezTo>
                    <a:pt x="241" y="269"/>
                    <a:pt x="265" y="258"/>
                    <a:pt x="289" y="246"/>
                  </a:cubicBezTo>
                  <a:cubicBezTo>
                    <a:pt x="297" y="242"/>
                    <a:pt x="304" y="239"/>
                    <a:pt x="308" y="230"/>
                  </a:cubicBezTo>
                  <a:cubicBezTo>
                    <a:pt x="316" y="215"/>
                    <a:pt x="327" y="206"/>
                    <a:pt x="345" y="205"/>
                  </a:cubicBezTo>
                  <a:cubicBezTo>
                    <a:pt x="364" y="205"/>
                    <a:pt x="381" y="197"/>
                    <a:pt x="395" y="183"/>
                  </a:cubicBezTo>
                  <a:cubicBezTo>
                    <a:pt x="410" y="167"/>
                    <a:pt x="432" y="163"/>
                    <a:pt x="451" y="154"/>
                  </a:cubicBezTo>
                  <a:cubicBezTo>
                    <a:pt x="480" y="142"/>
                    <a:pt x="490" y="130"/>
                    <a:pt x="485" y="98"/>
                  </a:cubicBezTo>
                  <a:cubicBezTo>
                    <a:pt x="482" y="78"/>
                    <a:pt x="487" y="69"/>
                    <a:pt x="505" y="59"/>
                  </a:cubicBezTo>
                  <a:cubicBezTo>
                    <a:pt x="518" y="53"/>
                    <a:pt x="525" y="34"/>
                    <a:pt x="523" y="16"/>
                  </a:cubicBezTo>
                  <a:cubicBezTo>
                    <a:pt x="522" y="11"/>
                    <a:pt x="516" y="6"/>
                    <a:pt x="521" y="0"/>
                  </a:cubicBezTo>
                  <a:close/>
                </a:path>
              </a:pathLst>
            </a:custGeom>
            <a:solidFill>
              <a:srgbClr val="9B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6908801" y="-200025"/>
              <a:ext cx="1198563" cy="1338263"/>
            </a:xfrm>
            <a:custGeom>
              <a:avLst/>
              <a:gdLst>
                <a:gd name="T0" fmla="*/ 0 w 449"/>
                <a:gd name="T1" fmla="*/ 474 h 501"/>
                <a:gd name="T2" fmla="*/ 19 w 449"/>
                <a:gd name="T3" fmla="*/ 443 h 501"/>
                <a:gd name="T4" fmla="*/ 108 w 449"/>
                <a:gd name="T5" fmla="*/ 393 h 501"/>
                <a:gd name="T6" fmla="*/ 116 w 449"/>
                <a:gd name="T7" fmla="*/ 391 h 501"/>
                <a:gd name="T8" fmla="*/ 159 w 449"/>
                <a:gd name="T9" fmla="*/ 360 h 501"/>
                <a:gd name="T10" fmla="*/ 169 w 449"/>
                <a:gd name="T11" fmla="*/ 319 h 501"/>
                <a:gd name="T12" fmla="*/ 181 w 449"/>
                <a:gd name="T13" fmla="*/ 285 h 501"/>
                <a:gd name="T14" fmla="*/ 246 w 449"/>
                <a:gd name="T15" fmla="*/ 249 h 501"/>
                <a:gd name="T16" fmla="*/ 289 w 449"/>
                <a:gd name="T17" fmla="*/ 202 h 501"/>
                <a:gd name="T18" fmla="*/ 323 w 449"/>
                <a:gd name="T19" fmla="*/ 183 h 501"/>
                <a:gd name="T20" fmla="*/ 342 w 449"/>
                <a:gd name="T21" fmla="*/ 161 h 501"/>
                <a:gd name="T22" fmla="*/ 352 w 449"/>
                <a:gd name="T23" fmla="*/ 114 h 501"/>
                <a:gd name="T24" fmla="*/ 392 w 449"/>
                <a:gd name="T25" fmla="*/ 34 h 501"/>
                <a:gd name="T26" fmla="*/ 423 w 449"/>
                <a:gd name="T27" fmla="*/ 12 h 501"/>
                <a:gd name="T28" fmla="*/ 437 w 449"/>
                <a:gd name="T29" fmla="*/ 7 h 501"/>
                <a:gd name="T30" fmla="*/ 446 w 449"/>
                <a:gd name="T31" fmla="*/ 13 h 501"/>
                <a:gd name="T32" fmla="*/ 420 w 449"/>
                <a:gd name="T33" fmla="*/ 51 h 501"/>
                <a:gd name="T34" fmla="*/ 412 w 449"/>
                <a:gd name="T35" fmla="*/ 65 h 501"/>
                <a:gd name="T36" fmla="*/ 404 w 449"/>
                <a:gd name="T37" fmla="*/ 75 h 501"/>
                <a:gd name="T38" fmla="*/ 397 w 449"/>
                <a:gd name="T39" fmla="*/ 62 h 501"/>
                <a:gd name="T40" fmla="*/ 379 w 449"/>
                <a:gd name="T41" fmla="*/ 121 h 501"/>
                <a:gd name="T42" fmla="*/ 359 w 449"/>
                <a:gd name="T43" fmla="*/ 169 h 501"/>
                <a:gd name="T44" fmla="*/ 312 w 449"/>
                <a:gd name="T45" fmla="*/ 221 h 501"/>
                <a:gd name="T46" fmla="*/ 287 w 449"/>
                <a:gd name="T47" fmla="*/ 253 h 501"/>
                <a:gd name="T48" fmla="*/ 281 w 449"/>
                <a:gd name="T49" fmla="*/ 257 h 501"/>
                <a:gd name="T50" fmla="*/ 279 w 449"/>
                <a:gd name="T51" fmla="*/ 267 h 501"/>
                <a:gd name="T52" fmla="*/ 279 w 449"/>
                <a:gd name="T53" fmla="*/ 268 h 501"/>
                <a:gd name="T54" fmla="*/ 262 w 449"/>
                <a:gd name="T55" fmla="*/ 276 h 501"/>
                <a:gd name="T56" fmla="*/ 202 w 449"/>
                <a:gd name="T57" fmla="*/ 300 h 501"/>
                <a:gd name="T58" fmla="*/ 190 w 449"/>
                <a:gd name="T59" fmla="*/ 333 h 501"/>
                <a:gd name="T60" fmla="*/ 178 w 449"/>
                <a:gd name="T61" fmla="*/ 376 h 501"/>
                <a:gd name="T62" fmla="*/ 143 w 449"/>
                <a:gd name="T63" fmla="*/ 405 h 501"/>
                <a:gd name="T64" fmla="*/ 122 w 449"/>
                <a:gd name="T65" fmla="*/ 414 h 501"/>
                <a:gd name="T66" fmla="*/ 33 w 449"/>
                <a:gd name="T67" fmla="*/ 474 h 501"/>
                <a:gd name="T68" fmla="*/ 27 w 449"/>
                <a:gd name="T69" fmla="*/ 497 h 501"/>
                <a:gd name="T70" fmla="*/ 5 w 449"/>
                <a:gd name="T71" fmla="*/ 477 h 501"/>
                <a:gd name="T72" fmla="*/ 0 w 449"/>
                <a:gd name="T73" fmla="*/ 47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9" h="501">
                  <a:moveTo>
                    <a:pt x="0" y="474"/>
                  </a:moveTo>
                  <a:cubicBezTo>
                    <a:pt x="11" y="466"/>
                    <a:pt x="10" y="449"/>
                    <a:pt x="19" y="443"/>
                  </a:cubicBezTo>
                  <a:cubicBezTo>
                    <a:pt x="48" y="424"/>
                    <a:pt x="70" y="394"/>
                    <a:pt x="108" y="393"/>
                  </a:cubicBezTo>
                  <a:cubicBezTo>
                    <a:pt x="111" y="393"/>
                    <a:pt x="115" y="393"/>
                    <a:pt x="116" y="391"/>
                  </a:cubicBezTo>
                  <a:cubicBezTo>
                    <a:pt x="122" y="370"/>
                    <a:pt x="144" y="370"/>
                    <a:pt x="159" y="360"/>
                  </a:cubicBezTo>
                  <a:cubicBezTo>
                    <a:pt x="179" y="346"/>
                    <a:pt x="182" y="339"/>
                    <a:pt x="169" y="319"/>
                  </a:cubicBezTo>
                  <a:cubicBezTo>
                    <a:pt x="154" y="297"/>
                    <a:pt x="156" y="294"/>
                    <a:pt x="181" y="285"/>
                  </a:cubicBezTo>
                  <a:cubicBezTo>
                    <a:pt x="204" y="275"/>
                    <a:pt x="234" y="270"/>
                    <a:pt x="246" y="249"/>
                  </a:cubicBezTo>
                  <a:cubicBezTo>
                    <a:pt x="258" y="229"/>
                    <a:pt x="282" y="224"/>
                    <a:pt x="289" y="202"/>
                  </a:cubicBezTo>
                  <a:cubicBezTo>
                    <a:pt x="304" y="204"/>
                    <a:pt x="308" y="183"/>
                    <a:pt x="323" y="183"/>
                  </a:cubicBezTo>
                  <a:cubicBezTo>
                    <a:pt x="338" y="183"/>
                    <a:pt x="343" y="172"/>
                    <a:pt x="342" y="161"/>
                  </a:cubicBezTo>
                  <a:cubicBezTo>
                    <a:pt x="340" y="144"/>
                    <a:pt x="343" y="128"/>
                    <a:pt x="352" y="114"/>
                  </a:cubicBezTo>
                  <a:cubicBezTo>
                    <a:pt x="368" y="88"/>
                    <a:pt x="378" y="61"/>
                    <a:pt x="392" y="34"/>
                  </a:cubicBezTo>
                  <a:cubicBezTo>
                    <a:pt x="398" y="23"/>
                    <a:pt x="410" y="16"/>
                    <a:pt x="423" y="12"/>
                  </a:cubicBezTo>
                  <a:cubicBezTo>
                    <a:pt x="427" y="11"/>
                    <a:pt x="433" y="18"/>
                    <a:pt x="437" y="7"/>
                  </a:cubicBezTo>
                  <a:cubicBezTo>
                    <a:pt x="439" y="0"/>
                    <a:pt x="442" y="12"/>
                    <a:pt x="446" y="13"/>
                  </a:cubicBezTo>
                  <a:cubicBezTo>
                    <a:pt x="449" y="34"/>
                    <a:pt x="432" y="41"/>
                    <a:pt x="420" y="51"/>
                  </a:cubicBezTo>
                  <a:cubicBezTo>
                    <a:pt x="411" y="52"/>
                    <a:pt x="413" y="59"/>
                    <a:pt x="412" y="65"/>
                  </a:cubicBezTo>
                  <a:cubicBezTo>
                    <a:pt x="411" y="69"/>
                    <a:pt x="409" y="75"/>
                    <a:pt x="404" y="75"/>
                  </a:cubicBezTo>
                  <a:cubicBezTo>
                    <a:pt x="395" y="75"/>
                    <a:pt x="398" y="67"/>
                    <a:pt x="397" y="62"/>
                  </a:cubicBezTo>
                  <a:cubicBezTo>
                    <a:pt x="401" y="85"/>
                    <a:pt x="394" y="104"/>
                    <a:pt x="379" y="121"/>
                  </a:cubicBezTo>
                  <a:cubicBezTo>
                    <a:pt x="367" y="135"/>
                    <a:pt x="363" y="152"/>
                    <a:pt x="359" y="169"/>
                  </a:cubicBezTo>
                  <a:cubicBezTo>
                    <a:pt x="345" y="188"/>
                    <a:pt x="335" y="210"/>
                    <a:pt x="312" y="221"/>
                  </a:cubicBezTo>
                  <a:cubicBezTo>
                    <a:pt x="300" y="227"/>
                    <a:pt x="291" y="239"/>
                    <a:pt x="287" y="253"/>
                  </a:cubicBezTo>
                  <a:cubicBezTo>
                    <a:pt x="285" y="255"/>
                    <a:pt x="276" y="246"/>
                    <a:pt x="281" y="257"/>
                  </a:cubicBezTo>
                  <a:cubicBezTo>
                    <a:pt x="282" y="260"/>
                    <a:pt x="281" y="264"/>
                    <a:pt x="279" y="267"/>
                  </a:cubicBezTo>
                  <a:cubicBezTo>
                    <a:pt x="279" y="268"/>
                    <a:pt x="279" y="268"/>
                    <a:pt x="279" y="268"/>
                  </a:cubicBezTo>
                  <a:cubicBezTo>
                    <a:pt x="269" y="267"/>
                    <a:pt x="269" y="267"/>
                    <a:pt x="262" y="276"/>
                  </a:cubicBezTo>
                  <a:cubicBezTo>
                    <a:pt x="244" y="287"/>
                    <a:pt x="222" y="292"/>
                    <a:pt x="202" y="300"/>
                  </a:cubicBezTo>
                  <a:cubicBezTo>
                    <a:pt x="185" y="307"/>
                    <a:pt x="182" y="316"/>
                    <a:pt x="190" y="333"/>
                  </a:cubicBezTo>
                  <a:cubicBezTo>
                    <a:pt x="202" y="356"/>
                    <a:pt x="201" y="362"/>
                    <a:pt x="178" y="376"/>
                  </a:cubicBezTo>
                  <a:cubicBezTo>
                    <a:pt x="166" y="384"/>
                    <a:pt x="153" y="392"/>
                    <a:pt x="143" y="405"/>
                  </a:cubicBezTo>
                  <a:cubicBezTo>
                    <a:pt x="138" y="412"/>
                    <a:pt x="131" y="413"/>
                    <a:pt x="122" y="414"/>
                  </a:cubicBezTo>
                  <a:cubicBezTo>
                    <a:pt x="83" y="419"/>
                    <a:pt x="57" y="446"/>
                    <a:pt x="33" y="474"/>
                  </a:cubicBezTo>
                  <a:cubicBezTo>
                    <a:pt x="28" y="481"/>
                    <a:pt x="34" y="490"/>
                    <a:pt x="27" y="497"/>
                  </a:cubicBezTo>
                  <a:cubicBezTo>
                    <a:pt x="11" y="501"/>
                    <a:pt x="14" y="483"/>
                    <a:pt x="5" y="477"/>
                  </a:cubicBezTo>
                  <a:cubicBezTo>
                    <a:pt x="3" y="476"/>
                    <a:pt x="2" y="475"/>
                    <a:pt x="0" y="474"/>
                  </a:cubicBez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7702551" y="1073150"/>
              <a:ext cx="884238" cy="1265238"/>
            </a:xfrm>
            <a:custGeom>
              <a:avLst/>
              <a:gdLst>
                <a:gd name="T0" fmla="*/ 302 w 331"/>
                <a:gd name="T1" fmla="*/ 0 h 474"/>
                <a:gd name="T2" fmla="*/ 324 w 331"/>
                <a:gd name="T3" fmla="*/ 20 h 474"/>
                <a:gd name="T4" fmla="*/ 326 w 331"/>
                <a:gd name="T5" fmla="*/ 22 h 474"/>
                <a:gd name="T6" fmla="*/ 324 w 331"/>
                <a:gd name="T7" fmla="*/ 48 h 474"/>
                <a:gd name="T8" fmla="*/ 324 w 331"/>
                <a:gd name="T9" fmla="*/ 81 h 474"/>
                <a:gd name="T10" fmla="*/ 309 w 331"/>
                <a:gd name="T11" fmla="*/ 131 h 474"/>
                <a:gd name="T12" fmla="*/ 304 w 331"/>
                <a:gd name="T13" fmla="*/ 137 h 474"/>
                <a:gd name="T14" fmla="*/ 221 w 331"/>
                <a:gd name="T15" fmla="*/ 239 h 474"/>
                <a:gd name="T16" fmla="*/ 191 w 331"/>
                <a:gd name="T17" fmla="*/ 261 h 474"/>
                <a:gd name="T18" fmla="*/ 144 w 331"/>
                <a:gd name="T19" fmla="*/ 311 h 474"/>
                <a:gd name="T20" fmla="*/ 138 w 331"/>
                <a:gd name="T21" fmla="*/ 321 h 474"/>
                <a:gd name="T22" fmla="*/ 110 w 331"/>
                <a:gd name="T23" fmla="*/ 351 h 474"/>
                <a:gd name="T24" fmla="*/ 81 w 331"/>
                <a:gd name="T25" fmla="*/ 381 h 474"/>
                <a:gd name="T26" fmla="*/ 67 w 331"/>
                <a:gd name="T27" fmla="*/ 403 h 474"/>
                <a:gd name="T28" fmla="*/ 57 w 331"/>
                <a:gd name="T29" fmla="*/ 434 h 474"/>
                <a:gd name="T30" fmla="*/ 2 w 331"/>
                <a:gd name="T31" fmla="*/ 474 h 474"/>
                <a:gd name="T32" fmla="*/ 11 w 331"/>
                <a:gd name="T33" fmla="*/ 447 h 474"/>
                <a:gd name="T34" fmla="*/ 40 w 331"/>
                <a:gd name="T35" fmla="*/ 384 h 474"/>
                <a:gd name="T36" fmla="*/ 50 w 331"/>
                <a:gd name="T37" fmla="*/ 368 h 474"/>
                <a:gd name="T38" fmla="*/ 97 w 331"/>
                <a:gd name="T39" fmla="*/ 320 h 474"/>
                <a:gd name="T40" fmla="*/ 128 w 331"/>
                <a:gd name="T41" fmla="*/ 257 h 474"/>
                <a:gd name="T42" fmla="*/ 144 w 331"/>
                <a:gd name="T43" fmla="*/ 247 h 474"/>
                <a:gd name="T44" fmla="*/ 209 w 331"/>
                <a:gd name="T45" fmla="*/ 203 h 474"/>
                <a:gd name="T46" fmla="*/ 251 w 331"/>
                <a:gd name="T47" fmla="*/ 160 h 474"/>
                <a:gd name="T48" fmla="*/ 255 w 331"/>
                <a:gd name="T49" fmla="*/ 158 h 474"/>
                <a:gd name="T50" fmla="*/ 287 w 331"/>
                <a:gd name="T51" fmla="*/ 108 h 474"/>
                <a:gd name="T52" fmla="*/ 299 w 331"/>
                <a:gd name="T53" fmla="*/ 55 h 474"/>
                <a:gd name="T54" fmla="*/ 301 w 331"/>
                <a:gd name="T55" fmla="*/ 23 h 474"/>
                <a:gd name="T56" fmla="*/ 302 w 331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474">
                  <a:moveTo>
                    <a:pt x="302" y="0"/>
                  </a:moveTo>
                  <a:cubicBezTo>
                    <a:pt x="309" y="7"/>
                    <a:pt x="317" y="14"/>
                    <a:pt x="324" y="20"/>
                  </a:cubicBezTo>
                  <a:cubicBezTo>
                    <a:pt x="325" y="21"/>
                    <a:pt x="325" y="22"/>
                    <a:pt x="326" y="22"/>
                  </a:cubicBezTo>
                  <a:cubicBezTo>
                    <a:pt x="330" y="31"/>
                    <a:pt x="325" y="39"/>
                    <a:pt x="324" y="48"/>
                  </a:cubicBezTo>
                  <a:cubicBezTo>
                    <a:pt x="323" y="59"/>
                    <a:pt x="320" y="71"/>
                    <a:pt x="324" y="81"/>
                  </a:cubicBezTo>
                  <a:cubicBezTo>
                    <a:pt x="331" y="102"/>
                    <a:pt x="323" y="117"/>
                    <a:pt x="309" y="131"/>
                  </a:cubicBezTo>
                  <a:cubicBezTo>
                    <a:pt x="307" y="133"/>
                    <a:pt x="304" y="134"/>
                    <a:pt x="304" y="137"/>
                  </a:cubicBezTo>
                  <a:cubicBezTo>
                    <a:pt x="288" y="180"/>
                    <a:pt x="244" y="201"/>
                    <a:pt x="221" y="239"/>
                  </a:cubicBezTo>
                  <a:cubicBezTo>
                    <a:pt x="215" y="250"/>
                    <a:pt x="202" y="257"/>
                    <a:pt x="191" y="261"/>
                  </a:cubicBezTo>
                  <a:cubicBezTo>
                    <a:pt x="166" y="270"/>
                    <a:pt x="151" y="286"/>
                    <a:pt x="144" y="311"/>
                  </a:cubicBezTo>
                  <a:cubicBezTo>
                    <a:pt x="143" y="315"/>
                    <a:pt x="141" y="318"/>
                    <a:pt x="138" y="321"/>
                  </a:cubicBezTo>
                  <a:cubicBezTo>
                    <a:pt x="125" y="328"/>
                    <a:pt x="116" y="337"/>
                    <a:pt x="110" y="351"/>
                  </a:cubicBezTo>
                  <a:cubicBezTo>
                    <a:pt x="105" y="365"/>
                    <a:pt x="97" y="377"/>
                    <a:pt x="81" y="381"/>
                  </a:cubicBezTo>
                  <a:cubicBezTo>
                    <a:pt x="70" y="383"/>
                    <a:pt x="69" y="394"/>
                    <a:pt x="67" y="403"/>
                  </a:cubicBezTo>
                  <a:cubicBezTo>
                    <a:pt x="65" y="414"/>
                    <a:pt x="65" y="425"/>
                    <a:pt x="57" y="434"/>
                  </a:cubicBezTo>
                  <a:cubicBezTo>
                    <a:pt x="36" y="442"/>
                    <a:pt x="18" y="454"/>
                    <a:pt x="2" y="474"/>
                  </a:cubicBezTo>
                  <a:cubicBezTo>
                    <a:pt x="0" y="459"/>
                    <a:pt x="4" y="452"/>
                    <a:pt x="11" y="447"/>
                  </a:cubicBezTo>
                  <a:cubicBezTo>
                    <a:pt x="33" y="432"/>
                    <a:pt x="44" y="410"/>
                    <a:pt x="40" y="384"/>
                  </a:cubicBezTo>
                  <a:cubicBezTo>
                    <a:pt x="39" y="374"/>
                    <a:pt x="43" y="370"/>
                    <a:pt x="50" y="368"/>
                  </a:cubicBezTo>
                  <a:cubicBezTo>
                    <a:pt x="74" y="360"/>
                    <a:pt x="85" y="340"/>
                    <a:pt x="97" y="320"/>
                  </a:cubicBezTo>
                  <a:cubicBezTo>
                    <a:pt x="110" y="300"/>
                    <a:pt x="123" y="280"/>
                    <a:pt x="128" y="257"/>
                  </a:cubicBezTo>
                  <a:cubicBezTo>
                    <a:pt x="129" y="252"/>
                    <a:pt x="137" y="250"/>
                    <a:pt x="144" y="247"/>
                  </a:cubicBezTo>
                  <a:cubicBezTo>
                    <a:pt x="168" y="238"/>
                    <a:pt x="197" y="235"/>
                    <a:pt x="209" y="203"/>
                  </a:cubicBezTo>
                  <a:cubicBezTo>
                    <a:pt x="216" y="185"/>
                    <a:pt x="232" y="169"/>
                    <a:pt x="251" y="160"/>
                  </a:cubicBezTo>
                  <a:cubicBezTo>
                    <a:pt x="253" y="159"/>
                    <a:pt x="254" y="159"/>
                    <a:pt x="255" y="158"/>
                  </a:cubicBezTo>
                  <a:cubicBezTo>
                    <a:pt x="275" y="147"/>
                    <a:pt x="268" y="119"/>
                    <a:pt x="287" y="108"/>
                  </a:cubicBezTo>
                  <a:cubicBezTo>
                    <a:pt x="308" y="94"/>
                    <a:pt x="305" y="75"/>
                    <a:pt x="299" y="55"/>
                  </a:cubicBezTo>
                  <a:cubicBezTo>
                    <a:pt x="295" y="44"/>
                    <a:pt x="294" y="33"/>
                    <a:pt x="301" y="23"/>
                  </a:cubicBezTo>
                  <a:cubicBezTo>
                    <a:pt x="307" y="16"/>
                    <a:pt x="305" y="8"/>
                    <a:pt x="302" y="0"/>
                  </a:cubicBezTo>
                  <a:close/>
                </a:path>
              </a:pathLst>
            </a:custGeom>
            <a:solidFill>
              <a:srgbClr val="9B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-7277101" y="2162175"/>
              <a:ext cx="1230313" cy="1557338"/>
            </a:xfrm>
            <a:custGeom>
              <a:avLst/>
              <a:gdLst>
                <a:gd name="T0" fmla="*/ 377 w 461"/>
                <a:gd name="T1" fmla="*/ 168 h 583"/>
                <a:gd name="T2" fmla="*/ 372 w 461"/>
                <a:gd name="T3" fmla="*/ 226 h 583"/>
                <a:gd name="T4" fmla="*/ 365 w 461"/>
                <a:gd name="T5" fmla="*/ 232 h 583"/>
                <a:gd name="T6" fmla="*/ 348 w 461"/>
                <a:gd name="T7" fmla="*/ 267 h 583"/>
                <a:gd name="T8" fmla="*/ 339 w 461"/>
                <a:gd name="T9" fmla="*/ 307 h 583"/>
                <a:gd name="T10" fmla="*/ 307 w 461"/>
                <a:gd name="T11" fmla="*/ 327 h 583"/>
                <a:gd name="T12" fmla="*/ 254 w 461"/>
                <a:gd name="T13" fmla="*/ 353 h 583"/>
                <a:gd name="T14" fmla="*/ 211 w 461"/>
                <a:gd name="T15" fmla="*/ 375 h 583"/>
                <a:gd name="T16" fmla="*/ 165 w 461"/>
                <a:gd name="T17" fmla="*/ 407 h 583"/>
                <a:gd name="T18" fmla="*/ 155 w 461"/>
                <a:gd name="T19" fmla="*/ 417 h 583"/>
                <a:gd name="T20" fmla="*/ 111 w 461"/>
                <a:gd name="T21" fmla="*/ 444 h 583"/>
                <a:gd name="T22" fmla="*/ 83 w 461"/>
                <a:gd name="T23" fmla="*/ 496 h 583"/>
                <a:gd name="T24" fmla="*/ 54 w 461"/>
                <a:gd name="T25" fmla="*/ 525 h 583"/>
                <a:gd name="T26" fmla="*/ 23 w 461"/>
                <a:gd name="T27" fmla="*/ 564 h 583"/>
                <a:gd name="T28" fmla="*/ 0 w 461"/>
                <a:gd name="T29" fmla="*/ 583 h 583"/>
                <a:gd name="T30" fmla="*/ 10 w 461"/>
                <a:gd name="T31" fmla="*/ 556 h 583"/>
                <a:gd name="T32" fmla="*/ 19 w 461"/>
                <a:gd name="T33" fmla="*/ 539 h 583"/>
                <a:gd name="T34" fmla="*/ 66 w 461"/>
                <a:gd name="T35" fmla="*/ 504 h 583"/>
                <a:gd name="T36" fmla="*/ 73 w 461"/>
                <a:gd name="T37" fmla="*/ 490 h 583"/>
                <a:gd name="T38" fmla="*/ 124 w 461"/>
                <a:gd name="T39" fmla="*/ 418 h 583"/>
                <a:gd name="T40" fmla="*/ 148 w 461"/>
                <a:gd name="T41" fmla="*/ 408 h 583"/>
                <a:gd name="T42" fmla="*/ 164 w 461"/>
                <a:gd name="T43" fmla="*/ 390 h 583"/>
                <a:gd name="T44" fmla="*/ 193 w 461"/>
                <a:gd name="T45" fmla="*/ 370 h 583"/>
                <a:gd name="T46" fmla="*/ 245 w 461"/>
                <a:gd name="T47" fmla="*/ 350 h 583"/>
                <a:gd name="T48" fmla="*/ 314 w 461"/>
                <a:gd name="T49" fmla="*/ 316 h 583"/>
                <a:gd name="T50" fmla="*/ 334 w 461"/>
                <a:gd name="T51" fmla="*/ 279 h 583"/>
                <a:gd name="T52" fmla="*/ 356 w 461"/>
                <a:gd name="T53" fmla="*/ 221 h 583"/>
                <a:gd name="T54" fmla="*/ 365 w 461"/>
                <a:gd name="T55" fmla="*/ 160 h 583"/>
                <a:gd name="T56" fmla="*/ 350 w 461"/>
                <a:gd name="T57" fmla="*/ 130 h 583"/>
                <a:gd name="T58" fmla="*/ 368 w 461"/>
                <a:gd name="T59" fmla="*/ 102 h 583"/>
                <a:gd name="T60" fmla="*/ 390 w 461"/>
                <a:gd name="T61" fmla="*/ 90 h 583"/>
                <a:gd name="T62" fmla="*/ 423 w 461"/>
                <a:gd name="T63" fmla="*/ 46 h 583"/>
                <a:gd name="T64" fmla="*/ 461 w 461"/>
                <a:gd name="T65" fmla="*/ 0 h 583"/>
                <a:gd name="T66" fmla="*/ 461 w 461"/>
                <a:gd name="T67" fmla="*/ 20 h 583"/>
                <a:gd name="T68" fmla="*/ 446 w 461"/>
                <a:gd name="T69" fmla="*/ 70 h 583"/>
                <a:gd name="T70" fmla="*/ 402 w 461"/>
                <a:gd name="T71" fmla="*/ 116 h 583"/>
                <a:gd name="T72" fmla="*/ 377 w 461"/>
                <a:gd name="T73" fmla="*/ 16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1" h="583">
                  <a:moveTo>
                    <a:pt x="377" y="168"/>
                  </a:moveTo>
                  <a:cubicBezTo>
                    <a:pt x="389" y="188"/>
                    <a:pt x="386" y="208"/>
                    <a:pt x="372" y="226"/>
                  </a:cubicBezTo>
                  <a:cubicBezTo>
                    <a:pt x="370" y="229"/>
                    <a:pt x="369" y="232"/>
                    <a:pt x="365" y="232"/>
                  </a:cubicBezTo>
                  <a:cubicBezTo>
                    <a:pt x="345" y="237"/>
                    <a:pt x="343" y="249"/>
                    <a:pt x="348" y="267"/>
                  </a:cubicBezTo>
                  <a:cubicBezTo>
                    <a:pt x="352" y="281"/>
                    <a:pt x="344" y="295"/>
                    <a:pt x="339" y="307"/>
                  </a:cubicBezTo>
                  <a:cubicBezTo>
                    <a:pt x="334" y="319"/>
                    <a:pt x="321" y="323"/>
                    <a:pt x="307" y="327"/>
                  </a:cubicBezTo>
                  <a:cubicBezTo>
                    <a:pt x="289" y="332"/>
                    <a:pt x="269" y="339"/>
                    <a:pt x="254" y="353"/>
                  </a:cubicBezTo>
                  <a:cubicBezTo>
                    <a:pt x="242" y="366"/>
                    <a:pt x="228" y="375"/>
                    <a:pt x="211" y="375"/>
                  </a:cubicBezTo>
                  <a:cubicBezTo>
                    <a:pt x="188" y="376"/>
                    <a:pt x="173" y="386"/>
                    <a:pt x="165" y="407"/>
                  </a:cubicBezTo>
                  <a:cubicBezTo>
                    <a:pt x="163" y="411"/>
                    <a:pt x="159" y="416"/>
                    <a:pt x="155" y="417"/>
                  </a:cubicBezTo>
                  <a:cubicBezTo>
                    <a:pt x="137" y="421"/>
                    <a:pt x="125" y="435"/>
                    <a:pt x="111" y="444"/>
                  </a:cubicBezTo>
                  <a:cubicBezTo>
                    <a:pt x="88" y="458"/>
                    <a:pt x="87" y="476"/>
                    <a:pt x="83" y="496"/>
                  </a:cubicBezTo>
                  <a:cubicBezTo>
                    <a:pt x="80" y="514"/>
                    <a:pt x="65" y="517"/>
                    <a:pt x="54" y="525"/>
                  </a:cubicBezTo>
                  <a:cubicBezTo>
                    <a:pt x="40" y="536"/>
                    <a:pt x="31" y="549"/>
                    <a:pt x="23" y="564"/>
                  </a:cubicBezTo>
                  <a:cubicBezTo>
                    <a:pt x="18" y="574"/>
                    <a:pt x="13" y="583"/>
                    <a:pt x="0" y="583"/>
                  </a:cubicBezTo>
                  <a:cubicBezTo>
                    <a:pt x="5" y="575"/>
                    <a:pt x="11" y="567"/>
                    <a:pt x="10" y="556"/>
                  </a:cubicBezTo>
                  <a:cubicBezTo>
                    <a:pt x="9" y="549"/>
                    <a:pt x="12" y="543"/>
                    <a:pt x="19" y="539"/>
                  </a:cubicBezTo>
                  <a:cubicBezTo>
                    <a:pt x="35" y="528"/>
                    <a:pt x="44" y="508"/>
                    <a:pt x="66" y="504"/>
                  </a:cubicBezTo>
                  <a:cubicBezTo>
                    <a:pt x="71" y="502"/>
                    <a:pt x="71" y="496"/>
                    <a:pt x="73" y="490"/>
                  </a:cubicBezTo>
                  <a:cubicBezTo>
                    <a:pt x="81" y="460"/>
                    <a:pt x="94" y="433"/>
                    <a:pt x="124" y="418"/>
                  </a:cubicBezTo>
                  <a:cubicBezTo>
                    <a:pt x="132" y="415"/>
                    <a:pt x="136" y="406"/>
                    <a:pt x="148" y="408"/>
                  </a:cubicBezTo>
                  <a:cubicBezTo>
                    <a:pt x="157" y="409"/>
                    <a:pt x="161" y="398"/>
                    <a:pt x="164" y="390"/>
                  </a:cubicBezTo>
                  <a:cubicBezTo>
                    <a:pt x="169" y="376"/>
                    <a:pt x="178" y="371"/>
                    <a:pt x="193" y="370"/>
                  </a:cubicBezTo>
                  <a:cubicBezTo>
                    <a:pt x="212" y="370"/>
                    <a:pt x="229" y="364"/>
                    <a:pt x="245" y="350"/>
                  </a:cubicBezTo>
                  <a:cubicBezTo>
                    <a:pt x="264" y="333"/>
                    <a:pt x="290" y="326"/>
                    <a:pt x="314" y="316"/>
                  </a:cubicBezTo>
                  <a:cubicBezTo>
                    <a:pt x="331" y="308"/>
                    <a:pt x="341" y="299"/>
                    <a:pt x="334" y="279"/>
                  </a:cubicBezTo>
                  <a:cubicBezTo>
                    <a:pt x="326" y="254"/>
                    <a:pt x="339" y="236"/>
                    <a:pt x="356" y="221"/>
                  </a:cubicBezTo>
                  <a:cubicBezTo>
                    <a:pt x="376" y="204"/>
                    <a:pt x="381" y="181"/>
                    <a:pt x="365" y="160"/>
                  </a:cubicBezTo>
                  <a:cubicBezTo>
                    <a:pt x="357" y="151"/>
                    <a:pt x="352" y="141"/>
                    <a:pt x="350" y="130"/>
                  </a:cubicBezTo>
                  <a:cubicBezTo>
                    <a:pt x="348" y="117"/>
                    <a:pt x="349" y="103"/>
                    <a:pt x="368" y="102"/>
                  </a:cubicBezTo>
                  <a:cubicBezTo>
                    <a:pt x="378" y="101"/>
                    <a:pt x="384" y="96"/>
                    <a:pt x="390" y="90"/>
                  </a:cubicBezTo>
                  <a:cubicBezTo>
                    <a:pt x="404" y="78"/>
                    <a:pt x="418" y="65"/>
                    <a:pt x="423" y="46"/>
                  </a:cubicBezTo>
                  <a:cubicBezTo>
                    <a:pt x="428" y="25"/>
                    <a:pt x="442" y="10"/>
                    <a:pt x="461" y="0"/>
                  </a:cubicBezTo>
                  <a:cubicBezTo>
                    <a:pt x="461" y="7"/>
                    <a:pt x="461" y="14"/>
                    <a:pt x="461" y="20"/>
                  </a:cubicBezTo>
                  <a:cubicBezTo>
                    <a:pt x="447" y="34"/>
                    <a:pt x="455" y="54"/>
                    <a:pt x="446" y="70"/>
                  </a:cubicBezTo>
                  <a:cubicBezTo>
                    <a:pt x="434" y="88"/>
                    <a:pt x="422" y="106"/>
                    <a:pt x="402" y="116"/>
                  </a:cubicBezTo>
                  <a:cubicBezTo>
                    <a:pt x="375" y="129"/>
                    <a:pt x="369" y="139"/>
                    <a:pt x="377" y="168"/>
                  </a:cubicBezTo>
                  <a:close/>
                </a:path>
              </a:pathLst>
            </a:custGeom>
            <a:solidFill>
              <a:srgbClr val="9A1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-2678113" y="-1168400"/>
              <a:ext cx="301625" cy="1035050"/>
            </a:xfrm>
            <a:custGeom>
              <a:avLst/>
              <a:gdLst>
                <a:gd name="T0" fmla="*/ 22 w 113"/>
                <a:gd name="T1" fmla="*/ 301 h 388"/>
                <a:gd name="T2" fmla="*/ 43 w 113"/>
                <a:gd name="T3" fmla="*/ 256 h 388"/>
                <a:gd name="T4" fmla="*/ 36 w 113"/>
                <a:gd name="T5" fmla="*/ 237 h 388"/>
                <a:gd name="T6" fmla="*/ 34 w 113"/>
                <a:gd name="T7" fmla="*/ 232 h 388"/>
                <a:gd name="T8" fmla="*/ 46 w 113"/>
                <a:gd name="T9" fmla="*/ 168 h 388"/>
                <a:gd name="T10" fmla="*/ 57 w 113"/>
                <a:gd name="T11" fmla="*/ 148 h 388"/>
                <a:gd name="T12" fmla="*/ 73 w 113"/>
                <a:gd name="T13" fmla="*/ 78 h 388"/>
                <a:gd name="T14" fmla="*/ 66 w 113"/>
                <a:gd name="T15" fmla="*/ 78 h 388"/>
                <a:gd name="T16" fmla="*/ 96 w 113"/>
                <a:gd name="T17" fmla="*/ 0 h 388"/>
                <a:gd name="T18" fmla="*/ 90 w 113"/>
                <a:gd name="T19" fmla="*/ 79 h 388"/>
                <a:gd name="T20" fmla="*/ 89 w 113"/>
                <a:gd name="T21" fmla="*/ 91 h 388"/>
                <a:gd name="T22" fmla="*/ 69 w 113"/>
                <a:gd name="T23" fmla="*/ 201 h 388"/>
                <a:gd name="T24" fmla="*/ 62 w 113"/>
                <a:gd name="T25" fmla="*/ 210 h 388"/>
                <a:gd name="T26" fmla="*/ 63 w 113"/>
                <a:gd name="T27" fmla="*/ 269 h 388"/>
                <a:gd name="T28" fmla="*/ 25 w 113"/>
                <a:gd name="T29" fmla="*/ 366 h 388"/>
                <a:gd name="T30" fmla="*/ 10 w 113"/>
                <a:gd name="T31" fmla="*/ 388 h 388"/>
                <a:gd name="T32" fmla="*/ 0 w 113"/>
                <a:gd name="T33" fmla="*/ 380 h 388"/>
                <a:gd name="T34" fmla="*/ 22 w 113"/>
                <a:gd name="T35" fmla="*/ 30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388">
                  <a:moveTo>
                    <a:pt x="22" y="301"/>
                  </a:moveTo>
                  <a:cubicBezTo>
                    <a:pt x="27" y="285"/>
                    <a:pt x="44" y="275"/>
                    <a:pt x="43" y="256"/>
                  </a:cubicBezTo>
                  <a:cubicBezTo>
                    <a:pt x="47" y="248"/>
                    <a:pt x="43" y="242"/>
                    <a:pt x="36" y="237"/>
                  </a:cubicBezTo>
                  <a:cubicBezTo>
                    <a:pt x="36" y="235"/>
                    <a:pt x="35" y="234"/>
                    <a:pt x="34" y="232"/>
                  </a:cubicBezTo>
                  <a:cubicBezTo>
                    <a:pt x="39" y="211"/>
                    <a:pt x="49" y="191"/>
                    <a:pt x="46" y="168"/>
                  </a:cubicBezTo>
                  <a:cubicBezTo>
                    <a:pt x="50" y="162"/>
                    <a:pt x="54" y="155"/>
                    <a:pt x="57" y="148"/>
                  </a:cubicBezTo>
                  <a:cubicBezTo>
                    <a:pt x="69" y="126"/>
                    <a:pt x="76" y="103"/>
                    <a:pt x="73" y="78"/>
                  </a:cubicBezTo>
                  <a:cubicBezTo>
                    <a:pt x="71" y="78"/>
                    <a:pt x="69" y="78"/>
                    <a:pt x="66" y="78"/>
                  </a:cubicBezTo>
                  <a:cubicBezTo>
                    <a:pt x="82" y="54"/>
                    <a:pt x="79" y="24"/>
                    <a:pt x="96" y="0"/>
                  </a:cubicBezTo>
                  <a:cubicBezTo>
                    <a:pt x="95" y="27"/>
                    <a:pt x="103" y="54"/>
                    <a:pt x="90" y="79"/>
                  </a:cubicBezTo>
                  <a:cubicBezTo>
                    <a:pt x="89" y="83"/>
                    <a:pt x="87" y="87"/>
                    <a:pt x="89" y="91"/>
                  </a:cubicBezTo>
                  <a:cubicBezTo>
                    <a:pt x="113" y="133"/>
                    <a:pt x="97" y="168"/>
                    <a:pt x="69" y="201"/>
                  </a:cubicBezTo>
                  <a:cubicBezTo>
                    <a:pt x="66" y="204"/>
                    <a:pt x="61" y="207"/>
                    <a:pt x="62" y="210"/>
                  </a:cubicBezTo>
                  <a:cubicBezTo>
                    <a:pt x="69" y="230"/>
                    <a:pt x="59" y="249"/>
                    <a:pt x="63" y="269"/>
                  </a:cubicBezTo>
                  <a:cubicBezTo>
                    <a:pt x="71" y="309"/>
                    <a:pt x="54" y="340"/>
                    <a:pt x="25" y="366"/>
                  </a:cubicBezTo>
                  <a:cubicBezTo>
                    <a:pt x="17" y="373"/>
                    <a:pt x="11" y="378"/>
                    <a:pt x="10" y="388"/>
                  </a:cubicBezTo>
                  <a:cubicBezTo>
                    <a:pt x="7" y="385"/>
                    <a:pt x="3" y="383"/>
                    <a:pt x="0" y="380"/>
                  </a:cubicBezTo>
                  <a:cubicBezTo>
                    <a:pt x="4" y="352"/>
                    <a:pt x="1" y="323"/>
                    <a:pt x="22" y="301"/>
                  </a:cubicBezTo>
                  <a:close/>
                </a:path>
              </a:pathLst>
            </a:custGeom>
            <a:solidFill>
              <a:srgbClr val="E2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4130676" y="-1093788"/>
              <a:ext cx="395288" cy="920750"/>
            </a:xfrm>
            <a:custGeom>
              <a:avLst/>
              <a:gdLst>
                <a:gd name="T0" fmla="*/ 58 w 148"/>
                <a:gd name="T1" fmla="*/ 212 h 345"/>
                <a:gd name="T2" fmla="*/ 78 w 148"/>
                <a:gd name="T3" fmla="*/ 153 h 345"/>
                <a:gd name="T4" fmla="*/ 99 w 148"/>
                <a:gd name="T5" fmla="*/ 93 h 345"/>
                <a:gd name="T6" fmla="*/ 112 w 148"/>
                <a:gd name="T7" fmla="*/ 59 h 345"/>
                <a:gd name="T8" fmla="*/ 117 w 148"/>
                <a:gd name="T9" fmla="*/ 41 h 345"/>
                <a:gd name="T10" fmla="*/ 131 w 148"/>
                <a:gd name="T11" fmla="*/ 0 h 345"/>
                <a:gd name="T12" fmla="*/ 120 w 148"/>
                <a:gd name="T13" fmla="*/ 65 h 345"/>
                <a:gd name="T14" fmla="*/ 118 w 148"/>
                <a:gd name="T15" fmla="*/ 105 h 345"/>
                <a:gd name="T16" fmla="*/ 98 w 148"/>
                <a:gd name="T17" fmla="*/ 174 h 345"/>
                <a:gd name="T18" fmla="*/ 80 w 148"/>
                <a:gd name="T19" fmla="*/ 205 h 345"/>
                <a:gd name="T20" fmla="*/ 79 w 148"/>
                <a:gd name="T21" fmla="*/ 212 h 345"/>
                <a:gd name="T22" fmla="*/ 84 w 148"/>
                <a:gd name="T23" fmla="*/ 265 h 345"/>
                <a:gd name="T24" fmla="*/ 80 w 148"/>
                <a:gd name="T25" fmla="*/ 281 h 345"/>
                <a:gd name="T26" fmla="*/ 27 w 148"/>
                <a:gd name="T27" fmla="*/ 335 h 345"/>
                <a:gd name="T28" fmla="*/ 3 w 148"/>
                <a:gd name="T29" fmla="*/ 332 h 345"/>
                <a:gd name="T30" fmla="*/ 11 w 148"/>
                <a:gd name="T31" fmla="*/ 316 h 345"/>
                <a:gd name="T32" fmla="*/ 28 w 148"/>
                <a:gd name="T33" fmla="*/ 273 h 345"/>
                <a:gd name="T34" fmla="*/ 30 w 148"/>
                <a:gd name="T35" fmla="*/ 264 h 345"/>
                <a:gd name="T36" fmla="*/ 58 w 148"/>
                <a:gd name="T37" fmla="*/ 21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345">
                  <a:moveTo>
                    <a:pt x="58" y="212"/>
                  </a:moveTo>
                  <a:cubicBezTo>
                    <a:pt x="56" y="190"/>
                    <a:pt x="63" y="172"/>
                    <a:pt x="78" y="153"/>
                  </a:cubicBezTo>
                  <a:cubicBezTo>
                    <a:pt x="91" y="137"/>
                    <a:pt x="105" y="118"/>
                    <a:pt x="99" y="93"/>
                  </a:cubicBezTo>
                  <a:cubicBezTo>
                    <a:pt x="96" y="80"/>
                    <a:pt x="108" y="71"/>
                    <a:pt x="112" y="59"/>
                  </a:cubicBezTo>
                  <a:cubicBezTo>
                    <a:pt x="114" y="53"/>
                    <a:pt x="119" y="48"/>
                    <a:pt x="117" y="41"/>
                  </a:cubicBezTo>
                  <a:cubicBezTo>
                    <a:pt x="122" y="27"/>
                    <a:pt x="117" y="10"/>
                    <a:pt x="131" y="0"/>
                  </a:cubicBezTo>
                  <a:cubicBezTo>
                    <a:pt x="148" y="25"/>
                    <a:pt x="133" y="45"/>
                    <a:pt x="120" y="65"/>
                  </a:cubicBezTo>
                  <a:cubicBezTo>
                    <a:pt x="114" y="77"/>
                    <a:pt x="109" y="90"/>
                    <a:pt x="118" y="105"/>
                  </a:cubicBezTo>
                  <a:cubicBezTo>
                    <a:pt x="128" y="122"/>
                    <a:pt x="117" y="157"/>
                    <a:pt x="98" y="174"/>
                  </a:cubicBezTo>
                  <a:cubicBezTo>
                    <a:pt x="89" y="183"/>
                    <a:pt x="86" y="194"/>
                    <a:pt x="80" y="205"/>
                  </a:cubicBezTo>
                  <a:cubicBezTo>
                    <a:pt x="79" y="207"/>
                    <a:pt x="78" y="211"/>
                    <a:pt x="79" y="212"/>
                  </a:cubicBezTo>
                  <a:cubicBezTo>
                    <a:pt x="99" y="228"/>
                    <a:pt x="81" y="247"/>
                    <a:pt x="84" y="265"/>
                  </a:cubicBezTo>
                  <a:cubicBezTo>
                    <a:pt x="85" y="270"/>
                    <a:pt x="83" y="279"/>
                    <a:pt x="80" y="281"/>
                  </a:cubicBezTo>
                  <a:cubicBezTo>
                    <a:pt x="58" y="295"/>
                    <a:pt x="45" y="317"/>
                    <a:pt x="27" y="335"/>
                  </a:cubicBezTo>
                  <a:cubicBezTo>
                    <a:pt x="16" y="345"/>
                    <a:pt x="10" y="342"/>
                    <a:pt x="3" y="332"/>
                  </a:cubicBezTo>
                  <a:cubicBezTo>
                    <a:pt x="0" y="323"/>
                    <a:pt x="8" y="321"/>
                    <a:pt x="11" y="316"/>
                  </a:cubicBezTo>
                  <a:cubicBezTo>
                    <a:pt x="22" y="304"/>
                    <a:pt x="35" y="292"/>
                    <a:pt x="28" y="273"/>
                  </a:cubicBezTo>
                  <a:cubicBezTo>
                    <a:pt x="27" y="270"/>
                    <a:pt x="27" y="266"/>
                    <a:pt x="30" y="264"/>
                  </a:cubicBezTo>
                  <a:cubicBezTo>
                    <a:pt x="45" y="250"/>
                    <a:pt x="49" y="230"/>
                    <a:pt x="58" y="212"/>
                  </a:cubicBezTo>
                  <a:close/>
                </a:path>
              </a:pathLst>
            </a:custGeom>
            <a:solidFill>
              <a:srgbClr val="DF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-7123113" y="3460750"/>
              <a:ext cx="622300" cy="400050"/>
            </a:xfrm>
            <a:custGeom>
              <a:avLst/>
              <a:gdLst>
                <a:gd name="T0" fmla="*/ 40 w 233"/>
                <a:gd name="T1" fmla="*/ 90 h 150"/>
                <a:gd name="T2" fmla="*/ 99 w 233"/>
                <a:gd name="T3" fmla="*/ 74 h 150"/>
                <a:gd name="T4" fmla="*/ 147 w 233"/>
                <a:gd name="T5" fmla="*/ 32 h 150"/>
                <a:gd name="T6" fmla="*/ 156 w 233"/>
                <a:gd name="T7" fmla="*/ 17 h 150"/>
                <a:gd name="T8" fmla="*/ 231 w 233"/>
                <a:gd name="T9" fmla="*/ 0 h 150"/>
                <a:gd name="T10" fmla="*/ 218 w 233"/>
                <a:gd name="T11" fmla="*/ 27 h 150"/>
                <a:gd name="T12" fmla="*/ 210 w 233"/>
                <a:gd name="T13" fmla="*/ 37 h 150"/>
                <a:gd name="T14" fmla="*/ 194 w 233"/>
                <a:gd name="T15" fmla="*/ 78 h 150"/>
                <a:gd name="T16" fmla="*/ 157 w 233"/>
                <a:gd name="T17" fmla="*/ 82 h 150"/>
                <a:gd name="T18" fmla="*/ 113 w 233"/>
                <a:gd name="T19" fmla="*/ 88 h 150"/>
                <a:gd name="T20" fmla="*/ 92 w 233"/>
                <a:gd name="T21" fmla="*/ 95 h 150"/>
                <a:gd name="T22" fmla="*/ 64 w 233"/>
                <a:gd name="T23" fmla="*/ 119 h 150"/>
                <a:gd name="T24" fmla="*/ 14 w 233"/>
                <a:gd name="T25" fmla="*/ 150 h 150"/>
                <a:gd name="T26" fmla="*/ 1 w 233"/>
                <a:gd name="T27" fmla="*/ 143 h 150"/>
                <a:gd name="T28" fmla="*/ 7 w 233"/>
                <a:gd name="T29" fmla="*/ 128 h 150"/>
                <a:gd name="T30" fmla="*/ 43 w 233"/>
                <a:gd name="T31" fmla="*/ 105 h 150"/>
                <a:gd name="T32" fmla="*/ 40 w 233"/>
                <a:gd name="T33" fmla="*/ 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50">
                  <a:moveTo>
                    <a:pt x="40" y="90"/>
                  </a:moveTo>
                  <a:cubicBezTo>
                    <a:pt x="59" y="81"/>
                    <a:pt x="79" y="77"/>
                    <a:pt x="99" y="74"/>
                  </a:cubicBezTo>
                  <a:cubicBezTo>
                    <a:pt x="131" y="70"/>
                    <a:pt x="140" y="63"/>
                    <a:pt x="147" y="32"/>
                  </a:cubicBezTo>
                  <a:cubicBezTo>
                    <a:pt x="148" y="25"/>
                    <a:pt x="146" y="17"/>
                    <a:pt x="156" y="17"/>
                  </a:cubicBezTo>
                  <a:cubicBezTo>
                    <a:pt x="183" y="18"/>
                    <a:pt x="206" y="4"/>
                    <a:pt x="231" y="0"/>
                  </a:cubicBezTo>
                  <a:cubicBezTo>
                    <a:pt x="233" y="12"/>
                    <a:pt x="232" y="22"/>
                    <a:pt x="218" y="27"/>
                  </a:cubicBezTo>
                  <a:cubicBezTo>
                    <a:pt x="214" y="28"/>
                    <a:pt x="209" y="30"/>
                    <a:pt x="210" y="37"/>
                  </a:cubicBezTo>
                  <a:cubicBezTo>
                    <a:pt x="215" y="54"/>
                    <a:pt x="202" y="66"/>
                    <a:pt x="194" y="78"/>
                  </a:cubicBezTo>
                  <a:cubicBezTo>
                    <a:pt x="186" y="91"/>
                    <a:pt x="168" y="85"/>
                    <a:pt x="157" y="82"/>
                  </a:cubicBezTo>
                  <a:cubicBezTo>
                    <a:pt x="140" y="76"/>
                    <a:pt x="127" y="78"/>
                    <a:pt x="113" y="88"/>
                  </a:cubicBezTo>
                  <a:cubicBezTo>
                    <a:pt x="108" y="92"/>
                    <a:pt x="100" y="94"/>
                    <a:pt x="92" y="95"/>
                  </a:cubicBezTo>
                  <a:cubicBezTo>
                    <a:pt x="78" y="98"/>
                    <a:pt x="70" y="104"/>
                    <a:pt x="64" y="119"/>
                  </a:cubicBezTo>
                  <a:cubicBezTo>
                    <a:pt x="56" y="141"/>
                    <a:pt x="36" y="147"/>
                    <a:pt x="14" y="150"/>
                  </a:cubicBezTo>
                  <a:cubicBezTo>
                    <a:pt x="9" y="150"/>
                    <a:pt x="3" y="150"/>
                    <a:pt x="1" y="143"/>
                  </a:cubicBezTo>
                  <a:cubicBezTo>
                    <a:pt x="0" y="138"/>
                    <a:pt x="2" y="128"/>
                    <a:pt x="7" y="128"/>
                  </a:cubicBezTo>
                  <a:cubicBezTo>
                    <a:pt x="23" y="126"/>
                    <a:pt x="22" y="100"/>
                    <a:pt x="43" y="105"/>
                  </a:cubicBezTo>
                  <a:cubicBezTo>
                    <a:pt x="49" y="106"/>
                    <a:pt x="53" y="93"/>
                    <a:pt x="40" y="9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-5635626" y="-1136650"/>
              <a:ext cx="312738" cy="747713"/>
            </a:xfrm>
            <a:custGeom>
              <a:avLst/>
              <a:gdLst>
                <a:gd name="T0" fmla="*/ 4 w 117"/>
                <a:gd name="T1" fmla="*/ 280 h 280"/>
                <a:gd name="T2" fmla="*/ 20 w 117"/>
                <a:gd name="T3" fmla="*/ 258 h 280"/>
                <a:gd name="T4" fmla="*/ 32 w 117"/>
                <a:gd name="T5" fmla="*/ 245 h 280"/>
                <a:gd name="T6" fmla="*/ 62 w 117"/>
                <a:gd name="T7" fmla="*/ 135 h 280"/>
                <a:gd name="T8" fmla="*/ 63 w 117"/>
                <a:gd name="T9" fmla="*/ 101 h 280"/>
                <a:gd name="T10" fmla="*/ 66 w 117"/>
                <a:gd name="T11" fmla="*/ 86 h 280"/>
                <a:gd name="T12" fmla="*/ 111 w 117"/>
                <a:gd name="T13" fmla="*/ 0 h 280"/>
                <a:gd name="T14" fmla="*/ 114 w 117"/>
                <a:gd name="T15" fmla="*/ 13 h 280"/>
                <a:gd name="T16" fmla="*/ 90 w 117"/>
                <a:gd name="T17" fmla="*/ 87 h 280"/>
                <a:gd name="T18" fmla="*/ 84 w 117"/>
                <a:gd name="T19" fmla="*/ 97 h 280"/>
                <a:gd name="T20" fmla="*/ 50 w 117"/>
                <a:gd name="T21" fmla="*/ 254 h 280"/>
                <a:gd name="T22" fmla="*/ 24 w 117"/>
                <a:gd name="T23" fmla="*/ 276 h 280"/>
                <a:gd name="T24" fmla="*/ 4 w 117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280">
                  <a:moveTo>
                    <a:pt x="4" y="280"/>
                  </a:moveTo>
                  <a:cubicBezTo>
                    <a:pt x="0" y="266"/>
                    <a:pt x="2" y="256"/>
                    <a:pt x="20" y="258"/>
                  </a:cubicBezTo>
                  <a:cubicBezTo>
                    <a:pt x="29" y="259"/>
                    <a:pt x="32" y="255"/>
                    <a:pt x="32" y="245"/>
                  </a:cubicBezTo>
                  <a:cubicBezTo>
                    <a:pt x="32" y="206"/>
                    <a:pt x="36" y="168"/>
                    <a:pt x="62" y="135"/>
                  </a:cubicBezTo>
                  <a:cubicBezTo>
                    <a:pt x="71" y="124"/>
                    <a:pt x="70" y="113"/>
                    <a:pt x="63" y="101"/>
                  </a:cubicBezTo>
                  <a:cubicBezTo>
                    <a:pt x="62" y="96"/>
                    <a:pt x="62" y="90"/>
                    <a:pt x="66" y="86"/>
                  </a:cubicBezTo>
                  <a:cubicBezTo>
                    <a:pt x="89" y="62"/>
                    <a:pt x="90" y="26"/>
                    <a:pt x="111" y="0"/>
                  </a:cubicBezTo>
                  <a:cubicBezTo>
                    <a:pt x="117" y="3"/>
                    <a:pt x="115" y="9"/>
                    <a:pt x="114" y="13"/>
                  </a:cubicBezTo>
                  <a:cubicBezTo>
                    <a:pt x="108" y="39"/>
                    <a:pt x="110" y="66"/>
                    <a:pt x="90" y="87"/>
                  </a:cubicBezTo>
                  <a:cubicBezTo>
                    <a:pt x="87" y="90"/>
                    <a:pt x="84" y="93"/>
                    <a:pt x="84" y="97"/>
                  </a:cubicBezTo>
                  <a:cubicBezTo>
                    <a:pt x="86" y="152"/>
                    <a:pt x="60" y="201"/>
                    <a:pt x="50" y="254"/>
                  </a:cubicBezTo>
                  <a:cubicBezTo>
                    <a:pt x="48" y="270"/>
                    <a:pt x="36" y="274"/>
                    <a:pt x="24" y="276"/>
                  </a:cubicBezTo>
                  <a:cubicBezTo>
                    <a:pt x="17" y="278"/>
                    <a:pt x="11" y="279"/>
                    <a:pt x="4" y="280"/>
                  </a:cubicBezTo>
                  <a:close/>
                </a:path>
              </a:pathLst>
            </a:custGeom>
            <a:solidFill>
              <a:srgbClr val="DC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-4233863" y="-528638"/>
              <a:ext cx="260350" cy="401638"/>
            </a:xfrm>
            <a:custGeom>
              <a:avLst/>
              <a:gdLst>
                <a:gd name="T0" fmla="*/ 97 w 98"/>
                <a:gd name="T1" fmla="*/ 0 h 150"/>
                <a:gd name="T2" fmla="*/ 74 w 98"/>
                <a:gd name="T3" fmla="*/ 51 h 150"/>
                <a:gd name="T4" fmla="*/ 70 w 98"/>
                <a:gd name="T5" fmla="*/ 60 h 150"/>
                <a:gd name="T6" fmla="*/ 49 w 98"/>
                <a:gd name="T7" fmla="*/ 111 h 150"/>
                <a:gd name="T8" fmla="*/ 42 w 98"/>
                <a:gd name="T9" fmla="*/ 120 h 150"/>
                <a:gd name="T10" fmla="*/ 5 w 98"/>
                <a:gd name="T11" fmla="*/ 147 h 150"/>
                <a:gd name="T12" fmla="*/ 8 w 98"/>
                <a:gd name="T13" fmla="*/ 128 h 150"/>
                <a:gd name="T14" fmla="*/ 14 w 98"/>
                <a:gd name="T15" fmla="*/ 92 h 150"/>
                <a:gd name="T16" fmla="*/ 43 w 98"/>
                <a:gd name="T17" fmla="*/ 51 h 150"/>
                <a:gd name="T18" fmla="*/ 58 w 98"/>
                <a:gd name="T19" fmla="*/ 41 h 150"/>
                <a:gd name="T20" fmla="*/ 69 w 98"/>
                <a:gd name="T21" fmla="*/ 24 h 150"/>
                <a:gd name="T22" fmla="*/ 97 w 98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50">
                  <a:moveTo>
                    <a:pt x="97" y="0"/>
                  </a:moveTo>
                  <a:cubicBezTo>
                    <a:pt x="98" y="21"/>
                    <a:pt x="90" y="38"/>
                    <a:pt x="74" y="51"/>
                  </a:cubicBezTo>
                  <a:cubicBezTo>
                    <a:pt x="71" y="54"/>
                    <a:pt x="69" y="56"/>
                    <a:pt x="70" y="60"/>
                  </a:cubicBezTo>
                  <a:cubicBezTo>
                    <a:pt x="84" y="85"/>
                    <a:pt x="63" y="97"/>
                    <a:pt x="49" y="111"/>
                  </a:cubicBezTo>
                  <a:cubicBezTo>
                    <a:pt x="46" y="114"/>
                    <a:pt x="43" y="116"/>
                    <a:pt x="42" y="120"/>
                  </a:cubicBezTo>
                  <a:cubicBezTo>
                    <a:pt x="30" y="130"/>
                    <a:pt x="26" y="150"/>
                    <a:pt x="5" y="147"/>
                  </a:cubicBezTo>
                  <a:cubicBezTo>
                    <a:pt x="6" y="141"/>
                    <a:pt x="17" y="139"/>
                    <a:pt x="8" y="128"/>
                  </a:cubicBezTo>
                  <a:cubicBezTo>
                    <a:pt x="0" y="118"/>
                    <a:pt x="5" y="101"/>
                    <a:pt x="14" y="92"/>
                  </a:cubicBezTo>
                  <a:cubicBezTo>
                    <a:pt x="26" y="79"/>
                    <a:pt x="32" y="64"/>
                    <a:pt x="43" y="51"/>
                  </a:cubicBezTo>
                  <a:cubicBezTo>
                    <a:pt x="47" y="46"/>
                    <a:pt x="49" y="41"/>
                    <a:pt x="58" y="41"/>
                  </a:cubicBezTo>
                  <a:cubicBezTo>
                    <a:pt x="67" y="41"/>
                    <a:pt x="65" y="30"/>
                    <a:pt x="69" y="24"/>
                  </a:cubicBezTo>
                  <a:cubicBezTo>
                    <a:pt x="77" y="14"/>
                    <a:pt x="86" y="6"/>
                    <a:pt x="97" y="0"/>
                  </a:cubicBezTo>
                  <a:close/>
                </a:path>
              </a:pathLst>
            </a:custGeom>
            <a:solidFill>
              <a:srgbClr val="BF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-5838826" y="-368300"/>
              <a:ext cx="223838" cy="534988"/>
            </a:xfrm>
            <a:custGeom>
              <a:avLst/>
              <a:gdLst>
                <a:gd name="T0" fmla="*/ 17 w 84"/>
                <a:gd name="T1" fmla="*/ 112 h 200"/>
                <a:gd name="T2" fmla="*/ 45 w 84"/>
                <a:gd name="T3" fmla="*/ 76 h 200"/>
                <a:gd name="T4" fmla="*/ 56 w 84"/>
                <a:gd name="T5" fmla="*/ 29 h 200"/>
                <a:gd name="T6" fmla="*/ 68 w 84"/>
                <a:gd name="T7" fmla="*/ 0 h 200"/>
                <a:gd name="T8" fmla="*/ 81 w 84"/>
                <a:gd name="T9" fmla="*/ 14 h 200"/>
                <a:gd name="T10" fmla="*/ 54 w 84"/>
                <a:gd name="T11" fmla="*/ 134 h 200"/>
                <a:gd name="T12" fmla="*/ 48 w 84"/>
                <a:gd name="T13" fmla="*/ 148 h 200"/>
                <a:gd name="T14" fmla="*/ 19 w 84"/>
                <a:gd name="T15" fmla="*/ 189 h 200"/>
                <a:gd name="T16" fmla="*/ 7 w 84"/>
                <a:gd name="T17" fmla="*/ 200 h 200"/>
                <a:gd name="T18" fmla="*/ 5 w 84"/>
                <a:gd name="T19" fmla="*/ 180 h 200"/>
                <a:gd name="T20" fmla="*/ 11 w 84"/>
                <a:gd name="T21" fmla="*/ 129 h 200"/>
                <a:gd name="T22" fmla="*/ 17 w 84"/>
                <a:gd name="T23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200">
                  <a:moveTo>
                    <a:pt x="17" y="112"/>
                  </a:moveTo>
                  <a:cubicBezTo>
                    <a:pt x="28" y="101"/>
                    <a:pt x="42" y="93"/>
                    <a:pt x="45" y="76"/>
                  </a:cubicBezTo>
                  <a:cubicBezTo>
                    <a:pt x="57" y="62"/>
                    <a:pt x="61" y="47"/>
                    <a:pt x="56" y="29"/>
                  </a:cubicBezTo>
                  <a:cubicBezTo>
                    <a:pt x="52" y="17"/>
                    <a:pt x="64" y="10"/>
                    <a:pt x="68" y="0"/>
                  </a:cubicBezTo>
                  <a:cubicBezTo>
                    <a:pt x="78" y="0"/>
                    <a:pt x="84" y="2"/>
                    <a:pt x="81" y="14"/>
                  </a:cubicBezTo>
                  <a:cubicBezTo>
                    <a:pt x="71" y="54"/>
                    <a:pt x="56" y="92"/>
                    <a:pt x="54" y="134"/>
                  </a:cubicBezTo>
                  <a:cubicBezTo>
                    <a:pt x="54" y="139"/>
                    <a:pt x="53" y="145"/>
                    <a:pt x="48" y="148"/>
                  </a:cubicBezTo>
                  <a:cubicBezTo>
                    <a:pt x="32" y="157"/>
                    <a:pt x="25" y="173"/>
                    <a:pt x="19" y="189"/>
                  </a:cubicBezTo>
                  <a:cubicBezTo>
                    <a:pt x="17" y="195"/>
                    <a:pt x="14" y="200"/>
                    <a:pt x="7" y="200"/>
                  </a:cubicBezTo>
                  <a:cubicBezTo>
                    <a:pt x="0" y="194"/>
                    <a:pt x="3" y="186"/>
                    <a:pt x="5" y="180"/>
                  </a:cubicBezTo>
                  <a:cubicBezTo>
                    <a:pt x="13" y="163"/>
                    <a:pt x="15" y="147"/>
                    <a:pt x="11" y="129"/>
                  </a:cubicBezTo>
                  <a:cubicBezTo>
                    <a:pt x="9" y="122"/>
                    <a:pt x="11" y="116"/>
                    <a:pt x="17" y="112"/>
                  </a:cubicBezTo>
                  <a:close/>
                </a:path>
              </a:pathLst>
            </a:custGeom>
            <a:solidFill>
              <a:srgbClr val="DA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-4349751" y="1949450"/>
              <a:ext cx="300038" cy="320675"/>
            </a:xfrm>
            <a:custGeom>
              <a:avLst/>
              <a:gdLst>
                <a:gd name="T0" fmla="*/ 24 w 112"/>
                <a:gd name="T1" fmla="*/ 104 h 120"/>
                <a:gd name="T2" fmla="*/ 0 w 112"/>
                <a:gd name="T3" fmla="*/ 120 h 120"/>
                <a:gd name="T4" fmla="*/ 26 w 112"/>
                <a:gd name="T5" fmla="*/ 36 h 120"/>
                <a:gd name="T6" fmla="*/ 68 w 112"/>
                <a:gd name="T7" fmla="*/ 4 h 120"/>
                <a:gd name="T8" fmla="*/ 109 w 112"/>
                <a:gd name="T9" fmla="*/ 4 h 120"/>
                <a:gd name="T10" fmla="*/ 109 w 112"/>
                <a:gd name="T11" fmla="*/ 15 h 120"/>
                <a:gd name="T12" fmla="*/ 68 w 112"/>
                <a:gd name="T13" fmla="*/ 53 h 120"/>
                <a:gd name="T14" fmla="*/ 24 w 112"/>
                <a:gd name="T15" fmla="*/ 10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20">
                  <a:moveTo>
                    <a:pt x="24" y="104"/>
                  </a:moveTo>
                  <a:cubicBezTo>
                    <a:pt x="21" y="117"/>
                    <a:pt x="4" y="109"/>
                    <a:pt x="0" y="120"/>
                  </a:cubicBezTo>
                  <a:cubicBezTo>
                    <a:pt x="5" y="91"/>
                    <a:pt x="2" y="59"/>
                    <a:pt x="26" y="36"/>
                  </a:cubicBezTo>
                  <a:cubicBezTo>
                    <a:pt x="39" y="24"/>
                    <a:pt x="57" y="19"/>
                    <a:pt x="68" y="4"/>
                  </a:cubicBezTo>
                  <a:cubicBezTo>
                    <a:pt x="82" y="0"/>
                    <a:pt x="95" y="4"/>
                    <a:pt x="109" y="4"/>
                  </a:cubicBezTo>
                  <a:cubicBezTo>
                    <a:pt x="111" y="8"/>
                    <a:pt x="112" y="12"/>
                    <a:pt x="109" y="15"/>
                  </a:cubicBezTo>
                  <a:cubicBezTo>
                    <a:pt x="95" y="27"/>
                    <a:pt x="86" y="43"/>
                    <a:pt x="68" y="53"/>
                  </a:cubicBezTo>
                  <a:cubicBezTo>
                    <a:pt x="48" y="64"/>
                    <a:pt x="31" y="81"/>
                    <a:pt x="24" y="104"/>
                  </a:cubicBezTo>
                  <a:close/>
                </a:path>
              </a:pathLst>
            </a:custGeom>
            <a:solidFill>
              <a:srgbClr val="9A1E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-5967413" y="-93663"/>
              <a:ext cx="198438" cy="344488"/>
            </a:xfrm>
            <a:custGeom>
              <a:avLst/>
              <a:gdLst>
                <a:gd name="T0" fmla="*/ 65 w 74"/>
                <a:gd name="T1" fmla="*/ 9 h 129"/>
                <a:gd name="T2" fmla="*/ 63 w 74"/>
                <a:gd name="T3" fmla="*/ 14 h 129"/>
                <a:gd name="T4" fmla="*/ 55 w 74"/>
                <a:gd name="T5" fmla="*/ 97 h 129"/>
                <a:gd name="T6" fmla="*/ 50 w 74"/>
                <a:gd name="T7" fmla="*/ 106 h 129"/>
                <a:gd name="T8" fmla="*/ 6 w 74"/>
                <a:gd name="T9" fmla="*/ 129 h 129"/>
                <a:gd name="T10" fmla="*/ 19 w 74"/>
                <a:gd name="T11" fmla="*/ 81 h 129"/>
                <a:gd name="T12" fmla="*/ 43 w 74"/>
                <a:gd name="T13" fmla="*/ 13 h 129"/>
                <a:gd name="T14" fmla="*/ 50 w 74"/>
                <a:gd name="T15" fmla="*/ 31 h 129"/>
                <a:gd name="T16" fmla="*/ 54 w 74"/>
                <a:gd name="T17" fmla="*/ 14 h 129"/>
                <a:gd name="T18" fmla="*/ 65 w 74"/>
                <a:gd name="T1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29">
                  <a:moveTo>
                    <a:pt x="65" y="9"/>
                  </a:moveTo>
                  <a:cubicBezTo>
                    <a:pt x="64" y="11"/>
                    <a:pt x="62" y="13"/>
                    <a:pt x="63" y="14"/>
                  </a:cubicBezTo>
                  <a:cubicBezTo>
                    <a:pt x="74" y="43"/>
                    <a:pt x="61" y="70"/>
                    <a:pt x="55" y="97"/>
                  </a:cubicBezTo>
                  <a:cubicBezTo>
                    <a:pt x="53" y="100"/>
                    <a:pt x="52" y="103"/>
                    <a:pt x="50" y="106"/>
                  </a:cubicBezTo>
                  <a:cubicBezTo>
                    <a:pt x="35" y="113"/>
                    <a:pt x="14" y="110"/>
                    <a:pt x="6" y="129"/>
                  </a:cubicBezTo>
                  <a:cubicBezTo>
                    <a:pt x="0" y="111"/>
                    <a:pt x="7" y="93"/>
                    <a:pt x="19" y="81"/>
                  </a:cubicBezTo>
                  <a:cubicBezTo>
                    <a:pt x="37" y="61"/>
                    <a:pt x="42" y="39"/>
                    <a:pt x="43" y="13"/>
                  </a:cubicBezTo>
                  <a:cubicBezTo>
                    <a:pt x="49" y="18"/>
                    <a:pt x="43" y="27"/>
                    <a:pt x="50" y="31"/>
                  </a:cubicBezTo>
                  <a:cubicBezTo>
                    <a:pt x="57" y="27"/>
                    <a:pt x="54" y="20"/>
                    <a:pt x="54" y="14"/>
                  </a:cubicBezTo>
                  <a:cubicBezTo>
                    <a:pt x="52" y="0"/>
                    <a:pt x="61" y="9"/>
                    <a:pt x="65" y="9"/>
                  </a:cubicBezTo>
                  <a:close/>
                </a:path>
              </a:pathLst>
            </a:custGeom>
            <a:solidFill>
              <a:srgbClr val="DF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-4167188" y="1778000"/>
              <a:ext cx="227013" cy="211138"/>
            </a:xfrm>
            <a:custGeom>
              <a:avLst/>
              <a:gdLst>
                <a:gd name="T0" fmla="*/ 40 w 85"/>
                <a:gd name="T1" fmla="*/ 68 h 79"/>
                <a:gd name="T2" fmla="*/ 0 w 85"/>
                <a:gd name="T3" fmla="*/ 68 h 79"/>
                <a:gd name="T4" fmla="*/ 41 w 85"/>
                <a:gd name="T5" fmla="*/ 33 h 79"/>
                <a:gd name="T6" fmla="*/ 76 w 85"/>
                <a:gd name="T7" fmla="*/ 0 h 79"/>
                <a:gd name="T8" fmla="*/ 84 w 85"/>
                <a:gd name="T9" fmla="*/ 24 h 79"/>
                <a:gd name="T10" fmla="*/ 84 w 85"/>
                <a:gd name="T11" fmla="*/ 37 h 79"/>
                <a:gd name="T12" fmla="*/ 77 w 85"/>
                <a:gd name="T13" fmla="*/ 56 h 79"/>
                <a:gd name="T14" fmla="*/ 40 w 85"/>
                <a:gd name="T15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9">
                  <a:moveTo>
                    <a:pt x="40" y="68"/>
                  </a:moveTo>
                  <a:cubicBezTo>
                    <a:pt x="27" y="79"/>
                    <a:pt x="13" y="71"/>
                    <a:pt x="0" y="68"/>
                  </a:cubicBezTo>
                  <a:cubicBezTo>
                    <a:pt x="10" y="52"/>
                    <a:pt x="26" y="44"/>
                    <a:pt x="41" y="33"/>
                  </a:cubicBezTo>
                  <a:cubicBezTo>
                    <a:pt x="54" y="25"/>
                    <a:pt x="58" y="5"/>
                    <a:pt x="76" y="0"/>
                  </a:cubicBezTo>
                  <a:cubicBezTo>
                    <a:pt x="79" y="8"/>
                    <a:pt x="81" y="16"/>
                    <a:pt x="84" y="24"/>
                  </a:cubicBezTo>
                  <a:cubicBezTo>
                    <a:pt x="80" y="28"/>
                    <a:pt x="84" y="33"/>
                    <a:pt x="84" y="37"/>
                  </a:cubicBezTo>
                  <a:cubicBezTo>
                    <a:pt x="85" y="44"/>
                    <a:pt x="84" y="54"/>
                    <a:pt x="77" y="56"/>
                  </a:cubicBezTo>
                  <a:cubicBezTo>
                    <a:pt x="64" y="59"/>
                    <a:pt x="54" y="71"/>
                    <a:pt x="40" y="68"/>
                  </a:cubicBezTo>
                  <a:close/>
                </a:path>
              </a:pathLst>
            </a:custGeom>
            <a:solidFill>
              <a:srgbClr val="A5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-7550151" y="1927225"/>
              <a:ext cx="214313" cy="304800"/>
            </a:xfrm>
            <a:custGeom>
              <a:avLst/>
              <a:gdLst>
                <a:gd name="T0" fmla="*/ 0 w 80"/>
                <a:gd name="T1" fmla="*/ 114 h 114"/>
                <a:gd name="T2" fmla="*/ 7 w 80"/>
                <a:gd name="T3" fmla="*/ 74 h 114"/>
                <a:gd name="T4" fmla="*/ 27 w 80"/>
                <a:gd name="T5" fmla="*/ 55 h 114"/>
                <a:gd name="T6" fmla="*/ 50 w 80"/>
                <a:gd name="T7" fmla="*/ 25 h 114"/>
                <a:gd name="T8" fmla="*/ 79 w 80"/>
                <a:gd name="T9" fmla="*/ 0 h 114"/>
                <a:gd name="T10" fmla="*/ 62 w 80"/>
                <a:gd name="T11" fmla="*/ 46 h 114"/>
                <a:gd name="T12" fmla="*/ 47 w 80"/>
                <a:gd name="T13" fmla="*/ 71 h 114"/>
                <a:gd name="T14" fmla="*/ 24 w 80"/>
                <a:gd name="T15" fmla="*/ 92 h 114"/>
                <a:gd name="T16" fmla="*/ 11 w 80"/>
                <a:gd name="T17" fmla="*/ 112 h 114"/>
                <a:gd name="T18" fmla="*/ 0 w 80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cubicBezTo>
                    <a:pt x="2" y="101"/>
                    <a:pt x="3" y="87"/>
                    <a:pt x="7" y="74"/>
                  </a:cubicBezTo>
                  <a:cubicBezTo>
                    <a:pt x="9" y="64"/>
                    <a:pt x="12" y="56"/>
                    <a:pt x="27" y="55"/>
                  </a:cubicBezTo>
                  <a:cubicBezTo>
                    <a:pt x="41" y="53"/>
                    <a:pt x="45" y="37"/>
                    <a:pt x="50" y="25"/>
                  </a:cubicBezTo>
                  <a:cubicBezTo>
                    <a:pt x="56" y="12"/>
                    <a:pt x="63" y="1"/>
                    <a:pt x="79" y="0"/>
                  </a:cubicBezTo>
                  <a:cubicBezTo>
                    <a:pt x="80" y="18"/>
                    <a:pt x="63" y="29"/>
                    <a:pt x="62" y="46"/>
                  </a:cubicBezTo>
                  <a:cubicBezTo>
                    <a:pt x="69" y="61"/>
                    <a:pt x="52" y="62"/>
                    <a:pt x="47" y="71"/>
                  </a:cubicBezTo>
                  <a:cubicBezTo>
                    <a:pt x="32" y="70"/>
                    <a:pt x="31" y="85"/>
                    <a:pt x="24" y="92"/>
                  </a:cubicBezTo>
                  <a:cubicBezTo>
                    <a:pt x="19" y="98"/>
                    <a:pt x="15" y="105"/>
                    <a:pt x="11" y="112"/>
                  </a:cubicBezTo>
                  <a:cubicBezTo>
                    <a:pt x="7" y="113"/>
                    <a:pt x="3" y="113"/>
                    <a:pt x="0" y="114"/>
                  </a:cubicBezTo>
                  <a:close/>
                </a:path>
              </a:pathLst>
            </a:custGeom>
            <a:solidFill>
              <a:srgbClr val="B7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-2195513" y="2228850"/>
              <a:ext cx="90488" cy="152400"/>
            </a:xfrm>
            <a:custGeom>
              <a:avLst/>
              <a:gdLst>
                <a:gd name="T0" fmla="*/ 21 w 34"/>
                <a:gd name="T1" fmla="*/ 55 h 57"/>
                <a:gd name="T2" fmla="*/ 8 w 34"/>
                <a:gd name="T3" fmla="*/ 37 h 57"/>
                <a:gd name="T4" fmla="*/ 29 w 34"/>
                <a:gd name="T5" fmla="*/ 0 h 57"/>
                <a:gd name="T6" fmla="*/ 33 w 34"/>
                <a:gd name="T7" fmla="*/ 31 h 57"/>
                <a:gd name="T8" fmla="*/ 21 w 34"/>
                <a:gd name="T9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7">
                  <a:moveTo>
                    <a:pt x="21" y="55"/>
                  </a:moveTo>
                  <a:cubicBezTo>
                    <a:pt x="4" y="57"/>
                    <a:pt x="0" y="53"/>
                    <a:pt x="8" y="37"/>
                  </a:cubicBezTo>
                  <a:cubicBezTo>
                    <a:pt x="14" y="24"/>
                    <a:pt x="13" y="8"/>
                    <a:pt x="29" y="0"/>
                  </a:cubicBezTo>
                  <a:cubicBezTo>
                    <a:pt x="31" y="11"/>
                    <a:pt x="24" y="22"/>
                    <a:pt x="33" y="31"/>
                  </a:cubicBezTo>
                  <a:cubicBezTo>
                    <a:pt x="32" y="41"/>
                    <a:pt x="34" y="52"/>
                    <a:pt x="21" y="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-7878763" y="2330450"/>
              <a:ext cx="171450" cy="168275"/>
            </a:xfrm>
            <a:custGeom>
              <a:avLst/>
              <a:gdLst>
                <a:gd name="T0" fmla="*/ 64 w 64"/>
                <a:gd name="T1" fmla="*/ 0 h 63"/>
                <a:gd name="T2" fmla="*/ 59 w 64"/>
                <a:gd name="T3" fmla="*/ 10 h 63"/>
                <a:gd name="T4" fmla="*/ 11 w 64"/>
                <a:gd name="T5" fmla="*/ 58 h 63"/>
                <a:gd name="T6" fmla="*/ 1 w 64"/>
                <a:gd name="T7" fmla="*/ 57 h 63"/>
                <a:gd name="T8" fmla="*/ 6 w 64"/>
                <a:gd name="T9" fmla="*/ 49 h 63"/>
                <a:gd name="T10" fmla="*/ 64 w 64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3">
                  <a:moveTo>
                    <a:pt x="64" y="0"/>
                  </a:moveTo>
                  <a:cubicBezTo>
                    <a:pt x="61" y="6"/>
                    <a:pt x="59" y="8"/>
                    <a:pt x="59" y="10"/>
                  </a:cubicBezTo>
                  <a:cubicBezTo>
                    <a:pt x="57" y="40"/>
                    <a:pt x="30" y="45"/>
                    <a:pt x="11" y="58"/>
                  </a:cubicBezTo>
                  <a:cubicBezTo>
                    <a:pt x="9" y="59"/>
                    <a:pt x="4" y="63"/>
                    <a:pt x="1" y="57"/>
                  </a:cubicBezTo>
                  <a:cubicBezTo>
                    <a:pt x="0" y="54"/>
                    <a:pt x="2" y="51"/>
                    <a:pt x="6" y="49"/>
                  </a:cubicBezTo>
                  <a:cubicBezTo>
                    <a:pt x="27" y="37"/>
                    <a:pt x="41" y="17"/>
                    <a:pt x="64" y="0"/>
                  </a:cubicBezTo>
                  <a:close/>
                </a:path>
              </a:pathLst>
            </a:custGeom>
            <a:solidFill>
              <a:srgbClr val="9B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-5278438" y="4135438"/>
              <a:ext cx="85725" cy="46038"/>
            </a:xfrm>
            <a:custGeom>
              <a:avLst/>
              <a:gdLst>
                <a:gd name="T0" fmla="*/ 32 w 32"/>
                <a:gd name="T1" fmla="*/ 12 h 17"/>
                <a:gd name="T2" fmla="*/ 0 w 32"/>
                <a:gd name="T3" fmla="*/ 6 h 17"/>
                <a:gd name="T4" fmla="*/ 1 w 32"/>
                <a:gd name="T5" fmla="*/ 0 h 17"/>
                <a:gd name="T6" fmla="*/ 32 w 32"/>
                <a:gd name="T7" fmla="*/ 9 h 17"/>
                <a:gd name="T8" fmla="*/ 32 w 32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2" y="12"/>
                  </a:moveTo>
                  <a:cubicBezTo>
                    <a:pt x="21" y="12"/>
                    <a:pt x="9" y="17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9" y="9"/>
                    <a:pt x="20" y="10"/>
                    <a:pt x="32" y="9"/>
                  </a:cubicBezTo>
                  <a:cubicBezTo>
                    <a:pt x="32" y="10"/>
                    <a:pt x="32" y="11"/>
                    <a:pt x="32" y="12"/>
                  </a:cubicBezTo>
                  <a:close/>
                </a:path>
              </a:pathLst>
            </a:custGeom>
            <a:solidFill>
              <a:srgbClr val="E16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-6105526" y="442912"/>
              <a:ext cx="3262313" cy="4375151"/>
            </a:xfrm>
            <a:custGeom>
              <a:avLst/>
              <a:gdLst>
                <a:gd name="T0" fmla="*/ 220 w 1222"/>
                <a:gd name="T1" fmla="*/ 1426 h 1639"/>
                <a:gd name="T2" fmla="*/ 210 w 1222"/>
                <a:gd name="T3" fmla="*/ 1450 h 1639"/>
                <a:gd name="T4" fmla="*/ 119 w 1222"/>
                <a:gd name="T5" fmla="*/ 1550 h 1639"/>
                <a:gd name="T6" fmla="*/ 10 w 1222"/>
                <a:gd name="T7" fmla="*/ 1639 h 1639"/>
                <a:gd name="T8" fmla="*/ 5 w 1222"/>
                <a:gd name="T9" fmla="*/ 1618 h 1639"/>
                <a:gd name="T10" fmla="*/ 32 w 1222"/>
                <a:gd name="T11" fmla="*/ 1564 h 1639"/>
                <a:gd name="T12" fmla="*/ 136 w 1222"/>
                <a:gd name="T13" fmla="*/ 1451 h 1639"/>
                <a:gd name="T14" fmla="*/ 202 w 1222"/>
                <a:gd name="T15" fmla="*/ 1406 h 1639"/>
                <a:gd name="T16" fmla="*/ 268 w 1222"/>
                <a:gd name="T17" fmla="*/ 1246 h 1639"/>
                <a:gd name="T18" fmla="*/ 352 w 1222"/>
                <a:gd name="T19" fmla="*/ 1158 h 1639"/>
                <a:gd name="T20" fmla="*/ 425 w 1222"/>
                <a:gd name="T21" fmla="*/ 1045 h 1639"/>
                <a:gd name="T22" fmla="*/ 515 w 1222"/>
                <a:gd name="T23" fmla="*/ 969 h 1639"/>
                <a:gd name="T24" fmla="*/ 609 w 1222"/>
                <a:gd name="T25" fmla="*/ 930 h 1639"/>
                <a:gd name="T26" fmla="*/ 625 w 1222"/>
                <a:gd name="T27" fmla="*/ 834 h 1639"/>
                <a:gd name="T28" fmla="*/ 688 w 1222"/>
                <a:gd name="T29" fmla="*/ 767 h 1639"/>
                <a:gd name="T30" fmla="*/ 716 w 1222"/>
                <a:gd name="T31" fmla="*/ 649 h 1639"/>
                <a:gd name="T32" fmla="*/ 760 w 1222"/>
                <a:gd name="T33" fmla="*/ 603 h 1639"/>
                <a:gd name="T34" fmla="*/ 805 w 1222"/>
                <a:gd name="T35" fmla="*/ 564 h 1639"/>
                <a:gd name="T36" fmla="*/ 888 w 1222"/>
                <a:gd name="T37" fmla="*/ 483 h 1639"/>
                <a:gd name="T38" fmla="*/ 946 w 1222"/>
                <a:gd name="T39" fmla="*/ 374 h 1639"/>
                <a:gd name="T40" fmla="*/ 1025 w 1222"/>
                <a:gd name="T41" fmla="*/ 309 h 1639"/>
                <a:gd name="T42" fmla="*/ 1057 w 1222"/>
                <a:gd name="T43" fmla="*/ 219 h 1639"/>
                <a:gd name="T44" fmla="*/ 1117 w 1222"/>
                <a:gd name="T45" fmla="*/ 99 h 1639"/>
                <a:gd name="T46" fmla="*/ 1188 w 1222"/>
                <a:gd name="T47" fmla="*/ 36 h 1639"/>
                <a:gd name="T48" fmla="*/ 1196 w 1222"/>
                <a:gd name="T49" fmla="*/ 96 h 1639"/>
                <a:gd name="T50" fmla="*/ 1124 w 1222"/>
                <a:gd name="T51" fmla="*/ 213 h 1639"/>
                <a:gd name="T52" fmla="*/ 1117 w 1222"/>
                <a:gd name="T53" fmla="*/ 200 h 1639"/>
                <a:gd name="T54" fmla="*/ 1095 w 1222"/>
                <a:gd name="T55" fmla="*/ 233 h 1639"/>
                <a:gd name="T56" fmla="*/ 1118 w 1222"/>
                <a:gd name="T57" fmla="*/ 288 h 1639"/>
                <a:gd name="T58" fmla="*/ 1027 w 1222"/>
                <a:gd name="T59" fmla="*/ 361 h 1639"/>
                <a:gd name="T60" fmla="*/ 1013 w 1222"/>
                <a:gd name="T61" fmla="*/ 356 h 1639"/>
                <a:gd name="T62" fmla="*/ 991 w 1222"/>
                <a:gd name="T63" fmla="*/ 413 h 1639"/>
                <a:gd name="T64" fmla="*/ 961 w 1222"/>
                <a:gd name="T65" fmla="*/ 400 h 1639"/>
                <a:gd name="T66" fmla="*/ 916 w 1222"/>
                <a:gd name="T67" fmla="*/ 489 h 1639"/>
                <a:gd name="T68" fmla="*/ 865 w 1222"/>
                <a:gd name="T69" fmla="*/ 549 h 1639"/>
                <a:gd name="T70" fmla="*/ 880 w 1222"/>
                <a:gd name="T71" fmla="*/ 575 h 1639"/>
                <a:gd name="T72" fmla="*/ 927 w 1222"/>
                <a:gd name="T73" fmla="*/ 521 h 1639"/>
                <a:gd name="T74" fmla="*/ 916 w 1222"/>
                <a:gd name="T75" fmla="*/ 575 h 1639"/>
                <a:gd name="T76" fmla="*/ 883 w 1222"/>
                <a:gd name="T77" fmla="*/ 672 h 1639"/>
                <a:gd name="T78" fmla="*/ 863 w 1222"/>
                <a:gd name="T79" fmla="*/ 806 h 1639"/>
                <a:gd name="T80" fmla="*/ 865 w 1222"/>
                <a:gd name="T81" fmla="*/ 784 h 1639"/>
                <a:gd name="T82" fmla="*/ 863 w 1222"/>
                <a:gd name="T83" fmla="*/ 713 h 1639"/>
                <a:gd name="T84" fmla="*/ 838 w 1222"/>
                <a:gd name="T85" fmla="*/ 673 h 1639"/>
                <a:gd name="T86" fmla="*/ 784 w 1222"/>
                <a:gd name="T87" fmla="*/ 694 h 1639"/>
                <a:gd name="T88" fmla="*/ 710 w 1222"/>
                <a:gd name="T89" fmla="*/ 788 h 1639"/>
                <a:gd name="T90" fmla="*/ 649 w 1222"/>
                <a:gd name="T91" fmla="*/ 846 h 1639"/>
                <a:gd name="T92" fmla="*/ 575 w 1222"/>
                <a:gd name="T93" fmla="*/ 968 h 1639"/>
                <a:gd name="T94" fmla="*/ 478 w 1222"/>
                <a:gd name="T95" fmla="*/ 1023 h 1639"/>
                <a:gd name="T96" fmla="*/ 409 w 1222"/>
                <a:gd name="T97" fmla="*/ 1105 h 1639"/>
                <a:gd name="T98" fmla="*/ 374 w 1222"/>
                <a:gd name="T99" fmla="*/ 1164 h 1639"/>
                <a:gd name="T100" fmla="*/ 315 w 1222"/>
                <a:gd name="T101" fmla="*/ 1238 h 1639"/>
                <a:gd name="T102" fmla="*/ 260 w 1222"/>
                <a:gd name="T103" fmla="*/ 136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2" h="1639">
                  <a:moveTo>
                    <a:pt x="262" y="1375"/>
                  </a:moveTo>
                  <a:cubicBezTo>
                    <a:pt x="241" y="1377"/>
                    <a:pt x="217" y="1405"/>
                    <a:pt x="220" y="1426"/>
                  </a:cubicBezTo>
                  <a:cubicBezTo>
                    <a:pt x="221" y="1435"/>
                    <a:pt x="221" y="1441"/>
                    <a:pt x="213" y="1445"/>
                  </a:cubicBezTo>
                  <a:cubicBezTo>
                    <a:pt x="212" y="1446"/>
                    <a:pt x="210" y="1448"/>
                    <a:pt x="210" y="1450"/>
                  </a:cubicBezTo>
                  <a:cubicBezTo>
                    <a:pt x="203" y="1481"/>
                    <a:pt x="180" y="1500"/>
                    <a:pt x="161" y="1522"/>
                  </a:cubicBezTo>
                  <a:cubicBezTo>
                    <a:pt x="148" y="1536"/>
                    <a:pt x="136" y="1546"/>
                    <a:pt x="119" y="1550"/>
                  </a:cubicBezTo>
                  <a:cubicBezTo>
                    <a:pt x="106" y="1553"/>
                    <a:pt x="101" y="1562"/>
                    <a:pt x="92" y="1571"/>
                  </a:cubicBezTo>
                  <a:cubicBezTo>
                    <a:pt x="68" y="1597"/>
                    <a:pt x="44" y="1625"/>
                    <a:pt x="10" y="1639"/>
                  </a:cubicBezTo>
                  <a:cubicBezTo>
                    <a:pt x="3" y="1636"/>
                    <a:pt x="2" y="1631"/>
                    <a:pt x="3" y="1624"/>
                  </a:cubicBezTo>
                  <a:cubicBezTo>
                    <a:pt x="4" y="1622"/>
                    <a:pt x="6" y="1620"/>
                    <a:pt x="5" y="1618"/>
                  </a:cubicBezTo>
                  <a:cubicBezTo>
                    <a:pt x="0" y="1610"/>
                    <a:pt x="0" y="1610"/>
                    <a:pt x="9" y="1605"/>
                  </a:cubicBezTo>
                  <a:cubicBezTo>
                    <a:pt x="25" y="1596"/>
                    <a:pt x="30" y="1580"/>
                    <a:pt x="32" y="1564"/>
                  </a:cubicBezTo>
                  <a:cubicBezTo>
                    <a:pt x="35" y="1537"/>
                    <a:pt x="49" y="1518"/>
                    <a:pt x="73" y="1507"/>
                  </a:cubicBezTo>
                  <a:cubicBezTo>
                    <a:pt x="99" y="1494"/>
                    <a:pt x="120" y="1476"/>
                    <a:pt x="136" y="1451"/>
                  </a:cubicBezTo>
                  <a:cubicBezTo>
                    <a:pt x="146" y="1434"/>
                    <a:pt x="162" y="1427"/>
                    <a:pt x="181" y="1424"/>
                  </a:cubicBezTo>
                  <a:cubicBezTo>
                    <a:pt x="192" y="1422"/>
                    <a:pt x="196" y="1415"/>
                    <a:pt x="202" y="1406"/>
                  </a:cubicBezTo>
                  <a:cubicBezTo>
                    <a:pt x="220" y="1383"/>
                    <a:pt x="219" y="1356"/>
                    <a:pt x="221" y="1330"/>
                  </a:cubicBezTo>
                  <a:cubicBezTo>
                    <a:pt x="223" y="1295"/>
                    <a:pt x="237" y="1266"/>
                    <a:pt x="268" y="1246"/>
                  </a:cubicBezTo>
                  <a:cubicBezTo>
                    <a:pt x="293" y="1229"/>
                    <a:pt x="313" y="1205"/>
                    <a:pt x="338" y="1187"/>
                  </a:cubicBezTo>
                  <a:cubicBezTo>
                    <a:pt x="348" y="1180"/>
                    <a:pt x="352" y="1170"/>
                    <a:pt x="352" y="1158"/>
                  </a:cubicBezTo>
                  <a:cubicBezTo>
                    <a:pt x="352" y="1132"/>
                    <a:pt x="358" y="1111"/>
                    <a:pt x="382" y="1095"/>
                  </a:cubicBezTo>
                  <a:cubicBezTo>
                    <a:pt x="400" y="1083"/>
                    <a:pt x="414" y="1064"/>
                    <a:pt x="425" y="1045"/>
                  </a:cubicBezTo>
                  <a:cubicBezTo>
                    <a:pt x="442" y="1016"/>
                    <a:pt x="464" y="993"/>
                    <a:pt x="498" y="984"/>
                  </a:cubicBezTo>
                  <a:cubicBezTo>
                    <a:pt x="506" y="982"/>
                    <a:pt x="511" y="976"/>
                    <a:pt x="515" y="969"/>
                  </a:cubicBezTo>
                  <a:cubicBezTo>
                    <a:pt x="524" y="954"/>
                    <a:pt x="537" y="949"/>
                    <a:pt x="552" y="951"/>
                  </a:cubicBezTo>
                  <a:cubicBezTo>
                    <a:pt x="575" y="953"/>
                    <a:pt x="592" y="939"/>
                    <a:pt x="609" y="930"/>
                  </a:cubicBezTo>
                  <a:cubicBezTo>
                    <a:pt x="621" y="923"/>
                    <a:pt x="624" y="908"/>
                    <a:pt x="624" y="894"/>
                  </a:cubicBezTo>
                  <a:cubicBezTo>
                    <a:pt x="625" y="874"/>
                    <a:pt x="624" y="854"/>
                    <a:pt x="625" y="834"/>
                  </a:cubicBezTo>
                  <a:cubicBezTo>
                    <a:pt x="625" y="812"/>
                    <a:pt x="635" y="802"/>
                    <a:pt x="657" y="800"/>
                  </a:cubicBezTo>
                  <a:cubicBezTo>
                    <a:pt x="685" y="797"/>
                    <a:pt x="686" y="794"/>
                    <a:pt x="688" y="767"/>
                  </a:cubicBezTo>
                  <a:cubicBezTo>
                    <a:pt x="689" y="742"/>
                    <a:pt x="696" y="717"/>
                    <a:pt x="702" y="693"/>
                  </a:cubicBezTo>
                  <a:cubicBezTo>
                    <a:pt x="706" y="678"/>
                    <a:pt x="713" y="664"/>
                    <a:pt x="716" y="649"/>
                  </a:cubicBezTo>
                  <a:cubicBezTo>
                    <a:pt x="717" y="639"/>
                    <a:pt x="723" y="633"/>
                    <a:pt x="731" y="627"/>
                  </a:cubicBezTo>
                  <a:cubicBezTo>
                    <a:pt x="741" y="620"/>
                    <a:pt x="757" y="619"/>
                    <a:pt x="760" y="603"/>
                  </a:cubicBezTo>
                  <a:cubicBezTo>
                    <a:pt x="774" y="605"/>
                    <a:pt x="769" y="590"/>
                    <a:pt x="776" y="585"/>
                  </a:cubicBezTo>
                  <a:cubicBezTo>
                    <a:pt x="786" y="578"/>
                    <a:pt x="799" y="573"/>
                    <a:pt x="805" y="564"/>
                  </a:cubicBezTo>
                  <a:cubicBezTo>
                    <a:pt x="825" y="537"/>
                    <a:pt x="855" y="523"/>
                    <a:pt x="878" y="500"/>
                  </a:cubicBezTo>
                  <a:cubicBezTo>
                    <a:pt x="883" y="495"/>
                    <a:pt x="887" y="490"/>
                    <a:pt x="888" y="483"/>
                  </a:cubicBezTo>
                  <a:cubicBezTo>
                    <a:pt x="893" y="449"/>
                    <a:pt x="914" y="423"/>
                    <a:pt x="927" y="392"/>
                  </a:cubicBezTo>
                  <a:cubicBezTo>
                    <a:pt x="931" y="385"/>
                    <a:pt x="938" y="379"/>
                    <a:pt x="946" y="374"/>
                  </a:cubicBezTo>
                  <a:cubicBezTo>
                    <a:pt x="952" y="370"/>
                    <a:pt x="960" y="366"/>
                    <a:pt x="964" y="359"/>
                  </a:cubicBezTo>
                  <a:cubicBezTo>
                    <a:pt x="978" y="334"/>
                    <a:pt x="1003" y="324"/>
                    <a:pt x="1025" y="309"/>
                  </a:cubicBezTo>
                  <a:cubicBezTo>
                    <a:pt x="1037" y="301"/>
                    <a:pt x="1044" y="291"/>
                    <a:pt x="1046" y="277"/>
                  </a:cubicBezTo>
                  <a:cubicBezTo>
                    <a:pt x="1050" y="258"/>
                    <a:pt x="1057" y="239"/>
                    <a:pt x="1057" y="219"/>
                  </a:cubicBezTo>
                  <a:cubicBezTo>
                    <a:pt x="1057" y="216"/>
                    <a:pt x="1056" y="219"/>
                    <a:pt x="1057" y="217"/>
                  </a:cubicBezTo>
                  <a:cubicBezTo>
                    <a:pt x="1078" y="178"/>
                    <a:pt x="1080" y="130"/>
                    <a:pt x="1117" y="99"/>
                  </a:cubicBezTo>
                  <a:cubicBezTo>
                    <a:pt x="1130" y="88"/>
                    <a:pt x="1142" y="77"/>
                    <a:pt x="1158" y="70"/>
                  </a:cubicBezTo>
                  <a:cubicBezTo>
                    <a:pt x="1173" y="63"/>
                    <a:pt x="1183" y="52"/>
                    <a:pt x="1188" y="36"/>
                  </a:cubicBezTo>
                  <a:cubicBezTo>
                    <a:pt x="1193" y="22"/>
                    <a:pt x="1197" y="7"/>
                    <a:pt x="1213" y="0"/>
                  </a:cubicBezTo>
                  <a:cubicBezTo>
                    <a:pt x="1222" y="35"/>
                    <a:pt x="1208" y="65"/>
                    <a:pt x="1196" y="96"/>
                  </a:cubicBezTo>
                  <a:cubicBezTo>
                    <a:pt x="1185" y="123"/>
                    <a:pt x="1173" y="149"/>
                    <a:pt x="1159" y="173"/>
                  </a:cubicBezTo>
                  <a:cubicBezTo>
                    <a:pt x="1150" y="188"/>
                    <a:pt x="1136" y="200"/>
                    <a:pt x="1124" y="213"/>
                  </a:cubicBezTo>
                  <a:cubicBezTo>
                    <a:pt x="1121" y="217"/>
                    <a:pt x="1118" y="221"/>
                    <a:pt x="1114" y="225"/>
                  </a:cubicBezTo>
                  <a:cubicBezTo>
                    <a:pt x="1098" y="216"/>
                    <a:pt x="1099" y="212"/>
                    <a:pt x="1117" y="200"/>
                  </a:cubicBezTo>
                  <a:cubicBezTo>
                    <a:pt x="1111" y="198"/>
                    <a:pt x="1106" y="194"/>
                    <a:pt x="1102" y="202"/>
                  </a:cubicBezTo>
                  <a:cubicBezTo>
                    <a:pt x="1097" y="211"/>
                    <a:pt x="1089" y="219"/>
                    <a:pt x="1095" y="233"/>
                  </a:cubicBezTo>
                  <a:cubicBezTo>
                    <a:pt x="1100" y="243"/>
                    <a:pt x="1106" y="232"/>
                    <a:pt x="1110" y="236"/>
                  </a:cubicBezTo>
                  <a:cubicBezTo>
                    <a:pt x="1107" y="254"/>
                    <a:pt x="1096" y="273"/>
                    <a:pt x="1118" y="288"/>
                  </a:cubicBezTo>
                  <a:cubicBezTo>
                    <a:pt x="1124" y="293"/>
                    <a:pt x="1117" y="300"/>
                    <a:pt x="1112" y="305"/>
                  </a:cubicBezTo>
                  <a:cubicBezTo>
                    <a:pt x="1089" y="331"/>
                    <a:pt x="1064" y="356"/>
                    <a:pt x="1027" y="361"/>
                  </a:cubicBezTo>
                  <a:cubicBezTo>
                    <a:pt x="1024" y="359"/>
                    <a:pt x="1022" y="356"/>
                    <a:pt x="1019" y="355"/>
                  </a:cubicBezTo>
                  <a:cubicBezTo>
                    <a:pt x="1017" y="355"/>
                    <a:pt x="1015" y="355"/>
                    <a:pt x="1013" y="356"/>
                  </a:cubicBezTo>
                  <a:cubicBezTo>
                    <a:pt x="1017" y="361"/>
                    <a:pt x="1024" y="354"/>
                    <a:pt x="1027" y="361"/>
                  </a:cubicBezTo>
                  <a:cubicBezTo>
                    <a:pt x="1015" y="378"/>
                    <a:pt x="1003" y="396"/>
                    <a:pt x="991" y="413"/>
                  </a:cubicBezTo>
                  <a:cubicBezTo>
                    <a:pt x="983" y="416"/>
                    <a:pt x="980" y="410"/>
                    <a:pt x="978" y="404"/>
                  </a:cubicBezTo>
                  <a:cubicBezTo>
                    <a:pt x="975" y="392"/>
                    <a:pt x="968" y="395"/>
                    <a:pt x="961" y="400"/>
                  </a:cubicBezTo>
                  <a:cubicBezTo>
                    <a:pt x="959" y="402"/>
                    <a:pt x="957" y="403"/>
                    <a:pt x="956" y="404"/>
                  </a:cubicBezTo>
                  <a:cubicBezTo>
                    <a:pt x="943" y="433"/>
                    <a:pt x="920" y="457"/>
                    <a:pt x="916" y="489"/>
                  </a:cubicBezTo>
                  <a:cubicBezTo>
                    <a:pt x="914" y="504"/>
                    <a:pt x="908" y="516"/>
                    <a:pt x="897" y="525"/>
                  </a:cubicBezTo>
                  <a:cubicBezTo>
                    <a:pt x="887" y="534"/>
                    <a:pt x="877" y="542"/>
                    <a:pt x="865" y="549"/>
                  </a:cubicBezTo>
                  <a:cubicBezTo>
                    <a:pt x="858" y="553"/>
                    <a:pt x="845" y="556"/>
                    <a:pt x="852" y="567"/>
                  </a:cubicBezTo>
                  <a:cubicBezTo>
                    <a:pt x="857" y="576"/>
                    <a:pt x="869" y="580"/>
                    <a:pt x="880" y="575"/>
                  </a:cubicBezTo>
                  <a:cubicBezTo>
                    <a:pt x="895" y="566"/>
                    <a:pt x="913" y="559"/>
                    <a:pt x="915" y="537"/>
                  </a:cubicBezTo>
                  <a:cubicBezTo>
                    <a:pt x="915" y="530"/>
                    <a:pt x="919" y="523"/>
                    <a:pt x="927" y="521"/>
                  </a:cubicBezTo>
                  <a:cubicBezTo>
                    <a:pt x="936" y="519"/>
                    <a:pt x="943" y="524"/>
                    <a:pt x="946" y="532"/>
                  </a:cubicBezTo>
                  <a:cubicBezTo>
                    <a:pt x="941" y="551"/>
                    <a:pt x="912" y="563"/>
                    <a:pt x="916" y="575"/>
                  </a:cubicBezTo>
                  <a:cubicBezTo>
                    <a:pt x="923" y="596"/>
                    <a:pt x="911" y="609"/>
                    <a:pt x="906" y="624"/>
                  </a:cubicBezTo>
                  <a:cubicBezTo>
                    <a:pt x="899" y="640"/>
                    <a:pt x="892" y="657"/>
                    <a:pt x="883" y="672"/>
                  </a:cubicBezTo>
                  <a:cubicBezTo>
                    <a:pt x="872" y="688"/>
                    <a:pt x="874" y="708"/>
                    <a:pt x="877" y="727"/>
                  </a:cubicBezTo>
                  <a:cubicBezTo>
                    <a:pt x="880" y="755"/>
                    <a:pt x="871" y="780"/>
                    <a:pt x="863" y="806"/>
                  </a:cubicBezTo>
                  <a:cubicBezTo>
                    <a:pt x="863" y="800"/>
                    <a:pt x="843" y="794"/>
                    <a:pt x="864" y="790"/>
                  </a:cubicBezTo>
                  <a:cubicBezTo>
                    <a:pt x="865" y="789"/>
                    <a:pt x="866" y="785"/>
                    <a:pt x="865" y="784"/>
                  </a:cubicBezTo>
                  <a:cubicBezTo>
                    <a:pt x="850" y="763"/>
                    <a:pt x="866" y="741"/>
                    <a:pt x="865" y="720"/>
                  </a:cubicBezTo>
                  <a:cubicBezTo>
                    <a:pt x="865" y="718"/>
                    <a:pt x="865" y="714"/>
                    <a:pt x="863" y="713"/>
                  </a:cubicBezTo>
                  <a:cubicBezTo>
                    <a:pt x="839" y="698"/>
                    <a:pt x="842" y="672"/>
                    <a:pt x="841" y="645"/>
                  </a:cubicBezTo>
                  <a:cubicBezTo>
                    <a:pt x="836" y="657"/>
                    <a:pt x="838" y="665"/>
                    <a:pt x="838" y="673"/>
                  </a:cubicBezTo>
                  <a:cubicBezTo>
                    <a:pt x="839" y="690"/>
                    <a:pt x="834" y="704"/>
                    <a:pt x="820" y="710"/>
                  </a:cubicBezTo>
                  <a:cubicBezTo>
                    <a:pt x="805" y="715"/>
                    <a:pt x="793" y="708"/>
                    <a:pt x="784" y="694"/>
                  </a:cubicBezTo>
                  <a:cubicBezTo>
                    <a:pt x="758" y="722"/>
                    <a:pt x="742" y="719"/>
                    <a:pt x="724" y="682"/>
                  </a:cubicBezTo>
                  <a:cubicBezTo>
                    <a:pt x="722" y="721"/>
                    <a:pt x="706" y="752"/>
                    <a:pt x="710" y="788"/>
                  </a:cubicBezTo>
                  <a:cubicBezTo>
                    <a:pt x="712" y="806"/>
                    <a:pt x="699" y="818"/>
                    <a:pt x="680" y="815"/>
                  </a:cubicBezTo>
                  <a:cubicBezTo>
                    <a:pt x="658" y="811"/>
                    <a:pt x="646" y="823"/>
                    <a:pt x="649" y="846"/>
                  </a:cubicBezTo>
                  <a:cubicBezTo>
                    <a:pt x="651" y="870"/>
                    <a:pt x="647" y="894"/>
                    <a:pt x="644" y="917"/>
                  </a:cubicBezTo>
                  <a:cubicBezTo>
                    <a:pt x="640" y="946"/>
                    <a:pt x="610" y="966"/>
                    <a:pt x="575" y="968"/>
                  </a:cubicBezTo>
                  <a:cubicBezTo>
                    <a:pt x="557" y="969"/>
                    <a:pt x="541" y="973"/>
                    <a:pt x="530" y="990"/>
                  </a:cubicBezTo>
                  <a:cubicBezTo>
                    <a:pt x="517" y="1007"/>
                    <a:pt x="494" y="1010"/>
                    <a:pt x="478" y="1023"/>
                  </a:cubicBezTo>
                  <a:cubicBezTo>
                    <a:pt x="468" y="1031"/>
                    <a:pt x="456" y="1039"/>
                    <a:pt x="451" y="1050"/>
                  </a:cubicBezTo>
                  <a:cubicBezTo>
                    <a:pt x="440" y="1072"/>
                    <a:pt x="422" y="1087"/>
                    <a:pt x="409" y="1105"/>
                  </a:cubicBezTo>
                  <a:cubicBezTo>
                    <a:pt x="407" y="1108"/>
                    <a:pt x="405" y="1111"/>
                    <a:pt x="402" y="1112"/>
                  </a:cubicBezTo>
                  <a:cubicBezTo>
                    <a:pt x="377" y="1121"/>
                    <a:pt x="375" y="1143"/>
                    <a:pt x="374" y="1164"/>
                  </a:cubicBezTo>
                  <a:cubicBezTo>
                    <a:pt x="373" y="1189"/>
                    <a:pt x="365" y="1207"/>
                    <a:pt x="341" y="1218"/>
                  </a:cubicBezTo>
                  <a:cubicBezTo>
                    <a:pt x="331" y="1222"/>
                    <a:pt x="321" y="1230"/>
                    <a:pt x="315" y="1238"/>
                  </a:cubicBezTo>
                  <a:cubicBezTo>
                    <a:pt x="303" y="1252"/>
                    <a:pt x="290" y="1261"/>
                    <a:pt x="275" y="1270"/>
                  </a:cubicBezTo>
                  <a:cubicBezTo>
                    <a:pt x="243" y="1289"/>
                    <a:pt x="236" y="1338"/>
                    <a:pt x="260" y="1366"/>
                  </a:cubicBezTo>
                  <a:cubicBezTo>
                    <a:pt x="262" y="1368"/>
                    <a:pt x="261" y="1372"/>
                    <a:pt x="262" y="1375"/>
                  </a:cubicBezTo>
                  <a:close/>
                </a:path>
              </a:pathLst>
            </a:custGeom>
            <a:solidFill>
              <a:srgbClr val="E21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-6284913" y="304800"/>
              <a:ext cx="1949450" cy="2733675"/>
            </a:xfrm>
            <a:custGeom>
              <a:avLst/>
              <a:gdLst>
                <a:gd name="T0" fmla="*/ 13 w 730"/>
                <a:gd name="T1" fmla="*/ 1024 h 1024"/>
                <a:gd name="T2" fmla="*/ 16 w 730"/>
                <a:gd name="T3" fmla="*/ 963 h 1024"/>
                <a:gd name="T4" fmla="*/ 22 w 730"/>
                <a:gd name="T5" fmla="*/ 957 h 1024"/>
                <a:gd name="T6" fmla="*/ 33 w 730"/>
                <a:gd name="T7" fmla="*/ 886 h 1024"/>
                <a:gd name="T8" fmla="*/ 23 w 730"/>
                <a:gd name="T9" fmla="*/ 862 h 1024"/>
                <a:gd name="T10" fmla="*/ 39 w 730"/>
                <a:gd name="T11" fmla="*/ 833 h 1024"/>
                <a:gd name="T12" fmla="*/ 93 w 730"/>
                <a:gd name="T13" fmla="*/ 774 h 1024"/>
                <a:gd name="T14" fmla="*/ 155 w 730"/>
                <a:gd name="T15" fmla="*/ 719 h 1024"/>
                <a:gd name="T16" fmla="*/ 164 w 730"/>
                <a:gd name="T17" fmla="*/ 724 h 1024"/>
                <a:gd name="T18" fmla="*/ 163 w 730"/>
                <a:gd name="T19" fmla="*/ 707 h 1024"/>
                <a:gd name="T20" fmla="*/ 175 w 730"/>
                <a:gd name="T21" fmla="*/ 722 h 1024"/>
                <a:gd name="T22" fmla="*/ 180 w 730"/>
                <a:gd name="T23" fmla="*/ 679 h 1024"/>
                <a:gd name="T24" fmla="*/ 192 w 730"/>
                <a:gd name="T25" fmla="*/ 701 h 1024"/>
                <a:gd name="T26" fmla="*/ 195 w 730"/>
                <a:gd name="T27" fmla="*/ 671 h 1024"/>
                <a:gd name="T28" fmla="*/ 214 w 730"/>
                <a:gd name="T29" fmla="*/ 662 h 1024"/>
                <a:gd name="T30" fmla="*/ 236 w 730"/>
                <a:gd name="T31" fmla="*/ 548 h 1024"/>
                <a:gd name="T32" fmla="*/ 249 w 730"/>
                <a:gd name="T33" fmla="*/ 544 h 1024"/>
                <a:gd name="T34" fmla="*/ 293 w 730"/>
                <a:gd name="T35" fmla="*/ 516 h 1024"/>
                <a:gd name="T36" fmla="*/ 335 w 730"/>
                <a:gd name="T37" fmla="*/ 478 h 1024"/>
                <a:gd name="T38" fmla="*/ 361 w 730"/>
                <a:gd name="T39" fmla="*/ 477 h 1024"/>
                <a:gd name="T40" fmla="*/ 402 w 730"/>
                <a:gd name="T41" fmla="*/ 469 h 1024"/>
                <a:gd name="T42" fmla="*/ 438 w 730"/>
                <a:gd name="T43" fmla="*/ 446 h 1024"/>
                <a:gd name="T44" fmla="*/ 458 w 730"/>
                <a:gd name="T45" fmla="*/ 426 h 1024"/>
                <a:gd name="T46" fmla="*/ 461 w 730"/>
                <a:gd name="T47" fmla="*/ 359 h 1024"/>
                <a:gd name="T48" fmla="*/ 474 w 730"/>
                <a:gd name="T49" fmla="*/ 305 h 1024"/>
                <a:gd name="T50" fmla="*/ 484 w 730"/>
                <a:gd name="T51" fmla="*/ 293 h 1024"/>
                <a:gd name="T52" fmla="*/ 569 w 730"/>
                <a:gd name="T53" fmla="*/ 197 h 1024"/>
                <a:gd name="T54" fmla="*/ 589 w 730"/>
                <a:gd name="T55" fmla="*/ 171 h 1024"/>
                <a:gd name="T56" fmla="*/ 637 w 730"/>
                <a:gd name="T57" fmla="*/ 98 h 1024"/>
                <a:gd name="T58" fmla="*/ 642 w 730"/>
                <a:gd name="T59" fmla="*/ 93 h 1024"/>
                <a:gd name="T60" fmla="*/ 679 w 730"/>
                <a:gd name="T61" fmla="*/ 35 h 1024"/>
                <a:gd name="T62" fmla="*/ 706 w 730"/>
                <a:gd name="T63" fmla="*/ 18 h 1024"/>
                <a:gd name="T64" fmla="*/ 729 w 730"/>
                <a:gd name="T65" fmla="*/ 4 h 1024"/>
                <a:gd name="T66" fmla="*/ 703 w 730"/>
                <a:gd name="T67" fmla="*/ 57 h 1024"/>
                <a:gd name="T68" fmla="*/ 643 w 730"/>
                <a:gd name="T69" fmla="*/ 137 h 1024"/>
                <a:gd name="T70" fmla="*/ 625 w 730"/>
                <a:gd name="T71" fmla="*/ 212 h 1024"/>
                <a:gd name="T72" fmla="*/ 611 w 730"/>
                <a:gd name="T73" fmla="*/ 250 h 1024"/>
                <a:gd name="T74" fmla="*/ 561 w 730"/>
                <a:gd name="T75" fmla="*/ 289 h 1024"/>
                <a:gd name="T76" fmla="*/ 554 w 730"/>
                <a:gd name="T77" fmla="*/ 310 h 1024"/>
                <a:gd name="T78" fmla="*/ 543 w 730"/>
                <a:gd name="T79" fmla="*/ 375 h 1024"/>
                <a:gd name="T80" fmla="*/ 518 w 730"/>
                <a:gd name="T81" fmla="*/ 431 h 1024"/>
                <a:gd name="T82" fmla="*/ 489 w 730"/>
                <a:gd name="T83" fmla="*/ 464 h 1024"/>
                <a:gd name="T84" fmla="*/ 440 w 730"/>
                <a:gd name="T85" fmla="*/ 498 h 1024"/>
                <a:gd name="T86" fmla="*/ 419 w 730"/>
                <a:gd name="T87" fmla="*/ 506 h 1024"/>
                <a:gd name="T88" fmla="*/ 410 w 730"/>
                <a:gd name="T89" fmla="*/ 516 h 1024"/>
                <a:gd name="T90" fmla="*/ 401 w 730"/>
                <a:gd name="T91" fmla="*/ 577 h 1024"/>
                <a:gd name="T92" fmla="*/ 398 w 730"/>
                <a:gd name="T93" fmla="*/ 586 h 1024"/>
                <a:gd name="T94" fmla="*/ 352 w 730"/>
                <a:gd name="T95" fmla="*/ 651 h 1024"/>
                <a:gd name="T96" fmla="*/ 304 w 730"/>
                <a:gd name="T97" fmla="*/ 722 h 1024"/>
                <a:gd name="T98" fmla="*/ 302 w 730"/>
                <a:gd name="T99" fmla="*/ 731 h 1024"/>
                <a:gd name="T100" fmla="*/ 252 w 730"/>
                <a:gd name="T101" fmla="*/ 811 h 1024"/>
                <a:gd name="T102" fmla="*/ 235 w 730"/>
                <a:gd name="T103" fmla="*/ 848 h 1024"/>
                <a:gd name="T104" fmla="*/ 230 w 730"/>
                <a:gd name="T105" fmla="*/ 870 h 1024"/>
                <a:gd name="T106" fmla="*/ 151 w 730"/>
                <a:gd name="T107" fmla="*/ 948 h 1024"/>
                <a:gd name="T108" fmla="*/ 116 w 730"/>
                <a:gd name="T109" fmla="*/ 966 h 1024"/>
                <a:gd name="T110" fmla="*/ 102 w 730"/>
                <a:gd name="T111" fmla="*/ 976 h 1024"/>
                <a:gd name="T112" fmla="*/ 77 w 730"/>
                <a:gd name="T113" fmla="*/ 988 h 1024"/>
                <a:gd name="T114" fmla="*/ 33 w 730"/>
                <a:gd name="T115" fmla="*/ 1005 h 1024"/>
                <a:gd name="T116" fmla="*/ 13 w 730"/>
                <a:gd name="T1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0" h="1024">
                  <a:moveTo>
                    <a:pt x="13" y="1024"/>
                  </a:moveTo>
                  <a:cubicBezTo>
                    <a:pt x="0" y="1011"/>
                    <a:pt x="2" y="982"/>
                    <a:pt x="16" y="963"/>
                  </a:cubicBezTo>
                  <a:cubicBezTo>
                    <a:pt x="18" y="961"/>
                    <a:pt x="20" y="959"/>
                    <a:pt x="22" y="957"/>
                  </a:cubicBezTo>
                  <a:cubicBezTo>
                    <a:pt x="50" y="928"/>
                    <a:pt x="51" y="924"/>
                    <a:pt x="33" y="886"/>
                  </a:cubicBezTo>
                  <a:cubicBezTo>
                    <a:pt x="29" y="878"/>
                    <a:pt x="25" y="870"/>
                    <a:pt x="23" y="862"/>
                  </a:cubicBezTo>
                  <a:cubicBezTo>
                    <a:pt x="18" y="847"/>
                    <a:pt x="25" y="838"/>
                    <a:pt x="39" y="833"/>
                  </a:cubicBezTo>
                  <a:cubicBezTo>
                    <a:pt x="67" y="822"/>
                    <a:pt x="87" y="805"/>
                    <a:pt x="93" y="774"/>
                  </a:cubicBezTo>
                  <a:cubicBezTo>
                    <a:pt x="96" y="761"/>
                    <a:pt x="142" y="719"/>
                    <a:pt x="155" y="719"/>
                  </a:cubicBezTo>
                  <a:cubicBezTo>
                    <a:pt x="158" y="719"/>
                    <a:pt x="161" y="722"/>
                    <a:pt x="164" y="724"/>
                  </a:cubicBezTo>
                  <a:cubicBezTo>
                    <a:pt x="167" y="718"/>
                    <a:pt x="158" y="713"/>
                    <a:pt x="163" y="707"/>
                  </a:cubicBezTo>
                  <a:cubicBezTo>
                    <a:pt x="171" y="708"/>
                    <a:pt x="167" y="718"/>
                    <a:pt x="175" y="722"/>
                  </a:cubicBezTo>
                  <a:cubicBezTo>
                    <a:pt x="172" y="707"/>
                    <a:pt x="186" y="698"/>
                    <a:pt x="180" y="679"/>
                  </a:cubicBezTo>
                  <a:cubicBezTo>
                    <a:pt x="193" y="688"/>
                    <a:pt x="186" y="697"/>
                    <a:pt x="192" y="701"/>
                  </a:cubicBezTo>
                  <a:cubicBezTo>
                    <a:pt x="209" y="674"/>
                    <a:pt x="209" y="674"/>
                    <a:pt x="195" y="671"/>
                  </a:cubicBezTo>
                  <a:cubicBezTo>
                    <a:pt x="199" y="664"/>
                    <a:pt x="208" y="666"/>
                    <a:pt x="214" y="662"/>
                  </a:cubicBezTo>
                  <a:cubicBezTo>
                    <a:pt x="189" y="626"/>
                    <a:pt x="200" y="571"/>
                    <a:pt x="236" y="548"/>
                  </a:cubicBezTo>
                  <a:cubicBezTo>
                    <a:pt x="240" y="545"/>
                    <a:pt x="245" y="545"/>
                    <a:pt x="249" y="544"/>
                  </a:cubicBezTo>
                  <a:cubicBezTo>
                    <a:pt x="269" y="542"/>
                    <a:pt x="283" y="532"/>
                    <a:pt x="293" y="516"/>
                  </a:cubicBezTo>
                  <a:cubicBezTo>
                    <a:pt x="303" y="499"/>
                    <a:pt x="319" y="488"/>
                    <a:pt x="335" y="478"/>
                  </a:cubicBezTo>
                  <a:cubicBezTo>
                    <a:pt x="343" y="472"/>
                    <a:pt x="351" y="472"/>
                    <a:pt x="361" y="477"/>
                  </a:cubicBezTo>
                  <a:cubicBezTo>
                    <a:pt x="375" y="484"/>
                    <a:pt x="390" y="483"/>
                    <a:pt x="402" y="469"/>
                  </a:cubicBezTo>
                  <a:cubicBezTo>
                    <a:pt x="412" y="459"/>
                    <a:pt x="421" y="448"/>
                    <a:pt x="438" y="446"/>
                  </a:cubicBezTo>
                  <a:cubicBezTo>
                    <a:pt x="447" y="445"/>
                    <a:pt x="456" y="435"/>
                    <a:pt x="458" y="426"/>
                  </a:cubicBezTo>
                  <a:cubicBezTo>
                    <a:pt x="463" y="404"/>
                    <a:pt x="470" y="382"/>
                    <a:pt x="461" y="359"/>
                  </a:cubicBezTo>
                  <a:cubicBezTo>
                    <a:pt x="453" y="338"/>
                    <a:pt x="456" y="320"/>
                    <a:pt x="474" y="305"/>
                  </a:cubicBezTo>
                  <a:cubicBezTo>
                    <a:pt x="478" y="302"/>
                    <a:pt x="483" y="298"/>
                    <a:pt x="484" y="293"/>
                  </a:cubicBezTo>
                  <a:cubicBezTo>
                    <a:pt x="497" y="248"/>
                    <a:pt x="533" y="222"/>
                    <a:pt x="569" y="197"/>
                  </a:cubicBezTo>
                  <a:cubicBezTo>
                    <a:pt x="579" y="190"/>
                    <a:pt x="587" y="182"/>
                    <a:pt x="589" y="171"/>
                  </a:cubicBezTo>
                  <a:cubicBezTo>
                    <a:pt x="596" y="140"/>
                    <a:pt x="615" y="118"/>
                    <a:pt x="637" y="98"/>
                  </a:cubicBezTo>
                  <a:cubicBezTo>
                    <a:pt x="639" y="96"/>
                    <a:pt x="642" y="95"/>
                    <a:pt x="642" y="93"/>
                  </a:cubicBezTo>
                  <a:cubicBezTo>
                    <a:pt x="645" y="67"/>
                    <a:pt x="664" y="53"/>
                    <a:pt x="679" y="35"/>
                  </a:cubicBezTo>
                  <a:cubicBezTo>
                    <a:pt x="686" y="26"/>
                    <a:pt x="693" y="17"/>
                    <a:pt x="706" y="18"/>
                  </a:cubicBezTo>
                  <a:cubicBezTo>
                    <a:pt x="718" y="19"/>
                    <a:pt x="716" y="0"/>
                    <a:pt x="729" y="4"/>
                  </a:cubicBezTo>
                  <a:cubicBezTo>
                    <a:pt x="730" y="26"/>
                    <a:pt x="715" y="41"/>
                    <a:pt x="703" y="57"/>
                  </a:cubicBezTo>
                  <a:cubicBezTo>
                    <a:pt x="684" y="84"/>
                    <a:pt x="658" y="106"/>
                    <a:pt x="643" y="137"/>
                  </a:cubicBezTo>
                  <a:cubicBezTo>
                    <a:pt x="632" y="161"/>
                    <a:pt x="621" y="184"/>
                    <a:pt x="625" y="212"/>
                  </a:cubicBezTo>
                  <a:cubicBezTo>
                    <a:pt x="627" y="226"/>
                    <a:pt x="624" y="241"/>
                    <a:pt x="611" y="250"/>
                  </a:cubicBezTo>
                  <a:cubicBezTo>
                    <a:pt x="594" y="263"/>
                    <a:pt x="580" y="279"/>
                    <a:pt x="561" y="289"/>
                  </a:cubicBezTo>
                  <a:cubicBezTo>
                    <a:pt x="551" y="294"/>
                    <a:pt x="552" y="302"/>
                    <a:pt x="554" y="310"/>
                  </a:cubicBezTo>
                  <a:cubicBezTo>
                    <a:pt x="562" y="334"/>
                    <a:pt x="554" y="354"/>
                    <a:pt x="543" y="375"/>
                  </a:cubicBezTo>
                  <a:cubicBezTo>
                    <a:pt x="533" y="393"/>
                    <a:pt x="525" y="411"/>
                    <a:pt x="518" y="431"/>
                  </a:cubicBezTo>
                  <a:cubicBezTo>
                    <a:pt x="512" y="446"/>
                    <a:pt x="503" y="457"/>
                    <a:pt x="489" y="464"/>
                  </a:cubicBezTo>
                  <a:cubicBezTo>
                    <a:pt x="470" y="473"/>
                    <a:pt x="454" y="484"/>
                    <a:pt x="440" y="498"/>
                  </a:cubicBezTo>
                  <a:cubicBezTo>
                    <a:pt x="435" y="504"/>
                    <a:pt x="430" y="513"/>
                    <a:pt x="419" y="506"/>
                  </a:cubicBezTo>
                  <a:cubicBezTo>
                    <a:pt x="413" y="503"/>
                    <a:pt x="410" y="510"/>
                    <a:pt x="410" y="516"/>
                  </a:cubicBezTo>
                  <a:cubicBezTo>
                    <a:pt x="411" y="537"/>
                    <a:pt x="400" y="556"/>
                    <a:pt x="401" y="577"/>
                  </a:cubicBezTo>
                  <a:cubicBezTo>
                    <a:pt x="401" y="580"/>
                    <a:pt x="400" y="584"/>
                    <a:pt x="398" y="586"/>
                  </a:cubicBezTo>
                  <a:cubicBezTo>
                    <a:pt x="378" y="605"/>
                    <a:pt x="372" y="633"/>
                    <a:pt x="352" y="651"/>
                  </a:cubicBezTo>
                  <a:cubicBezTo>
                    <a:pt x="330" y="671"/>
                    <a:pt x="320" y="699"/>
                    <a:pt x="304" y="722"/>
                  </a:cubicBezTo>
                  <a:cubicBezTo>
                    <a:pt x="302" y="724"/>
                    <a:pt x="301" y="728"/>
                    <a:pt x="302" y="731"/>
                  </a:cubicBezTo>
                  <a:cubicBezTo>
                    <a:pt x="310" y="773"/>
                    <a:pt x="283" y="794"/>
                    <a:pt x="252" y="811"/>
                  </a:cubicBezTo>
                  <a:cubicBezTo>
                    <a:pt x="235" y="820"/>
                    <a:pt x="227" y="829"/>
                    <a:pt x="235" y="848"/>
                  </a:cubicBezTo>
                  <a:cubicBezTo>
                    <a:pt x="239" y="856"/>
                    <a:pt x="235" y="864"/>
                    <a:pt x="230" y="870"/>
                  </a:cubicBezTo>
                  <a:cubicBezTo>
                    <a:pt x="204" y="896"/>
                    <a:pt x="185" y="929"/>
                    <a:pt x="151" y="948"/>
                  </a:cubicBezTo>
                  <a:cubicBezTo>
                    <a:pt x="140" y="955"/>
                    <a:pt x="129" y="963"/>
                    <a:pt x="116" y="966"/>
                  </a:cubicBezTo>
                  <a:cubicBezTo>
                    <a:pt x="110" y="968"/>
                    <a:pt x="104" y="969"/>
                    <a:pt x="102" y="976"/>
                  </a:cubicBezTo>
                  <a:cubicBezTo>
                    <a:pt x="99" y="990"/>
                    <a:pt x="87" y="992"/>
                    <a:pt x="77" y="988"/>
                  </a:cubicBezTo>
                  <a:cubicBezTo>
                    <a:pt x="56" y="981"/>
                    <a:pt x="45" y="992"/>
                    <a:pt x="33" y="1005"/>
                  </a:cubicBezTo>
                  <a:cubicBezTo>
                    <a:pt x="26" y="1012"/>
                    <a:pt x="23" y="1021"/>
                    <a:pt x="13" y="1024"/>
                  </a:cubicBezTo>
                  <a:close/>
                </a:path>
              </a:pathLst>
            </a:custGeom>
            <a:solidFill>
              <a:srgbClr val="E4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-3711576" y="4156075"/>
              <a:ext cx="144463" cy="190500"/>
            </a:xfrm>
            <a:custGeom>
              <a:avLst/>
              <a:gdLst>
                <a:gd name="T0" fmla="*/ 44 w 54"/>
                <a:gd name="T1" fmla="*/ 0 h 71"/>
                <a:gd name="T2" fmla="*/ 45 w 54"/>
                <a:gd name="T3" fmla="*/ 17 h 71"/>
                <a:gd name="T4" fmla="*/ 17 w 54"/>
                <a:gd name="T5" fmla="*/ 54 h 71"/>
                <a:gd name="T6" fmla="*/ 10 w 54"/>
                <a:gd name="T7" fmla="*/ 71 h 71"/>
                <a:gd name="T8" fmla="*/ 0 w 54"/>
                <a:gd name="T9" fmla="*/ 56 h 71"/>
                <a:gd name="T10" fmla="*/ 32 w 54"/>
                <a:gd name="T11" fmla="*/ 9 h 71"/>
                <a:gd name="T12" fmla="*/ 44 w 5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1">
                  <a:moveTo>
                    <a:pt x="44" y="0"/>
                  </a:moveTo>
                  <a:cubicBezTo>
                    <a:pt x="50" y="5"/>
                    <a:pt x="54" y="9"/>
                    <a:pt x="45" y="17"/>
                  </a:cubicBezTo>
                  <a:cubicBezTo>
                    <a:pt x="34" y="28"/>
                    <a:pt x="31" y="45"/>
                    <a:pt x="17" y="54"/>
                  </a:cubicBezTo>
                  <a:cubicBezTo>
                    <a:pt x="11" y="58"/>
                    <a:pt x="15" y="65"/>
                    <a:pt x="10" y="71"/>
                  </a:cubicBezTo>
                  <a:cubicBezTo>
                    <a:pt x="2" y="70"/>
                    <a:pt x="7" y="58"/>
                    <a:pt x="0" y="56"/>
                  </a:cubicBezTo>
                  <a:cubicBezTo>
                    <a:pt x="11" y="41"/>
                    <a:pt x="24" y="26"/>
                    <a:pt x="32" y="9"/>
                  </a:cubicBezTo>
                  <a:cubicBezTo>
                    <a:pt x="34" y="3"/>
                    <a:pt x="38" y="0"/>
                    <a:pt x="44" y="0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-3155951" y="3582988"/>
              <a:ext cx="95250" cy="93663"/>
            </a:xfrm>
            <a:custGeom>
              <a:avLst/>
              <a:gdLst>
                <a:gd name="T0" fmla="*/ 25 w 36"/>
                <a:gd name="T1" fmla="*/ 0 h 35"/>
                <a:gd name="T2" fmla="*/ 25 w 36"/>
                <a:gd name="T3" fmla="*/ 14 h 35"/>
                <a:gd name="T4" fmla="*/ 0 w 36"/>
                <a:gd name="T5" fmla="*/ 27 h 35"/>
                <a:gd name="T6" fmla="*/ 25 w 3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25" y="0"/>
                  </a:moveTo>
                  <a:cubicBezTo>
                    <a:pt x="28" y="4"/>
                    <a:pt x="36" y="9"/>
                    <a:pt x="25" y="14"/>
                  </a:cubicBezTo>
                  <a:cubicBezTo>
                    <a:pt x="17" y="18"/>
                    <a:pt x="15" y="35"/>
                    <a:pt x="0" y="27"/>
                  </a:cubicBezTo>
                  <a:cubicBezTo>
                    <a:pt x="8" y="18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-3775076" y="4306888"/>
              <a:ext cx="63500" cy="87313"/>
            </a:xfrm>
            <a:custGeom>
              <a:avLst/>
              <a:gdLst>
                <a:gd name="T0" fmla="*/ 24 w 24"/>
                <a:gd name="T1" fmla="*/ 0 h 33"/>
                <a:gd name="T2" fmla="*/ 6 w 24"/>
                <a:gd name="T3" fmla="*/ 33 h 33"/>
                <a:gd name="T4" fmla="*/ 24 w 24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3">
                  <a:moveTo>
                    <a:pt x="24" y="0"/>
                  </a:moveTo>
                  <a:cubicBezTo>
                    <a:pt x="22" y="13"/>
                    <a:pt x="18" y="25"/>
                    <a:pt x="6" y="33"/>
                  </a:cubicBezTo>
                  <a:cubicBezTo>
                    <a:pt x="0" y="15"/>
                    <a:pt x="17" y="10"/>
                    <a:pt x="24" y="0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-2171701" y="1468437"/>
              <a:ext cx="246063" cy="427038"/>
            </a:xfrm>
            <a:custGeom>
              <a:avLst/>
              <a:gdLst>
                <a:gd name="T0" fmla="*/ 67 w 92"/>
                <a:gd name="T1" fmla="*/ 88 h 160"/>
                <a:gd name="T2" fmla="*/ 31 w 92"/>
                <a:gd name="T3" fmla="*/ 128 h 160"/>
                <a:gd name="T4" fmla="*/ 0 w 92"/>
                <a:gd name="T5" fmla="*/ 144 h 160"/>
                <a:gd name="T6" fmla="*/ 28 w 92"/>
                <a:gd name="T7" fmla="*/ 96 h 160"/>
                <a:gd name="T8" fmla="*/ 69 w 92"/>
                <a:gd name="T9" fmla="*/ 25 h 160"/>
                <a:gd name="T10" fmla="*/ 88 w 92"/>
                <a:gd name="T11" fmla="*/ 0 h 160"/>
                <a:gd name="T12" fmla="*/ 92 w 92"/>
                <a:gd name="T13" fmla="*/ 5 h 160"/>
                <a:gd name="T14" fmla="*/ 67 w 92"/>
                <a:gd name="T15" fmla="*/ 8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0">
                  <a:moveTo>
                    <a:pt x="67" y="88"/>
                  </a:moveTo>
                  <a:cubicBezTo>
                    <a:pt x="52" y="99"/>
                    <a:pt x="28" y="101"/>
                    <a:pt x="31" y="128"/>
                  </a:cubicBezTo>
                  <a:cubicBezTo>
                    <a:pt x="16" y="126"/>
                    <a:pt x="22" y="160"/>
                    <a:pt x="0" y="144"/>
                  </a:cubicBezTo>
                  <a:cubicBezTo>
                    <a:pt x="3" y="125"/>
                    <a:pt x="14" y="108"/>
                    <a:pt x="28" y="96"/>
                  </a:cubicBezTo>
                  <a:cubicBezTo>
                    <a:pt x="51" y="77"/>
                    <a:pt x="66" y="55"/>
                    <a:pt x="69" y="25"/>
                  </a:cubicBezTo>
                  <a:cubicBezTo>
                    <a:pt x="70" y="14"/>
                    <a:pt x="73" y="2"/>
                    <a:pt x="88" y="0"/>
                  </a:cubicBezTo>
                  <a:cubicBezTo>
                    <a:pt x="90" y="1"/>
                    <a:pt x="92" y="2"/>
                    <a:pt x="92" y="5"/>
                  </a:cubicBezTo>
                  <a:cubicBezTo>
                    <a:pt x="84" y="32"/>
                    <a:pt x="82" y="62"/>
                    <a:pt x="67" y="88"/>
                  </a:cubicBezTo>
                  <a:close/>
                </a:path>
              </a:pathLst>
            </a:custGeom>
            <a:solidFill>
              <a:srgbClr val="B1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-1968501" y="1162050"/>
              <a:ext cx="139700" cy="320675"/>
            </a:xfrm>
            <a:custGeom>
              <a:avLst/>
              <a:gdLst>
                <a:gd name="T0" fmla="*/ 16 w 52"/>
                <a:gd name="T1" fmla="*/ 120 h 120"/>
                <a:gd name="T2" fmla="*/ 12 w 52"/>
                <a:gd name="T3" fmla="*/ 115 h 120"/>
                <a:gd name="T4" fmla="*/ 7 w 52"/>
                <a:gd name="T5" fmla="*/ 74 h 120"/>
                <a:gd name="T6" fmla="*/ 5 w 52"/>
                <a:gd name="T7" fmla="*/ 67 h 120"/>
                <a:gd name="T8" fmla="*/ 50 w 52"/>
                <a:gd name="T9" fmla="*/ 0 h 120"/>
                <a:gd name="T10" fmla="*/ 36 w 52"/>
                <a:gd name="T11" fmla="*/ 49 h 120"/>
                <a:gd name="T12" fmla="*/ 26 w 52"/>
                <a:gd name="T13" fmla="*/ 103 h 120"/>
                <a:gd name="T14" fmla="*/ 16 w 52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20">
                  <a:moveTo>
                    <a:pt x="16" y="120"/>
                  </a:moveTo>
                  <a:cubicBezTo>
                    <a:pt x="15" y="118"/>
                    <a:pt x="13" y="117"/>
                    <a:pt x="12" y="115"/>
                  </a:cubicBezTo>
                  <a:cubicBezTo>
                    <a:pt x="21" y="100"/>
                    <a:pt x="0" y="89"/>
                    <a:pt x="7" y="74"/>
                  </a:cubicBezTo>
                  <a:cubicBezTo>
                    <a:pt x="7" y="72"/>
                    <a:pt x="4" y="68"/>
                    <a:pt x="5" y="67"/>
                  </a:cubicBezTo>
                  <a:cubicBezTo>
                    <a:pt x="20" y="44"/>
                    <a:pt x="21" y="12"/>
                    <a:pt x="50" y="0"/>
                  </a:cubicBezTo>
                  <a:cubicBezTo>
                    <a:pt x="52" y="18"/>
                    <a:pt x="47" y="32"/>
                    <a:pt x="36" y="49"/>
                  </a:cubicBezTo>
                  <a:cubicBezTo>
                    <a:pt x="26" y="63"/>
                    <a:pt x="22" y="84"/>
                    <a:pt x="26" y="103"/>
                  </a:cubicBezTo>
                  <a:cubicBezTo>
                    <a:pt x="29" y="114"/>
                    <a:pt x="25" y="117"/>
                    <a:pt x="16" y="120"/>
                  </a:cubicBezTo>
                  <a:close/>
                </a:path>
              </a:pathLst>
            </a:custGeom>
            <a:solidFill>
              <a:srgbClr val="BD1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-6265863" y="6350"/>
              <a:ext cx="3517900" cy="4857751"/>
            </a:xfrm>
            <a:custGeom>
              <a:avLst/>
              <a:gdLst>
                <a:gd name="T0" fmla="*/ 1248 w 1318"/>
                <a:gd name="T1" fmla="*/ 217 h 1820"/>
                <a:gd name="T2" fmla="*/ 1152 w 1318"/>
                <a:gd name="T3" fmla="*/ 307 h 1820"/>
                <a:gd name="T4" fmla="*/ 1137 w 1318"/>
                <a:gd name="T5" fmla="*/ 363 h 1820"/>
                <a:gd name="T6" fmla="*/ 1093 w 1318"/>
                <a:gd name="T7" fmla="*/ 474 h 1820"/>
                <a:gd name="T8" fmla="*/ 1042 w 1318"/>
                <a:gd name="T9" fmla="*/ 509 h 1820"/>
                <a:gd name="T10" fmla="*/ 978 w 1318"/>
                <a:gd name="T11" fmla="*/ 587 h 1820"/>
                <a:gd name="T12" fmla="*/ 954 w 1318"/>
                <a:gd name="T13" fmla="*/ 649 h 1820"/>
                <a:gd name="T14" fmla="*/ 907 w 1318"/>
                <a:gd name="T15" fmla="*/ 697 h 1820"/>
                <a:gd name="T16" fmla="*/ 846 w 1318"/>
                <a:gd name="T17" fmla="*/ 748 h 1820"/>
                <a:gd name="T18" fmla="*/ 824 w 1318"/>
                <a:gd name="T19" fmla="*/ 767 h 1820"/>
                <a:gd name="T20" fmla="*/ 782 w 1318"/>
                <a:gd name="T21" fmla="*/ 808 h 1820"/>
                <a:gd name="T22" fmla="*/ 755 w 1318"/>
                <a:gd name="T23" fmla="*/ 945 h 1820"/>
                <a:gd name="T24" fmla="*/ 690 w 1318"/>
                <a:gd name="T25" fmla="*/ 1002 h 1820"/>
                <a:gd name="T26" fmla="*/ 659 w 1318"/>
                <a:gd name="T27" fmla="*/ 1106 h 1820"/>
                <a:gd name="T28" fmla="*/ 581 w 1318"/>
                <a:gd name="T29" fmla="*/ 1134 h 1820"/>
                <a:gd name="T30" fmla="*/ 510 w 1318"/>
                <a:gd name="T31" fmla="*/ 1184 h 1820"/>
                <a:gd name="T32" fmla="*/ 433 w 1318"/>
                <a:gd name="T33" fmla="*/ 1273 h 1820"/>
                <a:gd name="T34" fmla="*/ 393 w 1318"/>
                <a:gd name="T35" fmla="*/ 1363 h 1820"/>
                <a:gd name="T36" fmla="*/ 287 w 1318"/>
                <a:gd name="T37" fmla="*/ 1499 h 1820"/>
                <a:gd name="T38" fmla="*/ 282 w 1318"/>
                <a:gd name="T39" fmla="*/ 1549 h 1820"/>
                <a:gd name="T40" fmla="*/ 252 w 1318"/>
                <a:gd name="T41" fmla="*/ 1592 h 1820"/>
                <a:gd name="T42" fmla="*/ 146 w 1318"/>
                <a:gd name="T43" fmla="*/ 1670 h 1820"/>
                <a:gd name="T44" fmla="*/ 54 w 1318"/>
                <a:gd name="T45" fmla="*/ 1777 h 1820"/>
                <a:gd name="T46" fmla="*/ 9 w 1318"/>
                <a:gd name="T47" fmla="*/ 1820 h 1820"/>
                <a:gd name="T48" fmla="*/ 20 w 1318"/>
                <a:gd name="T49" fmla="*/ 1798 h 1820"/>
                <a:gd name="T50" fmla="*/ 78 w 1318"/>
                <a:gd name="T51" fmla="*/ 1695 h 1820"/>
                <a:gd name="T52" fmla="*/ 141 w 1318"/>
                <a:gd name="T53" fmla="*/ 1646 h 1820"/>
                <a:gd name="T54" fmla="*/ 187 w 1318"/>
                <a:gd name="T55" fmla="*/ 1593 h 1820"/>
                <a:gd name="T56" fmla="*/ 247 w 1318"/>
                <a:gd name="T57" fmla="*/ 1554 h 1820"/>
                <a:gd name="T58" fmla="*/ 264 w 1318"/>
                <a:gd name="T59" fmla="*/ 1513 h 1820"/>
                <a:gd name="T60" fmla="*/ 294 w 1318"/>
                <a:gd name="T61" fmla="*/ 1412 h 1820"/>
                <a:gd name="T62" fmla="*/ 399 w 1318"/>
                <a:gd name="T63" fmla="*/ 1303 h 1820"/>
                <a:gd name="T64" fmla="*/ 467 w 1318"/>
                <a:gd name="T65" fmla="*/ 1200 h 1820"/>
                <a:gd name="T66" fmla="*/ 566 w 1318"/>
                <a:gd name="T67" fmla="*/ 1106 h 1820"/>
                <a:gd name="T68" fmla="*/ 622 w 1318"/>
                <a:gd name="T69" fmla="*/ 1098 h 1820"/>
                <a:gd name="T70" fmla="*/ 671 w 1318"/>
                <a:gd name="T71" fmla="*/ 969 h 1820"/>
                <a:gd name="T72" fmla="*/ 705 w 1318"/>
                <a:gd name="T73" fmla="*/ 952 h 1820"/>
                <a:gd name="T74" fmla="*/ 736 w 1318"/>
                <a:gd name="T75" fmla="*/ 896 h 1820"/>
                <a:gd name="T76" fmla="*/ 735 w 1318"/>
                <a:gd name="T77" fmla="*/ 861 h 1820"/>
                <a:gd name="T78" fmla="*/ 742 w 1318"/>
                <a:gd name="T79" fmla="*/ 832 h 1820"/>
                <a:gd name="T80" fmla="*/ 826 w 1318"/>
                <a:gd name="T81" fmla="*/ 732 h 1820"/>
                <a:gd name="T82" fmla="*/ 866 w 1318"/>
                <a:gd name="T83" fmla="*/ 705 h 1820"/>
                <a:gd name="T84" fmla="*/ 877 w 1318"/>
                <a:gd name="T85" fmla="*/ 691 h 1820"/>
                <a:gd name="T86" fmla="*/ 934 w 1318"/>
                <a:gd name="T87" fmla="*/ 632 h 1820"/>
                <a:gd name="T88" fmla="*/ 989 w 1318"/>
                <a:gd name="T89" fmla="*/ 527 h 1820"/>
                <a:gd name="T90" fmla="*/ 1076 w 1318"/>
                <a:gd name="T91" fmla="*/ 452 h 1820"/>
                <a:gd name="T92" fmla="*/ 1098 w 1318"/>
                <a:gd name="T93" fmla="*/ 371 h 1820"/>
                <a:gd name="T94" fmla="*/ 1138 w 1318"/>
                <a:gd name="T95" fmla="*/ 278 h 1820"/>
                <a:gd name="T96" fmla="*/ 1222 w 1318"/>
                <a:gd name="T97" fmla="*/ 200 h 1820"/>
                <a:gd name="T98" fmla="*/ 1279 w 1318"/>
                <a:gd name="T99" fmla="*/ 54 h 1820"/>
                <a:gd name="T100" fmla="*/ 1313 w 1318"/>
                <a:gd name="T101" fmla="*/ 0 h 1820"/>
                <a:gd name="T102" fmla="*/ 1302 w 1318"/>
                <a:gd name="T103" fmla="*/ 99 h 1820"/>
                <a:gd name="T104" fmla="*/ 1273 w 1318"/>
                <a:gd name="T105" fmla="*/ 164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8" h="1820">
                  <a:moveTo>
                    <a:pt x="1273" y="164"/>
                  </a:moveTo>
                  <a:cubicBezTo>
                    <a:pt x="1264" y="181"/>
                    <a:pt x="1254" y="198"/>
                    <a:pt x="1248" y="217"/>
                  </a:cubicBezTo>
                  <a:cubicBezTo>
                    <a:pt x="1242" y="235"/>
                    <a:pt x="1221" y="237"/>
                    <a:pt x="1207" y="247"/>
                  </a:cubicBezTo>
                  <a:cubicBezTo>
                    <a:pt x="1184" y="263"/>
                    <a:pt x="1164" y="280"/>
                    <a:pt x="1152" y="307"/>
                  </a:cubicBezTo>
                  <a:cubicBezTo>
                    <a:pt x="1145" y="324"/>
                    <a:pt x="1135" y="339"/>
                    <a:pt x="1138" y="359"/>
                  </a:cubicBezTo>
                  <a:cubicBezTo>
                    <a:pt x="1138" y="360"/>
                    <a:pt x="1138" y="362"/>
                    <a:pt x="1137" y="363"/>
                  </a:cubicBezTo>
                  <a:cubicBezTo>
                    <a:pt x="1109" y="385"/>
                    <a:pt x="1124" y="420"/>
                    <a:pt x="1111" y="447"/>
                  </a:cubicBezTo>
                  <a:cubicBezTo>
                    <a:pt x="1106" y="458"/>
                    <a:pt x="1104" y="469"/>
                    <a:pt x="1093" y="474"/>
                  </a:cubicBezTo>
                  <a:cubicBezTo>
                    <a:pt x="1079" y="481"/>
                    <a:pt x="1069" y="495"/>
                    <a:pt x="1052" y="498"/>
                  </a:cubicBezTo>
                  <a:cubicBezTo>
                    <a:pt x="1047" y="499"/>
                    <a:pt x="1044" y="504"/>
                    <a:pt x="1042" y="509"/>
                  </a:cubicBezTo>
                  <a:cubicBezTo>
                    <a:pt x="1037" y="523"/>
                    <a:pt x="1026" y="533"/>
                    <a:pt x="1014" y="539"/>
                  </a:cubicBezTo>
                  <a:cubicBezTo>
                    <a:pt x="994" y="550"/>
                    <a:pt x="985" y="567"/>
                    <a:pt x="978" y="587"/>
                  </a:cubicBezTo>
                  <a:cubicBezTo>
                    <a:pt x="976" y="595"/>
                    <a:pt x="972" y="600"/>
                    <a:pt x="968" y="607"/>
                  </a:cubicBezTo>
                  <a:cubicBezTo>
                    <a:pt x="961" y="620"/>
                    <a:pt x="952" y="632"/>
                    <a:pt x="954" y="649"/>
                  </a:cubicBezTo>
                  <a:cubicBezTo>
                    <a:pt x="955" y="656"/>
                    <a:pt x="951" y="662"/>
                    <a:pt x="946" y="666"/>
                  </a:cubicBezTo>
                  <a:cubicBezTo>
                    <a:pt x="933" y="676"/>
                    <a:pt x="920" y="687"/>
                    <a:pt x="907" y="697"/>
                  </a:cubicBezTo>
                  <a:cubicBezTo>
                    <a:pt x="895" y="706"/>
                    <a:pt x="881" y="710"/>
                    <a:pt x="876" y="728"/>
                  </a:cubicBezTo>
                  <a:cubicBezTo>
                    <a:pt x="873" y="740"/>
                    <a:pt x="856" y="742"/>
                    <a:pt x="846" y="748"/>
                  </a:cubicBezTo>
                  <a:cubicBezTo>
                    <a:pt x="834" y="757"/>
                    <a:pt x="835" y="766"/>
                    <a:pt x="833" y="776"/>
                  </a:cubicBezTo>
                  <a:cubicBezTo>
                    <a:pt x="828" y="774"/>
                    <a:pt x="832" y="767"/>
                    <a:pt x="824" y="767"/>
                  </a:cubicBezTo>
                  <a:cubicBezTo>
                    <a:pt x="828" y="792"/>
                    <a:pt x="805" y="789"/>
                    <a:pt x="791" y="797"/>
                  </a:cubicBezTo>
                  <a:cubicBezTo>
                    <a:pt x="786" y="800"/>
                    <a:pt x="783" y="802"/>
                    <a:pt x="782" y="808"/>
                  </a:cubicBezTo>
                  <a:cubicBezTo>
                    <a:pt x="780" y="827"/>
                    <a:pt x="768" y="845"/>
                    <a:pt x="767" y="863"/>
                  </a:cubicBezTo>
                  <a:cubicBezTo>
                    <a:pt x="764" y="890"/>
                    <a:pt x="746" y="916"/>
                    <a:pt x="755" y="945"/>
                  </a:cubicBezTo>
                  <a:cubicBezTo>
                    <a:pt x="759" y="957"/>
                    <a:pt x="738" y="971"/>
                    <a:pt x="723" y="970"/>
                  </a:cubicBezTo>
                  <a:cubicBezTo>
                    <a:pt x="698" y="969"/>
                    <a:pt x="690" y="976"/>
                    <a:pt x="690" y="1002"/>
                  </a:cubicBezTo>
                  <a:cubicBezTo>
                    <a:pt x="690" y="1022"/>
                    <a:pt x="690" y="1042"/>
                    <a:pt x="690" y="1062"/>
                  </a:cubicBezTo>
                  <a:cubicBezTo>
                    <a:pt x="689" y="1084"/>
                    <a:pt x="677" y="1094"/>
                    <a:pt x="659" y="1106"/>
                  </a:cubicBezTo>
                  <a:cubicBezTo>
                    <a:pt x="639" y="1118"/>
                    <a:pt x="620" y="1121"/>
                    <a:pt x="599" y="1120"/>
                  </a:cubicBezTo>
                  <a:cubicBezTo>
                    <a:pt x="589" y="1120"/>
                    <a:pt x="585" y="1127"/>
                    <a:pt x="581" y="1134"/>
                  </a:cubicBezTo>
                  <a:cubicBezTo>
                    <a:pt x="577" y="1141"/>
                    <a:pt x="574" y="1150"/>
                    <a:pt x="565" y="1151"/>
                  </a:cubicBezTo>
                  <a:cubicBezTo>
                    <a:pt x="542" y="1155"/>
                    <a:pt x="526" y="1168"/>
                    <a:pt x="510" y="1184"/>
                  </a:cubicBezTo>
                  <a:cubicBezTo>
                    <a:pt x="505" y="1189"/>
                    <a:pt x="501" y="1193"/>
                    <a:pt x="498" y="1199"/>
                  </a:cubicBezTo>
                  <a:cubicBezTo>
                    <a:pt x="482" y="1228"/>
                    <a:pt x="461" y="1254"/>
                    <a:pt x="433" y="1273"/>
                  </a:cubicBezTo>
                  <a:cubicBezTo>
                    <a:pt x="419" y="1282"/>
                    <a:pt x="418" y="1298"/>
                    <a:pt x="419" y="1312"/>
                  </a:cubicBezTo>
                  <a:cubicBezTo>
                    <a:pt x="419" y="1334"/>
                    <a:pt x="413" y="1349"/>
                    <a:pt x="393" y="1363"/>
                  </a:cubicBezTo>
                  <a:cubicBezTo>
                    <a:pt x="362" y="1384"/>
                    <a:pt x="334" y="1411"/>
                    <a:pt x="306" y="1436"/>
                  </a:cubicBezTo>
                  <a:cubicBezTo>
                    <a:pt x="288" y="1453"/>
                    <a:pt x="290" y="1477"/>
                    <a:pt x="287" y="1499"/>
                  </a:cubicBezTo>
                  <a:cubicBezTo>
                    <a:pt x="285" y="1510"/>
                    <a:pt x="279" y="1523"/>
                    <a:pt x="288" y="1535"/>
                  </a:cubicBezTo>
                  <a:cubicBezTo>
                    <a:pt x="291" y="1539"/>
                    <a:pt x="286" y="1545"/>
                    <a:pt x="282" y="1549"/>
                  </a:cubicBezTo>
                  <a:cubicBezTo>
                    <a:pt x="274" y="1558"/>
                    <a:pt x="265" y="1567"/>
                    <a:pt x="265" y="1581"/>
                  </a:cubicBezTo>
                  <a:cubicBezTo>
                    <a:pt x="265" y="1587"/>
                    <a:pt x="260" y="1592"/>
                    <a:pt x="252" y="1592"/>
                  </a:cubicBezTo>
                  <a:cubicBezTo>
                    <a:pt x="224" y="1593"/>
                    <a:pt x="205" y="1607"/>
                    <a:pt x="191" y="1632"/>
                  </a:cubicBezTo>
                  <a:cubicBezTo>
                    <a:pt x="181" y="1648"/>
                    <a:pt x="165" y="1662"/>
                    <a:pt x="146" y="1670"/>
                  </a:cubicBezTo>
                  <a:cubicBezTo>
                    <a:pt x="119" y="1682"/>
                    <a:pt x="98" y="1699"/>
                    <a:pt x="97" y="1734"/>
                  </a:cubicBezTo>
                  <a:cubicBezTo>
                    <a:pt x="96" y="1759"/>
                    <a:pt x="79" y="1775"/>
                    <a:pt x="54" y="1777"/>
                  </a:cubicBezTo>
                  <a:cubicBezTo>
                    <a:pt x="79" y="1779"/>
                    <a:pt x="60" y="1797"/>
                    <a:pt x="70" y="1803"/>
                  </a:cubicBezTo>
                  <a:cubicBezTo>
                    <a:pt x="48" y="1802"/>
                    <a:pt x="31" y="1820"/>
                    <a:pt x="9" y="1820"/>
                  </a:cubicBezTo>
                  <a:cubicBezTo>
                    <a:pt x="7" y="1818"/>
                    <a:pt x="5" y="1816"/>
                    <a:pt x="0" y="1812"/>
                  </a:cubicBezTo>
                  <a:cubicBezTo>
                    <a:pt x="13" y="1814"/>
                    <a:pt x="16" y="1807"/>
                    <a:pt x="20" y="1798"/>
                  </a:cubicBezTo>
                  <a:cubicBezTo>
                    <a:pt x="28" y="1783"/>
                    <a:pt x="43" y="1773"/>
                    <a:pt x="54" y="1759"/>
                  </a:cubicBezTo>
                  <a:cubicBezTo>
                    <a:pt x="70" y="1740"/>
                    <a:pt x="76" y="1718"/>
                    <a:pt x="78" y="1695"/>
                  </a:cubicBezTo>
                  <a:cubicBezTo>
                    <a:pt x="79" y="1686"/>
                    <a:pt x="80" y="1679"/>
                    <a:pt x="89" y="1674"/>
                  </a:cubicBezTo>
                  <a:cubicBezTo>
                    <a:pt x="107" y="1665"/>
                    <a:pt x="120" y="1648"/>
                    <a:pt x="141" y="1646"/>
                  </a:cubicBezTo>
                  <a:cubicBezTo>
                    <a:pt x="148" y="1645"/>
                    <a:pt x="156" y="1635"/>
                    <a:pt x="160" y="1627"/>
                  </a:cubicBezTo>
                  <a:cubicBezTo>
                    <a:pt x="167" y="1613"/>
                    <a:pt x="178" y="1604"/>
                    <a:pt x="187" y="1593"/>
                  </a:cubicBezTo>
                  <a:cubicBezTo>
                    <a:pt x="197" y="1582"/>
                    <a:pt x="207" y="1575"/>
                    <a:pt x="223" y="1575"/>
                  </a:cubicBezTo>
                  <a:cubicBezTo>
                    <a:pt x="235" y="1576"/>
                    <a:pt x="249" y="1573"/>
                    <a:pt x="247" y="1554"/>
                  </a:cubicBezTo>
                  <a:cubicBezTo>
                    <a:pt x="246" y="1548"/>
                    <a:pt x="250" y="1543"/>
                    <a:pt x="254" y="1538"/>
                  </a:cubicBezTo>
                  <a:cubicBezTo>
                    <a:pt x="260" y="1531"/>
                    <a:pt x="266" y="1521"/>
                    <a:pt x="264" y="1513"/>
                  </a:cubicBezTo>
                  <a:cubicBezTo>
                    <a:pt x="259" y="1487"/>
                    <a:pt x="274" y="1465"/>
                    <a:pt x="272" y="1440"/>
                  </a:cubicBezTo>
                  <a:cubicBezTo>
                    <a:pt x="270" y="1426"/>
                    <a:pt x="284" y="1417"/>
                    <a:pt x="294" y="1412"/>
                  </a:cubicBezTo>
                  <a:cubicBezTo>
                    <a:pt x="326" y="1394"/>
                    <a:pt x="346" y="1361"/>
                    <a:pt x="379" y="1344"/>
                  </a:cubicBezTo>
                  <a:cubicBezTo>
                    <a:pt x="393" y="1337"/>
                    <a:pt x="398" y="1321"/>
                    <a:pt x="399" y="1303"/>
                  </a:cubicBezTo>
                  <a:cubicBezTo>
                    <a:pt x="399" y="1282"/>
                    <a:pt x="400" y="1262"/>
                    <a:pt x="426" y="1248"/>
                  </a:cubicBezTo>
                  <a:cubicBezTo>
                    <a:pt x="442" y="1239"/>
                    <a:pt x="459" y="1221"/>
                    <a:pt x="467" y="1200"/>
                  </a:cubicBezTo>
                  <a:cubicBezTo>
                    <a:pt x="475" y="1180"/>
                    <a:pt x="490" y="1166"/>
                    <a:pt x="507" y="1154"/>
                  </a:cubicBezTo>
                  <a:cubicBezTo>
                    <a:pt x="528" y="1139"/>
                    <a:pt x="551" y="1129"/>
                    <a:pt x="566" y="1106"/>
                  </a:cubicBezTo>
                  <a:cubicBezTo>
                    <a:pt x="575" y="1093"/>
                    <a:pt x="592" y="1107"/>
                    <a:pt x="605" y="1100"/>
                  </a:cubicBezTo>
                  <a:cubicBezTo>
                    <a:pt x="610" y="1098"/>
                    <a:pt x="617" y="1100"/>
                    <a:pt x="622" y="1098"/>
                  </a:cubicBezTo>
                  <a:cubicBezTo>
                    <a:pt x="667" y="1082"/>
                    <a:pt x="670" y="1077"/>
                    <a:pt x="670" y="1030"/>
                  </a:cubicBezTo>
                  <a:cubicBezTo>
                    <a:pt x="670" y="1010"/>
                    <a:pt x="678" y="990"/>
                    <a:pt x="671" y="969"/>
                  </a:cubicBezTo>
                  <a:cubicBezTo>
                    <a:pt x="668" y="960"/>
                    <a:pt x="677" y="955"/>
                    <a:pt x="685" y="953"/>
                  </a:cubicBezTo>
                  <a:cubicBezTo>
                    <a:pt x="692" y="952"/>
                    <a:pt x="699" y="953"/>
                    <a:pt x="705" y="952"/>
                  </a:cubicBezTo>
                  <a:cubicBezTo>
                    <a:pt x="733" y="949"/>
                    <a:pt x="734" y="946"/>
                    <a:pt x="732" y="919"/>
                  </a:cubicBezTo>
                  <a:cubicBezTo>
                    <a:pt x="731" y="911"/>
                    <a:pt x="736" y="903"/>
                    <a:pt x="736" y="896"/>
                  </a:cubicBezTo>
                  <a:cubicBezTo>
                    <a:pt x="737" y="885"/>
                    <a:pt x="747" y="874"/>
                    <a:pt x="735" y="864"/>
                  </a:cubicBezTo>
                  <a:cubicBezTo>
                    <a:pt x="734" y="863"/>
                    <a:pt x="734" y="861"/>
                    <a:pt x="735" y="861"/>
                  </a:cubicBezTo>
                  <a:cubicBezTo>
                    <a:pt x="757" y="851"/>
                    <a:pt x="748" y="826"/>
                    <a:pt x="762" y="810"/>
                  </a:cubicBezTo>
                  <a:cubicBezTo>
                    <a:pt x="744" y="811"/>
                    <a:pt x="757" y="832"/>
                    <a:pt x="742" y="832"/>
                  </a:cubicBezTo>
                  <a:cubicBezTo>
                    <a:pt x="749" y="804"/>
                    <a:pt x="763" y="785"/>
                    <a:pt x="792" y="772"/>
                  </a:cubicBezTo>
                  <a:cubicBezTo>
                    <a:pt x="804" y="766"/>
                    <a:pt x="821" y="751"/>
                    <a:pt x="826" y="732"/>
                  </a:cubicBezTo>
                  <a:cubicBezTo>
                    <a:pt x="837" y="730"/>
                    <a:pt x="843" y="716"/>
                    <a:pt x="857" y="719"/>
                  </a:cubicBezTo>
                  <a:cubicBezTo>
                    <a:pt x="863" y="720"/>
                    <a:pt x="865" y="711"/>
                    <a:pt x="866" y="705"/>
                  </a:cubicBezTo>
                  <a:cubicBezTo>
                    <a:pt x="867" y="699"/>
                    <a:pt x="865" y="693"/>
                    <a:pt x="870" y="688"/>
                  </a:cubicBezTo>
                  <a:cubicBezTo>
                    <a:pt x="870" y="694"/>
                    <a:pt x="873" y="695"/>
                    <a:pt x="877" y="691"/>
                  </a:cubicBezTo>
                  <a:cubicBezTo>
                    <a:pt x="893" y="678"/>
                    <a:pt x="908" y="665"/>
                    <a:pt x="923" y="653"/>
                  </a:cubicBezTo>
                  <a:cubicBezTo>
                    <a:pt x="929" y="647"/>
                    <a:pt x="933" y="640"/>
                    <a:pt x="934" y="632"/>
                  </a:cubicBezTo>
                  <a:cubicBezTo>
                    <a:pt x="934" y="629"/>
                    <a:pt x="933" y="624"/>
                    <a:pt x="934" y="622"/>
                  </a:cubicBezTo>
                  <a:cubicBezTo>
                    <a:pt x="954" y="592"/>
                    <a:pt x="956" y="551"/>
                    <a:pt x="989" y="527"/>
                  </a:cubicBezTo>
                  <a:cubicBezTo>
                    <a:pt x="1000" y="519"/>
                    <a:pt x="1012" y="510"/>
                    <a:pt x="1020" y="498"/>
                  </a:cubicBezTo>
                  <a:cubicBezTo>
                    <a:pt x="1033" y="477"/>
                    <a:pt x="1058" y="468"/>
                    <a:pt x="1076" y="452"/>
                  </a:cubicBezTo>
                  <a:cubicBezTo>
                    <a:pt x="1082" y="446"/>
                    <a:pt x="1089" y="442"/>
                    <a:pt x="1090" y="434"/>
                  </a:cubicBezTo>
                  <a:cubicBezTo>
                    <a:pt x="1091" y="412"/>
                    <a:pt x="1101" y="392"/>
                    <a:pt x="1098" y="371"/>
                  </a:cubicBezTo>
                  <a:cubicBezTo>
                    <a:pt x="1098" y="368"/>
                    <a:pt x="1098" y="364"/>
                    <a:pt x="1099" y="363"/>
                  </a:cubicBezTo>
                  <a:cubicBezTo>
                    <a:pt x="1125" y="340"/>
                    <a:pt x="1119" y="304"/>
                    <a:pt x="1138" y="278"/>
                  </a:cubicBezTo>
                  <a:cubicBezTo>
                    <a:pt x="1153" y="255"/>
                    <a:pt x="1169" y="235"/>
                    <a:pt x="1195" y="225"/>
                  </a:cubicBezTo>
                  <a:cubicBezTo>
                    <a:pt x="1207" y="220"/>
                    <a:pt x="1215" y="212"/>
                    <a:pt x="1222" y="200"/>
                  </a:cubicBezTo>
                  <a:cubicBezTo>
                    <a:pt x="1242" y="170"/>
                    <a:pt x="1246" y="134"/>
                    <a:pt x="1262" y="103"/>
                  </a:cubicBezTo>
                  <a:cubicBezTo>
                    <a:pt x="1270" y="87"/>
                    <a:pt x="1282" y="73"/>
                    <a:pt x="1279" y="54"/>
                  </a:cubicBezTo>
                  <a:cubicBezTo>
                    <a:pt x="1278" y="51"/>
                    <a:pt x="1280" y="47"/>
                    <a:pt x="1282" y="45"/>
                  </a:cubicBezTo>
                  <a:cubicBezTo>
                    <a:pt x="1294" y="31"/>
                    <a:pt x="1305" y="16"/>
                    <a:pt x="1313" y="0"/>
                  </a:cubicBezTo>
                  <a:cubicBezTo>
                    <a:pt x="1316" y="0"/>
                    <a:pt x="1318" y="2"/>
                    <a:pt x="1318" y="5"/>
                  </a:cubicBezTo>
                  <a:cubicBezTo>
                    <a:pt x="1304" y="35"/>
                    <a:pt x="1297" y="66"/>
                    <a:pt x="1302" y="99"/>
                  </a:cubicBezTo>
                  <a:cubicBezTo>
                    <a:pt x="1303" y="106"/>
                    <a:pt x="1302" y="111"/>
                    <a:pt x="1296" y="117"/>
                  </a:cubicBezTo>
                  <a:cubicBezTo>
                    <a:pt x="1283" y="129"/>
                    <a:pt x="1275" y="145"/>
                    <a:pt x="1273" y="164"/>
                  </a:cubicBezTo>
                  <a:close/>
                </a:path>
              </a:pathLst>
            </a:custGeom>
            <a:solidFill>
              <a:srgbClr val="C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-3879851" y="1444625"/>
              <a:ext cx="419100" cy="574675"/>
            </a:xfrm>
            <a:custGeom>
              <a:avLst/>
              <a:gdLst>
                <a:gd name="T0" fmla="*/ 112 w 157"/>
                <a:gd name="T1" fmla="*/ 157 h 215"/>
                <a:gd name="T2" fmla="*/ 84 w 157"/>
                <a:gd name="T3" fmla="*/ 172 h 215"/>
                <a:gd name="T4" fmla="*/ 45 w 157"/>
                <a:gd name="T5" fmla="*/ 207 h 215"/>
                <a:gd name="T6" fmla="*/ 11 w 157"/>
                <a:gd name="T7" fmla="*/ 196 h 215"/>
                <a:gd name="T8" fmla="*/ 18 w 157"/>
                <a:gd name="T9" fmla="*/ 175 h 215"/>
                <a:gd name="T10" fmla="*/ 56 w 157"/>
                <a:gd name="T11" fmla="*/ 150 h 215"/>
                <a:gd name="T12" fmla="*/ 76 w 157"/>
                <a:gd name="T13" fmla="*/ 111 h 215"/>
                <a:gd name="T14" fmla="*/ 76 w 157"/>
                <a:gd name="T15" fmla="*/ 107 h 215"/>
                <a:gd name="T16" fmla="*/ 127 w 157"/>
                <a:gd name="T17" fmla="*/ 19 h 215"/>
                <a:gd name="T18" fmla="*/ 148 w 157"/>
                <a:gd name="T19" fmla="*/ 26 h 215"/>
                <a:gd name="T20" fmla="*/ 157 w 157"/>
                <a:gd name="T21" fmla="*/ 38 h 215"/>
                <a:gd name="T22" fmla="*/ 149 w 157"/>
                <a:gd name="T23" fmla="*/ 81 h 215"/>
                <a:gd name="T24" fmla="*/ 135 w 157"/>
                <a:gd name="T25" fmla="*/ 123 h 215"/>
                <a:gd name="T26" fmla="*/ 112 w 157"/>
                <a:gd name="T27" fmla="*/ 15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215">
                  <a:moveTo>
                    <a:pt x="112" y="157"/>
                  </a:moveTo>
                  <a:cubicBezTo>
                    <a:pt x="90" y="146"/>
                    <a:pt x="87" y="147"/>
                    <a:pt x="84" y="172"/>
                  </a:cubicBezTo>
                  <a:cubicBezTo>
                    <a:pt x="82" y="195"/>
                    <a:pt x="59" y="197"/>
                    <a:pt x="45" y="207"/>
                  </a:cubicBezTo>
                  <a:cubicBezTo>
                    <a:pt x="35" y="215"/>
                    <a:pt x="20" y="204"/>
                    <a:pt x="11" y="196"/>
                  </a:cubicBezTo>
                  <a:cubicBezTo>
                    <a:pt x="0" y="186"/>
                    <a:pt x="11" y="179"/>
                    <a:pt x="18" y="175"/>
                  </a:cubicBezTo>
                  <a:cubicBezTo>
                    <a:pt x="31" y="168"/>
                    <a:pt x="44" y="159"/>
                    <a:pt x="56" y="150"/>
                  </a:cubicBezTo>
                  <a:cubicBezTo>
                    <a:pt x="69" y="140"/>
                    <a:pt x="77" y="128"/>
                    <a:pt x="76" y="111"/>
                  </a:cubicBezTo>
                  <a:cubicBezTo>
                    <a:pt x="76" y="110"/>
                    <a:pt x="76" y="108"/>
                    <a:pt x="76" y="107"/>
                  </a:cubicBezTo>
                  <a:cubicBezTo>
                    <a:pt x="91" y="77"/>
                    <a:pt x="100" y="42"/>
                    <a:pt x="127" y="19"/>
                  </a:cubicBezTo>
                  <a:cubicBezTo>
                    <a:pt x="134" y="12"/>
                    <a:pt x="149" y="0"/>
                    <a:pt x="148" y="26"/>
                  </a:cubicBezTo>
                  <a:cubicBezTo>
                    <a:pt x="148" y="32"/>
                    <a:pt x="152" y="36"/>
                    <a:pt x="157" y="38"/>
                  </a:cubicBezTo>
                  <a:cubicBezTo>
                    <a:pt x="150" y="52"/>
                    <a:pt x="147" y="66"/>
                    <a:pt x="149" y="81"/>
                  </a:cubicBezTo>
                  <a:cubicBezTo>
                    <a:pt x="151" y="97"/>
                    <a:pt x="144" y="111"/>
                    <a:pt x="135" y="123"/>
                  </a:cubicBezTo>
                  <a:cubicBezTo>
                    <a:pt x="126" y="134"/>
                    <a:pt x="120" y="146"/>
                    <a:pt x="112" y="157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-2808288" y="-385763"/>
              <a:ext cx="188913" cy="404813"/>
            </a:xfrm>
            <a:custGeom>
              <a:avLst/>
              <a:gdLst>
                <a:gd name="T0" fmla="*/ 23 w 71"/>
                <a:gd name="T1" fmla="*/ 152 h 152"/>
                <a:gd name="T2" fmla="*/ 18 w 71"/>
                <a:gd name="T3" fmla="*/ 147 h 152"/>
                <a:gd name="T4" fmla="*/ 10 w 71"/>
                <a:gd name="T5" fmla="*/ 113 h 152"/>
                <a:gd name="T6" fmla="*/ 43 w 71"/>
                <a:gd name="T7" fmla="*/ 31 h 152"/>
                <a:gd name="T8" fmla="*/ 58 w 71"/>
                <a:gd name="T9" fmla="*/ 16 h 152"/>
                <a:gd name="T10" fmla="*/ 71 w 71"/>
                <a:gd name="T11" fmla="*/ 8 h 152"/>
                <a:gd name="T12" fmla="*/ 49 w 71"/>
                <a:gd name="T13" fmla="*/ 87 h 152"/>
                <a:gd name="T14" fmla="*/ 34 w 71"/>
                <a:gd name="T15" fmla="*/ 123 h 152"/>
                <a:gd name="T16" fmla="*/ 23 w 71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52">
                  <a:moveTo>
                    <a:pt x="23" y="152"/>
                  </a:moveTo>
                  <a:cubicBezTo>
                    <a:pt x="22" y="150"/>
                    <a:pt x="20" y="148"/>
                    <a:pt x="18" y="147"/>
                  </a:cubicBezTo>
                  <a:cubicBezTo>
                    <a:pt x="22" y="134"/>
                    <a:pt x="14" y="124"/>
                    <a:pt x="10" y="113"/>
                  </a:cubicBezTo>
                  <a:cubicBezTo>
                    <a:pt x="0" y="88"/>
                    <a:pt x="18" y="41"/>
                    <a:pt x="43" y="31"/>
                  </a:cubicBezTo>
                  <a:cubicBezTo>
                    <a:pt x="50" y="28"/>
                    <a:pt x="53" y="21"/>
                    <a:pt x="58" y="16"/>
                  </a:cubicBezTo>
                  <a:cubicBezTo>
                    <a:pt x="61" y="12"/>
                    <a:pt x="61" y="0"/>
                    <a:pt x="71" y="8"/>
                  </a:cubicBezTo>
                  <a:cubicBezTo>
                    <a:pt x="58" y="33"/>
                    <a:pt x="63" y="62"/>
                    <a:pt x="49" y="87"/>
                  </a:cubicBezTo>
                  <a:cubicBezTo>
                    <a:pt x="40" y="97"/>
                    <a:pt x="34" y="108"/>
                    <a:pt x="34" y="123"/>
                  </a:cubicBezTo>
                  <a:cubicBezTo>
                    <a:pt x="35" y="134"/>
                    <a:pt x="30" y="143"/>
                    <a:pt x="23" y="152"/>
                  </a:cubicBezTo>
                  <a:close/>
                </a:path>
              </a:pathLst>
            </a:custGeom>
            <a:solidFill>
              <a:srgbClr val="C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-3217863" y="908050"/>
              <a:ext cx="136525" cy="207963"/>
            </a:xfrm>
            <a:custGeom>
              <a:avLst/>
              <a:gdLst>
                <a:gd name="T0" fmla="*/ 28 w 51"/>
                <a:gd name="T1" fmla="*/ 62 h 78"/>
                <a:gd name="T2" fmla="*/ 11 w 51"/>
                <a:gd name="T3" fmla="*/ 78 h 78"/>
                <a:gd name="T4" fmla="*/ 5 w 51"/>
                <a:gd name="T5" fmla="*/ 54 h 78"/>
                <a:gd name="T6" fmla="*/ 4 w 51"/>
                <a:gd name="T7" fmla="*/ 44 h 78"/>
                <a:gd name="T8" fmla="*/ 5 w 51"/>
                <a:gd name="T9" fmla="*/ 43 h 78"/>
                <a:gd name="T10" fmla="*/ 47 w 51"/>
                <a:gd name="T11" fmla="*/ 25 h 78"/>
                <a:gd name="T12" fmla="*/ 32 w 51"/>
                <a:gd name="T13" fmla="*/ 51 h 78"/>
                <a:gd name="T14" fmla="*/ 28 w 51"/>
                <a:gd name="T15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8">
                  <a:moveTo>
                    <a:pt x="28" y="62"/>
                  </a:moveTo>
                  <a:cubicBezTo>
                    <a:pt x="22" y="67"/>
                    <a:pt x="17" y="72"/>
                    <a:pt x="11" y="78"/>
                  </a:cubicBezTo>
                  <a:cubicBezTo>
                    <a:pt x="9" y="69"/>
                    <a:pt x="15" y="59"/>
                    <a:pt x="5" y="54"/>
                  </a:cubicBezTo>
                  <a:cubicBezTo>
                    <a:pt x="0" y="52"/>
                    <a:pt x="1" y="48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15" y="29"/>
                    <a:pt x="18" y="0"/>
                    <a:pt x="47" y="25"/>
                  </a:cubicBezTo>
                  <a:cubicBezTo>
                    <a:pt x="51" y="36"/>
                    <a:pt x="9" y="28"/>
                    <a:pt x="32" y="51"/>
                  </a:cubicBezTo>
                  <a:cubicBezTo>
                    <a:pt x="31" y="55"/>
                    <a:pt x="29" y="58"/>
                    <a:pt x="28" y="62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-6035676" y="2259013"/>
              <a:ext cx="47625" cy="55563"/>
            </a:xfrm>
            <a:custGeom>
              <a:avLst/>
              <a:gdLst>
                <a:gd name="T0" fmla="*/ 0 w 18"/>
                <a:gd name="T1" fmla="*/ 12 h 21"/>
                <a:gd name="T2" fmla="*/ 8 w 18"/>
                <a:gd name="T3" fmla="*/ 12 h 21"/>
                <a:gd name="T4" fmla="*/ 14 w 18"/>
                <a:gd name="T5" fmla="*/ 0 h 21"/>
                <a:gd name="T6" fmla="*/ 9 w 18"/>
                <a:gd name="T7" fmla="*/ 19 h 21"/>
                <a:gd name="T8" fmla="*/ 0 w 18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0" y="12"/>
                  </a:moveTo>
                  <a:cubicBezTo>
                    <a:pt x="3" y="12"/>
                    <a:pt x="5" y="12"/>
                    <a:pt x="8" y="12"/>
                  </a:cubicBezTo>
                  <a:cubicBezTo>
                    <a:pt x="13" y="10"/>
                    <a:pt x="11" y="4"/>
                    <a:pt x="14" y="0"/>
                  </a:cubicBezTo>
                  <a:cubicBezTo>
                    <a:pt x="18" y="11"/>
                    <a:pt x="16" y="17"/>
                    <a:pt x="9" y="19"/>
                  </a:cubicBezTo>
                  <a:cubicBezTo>
                    <a:pt x="4" y="21"/>
                    <a:pt x="2" y="19"/>
                    <a:pt x="0" y="12"/>
                  </a:cubicBezTo>
                  <a:close/>
                </a:path>
              </a:pathLst>
            </a:custGeom>
            <a:solidFill>
              <a:srgbClr val="E4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-6818313" y="582612"/>
              <a:ext cx="622300" cy="803275"/>
            </a:xfrm>
            <a:custGeom>
              <a:avLst/>
              <a:gdLst>
                <a:gd name="T0" fmla="*/ 233 w 233"/>
                <a:gd name="T1" fmla="*/ 0 h 301"/>
                <a:gd name="T2" fmla="*/ 231 w 233"/>
                <a:gd name="T3" fmla="*/ 26 h 301"/>
                <a:gd name="T4" fmla="*/ 211 w 233"/>
                <a:gd name="T5" fmla="*/ 67 h 301"/>
                <a:gd name="T6" fmla="*/ 178 w 233"/>
                <a:gd name="T7" fmla="*/ 148 h 301"/>
                <a:gd name="T8" fmla="*/ 177 w 233"/>
                <a:gd name="T9" fmla="*/ 163 h 301"/>
                <a:gd name="T10" fmla="*/ 168 w 233"/>
                <a:gd name="T11" fmla="*/ 200 h 301"/>
                <a:gd name="T12" fmla="*/ 154 w 233"/>
                <a:gd name="T13" fmla="*/ 218 h 301"/>
                <a:gd name="T14" fmla="*/ 122 w 233"/>
                <a:gd name="T15" fmla="*/ 249 h 301"/>
                <a:gd name="T16" fmla="*/ 75 w 233"/>
                <a:gd name="T17" fmla="*/ 282 h 301"/>
                <a:gd name="T18" fmla="*/ 30 w 233"/>
                <a:gd name="T19" fmla="*/ 301 h 301"/>
                <a:gd name="T20" fmla="*/ 17 w 233"/>
                <a:gd name="T21" fmla="*/ 256 h 301"/>
                <a:gd name="T22" fmla="*/ 10 w 233"/>
                <a:gd name="T23" fmla="*/ 220 h 301"/>
                <a:gd name="T24" fmla="*/ 25 w 233"/>
                <a:gd name="T25" fmla="*/ 170 h 301"/>
                <a:gd name="T26" fmla="*/ 105 w 233"/>
                <a:gd name="T27" fmla="*/ 123 h 301"/>
                <a:gd name="T28" fmla="*/ 158 w 233"/>
                <a:gd name="T29" fmla="*/ 90 h 301"/>
                <a:gd name="T30" fmla="*/ 165 w 233"/>
                <a:gd name="T31" fmla="*/ 54 h 301"/>
                <a:gd name="T32" fmla="*/ 166 w 233"/>
                <a:gd name="T33" fmla="*/ 27 h 301"/>
                <a:gd name="T34" fmla="*/ 233 w 233"/>
                <a:gd name="T3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301">
                  <a:moveTo>
                    <a:pt x="233" y="0"/>
                  </a:moveTo>
                  <a:cubicBezTo>
                    <a:pt x="231" y="9"/>
                    <a:pt x="230" y="17"/>
                    <a:pt x="231" y="26"/>
                  </a:cubicBezTo>
                  <a:cubicBezTo>
                    <a:pt x="233" y="43"/>
                    <a:pt x="229" y="57"/>
                    <a:pt x="211" y="67"/>
                  </a:cubicBezTo>
                  <a:cubicBezTo>
                    <a:pt x="182" y="83"/>
                    <a:pt x="170" y="115"/>
                    <a:pt x="178" y="148"/>
                  </a:cubicBezTo>
                  <a:cubicBezTo>
                    <a:pt x="179" y="153"/>
                    <a:pt x="179" y="157"/>
                    <a:pt x="177" y="163"/>
                  </a:cubicBezTo>
                  <a:cubicBezTo>
                    <a:pt x="174" y="175"/>
                    <a:pt x="165" y="186"/>
                    <a:pt x="168" y="200"/>
                  </a:cubicBezTo>
                  <a:cubicBezTo>
                    <a:pt x="170" y="207"/>
                    <a:pt x="161" y="214"/>
                    <a:pt x="154" y="218"/>
                  </a:cubicBezTo>
                  <a:cubicBezTo>
                    <a:pt x="140" y="226"/>
                    <a:pt x="133" y="242"/>
                    <a:pt x="122" y="249"/>
                  </a:cubicBezTo>
                  <a:cubicBezTo>
                    <a:pt x="106" y="260"/>
                    <a:pt x="94" y="275"/>
                    <a:pt x="75" y="282"/>
                  </a:cubicBezTo>
                  <a:cubicBezTo>
                    <a:pt x="60" y="287"/>
                    <a:pt x="45" y="294"/>
                    <a:pt x="30" y="301"/>
                  </a:cubicBezTo>
                  <a:cubicBezTo>
                    <a:pt x="13" y="290"/>
                    <a:pt x="15" y="272"/>
                    <a:pt x="17" y="256"/>
                  </a:cubicBezTo>
                  <a:cubicBezTo>
                    <a:pt x="18" y="243"/>
                    <a:pt x="17" y="232"/>
                    <a:pt x="10" y="220"/>
                  </a:cubicBezTo>
                  <a:cubicBezTo>
                    <a:pt x="0" y="201"/>
                    <a:pt x="4" y="183"/>
                    <a:pt x="25" y="170"/>
                  </a:cubicBezTo>
                  <a:cubicBezTo>
                    <a:pt x="51" y="153"/>
                    <a:pt x="71" y="130"/>
                    <a:pt x="105" y="123"/>
                  </a:cubicBezTo>
                  <a:cubicBezTo>
                    <a:pt x="124" y="119"/>
                    <a:pt x="141" y="102"/>
                    <a:pt x="158" y="90"/>
                  </a:cubicBezTo>
                  <a:cubicBezTo>
                    <a:pt x="170" y="82"/>
                    <a:pt x="171" y="67"/>
                    <a:pt x="165" y="54"/>
                  </a:cubicBezTo>
                  <a:cubicBezTo>
                    <a:pt x="161" y="44"/>
                    <a:pt x="159" y="34"/>
                    <a:pt x="166" y="27"/>
                  </a:cubicBezTo>
                  <a:cubicBezTo>
                    <a:pt x="185" y="10"/>
                    <a:pt x="207" y="0"/>
                    <a:pt x="233" y="0"/>
                  </a:cubicBezTo>
                  <a:close/>
                </a:path>
              </a:pathLst>
            </a:custGeom>
            <a:solidFill>
              <a:srgbClr val="E52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-7424738" y="515937"/>
              <a:ext cx="1241425" cy="1601788"/>
            </a:xfrm>
            <a:custGeom>
              <a:avLst/>
              <a:gdLst>
                <a:gd name="T0" fmla="*/ 460 w 465"/>
                <a:gd name="T1" fmla="*/ 25 h 600"/>
                <a:gd name="T2" fmla="*/ 411 w 465"/>
                <a:gd name="T3" fmla="*/ 45 h 600"/>
                <a:gd name="T4" fmla="*/ 397 w 465"/>
                <a:gd name="T5" fmla="*/ 79 h 600"/>
                <a:gd name="T6" fmla="*/ 377 w 465"/>
                <a:gd name="T7" fmla="*/ 127 h 600"/>
                <a:gd name="T8" fmla="*/ 349 w 465"/>
                <a:gd name="T9" fmla="*/ 146 h 600"/>
                <a:gd name="T10" fmla="*/ 325 w 465"/>
                <a:gd name="T11" fmla="*/ 157 h 600"/>
                <a:gd name="T12" fmla="*/ 296 w 465"/>
                <a:gd name="T13" fmla="*/ 168 h 600"/>
                <a:gd name="T14" fmla="*/ 258 w 465"/>
                <a:gd name="T15" fmla="*/ 197 h 600"/>
                <a:gd name="T16" fmla="*/ 247 w 465"/>
                <a:gd name="T17" fmla="*/ 249 h 600"/>
                <a:gd name="T18" fmla="*/ 251 w 465"/>
                <a:gd name="T19" fmla="*/ 270 h 600"/>
                <a:gd name="T20" fmla="*/ 257 w 465"/>
                <a:gd name="T21" fmla="*/ 326 h 600"/>
                <a:gd name="T22" fmla="*/ 228 w 465"/>
                <a:gd name="T23" fmla="*/ 383 h 600"/>
                <a:gd name="T24" fmla="*/ 205 w 465"/>
                <a:gd name="T25" fmla="*/ 421 h 600"/>
                <a:gd name="T26" fmla="*/ 118 w 465"/>
                <a:gd name="T27" fmla="*/ 502 h 600"/>
                <a:gd name="T28" fmla="*/ 114 w 465"/>
                <a:gd name="T29" fmla="*/ 504 h 600"/>
                <a:gd name="T30" fmla="*/ 68 w 465"/>
                <a:gd name="T31" fmla="*/ 542 h 600"/>
                <a:gd name="T32" fmla="*/ 0 w 465"/>
                <a:gd name="T33" fmla="*/ 600 h 600"/>
                <a:gd name="T34" fmla="*/ 10 w 465"/>
                <a:gd name="T35" fmla="*/ 586 h 600"/>
                <a:gd name="T36" fmla="*/ 9 w 465"/>
                <a:gd name="T37" fmla="*/ 577 h 600"/>
                <a:gd name="T38" fmla="*/ 40 w 465"/>
                <a:gd name="T39" fmla="*/ 546 h 600"/>
                <a:gd name="T40" fmla="*/ 51 w 465"/>
                <a:gd name="T41" fmla="*/ 521 h 600"/>
                <a:gd name="T42" fmla="*/ 87 w 465"/>
                <a:gd name="T43" fmla="*/ 480 h 600"/>
                <a:gd name="T44" fmla="*/ 142 w 465"/>
                <a:gd name="T45" fmla="*/ 434 h 600"/>
                <a:gd name="T46" fmla="*/ 181 w 465"/>
                <a:gd name="T47" fmla="*/ 397 h 600"/>
                <a:gd name="T48" fmla="*/ 201 w 465"/>
                <a:gd name="T49" fmla="*/ 369 h 600"/>
                <a:gd name="T50" fmla="*/ 215 w 465"/>
                <a:gd name="T51" fmla="*/ 346 h 600"/>
                <a:gd name="T52" fmla="*/ 226 w 465"/>
                <a:gd name="T53" fmla="*/ 306 h 600"/>
                <a:gd name="T54" fmla="*/ 226 w 465"/>
                <a:gd name="T55" fmla="*/ 259 h 600"/>
                <a:gd name="T56" fmla="*/ 220 w 465"/>
                <a:gd name="T57" fmla="*/ 229 h 600"/>
                <a:gd name="T58" fmla="*/ 220 w 465"/>
                <a:gd name="T59" fmla="*/ 229 h 600"/>
                <a:gd name="T60" fmla="*/ 262 w 465"/>
                <a:gd name="T61" fmla="*/ 164 h 600"/>
                <a:gd name="T62" fmla="*/ 322 w 465"/>
                <a:gd name="T63" fmla="*/ 141 h 600"/>
                <a:gd name="T64" fmla="*/ 329 w 465"/>
                <a:gd name="T65" fmla="*/ 138 h 600"/>
                <a:gd name="T66" fmla="*/ 380 w 465"/>
                <a:gd name="T67" fmla="*/ 95 h 600"/>
                <a:gd name="T68" fmla="*/ 382 w 465"/>
                <a:gd name="T69" fmla="*/ 73 h 600"/>
                <a:gd name="T70" fmla="*/ 396 w 465"/>
                <a:gd name="T71" fmla="*/ 25 h 600"/>
                <a:gd name="T72" fmla="*/ 445 w 465"/>
                <a:gd name="T73" fmla="*/ 4 h 600"/>
                <a:gd name="T74" fmla="*/ 456 w 465"/>
                <a:gd name="T75" fmla="*/ 5 h 600"/>
                <a:gd name="T76" fmla="*/ 460 w 465"/>
                <a:gd name="T77" fmla="*/ 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5" h="600">
                  <a:moveTo>
                    <a:pt x="460" y="25"/>
                  </a:moveTo>
                  <a:cubicBezTo>
                    <a:pt x="443" y="29"/>
                    <a:pt x="428" y="40"/>
                    <a:pt x="411" y="45"/>
                  </a:cubicBezTo>
                  <a:cubicBezTo>
                    <a:pt x="395" y="50"/>
                    <a:pt x="388" y="61"/>
                    <a:pt x="397" y="79"/>
                  </a:cubicBezTo>
                  <a:cubicBezTo>
                    <a:pt x="407" y="101"/>
                    <a:pt x="398" y="118"/>
                    <a:pt x="377" y="127"/>
                  </a:cubicBezTo>
                  <a:cubicBezTo>
                    <a:pt x="367" y="132"/>
                    <a:pt x="356" y="136"/>
                    <a:pt x="349" y="146"/>
                  </a:cubicBezTo>
                  <a:cubicBezTo>
                    <a:pt x="344" y="154"/>
                    <a:pt x="335" y="158"/>
                    <a:pt x="325" y="157"/>
                  </a:cubicBezTo>
                  <a:cubicBezTo>
                    <a:pt x="313" y="156"/>
                    <a:pt x="303" y="161"/>
                    <a:pt x="296" y="168"/>
                  </a:cubicBezTo>
                  <a:cubicBezTo>
                    <a:pt x="285" y="180"/>
                    <a:pt x="271" y="188"/>
                    <a:pt x="258" y="197"/>
                  </a:cubicBezTo>
                  <a:cubicBezTo>
                    <a:pt x="234" y="213"/>
                    <a:pt x="231" y="227"/>
                    <a:pt x="247" y="249"/>
                  </a:cubicBezTo>
                  <a:cubicBezTo>
                    <a:pt x="251" y="256"/>
                    <a:pt x="254" y="263"/>
                    <a:pt x="251" y="270"/>
                  </a:cubicBezTo>
                  <a:cubicBezTo>
                    <a:pt x="245" y="289"/>
                    <a:pt x="248" y="308"/>
                    <a:pt x="257" y="326"/>
                  </a:cubicBezTo>
                  <a:cubicBezTo>
                    <a:pt x="255" y="349"/>
                    <a:pt x="246" y="367"/>
                    <a:pt x="228" y="383"/>
                  </a:cubicBezTo>
                  <a:cubicBezTo>
                    <a:pt x="217" y="392"/>
                    <a:pt x="210" y="408"/>
                    <a:pt x="205" y="421"/>
                  </a:cubicBezTo>
                  <a:cubicBezTo>
                    <a:pt x="189" y="463"/>
                    <a:pt x="148" y="476"/>
                    <a:pt x="118" y="502"/>
                  </a:cubicBezTo>
                  <a:cubicBezTo>
                    <a:pt x="117" y="503"/>
                    <a:pt x="115" y="504"/>
                    <a:pt x="114" y="504"/>
                  </a:cubicBezTo>
                  <a:cubicBezTo>
                    <a:pt x="84" y="499"/>
                    <a:pt x="78" y="523"/>
                    <a:pt x="68" y="542"/>
                  </a:cubicBezTo>
                  <a:cubicBezTo>
                    <a:pt x="53" y="570"/>
                    <a:pt x="29" y="589"/>
                    <a:pt x="0" y="600"/>
                  </a:cubicBezTo>
                  <a:cubicBezTo>
                    <a:pt x="1" y="594"/>
                    <a:pt x="5" y="590"/>
                    <a:pt x="10" y="586"/>
                  </a:cubicBezTo>
                  <a:cubicBezTo>
                    <a:pt x="17" y="582"/>
                    <a:pt x="13" y="580"/>
                    <a:pt x="9" y="577"/>
                  </a:cubicBezTo>
                  <a:cubicBezTo>
                    <a:pt x="18" y="561"/>
                    <a:pt x="22" y="560"/>
                    <a:pt x="40" y="546"/>
                  </a:cubicBezTo>
                  <a:cubicBezTo>
                    <a:pt x="46" y="541"/>
                    <a:pt x="49" y="530"/>
                    <a:pt x="51" y="521"/>
                  </a:cubicBezTo>
                  <a:cubicBezTo>
                    <a:pt x="55" y="499"/>
                    <a:pt x="67" y="486"/>
                    <a:pt x="87" y="480"/>
                  </a:cubicBezTo>
                  <a:cubicBezTo>
                    <a:pt x="112" y="472"/>
                    <a:pt x="129" y="456"/>
                    <a:pt x="142" y="434"/>
                  </a:cubicBezTo>
                  <a:cubicBezTo>
                    <a:pt x="151" y="417"/>
                    <a:pt x="166" y="407"/>
                    <a:pt x="181" y="397"/>
                  </a:cubicBezTo>
                  <a:cubicBezTo>
                    <a:pt x="192" y="390"/>
                    <a:pt x="200" y="383"/>
                    <a:pt x="201" y="369"/>
                  </a:cubicBezTo>
                  <a:cubicBezTo>
                    <a:pt x="202" y="359"/>
                    <a:pt x="208" y="352"/>
                    <a:pt x="215" y="346"/>
                  </a:cubicBezTo>
                  <a:cubicBezTo>
                    <a:pt x="227" y="335"/>
                    <a:pt x="230" y="321"/>
                    <a:pt x="226" y="306"/>
                  </a:cubicBezTo>
                  <a:cubicBezTo>
                    <a:pt x="221" y="290"/>
                    <a:pt x="218" y="275"/>
                    <a:pt x="226" y="259"/>
                  </a:cubicBezTo>
                  <a:cubicBezTo>
                    <a:pt x="231" y="249"/>
                    <a:pt x="225" y="239"/>
                    <a:pt x="220" y="229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11" y="193"/>
                    <a:pt x="241" y="180"/>
                    <a:pt x="262" y="164"/>
                  </a:cubicBezTo>
                  <a:cubicBezTo>
                    <a:pt x="279" y="151"/>
                    <a:pt x="296" y="133"/>
                    <a:pt x="322" y="141"/>
                  </a:cubicBezTo>
                  <a:cubicBezTo>
                    <a:pt x="324" y="141"/>
                    <a:pt x="328" y="139"/>
                    <a:pt x="329" y="138"/>
                  </a:cubicBezTo>
                  <a:cubicBezTo>
                    <a:pt x="341" y="117"/>
                    <a:pt x="363" y="109"/>
                    <a:pt x="380" y="95"/>
                  </a:cubicBezTo>
                  <a:cubicBezTo>
                    <a:pt x="388" y="89"/>
                    <a:pt x="389" y="82"/>
                    <a:pt x="382" y="73"/>
                  </a:cubicBezTo>
                  <a:cubicBezTo>
                    <a:pt x="364" y="48"/>
                    <a:pt x="368" y="38"/>
                    <a:pt x="396" y="25"/>
                  </a:cubicBezTo>
                  <a:cubicBezTo>
                    <a:pt x="412" y="18"/>
                    <a:pt x="433" y="20"/>
                    <a:pt x="445" y="4"/>
                  </a:cubicBezTo>
                  <a:cubicBezTo>
                    <a:pt x="448" y="0"/>
                    <a:pt x="453" y="4"/>
                    <a:pt x="456" y="5"/>
                  </a:cubicBezTo>
                  <a:cubicBezTo>
                    <a:pt x="463" y="11"/>
                    <a:pt x="465" y="17"/>
                    <a:pt x="460" y="25"/>
                  </a:cubicBezTo>
                  <a:close/>
                </a:path>
              </a:pathLst>
            </a:custGeom>
            <a:solidFill>
              <a:srgbClr val="DF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-6207126" y="500062"/>
              <a:ext cx="55563" cy="82550"/>
            </a:xfrm>
            <a:custGeom>
              <a:avLst/>
              <a:gdLst>
                <a:gd name="T0" fmla="*/ 4 w 21"/>
                <a:gd name="T1" fmla="*/ 31 h 31"/>
                <a:gd name="T2" fmla="*/ 0 w 21"/>
                <a:gd name="T3" fmla="*/ 11 h 31"/>
                <a:gd name="T4" fmla="*/ 16 w 21"/>
                <a:gd name="T5" fmla="*/ 6 h 31"/>
                <a:gd name="T6" fmla="*/ 4 w 21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1">
                  <a:moveTo>
                    <a:pt x="4" y="31"/>
                  </a:moveTo>
                  <a:cubicBezTo>
                    <a:pt x="3" y="25"/>
                    <a:pt x="2" y="18"/>
                    <a:pt x="0" y="11"/>
                  </a:cubicBezTo>
                  <a:cubicBezTo>
                    <a:pt x="3" y="2"/>
                    <a:pt x="8" y="0"/>
                    <a:pt x="16" y="6"/>
                  </a:cubicBezTo>
                  <a:cubicBezTo>
                    <a:pt x="21" y="18"/>
                    <a:pt x="15" y="26"/>
                    <a:pt x="4" y="31"/>
                  </a:cubicBezTo>
                  <a:close/>
                </a:path>
              </a:pathLst>
            </a:custGeom>
            <a:solidFill>
              <a:srgbClr val="E52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-6188076" y="438150"/>
              <a:ext cx="47625" cy="74613"/>
            </a:xfrm>
            <a:custGeom>
              <a:avLst/>
              <a:gdLst>
                <a:gd name="T0" fmla="*/ 9 w 18"/>
                <a:gd name="T1" fmla="*/ 28 h 28"/>
                <a:gd name="T2" fmla="*/ 11 w 18"/>
                <a:gd name="T3" fmla="*/ 0 h 28"/>
                <a:gd name="T4" fmla="*/ 17 w 18"/>
                <a:gd name="T5" fmla="*/ 14 h 28"/>
                <a:gd name="T6" fmla="*/ 9 w 1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8">
                  <a:moveTo>
                    <a:pt x="9" y="28"/>
                  </a:moveTo>
                  <a:cubicBezTo>
                    <a:pt x="9" y="18"/>
                    <a:pt x="0" y="9"/>
                    <a:pt x="11" y="0"/>
                  </a:cubicBezTo>
                  <a:cubicBezTo>
                    <a:pt x="18" y="2"/>
                    <a:pt x="9" y="12"/>
                    <a:pt x="17" y="14"/>
                  </a:cubicBezTo>
                  <a:cubicBezTo>
                    <a:pt x="16" y="19"/>
                    <a:pt x="13" y="23"/>
                    <a:pt x="9" y="28"/>
                  </a:cubicBezTo>
                  <a:close/>
                </a:path>
              </a:pathLst>
            </a:custGeom>
            <a:solidFill>
              <a:srgbClr val="E52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-2525713" y="-960438"/>
              <a:ext cx="82550" cy="187325"/>
            </a:xfrm>
            <a:custGeom>
              <a:avLst/>
              <a:gdLst>
                <a:gd name="T0" fmla="*/ 16 w 31"/>
                <a:gd name="T1" fmla="*/ 0 h 70"/>
                <a:gd name="T2" fmla="*/ 18 w 31"/>
                <a:gd name="T3" fmla="*/ 29 h 70"/>
                <a:gd name="T4" fmla="*/ 0 w 31"/>
                <a:gd name="T5" fmla="*/ 70 h 70"/>
                <a:gd name="T6" fmla="*/ 16 w 3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70">
                  <a:moveTo>
                    <a:pt x="16" y="0"/>
                  </a:moveTo>
                  <a:cubicBezTo>
                    <a:pt x="31" y="8"/>
                    <a:pt x="21" y="20"/>
                    <a:pt x="18" y="29"/>
                  </a:cubicBezTo>
                  <a:cubicBezTo>
                    <a:pt x="14" y="43"/>
                    <a:pt x="18" y="62"/>
                    <a:pt x="0" y="70"/>
                  </a:cubicBezTo>
                  <a:cubicBezTo>
                    <a:pt x="8" y="47"/>
                    <a:pt x="11" y="23"/>
                    <a:pt x="16" y="0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-2603501" y="-720725"/>
              <a:ext cx="61913" cy="171450"/>
            </a:xfrm>
            <a:custGeom>
              <a:avLst/>
              <a:gdLst>
                <a:gd name="T0" fmla="*/ 18 w 23"/>
                <a:gd name="T1" fmla="*/ 0 h 64"/>
                <a:gd name="T2" fmla="*/ 6 w 23"/>
                <a:gd name="T3" fmla="*/ 64 h 64"/>
                <a:gd name="T4" fmla="*/ 8 w 23"/>
                <a:gd name="T5" fmla="*/ 40 h 64"/>
                <a:gd name="T6" fmla="*/ 18 w 2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4">
                  <a:moveTo>
                    <a:pt x="18" y="0"/>
                  </a:moveTo>
                  <a:cubicBezTo>
                    <a:pt x="20" y="23"/>
                    <a:pt x="23" y="46"/>
                    <a:pt x="6" y="64"/>
                  </a:cubicBezTo>
                  <a:cubicBezTo>
                    <a:pt x="0" y="56"/>
                    <a:pt x="6" y="48"/>
                    <a:pt x="8" y="40"/>
                  </a:cubicBezTo>
                  <a:cubicBezTo>
                    <a:pt x="11" y="27"/>
                    <a:pt x="15" y="14"/>
                    <a:pt x="18" y="0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-2582863" y="-536575"/>
              <a:ext cx="61913" cy="50800"/>
            </a:xfrm>
            <a:custGeom>
              <a:avLst/>
              <a:gdLst>
                <a:gd name="T0" fmla="*/ 0 w 23"/>
                <a:gd name="T1" fmla="*/ 0 h 19"/>
                <a:gd name="T2" fmla="*/ 7 w 23"/>
                <a:gd name="T3" fmla="*/ 19 h 19"/>
                <a:gd name="T4" fmla="*/ 0 w 23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10" y="4"/>
                    <a:pt x="23" y="7"/>
                    <a:pt x="7" y="19"/>
                  </a:cubicBezTo>
                  <a:cubicBezTo>
                    <a:pt x="5" y="13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-2078038" y="1960562"/>
              <a:ext cx="176213" cy="185738"/>
            </a:xfrm>
            <a:custGeom>
              <a:avLst/>
              <a:gdLst>
                <a:gd name="T0" fmla="*/ 41 w 66"/>
                <a:gd name="T1" fmla="*/ 0 h 70"/>
                <a:gd name="T2" fmla="*/ 23 w 66"/>
                <a:gd name="T3" fmla="*/ 67 h 70"/>
                <a:gd name="T4" fmla="*/ 11 w 66"/>
                <a:gd name="T5" fmla="*/ 65 h 70"/>
                <a:gd name="T6" fmla="*/ 41 w 66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70">
                  <a:moveTo>
                    <a:pt x="41" y="0"/>
                  </a:moveTo>
                  <a:cubicBezTo>
                    <a:pt x="66" y="28"/>
                    <a:pt x="51" y="59"/>
                    <a:pt x="23" y="67"/>
                  </a:cubicBezTo>
                  <a:cubicBezTo>
                    <a:pt x="19" y="68"/>
                    <a:pt x="14" y="70"/>
                    <a:pt x="11" y="65"/>
                  </a:cubicBezTo>
                  <a:cubicBezTo>
                    <a:pt x="0" y="47"/>
                    <a:pt x="20" y="5"/>
                    <a:pt x="4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-2125663" y="1874837"/>
              <a:ext cx="47625" cy="44450"/>
            </a:xfrm>
            <a:custGeom>
              <a:avLst/>
              <a:gdLst>
                <a:gd name="T0" fmla="*/ 0 w 18"/>
                <a:gd name="T1" fmla="*/ 12 h 17"/>
                <a:gd name="T2" fmla="*/ 9 w 18"/>
                <a:gd name="T3" fmla="*/ 0 h 17"/>
                <a:gd name="T4" fmla="*/ 15 w 18"/>
                <a:gd name="T5" fmla="*/ 4 h 17"/>
                <a:gd name="T6" fmla="*/ 0 w 18"/>
                <a:gd name="T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0" y="12"/>
                  </a:moveTo>
                  <a:cubicBezTo>
                    <a:pt x="2" y="7"/>
                    <a:pt x="4" y="3"/>
                    <a:pt x="9" y="0"/>
                  </a:cubicBezTo>
                  <a:cubicBezTo>
                    <a:pt x="12" y="0"/>
                    <a:pt x="18" y="0"/>
                    <a:pt x="15" y="4"/>
                  </a:cubicBezTo>
                  <a:cubicBezTo>
                    <a:pt x="12" y="10"/>
                    <a:pt x="9" y="17"/>
                    <a:pt x="0" y="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-7410451" y="1127125"/>
              <a:ext cx="627063" cy="928688"/>
            </a:xfrm>
            <a:custGeom>
              <a:avLst/>
              <a:gdLst>
                <a:gd name="T0" fmla="*/ 215 w 235"/>
                <a:gd name="T1" fmla="*/ 0 h 348"/>
                <a:gd name="T2" fmla="*/ 224 w 235"/>
                <a:gd name="T3" fmla="*/ 39 h 348"/>
                <a:gd name="T4" fmla="*/ 225 w 235"/>
                <a:gd name="T5" fmla="*/ 73 h 348"/>
                <a:gd name="T6" fmla="*/ 214 w 235"/>
                <a:gd name="T7" fmla="*/ 120 h 348"/>
                <a:gd name="T8" fmla="*/ 201 w 235"/>
                <a:gd name="T9" fmla="*/ 146 h 348"/>
                <a:gd name="T10" fmla="*/ 189 w 235"/>
                <a:gd name="T11" fmla="*/ 167 h 348"/>
                <a:gd name="T12" fmla="*/ 129 w 235"/>
                <a:gd name="T13" fmla="*/ 226 h 348"/>
                <a:gd name="T14" fmla="*/ 78 w 235"/>
                <a:gd name="T15" fmla="*/ 258 h 348"/>
                <a:gd name="T16" fmla="*/ 52 w 235"/>
                <a:gd name="T17" fmla="*/ 288 h 348"/>
                <a:gd name="T18" fmla="*/ 27 w 235"/>
                <a:gd name="T19" fmla="*/ 325 h 348"/>
                <a:gd name="T20" fmla="*/ 4 w 235"/>
                <a:gd name="T21" fmla="*/ 348 h 348"/>
                <a:gd name="T22" fmla="*/ 16 w 235"/>
                <a:gd name="T23" fmla="*/ 318 h 348"/>
                <a:gd name="T24" fmla="*/ 27 w 235"/>
                <a:gd name="T25" fmla="*/ 300 h 348"/>
                <a:gd name="T26" fmla="*/ 81 w 235"/>
                <a:gd name="T27" fmla="*/ 236 h 348"/>
                <a:gd name="T28" fmla="*/ 128 w 235"/>
                <a:gd name="T29" fmla="*/ 189 h 348"/>
                <a:gd name="T30" fmla="*/ 188 w 235"/>
                <a:gd name="T31" fmla="*/ 113 h 348"/>
                <a:gd name="T32" fmla="*/ 208 w 235"/>
                <a:gd name="T33" fmla="*/ 53 h 348"/>
                <a:gd name="T34" fmla="*/ 215 w 235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48">
                  <a:moveTo>
                    <a:pt x="215" y="0"/>
                  </a:moveTo>
                  <a:cubicBezTo>
                    <a:pt x="229" y="11"/>
                    <a:pt x="235" y="23"/>
                    <a:pt x="224" y="39"/>
                  </a:cubicBezTo>
                  <a:cubicBezTo>
                    <a:pt x="216" y="51"/>
                    <a:pt x="222" y="63"/>
                    <a:pt x="225" y="73"/>
                  </a:cubicBezTo>
                  <a:cubicBezTo>
                    <a:pt x="232" y="93"/>
                    <a:pt x="230" y="107"/>
                    <a:pt x="214" y="120"/>
                  </a:cubicBezTo>
                  <a:cubicBezTo>
                    <a:pt x="206" y="127"/>
                    <a:pt x="199" y="134"/>
                    <a:pt x="201" y="146"/>
                  </a:cubicBezTo>
                  <a:cubicBezTo>
                    <a:pt x="203" y="155"/>
                    <a:pt x="196" y="163"/>
                    <a:pt x="189" y="167"/>
                  </a:cubicBezTo>
                  <a:cubicBezTo>
                    <a:pt x="162" y="180"/>
                    <a:pt x="143" y="201"/>
                    <a:pt x="129" y="226"/>
                  </a:cubicBezTo>
                  <a:cubicBezTo>
                    <a:pt x="117" y="246"/>
                    <a:pt x="96" y="250"/>
                    <a:pt x="78" y="258"/>
                  </a:cubicBezTo>
                  <a:cubicBezTo>
                    <a:pt x="63" y="264"/>
                    <a:pt x="55" y="274"/>
                    <a:pt x="52" y="288"/>
                  </a:cubicBezTo>
                  <a:cubicBezTo>
                    <a:pt x="49" y="304"/>
                    <a:pt x="43" y="317"/>
                    <a:pt x="27" y="325"/>
                  </a:cubicBezTo>
                  <a:cubicBezTo>
                    <a:pt x="18" y="330"/>
                    <a:pt x="11" y="340"/>
                    <a:pt x="4" y="348"/>
                  </a:cubicBezTo>
                  <a:cubicBezTo>
                    <a:pt x="0" y="335"/>
                    <a:pt x="14" y="329"/>
                    <a:pt x="16" y="318"/>
                  </a:cubicBezTo>
                  <a:cubicBezTo>
                    <a:pt x="17" y="311"/>
                    <a:pt x="23" y="306"/>
                    <a:pt x="27" y="300"/>
                  </a:cubicBezTo>
                  <a:cubicBezTo>
                    <a:pt x="34" y="269"/>
                    <a:pt x="49" y="246"/>
                    <a:pt x="81" y="236"/>
                  </a:cubicBezTo>
                  <a:cubicBezTo>
                    <a:pt x="103" y="228"/>
                    <a:pt x="115" y="207"/>
                    <a:pt x="128" y="189"/>
                  </a:cubicBezTo>
                  <a:cubicBezTo>
                    <a:pt x="147" y="163"/>
                    <a:pt x="182" y="149"/>
                    <a:pt x="188" y="113"/>
                  </a:cubicBezTo>
                  <a:cubicBezTo>
                    <a:pt x="214" y="99"/>
                    <a:pt x="214" y="78"/>
                    <a:pt x="208" y="53"/>
                  </a:cubicBezTo>
                  <a:cubicBezTo>
                    <a:pt x="204" y="35"/>
                    <a:pt x="213" y="18"/>
                    <a:pt x="215" y="0"/>
                  </a:cubicBez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-4006851" y="2000250"/>
              <a:ext cx="250825" cy="312738"/>
            </a:xfrm>
            <a:custGeom>
              <a:avLst/>
              <a:gdLst>
                <a:gd name="T0" fmla="*/ 94 w 94"/>
                <a:gd name="T1" fmla="*/ 12 h 117"/>
                <a:gd name="T2" fmla="*/ 73 w 94"/>
                <a:gd name="T3" fmla="*/ 17 h 117"/>
                <a:gd name="T4" fmla="*/ 16 w 94"/>
                <a:gd name="T5" fmla="*/ 53 h 117"/>
                <a:gd name="T6" fmla="*/ 16 w 94"/>
                <a:gd name="T7" fmla="*/ 95 h 117"/>
                <a:gd name="T8" fmla="*/ 22 w 94"/>
                <a:gd name="T9" fmla="*/ 108 h 117"/>
                <a:gd name="T10" fmla="*/ 31 w 94"/>
                <a:gd name="T11" fmla="*/ 95 h 117"/>
                <a:gd name="T12" fmla="*/ 32 w 94"/>
                <a:gd name="T13" fmla="*/ 55 h 117"/>
                <a:gd name="T14" fmla="*/ 42 w 94"/>
                <a:gd name="T15" fmla="*/ 36 h 117"/>
                <a:gd name="T16" fmla="*/ 35 w 94"/>
                <a:gd name="T17" fmla="*/ 109 h 117"/>
                <a:gd name="T18" fmla="*/ 24 w 94"/>
                <a:gd name="T19" fmla="*/ 117 h 117"/>
                <a:gd name="T20" fmla="*/ 10 w 94"/>
                <a:gd name="T21" fmla="*/ 106 h 117"/>
                <a:gd name="T22" fmla="*/ 18 w 94"/>
                <a:gd name="T23" fmla="*/ 25 h 117"/>
                <a:gd name="T24" fmla="*/ 69 w 94"/>
                <a:gd name="T25" fmla="*/ 8 h 117"/>
                <a:gd name="T26" fmla="*/ 94 w 94"/>
                <a:gd name="T27" fmla="*/ 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17">
                  <a:moveTo>
                    <a:pt x="94" y="12"/>
                  </a:moveTo>
                  <a:cubicBezTo>
                    <a:pt x="88" y="21"/>
                    <a:pt x="82" y="21"/>
                    <a:pt x="73" y="17"/>
                  </a:cubicBezTo>
                  <a:cubicBezTo>
                    <a:pt x="43" y="3"/>
                    <a:pt x="17" y="20"/>
                    <a:pt x="16" y="53"/>
                  </a:cubicBezTo>
                  <a:cubicBezTo>
                    <a:pt x="16" y="67"/>
                    <a:pt x="16" y="81"/>
                    <a:pt x="16" y="95"/>
                  </a:cubicBezTo>
                  <a:cubicBezTo>
                    <a:pt x="16" y="100"/>
                    <a:pt x="14" y="107"/>
                    <a:pt x="22" y="108"/>
                  </a:cubicBezTo>
                  <a:cubicBezTo>
                    <a:pt x="29" y="108"/>
                    <a:pt x="31" y="101"/>
                    <a:pt x="31" y="95"/>
                  </a:cubicBezTo>
                  <a:cubicBezTo>
                    <a:pt x="32" y="82"/>
                    <a:pt x="31" y="68"/>
                    <a:pt x="32" y="55"/>
                  </a:cubicBezTo>
                  <a:cubicBezTo>
                    <a:pt x="32" y="50"/>
                    <a:pt x="29" y="43"/>
                    <a:pt x="42" y="36"/>
                  </a:cubicBezTo>
                  <a:cubicBezTo>
                    <a:pt x="33" y="63"/>
                    <a:pt x="38" y="86"/>
                    <a:pt x="35" y="109"/>
                  </a:cubicBezTo>
                  <a:cubicBezTo>
                    <a:pt x="34" y="114"/>
                    <a:pt x="30" y="117"/>
                    <a:pt x="24" y="117"/>
                  </a:cubicBezTo>
                  <a:cubicBezTo>
                    <a:pt x="17" y="117"/>
                    <a:pt x="10" y="112"/>
                    <a:pt x="10" y="106"/>
                  </a:cubicBezTo>
                  <a:cubicBezTo>
                    <a:pt x="10" y="79"/>
                    <a:pt x="0" y="50"/>
                    <a:pt x="18" y="25"/>
                  </a:cubicBezTo>
                  <a:cubicBezTo>
                    <a:pt x="30" y="7"/>
                    <a:pt x="49" y="0"/>
                    <a:pt x="69" y="8"/>
                  </a:cubicBezTo>
                  <a:cubicBezTo>
                    <a:pt x="77" y="12"/>
                    <a:pt x="85" y="13"/>
                    <a:pt x="94" y="12"/>
                  </a:cubicBezTo>
                  <a:close/>
                </a:path>
              </a:pathLst>
            </a:custGeom>
            <a:solidFill>
              <a:srgbClr val="E6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-3144838" y="766762"/>
              <a:ext cx="111125" cy="128588"/>
            </a:xfrm>
            <a:custGeom>
              <a:avLst/>
              <a:gdLst>
                <a:gd name="T0" fmla="*/ 33 w 42"/>
                <a:gd name="T1" fmla="*/ 1 h 48"/>
                <a:gd name="T2" fmla="*/ 37 w 42"/>
                <a:gd name="T3" fmla="*/ 19 h 48"/>
                <a:gd name="T4" fmla="*/ 24 w 42"/>
                <a:gd name="T5" fmla="*/ 41 h 48"/>
                <a:gd name="T6" fmla="*/ 14 w 42"/>
                <a:gd name="T7" fmla="*/ 47 h 48"/>
                <a:gd name="T8" fmla="*/ 3 w 42"/>
                <a:gd name="T9" fmla="*/ 40 h 48"/>
                <a:gd name="T10" fmla="*/ 33 w 42"/>
                <a:gd name="T1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8">
                  <a:moveTo>
                    <a:pt x="33" y="1"/>
                  </a:moveTo>
                  <a:cubicBezTo>
                    <a:pt x="40" y="6"/>
                    <a:pt x="42" y="12"/>
                    <a:pt x="37" y="19"/>
                  </a:cubicBezTo>
                  <a:cubicBezTo>
                    <a:pt x="31" y="26"/>
                    <a:pt x="25" y="32"/>
                    <a:pt x="24" y="41"/>
                  </a:cubicBezTo>
                  <a:cubicBezTo>
                    <a:pt x="24" y="47"/>
                    <a:pt x="19" y="48"/>
                    <a:pt x="14" y="47"/>
                  </a:cubicBezTo>
                  <a:cubicBezTo>
                    <a:pt x="9" y="46"/>
                    <a:pt x="4" y="45"/>
                    <a:pt x="3" y="40"/>
                  </a:cubicBezTo>
                  <a:cubicBezTo>
                    <a:pt x="0" y="32"/>
                    <a:pt x="25" y="0"/>
                    <a:pt x="33" y="1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-3324226" y="1233487"/>
              <a:ext cx="133350" cy="152400"/>
            </a:xfrm>
            <a:custGeom>
              <a:avLst/>
              <a:gdLst>
                <a:gd name="T0" fmla="*/ 30 w 50"/>
                <a:gd name="T1" fmla="*/ 0 h 57"/>
                <a:gd name="T2" fmla="*/ 44 w 50"/>
                <a:gd name="T3" fmla="*/ 17 h 57"/>
                <a:gd name="T4" fmla="*/ 0 w 50"/>
                <a:gd name="T5" fmla="*/ 36 h 57"/>
                <a:gd name="T6" fmla="*/ 30 w 50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30" y="0"/>
                  </a:moveTo>
                  <a:cubicBezTo>
                    <a:pt x="32" y="9"/>
                    <a:pt x="50" y="16"/>
                    <a:pt x="44" y="17"/>
                  </a:cubicBezTo>
                  <a:cubicBezTo>
                    <a:pt x="27" y="19"/>
                    <a:pt x="28" y="57"/>
                    <a:pt x="0" y="36"/>
                  </a:cubicBezTo>
                  <a:cubicBezTo>
                    <a:pt x="14" y="27"/>
                    <a:pt x="29" y="19"/>
                    <a:pt x="30" y="0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-4127501" y="2187575"/>
              <a:ext cx="82550" cy="130175"/>
            </a:xfrm>
            <a:custGeom>
              <a:avLst/>
              <a:gdLst>
                <a:gd name="T0" fmla="*/ 2 w 31"/>
                <a:gd name="T1" fmla="*/ 26 h 49"/>
                <a:gd name="T2" fmla="*/ 13 w 31"/>
                <a:gd name="T3" fmla="*/ 41 h 49"/>
                <a:gd name="T4" fmla="*/ 21 w 31"/>
                <a:gd name="T5" fmla="*/ 23 h 49"/>
                <a:gd name="T6" fmla="*/ 27 w 31"/>
                <a:gd name="T7" fmla="*/ 0 h 49"/>
                <a:gd name="T8" fmla="*/ 22 w 31"/>
                <a:gd name="T9" fmla="*/ 44 h 49"/>
                <a:gd name="T10" fmla="*/ 10 w 31"/>
                <a:gd name="T11" fmla="*/ 46 h 49"/>
                <a:gd name="T12" fmla="*/ 2 w 31"/>
                <a:gd name="T1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9">
                  <a:moveTo>
                    <a:pt x="2" y="26"/>
                  </a:moveTo>
                  <a:cubicBezTo>
                    <a:pt x="7" y="31"/>
                    <a:pt x="4" y="43"/>
                    <a:pt x="13" y="41"/>
                  </a:cubicBezTo>
                  <a:cubicBezTo>
                    <a:pt x="23" y="40"/>
                    <a:pt x="20" y="30"/>
                    <a:pt x="21" y="23"/>
                  </a:cubicBezTo>
                  <a:cubicBezTo>
                    <a:pt x="22" y="16"/>
                    <a:pt x="19" y="9"/>
                    <a:pt x="27" y="0"/>
                  </a:cubicBezTo>
                  <a:cubicBezTo>
                    <a:pt x="30" y="17"/>
                    <a:pt x="31" y="31"/>
                    <a:pt x="22" y="44"/>
                  </a:cubicBezTo>
                  <a:cubicBezTo>
                    <a:pt x="20" y="49"/>
                    <a:pt x="14" y="48"/>
                    <a:pt x="10" y="46"/>
                  </a:cubicBezTo>
                  <a:cubicBezTo>
                    <a:pt x="0" y="44"/>
                    <a:pt x="1" y="36"/>
                    <a:pt x="2" y="26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-3436938" y="1365250"/>
              <a:ext cx="73025" cy="74613"/>
            </a:xfrm>
            <a:custGeom>
              <a:avLst/>
              <a:gdLst>
                <a:gd name="T0" fmla="*/ 27 w 27"/>
                <a:gd name="T1" fmla="*/ 16 h 28"/>
                <a:gd name="T2" fmla="*/ 19 w 27"/>
                <a:gd name="T3" fmla="*/ 17 h 28"/>
                <a:gd name="T4" fmla="*/ 3 w 27"/>
                <a:gd name="T5" fmla="*/ 18 h 28"/>
                <a:gd name="T6" fmla="*/ 8 w 27"/>
                <a:gd name="T7" fmla="*/ 5 h 28"/>
                <a:gd name="T8" fmla="*/ 26 w 27"/>
                <a:gd name="T9" fmla="*/ 10 h 28"/>
                <a:gd name="T10" fmla="*/ 27 w 27"/>
                <a:gd name="T11" fmla="*/ 16 h 28"/>
                <a:gd name="T12" fmla="*/ 27 w 27"/>
                <a:gd name="T1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27" y="16"/>
                  </a:moveTo>
                  <a:cubicBezTo>
                    <a:pt x="24" y="16"/>
                    <a:pt x="21" y="16"/>
                    <a:pt x="19" y="17"/>
                  </a:cubicBezTo>
                  <a:cubicBezTo>
                    <a:pt x="14" y="19"/>
                    <a:pt x="8" y="28"/>
                    <a:pt x="3" y="18"/>
                  </a:cubicBezTo>
                  <a:cubicBezTo>
                    <a:pt x="0" y="13"/>
                    <a:pt x="2" y="7"/>
                    <a:pt x="8" y="5"/>
                  </a:cubicBezTo>
                  <a:cubicBezTo>
                    <a:pt x="15" y="3"/>
                    <a:pt x="22" y="0"/>
                    <a:pt x="26" y="10"/>
                  </a:cubicBezTo>
                  <a:cubicBezTo>
                    <a:pt x="26" y="12"/>
                    <a:pt x="26" y="14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-4040188" y="2087563"/>
              <a:ext cx="46038" cy="128588"/>
            </a:xfrm>
            <a:custGeom>
              <a:avLst/>
              <a:gdLst>
                <a:gd name="T0" fmla="*/ 8 w 17"/>
                <a:gd name="T1" fmla="*/ 0 h 48"/>
                <a:gd name="T2" fmla="*/ 15 w 17"/>
                <a:gd name="T3" fmla="*/ 48 h 48"/>
                <a:gd name="T4" fmla="*/ 8 w 17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8">
                  <a:moveTo>
                    <a:pt x="8" y="0"/>
                  </a:moveTo>
                  <a:cubicBezTo>
                    <a:pt x="16" y="16"/>
                    <a:pt x="17" y="30"/>
                    <a:pt x="15" y="48"/>
                  </a:cubicBezTo>
                  <a:cubicBezTo>
                    <a:pt x="6" y="31"/>
                    <a:pt x="0" y="18"/>
                    <a:pt x="8" y="0"/>
                  </a:cubicBezTo>
                  <a:close/>
                </a:path>
              </a:pathLst>
            </a:custGeom>
            <a:solidFill>
              <a:srgbClr val="E3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502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8487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9BCB1-E02F-4338-AE89-266C383B6904}"/>
              </a:ext>
            </a:extLst>
          </p:cNvPr>
          <p:cNvSpPr txBox="1"/>
          <p:nvPr/>
        </p:nvSpPr>
        <p:spPr>
          <a:xfrm>
            <a:off x="4060521" y="6303744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PPT 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AFC2F-7484-4E42-96F3-E7876AF71F25}"/>
              </a:ext>
            </a:extLst>
          </p:cNvPr>
          <p:cNvSpPr txBox="1"/>
          <p:nvPr/>
        </p:nvSpPr>
        <p:spPr>
          <a:xfrm>
            <a:off x="1081122" y="3474242"/>
            <a:ext cx="100642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bg1"/>
                </a:solidFill>
                <a:latin typeface="Adobe Song Std L" panose="02020300000000000000"/>
                <a:ea typeface="Adobe Song Std L" panose="02020300000000000000"/>
                <a:cs typeface="Arial" pitchFamily="34" charset="0"/>
              </a:rPr>
              <a:t>TERROR </a:t>
            </a:r>
            <a:r>
              <a:rPr lang="en-US" altLang="ko-KR" sz="6000" b="1" dirty="0">
                <a:solidFill>
                  <a:schemeClr val="bg1"/>
                </a:solidFill>
                <a:latin typeface="Adobe Song Std L" panose="02020300000000000000"/>
                <a:ea typeface="Adobe Song Std L" panose="02020300000000000000"/>
                <a:cs typeface="Arial" pitchFamily="34" charset="0"/>
              </a:rPr>
              <a:t>FESTIVAL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58D50-05EF-4021-9139-8C4634B72796}"/>
              </a:ext>
            </a:extLst>
          </p:cNvPr>
          <p:cNvSpPr txBox="1"/>
          <p:nvPr/>
        </p:nvSpPr>
        <p:spPr>
          <a:xfrm>
            <a:off x="4077773" y="157243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88C10-27B3-4533-BD10-AABA04A8979D}"/>
              </a:ext>
            </a:extLst>
          </p:cNvPr>
          <p:cNvSpPr txBox="1"/>
          <p:nvPr/>
        </p:nvSpPr>
        <p:spPr>
          <a:xfrm>
            <a:off x="4077907" y="5414359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5A9C-30B6-46C6-ADE3-A040ED650B75}"/>
              </a:ext>
            </a:extLst>
          </p:cNvPr>
          <p:cNvSpPr txBox="1"/>
          <p:nvPr/>
        </p:nvSpPr>
        <p:spPr>
          <a:xfrm>
            <a:off x="2304081" y="4432786"/>
            <a:ext cx="761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ángulo 61"/>
          <p:cNvSpPr/>
          <p:nvPr/>
        </p:nvSpPr>
        <p:spPr>
          <a:xfrm>
            <a:off x="515790" y="886889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811" y="466774"/>
            <a:ext cx="11573197" cy="84023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0E3A27C5-03E0-4033-9A70-38117A16F3CD}"/>
              </a:ext>
            </a:extLst>
          </p:cNvPr>
          <p:cNvGrpSpPr/>
          <p:nvPr/>
        </p:nvGrpSpPr>
        <p:grpSpPr>
          <a:xfrm>
            <a:off x="1219216" y="3337097"/>
            <a:ext cx="8107865" cy="1296621"/>
            <a:chOff x="2099073" y="3345967"/>
            <a:chExt cx="6157167" cy="10494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85DF65-128F-4990-B90B-B1934CFA9DCB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9C21797-F11D-42FA-A2D2-6A33EEA8ED45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4D73295-784D-42F8-AFB6-FB0A29DB2CBB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FAE7100-75B5-4649-B822-03BF55CFFC57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27A0A4EA-4AEA-4EF5-97CA-377B0C2FC810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3C784479-B93F-41CA-BF1F-F618883AE711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568C7F8E-10BA-47B1-9BDA-7B1A4C1961BD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4ABC2EF9-C180-4A39-AB1E-33905B4B4ABB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84FF2289-8EBA-4E1F-B3B1-FE223643A4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FF7D0856-8C25-4BEC-AE4E-46839C3B19D7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02EF8E1-A15B-4FF5-A9F0-E0464A708A0B}"/>
              </a:ext>
            </a:extLst>
          </p:cNvPr>
          <p:cNvSpPr/>
          <p:nvPr/>
        </p:nvSpPr>
        <p:spPr>
          <a:xfrm>
            <a:off x="1355140" y="2428675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2560EC-9D0B-47C0-9DBF-08494B47121E}"/>
              </a:ext>
            </a:extLst>
          </p:cNvPr>
          <p:cNvSpPr/>
          <p:nvPr/>
        </p:nvSpPr>
        <p:spPr>
          <a:xfrm flipV="1">
            <a:off x="2945114" y="4833033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EC70BA-ED1C-46E3-A929-FFFCA72D7F72}"/>
              </a:ext>
            </a:extLst>
          </p:cNvPr>
          <p:cNvSpPr/>
          <p:nvPr/>
        </p:nvSpPr>
        <p:spPr>
          <a:xfrm>
            <a:off x="4535088" y="2428675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D2C12D-5192-449F-ABF3-BA5323F48EB1}"/>
              </a:ext>
            </a:extLst>
          </p:cNvPr>
          <p:cNvSpPr/>
          <p:nvPr/>
        </p:nvSpPr>
        <p:spPr>
          <a:xfrm flipV="1">
            <a:off x="6125062" y="4833033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8A6755-3C39-4508-8438-00871B1B932E}"/>
              </a:ext>
            </a:extLst>
          </p:cNvPr>
          <p:cNvSpPr/>
          <p:nvPr/>
        </p:nvSpPr>
        <p:spPr>
          <a:xfrm>
            <a:off x="7715037" y="2428675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B9A65-5630-4A49-9811-FB38615CB1F1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CB9783-8AFD-4C47-B73A-71EE0DEC2BD7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864995-EB46-4167-A50A-235FAC1B449E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2D8ABF-584B-4829-98E5-0238DD60E4A1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286466-E335-4B4C-8082-ABB2170F3625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53CF5A-36CE-495F-AC98-4A986C9A16D0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A95C78-9F31-449F-A647-17E82DB7896B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6ADD32-4707-4DA1-84DB-49F3D386ADB6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A7FC76-11FC-4502-8AAB-AA112DB43C41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B8A784-B557-4397-956F-7B4B0F916F69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7B5DBD-DF58-4368-962C-059FE0861A9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A43550-65E8-479B-9811-798FE589191A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C08979-1FCE-4930-BAEE-22042E68CF8D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6D8BB5-9972-4B3F-A13F-7DAF84B8D01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3243E5-D166-47F6-BDBC-3C23689A8F16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C222E6DF-9ECC-411C-9994-6B11C89D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21F50E-4545-4D71-AD60-C2B5557B098D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3CE23-ADEB-48C5-9348-7F31532B0CA1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D0587F-9280-4498-BB35-54DD734F802D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28EF49-33D0-4506-BAA9-D7867F5FA27E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297" y="2650860"/>
            <a:ext cx="1771100" cy="247610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49" y="2239043"/>
            <a:ext cx="744693" cy="1068303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07" y="2242734"/>
            <a:ext cx="744693" cy="1068303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19" y="4600073"/>
            <a:ext cx="744693" cy="106830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907" y="4685438"/>
            <a:ext cx="744693" cy="106830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06" y="2222311"/>
            <a:ext cx="744693" cy="10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527237" y="854119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638FBEF-7CAA-493E-8D22-DDC3CE0E7CF5}"/>
              </a:ext>
            </a:extLst>
          </p:cNvPr>
          <p:cNvSpPr/>
          <p:nvPr/>
        </p:nvSpPr>
        <p:spPr>
          <a:xfrm>
            <a:off x="4771186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C479FCF-F281-4315-B122-E7A207623BE3}"/>
              </a:ext>
            </a:extLst>
          </p:cNvPr>
          <p:cNvSpPr/>
          <p:nvPr/>
        </p:nvSpPr>
        <p:spPr>
          <a:xfrm>
            <a:off x="4771186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E5857B4-652A-4EC5-BF2B-F216113F4CC6}"/>
              </a:ext>
            </a:extLst>
          </p:cNvPr>
          <p:cNvSpPr/>
          <p:nvPr/>
        </p:nvSpPr>
        <p:spPr>
          <a:xfrm>
            <a:off x="2925090" y="2400386"/>
            <a:ext cx="1440000" cy="1368000"/>
          </a:xfrm>
          <a:prstGeom prst="roundRect">
            <a:avLst>
              <a:gd name="adj" fmla="val 8843"/>
            </a:avLst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40A0F945-BAFB-4098-A8EF-11A0F72B597C}"/>
              </a:ext>
            </a:extLst>
          </p:cNvPr>
          <p:cNvSpPr/>
          <p:nvPr/>
        </p:nvSpPr>
        <p:spPr>
          <a:xfrm>
            <a:off x="2925090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0C7A7270-8157-4800-BA66-C981C565344F}"/>
              </a:ext>
            </a:extLst>
          </p:cNvPr>
          <p:cNvSpPr/>
          <p:nvPr/>
        </p:nvSpPr>
        <p:spPr>
          <a:xfrm>
            <a:off x="1078995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80DF33C-CB36-4C3B-B3F3-3A2296875542}"/>
              </a:ext>
            </a:extLst>
          </p:cNvPr>
          <p:cNvSpPr/>
          <p:nvPr/>
        </p:nvSpPr>
        <p:spPr>
          <a:xfrm>
            <a:off x="1078995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04653-A230-4D2E-B879-F9CFA6FFC2FD}"/>
              </a:ext>
            </a:extLst>
          </p:cNvPr>
          <p:cNvSpPr txBox="1"/>
          <p:nvPr/>
        </p:nvSpPr>
        <p:spPr>
          <a:xfrm>
            <a:off x="1218681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ED795-B9AA-46D1-9783-44782F3C107B}"/>
              </a:ext>
            </a:extLst>
          </p:cNvPr>
          <p:cNvSpPr txBox="1"/>
          <p:nvPr/>
        </p:nvSpPr>
        <p:spPr>
          <a:xfrm>
            <a:off x="3064777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3F5C-A2C2-41FD-A08B-79741A35CE7D}"/>
              </a:ext>
            </a:extLst>
          </p:cNvPr>
          <p:cNvSpPr txBox="1"/>
          <p:nvPr/>
        </p:nvSpPr>
        <p:spPr>
          <a:xfrm>
            <a:off x="1218681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AF449-0051-4213-A91B-497BAF866ACF}"/>
              </a:ext>
            </a:extLst>
          </p:cNvPr>
          <p:cNvSpPr txBox="1"/>
          <p:nvPr/>
        </p:nvSpPr>
        <p:spPr>
          <a:xfrm>
            <a:off x="3064777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F7A31-6E0F-473A-A0A5-B5879A11EE18}"/>
              </a:ext>
            </a:extLst>
          </p:cNvPr>
          <p:cNvSpPr txBox="1"/>
          <p:nvPr/>
        </p:nvSpPr>
        <p:spPr>
          <a:xfrm>
            <a:off x="4910872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B7A96-C226-42AF-B917-AA82C3294FB8}"/>
              </a:ext>
            </a:extLst>
          </p:cNvPr>
          <p:cNvSpPr txBox="1"/>
          <p:nvPr/>
        </p:nvSpPr>
        <p:spPr>
          <a:xfrm>
            <a:off x="4910872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A9E2A-9B4C-432C-8FD7-5A0B82584CFF}"/>
              </a:ext>
            </a:extLst>
          </p:cNvPr>
          <p:cNvSpPr txBox="1"/>
          <p:nvPr/>
        </p:nvSpPr>
        <p:spPr>
          <a:xfrm>
            <a:off x="690553" y="141386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D4EA4-9B15-4496-96B5-01E61EE6117F}"/>
              </a:ext>
            </a:extLst>
          </p:cNvPr>
          <p:cNvSpPr txBox="1"/>
          <p:nvPr/>
        </p:nvSpPr>
        <p:spPr>
          <a:xfrm>
            <a:off x="690553" y="5517415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718B8CC7-7035-46AD-8CC9-35364C7EC8BD}"/>
              </a:ext>
            </a:extLst>
          </p:cNvPr>
          <p:cNvSpPr/>
          <p:nvPr/>
        </p:nvSpPr>
        <p:spPr>
          <a:xfrm rot="20700000">
            <a:off x="3427609" y="4238837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Trapezoid 3">
            <a:extLst>
              <a:ext uri="{FF2B5EF4-FFF2-40B4-BE49-F238E27FC236}">
                <a16:creationId xmlns:a16="http://schemas.microsoft.com/office/drawing/2014/main" id="{9757106E-358D-4AA7-B8C5-104EE19DF65D}"/>
              </a:ext>
            </a:extLst>
          </p:cNvPr>
          <p:cNvSpPr/>
          <p:nvPr/>
        </p:nvSpPr>
        <p:spPr>
          <a:xfrm>
            <a:off x="3486921" y="2707976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Down Arrow 1">
            <a:extLst>
              <a:ext uri="{FF2B5EF4-FFF2-40B4-BE49-F238E27FC236}">
                <a16:creationId xmlns:a16="http://schemas.microsoft.com/office/drawing/2014/main" id="{2549C46F-6EF1-435E-ADA0-274609356F37}"/>
              </a:ext>
            </a:extLst>
          </p:cNvPr>
          <p:cNvSpPr/>
          <p:nvPr/>
        </p:nvSpPr>
        <p:spPr>
          <a:xfrm rot="10800000" flipH="1">
            <a:off x="1617924" y="4222016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03B70A4-579F-4211-947D-B707DC725C8A}"/>
              </a:ext>
            </a:extLst>
          </p:cNvPr>
          <p:cNvSpPr/>
          <p:nvPr/>
        </p:nvSpPr>
        <p:spPr>
          <a:xfrm rot="14270044">
            <a:off x="1618483" y="2668806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Frame 1">
            <a:extLst>
              <a:ext uri="{FF2B5EF4-FFF2-40B4-BE49-F238E27FC236}">
                <a16:creationId xmlns:a16="http://schemas.microsoft.com/office/drawing/2014/main" id="{A5B74192-C10F-4CE8-B4F9-91B82C35EAA6}"/>
              </a:ext>
            </a:extLst>
          </p:cNvPr>
          <p:cNvSpPr/>
          <p:nvPr/>
        </p:nvSpPr>
        <p:spPr>
          <a:xfrm>
            <a:off x="5297260" y="4222016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id="{B6D965BD-D28C-4FA4-B464-694080CB6239}"/>
              </a:ext>
            </a:extLst>
          </p:cNvPr>
          <p:cNvSpPr/>
          <p:nvPr/>
        </p:nvSpPr>
        <p:spPr>
          <a:xfrm>
            <a:off x="5324267" y="2665990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5797797-B415-4F2E-95F1-AA9E8E8BD061}"/>
              </a:ext>
            </a:extLst>
          </p:cNvPr>
          <p:cNvSpPr txBox="1">
            <a:spLocks/>
          </p:cNvSpPr>
          <p:nvPr/>
        </p:nvSpPr>
        <p:spPr>
          <a:xfrm>
            <a:off x="796700" y="400226"/>
            <a:ext cx="6185125" cy="8827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Infographic</a:t>
            </a:r>
            <a:r>
              <a:rPr lang="en-US" altLang="ko-KR" dirty="0">
                <a:solidFill>
                  <a:schemeClr val="bg1"/>
                </a:solidFill>
              </a:rPr>
              <a:t>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01" y="1291690"/>
            <a:ext cx="3126573" cy="49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4">
            <a:extLst>
              <a:ext uri="{FF2B5EF4-FFF2-40B4-BE49-F238E27FC236}">
                <a16:creationId xmlns:a16="http://schemas.microsoft.com/office/drawing/2014/main" id="{F99773D1-A930-41DD-9B16-BB29ADB4CC7A}"/>
              </a:ext>
            </a:extLst>
          </p:cNvPr>
          <p:cNvGrpSpPr/>
          <p:nvPr/>
        </p:nvGrpSpPr>
        <p:grpSpPr>
          <a:xfrm>
            <a:off x="5401673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62E6F9-F526-4544-8FF2-FB94725DFE10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30F3F1-CF9E-4089-9A55-C29729A47D2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59D81262-A64A-4E86-991E-ABB2BE22E786}"/>
              </a:ext>
            </a:extLst>
          </p:cNvPr>
          <p:cNvGrpSpPr/>
          <p:nvPr/>
        </p:nvGrpSpPr>
        <p:grpSpPr>
          <a:xfrm>
            <a:off x="8505860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83941D-1D5A-4F4D-A765-09DC3BC17142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A378F7-4107-40D5-A415-B88944D7B64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5A83AD-ADB6-4CCB-9429-46684C2AA573}"/>
              </a:ext>
            </a:extLst>
          </p:cNvPr>
          <p:cNvSpPr txBox="1"/>
          <p:nvPr/>
        </p:nvSpPr>
        <p:spPr>
          <a:xfrm>
            <a:off x="8179765" y="3946429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B88DD8-4A6B-4EC2-9ABA-E036403D0A63}"/>
              </a:ext>
            </a:extLst>
          </p:cNvPr>
          <p:cNvSpPr txBox="1"/>
          <p:nvPr/>
        </p:nvSpPr>
        <p:spPr>
          <a:xfrm>
            <a:off x="6778586" y="388487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rgbClr val="C00000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425016-3D9E-43BC-96C6-33B54B6BC116}"/>
              </a:ext>
            </a:extLst>
          </p:cNvPr>
          <p:cNvSpPr txBox="1"/>
          <p:nvPr/>
        </p:nvSpPr>
        <p:spPr>
          <a:xfrm>
            <a:off x="699825" y="37757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C00000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rgbClr val="C0000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04" y="1912330"/>
            <a:ext cx="2577890" cy="39957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634" y="673207"/>
            <a:ext cx="3042393" cy="31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79D6D586-5B02-45B8-A1F9-FD4DC449F35B}"/>
              </a:ext>
            </a:extLst>
          </p:cNvPr>
          <p:cNvSpPr txBox="1"/>
          <p:nvPr/>
        </p:nvSpPr>
        <p:spPr>
          <a:xfrm>
            <a:off x="6180215" y="54681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40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611B01-64FF-4A04-BBDB-CB5BB7D6E562}"/>
              </a:ext>
            </a:extLst>
          </p:cNvPr>
          <p:cNvGrpSpPr/>
          <p:nvPr/>
        </p:nvGrpSpPr>
        <p:grpSpPr>
          <a:xfrm>
            <a:off x="7137151" y="2824689"/>
            <a:ext cx="4559549" cy="711368"/>
            <a:chOff x="3017859" y="4310610"/>
            <a:chExt cx="1870812" cy="71136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C81F078-29B7-4272-8633-FE2F2C766E9D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25EED6-6597-47E1-A98D-82B2032598A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AE7D8D-DBB9-4985-9A7E-18824F7A1E58}"/>
              </a:ext>
            </a:extLst>
          </p:cNvPr>
          <p:cNvGrpSpPr/>
          <p:nvPr/>
        </p:nvGrpSpPr>
        <p:grpSpPr>
          <a:xfrm>
            <a:off x="7137151" y="3709883"/>
            <a:ext cx="4559549" cy="711368"/>
            <a:chOff x="3017859" y="4310610"/>
            <a:chExt cx="1870812" cy="71136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D4FBC9-E1B2-4A4A-9845-3C8847CFABB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C297F0B-4307-43F0-9DD4-AEB93B27757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F42735-7406-42A4-BB7B-FF48444E5EC3}"/>
              </a:ext>
            </a:extLst>
          </p:cNvPr>
          <p:cNvGrpSpPr/>
          <p:nvPr/>
        </p:nvGrpSpPr>
        <p:grpSpPr>
          <a:xfrm>
            <a:off x="7137151" y="4595079"/>
            <a:ext cx="4559549" cy="711368"/>
            <a:chOff x="3017859" y="4310610"/>
            <a:chExt cx="1870812" cy="71136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0AAB7F-51C0-4E93-9E91-76169C0B5387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44AE023-6E05-4BE1-812C-17856E01E926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4B8073A-892F-4180-BE7B-D17976411FE3}"/>
              </a:ext>
            </a:extLst>
          </p:cNvPr>
          <p:cNvSpPr/>
          <p:nvPr/>
        </p:nvSpPr>
        <p:spPr>
          <a:xfrm>
            <a:off x="6218081" y="2856339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00D84E-A160-4DCC-AE9F-1E53862DD2EE}"/>
              </a:ext>
            </a:extLst>
          </p:cNvPr>
          <p:cNvSpPr/>
          <p:nvPr/>
        </p:nvSpPr>
        <p:spPr>
          <a:xfrm>
            <a:off x="6218081" y="3741533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6056F01-97CD-451A-80BB-4F50C2E2096B}"/>
              </a:ext>
            </a:extLst>
          </p:cNvPr>
          <p:cNvSpPr/>
          <p:nvPr/>
        </p:nvSpPr>
        <p:spPr>
          <a:xfrm>
            <a:off x="6218081" y="4626728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B46155-78BE-4182-850B-E2DB706A6687}"/>
              </a:ext>
            </a:extLst>
          </p:cNvPr>
          <p:cNvGrpSpPr/>
          <p:nvPr/>
        </p:nvGrpSpPr>
        <p:grpSpPr>
          <a:xfrm>
            <a:off x="7137151" y="5480273"/>
            <a:ext cx="4559549" cy="711368"/>
            <a:chOff x="3017859" y="4310610"/>
            <a:chExt cx="1870812" cy="71136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1D103D-0641-43CF-851B-F9614917D31C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0AEDDF-5DA0-4D99-897E-8680C382E3B3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73688EAC-7B56-4B7A-BBA5-230AA7D28BF9}"/>
              </a:ext>
            </a:extLst>
          </p:cNvPr>
          <p:cNvSpPr/>
          <p:nvPr/>
        </p:nvSpPr>
        <p:spPr>
          <a:xfrm>
            <a:off x="6218081" y="5511923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08" y="1792105"/>
            <a:ext cx="4958128" cy="45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495642" y="856410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직사각형 29">
            <a:extLst>
              <a:ext uri="{FF2B5EF4-FFF2-40B4-BE49-F238E27FC236}">
                <a16:creationId xmlns:a16="http://schemas.microsoft.com/office/drawing/2014/main" id="{E6B25D76-3B7C-4545-93BF-8FF1806EB116}"/>
              </a:ext>
            </a:extLst>
          </p:cNvPr>
          <p:cNvSpPr/>
          <p:nvPr/>
        </p:nvSpPr>
        <p:spPr>
          <a:xfrm>
            <a:off x="1377727" y="338152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30">
            <a:extLst>
              <a:ext uri="{FF2B5EF4-FFF2-40B4-BE49-F238E27FC236}">
                <a16:creationId xmlns:a16="http://schemas.microsoft.com/office/drawing/2014/main" id="{2131A689-D7A7-44E8-B6C5-FDC595EAE399}"/>
              </a:ext>
            </a:extLst>
          </p:cNvPr>
          <p:cNvSpPr/>
          <p:nvPr/>
        </p:nvSpPr>
        <p:spPr>
          <a:xfrm>
            <a:off x="1377727" y="375759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31">
            <a:extLst>
              <a:ext uri="{FF2B5EF4-FFF2-40B4-BE49-F238E27FC236}">
                <a16:creationId xmlns:a16="http://schemas.microsoft.com/office/drawing/2014/main" id="{A314AFAF-BFDA-4463-8AD8-66B251F6779B}"/>
              </a:ext>
            </a:extLst>
          </p:cNvPr>
          <p:cNvSpPr/>
          <p:nvPr/>
        </p:nvSpPr>
        <p:spPr>
          <a:xfrm>
            <a:off x="1377727" y="413366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32">
            <a:extLst>
              <a:ext uri="{FF2B5EF4-FFF2-40B4-BE49-F238E27FC236}">
                <a16:creationId xmlns:a16="http://schemas.microsoft.com/office/drawing/2014/main" id="{D7CCC0C6-78B8-49B9-BCAB-C5C345A7265E}"/>
              </a:ext>
            </a:extLst>
          </p:cNvPr>
          <p:cNvSpPr/>
          <p:nvPr/>
        </p:nvSpPr>
        <p:spPr>
          <a:xfrm>
            <a:off x="1377727" y="450973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33">
            <a:extLst>
              <a:ext uri="{FF2B5EF4-FFF2-40B4-BE49-F238E27FC236}">
                <a16:creationId xmlns:a16="http://schemas.microsoft.com/office/drawing/2014/main" id="{0BC129F5-B4CC-494E-8891-CB8C43278307}"/>
              </a:ext>
            </a:extLst>
          </p:cNvPr>
          <p:cNvSpPr/>
          <p:nvPr/>
        </p:nvSpPr>
        <p:spPr>
          <a:xfrm>
            <a:off x="1377727" y="4885805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9672C334-8137-4BA7-929D-CF9DC52DE9FA}"/>
              </a:ext>
            </a:extLst>
          </p:cNvPr>
          <p:cNvSpPr/>
          <p:nvPr/>
        </p:nvSpPr>
        <p:spPr>
          <a:xfrm>
            <a:off x="1080854" y="4133199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10D8E773-EC4B-4E24-AB35-546FFDA3E21F}"/>
              </a:ext>
            </a:extLst>
          </p:cNvPr>
          <p:cNvSpPr/>
          <p:nvPr/>
        </p:nvSpPr>
        <p:spPr>
          <a:xfrm>
            <a:off x="1049812" y="3385891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7732C4C-4FCE-4A02-B0B5-C23B17CAB00A}"/>
              </a:ext>
            </a:extLst>
          </p:cNvPr>
          <p:cNvSpPr/>
          <p:nvPr/>
        </p:nvSpPr>
        <p:spPr>
          <a:xfrm rot="2700000">
            <a:off x="1076374" y="4840976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C18CF3E-7FDC-44BB-9259-767B74F60D49}"/>
              </a:ext>
            </a:extLst>
          </p:cNvPr>
          <p:cNvSpPr/>
          <p:nvPr/>
        </p:nvSpPr>
        <p:spPr>
          <a:xfrm>
            <a:off x="1040487" y="4526956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C00000"/>
              </a:solidFill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556D0DD3-2BC1-41F0-AE23-3DC573E17DD0}"/>
              </a:ext>
            </a:extLst>
          </p:cNvPr>
          <p:cNvSpPr/>
          <p:nvPr/>
        </p:nvSpPr>
        <p:spPr>
          <a:xfrm flipH="1">
            <a:off x="1046392" y="3779109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890DC1-3C20-465E-88A8-46B8559DED16}"/>
              </a:ext>
            </a:extLst>
          </p:cNvPr>
          <p:cNvSpPr txBox="1"/>
          <p:nvPr/>
        </p:nvSpPr>
        <p:spPr>
          <a:xfrm>
            <a:off x="935949" y="1166508"/>
            <a:ext cx="4977903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dirty="0">
                <a:latin typeface="+mj-lt"/>
              </a:rPr>
              <a:t>We Create</a:t>
            </a:r>
          </a:p>
          <a:p>
            <a:r>
              <a:rPr lang="en-US" altLang="ko-KR" sz="4000" dirty="0">
                <a:latin typeface="+mj-lt"/>
              </a:rPr>
              <a:t>Quality Professional </a:t>
            </a:r>
          </a:p>
          <a:p>
            <a:r>
              <a:rPr lang="en-US" altLang="ko-KR" sz="4000" dirty="0" smtClean="0">
                <a:latin typeface="+mj-lt"/>
              </a:rPr>
              <a:t>Presentation</a:t>
            </a:r>
            <a:endParaRPr lang="ko-KR" altLang="en-US" sz="4000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084" y="2026986"/>
            <a:ext cx="4927501" cy="432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95" y="1521864"/>
            <a:ext cx="1724468" cy="24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"/>
            <a:ext cx="12207090" cy="6849534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64E212-2D5D-432E-8B19-B8E7580CA686}"/>
              </a:ext>
            </a:extLst>
          </p:cNvPr>
          <p:cNvSpPr/>
          <p:nvPr/>
        </p:nvSpPr>
        <p:spPr>
          <a:xfrm>
            <a:off x="6304085" y="0"/>
            <a:ext cx="5887915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B5F30-DBA6-4786-8D1A-358A51FF89C7}"/>
              </a:ext>
            </a:extLst>
          </p:cNvPr>
          <p:cNvSpPr txBox="1"/>
          <p:nvPr/>
        </p:nvSpPr>
        <p:spPr>
          <a:xfrm>
            <a:off x="7442364" y="3267714"/>
            <a:ext cx="384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FESTIVAL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C2C80-4E3E-402F-A03C-BED6BADC4F82}"/>
              </a:ext>
            </a:extLst>
          </p:cNvPr>
          <p:cNvSpPr txBox="1"/>
          <p:nvPr/>
        </p:nvSpPr>
        <p:spPr>
          <a:xfrm>
            <a:off x="7442364" y="3983662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E0463-1B6A-4B06-8C0D-DFB15D5D610E}"/>
              </a:ext>
            </a:extLst>
          </p:cNvPr>
          <p:cNvSpPr txBox="1"/>
          <p:nvPr/>
        </p:nvSpPr>
        <p:spPr>
          <a:xfrm>
            <a:off x="7442364" y="5535871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CE123-F9EC-4338-9F09-67B2EFD17154}"/>
              </a:ext>
            </a:extLst>
          </p:cNvPr>
          <p:cNvSpPr txBox="1"/>
          <p:nvPr/>
        </p:nvSpPr>
        <p:spPr>
          <a:xfrm>
            <a:off x="7442364" y="2352085"/>
            <a:ext cx="38404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bg1"/>
                </a:solidFill>
                <a:latin typeface="Adobe Song Std L"/>
                <a:ea typeface="Adobe Song Std L" panose="02020300000000000000" pitchFamily="18" charset="-128"/>
                <a:cs typeface="Arial" pitchFamily="34" charset="0"/>
              </a:rPr>
              <a:t>TERROR</a:t>
            </a:r>
            <a:endParaRPr lang="en-US" altLang="ko-KR" sz="6000" b="1" dirty="0">
              <a:solidFill>
                <a:schemeClr val="bg1"/>
              </a:solidFill>
              <a:latin typeface="Adobe Song Std L"/>
              <a:ea typeface="Adobe Song Std L" panose="02020300000000000000" pitchFamily="18" charset="-128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A4F8-58EE-4888-B111-395524FBEF0D}"/>
              </a:ext>
            </a:extLst>
          </p:cNvPr>
          <p:cNvSpPr txBox="1"/>
          <p:nvPr/>
        </p:nvSpPr>
        <p:spPr>
          <a:xfrm>
            <a:off x="7442364" y="5018468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PPT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81595-7615-4360-86AF-A4D5EB07C6EC}"/>
              </a:ext>
            </a:extLst>
          </p:cNvPr>
          <p:cNvSpPr txBox="1"/>
          <p:nvPr/>
        </p:nvSpPr>
        <p:spPr>
          <a:xfrm>
            <a:off x="7442364" y="4501065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QUALITY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B2221-D319-4E3C-B655-041BE34CF8AF}"/>
              </a:ext>
            </a:extLst>
          </p:cNvPr>
          <p:cNvSpPr txBox="1"/>
          <p:nvPr/>
        </p:nvSpPr>
        <p:spPr>
          <a:xfrm>
            <a:off x="7327126" y="805144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499580" y="742350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C6470A-6C00-4A04-B76E-A0FD564256D6}"/>
              </a:ext>
            </a:extLst>
          </p:cNvPr>
          <p:cNvSpPr txBox="1"/>
          <p:nvPr/>
        </p:nvSpPr>
        <p:spPr>
          <a:xfrm>
            <a:off x="5387603" y="1515332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87B5EB-27A9-47D6-BB59-DB7EF89B6D11}"/>
              </a:ext>
            </a:extLst>
          </p:cNvPr>
          <p:cNvGrpSpPr/>
          <p:nvPr/>
        </p:nvGrpSpPr>
        <p:grpSpPr>
          <a:xfrm>
            <a:off x="5372093" y="3263706"/>
            <a:ext cx="2719592" cy="823652"/>
            <a:chOff x="2079598" y="4324401"/>
            <a:chExt cx="3303211" cy="8236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26E1E3-CD65-4C24-AEDC-8223C518F3EC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A80B4D-EA58-4BB0-8C24-882F5351776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DFB6A3-EB9E-4EA1-90A1-1661F56022D0}"/>
              </a:ext>
            </a:extLst>
          </p:cNvPr>
          <p:cNvGrpSpPr/>
          <p:nvPr/>
        </p:nvGrpSpPr>
        <p:grpSpPr>
          <a:xfrm>
            <a:off x="8543650" y="3263706"/>
            <a:ext cx="2719592" cy="823652"/>
            <a:chOff x="2079598" y="4324401"/>
            <a:chExt cx="3303211" cy="8236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1DA784-EC10-4FEE-A8FF-F506F7476C2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136642-7942-41E1-AE14-D55D47FA7D5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35C205-B838-44DC-A7AF-DCEBDBD9109B}"/>
              </a:ext>
            </a:extLst>
          </p:cNvPr>
          <p:cNvGrpSpPr/>
          <p:nvPr/>
        </p:nvGrpSpPr>
        <p:grpSpPr>
          <a:xfrm>
            <a:off x="5372093" y="5224647"/>
            <a:ext cx="2719592" cy="823652"/>
            <a:chOff x="2079598" y="4324401"/>
            <a:chExt cx="3303211" cy="8236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93DFF4-CF7E-4326-87E0-14E15EC5C9A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293DC2-2BAF-4DD5-8EF2-C17BD90C314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BA48CB-EC89-4652-B4F9-4759D506AF55}"/>
              </a:ext>
            </a:extLst>
          </p:cNvPr>
          <p:cNvGrpSpPr/>
          <p:nvPr/>
        </p:nvGrpSpPr>
        <p:grpSpPr>
          <a:xfrm>
            <a:off x="8543650" y="5224647"/>
            <a:ext cx="2719592" cy="823652"/>
            <a:chOff x="2079598" y="4324401"/>
            <a:chExt cx="3303211" cy="8236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45A089-02D0-41BB-8B5A-1DE93223D91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6781D0-3FE3-4C1F-BF69-43F54FAC800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09" y="2378687"/>
            <a:ext cx="4031136" cy="39001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815" y="4283343"/>
            <a:ext cx="572075" cy="81639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371" y="4291167"/>
            <a:ext cx="572075" cy="81639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370" y="2464183"/>
            <a:ext cx="572075" cy="81639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45" y="2500593"/>
            <a:ext cx="572075" cy="8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620" y="980859"/>
            <a:ext cx="2507320" cy="618010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99820" y="468628"/>
            <a:ext cx="3515888" cy="8413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E36124-AC04-41D8-9E25-51F67EB37919}"/>
              </a:ext>
            </a:extLst>
          </p:cNvPr>
          <p:cNvGrpSpPr/>
          <p:nvPr/>
        </p:nvGrpSpPr>
        <p:grpSpPr>
          <a:xfrm>
            <a:off x="7609840" y="2247324"/>
            <a:ext cx="3412834" cy="738664"/>
            <a:chOff x="3017860" y="4283314"/>
            <a:chExt cx="162478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EAC820-49F6-4747-848F-34A3D20AB3C8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B6A51E-B220-4B0D-82D7-5216904C96DB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E36C88-8511-453F-A200-12D4FFAEC0F8}"/>
              </a:ext>
            </a:extLst>
          </p:cNvPr>
          <p:cNvGrpSpPr/>
          <p:nvPr/>
        </p:nvGrpSpPr>
        <p:grpSpPr>
          <a:xfrm>
            <a:off x="7973204" y="4167900"/>
            <a:ext cx="3412834" cy="738664"/>
            <a:chOff x="3017860" y="4283314"/>
            <a:chExt cx="162478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CBCE3E-B504-4C0C-937E-651CC2DC48D7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941379-913D-4C8D-8079-95DC7F90574A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78B3DC-57E5-4295-A9DC-C05F25A8DB56}"/>
              </a:ext>
            </a:extLst>
          </p:cNvPr>
          <p:cNvGrpSpPr/>
          <p:nvPr/>
        </p:nvGrpSpPr>
        <p:grpSpPr>
          <a:xfrm>
            <a:off x="1390671" y="2247324"/>
            <a:ext cx="3415712" cy="738664"/>
            <a:chOff x="3017860" y="4283314"/>
            <a:chExt cx="162478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F17CAD-3578-43C5-A173-81B492C42FC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92CCBA-0912-42FB-B871-3D05E5EA2F21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E02AE0-3637-44DF-A196-DA9681B8A4B5}"/>
              </a:ext>
            </a:extLst>
          </p:cNvPr>
          <p:cNvGrpSpPr/>
          <p:nvPr/>
        </p:nvGrpSpPr>
        <p:grpSpPr>
          <a:xfrm>
            <a:off x="738552" y="4167900"/>
            <a:ext cx="3415709" cy="738664"/>
            <a:chOff x="3017861" y="4283314"/>
            <a:chExt cx="1624782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5F6789-EDD5-4131-A369-EB582574449D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990100-0BB5-43A6-94C2-7B2FE71DBF13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791551-A826-4859-B09E-2984C4E91E16}"/>
              </a:ext>
            </a:extLst>
          </p:cNvPr>
          <p:cNvGrpSpPr/>
          <p:nvPr/>
        </p:nvGrpSpPr>
        <p:grpSpPr>
          <a:xfrm>
            <a:off x="6932366" y="5344413"/>
            <a:ext cx="3404440" cy="738664"/>
            <a:chOff x="3017861" y="4283314"/>
            <a:chExt cx="1624782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A7C60C-D9D5-459F-ACEA-B755CD3B24E4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599218-E1DA-450F-87C2-AC9E305E3E68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C1915D0-F6BD-4093-9976-26E5008B34B1}"/>
              </a:ext>
            </a:extLst>
          </p:cNvPr>
          <p:cNvSpPr/>
          <p:nvPr/>
        </p:nvSpPr>
        <p:spPr>
          <a:xfrm>
            <a:off x="4301522" y="1806077"/>
            <a:ext cx="386384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21A1A6-BD9A-402E-95B7-E8C5DF4A4E60}"/>
              </a:ext>
            </a:extLst>
          </p:cNvPr>
          <p:cNvSpPr/>
          <p:nvPr/>
        </p:nvSpPr>
        <p:spPr>
          <a:xfrm>
            <a:off x="3649400" y="3710871"/>
            <a:ext cx="386384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4CF72B-347A-4B4C-B3A9-BD4EC00F2A6D}"/>
              </a:ext>
            </a:extLst>
          </p:cNvPr>
          <p:cNvSpPr/>
          <p:nvPr/>
        </p:nvSpPr>
        <p:spPr>
          <a:xfrm>
            <a:off x="6459483" y="5279656"/>
            <a:ext cx="386384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5412A0-A0BA-4D23-AD35-4414526F43EC}"/>
              </a:ext>
            </a:extLst>
          </p:cNvPr>
          <p:cNvSpPr/>
          <p:nvPr/>
        </p:nvSpPr>
        <p:spPr>
          <a:xfrm>
            <a:off x="7722516" y="1806077"/>
            <a:ext cx="386384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8391DD-4E28-4414-B883-AE5D2D518CE5}"/>
              </a:ext>
            </a:extLst>
          </p:cNvPr>
          <p:cNvSpPr/>
          <p:nvPr/>
        </p:nvSpPr>
        <p:spPr>
          <a:xfrm>
            <a:off x="8085880" y="3710871"/>
            <a:ext cx="386384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02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507425" y="839994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352943"/>
            <a:ext cx="11573197" cy="84023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CDEC39-BF30-4C76-9FEA-0CB1EE80C183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38914E-5FAD-475F-B200-CC0BA69DFEA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AFE2A6-0832-4349-8F6E-7C8B24331DF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8E593E-B154-4EBB-A192-3210A7E974FE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167555-CC44-4E24-BD4F-254F2479F2D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CB85E3-8061-4DF0-B66F-6EBAC1C963E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AB8C6A-BB03-4DA6-9B54-9C49099B5FE2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2733DA-A095-44D2-A4B4-05BD1CD88BB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36994F-E1B7-4028-8576-F87FA60C82F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6BB4D9-D059-40FA-90CF-0FC44D13AE3A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6971AE-28FF-493B-9949-6B39323D6DD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cs typeface="Arial" pitchFamily="34" charset="0"/>
                </a:rPr>
                <a:t>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580E51-6764-44BD-B444-1DA6855DB35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7A3B15-F587-496F-B9CD-7B6A7377C074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84064B-A94B-4A11-AF45-BBB946F54A2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A55D66-B2CA-4512-9FAB-CDAAF69FCF8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768D9A-390D-4157-A5E3-31D2E02628E0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5A6349-B8F5-40A0-80E9-B90CE621147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780522-ADC5-47AB-9FCF-619FC85BE57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F6A3F5FC-AB56-4419-A1E8-FCE7AED0F108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FE3A290-6584-4D5E-B07D-F8B728EAE9C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rgbClr val="FF00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9E5601-79D6-4970-89F0-3CE4232F36BA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rgbClr val="FF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579D8F1-4AE7-4F75-8762-60B056DEA59F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rgbClr val="FF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BC144D-01B8-4FF9-BCC8-B534F29BFF1E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rgbClr val="FF00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D9AD80F-BDEF-4D4D-8934-3DA02F4B6768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rgbClr val="FF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BFFE57-1FA0-41F9-A4E7-DA7CDC92FC2F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rgbClr val="FF00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B53D97-ACA4-4F71-9366-DD23CF63A401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rgbClr val="FF0000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690" y="2699482"/>
            <a:ext cx="1791913" cy="2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 rot="21398964">
            <a:off x="1401833" y="3236815"/>
            <a:ext cx="48533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>
                <a:solidFill>
                  <a:srgbClr val="C00000"/>
                </a:solidFill>
                <a:effectLst/>
              </a:rPr>
              <a:t>Section Break</a:t>
            </a:r>
            <a:endParaRPr lang="ko-KR" alt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 rot="21398964">
            <a:off x="1421976" y="4051227"/>
            <a:ext cx="48532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solidFill>
                  <a:srgbClr val="C00000"/>
                </a:solidFill>
                <a:effectLst/>
                <a:latin typeface="+mn-lt"/>
              </a:rPr>
              <a:t>Insert the Sub Title of Your Presentation</a:t>
            </a:r>
            <a:endParaRPr lang="ko-KR" altLang="en-US" sz="1800" dirty="0">
              <a:solidFill>
                <a:srgbClr val="C00000"/>
              </a:solidFill>
              <a:effectLst/>
              <a:latin typeface="+mn-lt"/>
            </a:endParaRPr>
          </a:p>
        </p:txBody>
      </p:sp>
      <p:grpSp>
        <p:nvGrpSpPr>
          <p:cNvPr id="24" name="Grupo 23"/>
          <p:cNvGrpSpPr/>
          <p:nvPr/>
        </p:nvGrpSpPr>
        <p:grpSpPr>
          <a:xfrm flipH="1">
            <a:off x="14986312" y="-1640839"/>
            <a:ext cx="5832675" cy="7596290"/>
            <a:chOff x="14300200" y="-1249363"/>
            <a:chExt cx="5229225" cy="6810376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4300200" y="384175"/>
              <a:ext cx="4799013" cy="4521201"/>
            </a:xfrm>
            <a:custGeom>
              <a:avLst/>
              <a:gdLst>
                <a:gd name="T0" fmla="*/ 270 w 1362"/>
                <a:gd name="T1" fmla="*/ 75 h 1284"/>
                <a:gd name="T2" fmla="*/ 278 w 1362"/>
                <a:gd name="T3" fmla="*/ 268 h 1284"/>
                <a:gd name="T4" fmla="*/ 261 w 1362"/>
                <a:gd name="T5" fmla="*/ 334 h 1284"/>
                <a:gd name="T6" fmla="*/ 295 w 1362"/>
                <a:gd name="T7" fmla="*/ 448 h 1284"/>
                <a:gd name="T8" fmla="*/ 352 w 1362"/>
                <a:gd name="T9" fmla="*/ 300 h 1284"/>
                <a:gd name="T10" fmla="*/ 344 w 1362"/>
                <a:gd name="T11" fmla="*/ 454 h 1284"/>
                <a:gd name="T12" fmla="*/ 392 w 1362"/>
                <a:gd name="T13" fmla="*/ 473 h 1284"/>
                <a:gd name="T14" fmla="*/ 538 w 1362"/>
                <a:gd name="T15" fmla="*/ 442 h 1284"/>
                <a:gd name="T16" fmla="*/ 675 w 1362"/>
                <a:gd name="T17" fmla="*/ 371 h 1284"/>
                <a:gd name="T18" fmla="*/ 866 w 1362"/>
                <a:gd name="T19" fmla="*/ 475 h 1284"/>
                <a:gd name="T20" fmla="*/ 1065 w 1362"/>
                <a:gd name="T21" fmla="*/ 637 h 1284"/>
                <a:gd name="T22" fmla="*/ 905 w 1362"/>
                <a:gd name="T23" fmla="*/ 535 h 1284"/>
                <a:gd name="T24" fmla="*/ 873 w 1362"/>
                <a:gd name="T25" fmla="*/ 631 h 1284"/>
                <a:gd name="T26" fmla="*/ 559 w 1362"/>
                <a:gd name="T27" fmla="*/ 478 h 1284"/>
                <a:gd name="T28" fmla="*/ 512 w 1362"/>
                <a:gd name="T29" fmla="*/ 543 h 1284"/>
                <a:gd name="T30" fmla="*/ 714 w 1362"/>
                <a:gd name="T31" fmla="*/ 538 h 1284"/>
                <a:gd name="T32" fmla="*/ 766 w 1362"/>
                <a:gd name="T33" fmla="*/ 568 h 1284"/>
                <a:gd name="T34" fmla="*/ 1054 w 1362"/>
                <a:gd name="T35" fmla="*/ 1130 h 1284"/>
                <a:gd name="T36" fmla="*/ 873 w 1362"/>
                <a:gd name="T37" fmla="*/ 1024 h 1284"/>
                <a:gd name="T38" fmla="*/ 560 w 1362"/>
                <a:gd name="T39" fmla="*/ 1028 h 1284"/>
                <a:gd name="T40" fmla="*/ 1117 w 1362"/>
                <a:gd name="T41" fmla="*/ 1109 h 1284"/>
                <a:gd name="T42" fmla="*/ 1202 w 1362"/>
                <a:gd name="T43" fmla="*/ 1036 h 1284"/>
                <a:gd name="T44" fmla="*/ 1289 w 1362"/>
                <a:gd name="T45" fmla="*/ 1133 h 1284"/>
                <a:gd name="T46" fmla="*/ 1154 w 1362"/>
                <a:gd name="T47" fmla="*/ 1250 h 1284"/>
                <a:gd name="T48" fmla="*/ 513 w 1362"/>
                <a:gd name="T49" fmla="*/ 1132 h 1284"/>
                <a:gd name="T50" fmla="*/ 197 w 1362"/>
                <a:gd name="T51" fmla="*/ 986 h 1284"/>
                <a:gd name="T52" fmla="*/ 0 w 1362"/>
                <a:gd name="T53" fmla="*/ 834 h 1284"/>
                <a:gd name="T54" fmla="*/ 232 w 1362"/>
                <a:gd name="T55" fmla="*/ 914 h 1284"/>
                <a:gd name="T56" fmla="*/ 470 w 1362"/>
                <a:gd name="T57" fmla="*/ 890 h 1284"/>
                <a:gd name="T58" fmla="*/ 531 w 1362"/>
                <a:gd name="T59" fmla="*/ 899 h 1284"/>
                <a:gd name="T60" fmla="*/ 567 w 1362"/>
                <a:gd name="T61" fmla="*/ 850 h 1284"/>
                <a:gd name="T62" fmla="*/ 647 w 1362"/>
                <a:gd name="T63" fmla="*/ 776 h 1284"/>
                <a:gd name="T64" fmla="*/ 596 w 1362"/>
                <a:gd name="T65" fmla="*/ 738 h 1284"/>
                <a:gd name="T66" fmla="*/ 607 w 1362"/>
                <a:gd name="T67" fmla="*/ 620 h 1284"/>
                <a:gd name="T68" fmla="*/ 517 w 1362"/>
                <a:gd name="T69" fmla="*/ 611 h 1284"/>
                <a:gd name="T70" fmla="*/ 469 w 1362"/>
                <a:gd name="T71" fmla="*/ 625 h 1284"/>
                <a:gd name="T72" fmla="*/ 512 w 1362"/>
                <a:gd name="T73" fmla="*/ 621 h 1284"/>
                <a:gd name="T74" fmla="*/ 289 w 1362"/>
                <a:gd name="T75" fmla="*/ 671 h 1284"/>
                <a:gd name="T76" fmla="*/ 244 w 1362"/>
                <a:gd name="T77" fmla="*/ 487 h 1284"/>
                <a:gd name="T78" fmla="*/ 133 w 1362"/>
                <a:gd name="T79" fmla="*/ 329 h 1284"/>
                <a:gd name="T80" fmla="*/ 0 w 1362"/>
                <a:gd name="T81" fmla="*/ 113 h 1284"/>
                <a:gd name="T82" fmla="*/ 438 w 1362"/>
                <a:gd name="T83" fmla="*/ 491 h 1284"/>
                <a:gd name="T84" fmla="*/ 413 w 1362"/>
                <a:gd name="T85" fmla="*/ 537 h 1284"/>
                <a:gd name="T86" fmla="*/ 862 w 1362"/>
                <a:gd name="T87" fmla="*/ 761 h 1284"/>
                <a:gd name="T88" fmla="*/ 800 w 1362"/>
                <a:gd name="T89" fmla="*/ 741 h 1284"/>
                <a:gd name="T90" fmla="*/ 699 w 1362"/>
                <a:gd name="T91" fmla="*/ 893 h 1284"/>
                <a:gd name="T92" fmla="*/ 876 w 1362"/>
                <a:gd name="T93" fmla="*/ 830 h 1284"/>
                <a:gd name="T94" fmla="*/ 841 w 1362"/>
                <a:gd name="T95" fmla="*/ 855 h 1284"/>
                <a:gd name="T96" fmla="*/ 771 w 1362"/>
                <a:gd name="T97" fmla="*/ 853 h 1284"/>
                <a:gd name="T98" fmla="*/ 662 w 1362"/>
                <a:gd name="T99" fmla="*/ 849 h 1284"/>
                <a:gd name="T100" fmla="*/ 318 w 1362"/>
                <a:gd name="T101" fmla="*/ 485 h 1284"/>
                <a:gd name="T102" fmla="*/ 843 w 1362"/>
                <a:gd name="T103" fmla="*/ 828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2" h="1284">
                  <a:moveTo>
                    <a:pt x="0" y="113"/>
                  </a:moveTo>
                  <a:cubicBezTo>
                    <a:pt x="22" y="101"/>
                    <a:pt x="43" y="86"/>
                    <a:pt x="66" y="78"/>
                  </a:cubicBezTo>
                  <a:cubicBezTo>
                    <a:pt x="122" y="57"/>
                    <a:pt x="179" y="36"/>
                    <a:pt x="237" y="20"/>
                  </a:cubicBezTo>
                  <a:cubicBezTo>
                    <a:pt x="274" y="10"/>
                    <a:pt x="313" y="7"/>
                    <a:pt x="357" y="0"/>
                  </a:cubicBezTo>
                  <a:cubicBezTo>
                    <a:pt x="329" y="32"/>
                    <a:pt x="302" y="56"/>
                    <a:pt x="270" y="75"/>
                  </a:cubicBezTo>
                  <a:cubicBezTo>
                    <a:pt x="257" y="83"/>
                    <a:pt x="240" y="88"/>
                    <a:pt x="247" y="111"/>
                  </a:cubicBezTo>
                  <a:cubicBezTo>
                    <a:pt x="249" y="115"/>
                    <a:pt x="241" y="122"/>
                    <a:pt x="237" y="127"/>
                  </a:cubicBezTo>
                  <a:cubicBezTo>
                    <a:pt x="224" y="145"/>
                    <a:pt x="210" y="163"/>
                    <a:pt x="195" y="184"/>
                  </a:cubicBezTo>
                  <a:cubicBezTo>
                    <a:pt x="227" y="189"/>
                    <a:pt x="257" y="193"/>
                    <a:pt x="288" y="198"/>
                  </a:cubicBezTo>
                  <a:cubicBezTo>
                    <a:pt x="285" y="221"/>
                    <a:pt x="282" y="243"/>
                    <a:pt x="278" y="268"/>
                  </a:cubicBezTo>
                  <a:cubicBezTo>
                    <a:pt x="256" y="254"/>
                    <a:pt x="262" y="223"/>
                    <a:pt x="232" y="219"/>
                  </a:cubicBezTo>
                  <a:cubicBezTo>
                    <a:pt x="241" y="240"/>
                    <a:pt x="250" y="260"/>
                    <a:pt x="261" y="284"/>
                  </a:cubicBezTo>
                  <a:cubicBezTo>
                    <a:pt x="252" y="280"/>
                    <a:pt x="250" y="279"/>
                    <a:pt x="247" y="278"/>
                  </a:cubicBezTo>
                  <a:cubicBezTo>
                    <a:pt x="246" y="279"/>
                    <a:pt x="245" y="280"/>
                    <a:pt x="246" y="281"/>
                  </a:cubicBezTo>
                  <a:cubicBezTo>
                    <a:pt x="251" y="299"/>
                    <a:pt x="253" y="318"/>
                    <a:pt x="261" y="334"/>
                  </a:cubicBezTo>
                  <a:cubicBezTo>
                    <a:pt x="269" y="351"/>
                    <a:pt x="253" y="361"/>
                    <a:pt x="252" y="374"/>
                  </a:cubicBezTo>
                  <a:cubicBezTo>
                    <a:pt x="280" y="393"/>
                    <a:pt x="252" y="426"/>
                    <a:pt x="273" y="447"/>
                  </a:cubicBezTo>
                  <a:cubicBezTo>
                    <a:pt x="273" y="443"/>
                    <a:pt x="274" y="440"/>
                    <a:pt x="274" y="436"/>
                  </a:cubicBezTo>
                  <a:cubicBezTo>
                    <a:pt x="291" y="448"/>
                    <a:pt x="288" y="481"/>
                    <a:pt x="322" y="479"/>
                  </a:cubicBezTo>
                  <a:cubicBezTo>
                    <a:pt x="311" y="467"/>
                    <a:pt x="304" y="457"/>
                    <a:pt x="295" y="448"/>
                  </a:cubicBezTo>
                  <a:cubicBezTo>
                    <a:pt x="275" y="429"/>
                    <a:pt x="289" y="406"/>
                    <a:pt x="286" y="385"/>
                  </a:cubicBezTo>
                  <a:cubicBezTo>
                    <a:pt x="286" y="382"/>
                    <a:pt x="288" y="378"/>
                    <a:pt x="287" y="375"/>
                  </a:cubicBezTo>
                  <a:cubicBezTo>
                    <a:pt x="281" y="352"/>
                    <a:pt x="293" y="339"/>
                    <a:pt x="311" y="327"/>
                  </a:cubicBezTo>
                  <a:cubicBezTo>
                    <a:pt x="316" y="324"/>
                    <a:pt x="322" y="317"/>
                    <a:pt x="323" y="311"/>
                  </a:cubicBezTo>
                  <a:cubicBezTo>
                    <a:pt x="325" y="285"/>
                    <a:pt x="326" y="284"/>
                    <a:pt x="352" y="300"/>
                  </a:cubicBezTo>
                  <a:cubicBezTo>
                    <a:pt x="331" y="312"/>
                    <a:pt x="359" y="332"/>
                    <a:pt x="341" y="349"/>
                  </a:cubicBezTo>
                  <a:cubicBezTo>
                    <a:pt x="330" y="360"/>
                    <a:pt x="327" y="380"/>
                    <a:pt x="319" y="398"/>
                  </a:cubicBezTo>
                  <a:cubicBezTo>
                    <a:pt x="341" y="402"/>
                    <a:pt x="357" y="412"/>
                    <a:pt x="364" y="434"/>
                  </a:cubicBezTo>
                  <a:cubicBezTo>
                    <a:pt x="365" y="439"/>
                    <a:pt x="366" y="449"/>
                    <a:pt x="363" y="451"/>
                  </a:cubicBezTo>
                  <a:cubicBezTo>
                    <a:pt x="359" y="455"/>
                    <a:pt x="350" y="456"/>
                    <a:pt x="344" y="454"/>
                  </a:cubicBezTo>
                  <a:cubicBezTo>
                    <a:pt x="334" y="452"/>
                    <a:pt x="325" y="446"/>
                    <a:pt x="313" y="441"/>
                  </a:cubicBezTo>
                  <a:cubicBezTo>
                    <a:pt x="321" y="457"/>
                    <a:pt x="327" y="470"/>
                    <a:pt x="334" y="485"/>
                  </a:cubicBezTo>
                  <a:cubicBezTo>
                    <a:pt x="353" y="492"/>
                    <a:pt x="379" y="467"/>
                    <a:pt x="400" y="491"/>
                  </a:cubicBezTo>
                  <a:cubicBezTo>
                    <a:pt x="402" y="486"/>
                    <a:pt x="406" y="482"/>
                    <a:pt x="409" y="477"/>
                  </a:cubicBezTo>
                  <a:cubicBezTo>
                    <a:pt x="403" y="475"/>
                    <a:pt x="399" y="474"/>
                    <a:pt x="392" y="473"/>
                  </a:cubicBezTo>
                  <a:cubicBezTo>
                    <a:pt x="399" y="459"/>
                    <a:pt x="406" y="447"/>
                    <a:pt x="413" y="434"/>
                  </a:cubicBezTo>
                  <a:cubicBezTo>
                    <a:pt x="421" y="419"/>
                    <a:pt x="433" y="416"/>
                    <a:pt x="446" y="429"/>
                  </a:cubicBezTo>
                  <a:cubicBezTo>
                    <a:pt x="458" y="441"/>
                    <a:pt x="468" y="455"/>
                    <a:pt x="478" y="465"/>
                  </a:cubicBezTo>
                  <a:cubicBezTo>
                    <a:pt x="485" y="463"/>
                    <a:pt x="493" y="458"/>
                    <a:pt x="500" y="459"/>
                  </a:cubicBezTo>
                  <a:cubicBezTo>
                    <a:pt x="518" y="463"/>
                    <a:pt x="535" y="470"/>
                    <a:pt x="538" y="442"/>
                  </a:cubicBezTo>
                  <a:cubicBezTo>
                    <a:pt x="539" y="439"/>
                    <a:pt x="542" y="437"/>
                    <a:pt x="545" y="433"/>
                  </a:cubicBezTo>
                  <a:cubicBezTo>
                    <a:pt x="554" y="440"/>
                    <a:pt x="563" y="446"/>
                    <a:pt x="570" y="451"/>
                  </a:cubicBezTo>
                  <a:cubicBezTo>
                    <a:pt x="575" y="448"/>
                    <a:pt x="580" y="445"/>
                    <a:pt x="585" y="442"/>
                  </a:cubicBezTo>
                  <a:cubicBezTo>
                    <a:pt x="609" y="429"/>
                    <a:pt x="632" y="417"/>
                    <a:pt x="656" y="405"/>
                  </a:cubicBezTo>
                  <a:cubicBezTo>
                    <a:pt x="647" y="385"/>
                    <a:pt x="677" y="387"/>
                    <a:pt x="675" y="371"/>
                  </a:cubicBezTo>
                  <a:cubicBezTo>
                    <a:pt x="676" y="375"/>
                    <a:pt x="676" y="380"/>
                    <a:pt x="679" y="382"/>
                  </a:cubicBezTo>
                  <a:cubicBezTo>
                    <a:pt x="722" y="412"/>
                    <a:pt x="765" y="443"/>
                    <a:pt x="809" y="473"/>
                  </a:cubicBezTo>
                  <a:cubicBezTo>
                    <a:pt x="817" y="478"/>
                    <a:pt x="827" y="478"/>
                    <a:pt x="839" y="482"/>
                  </a:cubicBezTo>
                  <a:cubicBezTo>
                    <a:pt x="838" y="472"/>
                    <a:pt x="837" y="465"/>
                    <a:pt x="836" y="455"/>
                  </a:cubicBezTo>
                  <a:cubicBezTo>
                    <a:pt x="846" y="462"/>
                    <a:pt x="857" y="469"/>
                    <a:pt x="866" y="475"/>
                  </a:cubicBezTo>
                  <a:cubicBezTo>
                    <a:pt x="873" y="471"/>
                    <a:pt x="882" y="466"/>
                    <a:pt x="891" y="460"/>
                  </a:cubicBezTo>
                  <a:cubicBezTo>
                    <a:pt x="893" y="467"/>
                    <a:pt x="894" y="472"/>
                    <a:pt x="895" y="478"/>
                  </a:cubicBezTo>
                  <a:cubicBezTo>
                    <a:pt x="893" y="477"/>
                    <a:pt x="892" y="476"/>
                    <a:pt x="890" y="474"/>
                  </a:cubicBezTo>
                  <a:cubicBezTo>
                    <a:pt x="884" y="481"/>
                    <a:pt x="877" y="487"/>
                    <a:pt x="867" y="497"/>
                  </a:cubicBezTo>
                  <a:cubicBezTo>
                    <a:pt x="944" y="533"/>
                    <a:pt x="1003" y="586"/>
                    <a:pt x="1065" y="637"/>
                  </a:cubicBezTo>
                  <a:cubicBezTo>
                    <a:pt x="1127" y="687"/>
                    <a:pt x="1184" y="742"/>
                    <a:pt x="1231" y="807"/>
                  </a:cubicBezTo>
                  <a:cubicBezTo>
                    <a:pt x="1222" y="800"/>
                    <a:pt x="1210" y="794"/>
                    <a:pt x="1202" y="785"/>
                  </a:cubicBezTo>
                  <a:cubicBezTo>
                    <a:pt x="1121" y="690"/>
                    <a:pt x="1024" y="613"/>
                    <a:pt x="924" y="540"/>
                  </a:cubicBezTo>
                  <a:cubicBezTo>
                    <a:pt x="913" y="532"/>
                    <a:pt x="901" y="525"/>
                    <a:pt x="887" y="520"/>
                  </a:cubicBezTo>
                  <a:cubicBezTo>
                    <a:pt x="893" y="525"/>
                    <a:pt x="899" y="530"/>
                    <a:pt x="905" y="535"/>
                  </a:cubicBezTo>
                  <a:cubicBezTo>
                    <a:pt x="898" y="540"/>
                    <a:pt x="898" y="540"/>
                    <a:pt x="879" y="524"/>
                  </a:cubicBezTo>
                  <a:cubicBezTo>
                    <a:pt x="875" y="531"/>
                    <a:pt x="872" y="538"/>
                    <a:pt x="870" y="542"/>
                  </a:cubicBezTo>
                  <a:cubicBezTo>
                    <a:pt x="873" y="557"/>
                    <a:pt x="874" y="570"/>
                    <a:pt x="876" y="584"/>
                  </a:cubicBezTo>
                  <a:cubicBezTo>
                    <a:pt x="878" y="581"/>
                    <a:pt x="880" y="576"/>
                    <a:pt x="883" y="572"/>
                  </a:cubicBezTo>
                  <a:cubicBezTo>
                    <a:pt x="889" y="579"/>
                    <a:pt x="884" y="612"/>
                    <a:pt x="873" y="631"/>
                  </a:cubicBezTo>
                  <a:cubicBezTo>
                    <a:pt x="836" y="588"/>
                    <a:pt x="800" y="545"/>
                    <a:pt x="763" y="501"/>
                  </a:cubicBezTo>
                  <a:cubicBezTo>
                    <a:pt x="746" y="508"/>
                    <a:pt x="728" y="515"/>
                    <a:pt x="710" y="522"/>
                  </a:cubicBezTo>
                  <a:cubicBezTo>
                    <a:pt x="704" y="497"/>
                    <a:pt x="708" y="489"/>
                    <a:pt x="739" y="467"/>
                  </a:cubicBezTo>
                  <a:cubicBezTo>
                    <a:pt x="676" y="474"/>
                    <a:pt x="612" y="481"/>
                    <a:pt x="548" y="488"/>
                  </a:cubicBezTo>
                  <a:cubicBezTo>
                    <a:pt x="551" y="485"/>
                    <a:pt x="554" y="482"/>
                    <a:pt x="559" y="478"/>
                  </a:cubicBezTo>
                  <a:cubicBezTo>
                    <a:pt x="553" y="475"/>
                    <a:pt x="548" y="473"/>
                    <a:pt x="543" y="471"/>
                  </a:cubicBezTo>
                  <a:cubicBezTo>
                    <a:pt x="543" y="473"/>
                    <a:pt x="544" y="475"/>
                    <a:pt x="545" y="477"/>
                  </a:cubicBezTo>
                  <a:cubicBezTo>
                    <a:pt x="526" y="486"/>
                    <a:pt x="508" y="494"/>
                    <a:pt x="488" y="504"/>
                  </a:cubicBezTo>
                  <a:cubicBezTo>
                    <a:pt x="483" y="514"/>
                    <a:pt x="477" y="528"/>
                    <a:pt x="469" y="544"/>
                  </a:cubicBezTo>
                  <a:cubicBezTo>
                    <a:pt x="484" y="532"/>
                    <a:pt x="499" y="527"/>
                    <a:pt x="512" y="543"/>
                  </a:cubicBezTo>
                  <a:cubicBezTo>
                    <a:pt x="522" y="555"/>
                    <a:pt x="532" y="568"/>
                    <a:pt x="543" y="583"/>
                  </a:cubicBezTo>
                  <a:cubicBezTo>
                    <a:pt x="585" y="559"/>
                    <a:pt x="635" y="572"/>
                    <a:pt x="684" y="565"/>
                  </a:cubicBezTo>
                  <a:cubicBezTo>
                    <a:pt x="682" y="559"/>
                    <a:pt x="681" y="555"/>
                    <a:pt x="680" y="550"/>
                  </a:cubicBezTo>
                  <a:cubicBezTo>
                    <a:pt x="687" y="550"/>
                    <a:pt x="694" y="552"/>
                    <a:pt x="700" y="550"/>
                  </a:cubicBezTo>
                  <a:cubicBezTo>
                    <a:pt x="705" y="548"/>
                    <a:pt x="709" y="542"/>
                    <a:pt x="714" y="538"/>
                  </a:cubicBezTo>
                  <a:cubicBezTo>
                    <a:pt x="717" y="543"/>
                    <a:pt x="720" y="547"/>
                    <a:pt x="725" y="555"/>
                  </a:cubicBezTo>
                  <a:cubicBezTo>
                    <a:pt x="733" y="541"/>
                    <a:pt x="739" y="530"/>
                    <a:pt x="748" y="513"/>
                  </a:cubicBezTo>
                  <a:cubicBezTo>
                    <a:pt x="751" y="536"/>
                    <a:pt x="754" y="554"/>
                    <a:pt x="757" y="572"/>
                  </a:cubicBezTo>
                  <a:cubicBezTo>
                    <a:pt x="739" y="578"/>
                    <a:pt x="724" y="583"/>
                    <a:pt x="707" y="589"/>
                  </a:cubicBezTo>
                  <a:cubicBezTo>
                    <a:pt x="726" y="596"/>
                    <a:pt x="751" y="586"/>
                    <a:pt x="766" y="568"/>
                  </a:cubicBezTo>
                  <a:cubicBezTo>
                    <a:pt x="769" y="579"/>
                    <a:pt x="769" y="579"/>
                    <a:pt x="741" y="603"/>
                  </a:cubicBezTo>
                  <a:cubicBezTo>
                    <a:pt x="763" y="628"/>
                    <a:pt x="783" y="656"/>
                    <a:pt x="824" y="628"/>
                  </a:cubicBezTo>
                  <a:cubicBezTo>
                    <a:pt x="825" y="630"/>
                    <a:pt x="826" y="631"/>
                    <a:pt x="827" y="633"/>
                  </a:cubicBezTo>
                  <a:cubicBezTo>
                    <a:pt x="824" y="646"/>
                    <a:pt x="822" y="659"/>
                    <a:pt x="818" y="677"/>
                  </a:cubicBezTo>
                  <a:cubicBezTo>
                    <a:pt x="919" y="812"/>
                    <a:pt x="1003" y="963"/>
                    <a:pt x="1054" y="1130"/>
                  </a:cubicBezTo>
                  <a:cubicBezTo>
                    <a:pt x="1052" y="1131"/>
                    <a:pt x="1050" y="1132"/>
                    <a:pt x="1048" y="1133"/>
                  </a:cubicBezTo>
                  <a:cubicBezTo>
                    <a:pt x="1042" y="1122"/>
                    <a:pt x="1036" y="1112"/>
                    <a:pt x="1032" y="1100"/>
                  </a:cubicBezTo>
                  <a:cubicBezTo>
                    <a:pt x="1026" y="1083"/>
                    <a:pt x="1021" y="1066"/>
                    <a:pt x="1017" y="1049"/>
                  </a:cubicBezTo>
                  <a:cubicBezTo>
                    <a:pt x="1012" y="1030"/>
                    <a:pt x="1000" y="1021"/>
                    <a:pt x="982" y="1019"/>
                  </a:cubicBezTo>
                  <a:cubicBezTo>
                    <a:pt x="945" y="1014"/>
                    <a:pt x="909" y="1013"/>
                    <a:pt x="873" y="1024"/>
                  </a:cubicBezTo>
                  <a:cubicBezTo>
                    <a:pt x="809" y="1045"/>
                    <a:pt x="743" y="1041"/>
                    <a:pt x="678" y="1029"/>
                  </a:cubicBezTo>
                  <a:cubicBezTo>
                    <a:pt x="647" y="1023"/>
                    <a:pt x="616" y="1018"/>
                    <a:pt x="586" y="1011"/>
                  </a:cubicBezTo>
                  <a:cubicBezTo>
                    <a:pt x="580" y="1010"/>
                    <a:pt x="576" y="1003"/>
                    <a:pt x="572" y="998"/>
                  </a:cubicBezTo>
                  <a:cubicBezTo>
                    <a:pt x="566" y="991"/>
                    <a:pt x="562" y="982"/>
                    <a:pt x="557" y="974"/>
                  </a:cubicBezTo>
                  <a:cubicBezTo>
                    <a:pt x="558" y="993"/>
                    <a:pt x="563" y="1011"/>
                    <a:pt x="560" y="1028"/>
                  </a:cubicBezTo>
                  <a:cubicBezTo>
                    <a:pt x="557" y="1046"/>
                    <a:pt x="548" y="1063"/>
                    <a:pt x="539" y="1084"/>
                  </a:cubicBezTo>
                  <a:cubicBezTo>
                    <a:pt x="566" y="1090"/>
                    <a:pt x="591" y="1096"/>
                    <a:pt x="617" y="1100"/>
                  </a:cubicBezTo>
                  <a:cubicBezTo>
                    <a:pt x="706" y="1113"/>
                    <a:pt x="794" y="1128"/>
                    <a:pt x="883" y="1138"/>
                  </a:cubicBezTo>
                  <a:cubicBezTo>
                    <a:pt x="939" y="1144"/>
                    <a:pt x="995" y="1144"/>
                    <a:pt x="1051" y="1144"/>
                  </a:cubicBezTo>
                  <a:cubicBezTo>
                    <a:pt x="1077" y="1144"/>
                    <a:pt x="1101" y="1132"/>
                    <a:pt x="1117" y="1109"/>
                  </a:cubicBezTo>
                  <a:cubicBezTo>
                    <a:pt x="1120" y="1105"/>
                    <a:pt x="1129" y="1101"/>
                    <a:pt x="1135" y="1101"/>
                  </a:cubicBezTo>
                  <a:cubicBezTo>
                    <a:pt x="1146" y="1102"/>
                    <a:pt x="1158" y="1105"/>
                    <a:pt x="1172" y="1108"/>
                  </a:cubicBezTo>
                  <a:cubicBezTo>
                    <a:pt x="1170" y="1100"/>
                    <a:pt x="1170" y="1093"/>
                    <a:pt x="1167" y="1088"/>
                  </a:cubicBezTo>
                  <a:cubicBezTo>
                    <a:pt x="1153" y="1066"/>
                    <a:pt x="1167" y="1056"/>
                    <a:pt x="1182" y="1046"/>
                  </a:cubicBezTo>
                  <a:cubicBezTo>
                    <a:pt x="1189" y="1042"/>
                    <a:pt x="1196" y="1040"/>
                    <a:pt x="1202" y="1036"/>
                  </a:cubicBezTo>
                  <a:cubicBezTo>
                    <a:pt x="1222" y="1028"/>
                    <a:pt x="1238" y="1025"/>
                    <a:pt x="1254" y="1047"/>
                  </a:cubicBezTo>
                  <a:cubicBezTo>
                    <a:pt x="1288" y="1093"/>
                    <a:pt x="1326" y="1136"/>
                    <a:pt x="1362" y="1180"/>
                  </a:cubicBezTo>
                  <a:cubicBezTo>
                    <a:pt x="1360" y="1183"/>
                    <a:pt x="1358" y="1185"/>
                    <a:pt x="1357" y="1187"/>
                  </a:cubicBezTo>
                  <a:cubicBezTo>
                    <a:pt x="1346" y="1178"/>
                    <a:pt x="1335" y="1170"/>
                    <a:pt x="1325" y="1161"/>
                  </a:cubicBezTo>
                  <a:cubicBezTo>
                    <a:pt x="1313" y="1152"/>
                    <a:pt x="1302" y="1141"/>
                    <a:pt x="1289" y="1133"/>
                  </a:cubicBezTo>
                  <a:cubicBezTo>
                    <a:pt x="1274" y="1123"/>
                    <a:pt x="1266" y="1129"/>
                    <a:pt x="1266" y="1147"/>
                  </a:cubicBezTo>
                  <a:cubicBezTo>
                    <a:pt x="1266" y="1164"/>
                    <a:pt x="1266" y="1180"/>
                    <a:pt x="1266" y="1199"/>
                  </a:cubicBezTo>
                  <a:cubicBezTo>
                    <a:pt x="1255" y="1194"/>
                    <a:pt x="1244" y="1189"/>
                    <a:pt x="1232" y="1185"/>
                  </a:cubicBezTo>
                  <a:cubicBezTo>
                    <a:pt x="1202" y="1175"/>
                    <a:pt x="1186" y="1188"/>
                    <a:pt x="1181" y="1216"/>
                  </a:cubicBezTo>
                  <a:cubicBezTo>
                    <a:pt x="1178" y="1234"/>
                    <a:pt x="1169" y="1243"/>
                    <a:pt x="1154" y="1250"/>
                  </a:cubicBezTo>
                  <a:cubicBezTo>
                    <a:pt x="1104" y="1273"/>
                    <a:pt x="1051" y="1282"/>
                    <a:pt x="997" y="1282"/>
                  </a:cubicBezTo>
                  <a:cubicBezTo>
                    <a:pt x="917" y="1282"/>
                    <a:pt x="837" y="1284"/>
                    <a:pt x="758" y="1277"/>
                  </a:cubicBezTo>
                  <a:cubicBezTo>
                    <a:pt x="673" y="1269"/>
                    <a:pt x="590" y="1251"/>
                    <a:pt x="506" y="1237"/>
                  </a:cubicBezTo>
                  <a:cubicBezTo>
                    <a:pt x="480" y="1233"/>
                    <a:pt x="480" y="1230"/>
                    <a:pt x="488" y="1205"/>
                  </a:cubicBezTo>
                  <a:cubicBezTo>
                    <a:pt x="496" y="1181"/>
                    <a:pt x="505" y="1157"/>
                    <a:pt x="513" y="1132"/>
                  </a:cubicBezTo>
                  <a:cubicBezTo>
                    <a:pt x="515" y="1127"/>
                    <a:pt x="515" y="1118"/>
                    <a:pt x="511" y="1115"/>
                  </a:cubicBezTo>
                  <a:cubicBezTo>
                    <a:pt x="483" y="1087"/>
                    <a:pt x="455" y="1058"/>
                    <a:pt x="424" y="1034"/>
                  </a:cubicBezTo>
                  <a:cubicBezTo>
                    <a:pt x="401" y="1017"/>
                    <a:pt x="373" y="1005"/>
                    <a:pt x="346" y="996"/>
                  </a:cubicBezTo>
                  <a:cubicBezTo>
                    <a:pt x="318" y="987"/>
                    <a:pt x="289" y="981"/>
                    <a:pt x="260" y="979"/>
                  </a:cubicBezTo>
                  <a:cubicBezTo>
                    <a:pt x="239" y="977"/>
                    <a:pt x="218" y="983"/>
                    <a:pt x="197" y="986"/>
                  </a:cubicBezTo>
                  <a:cubicBezTo>
                    <a:pt x="193" y="987"/>
                    <a:pt x="190" y="993"/>
                    <a:pt x="187" y="997"/>
                  </a:cubicBezTo>
                  <a:cubicBezTo>
                    <a:pt x="165" y="1031"/>
                    <a:pt x="144" y="1065"/>
                    <a:pt x="124" y="1096"/>
                  </a:cubicBezTo>
                  <a:cubicBezTo>
                    <a:pt x="114" y="1087"/>
                    <a:pt x="104" y="1076"/>
                    <a:pt x="92" y="1068"/>
                  </a:cubicBezTo>
                  <a:cubicBezTo>
                    <a:pt x="62" y="1047"/>
                    <a:pt x="31" y="1026"/>
                    <a:pt x="0" y="1006"/>
                  </a:cubicBezTo>
                  <a:cubicBezTo>
                    <a:pt x="0" y="948"/>
                    <a:pt x="0" y="891"/>
                    <a:pt x="0" y="834"/>
                  </a:cubicBezTo>
                  <a:cubicBezTo>
                    <a:pt x="14" y="844"/>
                    <a:pt x="28" y="855"/>
                    <a:pt x="41" y="866"/>
                  </a:cubicBezTo>
                  <a:cubicBezTo>
                    <a:pt x="63" y="886"/>
                    <a:pt x="82" y="909"/>
                    <a:pt x="107" y="926"/>
                  </a:cubicBezTo>
                  <a:cubicBezTo>
                    <a:pt x="131" y="942"/>
                    <a:pt x="159" y="951"/>
                    <a:pt x="186" y="961"/>
                  </a:cubicBezTo>
                  <a:cubicBezTo>
                    <a:pt x="191" y="963"/>
                    <a:pt x="202" y="960"/>
                    <a:pt x="205" y="956"/>
                  </a:cubicBezTo>
                  <a:cubicBezTo>
                    <a:pt x="216" y="942"/>
                    <a:pt x="224" y="927"/>
                    <a:pt x="232" y="914"/>
                  </a:cubicBezTo>
                  <a:cubicBezTo>
                    <a:pt x="226" y="904"/>
                    <a:pt x="221" y="896"/>
                    <a:pt x="217" y="888"/>
                  </a:cubicBezTo>
                  <a:cubicBezTo>
                    <a:pt x="259" y="868"/>
                    <a:pt x="295" y="887"/>
                    <a:pt x="332" y="900"/>
                  </a:cubicBezTo>
                  <a:cubicBezTo>
                    <a:pt x="357" y="908"/>
                    <a:pt x="383" y="914"/>
                    <a:pt x="409" y="920"/>
                  </a:cubicBezTo>
                  <a:cubicBezTo>
                    <a:pt x="414" y="921"/>
                    <a:pt x="424" y="920"/>
                    <a:pt x="426" y="917"/>
                  </a:cubicBezTo>
                  <a:cubicBezTo>
                    <a:pt x="434" y="898"/>
                    <a:pt x="455" y="898"/>
                    <a:pt x="470" y="890"/>
                  </a:cubicBezTo>
                  <a:cubicBezTo>
                    <a:pt x="487" y="879"/>
                    <a:pt x="505" y="869"/>
                    <a:pt x="524" y="861"/>
                  </a:cubicBezTo>
                  <a:cubicBezTo>
                    <a:pt x="531" y="859"/>
                    <a:pt x="540" y="864"/>
                    <a:pt x="549" y="866"/>
                  </a:cubicBezTo>
                  <a:cubicBezTo>
                    <a:pt x="548" y="868"/>
                    <a:pt x="548" y="870"/>
                    <a:pt x="548" y="872"/>
                  </a:cubicBezTo>
                  <a:cubicBezTo>
                    <a:pt x="544" y="873"/>
                    <a:pt x="541" y="873"/>
                    <a:pt x="538" y="873"/>
                  </a:cubicBezTo>
                  <a:cubicBezTo>
                    <a:pt x="536" y="882"/>
                    <a:pt x="534" y="890"/>
                    <a:pt x="531" y="899"/>
                  </a:cubicBezTo>
                  <a:cubicBezTo>
                    <a:pt x="540" y="914"/>
                    <a:pt x="551" y="931"/>
                    <a:pt x="561" y="947"/>
                  </a:cubicBezTo>
                  <a:cubicBezTo>
                    <a:pt x="567" y="930"/>
                    <a:pt x="575" y="914"/>
                    <a:pt x="579" y="898"/>
                  </a:cubicBezTo>
                  <a:cubicBezTo>
                    <a:pt x="581" y="894"/>
                    <a:pt x="574" y="886"/>
                    <a:pt x="570" y="882"/>
                  </a:cubicBezTo>
                  <a:cubicBezTo>
                    <a:pt x="567" y="880"/>
                    <a:pt x="562" y="881"/>
                    <a:pt x="556" y="880"/>
                  </a:cubicBezTo>
                  <a:cubicBezTo>
                    <a:pt x="560" y="868"/>
                    <a:pt x="564" y="857"/>
                    <a:pt x="567" y="850"/>
                  </a:cubicBezTo>
                  <a:cubicBezTo>
                    <a:pt x="577" y="857"/>
                    <a:pt x="587" y="865"/>
                    <a:pt x="596" y="872"/>
                  </a:cubicBezTo>
                  <a:cubicBezTo>
                    <a:pt x="605" y="844"/>
                    <a:pt x="615" y="816"/>
                    <a:pt x="624" y="787"/>
                  </a:cubicBezTo>
                  <a:cubicBezTo>
                    <a:pt x="624" y="786"/>
                    <a:pt x="625" y="784"/>
                    <a:pt x="624" y="783"/>
                  </a:cubicBezTo>
                  <a:cubicBezTo>
                    <a:pt x="609" y="772"/>
                    <a:pt x="620" y="760"/>
                    <a:pt x="622" y="748"/>
                  </a:cubicBezTo>
                  <a:cubicBezTo>
                    <a:pt x="629" y="756"/>
                    <a:pt x="636" y="764"/>
                    <a:pt x="647" y="776"/>
                  </a:cubicBezTo>
                  <a:cubicBezTo>
                    <a:pt x="648" y="749"/>
                    <a:pt x="649" y="728"/>
                    <a:pt x="650" y="707"/>
                  </a:cubicBezTo>
                  <a:cubicBezTo>
                    <a:pt x="649" y="706"/>
                    <a:pt x="647" y="706"/>
                    <a:pt x="645" y="705"/>
                  </a:cubicBezTo>
                  <a:cubicBezTo>
                    <a:pt x="638" y="720"/>
                    <a:pt x="630" y="734"/>
                    <a:pt x="622" y="749"/>
                  </a:cubicBezTo>
                  <a:cubicBezTo>
                    <a:pt x="628" y="725"/>
                    <a:pt x="634" y="702"/>
                    <a:pt x="639" y="678"/>
                  </a:cubicBezTo>
                  <a:cubicBezTo>
                    <a:pt x="625" y="698"/>
                    <a:pt x="610" y="718"/>
                    <a:pt x="596" y="738"/>
                  </a:cubicBezTo>
                  <a:cubicBezTo>
                    <a:pt x="594" y="737"/>
                    <a:pt x="593" y="736"/>
                    <a:pt x="591" y="735"/>
                  </a:cubicBezTo>
                  <a:cubicBezTo>
                    <a:pt x="592" y="732"/>
                    <a:pt x="592" y="728"/>
                    <a:pt x="593" y="726"/>
                  </a:cubicBezTo>
                  <a:cubicBezTo>
                    <a:pt x="604" y="695"/>
                    <a:pt x="599" y="678"/>
                    <a:pt x="571" y="661"/>
                  </a:cubicBezTo>
                  <a:cubicBezTo>
                    <a:pt x="567" y="658"/>
                    <a:pt x="565" y="653"/>
                    <a:pt x="559" y="645"/>
                  </a:cubicBezTo>
                  <a:cubicBezTo>
                    <a:pt x="599" y="654"/>
                    <a:pt x="608" y="649"/>
                    <a:pt x="607" y="620"/>
                  </a:cubicBezTo>
                  <a:cubicBezTo>
                    <a:pt x="601" y="619"/>
                    <a:pt x="595" y="619"/>
                    <a:pt x="589" y="619"/>
                  </a:cubicBezTo>
                  <a:cubicBezTo>
                    <a:pt x="590" y="617"/>
                    <a:pt x="590" y="616"/>
                    <a:pt x="590" y="614"/>
                  </a:cubicBezTo>
                  <a:cubicBezTo>
                    <a:pt x="596" y="612"/>
                    <a:pt x="602" y="609"/>
                    <a:pt x="609" y="606"/>
                  </a:cubicBezTo>
                  <a:cubicBezTo>
                    <a:pt x="586" y="592"/>
                    <a:pt x="567" y="585"/>
                    <a:pt x="548" y="610"/>
                  </a:cubicBezTo>
                  <a:cubicBezTo>
                    <a:pt x="541" y="621"/>
                    <a:pt x="531" y="623"/>
                    <a:pt x="517" y="611"/>
                  </a:cubicBezTo>
                  <a:cubicBezTo>
                    <a:pt x="505" y="599"/>
                    <a:pt x="484" y="597"/>
                    <a:pt x="466" y="590"/>
                  </a:cubicBezTo>
                  <a:cubicBezTo>
                    <a:pt x="464" y="607"/>
                    <a:pt x="462" y="617"/>
                    <a:pt x="461" y="628"/>
                  </a:cubicBezTo>
                  <a:cubicBezTo>
                    <a:pt x="466" y="630"/>
                    <a:pt x="471" y="633"/>
                    <a:pt x="477" y="635"/>
                  </a:cubicBezTo>
                  <a:cubicBezTo>
                    <a:pt x="477" y="634"/>
                    <a:pt x="478" y="634"/>
                    <a:pt x="478" y="633"/>
                  </a:cubicBezTo>
                  <a:cubicBezTo>
                    <a:pt x="475" y="630"/>
                    <a:pt x="472" y="627"/>
                    <a:pt x="469" y="625"/>
                  </a:cubicBezTo>
                  <a:cubicBezTo>
                    <a:pt x="475" y="618"/>
                    <a:pt x="480" y="612"/>
                    <a:pt x="487" y="605"/>
                  </a:cubicBezTo>
                  <a:cubicBezTo>
                    <a:pt x="493" y="608"/>
                    <a:pt x="498" y="611"/>
                    <a:pt x="505" y="615"/>
                  </a:cubicBezTo>
                  <a:cubicBezTo>
                    <a:pt x="498" y="622"/>
                    <a:pt x="493" y="628"/>
                    <a:pt x="487" y="634"/>
                  </a:cubicBezTo>
                  <a:cubicBezTo>
                    <a:pt x="488" y="635"/>
                    <a:pt x="489" y="636"/>
                    <a:pt x="490" y="637"/>
                  </a:cubicBezTo>
                  <a:cubicBezTo>
                    <a:pt x="497" y="632"/>
                    <a:pt x="503" y="627"/>
                    <a:pt x="512" y="621"/>
                  </a:cubicBezTo>
                  <a:cubicBezTo>
                    <a:pt x="503" y="656"/>
                    <a:pt x="493" y="662"/>
                    <a:pt x="466" y="674"/>
                  </a:cubicBezTo>
                  <a:cubicBezTo>
                    <a:pt x="428" y="692"/>
                    <a:pt x="393" y="715"/>
                    <a:pt x="357" y="736"/>
                  </a:cubicBezTo>
                  <a:cubicBezTo>
                    <a:pt x="345" y="743"/>
                    <a:pt x="332" y="750"/>
                    <a:pt x="320" y="756"/>
                  </a:cubicBezTo>
                  <a:cubicBezTo>
                    <a:pt x="313" y="759"/>
                    <a:pt x="304" y="760"/>
                    <a:pt x="298" y="762"/>
                  </a:cubicBezTo>
                  <a:cubicBezTo>
                    <a:pt x="295" y="732"/>
                    <a:pt x="293" y="702"/>
                    <a:pt x="289" y="671"/>
                  </a:cubicBezTo>
                  <a:cubicBezTo>
                    <a:pt x="282" y="617"/>
                    <a:pt x="274" y="562"/>
                    <a:pt x="267" y="507"/>
                  </a:cubicBezTo>
                  <a:cubicBezTo>
                    <a:pt x="265" y="492"/>
                    <a:pt x="266" y="478"/>
                    <a:pt x="290" y="480"/>
                  </a:cubicBezTo>
                  <a:cubicBezTo>
                    <a:pt x="283" y="474"/>
                    <a:pt x="272" y="466"/>
                    <a:pt x="270" y="467"/>
                  </a:cubicBezTo>
                  <a:cubicBezTo>
                    <a:pt x="263" y="476"/>
                    <a:pt x="257" y="486"/>
                    <a:pt x="250" y="498"/>
                  </a:cubicBezTo>
                  <a:cubicBezTo>
                    <a:pt x="248" y="495"/>
                    <a:pt x="244" y="491"/>
                    <a:pt x="244" y="487"/>
                  </a:cubicBezTo>
                  <a:cubicBezTo>
                    <a:pt x="243" y="479"/>
                    <a:pt x="244" y="470"/>
                    <a:pt x="244" y="461"/>
                  </a:cubicBezTo>
                  <a:cubicBezTo>
                    <a:pt x="242" y="424"/>
                    <a:pt x="240" y="388"/>
                    <a:pt x="238" y="355"/>
                  </a:cubicBezTo>
                  <a:cubicBezTo>
                    <a:pt x="205" y="348"/>
                    <a:pt x="178" y="343"/>
                    <a:pt x="148" y="337"/>
                  </a:cubicBezTo>
                  <a:cubicBezTo>
                    <a:pt x="147" y="338"/>
                    <a:pt x="143" y="341"/>
                    <a:pt x="138" y="345"/>
                  </a:cubicBezTo>
                  <a:cubicBezTo>
                    <a:pt x="136" y="339"/>
                    <a:pt x="135" y="335"/>
                    <a:pt x="133" y="329"/>
                  </a:cubicBezTo>
                  <a:cubicBezTo>
                    <a:pt x="128" y="334"/>
                    <a:pt x="125" y="337"/>
                    <a:pt x="122" y="340"/>
                  </a:cubicBezTo>
                  <a:cubicBezTo>
                    <a:pt x="119" y="334"/>
                    <a:pt x="118" y="327"/>
                    <a:pt x="115" y="326"/>
                  </a:cubicBezTo>
                  <a:cubicBezTo>
                    <a:pt x="99" y="319"/>
                    <a:pt x="81" y="316"/>
                    <a:pt x="66" y="309"/>
                  </a:cubicBezTo>
                  <a:cubicBezTo>
                    <a:pt x="43" y="299"/>
                    <a:pt x="22" y="285"/>
                    <a:pt x="0" y="273"/>
                  </a:cubicBezTo>
                  <a:cubicBezTo>
                    <a:pt x="0" y="220"/>
                    <a:pt x="0" y="167"/>
                    <a:pt x="0" y="113"/>
                  </a:cubicBezTo>
                  <a:close/>
                  <a:moveTo>
                    <a:pt x="395" y="516"/>
                  </a:moveTo>
                  <a:cubicBezTo>
                    <a:pt x="401" y="515"/>
                    <a:pt x="408" y="515"/>
                    <a:pt x="414" y="513"/>
                  </a:cubicBezTo>
                  <a:cubicBezTo>
                    <a:pt x="424" y="511"/>
                    <a:pt x="433" y="508"/>
                    <a:pt x="443" y="504"/>
                  </a:cubicBezTo>
                  <a:cubicBezTo>
                    <a:pt x="446" y="503"/>
                    <a:pt x="447" y="498"/>
                    <a:pt x="449" y="494"/>
                  </a:cubicBezTo>
                  <a:cubicBezTo>
                    <a:pt x="445" y="493"/>
                    <a:pt x="441" y="490"/>
                    <a:pt x="438" y="491"/>
                  </a:cubicBezTo>
                  <a:cubicBezTo>
                    <a:pt x="423" y="494"/>
                    <a:pt x="408" y="499"/>
                    <a:pt x="394" y="503"/>
                  </a:cubicBezTo>
                  <a:cubicBezTo>
                    <a:pt x="394" y="508"/>
                    <a:pt x="395" y="512"/>
                    <a:pt x="395" y="517"/>
                  </a:cubicBezTo>
                  <a:cubicBezTo>
                    <a:pt x="390" y="523"/>
                    <a:pt x="384" y="530"/>
                    <a:pt x="378" y="537"/>
                  </a:cubicBezTo>
                  <a:cubicBezTo>
                    <a:pt x="385" y="537"/>
                    <a:pt x="392" y="537"/>
                    <a:pt x="398" y="537"/>
                  </a:cubicBezTo>
                  <a:cubicBezTo>
                    <a:pt x="402" y="537"/>
                    <a:pt x="406" y="537"/>
                    <a:pt x="413" y="537"/>
                  </a:cubicBezTo>
                  <a:cubicBezTo>
                    <a:pt x="406" y="529"/>
                    <a:pt x="400" y="522"/>
                    <a:pt x="395" y="516"/>
                  </a:cubicBezTo>
                  <a:close/>
                  <a:moveTo>
                    <a:pt x="846" y="767"/>
                  </a:moveTo>
                  <a:cubicBezTo>
                    <a:pt x="849" y="794"/>
                    <a:pt x="880" y="790"/>
                    <a:pt x="890" y="809"/>
                  </a:cubicBezTo>
                  <a:cubicBezTo>
                    <a:pt x="887" y="782"/>
                    <a:pt x="866" y="776"/>
                    <a:pt x="846" y="767"/>
                  </a:cubicBezTo>
                  <a:cubicBezTo>
                    <a:pt x="851" y="765"/>
                    <a:pt x="857" y="763"/>
                    <a:pt x="862" y="761"/>
                  </a:cubicBezTo>
                  <a:cubicBezTo>
                    <a:pt x="858" y="753"/>
                    <a:pt x="852" y="743"/>
                    <a:pt x="848" y="732"/>
                  </a:cubicBezTo>
                  <a:cubicBezTo>
                    <a:pt x="842" y="717"/>
                    <a:pt x="832" y="713"/>
                    <a:pt x="821" y="723"/>
                  </a:cubicBezTo>
                  <a:cubicBezTo>
                    <a:pt x="807" y="735"/>
                    <a:pt x="793" y="734"/>
                    <a:pt x="777" y="730"/>
                  </a:cubicBezTo>
                  <a:cubicBezTo>
                    <a:pt x="774" y="729"/>
                    <a:pt x="769" y="733"/>
                    <a:pt x="764" y="734"/>
                  </a:cubicBezTo>
                  <a:cubicBezTo>
                    <a:pt x="777" y="740"/>
                    <a:pt x="789" y="742"/>
                    <a:pt x="800" y="741"/>
                  </a:cubicBezTo>
                  <a:cubicBezTo>
                    <a:pt x="813" y="740"/>
                    <a:pt x="818" y="745"/>
                    <a:pt x="822" y="757"/>
                  </a:cubicBezTo>
                  <a:cubicBezTo>
                    <a:pt x="826" y="771"/>
                    <a:pt x="833" y="784"/>
                    <a:pt x="840" y="801"/>
                  </a:cubicBezTo>
                  <a:cubicBezTo>
                    <a:pt x="843" y="787"/>
                    <a:pt x="845" y="777"/>
                    <a:pt x="846" y="767"/>
                  </a:cubicBezTo>
                  <a:close/>
                  <a:moveTo>
                    <a:pt x="653" y="874"/>
                  </a:moveTo>
                  <a:cubicBezTo>
                    <a:pt x="670" y="881"/>
                    <a:pt x="685" y="887"/>
                    <a:pt x="699" y="893"/>
                  </a:cubicBezTo>
                  <a:cubicBezTo>
                    <a:pt x="745" y="910"/>
                    <a:pt x="793" y="919"/>
                    <a:pt x="842" y="913"/>
                  </a:cubicBezTo>
                  <a:cubicBezTo>
                    <a:pt x="875" y="908"/>
                    <a:pt x="908" y="898"/>
                    <a:pt x="942" y="889"/>
                  </a:cubicBezTo>
                  <a:cubicBezTo>
                    <a:pt x="933" y="874"/>
                    <a:pt x="924" y="857"/>
                    <a:pt x="915" y="841"/>
                  </a:cubicBezTo>
                  <a:cubicBezTo>
                    <a:pt x="908" y="829"/>
                    <a:pt x="901" y="821"/>
                    <a:pt x="887" y="833"/>
                  </a:cubicBezTo>
                  <a:cubicBezTo>
                    <a:pt x="886" y="835"/>
                    <a:pt x="880" y="832"/>
                    <a:pt x="876" y="830"/>
                  </a:cubicBezTo>
                  <a:cubicBezTo>
                    <a:pt x="880" y="824"/>
                    <a:pt x="883" y="819"/>
                    <a:pt x="885" y="814"/>
                  </a:cubicBezTo>
                  <a:cubicBezTo>
                    <a:pt x="870" y="829"/>
                    <a:pt x="864" y="814"/>
                    <a:pt x="857" y="802"/>
                  </a:cubicBezTo>
                  <a:cubicBezTo>
                    <a:pt x="857" y="812"/>
                    <a:pt x="857" y="818"/>
                    <a:pt x="857" y="825"/>
                  </a:cubicBezTo>
                  <a:cubicBezTo>
                    <a:pt x="862" y="827"/>
                    <a:pt x="867" y="829"/>
                    <a:pt x="875" y="831"/>
                  </a:cubicBezTo>
                  <a:cubicBezTo>
                    <a:pt x="862" y="841"/>
                    <a:pt x="852" y="853"/>
                    <a:pt x="841" y="855"/>
                  </a:cubicBezTo>
                  <a:cubicBezTo>
                    <a:pt x="828" y="858"/>
                    <a:pt x="814" y="850"/>
                    <a:pt x="801" y="847"/>
                  </a:cubicBezTo>
                  <a:cubicBezTo>
                    <a:pt x="802" y="842"/>
                    <a:pt x="803" y="835"/>
                    <a:pt x="805" y="826"/>
                  </a:cubicBezTo>
                  <a:cubicBezTo>
                    <a:pt x="795" y="835"/>
                    <a:pt x="789" y="841"/>
                    <a:pt x="782" y="847"/>
                  </a:cubicBezTo>
                  <a:cubicBezTo>
                    <a:pt x="780" y="844"/>
                    <a:pt x="778" y="841"/>
                    <a:pt x="774" y="835"/>
                  </a:cubicBezTo>
                  <a:cubicBezTo>
                    <a:pt x="773" y="843"/>
                    <a:pt x="772" y="847"/>
                    <a:pt x="771" y="853"/>
                  </a:cubicBezTo>
                  <a:cubicBezTo>
                    <a:pt x="768" y="847"/>
                    <a:pt x="765" y="842"/>
                    <a:pt x="762" y="837"/>
                  </a:cubicBezTo>
                  <a:cubicBezTo>
                    <a:pt x="738" y="846"/>
                    <a:pt x="714" y="855"/>
                    <a:pt x="691" y="863"/>
                  </a:cubicBezTo>
                  <a:cubicBezTo>
                    <a:pt x="691" y="860"/>
                    <a:pt x="691" y="855"/>
                    <a:pt x="691" y="846"/>
                  </a:cubicBezTo>
                  <a:cubicBezTo>
                    <a:pt x="683" y="853"/>
                    <a:pt x="678" y="857"/>
                    <a:pt x="674" y="860"/>
                  </a:cubicBezTo>
                  <a:cubicBezTo>
                    <a:pt x="671" y="857"/>
                    <a:pt x="667" y="854"/>
                    <a:pt x="662" y="849"/>
                  </a:cubicBezTo>
                  <a:cubicBezTo>
                    <a:pt x="659" y="859"/>
                    <a:pt x="656" y="866"/>
                    <a:pt x="653" y="874"/>
                  </a:cubicBezTo>
                  <a:close/>
                  <a:moveTo>
                    <a:pt x="318" y="485"/>
                  </a:moveTo>
                  <a:cubicBezTo>
                    <a:pt x="312" y="495"/>
                    <a:pt x="296" y="499"/>
                    <a:pt x="308" y="510"/>
                  </a:cubicBezTo>
                  <a:cubicBezTo>
                    <a:pt x="319" y="507"/>
                    <a:pt x="328" y="505"/>
                    <a:pt x="338" y="502"/>
                  </a:cubicBezTo>
                  <a:cubicBezTo>
                    <a:pt x="332" y="496"/>
                    <a:pt x="326" y="491"/>
                    <a:pt x="318" y="485"/>
                  </a:cubicBezTo>
                  <a:close/>
                  <a:moveTo>
                    <a:pt x="843" y="828"/>
                  </a:moveTo>
                  <a:cubicBezTo>
                    <a:pt x="835" y="813"/>
                    <a:pt x="828" y="798"/>
                    <a:pt x="820" y="784"/>
                  </a:cubicBezTo>
                  <a:cubicBezTo>
                    <a:pt x="819" y="784"/>
                    <a:pt x="818" y="784"/>
                    <a:pt x="817" y="784"/>
                  </a:cubicBezTo>
                  <a:cubicBezTo>
                    <a:pt x="821" y="800"/>
                    <a:pt x="825" y="815"/>
                    <a:pt x="830" y="831"/>
                  </a:cubicBezTo>
                  <a:cubicBezTo>
                    <a:pt x="836" y="829"/>
                    <a:pt x="840" y="828"/>
                    <a:pt x="843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4300200" y="4243388"/>
              <a:ext cx="5229225" cy="1317625"/>
            </a:xfrm>
            <a:custGeom>
              <a:avLst/>
              <a:gdLst>
                <a:gd name="T0" fmla="*/ 0 w 1484"/>
                <a:gd name="T1" fmla="*/ 50 h 374"/>
                <a:gd name="T2" fmla="*/ 52 w 1484"/>
                <a:gd name="T3" fmla="*/ 96 h 374"/>
                <a:gd name="T4" fmla="*/ 101 w 1484"/>
                <a:gd name="T5" fmla="*/ 31 h 374"/>
                <a:gd name="T6" fmla="*/ 128 w 1484"/>
                <a:gd name="T7" fmla="*/ 13 h 374"/>
                <a:gd name="T8" fmla="*/ 237 w 1484"/>
                <a:gd name="T9" fmla="*/ 1 h 374"/>
                <a:gd name="T10" fmla="*/ 374 w 1484"/>
                <a:gd name="T11" fmla="*/ 53 h 374"/>
                <a:gd name="T12" fmla="*/ 460 w 1484"/>
                <a:gd name="T13" fmla="*/ 133 h 374"/>
                <a:gd name="T14" fmla="*/ 468 w 1484"/>
                <a:gd name="T15" fmla="*/ 169 h 374"/>
                <a:gd name="T16" fmla="*/ 444 w 1484"/>
                <a:gd name="T17" fmla="*/ 251 h 374"/>
                <a:gd name="T18" fmla="*/ 551 w 1484"/>
                <a:gd name="T19" fmla="*/ 273 h 374"/>
                <a:gd name="T20" fmla="*/ 756 w 1484"/>
                <a:gd name="T21" fmla="*/ 306 h 374"/>
                <a:gd name="T22" fmla="*/ 1068 w 1484"/>
                <a:gd name="T23" fmla="*/ 315 h 374"/>
                <a:gd name="T24" fmla="*/ 1192 w 1484"/>
                <a:gd name="T25" fmla="*/ 262 h 374"/>
                <a:gd name="T26" fmla="*/ 1260 w 1484"/>
                <a:gd name="T27" fmla="*/ 230 h 374"/>
                <a:gd name="T28" fmla="*/ 1269 w 1484"/>
                <a:gd name="T29" fmla="*/ 211 h 374"/>
                <a:gd name="T30" fmla="*/ 1253 w 1484"/>
                <a:gd name="T31" fmla="*/ 176 h 374"/>
                <a:gd name="T32" fmla="*/ 1263 w 1484"/>
                <a:gd name="T33" fmla="*/ 169 h 374"/>
                <a:gd name="T34" fmla="*/ 1315 w 1484"/>
                <a:gd name="T35" fmla="*/ 146 h 374"/>
                <a:gd name="T36" fmla="*/ 1385 w 1484"/>
                <a:gd name="T37" fmla="*/ 146 h 374"/>
                <a:gd name="T38" fmla="*/ 1419 w 1484"/>
                <a:gd name="T39" fmla="*/ 179 h 374"/>
                <a:gd name="T40" fmla="*/ 1484 w 1484"/>
                <a:gd name="T41" fmla="*/ 298 h 374"/>
                <a:gd name="T42" fmla="*/ 1484 w 1484"/>
                <a:gd name="T43" fmla="*/ 310 h 374"/>
                <a:gd name="T44" fmla="*/ 1462 w 1484"/>
                <a:gd name="T45" fmla="*/ 290 h 374"/>
                <a:gd name="T46" fmla="*/ 1413 w 1484"/>
                <a:gd name="T47" fmla="*/ 249 h 374"/>
                <a:gd name="T48" fmla="*/ 1409 w 1484"/>
                <a:gd name="T49" fmla="*/ 254 h 374"/>
                <a:gd name="T50" fmla="*/ 1424 w 1484"/>
                <a:gd name="T51" fmla="*/ 293 h 374"/>
                <a:gd name="T52" fmla="*/ 1382 w 1484"/>
                <a:gd name="T53" fmla="*/ 284 h 374"/>
                <a:gd name="T54" fmla="*/ 1326 w 1484"/>
                <a:gd name="T55" fmla="*/ 285 h 374"/>
                <a:gd name="T56" fmla="*/ 1310 w 1484"/>
                <a:gd name="T57" fmla="*/ 288 h 374"/>
                <a:gd name="T58" fmla="*/ 1324 w 1484"/>
                <a:gd name="T59" fmla="*/ 374 h 374"/>
                <a:gd name="T60" fmla="*/ 392 w 1484"/>
                <a:gd name="T61" fmla="*/ 374 h 374"/>
                <a:gd name="T62" fmla="*/ 393 w 1484"/>
                <a:gd name="T63" fmla="*/ 326 h 374"/>
                <a:gd name="T64" fmla="*/ 344 w 1484"/>
                <a:gd name="T65" fmla="*/ 265 h 374"/>
                <a:gd name="T66" fmla="*/ 210 w 1484"/>
                <a:gd name="T67" fmla="*/ 196 h 374"/>
                <a:gd name="T68" fmla="*/ 79 w 1484"/>
                <a:gd name="T69" fmla="*/ 167 h 374"/>
                <a:gd name="T70" fmla="*/ 58 w 1484"/>
                <a:gd name="T71" fmla="*/ 175 h 374"/>
                <a:gd name="T72" fmla="*/ 80 w 1484"/>
                <a:gd name="T73" fmla="*/ 183 h 374"/>
                <a:gd name="T74" fmla="*/ 80 w 1484"/>
                <a:gd name="T75" fmla="*/ 186 h 374"/>
                <a:gd name="T76" fmla="*/ 55 w 1484"/>
                <a:gd name="T77" fmla="*/ 190 h 374"/>
                <a:gd name="T78" fmla="*/ 58 w 1484"/>
                <a:gd name="T79" fmla="*/ 171 h 374"/>
                <a:gd name="T80" fmla="*/ 53 w 1484"/>
                <a:gd name="T81" fmla="*/ 166 h 374"/>
                <a:gd name="T82" fmla="*/ 0 w 1484"/>
                <a:gd name="T83" fmla="*/ 202 h 374"/>
                <a:gd name="T84" fmla="*/ 0 w 1484"/>
                <a:gd name="T85" fmla="*/ 5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4" h="374">
                  <a:moveTo>
                    <a:pt x="0" y="50"/>
                  </a:moveTo>
                  <a:cubicBezTo>
                    <a:pt x="17" y="64"/>
                    <a:pt x="33" y="79"/>
                    <a:pt x="52" y="96"/>
                  </a:cubicBezTo>
                  <a:cubicBezTo>
                    <a:pt x="69" y="73"/>
                    <a:pt x="84" y="51"/>
                    <a:pt x="101" y="31"/>
                  </a:cubicBezTo>
                  <a:cubicBezTo>
                    <a:pt x="107" y="23"/>
                    <a:pt x="118" y="14"/>
                    <a:pt x="128" y="13"/>
                  </a:cubicBezTo>
                  <a:cubicBezTo>
                    <a:pt x="164" y="7"/>
                    <a:pt x="201" y="1"/>
                    <a:pt x="237" y="1"/>
                  </a:cubicBezTo>
                  <a:cubicBezTo>
                    <a:pt x="289" y="0"/>
                    <a:pt x="334" y="23"/>
                    <a:pt x="374" y="53"/>
                  </a:cubicBezTo>
                  <a:cubicBezTo>
                    <a:pt x="406" y="76"/>
                    <a:pt x="432" y="106"/>
                    <a:pt x="460" y="133"/>
                  </a:cubicBezTo>
                  <a:cubicBezTo>
                    <a:pt x="472" y="144"/>
                    <a:pt x="472" y="155"/>
                    <a:pt x="468" y="169"/>
                  </a:cubicBezTo>
                  <a:cubicBezTo>
                    <a:pt x="460" y="195"/>
                    <a:pt x="453" y="221"/>
                    <a:pt x="444" y="251"/>
                  </a:cubicBezTo>
                  <a:cubicBezTo>
                    <a:pt x="480" y="258"/>
                    <a:pt x="515" y="266"/>
                    <a:pt x="551" y="273"/>
                  </a:cubicBezTo>
                  <a:cubicBezTo>
                    <a:pt x="619" y="285"/>
                    <a:pt x="687" y="300"/>
                    <a:pt x="756" y="306"/>
                  </a:cubicBezTo>
                  <a:cubicBezTo>
                    <a:pt x="859" y="317"/>
                    <a:pt x="964" y="333"/>
                    <a:pt x="1068" y="315"/>
                  </a:cubicBezTo>
                  <a:cubicBezTo>
                    <a:pt x="1111" y="307"/>
                    <a:pt x="1151" y="280"/>
                    <a:pt x="1192" y="262"/>
                  </a:cubicBezTo>
                  <a:cubicBezTo>
                    <a:pt x="1215" y="251"/>
                    <a:pt x="1237" y="239"/>
                    <a:pt x="1260" y="230"/>
                  </a:cubicBezTo>
                  <a:cubicBezTo>
                    <a:pt x="1270" y="226"/>
                    <a:pt x="1274" y="222"/>
                    <a:pt x="1269" y="211"/>
                  </a:cubicBezTo>
                  <a:cubicBezTo>
                    <a:pt x="1264" y="200"/>
                    <a:pt x="1259" y="188"/>
                    <a:pt x="1253" y="176"/>
                  </a:cubicBezTo>
                  <a:cubicBezTo>
                    <a:pt x="1257" y="173"/>
                    <a:pt x="1260" y="171"/>
                    <a:pt x="1263" y="169"/>
                  </a:cubicBezTo>
                  <a:cubicBezTo>
                    <a:pt x="1281" y="163"/>
                    <a:pt x="1298" y="162"/>
                    <a:pt x="1315" y="146"/>
                  </a:cubicBezTo>
                  <a:cubicBezTo>
                    <a:pt x="1331" y="131"/>
                    <a:pt x="1362" y="133"/>
                    <a:pt x="1385" y="146"/>
                  </a:cubicBezTo>
                  <a:cubicBezTo>
                    <a:pt x="1399" y="153"/>
                    <a:pt x="1411" y="166"/>
                    <a:pt x="1419" y="179"/>
                  </a:cubicBezTo>
                  <a:cubicBezTo>
                    <a:pt x="1442" y="218"/>
                    <a:pt x="1463" y="258"/>
                    <a:pt x="1484" y="298"/>
                  </a:cubicBezTo>
                  <a:cubicBezTo>
                    <a:pt x="1484" y="302"/>
                    <a:pt x="1484" y="306"/>
                    <a:pt x="1484" y="310"/>
                  </a:cubicBezTo>
                  <a:cubicBezTo>
                    <a:pt x="1477" y="303"/>
                    <a:pt x="1470" y="296"/>
                    <a:pt x="1462" y="290"/>
                  </a:cubicBezTo>
                  <a:cubicBezTo>
                    <a:pt x="1446" y="276"/>
                    <a:pt x="1429" y="263"/>
                    <a:pt x="1413" y="249"/>
                  </a:cubicBezTo>
                  <a:cubicBezTo>
                    <a:pt x="1411" y="251"/>
                    <a:pt x="1410" y="252"/>
                    <a:pt x="1409" y="254"/>
                  </a:cubicBezTo>
                  <a:cubicBezTo>
                    <a:pt x="1413" y="265"/>
                    <a:pt x="1418" y="277"/>
                    <a:pt x="1424" y="293"/>
                  </a:cubicBezTo>
                  <a:cubicBezTo>
                    <a:pt x="1407" y="290"/>
                    <a:pt x="1394" y="288"/>
                    <a:pt x="1382" y="284"/>
                  </a:cubicBezTo>
                  <a:cubicBezTo>
                    <a:pt x="1363" y="276"/>
                    <a:pt x="1345" y="266"/>
                    <a:pt x="1326" y="285"/>
                  </a:cubicBezTo>
                  <a:cubicBezTo>
                    <a:pt x="1323" y="288"/>
                    <a:pt x="1317" y="287"/>
                    <a:pt x="1310" y="288"/>
                  </a:cubicBezTo>
                  <a:cubicBezTo>
                    <a:pt x="1322" y="317"/>
                    <a:pt x="1334" y="344"/>
                    <a:pt x="1324" y="374"/>
                  </a:cubicBezTo>
                  <a:cubicBezTo>
                    <a:pt x="1013" y="374"/>
                    <a:pt x="703" y="374"/>
                    <a:pt x="392" y="374"/>
                  </a:cubicBezTo>
                  <a:cubicBezTo>
                    <a:pt x="393" y="357"/>
                    <a:pt x="399" y="338"/>
                    <a:pt x="393" y="326"/>
                  </a:cubicBezTo>
                  <a:cubicBezTo>
                    <a:pt x="381" y="303"/>
                    <a:pt x="365" y="279"/>
                    <a:pt x="344" y="265"/>
                  </a:cubicBezTo>
                  <a:cubicBezTo>
                    <a:pt x="301" y="239"/>
                    <a:pt x="255" y="219"/>
                    <a:pt x="210" y="196"/>
                  </a:cubicBezTo>
                  <a:cubicBezTo>
                    <a:pt x="169" y="175"/>
                    <a:pt x="125" y="168"/>
                    <a:pt x="79" y="167"/>
                  </a:cubicBezTo>
                  <a:cubicBezTo>
                    <a:pt x="74" y="167"/>
                    <a:pt x="69" y="171"/>
                    <a:pt x="58" y="175"/>
                  </a:cubicBezTo>
                  <a:cubicBezTo>
                    <a:pt x="69" y="179"/>
                    <a:pt x="75" y="181"/>
                    <a:pt x="80" y="183"/>
                  </a:cubicBezTo>
                  <a:cubicBezTo>
                    <a:pt x="80" y="184"/>
                    <a:pt x="80" y="185"/>
                    <a:pt x="80" y="186"/>
                  </a:cubicBezTo>
                  <a:cubicBezTo>
                    <a:pt x="72" y="187"/>
                    <a:pt x="64" y="189"/>
                    <a:pt x="55" y="190"/>
                  </a:cubicBezTo>
                  <a:cubicBezTo>
                    <a:pt x="56" y="182"/>
                    <a:pt x="57" y="176"/>
                    <a:pt x="58" y="171"/>
                  </a:cubicBezTo>
                  <a:cubicBezTo>
                    <a:pt x="56" y="169"/>
                    <a:pt x="55" y="168"/>
                    <a:pt x="53" y="166"/>
                  </a:cubicBezTo>
                  <a:cubicBezTo>
                    <a:pt x="35" y="178"/>
                    <a:pt x="18" y="190"/>
                    <a:pt x="0" y="202"/>
                  </a:cubicBezTo>
                  <a:cubicBezTo>
                    <a:pt x="0" y="151"/>
                    <a:pt x="0" y="100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5297150" y="927100"/>
              <a:ext cx="3763963" cy="971550"/>
            </a:xfrm>
            <a:custGeom>
              <a:avLst/>
              <a:gdLst>
                <a:gd name="T0" fmla="*/ 156 w 1068"/>
                <a:gd name="T1" fmla="*/ 63 h 276"/>
                <a:gd name="T2" fmla="*/ 156 w 1068"/>
                <a:gd name="T3" fmla="*/ 82 h 276"/>
                <a:gd name="T4" fmla="*/ 105 w 1068"/>
                <a:gd name="T5" fmla="*/ 118 h 276"/>
                <a:gd name="T6" fmla="*/ 100 w 1068"/>
                <a:gd name="T7" fmla="*/ 131 h 276"/>
                <a:gd name="T8" fmla="*/ 112 w 1068"/>
                <a:gd name="T9" fmla="*/ 131 h 276"/>
                <a:gd name="T10" fmla="*/ 149 w 1068"/>
                <a:gd name="T11" fmla="*/ 110 h 276"/>
                <a:gd name="T12" fmla="*/ 255 w 1068"/>
                <a:gd name="T13" fmla="*/ 41 h 276"/>
                <a:gd name="T14" fmla="*/ 266 w 1068"/>
                <a:gd name="T15" fmla="*/ 153 h 276"/>
                <a:gd name="T16" fmla="*/ 276 w 1068"/>
                <a:gd name="T17" fmla="*/ 152 h 276"/>
                <a:gd name="T18" fmla="*/ 276 w 1068"/>
                <a:gd name="T19" fmla="*/ 128 h 276"/>
                <a:gd name="T20" fmla="*/ 270 w 1068"/>
                <a:gd name="T21" fmla="*/ 68 h 276"/>
                <a:gd name="T22" fmla="*/ 312 w 1068"/>
                <a:gd name="T23" fmla="*/ 40 h 276"/>
                <a:gd name="T24" fmla="*/ 318 w 1068"/>
                <a:gd name="T25" fmla="*/ 50 h 276"/>
                <a:gd name="T26" fmla="*/ 353 w 1068"/>
                <a:gd name="T27" fmla="*/ 39 h 276"/>
                <a:gd name="T28" fmla="*/ 642 w 1068"/>
                <a:gd name="T29" fmla="*/ 27 h 276"/>
                <a:gd name="T30" fmla="*/ 884 w 1068"/>
                <a:gd name="T31" fmla="*/ 65 h 276"/>
                <a:gd name="T32" fmla="*/ 1065 w 1068"/>
                <a:gd name="T33" fmla="*/ 119 h 276"/>
                <a:gd name="T34" fmla="*/ 1068 w 1068"/>
                <a:gd name="T35" fmla="*/ 125 h 276"/>
                <a:gd name="T36" fmla="*/ 997 w 1068"/>
                <a:gd name="T37" fmla="*/ 102 h 276"/>
                <a:gd name="T38" fmla="*/ 955 w 1068"/>
                <a:gd name="T39" fmla="*/ 106 h 276"/>
                <a:gd name="T40" fmla="*/ 705 w 1068"/>
                <a:gd name="T41" fmla="*/ 190 h 276"/>
                <a:gd name="T42" fmla="*/ 695 w 1068"/>
                <a:gd name="T43" fmla="*/ 191 h 276"/>
                <a:gd name="T44" fmla="*/ 689 w 1068"/>
                <a:gd name="T45" fmla="*/ 145 h 276"/>
                <a:gd name="T46" fmla="*/ 681 w 1068"/>
                <a:gd name="T47" fmla="*/ 146 h 276"/>
                <a:gd name="T48" fmla="*/ 681 w 1068"/>
                <a:gd name="T49" fmla="*/ 192 h 276"/>
                <a:gd name="T50" fmla="*/ 676 w 1068"/>
                <a:gd name="T51" fmla="*/ 257 h 276"/>
                <a:gd name="T52" fmla="*/ 670 w 1068"/>
                <a:gd name="T53" fmla="*/ 258 h 276"/>
                <a:gd name="T54" fmla="*/ 655 w 1068"/>
                <a:gd name="T55" fmla="*/ 237 h 276"/>
                <a:gd name="T56" fmla="*/ 622 w 1068"/>
                <a:gd name="T57" fmla="*/ 273 h 276"/>
                <a:gd name="T58" fmla="*/ 519 w 1068"/>
                <a:gd name="T59" fmla="*/ 193 h 276"/>
                <a:gd name="T60" fmla="*/ 504 w 1068"/>
                <a:gd name="T61" fmla="*/ 182 h 276"/>
                <a:gd name="T62" fmla="*/ 402 w 1068"/>
                <a:gd name="T63" fmla="*/ 121 h 276"/>
                <a:gd name="T64" fmla="*/ 360 w 1068"/>
                <a:gd name="T65" fmla="*/ 127 h 276"/>
                <a:gd name="T66" fmla="*/ 396 w 1068"/>
                <a:gd name="T67" fmla="*/ 152 h 276"/>
                <a:gd name="T68" fmla="*/ 356 w 1068"/>
                <a:gd name="T69" fmla="*/ 208 h 276"/>
                <a:gd name="T70" fmla="*/ 367 w 1068"/>
                <a:gd name="T71" fmla="*/ 189 h 276"/>
                <a:gd name="T72" fmla="*/ 349 w 1068"/>
                <a:gd name="T73" fmla="*/ 155 h 276"/>
                <a:gd name="T74" fmla="*/ 244 w 1068"/>
                <a:gd name="T75" fmla="*/ 206 h 276"/>
                <a:gd name="T76" fmla="*/ 132 w 1068"/>
                <a:gd name="T77" fmla="*/ 247 h 276"/>
                <a:gd name="T78" fmla="*/ 104 w 1068"/>
                <a:gd name="T79" fmla="*/ 271 h 276"/>
                <a:gd name="T80" fmla="*/ 88 w 1068"/>
                <a:gd name="T81" fmla="*/ 275 h 276"/>
                <a:gd name="T82" fmla="*/ 109 w 1068"/>
                <a:gd name="T83" fmla="*/ 229 h 276"/>
                <a:gd name="T84" fmla="*/ 107 w 1068"/>
                <a:gd name="T85" fmla="*/ 173 h 276"/>
                <a:gd name="T86" fmla="*/ 99 w 1068"/>
                <a:gd name="T87" fmla="*/ 209 h 276"/>
                <a:gd name="T88" fmla="*/ 93 w 1068"/>
                <a:gd name="T89" fmla="*/ 165 h 276"/>
                <a:gd name="T90" fmla="*/ 65 w 1068"/>
                <a:gd name="T91" fmla="*/ 129 h 276"/>
                <a:gd name="T92" fmla="*/ 21 w 1068"/>
                <a:gd name="T93" fmla="*/ 97 h 276"/>
                <a:gd name="T94" fmla="*/ 7 w 1068"/>
                <a:gd name="T95" fmla="*/ 147 h 276"/>
                <a:gd name="T96" fmla="*/ 0 w 1068"/>
                <a:gd name="T97" fmla="*/ 145 h 276"/>
                <a:gd name="T98" fmla="*/ 14 w 1068"/>
                <a:gd name="T99" fmla="*/ 72 h 276"/>
                <a:gd name="T100" fmla="*/ 32 w 1068"/>
                <a:gd name="T101" fmla="*/ 81 h 276"/>
                <a:gd name="T102" fmla="*/ 88 w 1068"/>
                <a:gd name="T103" fmla="*/ 102 h 276"/>
                <a:gd name="T104" fmla="*/ 71 w 1068"/>
                <a:gd name="T105" fmla="*/ 98 h 276"/>
                <a:gd name="T106" fmla="*/ 157 w 1068"/>
                <a:gd name="T107" fmla="*/ 63 h 276"/>
                <a:gd name="T108" fmla="*/ 156 w 1068"/>
                <a:gd name="T109" fmla="*/ 6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8" h="276">
                  <a:moveTo>
                    <a:pt x="156" y="63"/>
                  </a:moveTo>
                  <a:cubicBezTo>
                    <a:pt x="156" y="69"/>
                    <a:pt x="156" y="75"/>
                    <a:pt x="156" y="82"/>
                  </a:cubicBezTo>
                  <a:cubicBezTo>
                    <a:pt x="139" y="94"/>
                    <a:pt x="122" y="105"/>
                    <a:pt x="105" y="118"/>
                  </a:cubicBezTo>
                  <a:cubicBezTo>
                    <a:pt x="102" y="121"/>
                    <a:pt x="102" y="126"/>
                    <a:pt x="100" y="131"/>
                  </a:cubicBezTo>
                  <a:cubicBezTo>
                    <a:pt x="104" y="131"/>
                    <a:pt x="109" y="132"/>
                    <a:pt x="112" y="131"/>
                  </a:cubicBezTo>
                  <a:cubicBezTo>
                    <a:pt x="125" y="125"/>
                    <a:pt x="141" y="120"/>
                    <a:pt x="149" y="110"/>
                  </a:cubicBezTo>
                  <a:cubicBezTo>
                    <a:pt x="177" y="76"/>
                    <a:pt x="221" y="70"/>
                    <a:pt x="255" y="41"/>
                  </a:cubicBezTo>
                  <a:cubicBezTo>
                    <a:pt x="270" y="79"/>
                    <a:pt x="259" y="117"/>
                    <a:pt x="266" y="153"/>
                  </a:cubicBezTo>
                  <a:cubicBezTo>
                    <a:pt x="269" y="153"/>
                    <a:pt x="272" y="152"/>
                    <a:pt x="276" y="152"/>
                  </a:cubicBezTo>
                  <a:cubicBezTo>
                    <a:pt x="276" y="144"/>
                    <a:pt x="276" y="136"/>
                    <a:pt x="276" y="128"/>
                  </a:cubicBezTo>
                  <a:cubicBezTo>
                    <a:pt x="274" y="108"/>
                    <a:pt x="271" y="88"/>
                    <a:pt x="270" y="68"/>
                  </a:cubicBezTo>
                  <a:cubicBezTo>
                    <a:pt x="269" y="48"/>
                    <a:pt x="294" y="31"/>
                    <a:pt x="312" y="40"/>
                  </a:cubicBezTo>
                  <a:cubicBezTo>
                    <a:pt x="316" y="42"/>
                    <a:pt x="318" y="49"/>
                    <a:pt x="318" y="50"/>
                  </a:cubicBezTo>
                  <a:cubicBezTo>
                    <a:pt x="330" y="46"/>
                    <a:pt x="342" y="43"/>
                    <a:pt x="353" y="39"/>
                  </a:cubicBezTo>
                  <a:cubicBezTo>
                    <a:pt x="448" y="0"/>
                    <a:pt x="546" y="16"/>
                    <a:pt x="642" y="27"/>
                  </a:cubicBezTo>
                  <a:cubicBezTo>
                    <a:pt x="723" y="36"/>
                    <a:pt x="804" y="48"/>
                    <a:pt x="884" y="65"/>
                  </a:cubicBezTo>
                  <a:cubicBezTo>
                    <a:pt x="945" y="78"/>
                    <a:pt x="1005" y="100"/>
                    <a:pt x="1065" y="119"/>
                  </a:cubicBezTo>
                  <a:cubicBezTo>
                    <a:pt x="1066" y="119"/>
                    <a:pt x="1068" y="121"/>
                    <a:pt x="1068" y="125"/>
                  </a:cubicBezTo>
                  <a:cubicBezTo>
                    <a:pt x="1044" y="117"/>
                    <a:pt x="1020" y="110"/>
                    <a:pt x="997" y="102"/>
                  </a:cubicBezTo>
                  <a:cubicBezTo>
                    <a:pt x="982" y="97"/>
                    <a:pt x="970" y="99"/>
                    <a:pt x="955" y="106"/>
                  </a:cubicBezTo>
                  <a:cubicBezTo>
                    <a:pt x="875" y="144"/>
                    <a:pt x="791" y="170"/>
                    <a:pt x="705" y="190"/>
                  </a:cubicBezTo>
                  <a:cubicBezTo>
                    <a:pt x="702" y="191"/>
                    <a:pt x="698" y="191"/>
                    <a:pt x="695" y="191"/>
                  </a:cubicBezTo>
                  <a:cubicBezTo>
                    <a:pt x="693" y="175"/>
                    <a:pt x="691" y="160"/>
                    <a:pt x="689" y="145"/>
                  </a:cubicBezTo>
                  <a:cubicBezTo>
                    <a:pt x="686" y="146"/>
                    <a:pt x="684" y="146"/>
                    <a:pt x="681" y="146"/>
                  </a:cubicBezTo>
                  <a:cubicBezTo>
                    <a:pt x="681" y="161"/>
                    <a:pt x="682" y="177"/>
                    <a:pt x="681" y="192"/>
                  </a:cubicBezTo>
                  <a:cubicBezTo>
                    <a:pt x="680" y="214"/>
                    <a:pt x="677" y="236"/>
                    <a:pt x="676" y="257"/>
                  </a:cubicBezTo>
                  <a:cubicBezTo>
                    <a:pt x="674" y="257"/>
                    <a:pt x="672" y="258"/>
                    <a:pt x="670" y="258"/>
                  </a:cubicBezTo>
                  <a:cubicBezTo>
                    <a:pt x="666" y="251"/>
                    <a:pt x="661" y="245"/>
                    <a:pt x="655" y="237"/>
                  </a:cubicBezTo>
                  <a:cubicBezTo>
                    <a:pt x="644" y="253"/>
                    <a:pt x="618" y="243"/>
                    <a:pt x="622" y="273"/>
                  </a:cubicBezTo>
                  <a:cubicBezTo>
                    <a:pt x="583" y="248"/>
                    <a:pt x="539" y="237"/>
                    <a:pt x="519" y="193"/>
                  </a:cubicBezTo>
                  <a:cubicBezTo>
                    <a:pt x="517" y="188"/>
                    <a:pt x="509" y="185"/>
                    <a:pt x="504" y="182"/>
                  </a:cubicBezTo>
                  <a:cubicBezTo>
                    <a:pt x="470" y="161"/>
                    <a:pt x="437" y="139"/>
                    <a:pt x="402" y="121"/>
                  </a:cubicBezTo>
                  <a:cubicBezTo>
                    <a:pt x="391" y="116"/>
                    <a:pt x="374" y="123"/>
                    <a:pt x="360" y="127"/>
                  </a:cubicBezTo>
                  <a:cubicBezTo>
                    <a:pt x="377" y="129"/>
                    <a:pt x="394" y="135"/>
                    <a:pt x="396" y="152"/>
                  </a:cubicBezTo>
                  <a:cubicBezTo>
                    <a:pt x="399" y="178"/>
                    <a:pt x="382" y="197"/>
                    <a:pt x="356" y="208"/>
                  </a:cubicBezTo>
                  <a:cubicBezTo>
                    <a:pt x="359" y="202"/>
                    <a:pt x="363" y="196"/>
                    <a:pt x="367" y="189"/>
                  </a:cubicBezTo>
                  <a:cubicBezTo>
                    <a:pt x="361" y="179"/>
                    <a:pt x="355" y="167"/>
                    <a:pt x="349" y="155"/>
                  </a:cubicBezTo>
                  <a:cubicBezTo>
                    <a:pt x="313" y="173"/>
                    <a:pt x="279" y="191"/>
                    <a:pt x="244" y="206"/>
                  </a:cubicBezTo>
                  <a:cubicBezTo>
                    <a:pt x="208" y="221"/>
                    <a:pt x="169" y="233"/>
                    <a:pt x="132" y="247"/>
                  </a:cubicBezTo>
                  <a:cubicBezTo>
                    <a:pt x="120" y="251"/>
                    <a:pt x="106" y="254"/>
                    <a:pt x="104" y="271"/>
                  </a:cubicBezTo>
                  <a:cubicBezTo>
                    <a:pt x="103" y="274"/>
                    <a:pt x="97" y="276"/>
                    <a:pt x="88" y="275"/>
                  </a:cubicBezTo>
                  <a:cubicBezTo>
                    <a:pt x="95" y="260"/>
                    <a:pt x="98" y="240"/>
                    <a:pt x="109" y="229"/>
                  </a:cubicBezTo>
                  <a:cubicBezTo>
                    <a:pt x="130" y="209"/>
                    <a:pt x="116" y="195"/>
                    <a:pt x="107" y="173"/>
                  </a:cubicBezTo>
                  <a:cubicBezTo>
                    <a:pt x="104" y="188"/>
                    <a:pt x="102" y="198"/>
                    <a:pt x="99" y="209"/>
                  </a:cubicBezTo>
                  <a:cubicBezTo>
                    <a:pt x="97" y="193"/>
                    <a:pt x="95" y="179"/>
                    <a:pt x="93" y="165"/>
                  </a:cubicBezTo>
                  <a:cubicBezTo>
                    <a:pt x="90" y="147"/>
                    <a:pt x="81" y="137"/>
                    <a:pt x="65" y="129"/>
                  </a:cubicBezTo>
                  <a:cubicBezTo>
                    <a:pt x="49" y="122"/>
                    <a:pt x="37" y="109"/>
                    <a:pt x="21" y="97"/>
                  </a:cubicBezTo>
                  <a:cubicBezTo>
                    <a:pt x="16" y="114"/>
                    <a:pt x="12" y="130"/>
                    <a:pt x="7" y="147"/>
                  </a:cubicBezTo>
                  <a:cubicBezTo>
                    <a:pt x="5" y="146"/>
                    <a:pt x="3" y="146"/>
                    <a:pt x="0" y="145"/>
                  </a:cubicBezTo>
                  <a:cubicBezTo>
                    <a:pt x="5" y="122"/>
                    <a:pt x="9" y="99"/>
                    <a:pt x="14" y="72"/>
                  </a:cubicBezTo>
                  <a:cubicBezTo>
                    <a:pt x="22" y="76"/>
                    <a:pt x="30" y="77"/>
                    <a:pt x="32" y="81"/>
                  </a:cubicBezTo>
                  <a:cubicBezTo>
                    <a:pt x="43" y="103"/>
                    <a:pt x="62" y="112"/>
                    <a:pt x="88" y="102"/>
                  </a:cubicBezTo>
                  <a:cubicBezTo>
                    <a:pt x="82" y="100"/>
                    <a:pt x="77" y="99"/>
                    <a:pt x="71" y="98"/>
                  </a:cubicBezTo>
                  <a:cubicBezTo>
                    <a:pt x="99" y="87"/>
                    <a:pt x="128" y="75"/>
                    <a:pt x="157" y="63"/>
                  </a:cubicBezTo>
                  <a:lnTo>
                    <a:pt x="15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5386050" y="-693738"/>
              <a:ext cx="2427288" cy="1719263"/>
            </a:xfrm>
            <a:custGeom>
              <a:avLst/>
              <a:gdLst>
                <a:gd name="T0" fmla="*/ 487 w 689"/>
                <a:gd name="T1" fmla="*/ 392 h 488"/>
                <a:gd name="T2" fmla="*/ 512 w 689"/>
                <a:gd name="T3" fmla="*/ 401 h 488"/>
                <a:gd name="T4" fmla="*/ 512 w 689"/>
                <a:gd name="T5" fmla="*/ 403 h 488"/>
                <a:gd name="T6" fmla="*/ 439 w 689"/>
                <a:gd name="T7" fmla="*/ 404 h 488"/>
                <a:gd name="T8" fmla="*/ 216 w 689"/>
                <a:gd name="T9" fmla="*/ 415 h 488"/>
                <a:gd name="T10" fmla="*/ 142 w 689"/>
                <a:gd name="T11" fmla="*/ 433 h 488"/>
                <a:gd name="T12" fmla="*/ 40 w 689"/>
                <a:gd name="T13" fmla="*/ 488 h 488"/>
                <a:gd name="T14" fmla="*/ 15 w 689"/>
                <a:gd name="T15" fmla="*/ 458 h 488"/>
                <a:gd name="T16" fmla="*/ 9 w 689"/>
                <a:gd name="T17" fmla="*/ 440 h 488"/>
                <a:gd name="T18" fmla="*/ 17 w 689"/>
                <a:gd name="T19" fmla="*/ 421 h 488"/>
                <a:gd name="T20" fmla="*/ 40 w 689"/>
                <a:gd name="T21" fmla="*/ 429 h 488"/>
                <a:gd name="T22" fmla="*/ 76 w 689"/>
                <a:gd name="T23" fmla="*/ 381 h 488"/>
                <a:gd name="T24" fmla="*/ 80 w 689"/>
                <a:gd name="T25" fmla="*/ 319 h 488"/>
                <a:gd name="T26" fmla="*/ 100 w 689"/>
                <a:gd name="T27" fmla="*/ 358 h 488"/>
                <a:gd name="T28" fmla="*/ 148 w 689"/>
                <a:gd name="T29" fmla="*/ 305 h 488"/>
                <a:gd name="T30" fmla="*/ 315 w 689"/>
                <a:gd name="T31" fmla="*/ 171 h 488"/>
                <a:gd name="T32" fmla="*/ 614 w 689"/>
                <a:gd name="T33" fmla="*/ 23 h 488"/>
                <a:gd name="T34" fmla="*/ 687 w 689"/>
                <a:gd name="T35" fmla="*/ 0 h 488"/>
                <a:gd name="T36" fmla="*/ 689 w 689"/>
                <a:gd name="T37" fmla="*/ 5 h 488"/>
                <a:gd name="T38" fmla="*/ 582 w 689"/>
                <a:gd name="T39" fmla="*/ 43 h 488"/>
                <a:gd name="T40" fmla="*/ 615 w 689"/>
                <a:gd name="T41" fmla="*/ 155 h 488"/>
                <a:gd name="T42" fmla="*/ 624 w 689"/>
                <a:gd name="T43" fmla="*/ 184 h 488"/>
                <a:gd name="T44" fmla="*/ 665 w 689"/>
                <a:gd name="T45" fmla="*/ 252 h 488"/>
                <a:gd name="T46" fmla="*/ 663 w 689"/>
                <a:gd name="T47" fmla="*/ 259 h 488"/>
                <a:gd name="T48" fmla="*/ 586 w 689"/>
                <a:gd name="T49" fmla="*/ 261 h 488"/>
                <a:gd name="T50" fmla="*/ 570 w 689"/>
                <a:gd name="T51" fmla="*/ 260 h 488"/>
                <a:gd name="T52" fmla="*/ 453 w 689"/>
                <a:gd name="T53" fmla="*/ 243 h 488"/>
                <a:gd name="T54" fmla="*/ 375 w 689"/>
                <a:gd name="T55" fmla="*/ 209 h 488"/>
                <a:gd name="T56" fmla="*/ 383 w 689"/>
                <a:gd name="T57" fmla="*/ 205 h 488"/>
                <a:gd name="T58" fmla="*/ 371 w 689"/>
                <a:gd name="T59" fmla="*/ 197 h 488"/>
                <a:gd name="T60" fmla="*/ 391 w 689"/>
                <a:gd name="T61" fmla="*/ 197 h 488"/>
                <a:gd name="T62" fmla="*/ 456 w 689"/>
                <a:gd name="T63" fmla="*/ 106 h 488"/>
                <a:gd name="T64" fmla="*/ 356 w 689"/>
                <a:gd name="T65" fmla="*/ 170 h 488"/>
                <a:gd name="T66" fmla="*/ 373 w 689"/>
                <a:gd name="T67" fmla="*/ 188 h 488"/>
                <a:gd name="T68" fmla="*/ 329 w 689"/>
                <a:gd name="T69" fmla="*/ 208 h 488"/>
                <a:gd name="T70" fmla="*/ 239 w 689"/>
                <a:gd name="T71" fmla="*/ 241 h 488"/>
                <a:gd name="T72" fmla="*/ 169 w 689"/>
                <a:gd name="T73" fmla="*/ 317 h 488"/>
                <a:gd name="T74" fmla="*/ 275 w 689"/>
                <a:gd name="T75" fmla="*/ 331 h 488"/>
                <a:gd name="T76" fmla="*/ 395 w 689"/>
                <a:gd name="T77" fmla="*/ 358 h 488"/>
                <a:gd name="T78" fmla="*/ 433 w 689"/>
                <a:gd name="T79" fmla="*/ 357 h 488"/>
                <a:gd name="T80" fmla="*/ 672 w 689"/>
                <a:gd name="T81" fmla="*/ 300 h 488"/>
                <a:gd name="T82" fmla="*/ 689 w 689"/>
                <a:gd name="T83" fmla="*/ 297 h 488"/>
                <a:gd name="T84" fmla="*/ 486 w 689"/>
                <a:gd name="T85" fmla="*/ 384 h 488"/>
                <a:gd name="T86" fmla="*/ 487 w 689"/>
                <a:gd name="T87" fmla="*/ 39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9" h="488">
                  <a:moveTo>
                    <a:pt x="487" y="392"/>
                  </a:moveTo>
                  <a:cubicBezTo>
                    <a:pt x="496" y="395"/>
                    <a:pt x="504" y="398"/>
                    <a:pt x="512" y="401"/>
                  </a:cubicBezTo>
                  <a:cubicBezTo>
                    <a:pt x="512" y="402"/>
                    <a:pt x="512" y="403"/>
                    <a:pt x="512" y="403"/>
                  </a:cubicBezTo>
                  <a:cubicBezTo>
                    <a:pt x="488" y="403"/>
                    <a:pt x="463" y="402"/>
                    <a:pt x="439" y="404"/>
                  </a:cubicBezTo>
                  <a:cubicBezTo>
                    <a:pt x="364" y="407"/>
                    <a:pt x="290" y="413"/>
                    <a:pt x="216" y="415"/>
                  </a:cubicBezTo>
                  <a:cubicBezTo>
                    <a:pt x="189" y="415"/>
                    <a:pt x="166" y="420"/>
                    <a:pt x="142" y="433"/>
                  </a:cubicBezTo>
                  <a:cubicBezTo>
                    <a:pt x="110" y="452"/>
                    <a:pt x="76" y="469"/>
                    <a:pt x="40" y="488"/>
                  </a:cubicBezTo>
                  <a:cubicBezTo>
                    <a:pt x="41" y="470"/>
                    <a:pt x="35" y="459"/>
                    <a:pt x="15" y="458"/>
                  </a:cubicBezTo>
                  <a:cubicBezTo>
                    <a:pt x="2" y="457"/>
                    <a:pt x="0" y="451"/>
                    <a:pt x="9" y="440"/>
                  </a:cubicBezTo>
                  <a:cubicBezTo>
                    <a:pt x="13" y="436"/>
                    <a:pt x="14" y="429"/>
                    <a:pt x="17" y="421"/>
                  </a:cubicBezTo>
                  <a:cubicBezTo>
                    <a:pt x="23" y="423"/>
                    <a:pt x="31" y="426"/>
                    <a:pt x="40" y="429"/>
                  </a:cubicBezTo>
                  <a:cubicBezTo>
                    <a:pt x="52" y="414"/>
                    <a:pt x="69" y="399"/>
                    <a:pt x="76" y="381"/>
                  </a:cubicBezTo>
                  <a:cubicBezTo>
                    <a:pt x="83" y="364"/>
                    <a:pt x="79" y="343"/>
                    <a:pt x="80" y="319"/>
                  </a:cubicBezTo>
                  <a:cubicBezTo>
                    <a:pt x="88" y="335"/>
                    <a:pt x="94" y="345"/>
                    <a:pt x="100" y="358"/>
                  </a:cubicBezTo>
                  <a:cubicBezTo>
                    <a:pt x="117" y="339"/>
                    <a:pt x="133" y="322"/>
                    <a:pt x="148" y="305"/>
                  </a:cubicBezTo>
                  <a:cubicBezTo>
                    <a:pt x="195" y="249"/>
                    <a:pt x="251" y="204"/>
                    <a:pt x="315" y="171"/>
                  </a:cubicBezTo>
                  <a:cubicBezTo>
                    <a:pt x="414" y="120"/>
                    <a:pt x="514" y="71"/>
                    <a:pt x="614" y="23"/>
                  </a:cubicBezTo>
                  <a:cubicBezTo>
                    <a:pt x="637" y="12"/>
                    <a:pt x="663" y="7"/>
                    <a:pt x="687" y="0"/>
                  </a:cubicBezTo>
                  <a:cubicBezTo>
                    <a:pt x="688" y="2"/>
                    <a:pt x="688" y="4"/>
                    <a:pt x="689" y="5"/>
                  </a:cubicBezTo>
                  <a:cubicBezTo>
                    <a:pt x="654" y="18"/>
                    <a:pt x="620" y="30"/>
                    <a:pt x="582" y="43"/>
                  </a:cubicBezTo>
                  <a:cubicBezTo>
                    <a:pt x="593" y="82"/>
                    <a:pt x="604" y="119"/>
                    <a:pt x="615" y="155"/>
                  </a:cubicBezTo>
                  <a:cubicBezTo>
                    <a:pt x="618" y="165"/>
                    <a:pt x="622" y="174"/>
                    <a:pt x="624" y="184"/>
                  </a:cubicBezTo>
                  <a:cubicBezTo>
                    <a:pt x="631" y="210"/>
                    <a:pt x="634" y="239"/>
                    <a:pt x="665" y="252"/>
                  </a:cubicBezTo>
                  <a:cubicBezTo>
                    <a:pt x="664" y="255"/>
                    <a:pt x="664" y="257"/>
                    <a:pt x="663" y="259"/>
                  </a:cubicBezTo>
                  <a:cubicBezTo>
                    <a:pt x="637" y="260"/>
                    <a:pt x="612" y="261"/>
                    <a:pt x="586" y="261"/>
                  </a:cubicBezTo>
                  <a:cubicBezTo>
                    <a:pt x="581" y="262"/>
                    <a:pt x="575" y="258"/>
                    <a:pt x="570" y="260"/>
                  </a:cubicBezTo>
                  <a:cubicBezTo>
                    <a:pt x="528" y="274"/>
                    <a:pt x="491" y="259"/>
                    <a:pt x="453" y="243"/>
                  </a:cubicBezTo>
                  <a:cubicBezTo>
                    <a:pt x="427" y="231"/>
                    <a:pt x="401" y="220"/>
                    <a:pt x="375" y="209"/>
                  </a:cubicBezTo>
                  <a:cubicBezTo>
                    <a:pt x="376" y="208"/>
                    <a:pt x="379" y="207"/>
                    <a:pt x="383" y="205"/>
                  </a:cubicBezTo>
                  <a:cubicBezTo>
                    <a:pt x="379" y="203"/>
                    <a:pt x="376" y="200"/>
                    <a:pt x="371" y="197"/>
                  </a:cubicBezTo>
                  <a:cubicBezTo>
                    <a:pt x="379" y="197"/>
                    <a:pt x="385" y="197"/>
                    <a:pt x="391" y="197"/>
                  </a:cubicBezTo>
                  <a:cubicBezTo>
                    <a:pt x="396" y="154"/>
                    <a:pt x="446" y="147"/>
                    <a:pt x="456" y="106"/>
                  </a:cubicBezTo>
                  <a:cubicBezTo>
                    <a:pt x="423" y="127"/>
                    <a:pt x="391" y="148"/>
                    <a:pt x="356" y="170"/>
                  </a:cubicBezTo>
                  <a:cubicBezTo>
                    <a:pt x="363" y="177"/>
                    <a:pt x="367" y="182"/>
                    <a:pt x="373" y="188"/>
                  </a:cubicBezTo>
                  <a:cubicBezTo>
                    <a:pt x="357" y="196"/>
                    <a:pt x="342" y="211"/>
                    <a:pt x="329" y="208"/>
                  </a:cubicBezTo>
                  <a:cubicBezTo>
                    <a:pt x="291" y="201"/>
                    <a:pt x="264" y="218"/>
                    <a:pt x="239" y="241"/>
                  </a:cubicBezTo>
                  <a:cubicBezTo>
                    <a:pt x="213" y="264"/>
                    <a:pt x="179" y="281"/>
                    <a:pt x="169" y="317"/>
                  </a:cubicBezTo>
                  <a:cubicBezTo>
                    <a:pt x="205" y="322"/>
                    <a:pt x="240" y="325"/>
                    <a:pt x="275" y="331"/>
                  </a:cubicBezTo>
                  <a:cubicBezTo>
                    <a:pt x="315" y="339"/>
                    <a:pt x="355" y="350"/>
                    <a:pt x="395" y="358"/>
                  </a:cubicBezTo>
                  <a:cubicBezTo>
                    <a:pt x="407" y="360"/>
                    <a:pt x="422" y="361"/>
                    <a:pt x="433" y="357"/>
                  </a:cubicBezTo>
                  <a:cubicBezTo>
                    <a:pt x="511" y="331"/>
                    <a:pt x="590" y="309"/>
                    <a:pt x="672" y="300"/>
                  </a:cubicBezTo>
                  <a:cubicBezTo>
                    <a:pt x="678" y="299"/>
                    <a:pt x="685" y="300"/>
                    <a:pt x="689" y="297"/>
                  </a:cubicBezTo>
                  <a:cubicBezTo>
                    <a:pt x="621" y="326"/>
                    <a:pt x="553" y="355"/>
                    <a:pt x="486" y="384"/>
                  </a:cubicBezTo>
                  <a:cubicBezTo>
                    <a:pt x="486" y="386"/>
                    <a:pt x="487" y="389"/>
                    <a:pt x="487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414625" y="-1020763"/>
              <a:ext cx="939800" cy="1246188"/>
            </a:xfrm>
            <a:custGeom>
              <a:avLst/>
              <a:gdLst>
                <a:gd name="T0" fmla="*/ 190 w 267"/>
                <a:gd name="T1" fmla="*/ 141 h 354"/>
                <a:gd name="T2" fmla="*/ 252 w 267"/>
                <a:gd name="T3" fmla="*/ 108 h 354"/>
                <a:gd name="T4" fmla="*/ 224 w 267"/>
                <a:gd name="T5" fmla="*/ 156 h 354"/>
                <a:gd name="T6" fmla="*/ 225 w 267"/>
                <a:gd name="T7" fmla="*/ 233 h 354"/>
                <a:gd name="T8" fmla="*/ 222 w 267"/>
                <a:gd name="T9" fmla="*/ 198 h 354"/>
                <a:gd name="T10" fmla="*/ 219 w 267"/>
                <a:gd name="T11" fmla="*/ 197 h 354"/>
                <a:gd name="T12" fmla="*/ 215 w 267"/>
                <a:gd name="T13" fmla="*/ 238 h 354"/>
                <a:gd name="T14" fmla="*/ 211 w 267"/>
                <a:gd name="T15" fmla="*/ 239 h 354"/>
                <a:gd name="T16" fmla="*/ 205 w 267"/>
                <a:gd name="T17" fmla="*/ 191 h 354"/>
                <a:gd name="T18" fmla="*/ 201 w 267"/>
                <a:gd name="T19" fmla="*/ 191 h 354"/>
                <a:gd name="T20" fmla="*/ 201 w 267"/>
                <a:gd name="T21" fmla="*/ 230 h 354"/>
                <a:gd name="T22" fmla="*/ 197 w 267"/>
                <a:gd name="T23" fmla="*/ 230 h 354"/>
                <a:gd name="T24" fmla="*/ 192 w 267"/>
                <a:gd name="T25" fmla="*/ 204 h 354"/>
                <a:gd name="T26" fmla="*/ 188 w 267"/>
                <a:gd name="T27" fmla="*/ 204 h 354"/>
                <a:gd name="T28" fmla="*/ 188 w 267"/>
                <a:gd name="T29" fmla="*/ 257 h 354"/>
                <a:gd name="T30" fmla="*/ 176 w 267"/>
                <a:gd name="T31" fmla="*/ 254 h 354"/>
                <a:gd name="T32" fmla="*/ 164 w 267"/>
                <a:gd name="T33" fmla="*/ 286 h 354"/>
                <a:gd name="T34" fmla="*/ 130 w 267"/>
                <a:gd name="T35" fmla="*/ 313 h 354"/>
                <a:gd name="T36" fmla="*/ 20 w 267"/>
                <a:gd name="T37" fmla="*/ 354 h 354"/>
                <a:gd name="T38" fmla="*/ 3 w 267"/>
                <a:gd name="T39" fmla="*/ 205 h 354"/>
                <a:gd name="T40" fmla="*/ 20 w 267"/>
                <a:gd name="T41" fmla="*/ 152 h 354"/>
                <a:gd name="T42" fmla="*/ 196 w 267"/>
                <a:gd name="T43" fmla="*/ 3 h 354"/>
                <a:gd name="T44" fmla="*/ 203 w 267"/>
                <a:gd name="T45" fmla="*/ 0 h 354"/>
                <a:gd name="T46" fmla="*/ 103 w 267"/>
                <a:gd name="T47" fmla="*/ 139 h 354"/>
                <a:gd name="T48" fmla="*/ 138 w 267"/>
                <a:gd name="T49" fmla="*/ 139 h 354"/>
                <a:gd name="T50" fmla="*/ 204 w 267"/>
                <a:gd name="T51" fmla="*/ 44 h 354"/>
                <a:gd name="T52" fmla="*/ 232 w 267"/>
                <a:gd name="T53" fmla="*/ 22 h 354"/>
                <a:gd name="T54" fmla="*/ 222 w 267"/>
                <a:gd name="T55" fmla="*/ 47 h 354"/>
                <a:gd name="T56" fmla="*/ 261 w 267"/>
                <a:gd name="T57" fmla="*/ 20 h 354"/>
                <a:gd name="T58" fmla="*/ 251 w 267"/>
                <a:gd name="T59" fmla="*/ 43 h 354"/>
                <a:gd name="T60" fmla="*/ 262 w 267"/>
                <a:gd name="T61" fmla="*/ 36 h 354"/>
                <a:gd name="T62" fmla="*/ 267 w 267"/>
                <a:gd name="T63" fmla="*/ 39 h 354"/>
                <a:gd name="T64" fmla="*/ 240 w 267"/>
                <a:gd name="T65" fmla="*/ 76 h 354"/>
                <a:gd name="T66" fmla="*/ 190 w 267"/>
                <a:gd name="T67" fmla="*/ 14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7" h="354">
                  <a:moveTo>
                    <a:pt x="190" y="141"/>
                  </a:moveTo>
                  <a:cubicBezTo>
                    <a:pt x="210" y="130"/>
                    <a:pt x="231" y="119"/>
                    <a:pt x="252" y="108"/>
                  </a:cubicBezTo>
                  <a:cubicBezTo>
                    <a:pt x="266" y="133"/>
                    <a:pt x="240" y="141"/>
                    <a:pt x="224" y="156"/>
                  </a:cubicBezTo>
                  <a:cubicBezTo>
                    <a:pt x="242" y="178"/>
                    <a:pt x="241" y="203"/>
                    <a:pt x="225" y="233"/>
                  </a:cubicBezTo>
                  <a:cubicBezTo>
                    <a:pt x="224" y="217"/>
                    <a:pt x="223" y="208"/>
                    <a:pt x="222" y="198"/>
                  </a:cubicBezTo>
                  <a:cubicBezTo>
                    <a:pt x="221" y="197"/>
                    <a:pt x="220" y="197"/>
                    <a:pt x="219" y="197"/>
                  </a:cubicBezTo>
                  <a:cubicBezTo>
                    <a:pt x="217" y="211"/>
                    <a:pt x="216" y="225"/>
                    <a:pt x="215" y="238"/>
                  </a:cubicBezTo>
                  <a:cubicBezTo>
                    <a:pt x="214" y="238"/>
                    <a:pt x="212" y="238"/>
                    <a:pt x="211" y="239"/>
                  </a:cubicBezTo>
                  <a:cubicBezTo>
                    <a:pt x="209" y="223"/>
                    <a:pt x="207" y="207"/>
                    <a:pt x="205" y="191"/>
                  </a:cubicBezTo>
                  <a:cubicBezTo>
                    <a:pt x="203" y="191"/>
                    <a:pt x="202" y="191"/>
                    <a:pt x="201" y="191"/>
                  </a:cubicBezTo>
                  <a:cubicBezTo>
                    <a:pt x="201" y="204"/>
                    <a:pt x="201" y="217"/>
                    <a:pt x="201" y="230"/>
                  </a:cubicBezTo>
                  <a:cubicBezTo>
                    <a:pt x="200" y="230"/>
                    <a:pt x="198" y="230"/>
                    <a:pt x="197" y="230"/>
                  </a:cubicBezTo>
                  <a:cubicBezTo>
                    <a:pt x="195" y="221"/>
                    <a:pt x="194" y="213"/>
                    <a:pt x="192" y="204"/>
                  </a:cubicBezTo>
                  <a:cubicBezTo>
                    <a:pt x="191" y="204"/>
                    <a:pt x="189" y="204"/>
                    <a:pt x="188" y="204"/>
                  </a:cubicBezTo>
                  <a:cubicBezTo>
                    <a:pt x="188" y="222"/>
                    <a:pt x="188" y="239"/>
                    <a:pt x="188" y="257"/>
                  </a:cubicBezTo>
                  <a:cubicBezTo>
                    <a:pt x="183" y="256"/>
                    <a:pt x="180" y="255"/>
                    <a:pt x="176" y="254"/>
                  </a:cubicBezTo>
                  <a:cubicBezTo>
                    <a:pt x="183" y="269"/>
                    <a:pt x="176" y="278"/>
                    <a:pt x="164" y="286"/>
                  </a:cubicBezTo>
                  <a:cubicBezTo>
                    <a:pt x="152" y="294"/>
                    <a:pt x="140" y="303"/>
                    <a:pt x="130" y="313"/>
                  </a:cubicBezTo>
                  <a:cubicBezTo>
                    <a:pt x="100" y="345"/>
                    <a:pt x="59" y="342"/>
                    <a:pt x="20" y="354"/>
                  </a:cubicBezTo>
                  <a:cubicBezTo>
                    <a:pt x="31" y="301"/>
                    <a:pt x="9" y="254"/>
                    <a:pt x="3" y="205"/>
                  </a:cubicBezTo>
                  <a:cubicBezTo>
                    <a:pt x="0" y="183"/>
                    <a:pt x="7" y="167"/>
                    <a:pt x="20" y="152"/>
                  </a:cubicBezTo>
                  <a:cubicBezTo>
                    <a:pt x="72" y="95"/>
                    <a:pt x="131" y="45"/>
                    <a:pt x="196" y="3"/>
                  </a:cubicBezTo>
                  <a:cubicBezTo>
                    <a:pt x="197" y="2"/>
                    <a:pt x="199" y="1"/>
                    <a:pt x="203" y="0"/>
                  </a:cubicBezTo>
                  <a:cubicBezTo>
                    <a:pt x="169" y="48"/>
                    <a:pt x="136" y="93"/>
                    <a:pt x="103" y="139"/>
                  </a:cubicBezTo>
                  <a:cubicBezTo>
                    <a:pt x="122" y="160"/>
                    <a:pt x="122" y="161"/>
                    <a:pt x="138" y="139"/>
                  </a:cubicBezTo>
                  <a:cubicBezTo>
                    <a:pt x="160" y="107"/>
                    <a:pt x="181" y="75"/>
                    <a:pt x="204" y="44"/>
                  </a:cubicBezTo>
                  <a:cubicBezTo>
                    <a:pt x="211" y="35"/>
                    <a:pt x="222" y="30"/>
                    <a:pt x="232" y="22"/>
                  </a:cubicBezTo>
                  <a:cubicBezTo>
                    <a:pt x="229" y="29"/>
                    <a:pt x="226" y="36"/>
                    <a:pt x="222" y="47"/>
                  </a:cubicBezTo>
                  <a:cubicBezTo>
                    <a:pt x="236" y="37"/>
                    <a:pt x="248" y="29"/>
                    <a:pt x="261" y="20"/>
                  </a:cubicBezTo>
                  <a:cubicBezTo>
                    <a:pt x="257" y="27"/>
                    <a:pt x="255" y="34"/>
                    <a:pt x="251" y="43"/>
                  </a:cubicBezTo>
                  <a:cubicBezTo>
                    <a:pt x="256" y="39"/>
                    <a:pt x="259" y="38"/>
                    <a:pt x="262" y="36"/>
                  </a:cubicBezTo>
                  <a:cubicBezTo>
                    <a:pt x="264" y="37"/>
                    <a:pt x="265" y="38"/>
                    <a:pt x="267" y="39"/>
                  </a:cubicBezTo>
                  <a:cubicBezTo>
                    <a:pt x="258" y="52"/>
                    <a:pt x="252" y="68"/>
                    <a:pt x="240" y="76"/>
                  </a:cubicBezTo>
                  <a:cubicBezTo>
                    <a:pt x="216" y="92"/>
                    <a:pt x="199" y="111"/>
                    <a:pt x="19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7787938" y="3444875"/>
              <a:ext cx="715963" cy="598488"/>
            </a:xfrm>
            <a:custGeom>
              <a:avLst/>
              <a:gdLst>
                <a:gd name="T0" fmla="*/ 200 w 203"/>
                <a:gd name="T1" fmla="*/ 123 h 170"/>
                <a:gd name="T2" fmla="*/ 151 w 203"/>
                <a:gd name="T3" fmla="*/ 86 h 170"/>
                <a:gd name="T4" fmla="*/ 147 w 203"/>
                <a:gd name="T5" fmla="*/ 88 h 170"/>
                <a:gd name="T6" fmla="*/ 161 w 203"/>
                <a:gd name="T7" fmla="*/ 115 h 170"/>
                <a:gd name="T8" fmla="*/ 75 w 203"/>
                <a:gd name="T9" fmla="*/ 100 h 170"/>
                <a:gd name="T10" fmla="*/ 70 w 203"/>
                <a:gd name="T11" fmla="*/ 168 h 170"/>
                <a:gd name="T12" fmla="*/ 63 w 203"/>
                <a:gd name="T13" fmla="*/ 170 h 170"/>
                <a:gd name="T14" fmla="*/ 0 w 203"/>
                <a:gd name="T15" fmla="*/ 34 h 170"/>
                <a:gd name="T16" fmla="*/ 41 w 203"/>
                <a:gd name="T17" fmla="*/ 45 h 170"/>
                <a:gd name="T18" fmla="*/ 32 w 203"/>
                <a:gd name="T19" fmla="*/ 0 h 170"/>
                <a:gd name="T20" fmla="*/ 78 w 203"/>
                <a:gd name="T21" fmla="*/ 6 h 170"/>
                <a:gd name="T22" fmla="*/ 146 w 203"/>
                <a:gd name="T23" fmla="*/ 43 h 170"/>
                <a:gd name="T24" fmla="*/ 203 w 203"/>
                <a:gd name="T25" fmla="*/ 121 h 170"/>
                <a:gd name="T26" fmla="*/ 200 w 203"/>
                <a:gd name="T27" fmla="*/ 12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170">
                  <a:moveTo>
                    <a:pt x="200" y="123"/>
                  </a:moveTo>
                  <a:cubicBezTo>
                    <a:pt x="183" y="110"/>
                    <a:pt x="167" y="98"/>
                    <a:pt x="151" y="86"/>
                  </a:cubicBezTo>
                  <a:cubicBezTo>
                    <a:pt x="149" y="87"/>
                    <a:pt x="148" y="88"/>
                    <a:pt x="147" y="88"/>
                  </a:cubicBezTo>
                  <a:cubicBezTo>
                    <a:pt x="152" y="98"/>
                    <a:pt x="157" y="108"/>
                    <a:pt x="161" y="115"/>
                  </a:cubicBezTo>
                  <a:cubicBezTo>
                    <a:pt x="134" y="110"/>
                    <a:pt x="106" y="105"/>
                    <a:pt x="75" y="100"/>
                  </a:cubicBezTo>
                  <a:cubicBezTo>
                    <a:pt x="73" y="126"/>
                    <a:pt x="71" y="147"/>
                    <a:pt x="70" y="168"/>
                  </a:cubicBezTo>
                  <a:cubicBezTo>
                    <a:pt x="68" y="168"/>
                    <a:pt x="65" y="169"/>
                    <a:pt x="63" y="170"/>
                  </a:cubicBezTo>
                  <a:cubicBezTo>
                    <a:pt x="43" y="126"/>
                    <a:pt x="22" y="82"/>
                    <a:pt x="0" y="34"/>
                  </a:cubicBezTo>
                  <a:cubicBezTo>
                    <a:pt x="15" y="38"/>
                    <a:pt x="27" y="41"/>
                    <a:pt x="41" y="45"/>
                  </a:cubicBezTo>
                  <a:cubicBezTo>
                    <a:pt x="38" y="30"/>
                    <a:pt x="35" y="18"/>
                    <a:pt x="32" y="0"/>
                  </a:cubicBezTo>
                  <a:cubicBezTo>
                    <a:pt x="49" y="2"/>
                    <a:pt x="64" y="4"/>
                    <a:pt x="78" y="6"/>
                  </a:cubicBezTo>
                  <a:cubicBezTo>
                    <a:pt x="106" y="8"/>
                    <a:pt x="129" y="19"/>
                    <a:pt x="146" y="43"/>
                  </a:cubicBezTo>
                  <a:cubicBezTo>
                    <a:pt x="163" y="70"/>
                    <a:pt x="184" y="95"/>
                    <a:pt x="203" y="121"/>
                  </a:cubicBezTo>
                  <a:cubicBezTo>
                    <a:pt x="202" y="121"/>
                    <a:pt x="201" y="122"/>
                    <a:pt x="20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7668875" y="817562"/>
              <a:ext cx="1563688" cy="331788"/>
            </a:xfrm>
            <a:custGeom>
              <a:avLst/>
              <a:gdLst>
                <a:gd name="T0" fmla="*/ 444 w 444"/>
                <a:gd name="T1" fmla="*/ 44 h 94"/>
                <a:gd name="T2" fmla="*/ 360 w 444"/>
                <a:gd name="T3" fmla="*/ 93 h 94"/>
                <a:gd name="T4" fmla="*/ 344 w 444"/>
                <a:gd name="T5" fmla="*/ 90 h 94"/>
                <a:gd name="T6" fmla="*/ 55 w 444"/>
                <a:gd name="T7" fmla="*/ 19 h 94"/>
                <a:gd name="T8" fmla="*/ 0 w 444"/>
                <a:gd name="T9" fmla="*/ 6 h 94"/>
                <a:gd name="T10" fmla="*/ 0 w 444"/>
                <a:gd name="T11" fmla="*/ 0 h 94"/>
                <a:gd name="T12" fmla="*/ 123 w 444"/>
                <a:gd name="T13" fmla="*/ 11 h 94"/>
                <a:gd name="T14" fmla="*/ 288 w 444"/>
                <a:gd name="T15" fmla="*/ 23 h 94"/>
                <a:gd name="T16" fmla="*/ 438 w 444"/>
                <a:gd name="T17" fmla="*/ 39 h 94"/>
                <a:gd name="T18" fmla="*/ 444 w 444"/>
                <a:gd name="T19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94">
                  <a:moveTo>
                    <a:pt x="444" y="44"/>
                  </a:moveTo>
                  <a:cubicBezTo>
                    <a:pt x="421" y="70"/>
                    <a:pt x="390" y="82"/>
                    <a:pt x="360" y="93"/>
                  </a:cubicBezTo>
                  <a:cubicBezTo>
                    <a:pt x="355" y="94"/>
                    <a:pt x="349" y="92"/>
                    <a:pt x="344" y="90"/>
                  </a:cubicBezTo>
                  <a:cubicBezTo>
                    <a:pt x="251" y="55"/>
                    <a:pt x="152" y="39"/>
                    <a:pt x="55" y="19"/>
                  </a:cubicBezTo>
                  <a:cubicBezTo>
                    <a:pt x="37" y="15"/>
                    <a:pt x="18" y="10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1" y="4"/>
                    <a:pt x="82" y="8"/>
                    <a:pt x="123" y="11"/>
                  </a:cubicBezTo>
                  <a:cubicBezTo>
                    <a:pt x="178" y="15"/>
                    <a:pt x="233" y="18"/>
                    <a:pt x="288" y="23"/>
                  </a:cubicBezTo>
                  <a:cubicBezTo>
                    <a:pt x="338" y="27"/>
                    <a:pt x="388" y="34"/>
                    <a:pt x="438" y="39"/>
                  </a:cubicBezTo>
                  <a:cubicBezTo>
                    <a:pt x="440" y="40"/>
                    <a:pt x="441" y="42"/>
                    <a:pt x="44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6484600" y="-1249363"/>
              <a:ext cx="563563" cy="569913"/>
            </a:xfrm>
            <a:custGeom>
              <a:avLst/>
              <a:gdLst>
                <a:gd name="T0" fmla="*/ 156 w 160"/>
                <a:gd name="T1" fmla="*/ 162 h 162"/>
                <a:gd name="T2" fmla="*/ 75 w 160"/>
                <a:gd name="T3" fmla="*/ 84 h 162"/>
                <a:gd name="T4" fmla="*/ 59 w 160"/>
                <a:gd name="T5" fmla="*/ 70 h 162"/>
                <a:gd name="T6" fmla="*/ 0 w 160"/>
                <a:gd name="T7" fmla="*/ 0 h 162"/>
                <a:gd name="T8" fmla="*/ 48 w 160"/>
                <a:gd name="T9" fmla="*/ 45 h 162"/>
                <a:gd name="T10" fmla="*/ 81 w 160"/>
                <a:gd name="T11" fmla="*/ 50 h 162"/>
                <a:gd name="T12" fmla="*/ 117 w 160"/>
                <a:gd name="T13" fmla="*/ 33 h 162"/>
                <a:gd name="T14" fmla="*/ 136 w 160"/>
                <a:gd name="T15" fmla="*/ 39 h 162"/>
                <a:gd name="T16" fmla="*/ 156 w 160"/>
                <a:gd name="T17" fmla="*/ 70 h 162"/>
                <a:gd name="T18" fmla="*/ 159 w 160"/>
                <a:gd name="T19" fmla="*/ 106 h 162"/>
                <a:gd name="T20" fmla="*/ 156 w 160"/>
                <a:gd name="T2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2">
                  <a:moveTo>
                    <a:pt x="156" y="162"/>
                  </a:moveTo>
                  <a:cubicBezTo>
                    <a:pt x="131" y="137"/>
                    <a:pt x="103" y="110"/>
                    <a:pt x="75" y="84"/>
                  </a:cubicBezTo>
                  <a:cubicBezTo>
                    <a:pt x="70" y="78"/>
                    <a:pt x="65" y="71"/>
                    <a:pt x="59" y="70"/>
                  </a:cubicBezTo>
                  <a:cubicBezTo>
                    <a:pt x="22" y="62"/>
                    <a:pt x="11" y="32"/>
                    <a:pt x="0" y="0"/>
                  </a:cubicBezTo>
                  <a:cubicBezTo>
                    <a:pt x="16" y="15"/>
                    <a:pt x="34" y="29"/>
                    <a:pt x="48" y="45"/>
                  </a:cubicBezTo>
                  <a:cubicBezTo>
                    <a:pt x="59" y="57"/>
                    <a:pt x="68" y="57"/>
                    <a:pt x="81" y="50"/>
                  </a:cubicBezTo>
                  <a:cubicBezTo>
                    <a:pt x="92" y="43"/>
                    <a:pt x="105" y="39"/>
                    <a:pt x="117" y="33"/>
                  </a:cubicBezTo>
                  <a:cubicBezTo>
                    <a:pt x="126" y="28"/>
                    <a:pt x="131" y="30"/>
                    <a:pt x="136" y="39"/>
                  </a:cubicBezTo>
                  <a:cubicBezTo>
                    <a:pt x="142" y="49"/>
                    <a:pt x="152" y="58"/>
                    <a:pt x="156" y="70"/>
                  </a:cubicBezTo>
                  <a:cubicBezTo>
                    <a:pt x="160" y="81"/>
                    <a:pt x="160" y="94"/>
                    <a:pt x="159" y="106"/>
                  </a:cubicBezTo>
                  <a:cubicBezTo>
                    <a:pt x="159" y="126"/>
                    <a:pt x="157" y="145"/>
                    <a:pt x="156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7065625" y="-1185863"/>
              <a:ext cx="325438" cy="581025"/>
            </a:xfrm>
            <a:custGeom>
              <a:avLst/>
              <a:gdLst>
                <a:gd name="T0" fmla="*/ 92 w 92"/>
                <a:gd name="T1" fmla="*/ 139 h 165"/>
                <a:gd name="T2" fmla="*/ 32 w 92"/>
                <a:gd name="T3" fmla="*/ 165 h 165"/>
                <a:gd name="T4" fmla="*/ 0 w 92"/>
                <a:gd name="T5" fmla="*/ 0 h 165"/>
                <a:gd name="T6" fmla="*/ 42 w 92"/>
                <a:gd name="T7" fmla="*/ 30 h 165"/>
                <a:gd name="T8" fmla="*/ 92 w 92"/>
                <a:gd name="T9" fmla="*/ 1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65">
                  <a:moveTo>
                    <a:pt x="92" y="139"/>
                  </a:moveTo>
                  <a:cubicBezTo>
                    <a:pt x="69" y="149"/>
                    <a:pt x="52" y="157"/>
                    <a:pt x="32" y="165"/>
                  </a:cubicBezTo>
                  <a:cubicBezTo>
                    <a:pt x="58" y="102"/>
                    <a:pt x="27" y="54"/>
                    <a:pt x="0" y="0"/>
                  </a:cubicBezTo>
                  <a:cubicBezTo>
                    <a:pt x="14" y="10"/>
                    <a:pt x="34" y="17"/>
                    <a:pt x="42" y="30"/>
                  </a:cubicBezTo>
                  <a:cubicBezTo>
                    <a:pt x="61" y="64"/>
                    <a:pt x="75" y="102"/>
                    <a:pt x="9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5816263" y="793750"/>
              <a:ext cx="355600" cy="355600"/>
            </a:xfrm>
            <a:custGeom>
              <a:avLst/>
              <a:gdLst>
                <a:gd name="T0" fmla="*/ 10 w 101"/>
                <a:gd name="T1" fmla="*/ 101 h 101"/>
                <a:gd name="T2" fmla="*/ 27 w 101"/>
                <a:gd name="T3" fmla="*/ 60 h 101"/>
                <a:gd name="T4" fmla="*/ 43 w 101"/>
                <a:gd name="T5" fmla="*/ 49 h 101"/>
                <a:gd name="T6" fmla="*/ 48 w 101"/>
                <a:gd name="T7" fmla="*/ 17 h 101"/>
                <a:gd name="T8" fmla="*/ 45 w 101"/>
                <a:gd name="T9" fmla="*/ 5 h 101"/>
                <a:gd name="T10" fmla="*/ 61 w 101"/>
                <a:gd name="T11" fmla="*/ 2 h 101"/>
                <a:gd name="T12" fmla="*/ 101 w 101"/>
                <a:gd name="T13" fmla="*/ 31 h 101"/>
                <a:gd name="T14" fmla="*/ 52 w 101"/>
                <a:gd name="T15" fmla="*/ 58 h 101"/>
                <a:gd name="T16" fmla="*/ 36 w 101"/>
                <a:gd name="T17" fmla="*/ 80 h 101"/>
                <a:gd name="T18" fmla="*/ 9 w 101"/>
                <a:gd name="T19" fmla="*/ 101 h 101"/>
                <a:gd name="T20" fmla="*/ 10 w 101"/>
                <a:gd name="T2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1">
                  <a:moveTo>
                    <a:pt x="10" y="101"/>
                  </a:moveTo>
                  <a:cubicBezTo>
                    <a:pt x="0" y="81"/>
                    <a:pt x="11" y="70"/>
                    <a:pt x="27" y="60"/>
                  </a:cubicBezTo>
                  <a:cubicBezTo>
                    <a:pt x="32" y="57"/>
                    <a:pt x="37" y="52"/>
                    <a:pt x="43" y="49"/>
                  </a:cubicBezTo>
                  <a:cubicBezTo>
                    <a:pt x="63" y="35"/>
                    <a:pt x="63" y="35"/>
                    <a:pt x="48" y="17"/>
                  </a:cubicBezTo>
                  <a:cubicBezTo>
                    <a:pt x="45" y="14"/>
                    <a:pt x="46" y="9"/>
                    <a:pt x="45" y="5"/>
                  </a:cubicBezTo>
                  <a:cubicBezTo>
                    <a:pt x="50" y="4"/>
                    <a:pt x="57" y="0"/>
                    <a:pt x="61" y="2"/>
                  </a:cubicBezTo>
                  <a:cubicBezTo>
                    <a:pt x="75" y="11"/>
                    <a:pt x="89" y="22"/>
                    <a:pt x="101" y="31"/>
                  </a:cubicBezTo>
                  <a:cubicBezTo>
                    <a:pt x="84" y="40"/>
                    <a:pt x="67" y="48"/>
                    <a:pt x="52" y="58"/>
                  </a:cubicBezTo>
                  <a:cubicBezTo>
                    <a:pt x="45" y="63"/>
                    <a:pt x="38" y="72"/>
                    <a:pt x="36" y="80"/>
                  </a:cubicBezTo>
                  <a:cubicBezTo>
                    <a:pt x="34" y="97"/>
                    <a:pt x="24" y="101"/>
                    <a:pt x="9" y="101"/>
                  </a:cubicBezTo>
                  <a:cubicBezTo>
                    <a:pt x="9" y="101"/>
                    <a:pt x="10" y="101"/>
                    <a:pt x="1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7721263" y="3155950"/>
              <a:ext cx="268288" cy="153988"/>
            </a:xfrm>
            <a:custGeom>
              <a:avLst/>
              <a:gdLst>
                <a:gd name="T0" fmla="*/ 76 w 76"/>
                <a:gd name="T1" fmla="*/ 39 h 44"/>
                <a:gd name="T2" fmla="*/ 32 w 76"/>
                <a:gd name="T3" fmla="*/ 41 h 44"/>
                <a:gd name="T4" fmla="*/ 8 w 76"/>
                <a:gd name="T5" fmla="*/ 22 h 44"/>
                <a:gd name="T6" fmla="*/ 10 w 76"/>
                <a:gd name="T7" fmla="*/ 0 h 44"/>
                <a:gd name="T8" fmla="*/ 31 w 76"/>
                <a:gd name="T9" fmla="*/ 13 h 44"/>
                <a:gd name="T10" fmla="*/ 76 w 76"/>
                <a:gd name="T11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4">
                  <a:moveTo>
                    <a:pt x="76" y="39"/>
                  </a:moveTo>
                  <a:cubicBezTo>
                    <a:pt x="56" y="40"/>
                    <a:pt x="43" y="44"/>
                    <a:pt x="32" y="41"/>
                  </a:cubicBezTo>
                  <a:cubicBezTo>
                    <a:pt x="23" y="39"/>
                    <a:pt x="14" y="31"/>
                    <a:pt x="8" y="22"/>
                  </a:cubicBezTo>
                  <a:cubicBezTo>
                    <a:pt x="3" y="14"/>
                    <a:pt x="0" y="2"/>
                    <a:pt x="10" y="0"/>
                  </a:cubicBezTo>
                  <a:cubicBezTo>
                    <a:pt x="20" y="6"/>
                    <a:pt x="26" y="14"/>
                    <a:pt x="31" y="13"/>
                  </a:cubicBezTo>
                  <a:cubicBezTo>
                    <a:pt x="54" y="9"/>
                    <a:pt x="58" y="29"/>
                    <a:pt x="7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5973425" y="965200"/>
              <a:ext cx="158750" cy="138113"/>
            </a:xfrm>
            <a:custGeom>
              <a:avLst/>
              <a:gdLst>
                <a:gd name="T0" fmla="*/ 36 w 45"/>
                <a:gd name="T1" fmla="*/ 0 h 39"/>
                <a:gd name="T2" fmla="*/ 45 w 45"/>
                <a:gd name="T3" fmla="*/ 24 h 39"/>
                <a:gd name="T4" fmla="*/ 6 w 45"/>
                <a:gd name="T5" fmla="*/ 39 h 39"/>
                <a:gd name="T6" fmla="*/ 36 w 45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9">
                  <a:moveTo>
                    <a:pt x="36" y="0"/>
                  </a:moveTo>
                  <a:cubicBezTo>
                    <a:pt x="39" y="8"/>
                    <a:pt x="42" y="15"/>
                    <a:pt x="45" y="24"/>
                  </a:cubicBezTo>
                  <a:cubicBezTo>
                    <a:pt x="32" y="29"/>
                    <a:pt x="19" y="34"/>
                    <a:pt x="6" y="39"/>
                  </a:cubicBezTo>
                  <a:cubicBezTo>
                    <a:pt x="0" y="14"/>
                    <a:pt x="22" y="11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4343063" y="2684463"/>
              <a:ext cx="982663" cy="685800"/>
            </a:xfrm>
            <a:custGeom>
              <a:avLst/>
              <a:gdLst>
                <a:gd name="T0" fmla="*/ 0 w 279"/>
                <a:gd name="T1" fmla="*/ 112 h 195"/>
                <a:gd name="T2" fmla="*/ 126 w 279"/>
                <a:gd name="T3" fmla="*/ 59 h 195"/>
                <a:gd name="T4" fmla="*/ 177 w 279"/>
                <a:gd name="T5" fmla="*/ 34 h 195"/>
                <a:gd name="T6" fmla="*/ 200 w 279"/>
                <a:gd name="T7" fmla="*/ 33 h 195"/>
                <a:gd name="T8" fmla="*/ 249 w 279"/>
                <a:gd name="T9" fmla="*/ 13 h 195"/>
                <a:gd name="T10" fmla="*/ 269 w 279"/>
                <a:gd name="T11" fmla="*/ 21 h 195"/>
                <a:gd name="T12" fmla="*/ 270 w 279"/>
                <a:gd name="T13" fmla="*/ 90 h 195"/>
                <a:gd name="T14" fmla="*/ 228 w 279"/>
                <a:gd name="T15" fmla="*/ 195 h 195"/>
                <a:gd name="T16" fmla="*/ 194 w 279"/>
                <a:gd name="T17" fmla="*/ 176 h 195"/>
                <a:gd name="T18" fmla="*/ 156 w 279"/>
                <a:gd name="T19" fmla="*/ 167 h 195"/>
                <a:gd name="T20" fmla="*/ 136 w 279"/>
                <a:gd name="T21" fmla="*/ 158 h 195"/>
                <a:gd name="T22" fmla="*/ 89 w 279"/>
                <a:gd name="T23" fmla="*/ 147 h 195"/>
                <a:gd name="T24" fmla="*/ 43 w 279"/>
                <a:gd name="T25" fmla="*/ 142 h 195"/>
                <a:gd name="T26" fmla="*/ 22 w 279"/>
                <a:gd name="T27" fmla="*/ 140 h 195"/>
                <a:gd name="T28" fmla="*/ 37 w 279"/>
                <a:gd name="T29" fmla="*/ 134 h 195"/>
                <a:gd name="T30" fmla="*/ 36 w 279"/>
                <a:gd name="T31" fmla="*/ 128 h 195"/>
                <a:gd name="T32" fmla="*/ 0 w 279"/>
                <a:gd name="T33" fmla="*/ 1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" h="195">
                  <a:moveTo>
                    <a:pt x="0" y="112"/>
                  </a:moveTo>
                  <a:cubicBezTo>
                    <a:pt x="39" y="88"/>
                    <a:pt x="82" y="74"/>
                    <a:pt x="126" y="59"/>
                  </a:cubicBezTo>
                  <a:cubicBezTo>
                    <a:pt x="144" y="54"/>
                    <a:pt x="160" y="43"/>
                    <a:pt x="177" y="34"/>
                  </a:cubicBezTo>
                  <a:cubicBezTo>
                    <a:pt x="185" y="30"/>
                    <a:pt x="194" y="34"/>
                    <a:pt x="200" y="33"/>
                  </a:cubicBezTo>
                  <a:cubicBezTo>
                    <a:pt x="217" y="32"/>
                    <a:pt x="235" y="24"/>
                    <a:pt x="249" y="13"/>
                  </a:cubicBezTo>
                  <a:cubicBezTo>
                    <a:pt x="265" y="0"/>
                    <a:pt x="268" y="6"/>
                    <a:pt x="269" y="21"/>
                  </a:cubicBezTo>
                  <a:cubicBezTo>
                    <a:pt x="270" y="44"/>
                    <a:pt x="265" y="68"/>
                    <a:pt x="270" y="90"/>
                  </a:cubicBezTo>
                  <a:cubicBezTo>
                    <a:pt x="279" y="135"/>
                    <a:pt x="242" y="159"/>
                    <a:pt x="228" y="195"/>
                  </a:cubicBezTo>
                  <a:cubicBezTo>
                    <a:pt x="215" y="188"/>
                    <a:pt x="204" y="183"/>
                    <a:pt x="194" y="176"/>
                  </a:cubicBezTo>
                  <a:cubicBezTo>
                    <a:pt x="182" y="168"/>
                    <a:pt x="172" y="160"/>
                    <a:pt x="156" y="167"/>
                  </a:cubicBezTo>
                  <a:cubicBezTo>
                    <a:pt x="151" y="169"/>
                    <a:pt x="140" y="163"/>
                    <a:pt x="136" y="158"/>
                  </a:cubicBezTo>
                  <a:cubicBezTo>
                    <a:pt x="122" y="143"/>
                    <a:pt x="107" y="142"/>
                    <a:pt x="89" y="147"/>
                  </a:cubicBezTo>
                  <a:cubicBezTo>
                    <a:pt x="74" y="152"/>
                    <a:pt x="56" y="164"/>
                    <a:pt x="43" y="142"/>
                  </a:cubicBezTo>
                  <a:cubicBezTo>
                    <a:pt x="42" y="139"/>
                    <a:pt x="32" y="142"/>
                    <a:pt x="22" y="140"/>
                  </a:cubicBezTo>
                  <a:cubicBezTo>
                    <a:pt x="27" y="138"/>
                    <a:pt x="32" y="136"/>
                    <a:pt x="37" y="134"/>
                  </a:cubicBezTo>
                  <a:cubicBezTo>
                    <a:pt x="37" y="132"/>
                    <a:pt x="36" y="130"/>
                    <a:pt x="36" y="128"/>
                  </a:cubicBezTo>
                  <a:cubicBezTo>
                    <a:pt x="24" y="123"/>
                    <a:pt x="13" y="118"/>
                    <a:pt x="0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6319500" y="3130550"/>
              <a:ext cx="173038" cy="211138"/>
            </a:xfrm>
            <a:custGeom>
              <a:avLst/>
              <a:gdLst>
                <a:gd name="T0" fmla="*/ 0 w 49"/>
                <a:gd name="T1" fmla="*/ 60 h 60"/>
                <a:gd name="T2" fmla="*/ 49 w 49"/>
                <a:gd name="T3" fmla="*/ 8 h 60"/>
                <a:gd name="T4" fmla="*/ 19 w 49"/>
                <a:gd name="T5" fmla="*/ 31 h 60"/>
                <a:gd name="T6" fmla="*/ 0 w 49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60">
                  <a:moveTo>
                    <a:pt x="0" y="60"/>
                  </a:moveTo>
                  <a:cubicBezTo>
                    <a:pt x="6" y="15"/>
                    <a:pt x="17" y="0"/>
                    <a:pt x="49" y="8"/>
                  </a:cubicBezTo>
                  <a:cubicBezTo>
                    <a:pt x="37" y="17"/>
                    <a:pt x="26" y="23"/>
                    <a:pt x="19" y="31"/>
                  </a:cubicBezTo>
                  <a:cubicBezTo>
                    <a:pt x="11" y="39"/>
                    <a:pt x="7" y="50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209963" y="2997200"/>
              <a:ext cx="106363" cy="123825"/>
            </a:xfrm>
            <a:custGeom>
              <a:avLst/>
              <a:gdLst>
                <a:gd name="T0" fmla="*/ 30 w 30"/>
                <a:gd name="T1" fmla="*/ 5 h 35"/>
                <a:gd name="T2" fmla="*/ 15 w 30"/>
                <a:gd name="T3" fmla="*/ 35 h 35"/>
                <a:gd name="T4" fmla="*/ 0 w 30"/>
                <a:gd name="T5" fmla="*/ 7 h 35"/>
                <a:gd name="T6" fmla="*/ 27 w 30"/>
                <a:gd name="T7" fmla="*/ 0 h 35"/>
                <a:gd name="T8" fmla="*/ 30 w 30"/>
                <a:gd name="T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30" y="5"/>
                  </a:moveTo>
                  <a:cubicBezTo>
                    <a:pt x="25" y="14"/>
                    <a:pt x="21" y="23"/>
                    <a:pt x="15" y="35"/>
                  </a:cubicBezTo>
                  <a:cubicBezTo>
                    <a:pt x="9" y="25"/>
                    <a:pt x="5" y="16"/>
                    <a:pt x="0" y="7"/>
                  </a:cubicBezTo>
                  <a:cubicBezTo>
                    <a:pt x="9" y="5"/>
                    <a:pt x="18" y="2"/>
                    <a:pt x="27" y="0"/>
                  </a:cubicBezTo>
                  <a:cubicBezTo>
                    <a:pt x="28" y="1"/>
                    <a:pt x="29" y="3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54" y="1101395"/>
            <a:ext cx="2778394" cy="48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0" y="0"/>
            <a:ext cx="12192000" cy="688489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2A90F8-2841-4A17-BEAA-DE48EF7F5045}"/>
              </a:ext>
            </a:extLst>
          </p:cNvPr>
          <p:cNvSpPr txBox="1"/>
          <p:nvPr/>
        </p:nvSpPr>
        <p:spPr>
          <a:xfrm>
            <a:off x="1063870" y="449925"/>
            <a:ext cx="100642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TERROR </a:t>
            </a:r>
            <a:r>
              <a:rPr lang="en-US" altLang="ko-KR" sz="6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FESTIVAL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11141-FFD4-4455-90D6-E18840CE4095}"/>
              </a:ext>
            </a:extLst>
          </p:cNvPr>
          <p:cNvSpPr txBox="1"/>
          <p:nvPr/>
        </p:nvSpPr>
        <p:spPr>
          <a:xfrm>
            <a:off x="8985738" y="2991755"/>
            <a:ext cx="2717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zing </a:t>
            </a:r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and appeal to your Presentations.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pPr algn="r"/>
            <a:endParaRPr lang="en-US" altLang="ko-KR" sz="1200" dirty="0">
              <a:solidFill>
                <a:srgbClr val="FF0000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2111141-FFD4-4455-90D6-E18840CE4095}"/>
              </a:ext>
            </a:extLst>
          </p:cNvPr>
          <p:cNvSpPr txBox="1"/>
          <p:nvPr/>
        </p:nvSpPr>
        <p:spPr>
          <a:xfrm>
            <a:off x="660089" y="2813590"/>
            <a:ext cx="2717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zing </a:t>
            </a:r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and appeal to your Presentations.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16393" y="992394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567342A-8D2B-46D8-B171-11F844176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016" y="496428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Infographic Style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6988AA5-9286-4767-AEC5-063B4501F0B9}"/>
              </a:ext>
            </a:extLst>
          </p:cNvPr>
          <p:cNvGrpSpPr/>
          <p:nvPr/>
        </p:nvGrpSpPr>
        <p:grpSpPr>
          <a:xfrm>
            <a:off x="645588" y="5019559"/>
            <a:ext cx="3301597" cy="1278384"/>
            <a:chOff x="4830996" y="1667658"/>
            <a:chExt cx="1574762" cy="127838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50B223F-1586-482C-AFF0-F1648FB183D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DE857CC-103E-405F-B4A9-9A0A9AA12563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316A68A-A5D6-4B6F-B6F5-CBB8FE2863AA}"/>
              </a:ext>
            </a:extLst>
          </p:cNvPr>
          <p:cNvGrpSpPr/>
          <p:nvPr/>
        </p:nvGrpSpPr>
        <p:grpSpPr>
          <a:xfrm>
            <a:off x="7847416" y="5019559"/>
            <a:ext cx="3301597" cy="1278384"/>
            <a:chOff x="4830996" y="1667658"/>
            <a:chExt cx="1574762" cy="127838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C7BF17B-DE87-43D1-B8B0-D5D086C6E074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A275EFD-2C22-4863-98BE-68FDB17DD0E9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37" y="1336658"/>
            <a:ext cx="4731899" cy="52757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389" y="3060915"/>
            <a:ext cx="1819125" cy="18272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55773" y="3024351"/>
            <a:ext cx="2005458" cy="2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5"/>
            <a:ext cx="12192000" cy="6842448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B6F11-8B28-4CC3-B7CA-AEF56A5CC9A7}"/>
              </a:ext>
            </a:extLst>
          </p:cNvPr>
          <p:cNvSpPr txBox="1"/>
          <p:nvPr/>
        </p:nvSpPr>
        <p:spPr>
          <a:xfrm>
            <a:off x="362801" y="4283370"/>
            <a:ext cx="307597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endParaRPr lang="en-GB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D7535-44C5-4AFD-B6C6-F47125B01727}"/>
              </a:ext>
            </a:extLst>
          </p:cNvPr>
          <p:cNvSpPr txBox="1"/>
          <p:nvPr/>
        </p:nvSpPr>
        <p:spPr>
          <a:xfrm>
            <a:off x="362801" y="2935285"/>
            <a:ext cx="2588482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36CA8-F9E5-44C5-893A-AC6752D64578}"/>
              </a:ext>
            </a:extLst>
          </p:cNvPr>
          <p:cNvSpPr txBox="1"/>
          <p:nvPr/>
        </p:nvSpPr>
        <p:spPr>
          <a:xfrm>
            <a:off x="7938557" y="5306225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8" y="-79003"/>
            <a:ext cx="7770412" cy="719698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8E940-0A35-41F0-9BBA-503848369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5" name="그룹 48">
            <a:extLst>
              <a:ext uri="{FF2B5EF4-FFF2-40B4-BE49-F238E27FC236}">
                <a16:creationId xmlns:a16="http://schemas.microsoft.com/office/drawing/2014/main" id="{7105035A-B02B-4A6D-8C75-07B7A9B05AD7}"/>
              </a:ext>
            </a:extLst>
          </p:cNvPr>
          <p:cNvGrpSpPr/>
          <p:nvPr/>
        </p:nvGrpSpPr>
        <p:grpSpPr>
          <a:xfrm>
            <a:off x="1036280" y="3688580"/>
            <a:ext cx="1440000" cy="1284999"/>
            <a:chOff x="449256" y="3307514"/>
            <a:chExt cx="1440000" cy="1284999"/>
          </a:xfrm>
        </p:grpSpPr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BB939D71-3104-481E-AC73-48F4CF07A54D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307514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3E01E658-C2FE-4863-8660-3A46661EA7F9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584513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49">
            <a:extLst>
              <a:ext uri="{FF2B5EF4-FFF2-40B4-BE49-F238E27FC236}">
                <a16:creationId xmlns:a16="http://schemas.microsoft.com/office/drawing/2014/main" id="{16EFF152-3B74-44F7-8F86-77F3192FCAF2}"/>
              </a:ext>
            </a:extLst>
          </p:cNvPr>
          <p:cNvGrpSpPr/>
          <p:nvPr/>
        </p:nvGrpSpPr>
        <p:grpSpPr>
          <a:xfrm>
            <a:off x="2891690" y="5119632"/>
            <a:ext cx="1440000" cy="1303663"/>
            <a:chOff x="1562827" y="5097612"/>
            <a:chExt cx="1440000" cy="1303663"/>
          </a:xfrm>
        </p:grpSpPr>
        <p:sp>
          <p:nvSpPr>
            <p:cNvPr id="9" name="Text Placeholder 24">
              <a:extLst>
                <a:ext uri="{FF2B5EF4-FFF2-40B4-BE49-F238E27FC236}">
                  <a16:creationId xmlns:a16="http://schemas.microsoft.com/office/drawing/2014/main" id="{83B1F155-86AD-44E4-8120-B64C5CA2127F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09761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 Placeholder 28">
              <a:extLst>
                <a:ext uri="{FF2B5EF4-FFF2-40B4-BE49-F238E27FC236}">
                  <a16:creationId xmlns:a16="http://schemas.microsoft.com/office/drawing/2014/main" id="{EA7C6707-870E-47C5-BBC4-46086789A2BA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39327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1" name="그룹 51">
            <a:extLst>
              <a:ext uri="{FF2B5EF4-FFF2-40B4-BE49-F238E27FC236}">
                <a16:creationId xmlns:a16="http://schemas.microsoft.com/office/drawing/2014/main" id="{42F5227F-81E5-4069-AE84-C9D9ECF9D56A}"/>
              </a:ext>
            </a:extLst>
          </p:cNvPr>
          <p:cNvGrpSpPr/>
          <p:nvPr/>
        </p:nvGrpSpPr>
        <p:grpSpPr>
          <a:xfrm>
            <a:off x="6602510" y="4159376"/>
            <a:ext cx="1440000" cy="1284999"/>
            <a:chOff x="4322373" y="3873695"/>
            <a:chExt cx="1440000" cy="1284999"/>
          </a:xfrm>
        </p:grpSpPr>
        <p:sp>
          <p:nvSpPr>
            <p:cNvPr id="12" name="Text Placeholder 29">
              <a:extLst>
                <a:ext uri="{FF2B5EF4-FFF2-40B4-BE49-F238E27FC236}">
                  <a16:creationId xmlns:a16="http://schemas.microsoft.com/office/drawing/2014/main" id="{57C8B8F8-C3E3-4C9F-B0C9-A237C10DA479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 Placeholder 30">
              <a:extLst>
                <a:ext uri="{FF2B5EF4-FFF2-40B4-BE49-F238E27FC236}">
                  <a16:creationId xmlns:a16="http://schemas.microsoft.com/office/drawing/2014/main" id="{82EDED0A-03C4-417A-B154-D112EAC13DD6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" name="그룹 50">
            <a:extLst>
              <a:ext uri="{FF2B5EF4-FFF2-40B4-BE49-F238E27FC236}">
                <a16:creationId xmlns:a16="http://schemas.microsoft.com/office/drawing/2014/main" id="{5C49C22A-F10E-4710-AEE2-D1A3007F21BA}"/>
              </a:ext>
            </a:extLst>
          </p:cNvPr>
          <p:cNvGrpSpPr/>
          <p:nvPr/>
        </p:nvGrpSpPr>
        <p:grpSpPr>
          <a:xfrm>
            <a:off x="4747100" y="4630172"/>
            <a:ext cx="1440000" cy="1303663"/>
            <a:chOff x="2942600" y="4400642"/>
            <a:chExt cx="1440000" cy="1303663"/>
          </a:xfrm>
        </p:grpSpPr>
        <p:sp>
          <p:nvSpPr>
            <p:cNvPr id="15" name="Text Placeholder 31">
              <a:extLst>
                <a:ext uri="{FF2B5EF4-FFF2-40B4-BE49-F238E27FC236}">
                  <a16:creationId xmlns:a16="http://schemas.microsoft.com/office/drawing/2014/main" id="{39514145-68EA-4DD3-9E97-E498D30E3093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40064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32">
              <a:extLst>
                <a:ext uri="{FF2B5EF4-FFF2-40B4-BE49-F238E27FC236}">
                  <a16:creationId xmlns:a16="http://schemas.microsoft.com/office/drawing/2014/main" id="{212352AD-4A52-4710-8BD4-C43505D19703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69630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AD6E42CE-E164-43E4-A39A-2229C5FB7F19}"/>
              </a:ext>
            </a:extLst>
          </p:cNvPr>
          <p:cNvSpPr txBox="1">
            <a:spLocks/>
          </p:cNvSpPr>
          <p:nvPr/>
        </p:nvSpPr>
        <p:spPr>
          <a:xfrm>
            <a:off x="705145" y="1737728"/>
            <a:ext cx="6117687" cy="828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597B3A68-D187-4B3B-BAD8-54D1B18FB52C}"/>
              </a:ext>
            </a:extLst>
          </p:cNvPr>
          <p:cNvSpPr/>
          <p:nvPr/>
        </p:nvSpPr>
        <p:spPr>
          <a:xfrm>
            <a:off x="1389267" y="5142582"/>
            <a:ext cx="720080" cy="720080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BA230689-17CE-45E4-9100-687FA0E23943}"/>
              </a:ext>
            </a:extLst>
          </p:cNvPr>
          <p:cNvSpPr/>
          <p:nvPr/>
        </p:nvSpPr>
        <p:spPr>
          <a:xfrm>
            <a:off x="5066433" y="3688579"/>
            <a:ext cx="720080" cy="720080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49C79D63-39BD-45E3-B2FC-69A27AC8AB61}"/>
              </a:ext>
            </a:extLst>
          </p:cNvPr>
          <p:cNvSpPr/>
          <p:nvPr/>
        </p:nvSpPr>
        <p:spPr>
          <a:xfrm>
            <a:off x="3227850" y="4415580"/>
            <a:ext cx="720080" cy="720080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8284C5BE-CEF0-4B01-9E45-B5A943D6E5DC}"/>
              </a:ext>
            </a:extLst>
          </p:cNvPr>
          <p:cNvSpPr/>
          <p:nvPr/>
        </p:nvSpPr>
        <p:spPr>
          <a:xfrm>
            <a:off x="6905015" y="2961578"/>
            <a:ext cx="720080" cy="720080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C8DE1DC0-1B1A-4CF7-B766-F7536069C2A6}"/>
              </a:ext>
            </a:extLst>
          </p:cNvPr>
          <p:cNvSpPr/>
          <p:nvPr/>
        </p:nvSpPr>
        <p:spPr>
          <a:xfrm>
            <a:off x="7062989" y="313457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67C61A62-F246-4B11-95BC-C2CBB23B8952}"/>
              </a:ext>
            </a:extLst>
          </p:cNvPr>
          <p:cNvSpPr/>
          <p:nvPr/>
        </p:nvSpPr>
        <p:spPr>
          <a:xfrm>
            <a:off x="5234501" y="3904527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3E0F1B7-DE3D-4D38-8562-6F6883DA2939}"/>
              </a:ext>
            </a:extLst>
          </p:cNvPr>
          <p:cNvSpPr/>
          <p:nvPr/>
        </p:nvSpPr>
        <p:spPr>
          <a:xfrm>
            <a:off x="3389164" y="4653864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AC2A0B40-315B-4631-A344-D6B1831BC001}"/>
              </a:ext>
            </a:extLst>
          </p:cNvPr>
          <p:cNvSpPr>
            <a:spLocks noChangeAspect="1"/>
          </p:cNvSpPr>
          <p:nvPr/>
        </p:nvSpPr>
        <p:spPr>
          <a:xfrm>
            <a:off x="1588833" y="5333777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Infographic Style</a:t>
            </a:r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707C8743-589C-4210-8E8B-F8F211F7AF0B}"/>
              </a:ext>
            </a:extLst>
          </p:cNvPr>
          <p:cNvSpPr/>
          <p:nvPr/>
        </p:nvSpPr>
        <p:spPr>
          <a:xfrm>
            <a:off x="7363107" y="1878650"/>
            <a:ext cx="871651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Freeform 79">
            <a:extLst>
              <a:ext uri="{FF2B5EF4-FFF2-40B4-BE49-F238E27FC236}">
                <a16:creationId xmlns:a16="http://schemas.microsoft.com/office/drawing/2014/main" id="{3F996868-9BB8-49F5-8566-9FA888B8BD19}"/>
              </a:ext>
            </a:extLst>
          </p:cNvPr>
          <p:cNvSpPr/>
          <p:nvPr/>
        </p:nvSpPr>
        <p:spPr>
          <a:xfrm>
            <a:off x="7901212" y="3638146"/>
            <a:ext cx="379731" cy="36909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FB697F-02A4-4A02-A8E5-E9CF2F08DAB5}"/>
              </a:ext>
            </a:extLst>
          </p:cNvPr>
          <p:cNvGrpSpPr/>
          <p:nvPr/>
        </p:nvGrpSpPr>
        <p:grpSpPr>
          <a:xfrm>
            <a:off x="8280944" y="1745622"/>
            <a:ext cx="3096303" cy="853305"/>
            <a:chOff x="910640" y="3014284"/>
            <a:chExt cx="1527408" cy="21342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B5380B-A27D-471D-820D-3F2BED77BB3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F1C46A-D592-4426-BC6A-E2B69617F4F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B1F9A4-4B7A-4E88-A264-F3A410A9B99A}"/>
              </a:ext>
            </a:extLst>
          </p:cNvPr>
          <p:cNvGrpSpPr/>
          <p:nvPr/>
        </p:nvGrpSpPr>
        <p:grpSpPr>
          <a:xfrm>
            <a:off x="8280944" y="3509954"/>
            <a:ext cx="3096303" cy="853305"/>
            <a:chOff x="910640" y="3014284"/>
            <a:chExt cx="1527408" cy="2134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653063-582F-434B-A3E5-61C8A012889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6149BB-D535-45D5-8688-9EBB4C611E4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864BCD-5645-4834-A252-819D282B6C40}"/>
              </a:ext>
            </a:extLst>
          </p:cNvPr>
          <p:cNvGrpSpPr/>
          <p:nvPr/>
        </p:nvGrpSpPr>
        <p:grpSpPr>
          <a:xfrm>
            <a:off x="8280944" y="5274286"/>
            <a:ext cx="3096303" cy="853305"/>
            <a:chOff x="910640" y="3014284"/>
            <a:chExt cx="1527408" cy="21342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FF6E99-950E-4095-B314-E83D32C416C7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944ACD-8848-45FB-BB7B-433AB802C09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2240E7-A041-4E5A-AA5C-FA7B656EA88D}"/>
              </a:ext>
            </a:extLst>
          </p:cNvPr>
          <p:cNvGrpSpPr/>
          <p:nvPr/>
        </p:nvGrpSpPr>
        <p:grpSpPr>
          <a:xfrm>
            <a:off x="800025" y="1750253"/>
            <a:ext cx="3096303" cy="853305"/>
            <a:chOff x="910640" y="3014284"/>
            <a:chExt cx="1527408" cy="21342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AE0DFB-328C-4F14-B0D8-F5831EECDF2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E575A1-A2D3-4F22-82FE-3A53D3138D9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A4F0D5-61C0-4969-9720-47C0C1B8A982}"/>
              </a:ext>
            </a:extLst>
          </p:cNvPr>
          <p:cNvGrpSpPr/>
          <p:nvPr/>
        </p:nvGrpSpPr>
        <p:grpSpPr>
          <a:xfrm>
            <a:off x="800025" y="3512270"/>
            <a:ext cx="3096303" cy="853305"/>
            <a:chOff x="910640" y="3014284"/>
            <a:chExt cx="1527408" cy="213425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57A942-AA29-4DBB-99EC-28406612C9C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88D911-B60F-4AD7-81C0-1B2C86EF4ED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2BFA5-3D2D-4CDB-A576-4B03F79EAF57}"/>
              </a:ext>
            </a:extLst>
          </p:cNvPr>
          <p:cNvGrpSpPr/>
          <p:nvPr/>
        </p:nvGrpSpPr>
        <p:grpSpPr>
          <a:xfrm>
            <a:off x="800025" y="5274286"/>
            <a:ext cx="3096303" cy="853305"/>
            <a:chOff x="910640" y="3014284"/>
            <a:chExt cx="1527408" cy="213425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30C509-3F29-41DB-BA0B-5E4ECB9CDAA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F37D09-D7AF-495E-B6FE-D6BF99C6E6C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40" name="Freeform 108">
            <a:extLst>
              <a:ext uri="{FF2B5EF4-FFF2-40B4-BE49-F238E27FC236}">
                <a16:creationId xmlns:a16="http://schemas.microsoft.com/office/drawing/2014/main" id="{6812DC76-9BB1-408A-B907-C1FE9A757E8B}"/>
              </a:ext>
            </a:extLst>
          </p:cNvPr>
          <p:cNvSpPr/>
          <p:nvPr/>
        </p:nvSpPr>
        <p:spPr>
          <a:xfrm flipH="1">
            <a:off x="3919451" y="3638146"/>
            <a:ext cx="504000" cy="45719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reeform 63">
            <a:extLst>
              <a:ext uri="{FF2B5EF4-FFF2-40B4-BE49-F238E27FC236}">
                <a16:creationId xmlns:a16="http://schemas.microsoft.com/office/drawing/2014/main" id="{C5944050-3E01-42BF-8C06-34D2F6F5D7FB}"/>
              </a:ext>
            </a:extLst>
          </p:cNvPr>
          <p:cNvSpPr/>
          <p:nvPr/>
        </p:nvSpPr>
        <p:spPr>
          <a:xfrm flipH="1">
            <a:off x="3957243" y="1878650"/>
            <a:ext cx="929289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46D1339C-C9CA-47A3-B1F9-D3C26EA52FC0}"/>
              </a:ext>
            </a:extLst>
          </p:cNvPr>
          <p:cNvSpPr/>
          <p:nvPr/>
        </p:nvSpPr>
        <p:spPr>
          <a:xfrm flipV="1">
            <a:off x="7307674" y="5664051"/>
            <a:ext cx="871651" cy="307778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reeform 63">
            <a:extLst>
              <a:ext uri="{FF2B5EF4-FFF2-40B4-BE49-F238E27FC236}">
                <a16:creationId xmlns:a16="http://schemas.microsoft.com/office/drawing/2014/main" id="{B4C713D0-AEA5-42EF-A294-7EC9306DD47E}"/>
              </a:ext>
            </a:extLst>
          </p:cNvPr>
          <p:cNvSpPr/>
          <p:nvPr/>
        </p:nvSpPr>
        <p:spPr>
          <a:xfrm flipH="1" flipV="1">
            <a:off x="3919449" y="5187888"/>
            <a:ext cx="871649" cy="236126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63" y="1325192"/>
            <a:ext cx="3172500" cy="49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2A488214-CBBE-4D82-B32F-19A187C784D7}"/>
              </a:ext>
            </a:extLst>
          </p:cNvPr>
          <p:cNvSpPr txBox="1"/>
          <p:nvPr/>
        </p:nvSpPr>
        <p:spPr>
          <a:xfrm>
            <a:off x="5223084" y="3888956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</a:t>
            </a:r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your </a:t>
            </a:r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A6F4512-DCF2-46D9-BFD5-ED8F37A01BDD}"/>
              </a:ext>
            </a:extLst>
          </p:cNvPr>
          <p:cNvSpPr txBox="1"/>
          <p:nvPr/>
        </p:nvSpPr>
        <p:spPr>
          <a:xfrm>
            <a:off x="5223084" y="2708923"/>
            <a:ext cx="594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65A31F2-1BCF-4EAC-98DD-3392CBFDB14F}"/>
              </a:ext>
            </a:extLst>
          </p:cNvPr>
          <p:cNvSpPr txBox="1"/>
          <p:nvPr/>
        </p:nvSpPr>
        <p:spPr>
          <a:xfrm>
            <a:off x="5223084" y="176185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09" y="118721"/>
            <a:ext cx="3272668" cy="6620557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2A488214-CBBE-4D82-B32F-19A187C784D7}"/>
              </a:ext>
            </a:extLst>
          </p:cNvPr>
          <p:cNvSpPr txBox="1"/>
          <p:nvPr/>
        </p:nvSpPr>
        <p:spPr>
          <a:xfrm>
            <a:off x="5223084" y="4884323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</a:t>
            </a:r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your </a:t>
            </a:r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83FA5B-21C0-4BED-AE99-4269F4067242}"/>
              </a:ext>
            </a:extLst>
          </p:cNvPr>
          <p:cNvSpPr txBox="1"/>
          <p:nvPr/>
        </p:nvSpPr>
        <p:spPr>
          <a:xfrm>
            <a:off x="7897094" y="250723"/>
            <a:ext cx="368360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488214-CBBE-4D82-B32F-19A187C784D7}"/>
              </a:ext>
            </a:extLst>
          </p:cNvPr>
          <p:cNvSpPr txBox="1"/>
          <p:nvPr/>
        </p:nvSpPr>
        <p:spPr>
          <a:xfrm>
            <a:off x="917275" y="5173032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891D4443-DDA9-43D6-8711-8B0FD44EEBE1}"/>
              </a:ext>
            </a:extLst>
          </p:cNvPr>
          <p:cNvSpPr txBox="1">
            <a:spLocks/>
          </p:cNvSpPr>
          <p:nvPr/>
        </p:nvSpPr>
        <p:spPr>
          <a:xfrm>
            <a:off x="9252211" y="5972433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F4512-DCF2-46D9-BFD5-ED8F37A01BDD}"/>
              </a:ext>
            </a:extLst>
          </p:cNvPr>
          <p:cNvSpPr txBox="1"/>
          <p:nvPr/>
        </p:nvSpPr>
        <p:spPr>
          <a:xfrm>
            <a:off x="917275" y="4041297"/>
            <a:ext cx="594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A31F2-1BCF-4EAC-98DD-3392CBFDB14F}"/>
              </a:ext>
            </a:extLst>
          </p:cNvPr>
          <p:cNvSpPr txBox="1"/>
          <p:nvPr/>
        </p:nvSpPr>
        <p:spPr>
          <a:xfrm>
            <a:off x="917275" y="96906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541362" y="912016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9572" y="329208"/>
            <a:ext cx="8068160" cy="84023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Infographic Style</a:t>
            </a:r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id="{F2CAD428-FFD3-4407-B71E-0AD2E3AFA1D2}"/>
              </a:ext>
            </a:extLst>
          </p:cNvPr>
          <p:cNvSpPr/>
          <p:nvPr/>
        </p:nvSpPr>
        <p:spPr>
          <a:xfrm>
            <a:off x="2985429" y="3750513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7EA0CD-F329-4C04-9E59-570566654771}"/>
              </a:ext>
            </a:extLst>
          </p:cNvPr>
          <p:cNvGrpSpPr/>
          <p:nvPr/>
        </p:nvGrpSpPr>
        <p:grpSpPr>
          <a:xfrm>
            <a:off x="1222251" y="4973275"/>
            <a:ext cx="1765489" cy="1100738"/>
            <a:chOff x="5921827" y="2468986"/>
            <a:chExt cx="1765489" cy="11007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214B11-CC33-48A1-B835-9F48447828C4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9EEAF8-2132-407E-8D22-235BE0766194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CAFBD7-8431-430E-BA83-E023AE72DAE0}"/>
              </a:ext>
            </a:extLst>
          </p:cNvPr>
          <p:cNvGrpSpPr/>
          <p:nvPr/>
        </p:nvGrpSpPr>
        <p:grpSpPr>
          <a:xfrm>
            <a:off x="7608875" y="2028256"/>
            <a:ext cx="2665472" cy="916072"/>
            <a:chOff x="5921826" y="2468986"/>
            <a:chExt cx="2665472" cy="9160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5009EB-ADA8-4150-BD22-8FF3A823836A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003DF-7F37-40B4-9B45-0969DE7BCBD9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06338C-88AB-4D84-AE47-D36B94CCE1C1}"/>
              </a:ext>
            </a:extLst>
          </p:cNvPr>
          <p:cNvGrpSpPr/>
          <p:nvPr/>
        </p:nvGrpSpPr>
        <p:grpSpPr>
          <a:xfrm>
            <a:off x="7608875" y="5126522"/>
            <a:ext cx="2665472" cy="916072"/>
            <a:chOff x="5921826" y="2468986"/>
            <a:chExt cx="2665472" cy="9160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1136F5-56B5-4A05-8D36-D5A2C6FEB089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D94EA9-5D6D-49B8-B468-3E84DE75074D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74FDA7-1BA9-463D-95D3-D00B303718BC}"/>
              </a:ext>
            </a:extLst>
          </p:cNvPr>
          <p:cNvGrpSpPr/>
          <p:nvPr/>
        </p:nvGrpSpPr>
        <p:grpSpPr>
          <a:xfrm>
            <a:off x="9531062" y="3321224"/>
            <a:ext cx="2365664" cy="1285405"/>
            <a:chOff x="5921826" y="2468986"/>
            <a:chExt cx="1468390" cy="12854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050780-F52B-4554-B314-542CD773C11B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AF2A26-9007-444E-9B72-1B84EDE70B51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35F562-E959-422B-9A12-3C1E83019C46}"/>
              </a:ext>
            </a:extLst>
          </p:cNvPr>
          <p:cNvGrpSpPr/>
          <p:nvPr/>
        </p:nvGrpSpPr>
        <p:grpSpPr>
          <a:xfrm>
            <a:off x="3560213" y="1705714"/>
            <a:ext cx="2732521" cy="916072"/>
            <a:chOff x="5921826" y="2468986"/>
            <a:chExt cx="2665472" cy="9160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6F7DCE-42C3-459A-B5DA-8483FCA52129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12E61E-DE0B-475D-ACFC-456FC0C1BF9A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D5C421-F738-4D4C-A44C-9E40926B08DC}"/>
              </a:ext>
            </a:extLst>
          </p:cNvPr>
          <p:cNvGrpSpPr/>
          <p:nvPr/>
        </p:nvGrpSpPr>
        <p:grpSpPr>
          <a:xfrm>
            <a:off x="3560213" y="5421555"/>
            <a:ext cx="2732521" cy="916072"/>
            <a:chOff x="5921826" y="2468986"/>
            <a:chExt cx="2665472" cy="9160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A53ABF-9732-43FF-A5A0-610B01727C03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DC431C-8AC3-49CE-A931-E2683E325F6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9CCA6836-2CE1-4B1B-9D5F-27AE67E65361}"/>
              </a:ext>
            </a:extLst>
          </p:cNvPr>
          <p:cNvGrpSpPr/>
          <p:nvPr/>
        </p:nvGrpSpPr>
        <p:grpSpPr>
          <a:xfrm>
            <a:off x="2985429" y="2847874"/>
            <a:ext cx="4420334" cy="917702"/>
            <a:chOff x="3471053" y="2825104"/>
            <a:chExt cx="4420334" cy="917702"/>
          </a:xfrm>
          <a:solidFill>
            <a:srgbClr val="FF0000"/>
          </a:solidFill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id="{6CBB770F-2963-42D8-B1D4-EF23DA83F2F7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B424E1B0-C6E3-44CD-AE4A-CFB099A12865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87679021-378A-4A3E-B73F-3B77A53E729E}"/>
              </a:ext>
            </a:extLst>
          </p:cNvPr>
          <p:cNvGrpSpPr/>
          <p:nvPr/>
        </p:nvGrpSpPr>
        <p:grpSpPr>
          <a:xfrm>
            <a:off x="2985429" y="2609693"/>
            <a:ext cx="2917409" cy="886968"/>
            <a:chOff x="2426025" y="2609693"/>
            <a:chExt cx="2917409" cy="886968"/>
          </a:xfrm>
          <a:solidFill>
            <a:srgbClr val="C00000"/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id="{AEE9C9CC-2A39-45BE-87BB-40532913530A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id="{62602F47-C4DB-4529-8DDE-3C416FBCCEE2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id="{F3F7267C-CC92-4A04-A2C5-B495C70E1B72}"/>
              </a:ext>
            </a:extLst>
          </p:cNvPr>
          <p:cNvGrpSpPr/>
          <p:nvPr/>
        </p:nvGrpSpPr>
        <p:grpSpPr>
          <a:xfrm flipV="1">
            <a:off x="2993647" y="4103428"/>
            <a:ext cx="4411190" cy="917702"/>
            <a:chOff x="3471053" y="2825104"/>
            <a:chExt cx="4411190" cy="917702"/>
          </a:xfrm>
          <a:solidFill>
            <a:srgbClr val="FF0000"/>
          </a:solidFill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id="{66123405-BE66-4343-8C15-27FCD9B67542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id="{39E62BCA-F9B6-4685-B946-1CE648E59478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id="{6283BAD0-C0FC-4FB0-AD4F-9727EC15E75B}"/>
              </a:ext>
            </a:extLst>
          </p:cNvPr>
          <p:cNvGrpSpPr/>
          <p:nvPr/>
        </p:nvGrpSpPr>
        <p:grpSpPr>
          <a:xfrm flipV="1">
            <a:off x="2985429" y="4394183"/>
            <a:ext cx="2917409" cy="886968"/>
            <a:chOff x="2426025" y="2609693"/>
            <a:chExt cx="2917409" cy="886968"/>
          </a:xfrm>
          <a:solidFill>
            <a:srgbClr val="C00000"/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id="{2C4E3FED-991B-4C6D-8A6F-A202A7A894B0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id="{42A72C06-C160-4D95-8813-6B24BF5CFB51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id="{F486EA5A-DEE2-43B0-A6EC-64CD268A1EBB}"/>
              </a:ext>
            </a:extLst>
          </p:cNvPr>
          <p:cNvSpPr/>
          <p:nvPr/>
        </p:nvSpPr>
        <p:spPr>
          <a:xfrm>
            <a:off x="7062770" y="2250703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072F44F7-5EF7-40AE-AFA6-0C6D18A86D16}"/>
              </a:ext>
            </a:extLst>
          </p:cNvPr>
          <p:cNvSpPr/>
          <p:nvPr/>
        </p:nvSpPr>
        <p:spPr>
          <a:xfrm>
            <a:off x="4454223" y="2691660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DBB2EA74-4DE7-40DA-B17C-D52571E4FB3D}"/>
              </a:ext>
            </a:extLst>
          </p:cNvPr>
          <p:cNvSpPr>
            <a:spLocks noChangeAspect="1"/>
          </p:cNvSpPr>
          <p:nvPr/>
        </p:nvSpPr>
        <p:spPr>
          <a:xfrm>
            <a:off x="8876465" y="3757958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9522F16B-F58B-48D1-B7F1-D5B79253BB0C}"/>
              </a:ext>
            </a:extLst>
          </p:cNvPr>
          <p:cNvSpPr/>
          <p:nvPr/>
        </p:nvSpPr>
        <p:spPr>
          <a:xfrm>
            <a:off x="4487433" y="4937173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07" y="3381665"/>
            <a:ext cx="873583" cy="86350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581" y="5135183"/>
            <a:ext cx="763929" cy="73269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927" y="1958763"/>
            <a:ext cx="867773" cy="753593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250" y="2400268"/>
            <a:ext cx="372752" cy="87647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566" y="4704851"/>
            <a:ext cx="786122" cy="7829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130" y="3229737"/>
            <a:ext cx="1289193" cy="15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5049F-63B6-4922-AF7B-E743A4776DA9}"/>
              </a:ext>
            </a:extLst>
          </p:cNvPr>
          <p:cNvGrpSpPr/>
          <p:nvPr/>
        </p:nvGrpSpPr>
        <p:grpSpPr>
          <a:xfrm>
            <a:off x="6298757" y="17781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DBAF47-3500-4E30-84C2-904356C88AF6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A86DE5-64D5-407F-A3CE-57549CF35CB0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0F8D11-9C60-4F48-A51C-2E99F5C45860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4CB7AE-64E4-4B52-A3E4-1D7FAD054637}"/>
              </a:ext>
            </a:extLst>
          </p:cNvPr>
          <p:cNvGrpSpPr/>
          <p:nvPr/>
        </p:nvGrpSpPr>
        <p:grpSpPr>
          <a:xfrm>
            <a:off x="9002866" y="17781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E75C7B-9CDC-4346-B5C9-E01AE6232A26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AB66A8-3793-4180-95C7-427644CD70FF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99526B-22F5-48D5-99DC-669BBC155194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BB5120-6629-45A8-952D-F3966495108D}"/>
              </a:ext>
            </a:extLst>
          </p:cNvPr>
          <p:cNvGrpSpPr/>
          <p:nvPr/>
        </p:nvGrpSpPr>
        <p:grpSpPr>
          <a:xfrm>
            <a:off x="6298757" y="41462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950E3B-892C-4E83-9B81-3609C9D9512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3018EF-9B4D-42FC-9EC7-2E08B3B0004B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63E9D2-0807-40C6-AB51-F8E1A0A2E5F4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348717-D740-44F3-A65D-387929AB0C5B}"/>
              </a:ext>
            </a:extLst>
          </p:cNvPr>
          <p:cNvGrpSpPr/>
          <p:nvPr/>
        </p:nvGrpSpPr>
        <p:grpSpPr>
          <a:xfrm>
            <a:off x="9002866" y="41462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66741B-F7BB-46C4-8833-3C788C27B8CB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0AC419-04D3-4EB3-A021-307E443DB74D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0F718C-0382-45AB-88D9-705313724AA6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28" y="1487869"/>
            <a:ext cx="2759640" cy="41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750213" y="45383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750213" y="236294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750213" y="325572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750213" y="414850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750213" y="504128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rgbClr val="C00000"/>
                </a:solidFill>
              </a:rPr>
              <a:t>Simple Portfolio Presentation Designed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35E8F9-1791-48F4-BF45-73DCF49CD7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720867" y="740928"/>
            <a:ext cx="4946526" cy="969496"/>
            <a:chOff x="6509852" y="714552"/>
            <a:chExt cx="4946526" cy="969496"/>
          </a:xfrm>
          <a:noFill/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C0000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C0000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189318" y="65174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720867" y="2244395"/>
            <a:ext cx="4946526" cy="962960"/>
            <a:chOff x="6509852" y="2211483"/>
            <a:chExt cx="4946526" cy="96296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C0000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C0000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189318" y="2148671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720867" y="3741326"/>
            <a:ext cx="4946526" cy="956424"/>
            <a:chOff x="6509852" y="3708414"/>
            <a:chExt cx="4946526" cy="95642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C0000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C0000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189318" y="364560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720867" y="5231720"/>
            <a:ext cx="4946526" cy="949889"/>
            <a:chOff x="6509852" y="5205344"/>
            <a:chExt cx="4946526" cy="949889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C0000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C0000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189318" y="514253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07238" y="371596"/>
            <a:ext cx="302455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solidFill>
                  <a:srgbClr val="C00000"/>
                </a:solidFill>
                <a:effectLst/>
                <a:latin typeface="+mj-lt"/>
              </a:rPr>
              <a:t>Agenda Style</a:t>
            </a:r>
            <a:endParaRPr lang="ko-KR" altLang="en-US" sz="5400" dirty="0">
              <a:solidFill>
                <a:srgbClr val="C00000"/>
              </a:solidFill>
              <a:effectLst/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83" y="1771388"/>
            <a:ext cx="2851874" cy="44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80988"/>
            <a:ext cx="11572875" cy="841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5990C7-C74A-4B52-8EA9-428BEE9A9D0F}"/>
              </a:ext>
            </a:extLst>
          </p:cNvPr>
          <p:cNvGrpSpPr/>
          <p:nvPr/>
        </p:nvGrpSpPr>
        <p:grpSpPr>
          <a:xfrm>
            <a:off x="8014786" y="2870352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5E776F-167E-4D4B-931A-05913BABC6E9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15933B-6C10-4629-BF0F-A3E99AD8EBC0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84013C-29D5-43A4-B111-7821481E4FAE}"/>
              </a:ext>
            </a:extLst>
          </p:cNvPr>
          <p:cNvGrpSpPr/>
          <p:nvPr/>
        </p:nvGrpSpPr>
        <p:grpSpPr>
          <a:xfrm>
            <a:off x="8337038" y="3961460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6E24B-3D75-4719-BEED-F862A4476054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93DE16-3D39-4551-9B48-038070E5E34A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CD1DA1-8465-4A9F-961B-A797C893B303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A41A52-A807-4B64-95E4-E6AC0EDA618D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CE0015-AA28-415A-9CE2-2CBE4A39E77E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3CFAA2-3CC2-4C83-942F-1EFCD7F073EB}"/>
              </a:ext>
            </a:extLst>
          </p:cNvPr>
          <p:cNvGrpSpPr/>
          <p:nvPr/>
        </p:nvGrpSpPr>
        <p:grpSpPr>
          <a:xfrm>
            <a:off x="1184388" y="2870352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AAD676-5D9E-48D9-A4D5-B1A4A5DBB0E7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A170B-B4F7-4ECB-B247-D81902DDCA5A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307A8A-2A95-4D8A-B629-E004039CAD6F}"/>
              </a:ext>
            </a:extLst>
          </p:cNvPr>
          <p:cNvGrpSpPr/>
          <p:nvPr/>
        </p:nvGrpSpPr>
        <p:grpSpPr>
          <a:xfrm>
            <a:off x="782516" y="3961460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63C727-F189-4B2B-9F68-18C59F58725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72465E-4FD7-4F0B-9CA4-D729D03F6894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81BAA72C-4A7F-46D4-9D0A-0C12EF75DC50}"/>
              </a:ext>
            </a:extLst>
          </p:cNvPr>
          <p:cNvSpPr/>
          <p:nvPr/>
        </p:nvSpPr>
        <p:spPr>
          <a:xfrm>
            <a:off x="5794822" y="2523392"/>
            <a:ext cx="602086" cy="6020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0C06D9-2500-43A8-AF71-60BDA6EB1C9F}"/>
              </a:ext>
            </a:extLst>
          </p:cNvPr>
          <p:cNvSpPr/>
          <p:nvPr/>
        </p:nvSpPr>
        <p:spPr>
          <a:xfrm>
            <a:off x="4429684" y="3010926"/>
            <a:ext cx="602086" cy="6020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7E46C9-5B06-49B2-8F4E-5771157D43BF}"/>
              </a:ext>
            </a:extLst>
          </p:cNvPr>
          <p:cNvSpPr/>
          <p:nvPr/>
        </p:nvSpPr>
        <p:spPr>
          <a:xfrm>
            <a:off x="7160230" y="3010926"/>
            <a:ext cx="602086" cy="6020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318DC6-4855-4124-8220-6A13BF48D898}"/>
              </a:ext>
            </a:extLst>
          </p:cNvPr>
          <p:cNvSpPr/>
          <p:nvPr/>
        </p:nvSpPr>
        <p:spPr>
          <a:xfrm>
            <a:off x="4083478" y="4073462"/>
            <a:ext cx="602086" cy="6020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2A0D72-2ACC-4473-B316-039CF86C56BF}"/>
              </a:ext>
            </a:extLst>
          </p:cNvPr>
          <p:cNvSpPr/>
          <p:nvPr/>
        </p:nvSpPr>
        <p:spPr>
          <a:xfrm>
            <a:off x="7506438" y="4073462"/>
            <a:ext cx="602086" cy="6020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D0A69166-A7D8-4CA5-A1A8-47E78A68EE93}"/>
              </a:ext>
            </a:extLst>
          </p:cNvPr>
          <p:cNvSpPr/>
          <p:nvPr/>
        </p:nvSpPr>
        <p:spPr>
          <a:xfrm flipH="1">
            <a:off x="4577719" y="3167264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9237E110-6B9F-4CD4-979F-69A254505D3E}"/>
              </a:ext>
            </a:extLst>
          </p:cNvPr>
          <p:cNvSpPr/>
          <p:nvPr/>
        </p:nvSpPr>
        <p:spPr>
          <a:xfrm>
            <a:off x="4236258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76D0F37-BE9F-44D8-B5D7-81F250A430C8}"/>
              </a:ext>
            </a:extLst>
          </p:cNvPr>
          <p:cNvSpPr/>
          <p:nvPr/>
        </p:nvSpPr>
        <p:spPr>
          <a:xfrm>
            <a:off x="7645793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C19041A9-EFE0-49A8-B1DD-ACF8076AEACA}"/>
              </a:ext>
            </a:extLst>
          </p:cNvPr>
          <p:cNvSpPr/>
          <p:nvPr/>
        </p:nvSpPr>
        <p:spPr>
          <a:xfrm>
            <a:off x="6008756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9FCC92B7-B62D-40BB-A9DD-470B2C122F52}"/>
              </a:ext>
            </a:extLst>
          </p:cNvPr>
          <p:cNvSpPr/>
          <p:nvPr/>
        </p:nvSpPr>
        <p:spPr>
          <a:xfrm>
            <a:off x="7279173" y="3183372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11" y="3720784"/>
            <a:ext cx="1905678" cy="25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9DE894-D2EF-48F1-960A-DA2EC50A7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31919"/>
              </p:ext>
            </p:extLst>
          </p:nvPr>
        </p:nvGraphicFramePr>
        <p:xfrm>
          <a:off x="831647" y="1836465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A4AC15D-8764-4576-A3AA-FD695740637A}"/>
              </a:ext>
            </a:extLst>
          </p:cNvPr>
          <p:cNvGrpSpPr/>
          <p:nvPr/>
        </p:nvGrpSpPr>
        <p:grpSpPr>
          <a:xfrm>
            <a:off x="957647" y="5196802"/>
            <a:ext cx="1980000" cy="924231"/>
            <a:chOff x="701814" y="1480774"/>
            <a:chExt cx="1899428" cy="9242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D8865-890C-4557-87A9-340BA623D87F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290CC1-7B2E-43EF-A5AB-27CBB22FC68A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069751-5A34-4DFE-A300-7669821181E5}"/>
              </a:ext>
            </a:extLst>
          </p:cNvPr>
          <p:cNvGrpSpPr/>
          <p:nvPr/>
        </p:nvGrpSpPr>
        <p:grpSpPr>
          <a:xfrm>
            <a:off x="3667174" y="5196802"/>
            <a:ext cx="1980000" cy="924231"/>
            <a:chOff x="701814" y="1480774"/>
            <a:chExt cx="1899428" cy="9242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70EB18-9466-4BEE-8522-02DEB55195EE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AF31B2-5490-4D27-86A2-D47AD4F63A3A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D4C888-366D-4C66-A93A-549332876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91860"/>
              </p:ext>
            </p:extLst>
          </p:nvPr>
        </p:nvGraphicFramePr>
        <p:xfrm>
          <a:off x="6250077" y="1824907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4CB27-7F85-4BF0-997C-A2DE8D02FF21}"/>
              </a:ext>
            </a:extLst>
          </p:cNvPr>
          <p:cNvGrpSpPr/>
          <p:nvPr/>
        </p:nvGrpSpPr>
        <p:grpSpPr>
          <a:xfrm>
            <a:off x="6376701" y="5196802"/>
            <a:ext cx="1980000" cy="924231"/>
            <a:chOff x="701814" y="1480774"/>
            <a:chExt cx="1899428" cy="9242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86E2E3-2105-47EC-B354-AD5C22074D47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0A4B3B-7169-49A3-A9BD-B2D418FC1B1C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9C4EA20-1D9C-4F8F-BD16-B28E1DA8D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53425"/>
              </p:ext>
            </p:extLst>
          </p:nvPr>
        </p:nvGraphicFramePr>
        <p:xfrm>
          <a:off x="8959293" y="1819128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62CCE29-F103-4D4F-A3A7-82C00D83F732}"/>
              </a:ext>
            </a:extLst>
          </p:cNvPr>
          <p:cNvGrpSpPr/>
          <p:nvPr/>
        </p:nvGrpSpPr>
        <p:grpSpPr>
          <a:xfrm>
            <a:off x="9086229" y="5196802"/>
            <a:ext cx="1978128" cy="924231"/>
            <a:chOff x="701814" y="1480774"/>
            <a:chExt cx="1899428" cy="9242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3E46DA-D80A-482F-B2C7-DA1918FF2A94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4C3E2D-C475-4D04-A6AD-2A1F9F56990F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61BFEC-A8DF-4C46-B612-8B8A0759A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79340"/>
              </p:ext>
            </p:extLst>
          </p:nvPr>
        </p:nvGraphicFramePr>
        <p:xfrm>
          <a:off x="3540862" y="1830783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B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4"/>
            <a:ext cx="12156916" cy="6838265"/>
          </a:xfrm>
          <a:prstGeom prst="rect">
            <a:avLst/>
          </a:prstGeom>
          <a:effectLst>
            <a:softEdge rad="11176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97454-CAA2-4C44-A8A2-5B773F25E3AE}"/>
              </a:ext>
            </a:extLst>
          </p:cNvPr>
          <p:cNvGrpSpPr/>
          <p:nvPr/>
        </p:nvGrpSpPr>
        <p:grpSpPr>
          <a:xfrm>
            <a:off x="4760185" y="4969972"/>
            <a:ext cx="1501630" cy="646331"/>
            <a:chOff x="9286465" y="3857452"/>
            <a:chExt cx="1501630" cy="646331"/>
          </a:xfrm>
        </p:grpSpPr>
        <p:sp>
          <p:nvSpPr>
            <p:cNvPr id="9" name="Round Same Side Corner Rectangle 20">
              <a:extLst>
                <a:ext uri="{FF2B5EF4-FFF2-40B4-BE49-F238E27FC236}">
                  <a16:creationId xmlns:a16="http://schemas.microsoft.com/office/drawing/2014/main" id="{E4A7A45B-9515-400D-989B-3CD2BEB4972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286465" y="3992749"/>
              <a:ext cx="214326" cy="45720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3A682B-E755-4A8D-8AC0-A1585D84241D}"/>
                </a:ext>
              </a:extLst>
            </p:cNvPr>
            <p:cNvSpPr txBox="1"/>
            <p:nvPr/>
          </p:nvSpPr>
          <p:spPr>
            <a:xfrm>
              <a:off x="9680099" y="3857452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F1780EA3-0528-4D9B-9BD4-F48817241E80}"/>
              </a:ext>
            </a:extLst>
          </p:cNvPr>
          <p:cNvSpPr/>
          <p:nvPr/>
        </p:nvSpPr>
        <p:spPr>
          <a:xfrm>
            <a:off x="585539" y="4984852"/>
            <a:ext cx="3056235" cy="1385467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83C5B-4118-4149-8119-6535B979E5A8}"/>
              </a:ext>
            </a:extLst>
          </p:cNvPr>
          <p:cNvSpPr txBox="1"/>
          <p:nvPr/>
        </p:nvSpPr>
        <p:spPr>
          <a:xfrm>
            <a:off x="728995" y="5644574"/>
            <a:ext cx="267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3B04A-0FA8-4B56-8840-DCE5EB3BDB67}"/>
              </a:ext>
            </a:extLst>
          </p:cNvPr>
          <p:cNvGrpSpPr/>
          <p:nvPr/>
        </p:nvGrpSpPr>
        <p:grpSpPr>
          <a:xfrm>
            <a:off x="1380350" y="4969972"/>
            <a:ext cx="1466613" cy="646331"/>
            <a:chOff x="6467893" y="3857452"/>
            <a:chExt cx="1466613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D3E6BF-6A08-446F-9DFA-E48264B4658D}"/>
                </a:ext>
              </a:extLst>
            </p:cNvPr>
            <p:cNvSpPr txBox="1"/>
            <p:nvPr/>
          </p:nvSpPr>
          <p:spPr>
            <a:xfrm>
              <a:off x="6826510" y="3857452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30%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69C562CA-2873-4B00-AB4A-E1747EC94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7893" y="3992749"/>
              <a:ext cx="173594" cy="45720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8EB4BFE1-005E-487F-AF7C-71FD274E3492}"/>
              </a:ext>
            </a:extLst>
          </p:cNvPr>
          <p:cNvSpPr/>
          <p:nvPr/>
        </p:nvSpPr>
        <p:spPr>
          <a:xfrm>
            <a:off x="4000391" y="4984852"/>
            <a:ext cx="3056235" cy="1385467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EC4DD-5149-464E-A394-3F57FA3C79D1}"/>
              </a:ext>
            </a:extLst>
          </p:cNvPr>
          <p:cNvSpPr txBox="1"/>
          <p:nvPr/>
        </p:nvSpPr>
        <p:spPr>
          <a:xfrm>
            <a:off x="4143847" y="5644574"/>
            <a:ext cx="267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C58BBA-202F-4146-9D52-E11733367BF6}"/>
              </a:ext>
            </a:extLst>
          </p:cNvPr>
          <p:cNvSpPr txBox="1"/>
          <p:nvPr/>
        </p:nvSpPr>
        <p:spPr>
          <a:xfrm>
            <a:off x="8101023" y="1624331"/>
            <a:ext cx="36836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05D22F-3131-4597-BFC0-DA4AE20106DE}"/>
              </a:ext>
            </a:extLst>
          </p:cNvPr>
          <p:cNvSpPr txBox="1"/>
          <p:nvPr/>
        </p:nvSpPr>
        <p:spPr>
          <a:xfrm>
            <a:off x="6465623" y="395918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9AD319-6BF5-46DE-920C-07EC87A1EEC1}"/>
              </a:ext>
            </a:extLst>
          </p:cNvPr>
          <p:cNvGrpSpPr/>
          <p:nvPr/>
        </p:nvGrpSpPr>
        <p:grpSpPr>
          <a:xfrm>
            <a:off x="5619071" y="1619466"/>
            <a:ext cx="936877" cy="1239930"/>
            <a:chOff x="4095069" y="1481254"/>
            <a:chExt cx="936877" cy="123993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29ACFB-0443-4EFA-952D-E8312C8FB1A2}"/>
                </a:ext>
              </a:extLst>
            </p:cNvPr>
            <p:cNvCxnSpPr/>
            <p:nvPr/>
          </p:nvCxnSpPr>
          <p:spPr>
            <a:xfrm flipV="1">
              <a:off x="4563508" y="2421377"/>
              <a:ext cx="1" cy="299807"/>
            </a:xfrm>
            <a:prstGeom prst="line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CC26A9-C7F4-4356-806B-A9DBF83AE68D}"/>
                </a:ext>
              </a:extLst>
            </p:cNvPr>
            <p:cNvSpPr/>
            <p:nvPr/>
          </p:nvSpPr>
          <p:spPr>
            <a:xfrm flipH="1">
              <a:off x="4219037" y="1596729"/>
              <a:ext cx="705926" cy="70592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F0000"/>
                </a:solidFill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ED1F0850-DF91-437F-8DCD-C55315C68A87}"/>
                </a:ext>
              </a:extLst>
            </p:cNvPr>
            <p:cNvSpPr/>
            <p:nvPr/>
          </p:nvSpPr>
          <p:spPr>
            <a:xfrm rot="8222881">
              <a:off x="4095069" y="1481254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60D5E4-EDB0-4884-86FB-DB7F20B1CA54}"/>
              </a:ext>
            </a:extLst>
          </p:cNvPr>
          <p:cNvGrpSpPr/>
          <p:nvPr/>
        </p:nvGrpSpPr>
        <p:grpSpPr>
          <a:xfrm>
            <a:off x="7086536" y="2514435"/>
            <a:ext cx="1244543" cy="936877"/>
            <a:chOff x="5562534" y="2376221"/>
            <a:chExt cx="1244543" cy="93687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072012-0661-4183-ABDB-563E36864BE2}"/>
                </a:ext>
              </a:extLst>
            </p:cNvPr>
            <p:cNvCxnSpPr/>
            <p:nvPr/>
          </p:nvCxnSpPr>
          <p:spPr>
            <a:xfrm flipV="1">
              <a:off x="5562534" y="3026229"/>
              <a:ext cx="337523" cy="125626"/>
            </a:xfrm>
            <a:prstGeom prst="line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DAC0B9-1926-45E5-9CD8-04A2E15F0AAB}"/>
                </a:ext>
              </a:extLst>
            </p:cNvPr>
            <p:cNvSpPr/>
            <p:nvPr/>
          </p:nvSpPr>
          <p:spPr>
            <a:xfrm rot="3872604" flipH="1">
              <a:off x="5985675" y="2491696"/>
              <a:ext cx="705926" cy="70592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D1094D4-4783-40BB-BF1E-5844E5C87729}"/>
                </a:ext>
              </a:extLst>
            </p:cNvPr>
            <p:cNvSpPr/>
            <p:nvPr/>
          </p:nvSpPr>
          <p:spPr>
            <a:xfrm rot="12095485">
              <a:off x="5870200" y="2376221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868EDD-0D74-4C11-9198-26D9F0764A93}"/>
              </a:ext>
            </a:extLst>
          </p:cNvPr>
          <p:cNvGrpSpPr/>
          <p:nvPr/>
        </p:nvGrpSpPr>
        <p:grpSpPr>
          <a:xfrm>
            <a:off x="6904717" y="4382501"/>
            <a:ext cx="1448321" cy="980568"/>
            <a:chOff x="5380715" y="4244289"/>
            <a:chExt cx="1448321" cy="98056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9DC36D-AF51-474A-B232-71F010DEA749}"/>
                </a:ext>
              </a:extLst>
            </p:cNvPr>
            <p:cNvCxnSpPr/>
            <p:nvPr/>
          </p:nvCxnSpPr>
          <p:spPr>
            <a:xfrm>
              <a:off x="5380715" y="4244289"/>
              <a:ext cx="567793" cy="289213"/>
            </a:xfrm>
            <a:prstGeom prst="line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BD1ED0-E2CD-4CFA-BB33-69253C41BFE7}"/>
                </a:ext>
              </a:extLst>
            </p:cNvPr>
            <p:cNvSpPr/>
            <p:nvPr/>
          </p:nvSpPr>
          <p:spPr>
            <a:xfrm rot="7112332" flipH="1">
              <a:off x="6007635" y="4403455"/>
              <a:ext cx="705926" cy="70592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DC2C1C8-6709-4629-BA57-E3C2CD82FF5F}"/>
                </a:ext>
              </a:extLst>
            </p:cNvPr>
            <p:cNvSpPr/>
            <p:nvPr/>
          </p:nvSpPr>
          <p:spPr>
            <a:xfrm rot="15335213">
              <a:off x="5892159" y="4287980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0C322F-4A4C-480F-AE7F-5434E8698C4D}"/>
              </a:ext>
            </a:extLst>
          </p:cNvPr>
          <p:cNvGrpSpPr/>
          <p:nvPr/>
        </p:nvGrpSpPr>
        <p:grpSpPr>
          <a:xfrm>
            <a:off x="5619071" y="4968024"/>
            <a:ext cx="936877" cy="1237833"/>
            <a:chOff x="4095069" y="4829810"/>
            <a:chExt cx="936877" cy="12378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A1CD19-4FFA-498E-A16D-B618C1E26668}"/>
                </a:ext>
              </a:extLst>
            </p:cNvPr>
            <p:cNvCxnSpPr/>
            <p:nvPr/>
          </p:nvCxnSpPr>
          <p:spPr>
            <a:xfrm flipV="1">
              <a:off x="4563509" y="4829810"/>
              <a:ext cx="1" cy="299807"/>
            </a:xfrm>
            <a:prstGeom prst="line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39AE46-7C53-44EC-924E-F6C8B85FB319}"/>
                </a:ext>
              </a:extLst>
            </p:cNvPr>
            <p:cNvSpPr/>
            <p:nvPr/>
          </p:nvSpPr>
          <p:spPr>
            <a:xfrm rot="10800000" flipH="1">
              <a:off x="4210545" y="5246241"/>
              <a:ext cx="705926" cy="70592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F0000"/>
                </a:solidFill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89CB8187-8EDA-4066-A462-5FC31B2235E2}"/>
                </a:ext>
              </a:extLst>
            </p:cNvPr>
            <p:cNvSpPr/>
            <p:nvPr/>
          </p:nvSpPr>
          <p:spPr>
            <a:xfrm rot="19022881">
              <a:off x="4095069" y="5130766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4F1EC-AE66-4E0C-B048-77A09B78AD11}"/>
              </a:ext>
            </a:extLst>
          </p:cNvPr>
          <p:cNvGrpSpPr/>
          <p:nvPr/>
        </p:nvGrpSpPr>
        <p:grpSpPr>
          <a:xfrm>
            <a:off x="3919148" y="2459596"/>
            <a:ext cx="1168740" cy="936877"/>
            <a:chOff x="2395148" y="2321382"/>
            <a:chExt cx="1168740" cy="93687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0C5D213-1AA2-4707-B60F-E60D31C69395}"/>
                </a:ext>
              </a:extLst>
            </p:cNvPr>
            <p:cNvSpPr/>
            <p:nvPr/>
          </p:nvSpPr>
          <p:spPr>
            <a:xfrm rot="17727396">
              <a:off x="2510624" y="2436857"/>
              <a:ext cx="705926" cy="70592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B5617A-F1C2-48A1-BBE5-E154EBCB19C6}"/>
                </a:ext>
              </a:extLst>
            </p:cNvPr>
            <p:cNvCxnSpPr/>
            <p:nvPr/>
          </p:nvCxnSpPr>
          <p:spPr>
            <a:xfrm>
              <a:off x="3275856" y="2990991"/>
              <a:ext cx="288032" cy="149977"/>
            </a:xfrm>
            <a:prstGeom prst="line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30EB8BEE-35CF-4B4F-BB78-944C0445469F}"/>
                </a:ext>
              </a:extLst>
            </p:cNvPr>
            <p:cNvSpPr/>
            <p:nvPr/>
          </p:nvSpPr>
          <p:spPr>
            <a:xfrm rot="9504515" flipH="1">
              <a:off x="2395148" y="2321382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A7A4C9-774B-4F16-B0D7-3B817237B4D1}"/>
              </a:ext>
            </a:extLst>
          </p:cNvPr>
          <p:cNvGrpSpPr/>
          <p:nvPr/>
        </p:nvGrpSpPr>
        <p:grpSpPr>
          <a:xfrm>
            <a:off x="3800766" y="4369116"/>
            <a:ext cx="1446595" cy="1021138"/>
            <a:chOff x="2276764" y="4230904"/>
            <a:chExt cx="1446595" cy="10211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F5643C-DD4C-4EED-AA2C-BBE05445A867}"/>
                </a:ext>
              </a:extLst>
            </p:cNvPr>
            <p:cNvCxnSpPr/>
            <p:nvPr/>
          </p:nvCxnSpPr>
          <p:spPr>
            <a:xfrm flipV="1">
              <a:off x="3156857" y="4230904"/>
              <a:ext cx="566502" cy="330210"/>
            </a:xfrm>
            <a:prstGeom prst="line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331DFE-C5E7-4AF3-AA1B-1BFECF490B38}"/>
                </a:ext>
              </a:extLst>
            </p:cNvPr>
            <p:cNvSpPr/>
            <p:nvPr/>
          </p:nvSpPr>
          <p:spPr>
            <a:xfrm rot="14487668">
              <a:off x="2392239" y="4430640"/>
              <a:ext cx="705926" cy="70592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F0000"/>
                </a:solidFill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C55032D7-681B-43D2-BAFA-6D23386F6034}"/>
                </a:ext>
              </a:extLst>
            </p:cNvPr>
            <p:cNvSpPr/>
            <p:nvPr/>
          </p:nvSpPr>
          <p:spPr>
            <a:xfrm rot="6264787" flipH="1">
              <a:off x="2276764" y="4315165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FBCB0C-8180-4B44-94A6-84CABFD69583}"/>
              </a:ext>
            </a:extLst>
          </p:cNvPr>
          <p:cNvGrpSpPr/>
          <p:nvPr/>
        </p:nvGrpSpPr>
        <p:grpSpPr>
          <a:xfrm>
            <a:off x="6672064" y="1766762"/>
            <a:ext cx="3059832" cy="718772"/>
            <a:chOff x="575693" y="4138194"/>
            <a:chExt cx="3059832" cy="71877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B7385D-C1BC-4E71-B703-29C964C5ADDF}"/>
                </a:ext>
              </a:extLst>
            </p:cNvPr>
            <p:cNvSpPr txBox="1"/>
            <p:nvPr/>
          </p:nvSpPr>
          <p:spPr>
            <a:xfrm>
              <a:off x="578398" y="4395301"/>
              <a:ext cx="304365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8584AF-E5D3-4642-AEAB-F189083BBE18}"/>
                </a:ext>
              </a:extLst>
            </p:cNvPr>
            <p:cNvSpPr txBox="1"/>
            <p:nvPr/>
          </p:nvSpPr>
          <p:spPr>
            <a:xfrm>
              <a:off x="575693" y="4138194"/>
              <a:ext cx="305983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15F50E-2792-40A5-9C68-AE2A5C241362}"/>
              </a:ext>
            </a:extLst>
          </p:cNvPr>
          <p:cNvGrpSpPr/>
          <p:nvPr/>
        </p:nvGrpSpPr>
        <p:grpSpPr>
          <a:xfrm>
            <a:off x="8421022" y="2559101"/>
            <a:ext cx="3043650" cy="718772"/>
            <a:chOff x="575693" y="4138194"/>
            <a:chExt cx="2155442" cy="7187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26128C-DF74-4FED-93CE-F6EDCE584BE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810905-11D6-48B5-9DF6-8ACFE0398A7C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276436-0E52-41B7-BA43-B2A1DAE515A9}"/>
              </a:ext>
            </a:extLst>
          </p:cNvPr>
          <p:cNvGrpSpPr/>
          <p:nvPr/>
        </p:nvGrpSpPr>
        <p:grpSpPr>
          <a:xfrm>
            <a:off x="8442794" y="4477484"/>
            <a:ext cx="3043650" cy="718772"/>
            <a:chOff x="575693" y="4138194"/>
            <a:chExt cx="2155442" cy="7187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52614B-7D62-4029-BD64-B18F7142010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EAFAD5-BCD8-4FAF-BA1A-005355D0F73C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B36EE7A-FA2E-4AD6-81C1-643B0D37379D}"/>
              </a:ext>
            </a:extLst>
          </p:cNvPr>
          <p:cNvGrpSpPr/>
          <p:nvPr/>
        </p:nvGrpSpPr>
        <p:grpSpPr>
          <a:xfrm>
            <a:off x="2460104" y="5399498"/>
            <a:ext cx="3059832" cy="718772"/>
            <a:chOff x="575693" y="4138194"/>
            <a:chExt cx="3059832" cy="7187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EFC4A0-761C-4410-A17A-9BCE977B57FA}"/>
                </a:ext>
              </a:extLst>
            </p:cNvPr>
            <p:cNvSpPr txBox="1"/>
            <p:nvPr/>
          </p:nvSpPr>
          <p:spPr>
            <a:xfrm>
              <a:off x="578398" y="4395301"/>
              <a:ext cx="304365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0000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5C08F3-8051-403E-9BC9-78A9E6B543C1}"/>
                </a:ext>
              </a:extLst>
            </p:cNvPr>
            <p:cNvSpPr txBox="1"/>
            <p:nvPr/>
          </p:nvSpPr>
          <p:spPr>
            <a:xfrm>
              <a:off x="575693" y="4138194"/>
              <a:ext cx="305983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B94516-0687-4452-8215-AE4EF6E8B7E1}"/>
              </a:ext>
            </a:extLst>
          </p:cNvPr>
          <p:cNvGrpSpPr/>
          <p:nvPr/>
        </p:nvGrpSpPr>
        <p:grpSpPr>
          <a:xfrm>
            <a:off x="770424" y="2504804"/>
            <a:ext cx="3059832" cy="718772"/>
            <a:chOff x="575693" y="4138194"/>
            <a:chExt cx="2155442" cy="71877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BA6CCB-E48C-49A5-8D1D-642A47379AFB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0000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02DBD2-8E13-447D-B0A7-311357EC2B38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D3F1BA-94CC-4BA6-8466-36B9865E7680}"/>
              </a:ext>
            </a:extLst>
          </p:cNvPr>
          <p:cNvGrpSpPr/>
          <p:nvPr/>
        </p:nvGrpSpPr>
        <p:grpSpPr>
          <a:xfrm>
            <a:off x="654268" y="4470661"/>
            <a:ext cx="3059832" cy="718772"/>
            <a:chOff x="575693" y="4138194"/>
            <a:chExt cx="2155442" cy="71877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04760C-62D8-4CAA-BDF5-2439BDE9DA0D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0000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0022328-BE44-48E3-AB78-37A1C010181D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55" name="Parallelogram 15">
            <a:extLst>
              <a:ext uri="{FF2B5EF4-FFF2-40B4-BE49-F238E27FC236}">
                <a16:creationId xmlns:a16="http://schemas.microsoft.com/office/drawing/2014/main" id="{C254FE55-2CD4-4231-B3CE-0BF717E93AF5}"/>
              </a:ext>
            </a:extLst>
          </p:cNvPr>
          <p:cNvSpPr/>
          <p:nvPr/>
        </p:nvSpPr>
        <p:spPr>
          <a:xfrm flipH="1">
            <a:off x="5923714" y="192434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EB3EA751-A0C5-4235-9D56-417F2A4346D4}"/>
              </a:ext>
            </a:extLst>
          </p:cNvPr>
          <p:cNvSpPr/>
          <p:nvPr/>
        </p:nvSpPr>
        <p:spPr>
          <a:xfrm>
            <a:off x="4117678" y="475411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7" name="Frame 17">
            <a:extLst>
              <a:ext uri="{FF2B5EF4-FFF2-40B4-BE49-F238E27FC236}">
                <a16:creationId xmlns:a16="http://schemas.microsoft.com/office/drawing/2014/main" id="{CFA9C946-0DC1-43BF-A480-CEF9649A1E62}"/>
              </a:ext>
            </a:extLst>
          </p:cNvPr>
          <p:cNvSpPr/>
          <p:nvPr/>
        </p:nvSpPr>
        <p:spPr>
          <a:xfrm>
            <a:off x="4238458" y="27678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8" name="Rectangle 130">
            <a:extLst>
              <a:ext uri="{FF2B5EF4-FFF2-40B4-BE49-F238E27FC236}">
                <a16:creationId xmlns:a16="http://schemas.microsoft.com/office/drawing/2014/main" id="{AFFF6155-1569-423C-A9BC-DB3EA56AE748}"/>
              </a:ext>
            </a:extLst>
          </p:cNvPr>
          <p:cNvSpPr/>
          <p:nvPr/>
        </p:nvSpPr>
        <p:spPr>
          <a:xfrm>
            <a:off x="7674418" y="281085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B45293CC-4745-4017-A1B0-529781293F86}"/>
              </a:ext>
            </a:extLst>
          </p:cNvPr>
          <p:cNvSpPr/>
          <p:nvPr/>
        </p:nvSpPr>
        <p:spPr>
          <a:xfrm rot="16200000">
            <a:off x="7717825" y="4687363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0" name="Donut 39">
            <a:extLst>
              <a:ext uri="{FF2B5EF4-FFF2-40B4-BE49-F238E27FC236}">
                <a16:creationId xmlns:a16="http://schemas.microsoft.com/office/drawing/2014/main" id="{F28A26B8-56B9-40CF-BAE7-038553AC5361}"/>
              </a:ext>
            </a:extLst>
          </p:cNvPr>
          <p:cNvSpPr/>
          <p:nvPr/>
        </p:nvSpPr>
        <p:spPr>
          <a:xfrm>
            <a:off x="5902088" y="554877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68" y="2992052"/>
            <a:ext cx="1188173" cy="18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595901" y="2672387"/>
            <a:ext cx="378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EDB-358E-49E4-810F-4DFC1138D649}"/>
              </a:ext>
            </a:extLst>
          </p:cNvPr>
          <p:cNvSpPr txBox="1"/>
          <p:nvPr/>
        </p:nvSpPr>
        <p:spPr>
          <a:xfrm>
            <a:off x="595901" y="4122399"/>
            <a:ext cx="2823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596239" y="47645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Simple Portfolio Presentation</a:t>
            </a:r>
            <a:r>
              <a:rPr lang="en-US" altLang="ko-KR" sz="3600" b="1" dirty="0">
                <a:solidFill>
                  <a:srgbClr val="FF0000"/>
                </a:solidFill>
                <a:cs typeface="Arial" pitchFamily="34" charset="0"/>
              </a:rPr>
              <a:t> Designed</a:t>
            </a:r>
            <a:endParaRPr lang="en-US" altLang="ko-KR" sz="3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765B8-D9C4-4DAF-8F00-26E0F6C466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18" y="1548269"/>
            <a:ext cx="4035513" cy="536702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0A3DA-7A4F-492A-A09D-6B2EF9C9659F}"/>
              </a:ext>
            </a:extLst>
          </p:cNvPr>
          <p:cNvSpPr txBox="1"/>
          <p:nvPr/>
        </p:nvSpPr>
        <p:spPr>
          <a:xfrm>
            <a:off x="6378246" y="2048081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rgbClr val="FF0000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rgbClr val="FF0000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rgbClr val="FF0000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rgbClr val="FF0000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D65D2-8242-4A49-A290-CA710E8EB482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rgbClr val="FF0000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4CECF-6A3E-41A5-949E-F340A60966E0}"/>
              </a:ext>
            </a:extLst>
          </p:cNvPr>
          <p:cNvGrpSpPr/>
          <p:nvPr/>
        </p:nvGrpSpPr>
        <p:grpSpPr>
          <a:xfrm>
            <a:off x="1682990" y="1855749"/>
            <a:ext cx="589085" cy="589085"/>
            <a:chOff x="1582614" y="2839915"/>
            <a:chExt cx="589085" cy="589085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C21AC9-16D5-487D-BF83-65FDD690EB9E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CD8289-5366-4373-92C3-5F0EB01B0A4E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16E240-A1FD-4D1B-9689-0B1EFCEFC9BE}"/>
              </a:ext>
            </a:extLst>
          </p:cNvPr>
          <p:cNvGrpSpPr/>
          <p:nvPr/>
        </p:nvGrpSpPr>
        <p:grpSpPr>
          <a:xfrm rot="5400000">
            <a:off x="4536113" y="1855749"/>
            <a:ext cx="589085" cy="589085"/>
            <a:chOff x="1582614" y="2839915"/>
            <a:chExt cx="589085" cy="589085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82E707-462B-4136-AC6F-4C26FB10268B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F37D26-A662-4425-ADB5-F965FC07E10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ECFC10-8A53-46C9-B67C-01197BA28C50}"/>
              </a:ext>
            </a:extLst>
          </p:cNvPr>
          <p:cNvGrpSpPr/>
          <p:nvPr/>
        </p:nvGrpSpPr>
        <p:grpSpPr>
          <a:xfrm flipV="1">
            <a:off x="1682990" y="4704416"/>
            <a:ext cx="589085" cy="589085"/>
            <a:chOff x="1582614" y="2839915"/>
            <a:chExt cx="589085" cy="589085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75CE85-52A7-4429-8B62-0F0DCE5C2DDA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048F87-B3AB-468B-86AD-522566A3988D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D492D-E67A-40AF-BF05-F3740CB69F20}"/>
              </a:ext>
            </a:extLst>
          </p:cNvPr>
          <p:cNvGrpSpPr/>
          <p:nvPr/>
        </p:nvGrpSpPr>
        <p:grpSpPr>
          <a:xfrm rot="16200000" flipV="1">
            <a:off x="4536113" y="4704416"/>
            <a:ext cx="589085" cy="589085"/>
            <a:chOff x="1582614" y="2839915"/>
            <a:chExt cx="589085" cy="589085"/>
          </a:xfrm>
          <a:solidFill>
            <a:schemeClr val="bg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554AF6-E01B-49EF-8511-7C9D0D3A7217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E9EC75-E0CA-4EB6-8EDC-B7EE23C28DA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8">
            <a:extLst>
              <a:ext uri="{FF2B5EF4-FFF2-40B4-BE49-F238E27FC236}">
                <a16:creationId xmlns:a16="http://schemas.microsoft.com/office/drawing/2014/main" id="{1CD7032E-D9DB-4455-8DB3-42B084FC2ECA}"/>
              </a:ext>
            </a:extLst>
          </p:cNvPr>
          <p:cNvGrpSpPr/>
          <p:nvPr/>
        </p:nvGrpSpPr>
        <p:grpSpPr>
          <a:xfrm>
            <a:off x="1167602" y="3457590"/>
            <a:ext cx="1923380" cy="1010203"/>
            <a:chOff x="721754" y="3414556"/>
            <a:chExt cx="1923380" cy="1010203"/>
          </a:xfrm>
        </p:grpSpPr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5493A598-6F73-495E-A55D-802824DEE951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3E4420-57FF-488A-BF6C-66A32F46B339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29">
            <a:extLst>
              <a:ext uri="{FF2B5EF4-FFF2-40B4-BE49-F238E27FC236}">
                <a16:creationId xmlns:a16="http://schemas.microsoft.com/office/drawing/2014/main" id="{19CF72B5-9CF5-46B4-8D49-6CFA91BFEFB0}"/>
              </a:ext>
            </a:extLst>
          </p:cNvPr>
          <p:cNvGrpSpPr/>
          <p:nvPr/>
        </p:nvGrpSpPr>
        <p:grpSpPr>
          <a:xfrm>
            <a:off x="3151802" y="3457590"/>
            <a:ext cx="1923380" cy="1010203"/>
            <a:chOff x="2654071" y="3402360"/>
            <a:chExt cx="1923380" cy="1010203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0BBDA125-EE91-4BB5-AE85-8DA133232B97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8C1D65-B00B-4DE8-AB26-68DB39625972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31">
            <a:extLst>
              <a:ext uri="{FF2B5EF4-FFF2-40B4-BE49-F238E27FC236}">
                <a16:creationId xmlns:a16="http://schemas.microsoft.com/office/drawing/2014/main" id="{C521CE83-625C-4DD9-B8FA-8F8F7AC0983F}"/>
              </a:ext>
            </a:extLst>
          </p:cNvPr>
          <p:cNvGrpSpPr/>
          <p:nvPr/>
        </p:nvGrpSpPr>
        <p:grpSpPr>
          <a:xfrm>
            <a:off x="5136002" y="3457590"/>
            <a:ext cx="1923380" cy="1010203"/>
            <a:chOff x="4586388" y="3390164"/>
            <a:chExt cx="1923380" cy="1010203"/>
          </a:xfrm>
        </p:grpSpPr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E230E09B-F57F-43A6-BF83-9C72A796D378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2FA0C5-08FA-49D1-AC63-6FCA18658592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FFFBAAFD-2787-4502-A6C1-E450CD21D931}"/>
              </a:ext>
            </a:extLst>
          </p:cNvPr>
          <p:cNvGrpSpPr/>
          <p:nvPr/>
        </p:nvGrpSpPr>
        <p:grpSpPr>
          <a:xfrm>
            <a:off x="7120201" y="3457590"/>
            <a:ext cx="1923380" cy="1010203"/>
            <a:chOff x="6518705" y="3377968"/>
            <a:chExt cx="1923380" cy="1010203"/>
          </a:xfrm>
        </p:grpSpPr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6086CA46-8F42-4F2B-A89D-2AA20CAFFE64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583067-C864-4CD7-A03D-933E227D0E9C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3FB4AB-C906-484B-A777-1BF648B7F483}"/>
              </a:ext>
            </a:extLst>
          </p:cNvPr>
          <p:cNvSpPr txBox="1"/>
          <p:nvPr/>
        </p:nvSpPr>
        <p:spPr>
          <a:xfrm>
            <a:off x="1923474" y="3731739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E2506-0FBF-4955-837E-805272CA1D16}"/>
              </a:ext>
            </a:extLst>
          </p:cNvPr>
          <p:cNvSpPr txBox="1"/>
          <p:nvPr/>
        </p:nvSpPr>
        <p:spPr>
          <a:xfrm>
            <a:off x="3907674" y="3731739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EF710-9D67-4A74-AFF7-8E97B1560408}"/>
              </a:ext>
            </a:extLst>
          </p:cNvPr>
          <p:cNvSpPr txBox="1"/>
          <p:nvPr/>
        </p:nvSpPr>
        <p:spPr>
          <a:xfrm>
            <a:off x="5891874" y="3731739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C5A67-72FA-4B3B-A962-B5F9464F81E3}"/>
              </a:ext>
            </a:extLst>
          </p:cNvPr>
          <p:cNvSpPr txBox="1"/>
          <p:nvPr/>
        </p:nvSpPr>
        <p:spPr>
          <a:xfrm>
            <a:off x="7876072" y="3731739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AF1D8C-959D-4C72-8660-500A4EF33E77}"/>
              </a:ext>
            </a:extLst>
          </p:cNvPr>
          <p:cNvGrpSpPr/>
          <p:nvPr/>
        </p:nvGrpSpPr>
        <p:grpSpPr>
          <a:xfrm>
            <a:off x="7172102" y="1970025"/>
            <a:ext cx="1819574" cy="1292663"/>
            <a:chOff x="877949" y="3646109"/>
            <a:chExt cx="1353701" cy="1292663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8C15CD-EAB5-427B-A5D4-17AD39CEEC53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049482-64AD-43AE-8A2A-1C64607B6168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2C5AD4-F97B-4F61-9F12-A28BB0ACA11B}"/>
              </a:ext>
            </a:extLst>
          </p:cNvPr>
          <p:cNvGrpSpPr/>
          <p:nvPr/>
        </p:nvGrpSpPr>
        <p:grpSpPr>
          <a:xfrm>
            <a:off x="5187904" y="4644407"/>
            <a:ext cx="1819574" cy="1292663"/>
            <a:chOff x="877949" y="3646109"/>
            <a:chExt cx="1353701" cy="129266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95B82D-317C-4683-81AD-0C623DD6F521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5129D8-D2BA-4E31-B124-64519AF34E26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ACF524-4263-4FD5-80D0-9762F703FEC1}"/>
              </a:ext>
            </a:extLst>
          </p:cNvPr>
          <p:cNvGrpSpPr/>
          <p:nvPr/>
        </p:nvGrpSpPr>
        <p:grpSpPr>
          <a:xfrm>
            <a:off x="3203704" y="1970025"/>
            <a:ext cx="1819574" cy="1292663"/>
            <a:chOff x="877949" y="3646109"/>
            <a:chExt cx="1353701" cy="129266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40DFBF-346B-4664-BC7D-DCA0EB863634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95C6E8-72E4-428B-8C07-BAF3380B1DC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0814C1-0482-4115-A75D-B2048AB22CC5}"/>
              </a:ext>
            </a:extLst>
          </p:cNvPr>
          <p:cNvGrpSpPr/>
          <p:nvPr/>
        </p:nvGrpSpPr>
        <p:grpSpPr>
          <a:xfrm>
            <a:off x="1219506" y="4644407"/>
            <a:ext cx="1819574" cy="1292663"/>
            <a:chOff x="877949" y="3646109"/>
            <a:chExt cx="1353701" cy="129266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2A339C-7C05-4532-A012-4D9E4CA19071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2BE7F3-F207-45E9-9E90-0E968AE918BF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42E09246-BAA0-42D9-9351-8E24F3A77C18}"/>
              </a:ext>
            </a:extLst>
          </p:cNvPr>
          <p:cNvGrpSpPr/>
          <p:nvPr/>
        </p:nvGrpSpPr>
        <p:grpSpPr>
          <a:xfrm>
            <a:off x="9104400" y="3457590"/>
            <a:ext cx="1923380" cy="1010203"/>
            <a:chOff x="4586388" y="3390164"/>
            <a:chExt cx="1923380" cy="1010203"/>
          </a:xfrm>
        </p:grpSpPr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EE1AB458-DD7E-4A7C-A112-7E0F4691ED62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305BB054-18C0-47E2-A1BB-C51333B8DF68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3EEBA00-1C2E-41CD-88EC-EF829751D9F4}"/>
              </a:ext>
            </a:extLst>
          </p:cNvPr>
          <p:cNvSpPr txBox="1"/>
          <p:nvPr/>
        </p:nvSpPr>
        <p:spPr>
          <a:xfrm>
            <a:off x="9860272" y="3731739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D062B05E-8D7B-435A-8872-8BBA64562C66}"/>
              </a:ext>
            </a:extLst>
          </p:cNvPr>
          <p:cNvGrpSpPr/>
          <p:nvPr/>
        </p:nvGrpSpPr>
        <p:grpSpPr>
          <a:xfrm>
            <a:off x="9156304" y="4644407"/>
            <a:ext cx="1819574" cy="1292663"/>
            <a:chOff x="877949" y="3646109"/>
            <a:chExt cx="1353701" cy="129266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5DD330-3ECC-40E3-9FBD-DBA53F2F2BC6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133A04-218E-43B9-82E9-D21BFAA19F06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0">
            <a:extLst>
              <a:ext uri="{FF2B5EF4-FFF2-40B4-BE49-F238E27FC236}">
                <a16:creationId xmlns:a16="http://schemas.microsoft.com/office/drawing/2014/main" id="{40A29AEA-EE8E-4530-9AE8-BE323EC1DF60}"/>
              </a:ext>
            </a:extLst>
          </p:cNvPr>
          <p:cNvSpPr/>
          <p:nvPr/>
        </p:nvSpPr>
        <p:spPr>
          <a:xfrm>
            <a:off x="3424079" y="3809792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Frame 17">
            <a:extLst>
              <a:ext uri="{FF2B5EF4-FFF2-40B4-BE49-F238E27FC236}">
                <a16:creationId xmlns:a16="http://schemas.microsoft.com/office/drawing/2014/main" id="{84A5F2C6-C0D7-408F-9947-FEBDB6D9EAA1}"/>
              </a:ext>
            </a:extLst>
          </p:cNvPr>
          <p:cNvSpPr/>
          <p:nvPr/>
        </p:nvSpPr>
        <p:spPr>
          <a:xfrm>
            <a:off x="1433923" y="3811974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F3B3C973-380F-43E0-9B7E-039973A77B69}"/>
              </a:ext>
            </a:extLst>
          </p:cNvPr>
          <p:cNvSpPr/>
          <p:nvPr/>
        </p:nvSpPr>
        <p:spPr>
          <a:xfrm>
            <a:off x="9369392" y="3814964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Isosceles Triangle 8">
            <a:extLst>
              <a:ext uri="{FF2B5EF4-FFF2-40B4-BE49-F238E27FC236}">
                <a16:creationId xmlns:a16="http://schemas.microsoft.com/office/drawing/2014/main" id="{23642765-4E01-46BF-B758-FFC89B9A67F4}"/>
              </a:ext>
            </a:extLst>
          </p:cNvPr>
          <p:cNvSpPr/>
          <p:nvPr/>
        </p:nvSpPr>
        <p:spPr>
          <a:xfrm rot="16200000">
            <a:off x="7391118" y="3797451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Donut 39">
            <a:extLst>
              <a:ext uri="{FF2B5EF4-FFF2-40B4-BE49-F238E27FC236}">
                <a16:creationId xmlns:a16="http://schemas.microsoft.com/office/drawing/2014/main" id="{60B1D9AB-F810-4FE8-B41A-66AB3F12DDC7}"/>
              </a:ext>
            </a:extLst>
          </p:cNvPr>
          <p:cNvSpPr/>
          <p:nvPr/>
        </p:nvSpPr>
        <p:spPr>
          <a:xfrm>
            <a:off x="5372715" y="3789857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>
            <a:extLst>
              <a:ext uri="{FF2B5EF4-FFF2-40B4-BE49-F238E27FC236}">
                <a16:creationId xmlns:a16="http://schemas.microsoft.com/office/drawing/2014/main" id="{F82EB7B2-3990-4F74-83E6-CF6117E378D5}"/>
              </a:ext>
            </a:extLst>
          </p:cNvPr>
          <p:cNvGrpSpPr/>
          <p:nvPr/>
        </p:nvGrpSpPr>
        <p:grpSpPr>
          <a:xfrm>
            <a:off x="8863840" y="2669633"/>
            <a:ext cx="2166572" cy="1144386"/>
            <a:chOff x="3787570" y="2396278"/>
            <a:chExt cx="2165170" cy="1271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FF99BB-07C8-4325-95BF-39769E4BBC4A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2BD1F-0FE6-4D2F-9957-DD83EC495B73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3">
            <a:extLst>
              <a:ext uri="{FF2B5EF4-FFF2-40B4-BE49-F238E27FC236}">
                <a16:creationId xmlns:a16="http://schemas.microsoft.com/office/drawing/2014/main" id="{58ADDC31-6351-4FE1-ADF4-62AAB61BF43D}"/>
              </a:ext>
            </a:extLst>
          </p:cNvPr>
          <p:cNvGrpSpPr/>
          <p:nvPr/>
        </p:nvGrpSpPr>
        <p:grpSpPr>
          <a:xfrm>
            <a:off x="5008346" y="2669633"/>
            <a:ext cx="2166572" cy="1144386"/>
            <a:chOff x="3787570" y="2396278"/>
            <a:chExt cx="2165170" cy="12714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14DCC7-C006-4921-BA33-A5C5FEE516DB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891C5D-0E99-4932-87C2-1AE465EBD19D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0F47E2-E309-4822-B0A4-8A49861E6E6F}"/>
              </a:ext>
            </a:extLst>
          </p:cNvPr>
          <p:cNvSpPr txBox="1">
            <a:spLocks/>
          </p:cNvSpPr>
          <p:nvPr/>
        </p:nvSpPr>
        <p:spPr>
          <a:xfrm>
            <a:off x="6281467" y="925575"/>
            <a:ext cx="3510658" cy="113211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1E19F-230B-487F-ACA6-F948E5F90C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413" y="925575"/>
            <a:ext cx="3183451" cy="5556069"/>
          </a:xfrm>
        </p:spPr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A1F3D26-2367-49CD-81BC-6D2A08F28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8B7B50A-23C5-45F2-8339-CE3B98A780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57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70840"/>
            <a:ext cx="8570595" cy="841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41A74F-2CD8-4F26-BDAE-13F3293033F8}"/>
              </a:ext>
            </a:extLst>
          </p:cNvPr>
          <p:cNvGrpSpPr/>
          <p:nvPr/>
        </p:nvGrpSpPr>
        <p:grpSpPr>
          <a:xfrm>
            <a:off x="1011885" y="3029220"/>
            <a:ext cx="10161887" cy="2286000"/>
            <a:chOff x="676760" y="2727176"/>
            <a:chExt cx="7884144" cy="2286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B8AF84F3-1DDF-45DA-BC5B-D76841D98033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66918EC-631D-446F-B187-EC988EA3B5DC}"/>
                </a:ext>
              </a:extLst>
            </p:cNvPr>
            <p:cNvSpPr/>
            <p:nvPr/>
          </p:nvSpPr>
          <p:spPr>
            <a:xfrm>
              <a:off x="2459969" y="3881062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4DDB742-9C42-408E-836E-0C1D8DD5D308}"/>
                </a:ext>
              </a:extLst>
            </p:cNvPr>
            <p:cNvSpPr/>
            <p:nvPr/>
          </p:nvSpPr>
          <p:spPr>
            <a:xfrm>
              <a:off x="3897764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69CF548-5646-4F63-8FFC-C53FA62477E8}"/>
                </a:ext>
              </a:extLst>
            </p:cNvPr>
            <p:cNvSpPr/>
            <p:nvPr/>
          </p:nvSpPr>
          <p:spPr>
            <a:xfrm>
              <a:off x="5334677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0AAC16-5105-43D6-8675-9771F5C33A45}"/>
                </a:ext>
              </a:extLst>
            </p:cNvPr>
            <p:cNvCxnSpPr/>
            <p:nvPr/>
          </p:nvCxnSpPr>
          <p:spPr>
            <a:xfrm>
              <a:off x="6773145" y="2727176"/>
              <a:ext cx="1787759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162760F-EEB4-4422-805F-42EE82768A08}"/>
              </a:ext>
            </a:extLst>
          </p:cNvPr>
          <p:cNvSpPr/>
          <p:nvPr/>
        </p:nvSpPr>
        <p:spPr>
          <a:xfrm>
            <a:off x="1919879" y="4990964"/>
            <a:ext cx="626740" cy="6267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22EB43-24ED-476D-834F-64AB25BC35CB}"/>
              </a:ext>
            </a:extLst>
          </p:cNvPr>
          <p:cNvSpPr/>
          <p:nvPr/>
        </p:nvSpPr>
        <p:spPr>
          <a:xfrm>
            <a:off x="3854746" y="4420726"/>
            <a:ext cx="626740" cy="6267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A8AD97-A539-4C9B-965A-51B0C66624EE}"/>
              </a:ext>
            </a:extLst>
          </p:cNvPr>
          <p:cNvSpPr/>
          <p:nvPr/>
        </p:nvSpPr>
        <p:spPr>
          <a:xfrm>
            <a:off x="5782630" y="3850489"/>
            <a:ext cx="626740" cy="6267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D51A2B-1DB6-4641-9B5B-3542A3FF7BF8}"/>
              </a:ext>
            </a:extLst>
          </p:cNvPr>
          <p:cNvSpPr/>
          <p:nvPr/>
        </p:nvSpPr>
        <p:spPr>
          <a:xfrm>
            <a:off x="7735119" y="3280252"/>
            <a:ext cx="626740" cy="6267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3C3D41-1443-4FAA-89AF-2153E2E06E72}"/>
              </a:ext>
            </a:extLst>
          </p:cNvPr>
          <p:cNvSpPr/>
          <p:nvPr/>
        </p:nvSpPr>
        <p:spPr>
          <a:xfrm>
            <a:off x="9661685" y="2710015"/>
            <a:ext cx="626740" cy="6267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BE5443-CEBD-4956-90A5-D2CEF7D4EFCF}"/>
              </a:ext>
            </a:extLst>
          </p:cNvPr>
          <p:cNvGrpSpPr/>
          <p:nvPr/>
        </p:nvGrpSpPr>
        <p:grpSpPr>
          <a:xfrm>
            <a:off x="2151608" y="4234662"/>
            <a:ext cx="155342" cy="630290"/>
            <a:chOff x="1408027" y="3273555"/>
            <a:chExt cx="155342" cy="630290"/>
          </a:xfrm>
          <a:solidFill>
            <a:schemeClr val="accent6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098292-9129-489A-90ED-ED625F886E35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AEF8616-D4C8-4E4E-ABC2-324A0616E828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F3AB9A-8734-4E7C-9942-F7555A0D5E6A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4F575F-F6BE-4FFC-835B-963ED5B742F6}"/>
              </a:ext>
            </a:extLst>
          </p:cNvPr>
          <p:cNvGrpSpPr/>
          <p:nvPr/>
        </p:nvGrpSpPr>
        <p:grpSpPr>
          <a:xfrm>
            <a:off x="4090446" y="3703814"/>
            <a:ext cx="155342" cy="630290"/>
            <a:chOff x="1408027" y="3273555"/>
            <a:chExt cx="155342" cy="630290"/>
          </a:xfrm>
          <a:solidFill>
            <a:schemeClr val="accent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B847342-1630-44BA-985B-209654C9EC55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137723-7961-46E9-BE40-AF9E010A26F4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CACBEC-368C-4525-B250-B4945632DAE1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925421-C668-4343-9E8F-2B311B0F67CF}"/>
              </a:ext>
            </a:extLst>
          </p:cNvPr>
          <p:cNvGrpSpPr/>
          <p:nvPr/>
        </p:nvGrpSpPr>
        <p:grpSpPr>
          <a:xfrm>
            <a:off x="6018330" y="3132974"/>
            <a:ext cx="155342" cy="630290"/>
            <a:chOff x="1408027" y="3273555"/>
            <a:chExt cx="155342" cy="630290"/>
          </a:xfrm>
          <a:solidFill>
            <a:schemeClr val="accent2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5BCE5C-7308-49AA-B924-BE65FB5C04D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279D40-67CA-4043-A554-F72A011C217A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61E49D5-47AE-4E22-905F-08AB738A9919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E38FA4-E134-41B2-AC6E-7B3DE9B84699}"/>
              </a:ext>
            </a:extLst>
          </p:cNvPr>
          <p:cNvGrpSpPr/>
          <p:nvPr/>
        </p:nvGrpSpPr>
        <p:grpSpPr>
          <a:xfrm>
            <a:off x="7970818" y="4033732"/>
            <a:ext cx="155342" cy="630290"/>
            <a:chOff x="1408027" y="3273555"/>
            <a:chExt cx="155342" cy="630290"/>
          </a:xfrm>
          <a:solidFill>
            <a:schemeClr val="accent3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15C36E-175D-4DEF-8A3F-BD0DA290645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167A698-6047-4211-BF24-5FA85F5D210B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5B9861-E30A-4A03-942D-6709C59488EC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E91802-4B44-4360-A6C5-3D4642032602}"/>
              </a:ext>
            </a:extLst>
          </p:cNvPr>
          <p:cNvGrpSpPr/>
          <p:nvPr/>
        </p:nvGrpSpPr>
        <p:grpSpPr>
          <a:xfrm>
            <a:off x="9897384" y="3460576"/>
            <a:ext cx="155342" cy="630290"/>
            <a:chOff x="1408027" y="3273555"/>
            <a:chExt cx="155342" cy="630290"/>
          </a:xfrm>
          <a:solidFill>
            <a:schemeClr val="accent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7FE9EA-12A8-4A4A-BB64-711BAFDDB2A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15D6CD9-6D1E-478F-B2E2-3C8BD4E4D42A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FA73859-19D1-4F37-81CD-4136B2EA1F19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2433C6-B448-4E44-9C00-08BF198A8927}"/>
              </a:ext>
            </a:extLst>
          </p:cNvPr>
          <p:cNvGrpSpPr/>
          <p:nvPr/>
        </p:nvGrpSpPr>
        <p:grpSpPr>
          <a:xfrm>
            <a:off x="1225457" y="2806688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BB9EB1-BB81-4BFF-8D21-84A7E3099C43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DFE39C-AF53-4DEE-BFA7-47CB875C8A9A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1837A7-DB4B-444E-8C6A-D1C9BC61BFDC}"/>
              </a:ext>
            </a:extLst>
          </p:cNvPr>
          <p:cNvGrpSpPr/>
          <p:nvPr/>
        </p:nvGrpSpPr>
        <p:grpSpPr>
          <a:xfrm>
            <a:off x="3160324" y="2287318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C5123D-33CF-4064-AC26-04E75F0E9A16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91411B-8050-40EA-8AD6-C74246B8D81A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E9ECBA-28F0-4C52-BD5F-EC7400315CEE}"/>
              </a:ext>
            </a:extLst>
          </p:cNvPr>
          <p:cNvGrpSpPr/>
          <p:nvPr/>
        </p:nvGrpSpPr>
        <p:grpSpPr>
          <a:xfrm>
            <a:off x="5088208" y="1726656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082318-A695-4951-8520-1C7DFE59A2C5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66A692-5E80-4190-A514-A18866DE034F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96A50-9413-4532-AFBA-6612A1322061}"/>
              </a:ext>
            </a:extLst>
          </p:cNvPr>
          <p:cNvGrpSpPr/>
          <p:nvPr/>
        </p:nvGrpSpPr>
        <p:grpSpPr>
          <a:xfrm>
            <a:off x="7040697" y="4831412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73E0A3-C108-41C3-9AFB-531ABB50828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BF8DA7-8096-49CE-A9A7-86ABD0F608B6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E95065-1DE0-40D1-9451-A3495D504058}"/>
              </a:ext>
            </a:extLst>
          </p:cNvPr>
          <p:cNvGrpSpPr/>
          <p:nvPr/>
        </p:nvGrpSpPr>
        <p:grpSpPr>
          <a:xfrm>
            <a:off x="8967263" y="4273675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9A4453-35CC-4F3A-A0F8-B9E8402E50D9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0ACE69-93DB-4A17-8556-DB1F776475F8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7A7EDE14-8390-454C-B03E-E7D0CB36BDDA}"/>
              </a:ext>
            </a:extLst>
          </p:cNvPr>
          <p:cNvSpPr/>
          <p:nvPr/>
        </p:nvSpPr>
        <p:spPr>
          <a:xfrm>
            <a:off x="5937396" y="39960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Parallelogram 30">
            <a:extLst>
              <a:ext uri="{FF2B5EF4-FFF2-40B4-BE49-F238E27FC236}">
                <a16:creationId xmlns:a16="http://schemas.microsoft.com/office/drawing/2014/main" id="{C26126BA-E6CB-4C08-AB42-ACA88BE6FE21}"/>
              </a:ext>
            </a:extLst>
          </p:cNvPr>
          <p:cNvSpPr/>
          <p:nvPr/>
        </p:nvSpPr>
        <p:spPr>
          <a:xfrm flipH="1">
            <a:off x="2063659" y="5139190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C78F9853-6FB7-41D8-9DB0-E19C9D857B83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28685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5362F56B-631E-4463-BE5E-38A023545AEC}"/>
              </a:ext>
            </a:extLst>
          </p:cNvPr>
          <p:cNvSpPr/>
          <p:nvPr/>
        </p:nvSpPr>
        <p:spPr>
          <a:xfrm>
            <a:off x="7869547" y="3459210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 151">
            <a:extLst>
              <a:ext uri="{FF2B5EF4-FFF2-40B4-BE49-F238E27FC236}">
                <a16:creationId xmlns:a16="http://schemas.microsoft.com/office/drawing/2014/main" id="{9BA99675-4F32-4125-846F-3CCF8DAD39BC}"/>
              </a:ext>
            </a:extLst>
          </p:cNvPr>
          <p:cNvSpPr/>
          <p:nvPr/>
        </p:nvSpPr>
        <p:spPr>
          <a:xfrm>
            <a:off x="3989822" y="455301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51F501-FE41-4571-A536-C5C6EE648317}"/>
              </a:ext>
            </a:extLst>
          </p:cNvPr>
          <p:cNvSpPr/>
          <p:nvPr/>
        </p:nvSpPr>
        <p:spPr>
          <a:xfrm>
            <a:off x="0" y="5201816"/>
            <a:ext cx="12192000" cy="165618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D481C-6726-47C1-BEE4-A262DE7FD060}"/>
              </a:ext>
            </a:extLst>
          </p:cNvPr>
          <p:cNvSpPr txBox="1"/>
          <p:nvPr/>
        </p:nvSpPr>
        <p:spPr>
          <a:xfrm>
            <a:off x="1100336" y="900953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7EDB7-FCD9-4233-BAC5-478B66C6490A}"/>
              </a:ext>
            </a:extLst>
          </p:cNvPr>
          <p:cNvSpPr txBox="1"/>
          <p:nvPr/>
        </p:nvSpPr>
        <p:spPr>
          <a:xfrm>
            <a:off x="5159897" y="4126514"/>
            <a:ext cx="6190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C65202-13A7-477D-96D1-467198E1F039}"/>
              </a:ext>
            </a:extLst>
          </p:cNvPr>
          <p:cNvSpPr txBox="1">
            <a:spLocks/>
          </p:cNvSpPr>
          <p:nvPr/>
        </p:nvSpPr>
        <p:spPr>
          <a:xfrm>
            <a:off x="877771" y="4806815"/>
            <a:ext cx="2889416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0" name="Right Triangle 4">
            <a:extLst>
              <a:ext uri="{FF2B5EF4-FFF2-40B4-BE49-F238E27FC236}">
                <a16:creationId xmlns:a16="http://schemas.microsoft.com/office/drawing/2014/main" id="{4C2F1434-5589-48B0-B8EC-C44BA6CCC12C}"/>
              </a:ext>
            </a:extLst>
          </p:cNvPr>
          <p:cNvSpPr/>
          <p:nvPr/>
        </p:nvSpPr>
        <p:spPr>
          <a:xfrm rot="16200000" flipH="1" flipV="1">
            <a:off x="486930" y="773148"/>
            <a:ext cx="2451899" cy="2088232"/>
          </a:xfrm>
          <a:custGeom>
            <a:avLst/>
            <a:gdLst>
              <a:gd name="connsiteX0" fmla="*/ 2201306 w 2753206"/>
              <a:gd name="connsiteY0" fmla="*/ 2088232 h 2088232"/>
              <a:gd name="connsiteX1" fmla="*/ 102950 w 2753206"/>
              <a:gd name="connsiteY1" fmla="*/ 2088232 h 2088232"/>
              <a:gd name="connsiteX2" fmla="*/ 0 w 2753206"/>
              <a:gd name="connsiteY2" fmla="*/ 1985282 h 2088232"/>
              <a:gd name="connsiteX3" fmla="*/ 0 w 2753206"/>
              <a:gd name="connsiteY3" fmla="*/ 102950 h 2088232"/>
              <a:gd name="connsiteX4" fmla="*/ 102950 w 2753206"/>
              <a:gd name="connsiteY4" fmla="*/ 0 h 2088232"/>
              <a:gd name="connsiteX5" fmla="*/ 2201306 w 2753206"/>
              <a:gd name="connsiteY5" fmla="*/ 0 h 2088232"/>
              <a:gd name="connsiteX6" fmla="*/ 2304256 w 2753206"/>
              <a:gd name="connsiteY6" fmla="*/ 102950 h 2088232"/>
              <a:gd name="connsiteX7" fmla="*/ 2304256 w 2753206"/>
              <a:gd name="connsiteY7" fmla="*/ 1587815 h 2088232"/>
              <a:gd name="connsiteX8" fmla="*/ 2753207 w 2753206"/>
              <a:gd name="connsiteY8" fmla="*/ 1615961 h 2088232"/>
              <a:gd name="connsiteX9" fmla="*/ 2304256 w 2753206"/>
              <a:gd name="connsiteY9" fmla="*/ 1967654 h 2088232"/>
              <a:gd name="connsiteX10" fmla="*/ 2304256 w 2753206"/>
              <a:gd name="connsiteY10" fmla="*/ 1985282 h 2088232"/>
              <a:gd name="connsiteX11" fmla="*/ 2201306 w 2753206"/>
              <a:gd name="connsiteY11" fmla="*/ 2088232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3206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753207" y="1615961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Timeline Style</a:t>
            </a:r>
          </a:p>
        </p:txBody>
      </p:sp>
      <p:sp>
        <p:nvSpPr>
          <p:cNvPr id="3" name="Freeform 57">
            <a:extLst>
              <a:ext uri="{FF2B5EF4-FFF2-40B4-BE49-F238E27FC236}">
                <a16:creationId xmlns:a16="http://schemas.microsoft.com/office/drawing/2014/main" id="{80CA8719-1F86-4FCD-AEFB-9AB542D58B4A}"/>
              </a:ext>
            </a:extLst>
          </p:cNvPr>
          <p:cNvSpPr/>
          <p:nvPr/>
        </p:nvSpPr>
        <p:spPr>
          <a:xfrm>
            <a:off x="-25190" y="1995752"/>
            <a:ext cx="9125228" cy="4581461"/>
          </a:xfrm>
          <a:custGeom>
            <a:avLst/>
            <a:gdLst>
              <a:gd name="connsiteX0" fmla="*/ 0 w 9154885"/>
              <a:gd name="connsiteY0" fmla="*/ 4191000 h 4191000"/>
              <a:gd name="connsiteX1" fmla="*/ 5791200 w 9154885"/>
              <a:gd name="connsiteY1" fmla="*/ 2253342 h 4191000"/>
              <a:gd name="connsiteX2" fmla="*/ 3744685 w 9154885"/>
              <a:gd name="connsiteY2" fmla="*/ 1371600 h 4191000"/>
              <a:gd name="connsiteX3" fmla="*/ 9154885 w 9154885"/>
              <a:gd name="connsiteY3" fmla="*/ 0 h 4191000"/>
              <a:gd name="connsiteX0" fmla="*/ 0 w 9154885"/>
              <a:gd name="connsiteY0" fmla="*/ 4191000 h 4191000"/>
              <a:gd name="connsiteX1" fmla="*/ 5791200 w 9154885"/>
              <a:gd name="connsiteY1" fmla="*/ 2253342 h 4191000"/>
              <a:gd name="connsiteX2" fmla="*/ 3733800 w 9154885"/>
              <a:gd name="connsiteY2" fmla="*/ 1153886 h 4191000"/>
              <a:gd name="connsiteX3" fmla="*/ 9154885 w 9154885"/>
              <a:gd name="connsiteY3" fmla="*/ 0 h 4191000"/>
              <a:gd name="connsiteX0" fmla="*/ 0 w 9154885"/>
              <a:gd name="connsiteY0" fmla="*/ 4191000 h 4191000"/>
              <a:gd name="connsiteX1" fmla="*/ 5442857 w 9154885"/>
              <a:gd name="connsiteY1" fmla="*/ 2427514 h 4191000"/>
              <a:gd name="connsiteX2" fmla="*/ 3733800 w 9154885"/>
              <a:gd name="connsiteY2" fmla="*/ 1153886 h 4191000"/>
              <a:gd name="connsiteX3" fmla="*/ 9154885 w 9154885"/>
              <a:gd name="connsiteY3" fmla="*/ 0 h 4191000"/>
              <a:gd name="connsiteX0" fmla="*/ 0 w 9154885"/>
              <a:gd name="connsiteY0" fmla="*/ 4191000 h 4191000"/>
              <a:gd name="connsiteX1" fmla="*/ 5442857 w 9154885"/>
              <a:gd name="connsiteY1" fmla="*/ 2427514 h 4191000"/>
              <a:gd name="connsiteX2" fmla="*/ 4278086 w 9154885"/>
              <a:gd name="connsiteY2" fmla="*/ 827315 h 4191000"/>
              <a:gd name="connsiteX3" fmla="*/ 9154885 w 9154885"/>
              <a:gd name="connsiteY3" fmla="*/ 0 h 4191000"/>
              <a:gd name="connsiteX0" fmla="*/ 0 w 9187542"/>
              <a:gd name="connsiteY0" fmla="*/ 4735286 h 4735286"/>
              <a:gd name="connsiteX1" fmla="*/ 5442857 w 9187542"/>
              <a:gd name="connsiteY1" fmla="*/ 2971800 h 4735286"/>
              <a:gd name="connsiteX2" fmla="*/ 4278086 w 9187542"/>
              <a:gd name="connsiteY2" fmla="*/ 1371601 h 4735286"/>
              <a:gd name="connsiteX3" fmla="*/ 9187542 w 9187542"/>
              <a:gd name="connsiteY3" fmla="*/ 0 h 4735286"/>
              <a:gd name="connsiteX0" fmla="*/ 0 w 9187542"/>
              <a:gd name="connsiteY0" fmla="*/ 4735286 h 4735286"/>
              <a:gd name="connsiteX1" fmla="*/ 5323114 w 9187542"/>
              <a:gd name="connsiteY1" fmla="*/ 2764971 h 4735286"/>
              <a:gd name="connsiteX2" fmla="*/ 4278086 w 9187542"/>
              <a:gd name="connsiteY2" fmla="*/ 1371601 h 4735286"/>
              <a:gd name="connsiteX3" fmla="*/ 9187542 w 9187542"/>
              <a:gd name="connsiteY3" fmla="*/ 0 h 4735286"/>
              <a:gd name="connsiteX0" fmla="*/ 0 w 9176656"/>
              <a:gd name="connsiteY0" fmla="*/ 5105400 h 5105400"/>
              <a:gd name="connsiteX1" fmla="*/ 5312228 w 9176656"/>
              <a:gd name="connsiteY1" fmla="*/ 2764971 h 5105400"/>
              <a:gd name="connsiteX2" fmla="*/ 4267200 w 9176656"/>
              <a:gd name="connsiteY2" fmla="*/ 1371601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12228 w 9176656"/>
              <a:gd name="connsiteY1" fmla="*/ 2764971 h 5105400"/>
              <a:gd name="connsiteX2" fmla="*/ 4240040 w 9176656"/>
              <a:gd name="connsiteY2" fmla="*/ 1551577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240040 w 9176656"/>
              <a:gd name="connsiteY2" fmla="*/ 1551577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185720 w 9176656"/>
              <a:gd name="connsiteY2" fmla="*/ 1523160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185720 w 9176656"/>
              <a:gd name="connsiteY2" fmla="*/ 1523160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185720 w 9176656"/>
              <a:gd name="connsiteY2" fmla="*/ 1523160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185720 w 9176656"/>
              <a:gd name="connsiteY2" fmla="*/ 1523160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185720 w 9176656"/>
              <a:gd name="connsiteY2" fmla="*/ 1523160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185720 w 9176656"/>
              <a:gd name="connsiteY2" fmla="*/ 1523160 h 5105400"/>
              <a:gd name="connsiteX3" fmla="*/ 9176656 w 9176656"/>
              <a:gd name="connsiteY3" fmla="*/ 0 h 5105400"/>
              <a:gd name="connsiteX0" fmla="*/ 0 w 9176656"/>
              <a:gd name="connsiteY0" fmla="*/ 5105400 h 5105400"/>
              <a:gd name="connsiteX1" fmla="*/ 5393709 w 9176656"/>
              <a:gd name="connsiteY1" fmla="*/ 2878640 h 5105400"/>
              <a:gd name="connsiteX2" fmla="*/ 4185720 w 9176656"/>
              <a:gd name="connsiteY2" fmla="*/ 1523160 h 5105400"/>
              <a:gd name="connsiteX3" fmla="*/ 9176656 w 9176656"/>
              <a:gd name="connsiteY3" fmla="*/ 0 h 5105400"/>
              <a:gd name="connsiteX0" fmla="*/ 0 w 9774185"/>
              <a:gd name="connsiteY0" fmla="*/ 5247486 h 5247486"/>
              <a:gd name="connsiteX1" fmla="*/ 5991238 w 9774185"/>
              <a:gd name="connsiteY1" fmla="*/ 2878640 h 5247486"/>
              <a:gd name="connsiteX2" fmla="*/ 4783249 w 9774185"/>
              <a:gd name="connsiteY2" fmla="*/ 1523160 h 5247486"/>
              <a:gd name="connsiteX3" fmla="*/ 9774185 w 9774185"/>
              <a:gd name="connsiteY3" fmla="*/ 0 h 5247486"/>
              <a:gd name="connsiteX0" fmla="*/ 0 w 9774185"/>
              <a:gd name="connsiteY0" fmla="*/ 5247486 h 5247486"/>
              <a:gd name="connsiteX1" fmla="*/ 5991238 w 9774185"/>
              <a:gd name="connsiteY1" fmla="*/ 2878640 h 5247486"/>
              <a:gd name="connsiteX2" fmla="*/ 4783249 w 9774185"/>
              <a:gd name="connsiteY2" fmla="*/ 1523160 h 5247486"/>
              <a:gd name="connsiteX3" fmla="*/ 9774185 w 9774185"/>
              <a:gd name="connsiteY3" fmla="*/ 0 h 5247486"/>
              <a:gd name="connsiteX0" fmla="*/ 0 w 10335499"/>
              <a:gd name="connsiteY0" fmla="*/ 5342210 h 5342210"/>
              <a:gd name="connsiteX1" fmla="*/ 5991238 w 10335499"/>
              <a:gd name="connsiteY1" fmla="*/ 2973364 h 5342210"/>
              <a:gd name="connsiteX2" fmla="*/ 4783249 w 10335499"/>
              <a:gd name="connsiteY2" fmla="*/ 1617884 h 5342210"/>
              <a:gd name="connsiteX3" fmla="*/ 10335499 w 10335499"/>
              <a:gd name="connsiteY3" fmla="*/ 0 h 5342210"/>
              <a:gd name="connsiteX0" fmla="*/ 0 w 10335499"/>
              <a:gd name="connsiteY0" fmla="*/ 5342210 h 5342210"/>
              <a:gd name="connsiteX1" fmla="*/ 5991238 w 10335499"/>
              <a:gd name="connsiteY1" fmla="*/ 2973364 h 5342210"/>
              <a:gd name="connsiteX2" fmla="*/ 4783249 w 10335499"/>
              <a:gd name="connsiteY2" fmla="*/ 1617884 h 5342210"/>
              <a:gd name="connsiteX3" fmla="*/ 10335499 w 10335499"/>
              <a:gd name="connsiteY3" fmla="*/ 0 h 5342210"/>
              <a:gd name="connsiteX0" fmla="*/ 0 w 10335499"/>
              <a:gd name="connsiteY0" fmla="*/ 5342210 h 5342210"/>
              <a:gd name="connsiteX1" fmla="*/ 5991238 w 10335499"/>
              <a:gd name="connsiteY1" fmla="*/ 2973364 h 5342210"/>
              <a:gd name="connsiteX2" fmla="*/ 4783249 w 10335499"/>
              <a:gd name="connsiteY2" fmla="*/ 1617884 h 5342210"/>
              <a:gd name="connsiteX3" fmla="*/ 10335499 w 10335499"/>
              <a:gd name="connsiteY3" fmla="*/ 0 h 5342210"/>
              <a:gd name="connsiteX0" fmla="*/ 0 w 10335499"/>
              <a:gd name="connsiteY0" fmla="*/ 5342210 h 5342210"/>
              <a:gd name="connsiteX1" fmla="*/ 5991238 w 10335499"/>
              <a:gd name="connsiteY1" fmla="*/ 2973364 h 5342210"/>
              <a:gd name="connsiteX2" fmla="*/ 4783249 w 10335499"/>
              <a:gd name="connsiteY2" fmla="*/ 1617884 h 5342210"/>
              <a:gd name="connsiteX3" fmla="*/ 10335499 w 10335499"/>
              <a:gd name="connsiteY3" fmla="*/ 0 h 5342210"/>
              <a:gd name="connsiteX0" fmla="*/ 0 w 10335499"/>
              <a:gd name="connsiteY0" fmla="*/ 5342210 h 5342210"/>
              <a:gd name="connsiteX1" fmla="*/ 5991238 w 10335499"/>
              <a:gd name="connsiteY1" fmla="*/ 2973364 h 5342210"/>
              <a:gd name="connsiteX2" fmla="*/ 4783249 w 10335499"/>
              <a:gd name="connsiteY2" fmla="*/ 1617884 h 5342210"/>
              <a:gd name="connsiteX3" fmla="*/ 10335499 w 10335499"/>
              <a:gd name="connsiteY3" fmla="*/ 0 h 5342210"/>
              <a:gd name="connsiteX0" fmla="*/ 0 w 10588328"/>
              <a:gd name="connsiteY0" fmla="*/ 5433778 h 5433778"/>
              <a:gd name="connsiteX1" fmla="*/ 6244067 w 10588328"/>
              <a:gd name="connsiteY1" fmla="*/ 2973364 h 5433778"/>
              <a:gd name="connsiteX2" fmla="*/ 5036078 w 10588328"/>
              <a:gd name="connsiteY2" fmla="*/ 1617884 h 5433778"/>
              <a:gd name="connsiteX3" fmla="*/ 10588328 w 10588328"/>
              <a:gd name="connsiteY3" fmla="*/ 0 h 5433778"/>
              <a:gd name="connsiteX0" fmla="*/ 0 w 10092395"/>
              <a:gd name="connsiteY0" fmla="*/ 5301514 h 5301514"/>
              <a:gd name="connsiteX1" fmla="*/ 6244067 w 10092395"/>
              <a:gd name="connsiteY1" fmla="*/ 2841100 h 5301514"/>
              <a:gd name="connsiteX2" fmla="*/ 5036078 w 10092395"/>
              <a:gd name="connsiteY2" fmla="*/ 1485620 h 5301514"/>
              <a:gd name="connsiteX3" fmla="*/ 10092395 w 10092395"/>
              <a:gd name="connsiteY3" fmla="*/ 0 h 530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2395" h="5301514">
                <a:moveTo>
                  <a:pt x="0" y="5301514"/>
                </a:moveTo>
                <a:cubicBezTo>
                  <a:pt x="2710291" y="4681305"/>
                  <a:pt x="5404721" y="3477082"/>
                  <a:pt x="6244067" y="2841100"/>
                </a:cubicBezTo>
                <a:cubicBezTo>
                  <a:pt x="7083413" y="2205118"/>
                  <a:pt x="4265258" y="2012756"/>
                  <a:pt x="5036078" y="1485620"/>
                </a:cubicBezTo>
                <a:cubicBezTo>
                  <a:pt x="5680149" y="1062682"/>
                  <a:pt x="8065954" y="479076"/>
                  <a:pt x="10092395" y="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081BF-CA16-4372-8EA0-5ED20F17BCB2}"/>
              </a:ext>
            </a:extLst>
          </p:cNvPr>
          <p:cNvSpPr txBox="1"/>
          <p:nvPr/>
        </p:nvSpPr>
        <p:spPr>
          <a:xfrm>
            <a:off x="3654966" y="2769595"/>
            <a:ext cx="9315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E81EB-E486-4EC4-B3E9-FDAC7AD80B1D}"/>
              </a:ext>
            </a:extLst>
          </p:cNvPr>
          <p:cNvSpPr txBox="1"/>
          <p:nvPr/>
        </p:nvSpPr>
        <p:spPr>
          <a:xfrm>
            <a:off x="6236467" y="4005834"/>
            <a:ext cx="9315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ED776-B6EE-406E-BC0F-9123B06D0EC9}"/>
              </a:ext>
            </a:extLst>
          </p:cNvPr>
          <p:cNvSpPr txBox="1"/>
          <p:nvPr/>
        </p:nvSpPr>
        <p:spPr>
          <a:xfrm>
            <a:off x="3654966" y="4326934"/>
            <a:ext cx="9315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62DE9-F387-44F5-86F1-13367DEE2764}"/>
              </a:ext>
            </a:extLst>
          </p:cNvPr>
          <p:cNvSpPr txBox="1"/>
          <p:nvPr/>
        </p:nvSpPr>
        <p:spPr>
          <a:xfrm>
            <a:off x="2675754" y="5811335"/>
            <a:ext cx="9315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2617A-6C9C-4D36-8247-59C05C06E6EB}"/>
              </a:ext>
            </a:extLst>
          </p:cNvPr>
          <p:cNvSpPr txBox="1"/>
          <p:nvPr/>
        </p:nvSpPr>
        <p:spPr>
          <a:xfrm>
            <a:off x="6900519" y="2632351"/>
            <a:ext cx="9315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C5EC62-FDFF-44B7-A08E-D6036B2F1C45}"/>
              </a:ext>
            </a:extLst>
          </p:cNvPr>
          <p:cNvGrpSpPr/>
          <p:nvPr/>
        </p:nvGrpSpPr>
        <p:grpSpPr>
          <a:xfrm>
            <a:off x="3693356" y="5682781"/>
            <a:ext cx="3881655" cy="718772"/>
            <a:chOff x="4361420" y="4980869"/>
            <a:chExt cx="2756826" cy="7187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570DBF-F2E2-42FB-B443-BB75FE04332F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3A3F40-2F7D-4EC9-9119-1DA844555230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2C24FC-4AB9-4CDE-B021-4B1FC09883D4}"/>
              </a:ext>
            </a:extLst>
          </p:cNvPr>
          <p:cNvGrpSpPr/>
          <p:nvPr/>
        </p:nvGrpSpPr>
        <p:grpSpPr>
          <a:xfrm>
            <a:off x="7232513" y="3877280"/>
            <a:ext cx="3881655" cy="718772"/>
            <a:chOff x="4361420" y="4980869"/>
            <a:chExt cx="2756826" cy="7187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DDEEF1-D627-495C-889A-3F0105F4CC51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4AC91-AE61-414E-A382-4052C4064A15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B1B18F-0DD9-492B-92F0-B828EAD48BD4}"/>
              </a:ext>
            </a:extLst>
          </p:cNvPr>
          <p:cNvGrpSpPr/>
          <p:nvPr/>
        </p:nvGrpSpPr>
        <p:grpSpPr>
          <a:xfrm>
            <a:off x="413238" y="4134387"/>
            <a:ext cx="3241728" cy="903438"/>
            <a:chOff x="4361420" y="4980869"/>
            <a:chExt cx="2756826" cy="9034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65C5B0-C7EE-4F10-BCA0-1298ADAD928F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B6E2EF-69F7-4A9B-904E-7403B057AB0D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9FFAB2-0707-412F-8E5C-C99A046EF942}"/>
              </a:ext>
            </a:extLst>
          </p:cNvPr>
          <p:cNvGrpSpPr/>
          <p:nvPr/>
        </p:nvGrpSpPr>
        <p:grpSpPr>
          <a:xfrm>
            <a:off x="780370" y="1958646"/>
            <a:ext cx="3806102" cy="718772"/>
            <a:chOff x="4361420" y="4980869"/>
            <a:chExt cx="2756826" cy="7187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3BD908-2F86-45CA-BF0D-A69132DD6921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96AB5A-90A4-4EE9-A32E-459CD3D09429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317C1F-3548-4A5C-9529-EBEA231A0FA3}"/>
              </a:ext>
            </a:extLst>
          </p:cNvPr>
          <p:cNvGrpSpPr/>
          <p:nvPr/>
        </p:nvGrpSpPr>
        <p:grpSpPr>
          <a:xfrm>
            <a:off x="7913604" y="2503797"/>
            <a:ext cx="3881655" cy="718772"/>
            <a:chOff x="4361420" y="4980869"/>
            <a:chExt cx="2756826" cy="7187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BB4BBD-5941-4A6D-9D89-5FBFCC9C3FE7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695F69-7D76-4AAE-8ED4-6F23FA46C7DD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697" y="2661459"/>
            <a:ext cx="904008" cy="93236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450" y="2097145"/>
            <a:ext cx="904008" cy="93236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89" y="3684413"/>
            <a:ext cx="904008" cy="93236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59" y="4497313"/>
            <a:ext cx="904008" cy="93236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99" y="5445648"/>
            <a:ext cx="904008" cy="9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8"/>
          <a:stretch/>
        </p:blipFill>
        <p:spPr>
          <a:xfrm>
            <a:off x="0" y="0"/>
            <a:ext cx="12192000" cy="686696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BB547-C6CF-44B8-BD9E-5F903E168C98}"/>
              </a:ext>
            </a:extLst>
          </p:cNvPr>
          <p:cNvSpPr/>
          <p:nvPr/>
        </p:nvSpPr>
        <p:spPr>
          <a:xfrm>
            <a:off x="0" y="5629834"/>
            <a:ext cx="12192000" cy="124878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327CA-3707-42D3-B8CA-ED169B8554FA}"/>
              </a:ext>
            </a:extLst>
          </p:cNvPr>
          <p:cNvSpPr txBox="1"/>
          <p:nvPr/>
        </p:nvSpPr>
        <p:spPr>
          <a:xfrm>
            <a:off x="334643" y="2412990"/>
            <a:ext cx="31927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E70D9-805A-4303-8507-6EE973555062}"/>
              </a:ext>
            </a:extLst>
          </p:cNvPr>
          <p:cNvSpPr txBox="1"/>
          <p:nvPr/>
        </p:nvSpPr>
        <p:spPr>
          <a:xfrm>
            <a:off x="334644" y="961090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7754683-202B-4142-837C-3A52F0C2D463}"/>
              </a:ext>
            </a:extLst>
          </p:cNvPr>
          <p:cNvSpPr txBox="1">
            <a:spLocks/>
          </p:cNvSpPr>
          <p:nvPr/>
        </p:nvSpPr>
        <p:spPr>
          <a:xfrm>
            <a:off x="7745506" y="961090"/>
            <a:ext cx="3829582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7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7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13428-250F-4E74-A014-EA5FA0BE68C0}"/>
              </a:ext>
            </a:extLst>
          </p:cNvPr>
          <p:cNvSpPr txBox="1"/>
          <p:nvPr/>
        </p:nvSpPr>
        <p:spPr>
          <a:xfrm>
            <a:off x="3850692" y="2412990"/>
            <a:ext cx="31927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3C109-6368-41C3-88CB-ED883480E0C5}"/>
              </a:ext>
            </a:extLst>
          </p:cNvPr>
          <p:cNvSpPr txBox="1"/>
          <p:nvPr/>
        </p:nvSpPr>
        <p:spPr>
          <a:xfrm>
            <a:off x="3850693" y="961090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r="8106"/>
          <a:stretch/>
        </p:blipFill>
        <p:spPr>
          <a:xfrm>
            <a:off x="-74645" y="0"/>
            <a:ext cx="12223102" cy="6858000"/>
          </a:xfrm>
          <a:prstGeom prst="rect">
            <a:avLst/>
          </a:prstGeom>
          <a:effectLst>
            <a:softEdge rad="1270000"/>
          </a:effectLst>
        </p:spPr>
      </p:pic>
      <p:grpSp>
        <p:nvGrpSpPr>
          <p:cNvPr id="8" name="Grupo 7"/>
          <p:cNvGrpSpPr/>
          <p:nvPr/>
        </p:nvGrpSpPr>
        <p:grpSpPr>
          <a:xfrm>
            <a:off x="2796645" y="3429000"/>
            <a:ext cx="6480522" cy="3384945"/>
            <a:chOff x="-1757362" y="4206950"/>
            <a:chExt cx="5896855" cy="25545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1757362" y="4206950"/>
              <a:ext cx="5887402" cy="2554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dirty="0">
                  <a:solidFill>
                    <a:srgbClr val="C00000"/>
                  </a:solidFill>
                  <a:cs typeface="Arial" pitchFamily="34" charset="0"/>
                </a:rPr>
                <a:t>THANK YOU</a:t>
              </a:r>
              <a:endParaRPr lang="ko-KR" altLang="en-US" sz="80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-1747838" y="5515000"/>
              <a:ext cx="5887331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00000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28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077" y="192878"/>
            <a:ext cx="5853138" cy="6006531"/>
          </a:xfrm>
          <a:prstGeom prst="rect">
            <a:avLst/>
          </a:prstGeom>
        </p:spPr>
      </p:pic>
      <p:sp>
        <p:nvSpPr>
          <p:cNvPr id="107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2141732" y="3196144"/>
            <a:ext cx="8053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https://plantillaspowerpoint.org</a:t>
            </a:r>
            <a:endParaRPr lang="ko-KR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486677" y="240977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5" y="1318241"/>
            <a:ext cx="3244591" cy="33296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442" y="3461068"/>
            <a:ext cx="2147647" cy="33969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599" y="3613905"/>
            <a:ext cx="1834676" cy="32440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220" y="3679140"/>
            <a:ext cx="2390212" cy="31788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402" y="4647862"/>
            <a:ext cx="1689213" cy="229575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611" y="1017650"/>
            <a:ext cx="1430150" cy="22546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8060" y="1911303"/>
            <a:ext cx="1291597" cy="16909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482" y="1144930"/>
            <a:ext cx="2946918" cy="31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486677" y="240977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Fully Editable Shapes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8994774" y="3804444"/>
            <a:ext cx="3197226" cy="2935288"/>
            <a:chOff x="3962400" y="3544888"/>
            <a:chExt cx="3197226" cy="29352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743575" y="3544888"/>
              <a:ext cx="384175" cy="750888"/>
            </a:xfrm>
            <a:custGeom>
              <a:avLst/>
              <a:gdLst>
                <a:gd name="T0" fmla="*/ 14 w 226"/>
                <a:gd name="T1" fmla="*/ 28 h 441"/>
                <a:gd name="T2" fmla="*/ 21 w 226"/>
                <a:gd name="T3" fmla="*/ 20 h 441"/>
                <a:gd name="T4" fmla="*/ 85 w 226"/>
                <a:gd name="T5" fmla="*/ 7 h 441"/>
                <a:gd name="T6" fmla="*/ 109 w 226"/>
                <a:gd name="T7" fmla="*/ 0 h 441"/>
                <a:gd name="T8" fmla="*/ 119 w 226"/>
                <a:gd name="T9" fmla="*/ 6 h 441"/>
                <a:gd name="T10" fmla="*/ 211 w 226"/>
                <a:gd name="T11" fmla="*/ 72 h 441"/>
                <a:gd name="T12" fmla="*/ 214 w 226"/>
                <a:gd name="T13" fmla="*/ 79 h 441"/>
                <a:gd name="T14" fmla="*/ 222 w 226"/>
                <a:gd name="T15" fmla="*/ 160 h 441"/>
                <a:gd name="T16" fmla="*/ 221 w 226"/>
                <a:gd name="T17" fmla="*/ 240 h 441"/>
                <a:gd name="T18" fmla="*/ 216 w 226"/>
                <a:gd name="T19" fmla="*/ 319 h 441"/>
                <a:gd name="T20" fmla="*/ 181 w 226"/>
                <a:gd name="T21" fmla="*/ 373 h 441"/>
                <a:gd name="T22" fmla="*/ 181 w 226"/>
                <a:gd name="T23" fmla="*/ 376 h 441"/>
                <a:gd name="T24" fmla="*/ 182 w 226"/>
                <a:gd name="T25" fmla="*/ 391 h 441"/>
                <a:gd name="T26" fmla="*/ 49 w 226"/>
                <a:gd name="T27" fmla="*/ 435 h 441"/>
                <a:gd name="T28" fmla="*/ 4 w 226"/>
                <a:gd name="T29" fmla="*/ 430 h 441"/>
                <a:gd name="T30" fmla="*/ 12 w 226"/>
                <a:gd name="T31" fmla="*/ 424 h 441"/>
                <a:gd name="T32" fmla="*/ 93 w 226"/>
                <a:gd name="T33" fmla="*/ 412 h 441"/>
                <a:gd name="T34" fmla="*/ 168 w 226"/>
                <a:gd name="T35" fmla="*/ 381 h 441"/>
                <a:gd name="T36" fmla="*/ 36 w 226"/>
                <a:gd name="T37" fmla="*/ 336 h 441"/>
                <a:gd name="T38" fmla="*/ 40 w 226"/>
                <a:gd name="T39" fmla="*/ 301 h 441"/>
                <a:gd name="T40" fmla="*/ 46 w 226"/>
                <a:gd name="T41" fmla="*/ 292 h 441"/>
                <a:gd name="T42" fmla="*/ 75 w 226"/>
                <a:gd name="T43" fmla="*/ 254 h 441"/>
                <a:gd name="T44" fmla="*/ 71 w 226"/>
                <a:gd name="T45" fmla="*/ 251 h 441"/>
                <a:gd name="T46" fmla="*/ 38 w 226"/>
                <a:gd name="T47" fmla="*/ 288 h 441"/>
                <a:gd name="T48" fmla="*/ 29 w 226"/>
                <a:gd name="T49" fmla="*/ 268 h 441"/>
                <a:gd name="T50" fmla="*/ 15 w 226"/>
                <a:gd name="T51" fmla="*/ 222 h 441"/>
                <a:gd name="T52" fmla="*/ 17 w 226"/>
                <a:gd name="T53" fmla="*/ 175 h 441"/>
                <a:gd name="T54" fmla="*/ 9 w 226"/>
                <a:gd name="T55" fmla="*/ 98 h 441"/>
                <a:gd name="T56" fmla="*/ 3 w 226"/>
                <a:gd name="T57" fmla="*/ 59 h 441"/>
                <a:gd name="T58" fmla="*/ 14 w 226"/>
                <a:gd name="T59" fmla="*/ 28 h 441"/>
                <a:gd name="T60" fmla="*/ 157 w 226"/>
                <a:gd name="T61" fmla="*/ 167 h 441"/>
                <a:gd name="T62" fmla="*/ 158 w 226"/>
                <a:gd name="T63" fmla="*/ 184 h 441"/>
                <a:gd name="T64" fmla="*/ 178 w 226"/>
                <a:gd name="T65" fmla="*/ 200 h 441"/>
                <a:gd name="T66" fmla="*/ 196 w 226"/>
                <a:gd name="T67" fmla="*/ 179 h 441"/>
                <a:gd name="T68" fmla="*/ 181 w 226"/>
                <a:gd name="T69" fmla="*/ 154 h 441"/>
                <a:gd name="T70" fmla="*/ 157 w 226"/>
                <a:gd name="T71" fmla="*/ 167 h 441"/>
                <a:gd name="T72" fmla="*/ 74 w 226"/>
                <a:gd name="T73" fmla="*/ 155 h 441"/>
                <a:gd name="T74" fmla="*/ 45 w 226"/>
                <a:gd name="T75" fmla="*/ 182 h 441"/>
                <a:gd name="T76" fmla="*/ 69 w 226"/>
                <a:gd name="T77" fmla="*/ 206 h 441"/>
                <a:gd name="T78" fmla="*/ 97 w 226"/>
                <a:gd name="T79" fmla="*/ 179 h 441"/>
                <a:gd name="T80" fmla="*/ 74 w 226"/>
                <a:gd name="T81" fmla="*/ 155 h 441"/>
                <a:gd name="T82" fmla="*/ 70 w 226"/>
                <a:gd name="T83" fmla="*/ 131 h 441"/>
                <a:gd name="T84" fmla="*/ 161 w 226"/>
                <a:gd name="T85" fmla="*/ 125 h 441"/>
                <a:gd name="T86" fmla="*/ 70 w 226"/>
                <a:gd name="T87" fmla="*/ 131 h 441"/>
                <a:gd name="T88" fmla="*/ 103 w 226"/>
                <a:gd name="T89" fmla="*/ 253 h 441"/>
                <a:gd name="T90" fmla="*/ 116 w 226"/>
                <a:gd name="T91" fmla="*/ 194 h 441"/>
                <a:gd name="T92" fmla="*/ 103 w 226"/>
                <a:gd name="T93" fmla="*/ 253 h 441"/>
                <a:gd name="T94" fmla="*/ 85 w 226"/>
                <a:gd name="T95" fmla="*/ 16 h 441"/>
                <a:gd name="T96" fmla="*/ 100 w 226"/>
                <a:gd name="T97" fmla="*/ 40 h 441"/>
                <a:gd name="T98" fmla="*/ 106 w 226"/>
                <a:gd name="T99" fmla="*/ 34 h 441"/>
                <a:gd name="T100" fmla="*/ 85 w 226"/>
                <a:gd name="T101" fmla="*/ 16 h 441"/>
                <a:gd name="T102" fmla="*/ 207 w 226"/>
                <a:gd name="T103" fmla="*/ 279 h 441"/>
                <a:gd name="T104" fmla="*/ 185 w 226"/>
                <a:gd name="T105" fmla="*/ 242 h 441"/>
                <a:gd name="T106" fmla="*/ 207 w 226"/>
                <a:gd name="T107" fmla="*/ 27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6" h="441">
                  <a:moveTo>
                    <a:pt x="14" y="28"/>
                  </a:moveTo>
                  <a:cubicBezTo>
                    <a:pt x="16" y="26"/>
                    <a:pt x="18" y="23"/>
                    <a:pt x="21" y="20"/>
                  </a:cubicBezTo>
                  <a:cubicBezTo>
                    <a:pt x="42" y="12"/>
                    <a:pt x="62" y="6"/>
                    <a:pt x="85" y="7"/>
                  </a:cubicBezTo>
                  <a:cubicBezTo>
                    <a:pt x="94" y="7"/>
                    <a:pt x="101" y="3"/>
                    <a:pt x="109" y="0"/>
                  </a:cubicBezTo>
                  <a:cubicBezTo>
                    <a:pt x="113" y="1"/>
                    <a:pt x="114" y="6"/>
                    <a:pt x="119" y="6"/>
                  </a:cubicBezTo>
                  <a:cubicBezTo>
                    <a:pt x="168" y="6"/>
                    <a:pt x="195" y="25"/>
                    <a:pt x="211" y="72"/>
                  </a:cubicBezTo>
                  <a:cubicBezTo>
                    <a:pt x="212" y="74"/>
                    <a:pt x="213" y="77"/>
                    <a:pt x="214" y="79"/>
                  </a:cubicBezTo>
                  <a:cubicBezTo>
                    <a:pt x="226" y="105"/>
                    <a:pt x="219" y="133"/>
                    <a:pt x="222" y="160"/>
                  </a:cubicBezTo>
                  <a:cubicBezTo>
                    <a:pt x="222" y="187"/>
                    <a:pt x="222" y="213"/>
                    <a:pt x="221" y="240"/>
                  </a:cubicBezTo>
                  <a:cubicBezTo>
                    <a:pt x="220" y="266"/>
                    <a:pt x="218" y="293"/>
                    <a:pt x="216" y="319"/>
                  </a:cubicBezTo>
                  <a:cubicBezTo>
                    <a:pt x="206" y="338"/>
                    <a:pt x="196" y="357"/>
                    <a:pt x="181" y="373"/>
                  </a:cubicBezTo>
                  <a:cubicBezTo>
                    <a:pt x="181" y="374"/>
                    <a:pt x="181" y="375"/>
                    <a:pt x="181" y="376"/>
                  </a:cubicBezTo>
                  <a:cubicBezTo>
                    <a:pt x="169" y="382"/>
                    <a:pt x="184" y="386"/>
                    <a:pt x="182" y="391"/>
                  </a:cubicBezTo>
                  <a:cubicBezTo>
                    <a:pt x="144" y="425"/>
                    <a:pt x="100" y="441"/>
                    <a:pt x="49" y="435"/>
                  </a:cubicBezTo>
                  <a:cubicBezTo>
                    <a:pt x="34" y="433"/>
                    <a:pt x="19" y="432"/>
                    <a:pt x="4" y="430"/>
                  </a:cubicBezTo>
                  <a:cubicBezTo>
                    <a:pt x="4" y="425"/>
                    <a:pt x="8" y="425"/>
                    <a:pt x="12" y="424"/>
                  </a:cubicBezTo>
                  <a:cubicBezTo>
                    <a:pt x="38" y="416"/>
                    <a:pt x="66" y="414"/>
                    <a:pt x="93" y="412"/>
                  </a:cubicBezTo>
                  <a:cubicBezTo>
                    <a:pt x="121" y="410"/>
                    <a:pt x="146" y="400"/>
                    <a:pt x="168" y="381"/>
                  </a:cubicBezTo>
                  <a:cubicBezTo>
                    <a:pt x="114" y="392"/>
                    <a:pt x="66" y="391"/>
                    <a:pt x="36" y="336"/>
                  </a:cubicBezTo>
                  <a:cubicBezTo>
                    <a:pt x="37" y="324"/>
                    <a:pt x="39" y="313"/>
                    <a:pt x="40" y="301"/>
                  </a:cubicBezTo>
                  <a:cubicBezTo>
                    <a:pt x="41" y="297"/>
                    <a:pt x="40" y="292"/>
                    <a:pt x="46" y="292"/>
                  </a:cubicBezTo>
                  <a:cubicBezTo>
                    <a:pt x="72" y="290"/>
                    <a:pt x="66" y="267"/>
                    <a:pt x="75" y="254"/>
                  </a:cubicBezTo>
                  <a:cubicBezTo>
                    <a:pt x="74" y="253"/>
                    <a:pt x="73" y="252"/>
                    <a:pt x="71" y="251"/>
                  </a:cubicBezTo>
                  <a:cubicBezTo>
                    <a:pt x="61" y="263"/>
                    <a:pt x="50" y="275"/>
                    <a:pt x="38" y="288"/>
                  </a:cubicBezTo>
                  <a:cubicBezTo>
                    <a:pt x="35" y="280"/>
                    <a:pt x="29" y="274"/>
                    <a:pt x="29" y="268"/>
                  </a:cubicBezTo>
                  <a:cubicBezTo>
                    <a:pt x="32" y="250"/>
                    <a:pt x="31" y="236"/>
                    <a:pt x="15" y="222"/>
                  </a:cubicBezTo>
                  <a:cubicBezTo>
                    <a:pt x="2" y="211"/>
                    <a:pt x="9" y="189"/>
                    <a:pt x="17" y="175"/>
                  </a:cubicBezTo>
                  <a:cubicBezTo>
                    <a:pt x="33" y="147"/>
                    <a:pt x="25" y="122"/>
                    <a:pt x="9" y="98"/>
                  </a:cubicBezTo>
                  <a:cubicBezTo>
                    <a:pt x="0" y="85"/>
                    <a:pt x="1" y="73"/>
                    <a:pt x="3" y="59"/>
                  </a:cubicBezTo>
                  <a:cubicBezTo>
                    <a:pt x="5" y="48"/>
                    <a:pt x="19" y="41"/>
                    <a:pt x="14" y="28"/>
                  </a:cubicBezTo>
                  <a:close/>
                  <a:moveTo>
                    <a:pt x="157" y="167"/>
                  </a:moveTo>
                  <a:cubicBezTo>
                    <a:pt x="153" y="173"/>
                    <a:pt x="152" y="179"/>
                    <a:pt x="158" y="184"/>
                  </a:cubicBezTo>
                  <a:cubicBezTo>
                    <a:pt x="158" y="198"/>
                    <a:pt x="167" y="201"/>
                    <a:pt x="178" y="200"/>
                  </a:cubicBezTo>
                  <a:cubicBezTo>
                    <a:pt x="189" y="199"/>
                    <a:pt x="195" y="190"/>
                    <a:pt x="196" y="179"/>
                  </a:cubicBezTo>
                  <a:cubicBezTo>
                    <a:pt x="198" y="168"/>
                    <a:pt x="192" y="158"/>
                    <a:pt x="181" y="154"/>
                  </a:cubicBezTo>
                  <a:cubicBezTo>
                    <a:pt x="169" y="150"/>
                    <a:pt x="161" y="156"/>
                    <a:pt x="157" y="167"/>
                  </a:cubicBezTo>
                  <a:close/>
                  <a:moveTo>
                    <a:pt x="74" y="155"/>
                  </a:moveTo>
                  <a:cubicBezTo>
                    <a:pt x="58" y="155"/>
                    <a:pt x="44" y="168"/>
                    <a:pt x="45" y="182"/>
                  </a:cubicBezTo>
                  <a:cubicBezTo>
                    <a:pt x="45" y="196"/>
                    <a:pt x="54" y="205"/>
                    <a:pt x="69" y="206"/>
                  </a:cubicBezTo>
                  <a:cubicBezTo>
                    <a:pt x="84" y="206"/>
                    <a:pt x="98" y="193"/>
                    <a:pt x="97" y="179"/>
                  </a:cubicBezTo>
                  <a:cubicBezTo>
                    <a:pt x="96" y="164"/>
                    <a:pt x="86" y="156"/>
                    <a:pt x="74" y="155"/>
                  </a:cubicBezTo>
                  <a:close/>
                  <a:moveTo>
                    <a:pt x="70" y="131"/>
                  </a:moveTo>
                  <a:cubicBezTo>
                    <a:pt x="123" y="154"/>
                    <a:pt x="140" y="153"/>
                    <a:pt x="161" y="125"/>
                  </a:cubicBezTo>
                  <a:cubicBezTo>
                    <a:pt x="132" y="129"/>
                    <a:pt x="104" y="131"/>
                    <a:pt x="70" y="131"/>
                  </a:cubicBezTo>
                  <a:close/>
                  <a:moveTo>
                    <a:pt x="103" y="253"/>
                  </a:moveTo>
                  <a:cubicBezTo>
                    <a:pt x="120" y="236"/>
                    <a:pt x="120" y="218"/>
                    <a:pt x="116" y="194"/>
                  </a:cubicBezTo>
                  <a:cubicBezTo>
                    <a:pt x="103" y="214"/>
                    <a:pt x="88" y="229"/>
                    <a:pt x="103" y="253"/>
                  </a:cubicBezTo>
                  <a:close/>
                  <a:moveTo>
                    <a:pt x="85" y="16"/>
                  </a:moveTo>
                  <a:cubicBezTo>
                    <a:pt x="89" y="27"/>
                    <a:pt x="83" y="41"/>
                    <a:pt x="100" y="40"/>
                  </a:cubicBezTo>
                  <a:cubicBezTo>
                    <a:pt x="104" y="40"/>
                    <a:pt x="105" y="39"/>
                    <a:pt x="106" y="34"/>
                  </a:cubicBezTo>
                  <a:cubicBezTo>
                    <a:pt x="109" y="17"/>
                    <a:pt x="96" y="22"/>
                    <a:pt x="85" y="16"/>
                  </a:cubicBezTo>
                  <a:close/>
                  <a:moveTo>
                    <a:pt x="207" y="279"/>
                  </a:moveTo>
                  <a:cubicBezTo>
                    <a:pt x="207" y="263"/>
                    <a:pt x="202" y="250"/>
                    <a:pt x="185" y="242"/>
                  </a:cubicBezTo>
                  <a:cubicBezTo>
                    <a:pt x="193" y="256"/>
                    <a:pt x="200" y="268"/>
                    <a:pt x="207" y="279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564188" y="3625850"/>
              <a:ext cx="465138" cy="769938"/>
            </a:xfrm>
            <a:custGeom>
              <a:avLst/>
              <a:gdLst>
                <a:gd name="T0" fmla="*/ 142 w 274"/>
                <a:gd name="T1" fmla="*/ 289 h 453"/>
                <a:gd name="T2" fmla="*/ 274 w 274"/>
                <a:gd name="T3" fmla="*/ 334 h 453"/>
                <a:gd name="T4" fmla="*/ 199 w 274"/>
                <a:gd name="T5" fmla="*/ 365 h 453"/>
                <a:gd name="T6" fmla="*/ 118 w 274"/>
                <a:gd name="T7" fmla="*/ 377 h 453"/>
                <a:gd name="T8" fmla="*/ 110 w 274"/>
                <a:gd name="T9" fmla="*/ 383 h 453"/>
                <a:gd name="T10" fmla="*/ 7 w 274"/>
                <a:gd name="T11" fmla="*/ 453 h 453"/>
                <a:gd name="T12" fmla="*/ 7 w 274"/>
                <a:gd name="T13" fmla="*/ 405 h 453"/>
                <a:gd name="T14" fmla="*/ 31 w 274"/>
                <a:gd name="T15" fmla="*/ 356 h 453"/>
                <a:gd name="T16" fmla="*/ 45 w 274"/>
                <a:gd name="T17" fmla="*/ 351 h 453"/>
                <a:gd name="T18" fmla="*/ 81 w 274"/>
                <a:gd name="T19" fmla="*/ 274 h 453"/>
                <a:gd name="T20" fmla="*/ 53 w 274"/>
                <a:gd name="T21" fmla="*/ 270 h 453"/>
                <a:gd name="T22" fmla="*/ 35 w 274"/>
                <a:gd name="T23" fmla="*/ 207 h 453"/>
                <a:gd name="T24" fmla="*/ 35 w 274"/>
                <a:gd name="T25" fmla="*/ 188 h 453"/>
                <a:gd name="T26" fmla="*/ 7 w 274"/>
                <a:gd name="T27" fmla="*/ 113 h 453"/>
                <a:gd name="T28" fmla="*/ 58 w 274"/>
                <a:gd name="T29" fmla="*/ 27 h 453"/>
                <a:gd name="T30" fmla="*/ 98 w 274"/>
                <a:gd name="T31" fmla="*/ 0 h 453"/>
                <a:gd name="T32" fmla="*/ 79 w 274"/>
                <a:gd name="T33" fmla="*/ 123 h 453"/>
                <a:gd name="T34" fmla="*/ 103 w 274"/>
                <a:gd name="T35" fmla="*/ 81 h 453"/>
                <a:gd name="T36" fmla="*/ 107 w 274"/>
                <a:gd name="T37" fmla="*/ 109 h 453"/>
                <a:gd name="T38" fmla="*/ 117 w 274"/>
                <a:gd name="T39" fmla="*/ 232 h 453"/>
                <a:gd name="T40" fmla="*/ 124 w 274"/>
                <a:gd name="T41" fmla="*/ 253 h 453"/>
                <a:gd name="T42" fmla="*/ 133 w 274"/>
                <a:gd name="T43" fmla="*/ 265 h 453"/>
                <a:gd name="T44" fmla="*/ 142 w 274"/>
                <a:gd name="T45" fmla="*/ 28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453">
                  <a:moveTo>
                    <a:pt x="142" y="289"/>
                  </a:moveTo>
                  <a:cubicBezTo>
                    <a:pt x="172" y="344"/>
                    <a:pt x="220" y="345"/>
                    <a:pt x="274" y="334"/>
                  </a:cubicBezTo>
                  <a:cubicBezTo>
                    <a:pt x="252" y="353"/>
                    <a:pt x="227" y="363"/>
                    <a:pt x="199" y="365"/>
                  </a:cubicBezTo>
                  <a:cubicBezTo>
                    <a:pt x="172" y="367"/>
                    <a:pt x="144" y="369"/>
                    <a:pt x="118" y="377"/>
                  </a:cubicBezTo>
                  <a:cubicBezTo>
                    <a:pt x="114" y="378"/>
                    <a:pt x="110" y="378"/>
                    <a:pt x="110" y="383"/>
                  </a:cubicBezTo>
                  <a:cubicBezTo>
                    <a:pt x="69" y="397"/>
                    <a:pt x="39" y="426"/>
                    <a:pt x="7" y="453"/>
                  </a:cubicBezTo>
                  <a:cubicBezTo>
                    <a:pt x="0" y="437"/>
                    <a:pt x="8" y="421"/>
                    <a:pt x="7" y="405"/>
                  </a:cubicBezTo>
                  <a:cubicBezTo>
                    <a:pt x="6" y="385"/>
                    <a:pt x="13" y="367"/>
                    <a:pt x="31" y="356"/>
                  </a:cubicBezTo>
                  <a:cubicBezTo>
                    <a:pt x="37" y="358"/>
                    <a:pt x="41" y="356"/>
                    <a:pt x="45" y="351"/>
                  </a:cubicBezTo>
                  <a:cubicBezTo>
                    <a:pt x="65" y="329"/>
                    <a:pt x="77" y="304"/>
                    <a:pt x="81" y="274"/>
                  </a:cubicBezTo>
                  <a:cubicBezTo>
                    <a:pt x="63" y="277"/>
                    <a:pt x="63" y="277"/>
                    <a:pt x="53" y="270"/>
                  </a:cubicBezTo>
                  <a:cubicBezTo>
                    <a:pt x="23" y="246"/>
                    <a:pt x="22" y="243"/>
                    <a:pt x="35" y="207"/>
                  </a:cubicBezTo>
                  <a:cubicBezTo>
                    <a:pt x="37" y="201"/>
                    <a:pt x="46" y="194"/>
                    <a:pt x="35" y="188"/>
                  </a:cubicBezTo>
                  <a:cubicBezTo>
                    <a:pt x="18" y="166"/>
                    <a:pt x="19" y="137"/>
                    <a:pt x="7" y="113"/>
                  </a:cubicBezTo>
                  <a:cubicBezTo>
                    <a:pt x="18" y="80"/>
                    <a:pt x="33" y="50"/>
                    <a:pt x="58" y="27"/>
                  </a:cubicBezTo>
                  <a:cubicBezTo>
                    <a:pt x="70" y="16"/>
                    <a:pt x="82" y="5"/>
                    <a:pt x="98" y="0"/>
                  </a:cubicBezTo>
                  <a:cubicBezTo>
                    <a:pt x="77" y="38"/>
                    <a:pt x="68" y="77"/>
                    <a:pt x="79" y="123"/>
                  </a:cubicBezTo>
                  <a:cubicBezTo>
                    <a:pt x="93" y="110"/>
                    <a:pt x="91" y="92"/>
                    <a:pt x="103" y="81"/>
                  </a:cubicBezTo>
                  <a:cubicBezTo>
                    <a:pt x="108" y="91"/>
                    <a:pt x="107" y="100"/>
                    <a:pt x="107" y="109"/>
                  </a:cubicBezTo>
                  <a:cubicBezTo>
                    <a:pt x="109" y="150"/>
                    <a:pt x="111" y="191"/>
                    <a:pt x="117" y="232"/>
                  </a:cubicBezTo>
                  <a:cubicBezTo>
                    <a:pt x="118" y="240"/>
                    <a:pt x="122" y="253"/>
                    <a:pt x="124" y="253"/>
                  </a:cubicBezTo>
                  <a:cubicBezTo>
                    <a:pt x="137" y="251"/>
                    <a:pt x="134" y="259"/>
                    <a:pt x="133" y="265"/>
                  </a:cubicBezTo>
                  <a:cubicBezTo>
                    <a:pt x="130" y="276"/>
                    <a:pt x="134" y="283"/>
                    <a:pt x="142" y="289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680075" y="3592513"/>
              <a:ext cx="192088" cy="523875"/>
            </a:xfrm>
            <a:custGeom>
              <a:avLst/>
              <a:gdLst>
                <a:gd name="T0" fmla="*/ 74 w 113"/>
                <a:gd name="T1" fmla="*/ 308 h 308"/>
                <a:gd name="T2" fmla="*/ 65 w 113"/>
                <a:gd name="T3" fmla="*/ 284 h 308"/>
                <a:gd name="T4" fmla="*/ 56 w 113"/>
                <a:gd name="T5" fmla="*/ 272 h 308"/>
                <a:gd name="T6" fmla="*/ 49 w 113"/>
                <a:gd name="T7" fmla="*/ 251 h 308"/>
                <a:gd name="T8" fmla="*/ 39 w 113"/>
                <a:gd name="T9" fmla="*/ 128 h 308"/>
                <a:gd name="T10" fmla="*/ 35 w 113"/>
                <a:gd name="T11" fmla="*/ 100 h 308"/>
                <a:gd name="T12" fmla="*/ 11 w 113"/>
                <a:gd name="T13" fmla="*/ 142 h 308"/>
                <a:gd name="T14" fmla="*/ 30 w 113"/>
                <a:gd name="T15" fmla="*/ 19 h 308"/>
                <a:gd name="T16" fmla="*/ 30 w 113"/>
                <a:gd name="T17" fmla="*/ 19 h 308"/>
                <a:gd name="T18" fmla="*/ 31 w 113"/>
                <a:gd name="T19" fmla="*/ 16 h 308"/>
                <a:gd name="T20" fmla="*/ 47 w 113"/>
                <a:gd name="T21" fmla="*/ 3 h 308"/>
                <a:gd name="T22" fmla="*/ 52 w 113"/>
                <a:gd name="T23" fmla="*/ 0 h 308"/>
                <a:gd name="T24" fmla="*/ 52 w 113"/>
                <a:gd name="T25" fmla="*/ 0 h 308"/>
                <a:gd name="T26" fmla="*/ 41 w 113"/>
                <a:gd name="T27" fmla="*/ 31 h 308"/>
                <a:gd name="T28" fmla="*/ 47 w 113"/>
                <a:gd name="T29" fmla="*/ 70 h 308"/>
                <a:gd name="T30" fmla="*/ 55 w 113"/>
                <a:gd name="T31" fmla="*/ 147 h 308"/>
                <a:gd name="T32" fmla="*/ 53 w 113"/>
                <a:gd name="T33" fmla="*/ 194 h 308"/>
                <a:gd name="T34" fmla="*/ 67 w 113"/>
                <a:gd name="T35" fmla="*/ 240 h 308"/>
                <a:gd name="T36" fmla="*/ 76 w 113"/>
                <a:gd name="T37" fmla="*/ 260 h 308"/>
                <a:gd name="T38" fmla="*/ 109 w 113"/>
                <a:gd name="T39" fmla="*/ 223 h 308"/>
                <a:gd name="T40" fmla="*/ 113 w 113"/>
                <a:gd name="T41" fmla="*/ 226 h 308"/>
                <a:gd name="T42" fmla="*/ 84 w 113"/>
                <a:gd name="T43" fmla="*/ 264 h 308"/>
                <a:gd name="T44" fmla="*/ 78 w 113"/>
                <a:gd name="T45" fmla="*/ 273 h 308"/>
                <a:gd name="T46" fmla="*/ 74 w 113"/>
                <a:gd name="T4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308">
                  <a:moveTo>
                    <a:pt x="74" y="308"/>
                  </a:moveTo>
                  <a:cubicBezTo>
                    <a:pt x="66" y="302"/>
                    <a:pt x="62" y="295"/>
                    <a:pt x="65" y="284"/>
                  </a:cubicBezTo>
                  <a:cubicBezTo>
                    <a:pt x="66" y="278"/>
                    <a:pt x="69" y="270"/>
                    <a:pt x="56" y="272"/>
                  </a:cubicBezTo>
                  <a:cubicBezTo>
                    <a:pt x="54" y="272"/>
                    <a:pt x="50" y="259"/>
                    <a:pt x="49" y="251"/>
                  </a:cubicBezTo>
                  <a:cubicBezTo>
                    <a:pt x="43" y="210"/>
                    <a:pt x="41" y="169"/>
                    <a:pt x="39" y="128"/>
                  </a:cubicBezTo>
                  <a:cubicBezTo>
                    <a:pt x="39" y="119"/>
                    <a:pt x="40" y="110"/>
                    <a:pt x="35" y="100"/>
                  </a:cubicBezTo>
                  <a:cubicBezTo>
                    <a:pt x="23" y="111"/>
                    <a:pt x="25" y="129"/>
                    <a:pt x="11" y="142"/>
                  </a:cubicBezTo>
                  <a:cubicBezTo>
                    <a:pt x="0" y="96"/>
                    <a:pt x="9" y="57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4" y="19"/>
                    <a:pt x="34" y="17"/>
                    <a:pt x="31" y="16"/>
                  </a:cubicBezTo>
                  <a:cubicBezTo>
                    <a:pt x="36" y="11"/>
                    <a:pt x="41" y="7"/>
                    <a:pt x="47" y="3"/>
                  </a:cubicBezTo>
                  <a:cubicBezTo>
                    <a:pt x="49" y="4"/>
                    <a:pt x="51" y="3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7" y="13"/>
                    <a:pt x="43" y="20"/>
                    <a:pt x="41" y="31"/>
                  </a:cubicBezTo>
                  <a:cubicBezTo>
                    <a:pt x="39" y="45"/>
                    <a:pt x="38" y="57"/>
                    <a:pt x="47" y="70"/>
                  </a:cubicBezTo>
                  <a:cubicBezTo>
                    <a:pt x="63" y="94"/>
                    <a:pt x="71" y="119"/>
                    <a:pt x="55" y="147"/>
                  </a:cubicBezTo>
                  <a:cubicBezTo>
                    <a:pt x="47" y="161"/>
                    <a:pt x="40" y="183"/>
                    <a:pt x="53" y="194"/>
                  </a:cubicBezTo>
                  <a:cubicBezTo>
                    <a:pt x="69" y="208"/>
                    <a:pt x="70" y="222"/>
                    <a:pt x="67" y="240"/>
                  </a:cubicBezTo>
                  <a:cubicBezTo>
                    <a:pt x="67" y="246"/>
                    <a:pt x="73" y="252"/>
                    <a:pt x="76" y="260"/>
                  </a:cubicBezTo>
                  <a:cubicBezTo>
                    <a:pt x="88" y="247"/>
                    <a:pt x="99" y="235"/>
                    <a:pt x="109" y="223"/>
                  </a:cubicBezTo>
                  <a:cubicBezTo>
                    <a:pt x="111" y="224"/>
                    <a:pt x="112" y="225"/>
                    <a:pt x="113" y="226"/>
                  </a:cubicBezTo>
                  <a:cubicBezTo>
                    <a:pt x="104" y="239"/>
                    <a:pt x="110" y="262"/>
                    <a:pt x="84" y="264"/>
                  </a:cubicBezTo>
                  <a:cubicBezTo>
                    <a:pt x="78" y="264"/>
                    <a:pt x="79" y="269"/>
                    <a:pt x="78" y="273"/>
                  </a:cubicBezTo>
                  <a:cubicBezTo>
                    <a:pt x="77" y="285"/>
                    <a:pt x="75" y="296"/>
                    <a:pt x="74" y="308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730875" y="3621088"/>
              <a:ext cx="6350" cy="476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1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4" y="1"/>
                    <a:pt x="4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759450" y="3592513"/>
              <a:ext cx="7938" cy="7938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3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3"/>
                    <a:pt x="2" y="4"/>
                    <a:pt x="0" y="3"/>
                  </a:cubicBezTo>
                  <a:cubicBezTo>
                    <a:pt x="1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540375" y="4210050"/>
              <a:ext cx="596900" cy="1765300"/>
            </a:xfrm>
            <a:custGeom>
              <a:avLst/>
              <a:gdLst>
                <a:gd name="T0" fmla="*/ 21 w 351"/>
                <a:gd name="T1" fmla="*/ 109 h 1038"/>
                <a:gd name="T2" fmla="*/ 124 w 351"/>
                <a:gd name="T3" fmla="*/ 39 h 1038"/>
                <a:gd name="T4" fmla="*/ 169 w 351"/>
                <a:gd name="T5" fmla="*/ 44 h 1038"/>
                <a:gd name="T6" fmla="*/ 302 w 351"/>
                <a:gd name="T7" fmla="*/ 0 h 1038"/>
                <a:gd name="T8" fmla="*/ 325 w 351"/>
                <a:gd name="T9" fmla="*/ 25 h 1038"/>
                <a:gd name="T10" fmla="*/ 325 w 351"/>
                <a:gd name="T11" fmla="*/ 25 h 1038"/>
                <a:gd name="T12" fmla="*/ 340 w 351"/>
                <a:gd name="T13" fmla="*/ 48 h 1038"/>
                <a:gd name="T14" fmla="*/ 336 w 351"/>
                <a:gd name="T15" fmla="*/ 92 h 1038"/>
                <a:gd name="T16" fmla="*/ 332 w 351"/>
                <a:gd name="T17" fmla="*/ 162 h 1038"/>
                <a:gd name="T18" fmla="*/ 346 w 351"/>
                <a:gd name="T19" fmla="*/ 298 h 1038"/>
                <a:gd name="T20" fmla="*/ 348 w 351"/>
                <a:gd name="T21" fmla="*/ 400 h 1038"/>
                <a:gd name="T22" fmla="*/ 342 w 351"/>
                <a:gd name="T23" fmla="*/ 771 h 1038"/>
                <a:gd name="T24" fmla="*/ 321 w 351"/>
                <a:gd name="T25" fmla="*/ 1036 h 1038"/>
                <a:gd name="T26" fmla="*/ 94 w 351"/>
                <a:gd name="T27" fmla="*/ 1009 h 1038"/>
                <a:gd name="T28" fmla="*/ 90 w 351"/>
                <a:gd name="T29" fmla="*/ 991 h 1038"/>
                <a:gd name="T30" fmla="*/ 5 w 351"/>
                <a:gd name="T31" fmla="*/ 482 h 1038"/>
                <a:gd name="T32" fmla="*/ 7 w 351"/>
                <a:gd name="T33" fmla="*/ 390 h 1038"/>
                <a:gd name="T34" fmla="*/ 23 w 351"/>
                <a:gd name="T35" fmla="*/ 262 h 1038"/>
                <a:gd name="T36" fmla="*/ 21 w 351"/>
                <a:gd name="T37" fmla="*/ 109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38">
                  <a:moveTo>
                    <a:pt x="21" y="109"/>
                  </a:moveTo>
                  <a:cubicBezTo>
                    <a:pt x="53" y="82"/>
                    <a:pt x="83" y="53"/>
                    <a:pt x="124" y="39"/>
                  </a:cubicBezTo>
                  <a:cubicBezTo>
                    <a:pt x="139" y="41"/>
                    <a:pt x="154" y="42"/>
                    <a:pt x="169" y="44"/>
                  </a:cubicBezTo>
                  <a:cubicBezTo>
                    <a:pt x="220" y="50"/>
                    <a:pt x="264" y="34"/>
                    <a:pt x="302" y="0"/>
                  </a:cubicBezTo>
                  <a:cubicBezTo>
                    <a:pt x="316" y="3"/>
                    <a:pt x="313" y="20"/>
                    <a:pt x="325" y="25"/>
                  </a:cubicBezTo>
                  <a:cubicBezTo>
                    <a:pt x="325" y="25"/>
                    <a:pt x="325" y="25"/>
                    <a:pt x="325" y="25"/>
                  </a:cubicBezTo>
                  <a:cubicBezTo>
                    <a:pt x="324" y="36"/>
                    <a:pt x="326" y="46"/>
                    <a:pt x="340" y="48"/>
                  </a:cubicBezTo>
                  <a:cubicBezTo>
                    <a:pt x="343" y="63"/>
                    <a:pt x="341" y="78"/>
                    <a:pt x="336" y="92"/>
                  </a:cubicBezTo>
                  <a:cubicBezTo>
                    <a:pt x="326" y="115"/>
                    <a:pt x="327" y="138"/>
                    <a:pt x="332" y="162"/>
                  </a:cubicBezTo>
                  <a:cubicBezTo>
                    <a:pt x="339" y="207"/>
                    <a:pt x="346" y="252"/>
                    <a:pt x="346" y="298"/>
                  </a:cubicBezTo>
                  <a:cubicBezTo>
                    <a:pt x="345" y="332"/>
                    <a:pt x="347" y="366"/>
                    <a:pt x="348" y="400"/>
                  </a:cubicBezTo>
                  <a:cubicBezTo>
                    <a:pt x="348" y="524"/>
                    <a:pt x="351" y="647"/>
                    <a:pt x="342" y="771"/>
                  </a:cubicBezTo>
                  <a:cubicBezTo>
                    <a:pt x="335" y="859"/>
                    <a:pt x="328" y="948"/>
                    <a:pt x="321" y="1036"/>
                  </a:cubicBezTo>
                  <a:cubicBezTo>
                    <a:pt x="244" y="1038"/>
                    <a:pt x="169" y="1021"/>
                    <a:pt x="94" y="1009"/>
                  </a:cubicBezTo>
                  <a:cubicBezTo>
                    <a:pt x="92" y="1003"/>
                    <a:pt x="90" y="997"/>
                    <a:pt x="90" y="991"/>
                  </a:cubicBezTo>
                  <a:cubicBezTo>
                    <a:pt x="61" y="821"/>
                    <a:pt x="34" y="651"/>
                    <a:pt x="5" y="482"/>
                  </a:cubicBezTo>
                  <a:cubicBezTo>
                    <a:pt x="0" y="451"/>
                    <a:pt x="0" y="421"/>
                    <a:pt x="7" y="390"/>
                  </a:cubicBezTo>
                  <a:cubicBezTo>
                    <a:pt x="17" y="348"/>
                    <a:pt x="25" y="305"/>
                    <a:pt x="23" y="262"/>
                  </a:cubicBezTo>
                  <a:cubicBezTo>
                    <a:pt x="21" y="211"/>
                    <a:pt x="22" y="160"/>
                    <a:pt x="21" y="109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30913" y="4183063"/>
              <a:ext cx="279400" cy="109538"/>
            </a:xfrm>
            <a:custGeom>
              <a:avLst/>
              <a:gdLst>
                <a:gd name="T0" fmla="*/ 51 w 164"/>
                <a:gd name="T1" fmla="*/ 64 h 64"/>
                <a:gd name="T2" fmla="*/ 36 w 164"/>
                <a:gd name="T3" fmla="*/ 41 h 64"/>
                <a:gd name="T4" fmla="*/ 38 w 164"/>
                <a:gd name="T5" fmla="*/ 39 h 64"/>
                <a:gd name="T6" fmla="*/ 37 w 164"/>
                <a:gd name="T7" fmla="*/ 39 h 64"/>
                <a:gd name="T8" fmla="*/ 36 w 164"/>
                <a:gd name="T9" fmla="*/ 41 h 64"/>
                <a:gd name="T10" fmla="*/ 13 w 164"/>
                <a:gd name="T11" fmla="*/ 16 h 64"/>
                <a:gd name="T12" fmla="*/ 12 w 164"/>
                <a:gd name="T13" fmla="*/ 1 h 64"/>
                <a:gd name="T14" fmla="*/ 74 w 164"/>
                <a:gd name="T15" fmla="*/ 9 h 64"/>
                <a:gd name="T16" fmla="*/ 43 w 164"/>
                <a:gd name="T17" fmla="*/ 24 h 64"/>
                <a:gd name="T18" fmla="*/ 41 w 164"/>
                <a:gd name="T19" fmla="*/ 27 h 64"/>
                <a:gd name="T20" fmla="*/ 45 w 164"/>
                <a:gd name="T21" fmla="*/ 26 h 64"/>
                <a:gd name="T22" fmla="*/ 62 w 164"/>
                <a:gd name="T23" fmla="*/ 22 h 64"/>
                <a:gd name="T24" fmla="*/ 164 w 164"/>
                <a:gd name="T25" fmla="*/ 45 h 64"/>
                <a:gd name="T26" fmla="*/ 164 w 164"/>
                <a:gd name="T27" fmla="*/ 53 h 64"/>
                <a:gd name="T28" fmla="*/ 120 w 164"/>
                <a:gd name="T29" fmla="*/ 30 h 64"/>
                <a:gd name="T30" fmla="*/ 51 w 164"/>
                <a:gd name="T3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64">
                  <a:moveTo>
                    <a:pt x="51" y="64"/>
                  </a:moveTo>
                  <a:cubicBezTo>
                    <a:pt x="37" y="62"/>
                    <a:pt x="35" y="52"/>
                    <a:pt x="36" y="41"/>
                  </a:cubicBezTo>
                  <a:cubicBezTo>
                    <a:pt x="36" y="40"/>
                    <a:pt x="37" y="40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1"/>
                  </a:cubicBezTo>
                  <a:cubicBezTo>
                    <a:pt x="24" y="36"/>
                    <a:pt x="27" y="19"/>
                    <a:pt x="13" y="16"/>
                  </a:cubicBezTo>
                  <a:cubicBezTo>
                    <a:pt x="15" y="11"/>
                    <a:pt x="0" y="7"/>
                    <a:pt x="12" y="1"/>
                  </a:cubicBezTo>
                  <a:cubicBezTo>
                    <a:pt x="32" y="2"/>
                    <a:pt x="52" y="0"/>
                    <a:pt x="74" y="9"/>
                  </a:cubicBezTo>
                  <a:cubicBezTo>
                    <a:pt x="61" y="15"/>
                    <a:pt x="50" y="14"/>
                    <a:pt x="43" y="24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3" y="29"/>
                    <a:pt x="44" y="27"/>
                    <a:pt x="45" y="26"/>
                  </a:cubicBezTo>
                  <a:cubicBezTo>
                    <a:pt x="51" y="24"/>
                    <a:pt x="57" y="23"/>
                    <a:pt x="62" y="22"/>
                  </a:cubicBezTo>
                  <a:cubicBezTo>
                    <a:pt x="99" y="15"/>
                    <a:pt x="136" y="11"/>
                    <a:pt x="164" y="45"/>
                  </a:cubicBezTo>
                  <a:cubicBezTo>
                    <a:pt x="164" y="47"/>
                    <a:pt x="164" y="50"/>
                    <a:pt x="164" y="53"/>
                  </a:cubicBezTo>
                  <a:cubicBezTo>
                    <a:pt x="150" y="43"/>
                    <a:pt x="137" y="34"/>
                    <a:pt x="120" y="30"/>
                  </a:cubicBezTo>
                  <a:cubicBezTo>
                    <a:pt x="92" y="24"/>
                    <a:pt x="57" y="41"/>
                    <a:pt x="51" y="64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51550" y="4167188"/>
              <a:ext cx="266700" cy="92075"/>
            </a:xfrm>
            <a:custGeom>
              <a:avLst/>
              <a:gdLst>
                <a:gd name="T0" fmla="*/ 152 w 157"/>
                <a:gd name="T1" fmla="*/ 54 h 54"/>
                <a:gd name="T2" fmla="*/ 50 w 157"/>
                <a:gd name="T3" fmla="*/ 31 h 54"/>
                <a:gd name="T4" fmla="*/ 33 w 157"/>
                <a:gd name="T5" fmla="*/ 35 h 54"/>
                <a:gd name="T6" fmla="*/ 31 w 157"/>
                <a:gd name="T7" fmla="*/ 33 h 54"/>
                <a:gd name="T8" fmla="*/ 62 w 157"/>
                <a:gd name="T9" fmla="*/ 18 h 54"/>
                <a:gd name="T10" fmla="*/ 0 w 157"/>
                <a:gd name="T11" fmla="*/ 10 h 54"/>
                <a:gd name="T12" fmla="*/ 0 w 157"/>
                <a:gd name="T13" fmla="*/ 7 h 54"/>
                <a:gd name="T14" fmla="*/ 56 w 157"/>
                <a:gd name="T15" fmla="*/ 1 h 54"/>
                <a:gd name="T16" fmla="*/ 152 w 157"/>
                <a:gd name="T17" fmla="*/ 30 h 54"/>
                <a:gd name="T18" fmla="*/ 154 w 157"/>
                <a:gd name="T19" fmla="*/ 34 h 54"/>
                <a:gd name="T20" fmla="*/ 152 w 157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54">
                  <a:moveTo>
                    <a:pt x="152" y="54"/>
                  </a:moveTo>
                  <a:cubicBezTo>
                    <a:pt x="124" y="20"/>
                    <a:pt x="87" y="24"/>
                    <a:pt x="50" y="31"/>
                  </a:cubicBezTo>
                  <a:cubicBezTo>
                    <a:pt x="45" y="32"/>
                    <a:pt x="39" y="33"/>
                    <a:pt x="33" y="35"/>
                  </a:cubicBezTo>
                  <a:cubicBezTo>
                    <a:pt x="33" y="34"/>
                    <a:pt x="32" y="34"/>
                    <a:pt x="31" y="33"/>
                  </a:cubicBezTo>
                  <a:cubicBezTo>
                    <a:pt x="38" y="23"/>
                    <a:pt x="49" y="24"/>
                    <a:pt x="62" y="18"/>
                  </a:cubicBezTo>
                  <a:cubicBezTo>
                    <a:pt x="40" y="9"/>
                    <a:pt x="20" y="11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8" y="2"/>
                    <a:pt x="37" y="2"/>
                    <a:pt x="56" y="1"/>
                  </a:cubicBezTo>
                  <a:cubicBezTo>
                    <a:pt x="91" y="0"/>
                    <a:pt x="125" y="4"/>
                    <a:pt x="152" y="30"/>
                  </a:cubicBezTo>
                  <a:cubicBezTo>
                    <a:pt x="153" y="31"/>
                    <a:pt x="153" y="33"/>
                    <a:pt x="154" y="34"/>
                  </a:cubicBezTo>
                  <a:cubicBezTo>
                    <a:pt x="155" y="41"/>
                    <a:pt x="157" y="48"/>
                    <a:pt x="152" y="54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819775" y="3808413"/>
              <a:ext cx="90488" cy="87313"/>
            </a:xfrm>
            <a:custGeom>
              <a:avLst/>
              <a:gdLst>
                <a:gd name="T0" fmla="*/ 30 w 54"/>
                <a:gd name="T1" fmla="*/ 0 h 51"/>
                <a:gd name="T2" fmla="*/ 53 w 54"/>
                <a:gd name="T3" fmla="*/ 24 h 51"/>
                <a:gd name="T4" fmla="*/ 25 w 54"/>
                <a:gd name="T5" fmla="*/ 51 h 51"/>
                <a:gd name="T6" fmla="*/ 1 w 54"/>
                <a:gd name="T7" fmla="*/ 27 h 51"/>
                <a:gd name="T8" fmla="*/ 30 w 5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1">
                  <a:moveTo>
                    <a:pt x="30" y="0"/>
                  </a:moveTo>
                  <a:cubicBezTo>
                    <a:pt x="42" y="1"/>
                    <a:pt x="52" y="9"/>
                    <a:pt x="53" y="24"/>
                  </a:cubicBezTo>
                  <a:cubicBezTo>
                    <a:pt x="54" y="38"/>
                    <a:pt x="40" y="51"/>
                    <a:pt x="25" y="51"/>
                  </a:cubicBezTo>
                  <a:cubicBezTo>
                    <a:pt x="10" y="50"/>
                    <a:pt x="1" y="41"/>
                    <a:pt x="1" y="27"/>
                  </a:cubicBezTo>
                  <a:cubicBezTo>
                    <a:pt x="0" y="13"/>
                    <a:pt x="14" y="0"/>
                    <a:pt x="30" y="0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11863" y="3800475"/>
              <a:ext cx="68263" cy="87313"/>
            </a:xfrm>
            <a:custGeom>
              <a:avLst/>
              <a:gdLst>
                <a:gd name="T0" fmla="*/ 0 w 41"/>
                <a:gd name="T1" fmla="*/ 17 h 51"/>
                <a:gd name="T2" fmla="*/ 24 w 41"/>
                <a:gd name="T3" fmla="*/ 4 h 51"/>
                <a:gd name="T4" fmla="*/ 39 w 41"/>
                <a:gd name="T5" fmla="*/ 29 h 51"/>
                <a:gd name="T6" fmla="*/ 21 w 41"/>
                <a:gd name="T7" fmla="*/ 50 h 51"/>
                <a:gd name="T8" fmla="*/ 1 w 41"/>
                <a:gd name="T9" fmla="*/ 34 h 51"/>
                <a:gd name="T10" fmla="*/ 19 w 41"/>
                <a:gd name="T11" fmla="*/ 40 h 51"/>
                <a:gd name="T12" fmla="*/ 25 w 41"/>
                <a:gd name="T13" fmla="*/ 26 h 51"/>
                <a:gd name="T14" fmla="*/ 11 w 41"/>
                <a:gd name="T15" fmla="*/ 12 h 51"/>
                <a:gd name="T16" fmla="*/ 9 w 41"/>
                <a:gd name="T17" fmla="*/ 28 h 51"/>
                <a:gd name="T18" fmla="*/ 0 w 41"/>
                <a:gd name="T1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1">
                  <a:moveTo>
                    <a:pt x="0" y="17"/>
                  </a:moveTo>
                  <a:cubicBezTo>
                    <a:pt x="4" y="6"/>
                    <a:pt x="12" y="0"/>
                    <a:pt x="24" y="4"/>
                  </a:cubicBezTo>
                  <a:cubicBezTo>
                    <a:pt x="35" y="8"/>
                    <a:pt x="41" y="18"/>
                    <a:pt x="39" y="29"/>
                  </a:cubicBezTo>
                  <a:cubicBezTo>
                    <a:pt x="38" y="40"/>
                    <a:pt x="32" y="49"/>
                    <a:pt x="21" y="50"/>
                  </a:cubicBezTo>
                  <a:cubicBezTo>
                    <a:pt x="10" y="51"/>
                    <a:pt x="1" y="48"/>
                    <a:pt x="1" y="34"/>
                  </a:cubicBezTo>
                  <a:cubicBezTo>
                    <a:pt x="7" y="36"/>
                    <a:pt x="13" y="38"/>
                    <a:pt x="19" y="40"/>
                  </a:cubicBezTo>
                  <a:cubicBezTo>
                    <a:pt x="21" y="36"/>
                    <a:pt x="23" y="31"/>
                    <a:pt x="25" y="26"/>
                  </a:cubicBezTo>
                  <a:cubicBezTo>
                    <a:pt x="30" y="14"/>
                    <a:pt x="22" y="6"/>
                    <a:pt x="11" y="12"/>
                  </a:cubicBezTo>
                  <a:cubicBezTo>
                    <a:pt x="0" y="17"/>
                    <a:pt x="18" y="23"/>
                    <a:pt x="9" y="28"/>
                  </a:cubicBezTo>
                  <a:cubicBezTo>
                    <a:pt x="4" y="27"/>
                    <a:pt x="3" y="21"/>
                    <a:pt x="0" y="17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62638" y="3757613"/>
              <a:ext cx="155575" cy="49213"/>
            </a:xfrm>
            <a:custGeom>
              <a:avLst/>
              <a:gdLst>
                <a:gd name="T0" fmla="*/ 0 w 91"/>
                <a:gd name="T1" fmla="*/ 6 h 29"/>
                <a:gd name="T2" fmla="*/ 91 w 91"/>
                <a:gd name="T3" fmla="*/ 0 h 29"/>
                <a:gd name="T4" fmla="*/ 0 w 91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29">
                  <a:moveTo>
                    <a:pt x="0" y="6"/>
                  </a:moveTo>
                  <a:cubicBezTo>
                    <a:pt x="34" y="6"/>
                    <a:pt x="62" y="4"/>
                    <a:pt x="91" y="0"/>
                  </a:cubicBezTo>
                  <a:cubicBezTo>
                    <a:pt x="70" y="28"/>
                    <a:pt x="53" y="29"/>
                    <a:pt x="0" y="6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894388" y="3875088"/>
              <a:ext cx="53975" cy="100013"/>
            </a:xfrm>
            <a:custGeom>
              <a:avLst/>
              <a:gdLst>
                <a:gd name="T0" fmla="*/ 15 w 32"/>
                <a:gd name="T1" fmla="*/ 59 h 59"/>
                <a:gd name="T2" fmla="*/ 28 w 32"/>
                <a:gd name="T3" fmla="*/ 0 h 59"/>
                <a:gd name="T4" fmla="*/ 15 w 32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59">
                  <a:moveTo>
                    <a:pt x="15" y="59"/>
                  </a:moveTo>
                  <a:cubicBezTo>
                    <a:pt x="0" y="35"/>
                    <a:pt x="15" y="20"/>
                    <a:pt x="28" y="0"/>
                  </a:cubicBezTo>
                  <a:cubicBezTo>
                    <a:pt x="32" y="24"/>
                    <a:pt x="32" y="42"/>
                    <a:pt x="15" y="59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02338" y="3811588"/>
              <a:ext cx="60325" cy="57150"/>
            </a:xfrm>
            <a:custGeom>
              <a:avLst/>
              <a:gdLst>
                <a:gd name="T0" fmla="*/ 5 w 35"/>
                <a:gd name="T1" fmla="*/ 11 h 34"/>
                <a:gd name="T2" fmla="*/ 14 w 35"/>
                <a:gd name="T3" fmla="*/ 22 h 34"/>
                <a:gd name="T4" fmla="*/ 16 w 35"/>
                <a:gd name="T5" fmla="*/ 6 h 34"/>
                <a:gd name="T6" fmla="*/ 30 w 35"/>
                <a:gd name="T7" fmla="*/ 20 h 34"/>
                <a:gd name="T8" fmla="*/ 24 w 35"/>
                <a:gd name="T9" fmla="*/ 34 h 34"/>
                <a:gd name="T10" fmla="*/ 6 w 35"/>
                <a:gd name="T11" fmla="*/ 28 h 34"/>
                <a:gd name="T12" fmla="*/ 5 w 35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5" y="11"/>
                  </a:moveTo>
                  <a:cubicBezTo>
                    <a:pt x="8" y="15"/>
                    <a:pt x="9" y="21"/>
                    <a:pt x="14" y="22"/>
                  </a:cubicBezTo>
                  <a:cubicBezTo>
                    <a:pt x="23" y="17"/>
                    <a:pt x="5" y="11"/>
                    <a:pt x="16" y="6"/>
                  </a:cubicBezTo>
                  <a:cubicBezTo>
                    <a:pt x="27" y="0"/>
                    <a:pt x="35" y="8"/>
                    <a:pt x="30" y="20"/>
                  </a:cubicBezTo>
                  <a:cubicBezTo>
                    <a:pt x="28" y="25"/>
                    <a:pt x="26" y="30"/>
                    <a:pt x="24" y="34"/>
                  </a:cubicBezTo>
                  <a:cubicBezTo>
                    <a:pt x="18" y="32"/>
                    <a:pt x="12" y="30"/>
                    <a:pt x="6" y="28"/>
                  </a:cubicBezTo>
                  <a:cubicBezTo>
                    <a:pt x="0" y="23"/>
                    <a:pt x="1" y="17"/>
                    <a:pt x="5" y="11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884863" y="3573463"/>
              <a:ext cx="44450" cy="41275"/>
            </a:xfrm>
            <a:custGeom>
              <a:avLst/>
              <a:gdLst>
                <a:gd name="T0" fmla="*/ 2 w 26"/>
                <a:gd name="T1" fmla="*/ 0 h 25"/>
                <a:gd name="T2" fmla="*/ 23 w 26"/>
                <a:gd name="T3" fmla="*/ 18 h 25"/>
                <a:gd name="T4" fmla="*/ 17 w 26"/>
                <a:gd name="T5" fmla="*/ 24 h 25"/>
                <a:gd name="T6" fmla="*/ 2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2" y="0"/>
                  </a:moveTo>
                  <a:cubicBezTo>
                    <a:pt x="13" y="6"/>
                    <a:pt x="26" y="1"/>
                    <a:pt x="23" y="18"/>
                  </a:cubicBezTo>
                  <a:cubicBezTo>
                    <a:pt x="22" y="23"/>
                    <a:pt x="21" y="24"/>
                    <a:pt x="17" y="24"/>
                  </a:cubicBezTo>
                  <a:cubicBezTo>
                    <a:pt x="0" y="25"/>
                    <a:pt x="6" y="11"/>
                    <a:pt x="2" y="0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057900" y="3957638"/>
              <a:ext cx="38100" cy="61913"/>
            </a:xfrm>
            <a:custGeom>
              <a:avLst/>
              <a:gdLst>
                <a:gd name="T0" fmla="*/ 22 w 22"/>
                <a:gd name="T1" fmla="*/ 37 h 37"/>
                <a:gd name="T2" fmla="*/ 0 w 22"/>
                <a:gd name="T3" fmla="*/ 0 h 37"/>
                <a:gd name="T4" fmla="*/ 22 w 22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7">
                  <a:moveTo>
                    <a:pt x="22" y="37"/>
                  </a:moveTo>
                  <a:cubicBezTo>
                    <a:pt x="15" y="26"/>
                    <a:pt x="8" y="14"/>
                    <a:pt x="0" y="0"/>
                  </a:cubicBezTo>
                  <a:cubicBezTo>
                    <a:pt x="17" y="8"/>
                    <a:pt x="22" y="21"/>
                    <a:pt x="22" y="37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222875" y="4206875"/>
              <a:ext cx="509588" cy="2173288"/>
            </a:xfrm>
            <a:custGeom>
              <a:avLst/>
              <a:gdLst>
                <a:gd name="T0" fmla="*/ 37 w 300"/>
                <a:gd name="T1" fmla="*/ 1270 h 1278"/>
                <a:gd name="T2" fmla="*/ 4 w 300"/>
                <a:gd name="T3" fmla="*/ 1268 h 1278"/>
                <a:gd name="T4" fmla="*/ 0 w 300"/>
                <a:gd name="T5" fmla="*/ 1265 h 1278"/>
                <a:gd name="T6" fmla="*/ 46 w 300"/>
                <a:gd name="T7" fmla="*/ 1248 h 1278"/>
                <a:gd name="T8" fmla="*/ 113 w 300"/>
                <a:gd name="T9" fmla="*/ 1240 h 1278"/>
                <a:gd name="T10" fmla="*/ 126 w 300"/>
                <a:gd name="T11" fmla="*/ 1259 h 1278"/>
                <a:gd name="T12" fmla="*/ 173 w 300"/>
                <a:gd name="T13" fmla="*/ 1259 h 1278"/>
                <a:gd name="T14" fmla="*/ 180 w 300"/>
                <a:gd name="T15" fmla="*/ 1254 h 1278"/>
                <a:gd name="T16" fmla="*/ 161 w 300"/>
                <a:gd name="T17" fmla="*/ 1203 h 1278"/>
                <a:gd name="T18" fmla="*/ 158 w 300"/>
                <a:gd name="T19" fmla="*/ 1194 h 1278"/>
                <a:gd name="T20" fmla="*/ 107 w 300"/>
                <a:gd name="T21" fmla="*/ 1130 h 1278"/>
                <a:gd name="T22" fmla="*/ 38 w 300"/>
                <a:gd name="T23" fmla="*/ 1161 h 1278"/>
                <a:gd name="T24" fmla="*/ 59 w 300"/>
                <a:gd name="T25" fmla="*/ 1139 h 1278"/>
                <a:gd name="T26" fmla="*/ 119 w 300"/>
                <a:gd name="T27" fmla="*/ 1100 h 1278"/>
                <a:gd name="T28" fmla="*/ 131 w 300"/>
                <a:gd name="T29" fmla="*/ 1074 h 1278"/>
                <a:gd name="T30" fmla="*/ 107 w 300"/>
                <a:gd name="T31" fmla="*/ 1029 h 1278"/>
                <a:gd name="T32" fmla="*/ 100 w 300"/>
                <a:gd name="T33" fmla="*/ 999 h 1278"/>
                <a:gd name="T34" fmla="*/ 101 w 300"/>
                <a:gd name="T35" fmla="*/ 954 h 1278"/>
                <a:gd name="T36" fmla="*/ 99 w 300"/>
                <a:gd name="T37" fmla="*/ 876 h 1278"/>
                <a:gd name="T38" fmla="*/ 94 w 300"/>
                <a:gd name="T39" fmla="*/ 847 h 1278"/>
                <a:gd name="T40" fmla="*/ 101 w 300"/>
                <a:gd name="T41" fmla="*/ 741 h 1278"/>
                <a:gd name="T42" fmla="*/ 128 w 300"/>
                <a:gd name="T43" fmla="*/ 666 h 1278"/>
                <a:gd name="T44" fmla="*/ 140 w 300"/>
                <a:gd name="T45" fmla="*/ 608 h 1278"/>
                <a:gd name="T46" fmla="*/ 173 w 300"/>
                <a:gd name="T47" fmla="*/ 595 h 1278"/>
                <a:gd name="T48" fmla="*/ 188 w 300"/>
                <a:gd name="T49" fmla="*/ 584 h 1278"/>
                <a:gd name="T50" fmla="*/ 144 w 300"/>
                <a:gd name="T51" fmla="*/ 463 h 1278"/>
                <a:gd name="T52" fmla="*/ 100 w 300"/>
                <a:gd name="T53" fmla="*/ 357 h 1278"/>
                <a:gd name="T54" fmla="*/ 141 w 300"/>
                <a:gd name="T55" fmla="*/ 398 h 1278"/>
                <a:gd name="T56" fmla="*/ 147 w 300"/>
                <a:gd name="T57" fmla="*/ 321 h 1278"/>
                <a:gd name="T58" fmla="*/ 143 w 300"/>
                <a:gd name="T59" fmla="*/ 306 h 1278"/>
                <a:gd name="T60" fmla="*/ 127 w 300"/>
                <a:gd name="T61" fmla="*/ 238 h 1278"/>
                <a:gd name="T62" fmla="*/ 124 w 300"/>
                <a:gd name="T63" fmla="*/ 207 h 1278"/>
                <a:gd name="T64" fmla="*/ 101 w 300"/>
                <a:gd name="T65" fmla="*/ 245 h 1278"/>
                <a:gd name="T66" fmla="*/ 106 w 300"/>
                <a:gd name="T67" fmla="*/ 220 h 1278"/>
                <a:gd name="T68" fmla="*/ 117 w 300"/>
                <a:gd name="T69" fmla="*/ 196 h 1278"/>
                <a:gd name="T70" fmla="*/ 115 w 300"/>
                <a:gd name="T71" fmla="*/ 90 h 1278"/>
                <a:gd name="T72" fmla="*/ 112 w 300"/>
                <a:gd name="T73" fmla="*/ 69 h 1278"/>
                <a:gd name="T74" fmla="*/ 96 w 300"/>
                <a:gd name="T75" fmla="*/ 74 h 1278"/>
                <a:gd name="T76" fmla="*/ 88 w 300"/>
                <a:gd name="T77" fmla="*/ 75 h 1278"/>
                <a:gd name="T78" fmla="*/ 124 w 300"/>
                <a:gd name="T79" fmla="*/ 47 h 1278"/>
                <a:gd name="T80" fmla="*/ 166 w 300"/>
                <a:gd name="T81" fmla="*/ 29 h 1278"/>
                <a:gd name="T82" fmla="*/ 192 w 300"/>
                <a:gd name="T83" fmla="*/ 9 h 1278"/>
                <a:gd name="T84" fmla="*/ 232 w 300"/>
                <a:gd name="T85" fmla="*/ 11 h 1278"/>
                <a:gd name="T86" fmla="*/ 232 w 300"/>
                <a:gd name="T87" fmla="*/ 14 h 1278"/>
                <a:gd name="T88" fmla="*/ 208 w 300"/>
                <a:gd name="T89" fmla="*/ 63 h 1278"/>
                <a:gd name="T90" fmla="*/ 208 w 300"/>
                <a:gd name="T91" fmla="*/ 111 h 1278"/>
                <a:gd name="T92" fmla="*/ 210 w 300"/>
                <a:gd name="T93" fmla="*/ 264 h 1278"/>
                <a:gd name="T94" fmla="*/ 194 w 300"/>
                <a:gd name="T95" fmla="*/ 392 h 1278"/>
                <a:gd name="T96" fmla="*/ 192 w 300"/>
                <a:gd name="T97" fmla="*/ 484 h 1278"/>
                <a:gd name="T98" fmla="*/ 277 w 300"/>
                <a:gd name="T99" fmla="*/ 993 h 1278"/>
                <a:gd name="T100" fmla="*/ 281 w 300"/>
                <a:gd name="T101" fmla="*/ 1011 h 1278"/>
                <a:gd name="T102" fmla="*/ 290 w 300"/>
                <a:gd name="T103" fmla="*/ 1088 h 1278"/>
                <a:gd name="T104" fmla="*/ 254 w 300"/>
                <a:gd name="T105" fmla="*/ 1243 h 1278"/>
                <a:gd name="T106" fmla="*/ 248 w 300"/>
                <a:gd name="T107" fmla="*/ 1254 h 1278"/>
                <a:gd name="T108" fmla="*/ 191 w 300"/>
                <a:gd name="T109" fmla="*/ 1275 h 1278"/>
                <a:gd name="T110" fmla="*/ 80 w 300"/>
                <a:gd name="T111" fmla="*/ 1271 h 1278"/>
                <a:gd name="T112" fmla="*/ 41 w 300"/>
                <a:gd name="T113" fmla="*/ 1270 h 1278"/>
                <a:gd name="T114" fmla="*/ 37 w 300"/>
                <a:gd name="T115" fmla="*/ 127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0" h="1278">
                  <a:moveTo>
                    <a:pt x="37" y="1270"/>
                  </a:moveTo>
                  <a:cubicBezTo>
                    <a:pt x="26" y="1267"/>
                    <a:pt x="15" y="1267"/>
                    <a:pt x="4" y="1268"/>
                  </a:cubicBezTo>
                  <a:cubicBezTo>
                    <a:pt x="3" y="1267"/>
                    <a:pt x="1" y="1266"/>
                    <a:pt x="0" y="1265"/>
                  </a:cubicBezTo>
                  <a:cubicBezTo>
                    <a:pt x="15" y="1257"/>
                    <a:pt x="30" y="1241"/>
                    <a:pt x="46" y="1248"/>
                  </a:cubicBezTo>
                  <a:cubicBezTo>
                    <a:pt x="72" y="1258"/>
                    <a:pt x="93" y="1253"/>
                    <a:pt x="113" y="1240"/>
                  </a:cubicBezTo>
                  <a:cubicBezTo>
                    <a:pt x="120" y="1245"/>
                    <a:pt x="111" y="1259"/>
                    <a:pt x="126" y="1259"/>
                  </a:cubicBezTo>
                  <a:cubicBezTo>
                    <a:pt x="142" y="1258"/>
                    <a:pt x="158" y="1259"/>
                    <a:pt x="173" y="1259"/>
                  </a:cubicBezTo>
                  <a:cubicBezTo>
                    <a:pt x="175" y="1257"/>
                    <a:pt x="178" y="1256"/>
                    <a:pt x="180" y="1254"/>
                  </a:cubicBezTo>
                  <a:cubicBezTo>
                    <a:pt x="144" y="1244"/>
                    <a:pt x="151" y="1224"/>
                    <a:pt x="161" y="1203"/>
                  </a:cubicBezTo>
                  <a:cubicBezTo>
                    <a:pt x="163" y="1199"/>
                    <a:pt x="163" y="1196"/>
                    <a:pt x="158" y="1194"/>
                  </a:cubicBezTo>
                  <a:cubicBezTo>
                    <a:pt x="126" y="1186"/>
                    <a:pt x="104" y="1169"/>
                    <a:pt x="107" y="1130"/>
                  </a:cubicBezTo>
                  <a:cubicBezTo>
                    <a:pt x="84" y="1145"/>
                    <a:pt x="64" y="1158"/>
                    <a:pt x="38" y="1161"/>
                  </a:cubicBezTo>
                  <a:cubicBezTo>
                    <a:pt x="42" y="1150"/>
                    <a:pt x="51" y="1145"/>
                    <a:pt x="59" y="1139"/>
                  </a:cubicBezTo>
                  <a:cubicBezTo>
                    <a:pt x="79" y="1126"/>
                    <a:pt x="98" y="1111"/>
                    <a:pt x="119" y="1100"/>
                  </a:cubicBezTo>
                  <a:cubicBezTo>
                    <a:pt x="131" y="1093"/>
                    <a:pt x="133" y="1086"/>
                    <a:pt x="131" y="1074"/>
                  </a:cubicBezTo>
                  <a:cubicBezTo>
                    <a:pt x="129" y="1056"/>
                    <a:pt x="120" y="1042"/>
                    <a:pt x="107" y="1029"/>
                  </a:cubicBezTo>
                  <a:cubicBezTo>
                    <a:pt x="98" y="1020"/>
                    <a:pt x="95" y="1011"/>
                    <a:pt x="100" y="999"/>
                  </a:cubicBezTo>
                  <a:cubicBezTo>
                    <a:pt x="105" y="984"/>
                    <a:pt x="105" y="969"/>
                    <a:pt x="101" y="954"/>
                  </a:cubicBezTo>
                  <a:cubicBezTo>
                    <a:pt x="93" y="928"/>
                    <a:pt x="90" y="902"/>
                    <a:pt x="99" y="876"/>
                  </a:cubicBezTo>
                  <a:cubicBezTo>
                    <a:pt x="103" y="867"/>
                    <a:pt x="100" y="856"/>
                    <a:pt x="94" y="847"/>
                  </a:cubicBezTo>
                  <a:cubicBezTo>
                    <a:pt x="78" y="823"/>
                    <a:pt x="80" y="762"/>
                    <a:pt x="101" y="741"/>
                  </a:cubicBezTo>
                  <a:cubicBezTo>
                    <a:pt x="123" y="719"/>
                    <a:pt x="130" y="695"/>
                    <a:pt x="128" y="666"/>
                  </a:cubicBezTo>
                  <a:cubicBezTo>
                    <a:pt x="126" y="645"/>
                    <a:pt x="134" y="627"/>
                    <a:pt x="140" y="608"/>
                  </a:cubicBezTo>
                  <a:cubicBezTo>
                    <a:pt x="145" y="594"/>
                    <a:pt x="155" y="585"/>
                    <a:pt x="173" y="595"/>
                  </a:cubicBezTo>
                  <a:cubicBezTo>
                    <a:pt x="186" y="603"/>
                    <a:pt x="190" y="596"/>
                    <a:pt x="188" y="584"/>
                  </a:cubicBezTo>
                  <a:cubicBezTo>
                    <a:pt x="178" y="542"/>
                    <a:pt x="178" y="498"/>
                    <a:pt x="144" y="463"/>
                  </a:cubicBezTo>
                  <a:cubicBezTo>
                    <a:pt x="118" y="436"/>
                    <a:pt x="108" y="398"/>
                    <a:pt x="100" y="357"/>
                  </a:cubicBezTo>
                  <a:cubicBezTo>
                    <a:pt x="121" y="367"/>
                    <a:pt x="121" y="390"/>
                    <a:pt x="141" y="398"/>
                  </a:cubicBezTo>
                  <a:cubicBezTo>
                    <a:pt x="139" y="370"/>
                    <a:pt x="140" y="345"/>
                    <a:pt x="147" y="321"/>
                  </a:cubicBezTo>
                  <a:cubicBezTo>
                    <a:pt x="149" y="316"/>
                    <a:pt x="147" y="310"/>
                    <a:pt x="143" y="306"/>
                  </a:cubicBezTo>
                  <a:cubicBezTo>
                    <a:pt x="126" y="286"/>
                    <a:pt x="126" y="262"/>
                    <a:pt x="127" y="238"/>
                  </a:cubicBezTo>
                  <a:cubicBezTo>
                    <a:pt x="128" y="228"/>
                    <a:pt x="131" y="218"/>
                    <a:pt x="124" y="207"/>
                  </a:cubicBezTo>
                  <a:cubicBezTo>
                    <a:pt x="116" y="219"/>
                    <a:pt x="114" y="233"/>
                    <a:pt x="101" y="245"/>
                  </a:cubicBezTo>
                  <a:cubicBezTo>
                    <a:pt x="103" y="234"/>
                    <a:pt x="104" y="226"/>
                    <a:pt x="106" y="220"/>
                  </a:cubicBezTo>
                  <a:cubicBezTo>
                    <a:pt x="109" y="212"/>
                    <a:pt x="113" y="204"/>
                    <a:pt x="117" y="196"/>
                  </a:cubicBezTo>
                  <a:cubicBezTo>
                    <a:pt x="136" y="160"/>
                    <a:pt x="126" y="125"/>
                    <a:pt x="115" y="90"/>
                  </a:cubicBezTo>
                  <a:cubicBezTo>
                    <a:pt x="115" y="83"/>
                    <a:pt x="121" y="75"/>
                    <a:pt x="112" y="69"/>
                  </a:cubicBezTo>
                  <a:cubicBezTo>
                    <a:pt x="104" y="64"/>
                    <a:pt x="101" y="72"/>
                    <a:pt x="96" y="74"/>
                  </a:cubicBezTo>
                  <a:cubicBezTo>
                    <a:pt x="93" y="75"/>
                    <a:pt x="91" y="79"/>
                    <a:pt x="88" y="75"/>
                  </a:cubicBezTo>
                  <a:cubicBezTo>
                    <a:pt x="90" y="53"/>
                    <a:pt x="105" y="46"/>
                    <a:pt x="124" y="47"/>
                  </a:cubicBezTo>
                  <a:cubicBezTo>
                    <a:pt x="141" y="47"/>
                    <a:pt x="154" y="40"/>
                    <a:pt x="166" y="29"/>
                  </a:cubicBezTo>
                  <a:cubicBezTo>
                    <a:pt x="174" y="21"/>
                    <a:pt x="183" y="15"/>
                    <a:pt x="192" y="9"/>
                  </a:cubicBezTo>
                  <a:cubicBezTo>
                    <a:pt x="205" y="1"/>
                    <a:pt x="219" y="0"/>
                    <a:pt x="232" y="11"/>
                  </a:cubicBezTo>
                  <a:cubicBezTo>
                    <a:pt x="232" y="12"/>
                    <a:pt x="232" y="13"/>
                    <a:pt x="232" y="14"/>
                  </a:cubicBezTo>
                  <a:cubicBezTo>
                    <a:pt x="214" y="25"/>
                    <a:pt x="207" y="43"/>
                    <a:pt x="208" y="63"/>
                  </a:cubicBezTo>
                  <a:cubicBezTo>
                    <a:pt x="209" y="79"/>
                    <a:pt x="201" y="95"/>
                    <a:pt x="208" y="111"/>
                  </a:cubicBezTo>
                  <a:cubicBezTo>
                    <a:pt x="209" y="162"/>
                    <a:pt x="208" y="213"/>
                    <a:pt x="210" y="264"/>
                  </a:cubicBezTo>
                  <a:cubicBezTo>
                    <a:pt x="212" y="307"/>
                    <a:pt x="204" y="350"/>
                    <a:pt x="194" y="392"/>
                  </a:cubicBezTo>
                  <a:cubicBezTo>
                    <a:pt x="187" y="423"/>
                    <a:pt x="187" y="453"/>
                    <a:pt x="192" y="484"/>
                  </a:cubicBezTo>
                  <a:cubicBezTo>
                    <a:pt x="221" y="653"/>
                    <a:pt x="248" y="823"/>
                    <a:pt x="277" y="993"/>
                  </a:cubicBezTo>
                  <a:cubicBezTo>
                    <a:pt x="277" y="999"/>
                    <a:pt x="279" y="1005"/>
                    <a:pt x="281" y="1011"/>
                  </a:cubicBezTo>
                  <a:cubicBezTo>
                    <a:pt x="283" y="1036"/>
                    <a:pt x="285" y="1062"/>
                    <a:pt x="290" y="1088"/>
                  </a:cubicBezTo>
                  <a:cubicBezTo>
                    <a:pt x="300" y="1145"/>
                    <a:pt x="291" y="1197"/>
                    <a:pt x="254" y="1243"/>
                  </a:cubicBezTo>
                  <a:cubicBezTo>
                    <a:pt x="251" y="1246"/>
                    <a:pt x="250" y="1250"/>
                    <a:pt x="248" y="1254"/>
                  </a:cubicBezTo>
                  <a:cubicBezTo>
                    <a:pt x="234" y="1274"/>
                    <a:pt x="215" y="1278"/>
                    <a:pt x="191" y="1275"/>
                  </a:cubicBezTo>
                  <a:cubicBezTo>
                    <a:pt x="154" y="1272"/>
                    <a:pt x="117" y="1272"/>
                    <a:pt x="80" y="1271"/>
                  </a:cubicBezTo>
                  <a:cubicBezTo>
                    <a:pt x="67" y="1271"/>
                    <a:pt x="54" y="1270"/>
                    <a:pt x="41" y="1270"/>
                  </a:cubicBezTo>
                  <a:cubicBezTo>
                    <a:pt x="39" y="1270"/>
                    <a:pt x="38" y="1270"/>
                    <a:pt x="37" y="1270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43563" y="5926138"/>
              <a:ext cx="571500" cy="415925"/>
            </a:xfrm>
            <a:custGeom>
              <a:avLst/>
              <a:gdLst>
                <a:gd name="T0" fmla="*/ 0 w 336"/>
                <a:gd name="T1" fmla="*/ 243 h 244"/>
                <a:gd name="T2" fmla="*/ 6 w 336"/>
                <a:gd name="T3" fmla="*/ 232 h 244"/>
                <a:gd name="T4" fmla="*/ 42 w 336"/>
                <a:gd name="T5" fmla="*/ 77 h 244"/>
                <a:gd name="T6" fmla="*/ 33 w 336"/>
                <a:gd name="T7" fmla="*/ 0 h 244"/>
                <a:gd name="T8" fmla="*/ 260 w 336"/>
                <a:gd name="T9" fmla="*/ 27 h 244"/>
                <a:gd name="T10" fmla="*/ 277 w 336"/>
                <a:gd name="T11" fmla="*/ 134 h 244"/>
                <a:gd name="T12" fmla="*/ 336 w 336"/>
                <a:gd name="T13" fmla="*/ 243 h 244"/>
                <a:gd name="T14" fmla="*/ 312 w 336"/>
                <a:gd name="T15" fmla="*/ 244 h 244"/>
                <a:gd name="T16" fmla="*/ 232 w 336"/>
                <a:gd name="T17" fmla="*/ 244 h 244"/>
                <a:gd name="T18" fmla="*/ 152 w 336"/>
                <a:gd name="T19" fmla="*/ 244 h 244"/>
                <a:gd name="T20" fmla="*/ 72 w 336"/>
                <a:gd name="T21" fmla="*/ 244 h 244"/>
                <a:gd name="T22" fmla="*/ 0 w 336"/>
                <a:gd name="T23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6" h="244">
                  <a:moveTo>
                    <a:pt x="0" y="243"/>
                  </a:moveTo>
                  <a:cubicBezTo>
                    <a:pt x="2" y="239"/>
                    <a:pt x="3" y="235"/>
                    <a:pt x="6" y="232"/>
                  </a:cubicBezTo>
                  <a:cubicBezTo>
                    <a:pt x="43" y="186"/>
                    <a:pt x="52" y="134"/>
                    <a:pt x="42" y="77"/>
                  </a:cubicBezTo>
                  <a:cubicBezTo>
                    <a:pt x="37" y="51"/>
                    <a:pt x="35" y="25"/>
                    <a:pt x="33" y="0"/>
                  </a:cubicBezTo>
                  <a:cubicBezTo>
                    <a:pt x="108" y="12"/>
                    <a:pt x="183" y="29"/>
                    <a:pt x="260" y="27"/>
                  </a:cubicBezTo>
                  <a:cubicBezTo>
                    <a:pt x="259" y="64"/>
                    <a:pt x="259" y="100"/>
                    <a:pt x="277" y="134"/>
                  </a:cubicBezTo>
                  <a:cubicBezTo>
                    <a:pt x="296" y="170"/>
                    <a:pt x="313" y="208"/>
                    <a:pt x="336" y="243"/>
                  </a:cubicBezTo>
                  <a:cubicBezTo>
                    <a:pt x="328" y="243"/>
                    <a:pt x="320" y="243"/>
                    <a:pt x="312" y="244"/>
                  </a:cubicBezTo>
                  <a:cubicBezTo>
                    <a:pt x="285" y="244"/>
                    <a:pt x="259" y="244"/>
                    <a:pt x="232" y="244"/>
                  </a:cubicBezTo>
                  <a:cubicBezTo>
                    <a:pt x="205" y="244"/>
                    <a:pt x="179" y="244"/>
                    <a:pt x="152" y="244"/>
                  </a:cubicBezTo>
                  <a:cubicBezTo>
                    <a:pt x="125" y="244"/>
                    <a:pt x="99" y="244"/>
                    <a:pt x="72" y="244"/>
                  </a:cubicBezTo>
                  <a:cubicBezTo>
                    <a:pt x="48" y="243"/>
                    <a:pt x="24" y="243"/>
                    <a:pt x="0" y="243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6084888" y="4224338"/>
              <a:ext cx="1074738" cy="2255838"/>
            </a:xfrm>
            <a:custGeom>
              <a:avLst/>
              <a:gdLst>
                <a:gd name="T0" fmla="*/ 18 w 633"/>
                <a:gd name="T1" fmla="*/ 1135 h 1326"/>
                <a:gd name="T2" fmla="*/ 22 w 633"/>
                <a:gd name="T3" fmla="*/ 763 h 1326"/>
                <a:gd name="T4" fmla="*/ 26 w 633"/>
                <a:gd name="T5" fmla="*/ 290 h 1326"/>
                <a:gd name="T6" fmla="*/ 16 w 633"/>
                <a:gd name="T7" fmla="*/ 84 h 1326"/>
                <a:gd name="T8" fmla="*/ 89 w 633"/>
                <a:gd name="T9" fmla="*/ 6 h 1326"/>
                <a:gd name="T10" fmla="*/ 213 w 633"/>
                <a:gd name="T11" fmla="*/ 81 h 1326"/>
                <a:gd name="T12" fmla="*/ 297 w 633"/>
                <a:gd name="T13" fmla="*/ 161 h 1326"/>
                <a:gd name="T14" fmla="*/ 362 w 633"/>
                <a:gd name="T15" fmla="*/ 245 h 1326"/>
                <a:gd name="T16" fmla="*/ 394 w 633"/>
                <a:gd name="T17" fmla="*/ 400 h 1326"/>
                <a:gd name="T18" fmla="*/ 453 w 633"/>
                <a:gd name="T19" fmla="*/ 537 h 1326"/>
                <a:gd name="T20" fmla="*/ 502 w 633"/>
                <a:gd name="T21" fmla="*/ 640 h 1326"/>
                <a:gd name="T22" fmla="*/ 556 w 633"/>
                <a:gd name="T23" fmla="*/ 721 h 1326"/>
                <a:gd name="T24" fmla="*/ 593 w 633"/>
                <a:gd name="T25" fmla="*/ 881 h 1326"/>
                <a:gd name="T26" fmla="*/ 619 w 633"/>
                <a:gd name="T27" fmla="*/ 960 h 1326"/>
                <a:gd name="T28" fmla="*/ 614 w 633"/>
                <a:gd name="T29" fmla="*/ 1068 h 1326"/>
                <a:gd name="T30" fmla="*/ 616 w 633"/>
                <a:gd name="T31" fmla="*/ 1085 h 1326"/>
                <a:gd name="T32" fmla="*/ 617 w 633"/>
                <a:gd name="T33" fmla="*/ 1088 h 1326"/>
                <a:gd name="T34" fmla="*/ 613 w 633"/>
                <a:gd name="T35" fmla="*/ 1133 h 1326"/>
                <a:gd name="T36" fmla="*/ 507 w 633"/>
                <a:gd name="T37" fmla="*/ 1053 h 1326"/>
                <a:gd name="T38" fmla="*/ 464 w 633"/>
                <a:gd name="T39" fmla="*/ 1114 h 1326"/>
                <a:gd name="T40" fmla="*/ 433 w 633"/>
                <a:gd name="T41" fmla="*/ 1144 h 1326"/>
                <a:gd name="T42" fmla="*/ 422 w 633"/>
                <a:gd name="T43" fmla="*/ 1119 h 1326"/>
                <a:gd name="T44" fmla="*/ 417 w 633"/>
                <a:gd name="T45" fmla="*/ 1090 h 1326"/>
                <a:gd name="T46" fmla="*/ 430 w 633"/>
                <a:gd name="T47" fmla="*/ 1041 h 1326"/>
                <a:gd name="T48" fmla="*/ 451 w 633"/>
                <a:gd name="T49" fmla="*/ 938 h 1326"/>
                <a:gd name="T50" fmla="*/ 410 w 633"/>
                <a:gd name="T51" fmla="*/ 846 h 1326"/>
                <a:gd name="T52" fmla="*/ 392 w 633"/>
                <a:gd name="T53" fmla="*/ 818 h 1326"/>
                <a:gd name="T54" fmla="*/ 405 w 633"/>
                <a:gd name="T55" fmla="*/ 781 h 1326"/>
                <a:gd name="T56" fmla="*/ 387 w 633"/>
                <a:gd name="T57" fmla="*/ 771 h 1326"/>
                <a:gd name="T58" fmla="*/ 356 w 633"/>
                <a:gd name="T59" fmla="*/ 673 h 1326"/>
                <a:gd name="T60" fmla="*/ 311 w 633"/>
                <a:gd name="T61" fmla="*/ 703 h 1326"/>
                <a:gd name="T62" fmla="*/ 305 w 633"/>
                <a:gd name="T63" fmla="*/ 773 h 1326"/>
                <a:gd name="T64" fmla="*/ 294 w 633"/>
                <a:gd name="T65" fmla="*/ 884 h 1326"/>
                <a:gd name="T66" fmla="*/ 271 w 633"/>
                <a:gd name="T67" fmla="*/ 961 h 1326"/>
                <a:gd name="T68" fmla="*/ 261 w 633"/>
                <a:gd name="T69" fmla="*/ 1088 h 1326"/>
                <a:gd name="T70" fmla="*/ 265 w 633"/>
                <a:gd name="T71" fmla="*/ 1096 h 1326"/>
                <a:gd name="T72" fmla="*/ 265 w 633"/>
                <a:gd name="T73" fmla="*/ 1098 h 1326"/>
                <a:gd name="T74" fmla="*/ 289 w 633"/>
                <a:gd name="T75" fmla="*/ 1156 h 1326"/>
                <a:gd name="T76" fmla="*/ 340 w 633"/>
                <a:gd name="T77" fmla="*/ 1280 h 1326"/>
                <a:gd name="T78" fmla="*/ 213 w 633"/>
                <a:gd name="T79" fmla="*/ 1316 h 1326"/>
                <a:gd name="T80" fmla="*/ 133 w 633"/>
                <a:gd name="T81" fmla="*/ 1316 h 1326"/>
                <a:gd name="T82" fmla="*/ 77 w 633"/>
                <a:gd name="T83" fmla="*/ 1244 h 1326"/>
                <a:gd name="T84" fmla="*/ 393 w 633"/>
                <a:gd name="T85" fmla="*/ 548 h 1326"/>
                <a:gd name="T86" fmla="*/ 393 w 633"/>
                <a:gd name="T87" fmla="*/ 549 h 1326"/>
                <a:gd name="T88" fmla="*/ 383 w 633"/>
                <a:gd name="T89" fmla="*/ 555 h 1326"/>
                <a:gd name="T90" fmla="*/ 281 w 633"/>
                <a:gd name="T91" fmla="*/ 631 h 1326"/>
                <a:gd name="T92" fmla="*/ 291 w 633"/>
                <a:gd name="T93" fmla="*/ 697 h 1326"/>
                <a:gd name="T94" fmla="*/ 346 w 633"/>
                <a:gd name="T95" fmla="*/ 612 h 1326"/>
                <a:gd name="T96" fmla="*/ 389 w 633"/>
                <a:gd name="T97" fmla="*/ 553 h 1326"/>
                <a:gd name="T98" fmla="*/ 279 w 633"/>
                <a:gd name="T99" fmla="*/ 521 h 1326"/>
                <a:gd name="T100" fmla="*/ 334 w 633"/>
                <a:gd name="T101" fmla="*/ 466 h 1326"/>
                <a:gd name="T102" fmla="*/ 231 w 633"/>
                <a:gd name="T103" fmla="*/ 888 h 1326"/>
                <a:gd name="T104" fmla="*/ 265 w 633"/>
                <a:gd name="T105" fmla="*/ 794 h 1326"/>
                <a:gd name="T106" fmla="*/ 234 w 633"/>
                <a:gd name="T107" fmla="*/ 794 h 1326"/>
                <a:gd name="T108" fmla="*/ 189 w 633"/>
                <a:gd name="T109" fmla="*/ 849 h 1326"/>
                <a:gd name="T110" fmla="*/ 194 w 633"/>
                <a:gd name="T111" fmla="*/ 924 h 1326"/>
                <a:gd name="T112" fmla="*/ 231 w 633"/>
                <a:gd name="T113" fmla="*/ 888 h 1326"/>
                <a:gd name="T114" fmla="*/ 248 w 633"/>
                <a:gd name="T115" fmla="*/ 53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1326">
                  <a:moveTo>
                    <a:pt x="77" y="1244"/>
                  </a:moveTo>
                  <a:cubicBezTo>
                    <a:pt x="54" y="1209"/>
                    <a:pt x="37" y="1171"/>
                    <a:pt x="18" y="1135"/>
                  </a:cubicBezTo>
                  <a:cubicBezTo>
                    <a:pt x="0" y="1101"/>
                    <a:pt x="0" y="1065"/>
                    <a:pt x="1" y="1028"/>
                  </a:cubicBezTo>
                  <a:cubicBezTo>
                    <a:pt x="8" y="940"/>
                    <a:pt x="15" y="851"/>
                    <a:pt x="22" y="763"/>
                  </a:cubicBezTo>
                  <a:cubicBezTo>
                    <a:pt x="31" y="639"/>
                    <a:pt x="28" y="516"/>
                    <a:pt x="28" y="392"/>
                  </a:cubicBezTo>
                  <a:cubicBezTo>
                    <a:pt x="27" y="358"/>
                    <a:pt x="25" y="324"/>
                    <a:pt x="26" y="290"/>
                  </a:cubicBezTo>
                  <a:cubicBezTo>
                    <a:pt x="26" y="244"/>
                    <a:pt x="19" y="199"/>
                    <a:pt x="12" y="154"/>
                  </a:cubicBezTo>
                  <a:cubicBezTo>
                    <a:pt x="7" y="130"/>
                    <a:pt x="6" y="107"/>
                    <a:pt x="16" y="84"/>
                  </a:cubicBezTo>
                  <a:cubicBezTo>
                    <a:pt x="21" y="70"/>
                    <a:pt x="23" y="55"/>
                    <a:pt x="20" y="40"/>
                  </a:cubicBezTo>
                  <a:cubicBezTo>
                    <a:pt x="26" y="17"/>
                    <a:pt x="61" y="0"/>
                    <a:pt x="89" y="6"/>
                  </a:cubicBezTo>
                  <a:cubicBezTo>
                    <a:pt x="106" y="10"/>
                    <a:pt x="119" y="19"/>
                    <a:pt x="133" y="29"/>
                  </a:cubicBezTo>
                  <a:cubicBezTo>
                    <a:pt x="159" y="46"/>
                    <a:pt x="186" y="63"/>
                    <a:pt x="213" y="81"/>
                  </a:cubicBezTo>
                  <a:cubicBezTo>
                    <a:pt x="241" y="103"/>
                    <a:pt x="268" y="127"/>
                    <a:pt x="292" y="154"/>
                  </a:cubicBezTo>
                  <a:cubicBezTo>
                    <a:pt x="294" y="156"/>
                    <a:pt x="296" y="158"/>
                    <a:pt x="297" y="161"/>
                  </a:cubicBezTo>
                  <a:cubicBezTo>
                    <a:pt x="312" y="182"/>
                    <a:pt x="330" y="200"/>
                    <a:pt x="348" y="218"/>
                  </a:cubicBezTo>
                  <a:cubicBezTo>
                    <a:pt x="356" y="226"/>
                    <a:pt x="361" y="234"/>
                    <a:pt x="362" y="245"/>
                  </a:cubicBezTo>
                  <a:cubicBezTo>
                    <a:pt x="366" y="271"/>
                    <a:pt x="367" y="296"/>
                    <a:pt x="376" y="321"/>
                  </a:cubicBezTo>
                  <a:cubicBezTo>
                    <a:pt x="379" y="348"/>
                    <a:pt x="386" y="374"/>
                    <a:pt x="394" y="400"/>
                  </a:cubicBezTo>
                  <a:cubicBezTo>
                    <a:pt x="401" y="428"/>
                    <a:pt x="410" y="456"/>
                    <a:pt x="424" y="481"/>
                  </a:cubicBezTo>
                  <a:cubicBezTo>
                    <a:pt x="432" y="500"/>
                    <a:pt x="442" y="519"/>
                    <a:pt x="453" y="537"/>
                  </a:cubicBezTo>
                  <a:cubicBezTo>
                    <a:pt x="455" y="546"/>
                    <a:pt x="458" y="554"/>
                    <a:pt x="464" y="561"/>
                  </a:cubicBezTo>
                  <a:cubicBezTo>
                    <a:pt x="477" y="587"/>
                    <a:pt x="489" y="614"/>
                    <a:pt x="502" y="640"/>
                  </a:cubicBezTo>
                  <a:cubicBezTo>
                    <a:pt x="511" y="661"/>
                    <a:pt x="518" y="682"/>
                    <a:pt x="533" y="700"/>
                  </a:cubicBezTo>
                  <a:cubicBezTo>
                    <a:pt x="538" y="710"/>
                    <a:pt x="546" y="716"/>
                    <a:pt x="556" y="721"/>
                  </a:cubicBezTo>
                  <a:cubicBezTo>
                    <a:pt x="569" y="746"/>
                    <a:pt x="562" y="775"/>
                    <a:pt x="571" y="801"/>
                  </a:cubicBezTo>
                  <a:cubicBezTo>
                    <a:pt x="575" y="828"/>
                    <a:pt x="580" y="855"/>
                    <a:pt x="593" y="881"/>
                  </a:cubicBezTo>
                  <a:cubicBezTo>
                    <a:pt x="597" y="897"/>
                    <a:pt x="604" y="912"/>
                    <a:pt x="612" y="927"/>
                  </a:cubicBezTo>
                  <a:cubicBezTo>
                    <a:pt x="614" y="938"/>
                    <a:pt x="617" y="949"/>
                    <a:pt x="619" y="960"/>
                  </a:cubicBezTo>
                  <a:cubicBezTo>
                    <a:pt x="618" y="987"/>
                    <a:pt x="616" y="1014"/>
                    <a:pt x="615" y="1041"/>
                  </a:cubicBezTo>
                  <a:cubicBezTo>
                    <a:pt x="612" y="1050"/>
                    <a:pt x="613" y="1059"/>
                    <a:pt x="614" y="1068"/>
                  </a:cubicBezTo>
                  <a:cubicBezTo>
                    <a:pt x="614" y="1070"/>
                    <a:pt x="614" y="1071"/>
                    <a:pt x="614" y="1072"/>
                  </a:cubicBezTo>
                  <a:cubicBezTo>
                    <a:pt x="613" y="1077"/>
                    <a:pt x="613" y="1081"/>
                    <a:pt x="616" y="1085"/>
                  </a:cubicBezTo>
                  <a:cubicBezTo>
                    <a:pt x="616" y="1087"/>
                    <a:pt x="616" y="1087"/>
                    <a:pt x="616" y="1087"/>
                  </a:cubicBezTo>
                  <a:cubicBezTo>
                    <a:pt x="617" y="1088"/>
                    <a:pt x="617" y="1088"/>
                    <a:pt x="617" y="1088"/>
                  </a:cubicBezTo>
                  <a:cubicBezTo>
                    <a:pt x="618" y="1101"/>
                    <a:pt x="629" y="1109"/>
                    <a:pt x="633" y="1120"/>
                  </a:cubicBezTo>
                  <a:cubicBezTo>
                    <a:pt x="628" y="1128"/>
                    <a:pt x="621" y="1131"/>
                    <a:pt x="613" y="1133"/>
                  </a:cubicBezTo>
                  <a:cubicBezTo>
                    <a:pt x="598" y="1131"/>
                    <a:pt x="596" y="1112"/>
                    <a:pt x="582" y="1109"/>
                  </a:cubicBezTo>
                  <a:cubicBezTo>
                    <a:pt x="567" y="1077"/>
                    <a:pt x="536" y="1066"/>
                    <a:pt x="507" y="1053"/>
                  </a:cubicBezTo>
                  <a:cubicBezTo>
                    <a:pt x="503" y="1051"/>
                    <a:pt x="498" y="1053"/>
                    <a:pt x="493" y="1055"/>
                  </a:cubicBezTo>
                  <a:cubicBezTo>
                    <a:pt x="465" y="1070"/>
                    <a:pt x="460" y="1080"/>
                    <a:pt x="464" y="1114"/>
                  </a:cubicBezTo>
                  <a:cubicBezTo>
                    <a:pt x="468" y="1144"/>
                    <a:pt x="468" y="1145"/>
                    <a:pt x="437" y="1145"/>
                  </a:cubicBezTo>
                  <a:cubicBezTo>
                    <a:pt x="436" y="1145"/>
                    <a:pt x="434" y="1144"/>
                    <a:pt x="433" y="1144"/>
                  </a:cubicBezTo>
                  <a:cubicBezTo>
                    <a:pt x="430" y="1138"/>
                    <a:pt x="427" y="1131"/>
                    <a:pt x="425" y="1124"/>
                  </a:cubicBezTo>
                  <a:cubicBezTo>
                    <a:pt x="424" y="1123"/>
                    <a:pt x="423" y="1121"/>
                    <a:pt x="422" y="1119"/>
                  </a:cubicBezTo>
                  <a:cubicBezTo>
                    <a:pt x="422" y="1119"/>
                    <a:pt x="422" y="1119"/>
                    <a:pt x="422" y="1119"/>
                  </a:cubicBezTo>
                  <a:cubicBezTo>
                    <a:pt x="422" y="1109"/>
                    <a:pt x="412" y="1100"/>
                    <a:pt x="417" y="1090"/>
                  </a:cubicBezTo>
                  <a:cubicBezTo>
                    <a:pt x="425" y="1077"/>
                    <a:pt x="424" y="1062"/>
                    <a:pt x="426" y="1048"/>
                  </a:cubicBezTo>
                  <a:cubicBezTo>
                    <a:pt x="427" y="1046"/>
                    <a:pt x="429" y="1044"/>
                    <a:pt x="430" y="1041"/>
                  </a:cubicBezTo>
                  <a:cubicBezTo>
                    <a:pt x="438" y="1011"/>
                    <a:pt x="436" y="978"/>
                    <a:pt x="453" y="950"/>
                  </a:cubicBezTo>
                  <a:cubicBezTo>
                    <a:pt x="454" y="947"/>
                    <a:pt x="453" y="942"/>
                    <a:pt x="451" y="938"/>
                  </a:cubicBezTo>
                  <a:cubicBezTo>
                    <a:pt x="437" y="903"/>
                    <a:pt x="435" y="868"/>
                    <a:pt x="449" y="829"/>
                  </a:cubicBezTo>
                  <a:cubicBezTo>
                    <a:pt x="434" y="835"/>
                    <a:pt x="422" y="840"/>
                    <a:pt x="410" y="846"/>
                  </a:cubicBezTo>
                  <a:cubicBezTo>
                    <a:pt x="402" y="850"/>
                    <a:pt x="395" y="851"/>
                    <a:pt x="390" y="842"/>
                  </a:cubicBezTo>
                  <a:cubicBezTo>
                    <a:pt x="385" y="834"/>
                    <a:pt x="381" y="826"/>
                    <a:pt x="392" y="818"/>
                  </a:cubicBezTo>
                  <a:cubicBezTo>
                    <a:pt x="397" y="815"/>
                    <a:pt x="405" y="808"/>
                    <a:pt x="398" y="802"/>
                  </a:cubicBezTo>
                  <a:cubicBezTo>
                    <a:pt x="381" y="788"/>
                    <a:pt x="398" y="785"/>
                    <a:pt x="405" y="781"/>
                  </a:cubicBezTo>
                  <a:cubicBezTo>
                    <a:pt x="415" y="772"/>
                    <a:pt x="431" y="773"/>
                    <a:pt x="441" y="758"/>
                  </a:cubicBezTo>
                  <a:cubicBezTo>
                    <a:pt x="420" y="753"/>
                    <a:pt x="404" y="764"/>
                    <a:pt x="387" y="771"/>
                  </a:cubicBezTo>
                  <a:cubicBezTo>
                    <a:pt x="374" y="776"/>
                    <a:pt x="369" y="777"/>
                    <a:pt x="369" y="760"/>
                  </a:cubicBezTo>
                  <a:cubicBezTo>
                    <a:pt x="369" y="730"/>
                    <a:pt x="373" y="700"/>
                    <a:pt x="356" y="673"/>
                  </a:cubicBezTo>
                  <a:cubicBezTo>
                    <a:pt x="352" y="667"/>
                    <a:pt x="347" y="657"/>
                    <a:pt x="341" y="664"/>
                  </a:cubicBezTo>
                  <a:cubicBezTo>
                    <a:pt x="331" y="677"/>
                    <a:pt x="321" y="690"/>
                    <a:pt x="311" y="703"/>
                  </a:cubicBezTo>
                  <a:cubicBezTo>
                    <a:pt x="309" y="705"/>
                    <a:pt x="311" y="707"/>
                    <a:pt x="313" y="709"/>
                  </a:cubicBezTo>
                  <a:cubicBezTo>
                    <a:pt x="332" y="736"/>
                    <a:pt x="330" y="754"/>
                    <a:pt x="305" y="773"/>
                  </a:cubicBezTo>
                  <a:cubicBezTo>
                    <a:pt x="299" y="771"/>
                    <a:pt x="301" y="762"/>
                    <a:pt x="294" y="761"/>
                  </a:cubicBezTo>
                  <a:cubicBezTo>
                    <a:pt x="291" y="802"/>
                    <a:pt x="292" y="843"/>
                    <a:pt x="294" y="884"/>
                  </a:cubicBezTo>
                  <a:cubicBezTo>
                    <a:pt x="292" y="891"/>
                    <a:pt x="291" y="898"/>
                    <a:pt x="290" y="905"/>
                  </a:cubicBezTo>
                  <a:cubicBezTo>
                    <a:pt x="284" y="923"/>
                    <a:pt x="277" y="942"/>
                    <a:pt x="271" y="961"/>
                  </a:cubicBezTo>
                  <a:cubicBezTo>
                    <a:pt x="257" y="985"/>
                    <a:pt x="245" y="1011"/>
                    <a:pt x="241" y="1040"/>
                  </a:cubicBezTo>
                  <a:cubicBezTo>
                    <a:pt x="240" y="1059"/>
                    <a:pt x="244" y="1077"/>
                    <a:pt x="261" y="1088"/>
                  </a:cubicBezTo>
                  <a:cubicBezTo>
                    <a:pt x="261" y="1088"/>
                    <a:pt x="261" y="1088"/>
                    <a:pt x="261" y="1088"/>
                  </a:cubicBezTo>
                  <a:cubicBezTo>
                    <a:pt x="261" y="1091"/>
                    <a:pt x="261" y="1095"/>
                    <a:pt x="265" y="1096"/>
                  </a:cubicBezTo>
                  <a:cubicBezTo>
                    <a:pt x="266" y="1097"/>
                    <a:pt x="266" y="1097"/>
                    <a:pt x="266" y="1097"/>
                  </a:cubicBezTo>
                  <a:cubicBezTo>
                    <a:pt x="265" y="1098"/>
                    <a:pt x="265" y="1098"/>
                    <a:pt x="265" y="1098"/>
                  </a:cubicBezTo>
                  <a:cubicBezTo>
                    <a:pt x="266" y="1100"/>
                    <a:pt x="267" y="1102"/>
                    <a:pt x="268" y="1104"/>
                  </a:cubicBezTo>
                  <a:cubicBezTo>
                    <a:pt x="278" y="1120"/>
                    <a:pt x="284" y="1138"/>
                    <a:pt x="289" y="1156"/>
                  </a:cubicBezTo>
                  <a:cubicBezTo>
                    <a:pt x="294" y="1188"/>
                    <a:pt x="306" y="1217"/>
                    <a:pt x="324" y="1244"/>
                  </a:cubicBezTo>
                  <a:cubicBezTo>
                    <a:pt x="330" y="1256"/>
                    <a:pt x="335" y="1268"/>
                    <a:pt x="340" y="1280"/>
                  </a:cubicBezTo>
                  <a:cubicBezTo>
                    <a:pt x="323" y="1286"/>
                    <a:pt x="306" y="1291"/>
                    <a:pt x="289" y="1296"/>
                  </a:cubicBezTo>
                  <a:cubicBezTo>
                    <a:pt x="263" y="1302"/>
                    <a:pt x="237" y="1307"/>
                    <a:pt x="213" y="1316"/>
                  </a:cubicBezTo>
                  <a:cubicBezTo>
                    <a:pt x="201" y="1318"/>
                    <a:pt x="189" y="1319"/>
                    <a:pt x="178" y="1322"/>
                  </a:cubicBezTo>
                  <a:cubicBezTo>
                    <a:pt x="162" y="1326"/>
                    <a:pt x="147" y="1326"/>
                    <a:pt x="133" y="1316"/>
                  </a:cubicBezTo>
                  <a:cubicBezTo>
                    <a:pt x="123" y="1304"/>
                    <a:pt x="114" y="1292"/>
                    <a:pt x="104" y="1280"/>
                  </a:cubicBezTo>
                  <a:cubicBezTo>
                    <a:pt x="96" y="1267"/>
                    <a:pt x="90" y="1253"/>
                    <a:pt x="77" y="1244"/>
                  </a:cubicBezTo>
                  <a:close/>
                  <a:moveTo>
                    <a:pt x="389" y="553"/>
                  </a:moveTo>
                  <a:cubicBezTo>
                    <a:pt x="390" y="551"/>
                    <a:pt x="392" y="550"/>
                    <a:pt x="393" y="548"/>
                  </a:cubicBezTo>
                  <a:cubicBezTo>
                    <a:pt x="393" y="548"/>
                    <a:pt x="393" y="547"/>
                    <a:pt x="394" y="547"/>
                  </a:cubicBezTo>
                  <a:cubicBezTo>
                    <a:pt x="393" y="547"/>
                    <a:pt x="393" y="548"/>
                    <a:pt x="393" y="549"/>
                  </a:cubicBezTo>
                  <a:cubicBezTo>
                    <a:pt x="391" y="550"/>
                    <a:pt x="390" y="551"/>
                    <a:pt x="388" y="552"/>
                  </a:cubicBezTo>
                  <a:cubicBezTo>
                    <a:pt x="387" y="553"/>
                    <a:pt x="385" y="554"/>
                    <a:pt x="383" y="555"/>
                  </a:cubicBezTo>
                  <a:cubicBezTo>
                    <a:pt x="351" y="577"/>
                    <a:pt x="319" y="599"/>
                    <a:pt x="286" y="620"/>
                  </a:cubicBezTo>
                  <a:cubicBezTo>
                    <a:pt x="282" y="623"/>
                    <a:pt x="281" y="626"/>
                    <a:pt x="281" y="631"/>
                  </a:cubicBezTo>
                  <a:cubicBezTo>
                    <a:pt x="280" y="650"/>
                    <a:pt x="279" y="669"/>
                    <a:pt x="277" y="688"/>
                  </a:cubicBezTo>
                  <a:cubicBezTo>
                    <a:pt x="277" y="699"/>
                    <a:pt x="280" y="703"/>
                    <a:pt x="291" y="697"/>
                  </a:cubicBezTo>
                  <a:cubicBezTo>
                    <a:pt x="309" y="686"/>
                    <a:pt x="326" y="674"/>
                    <a:pt x="329" y="650"/>
                  </a:cubicBezTo>
                  <a:cubicBezTo>
                    <a:pt x="331" y="636"/>
                    <a:pt x="337" y="623"/>
                    <a:pt x="346" y="612"/>
                  </a:cubicBezTo>
                  <a:cubicBezTo>
                    <a:pt x="360" y="594"/>
                    <a:pt x="373" y="576"/>
                    <a:pt x="386" y="557"/>
                  </a:cubicBezTo>
                  <a:cubicBezTo>
                    <a:pt x="387" y="556"/>
                    <a:pt x="388" y="554"/>
                    <a:pt x="389" y="553"/>
                  </a:cubicBezTo>
                  <a:close/>
                  <a:moveTo>
                    <a:pt x="333" y="468"/>
                  </a:moveTo>
                  <a:cubicBezTo>
                    <a:pt x="297" y="478"/>
                    <a:pt x="277" y="496"/>
                    <a:pt x="279" y="521"/>
                  </a:cubicBezTo>
                  <a:cubicBezTo>
                    <a:pt x="292" y="495"/>
                    <a:pt x="317" y="487"/>
                    <a:pt x="333" y="469"/>
                  </a:cubicBezTo>
                  <a:cubicBezTo>
                    <a:pt x="334" y="468"/>
                    <a:pt x="337" y="468"/>
                    <a:pt x="334" y="466"/>
                  </a:cubicBezTo>
                  <a:cubicBezTo>
                    <a:pt x="334" y="467"/>
                    <a:pt x="333" y="468"/>
                    <a:pt x="333" y="468"/>
                  </a:cubicBezTo>
                  <a:close/>
                  <a:moveTo>
                    <a:pt x="231" y="888"/>
                  </a:moveTo>
                  <a:cubicBezTo>
                    <a:pt x="230" y="871"/>
                    <a:pt x="233" y="864"/>
                    <a:pt x="253" y="831"/>
                  </a:cubicBezTo>
                  <a:cubicBezTo>
                    <a:pt x="259" y="820"/>
                    <a:pt x="266" y="808"/>
                    <a:pt x="265" y="794"/>
                  </a:cubicBezTo>
                  <a:cubicBezTo>
                    <a:pt x="265" y="781"/>
                    <a:pt x="256" y="774"/>
                    <a:pt x="245" y="773"/>
                  </a:cubicBezTo>
                  <a:cubicBezTo>
                    <a:pt x="231" y="773"/>
                    <a:pt x="232" y="786"/>
                    <a:pt x="234" y="794"/>
                  </a:cubicBezTo>
                  <a:cubicBezTo>
                    <a:pt x="236" y="812"/>
                    <a:pt x="227" y="823"/>
                    <a:pt x="214" y="832"/>
                  </a:cubicBezTo>
                  <a:cubicBezTo>
                    <a:pt x="206" y="838"/>
                    <a:pt x="197" y="843"/>
                    <a:pt x="189" y="849"/>
                  </a:cubicBezTo>
                  <a:cubicBezTo>
                    <a:pt x="171" y="861"/>
                    <a:pt x="167" y="901"/>
                    <a:pt x="182" y="916"/>
                  </a:cubicBezTo>
                  <a:cubicBezTo>
                    <a:pt x="185" y="919"/>
                    <a:pt x="190" y="922"/>
                    <a:pt x="194" y="924"/>
                  </a:cubicBezTo>
                  <a:cubicBezTo>
                    <a:pt x="223" y="933"/>
                    <a:pt x="249" y="912"/>
                    <a:pt x="250" y="881"/>
                  </a:cubicBezTo>
                  <a:cubicBezTo>
                    <a:pt x="244" y="883"/>
                    <a:pt x="237" y="885"/>
                    <a:pt x="231" y="888"/>
                  </a:cubicBezTo>
                  <a:close/>
                  <a:moveTo>
                    <a:pt x="257" y="261"/>
                  </a:moveTo>
                  <a:cubicBezTo>
                    <a:pt x="237" y="352"/>
                    <a:pt x="243" y="444"/>
                    <a:pt x="248" y="536"/>
                  </a:cubicBezTo>
                  <a:cubicBezTo>
                    <a:pt x="262" y="445"/>
                    <a:pt x="255" y="353"/>
                    <a:pt x="257" y="261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092825" y="42497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100763" y="4224338"/>
              <a:ext cx="7938" cy="7938"/>
            </a:xfrm>
            <a:custGeom>
              <a:avLst/>
              <a:gdLst>
                <a:gd name="T0" fmla="*/ 4 w 4"/>
                <a:gd name="T1" fmla="*/ 2 h 5"/>
                <a:gd name="T2" fmla="*/ 0 w 4"/>
                <a:gd name="T3" fmla="*/ 3 h 5"/>
                <a:gd name="T4" fmla="*/ 2 w 4"/>
                <a:gd name="T5" fmla="*/ 0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3"/>
                    <a:pt x="2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37125" y="4360863"/>
              <a:ext cx="608013" cy="2001838"/>
            </a:xfrm>
            <a:custGeom>
              <a:avLst/>
              <a:gdLst>
                <a:gd name="T0" fmla="*/ 285 w 358"/>
                <a:gd name="T1" fmla="*/ 106 h 1177"/>
                <a:gd name="T2" fmla="*/ 269 w 358"/>
                <a:gd name="T3" fmla="*/ 155 h 1177"/>
                <a:gd name="T4" fmla="*/ 295 w 358"/>
                <a:gd name="T5" fmla="*/ 148 h 1177"/>
                <a:gd name="T6" fmla="*/ 315 w 358"/>
                <a:gd name="T7" fmla="*/ 231 h 1177"/>
                <a:gd name="T8" fmla="*/ 268 w 358"/>
                <a:gd name="T9" fmla="*/ 267 h 1177"/>
                <a:gd name="T10" fmla="*/ 356 w 358"/>
                <a:gd name="T11" fmla="*/ 494 h 1177"/>
                <a:gd name="T12" fmla="*/ 308 w 358"/>
                <a:gd name="T13" fmla="*/ 518 h 1177"/>
                <a:gd name="T14" fmla="*/ 269 w 358"/>
                <a:gd name="T15" fmla="*/ 651 h 1177"/>
                <a:gd name="T16" fmla="*/ 267 w 358"/>
                <a:gd name="T17" fmla="*/ 786 h 1177"/>
                <a:gd name="T18" fmla="*/ 268 w 358"/>
                <a:gd name="T19" fmla="*/ 909 h 1177"/>
                <a:gd name="T20" fmla="*/ 299 w 358"/>
                <a:gd name="T21" fmla="*/ 984 h 1177"/>
                <a:gd name="T22" fmla="*/ 227 w 358"/>
                <a:gd name="T23" fmla="*/ 1049 h 1177"/>
                <a:gd name="T24" fmla="*/ 275 w 358"/>
                <a:gd name="T25" fmla="*/ 1040 h 1177"/>
                <a:gd name="T26" fmla="*/ 329 w 358"/>
                <a:gd name="T27" fmla="*/ 1113 h 1177"/>
                <a:gd name="T28" fmla="*/ 341 w 358"/>
                <a:gd name="T29" fmla="*/ 1169 h 1177"/>
                <a:gd name="T30" fmla="*/ 281 w 358"/>
                <a:gd name="T31" fmla="*/ 1150 h 1177"/>
                <a:gd name="T32" fmla="*/ 168 w 358"/>
                <a:gd name="T33" fmla="*/ 1175 h 1177"/>
                <a:gd name="T34" fmla="*/ 160 w 358"/>
                <a:gd name="T35" fmla="*/ 1117 h 1177"/>
                <a:gd name="T36" fmla="*/ 157 w 358"/>
                <a:gd name="T37" fmla="*/ 962 h 1177"/>
                <a:gd name="T38" fmla="*/ 161 w 358"/>
                <a:gd name="T39" fmla="*/ 913 h 1177"/>
                <a:gd name="T40" fmla="*/ 232 w 358"/>
                <a:gd name="T41" fmla="*/ 898 h 1177"/>
                <a:gd name="T42" fmla="*/ 168 w 358"/>
                <a:gd name="T43" fmla="*/ 848 h 1177"/>
                <a:gd name="T44" fmla="*/ 158 w 358"/>
                <a:gd name="T45" fmla="*/ 821 h 1177"/>
                <a:gd name="T46" fmla="*/ 111 w 358"/>
                <a:gd name="T47" fmla="*/ 791 h 1177"/>
                <a:gd name="T48" fmla="*/ 69 w 358"/>
                <a:gd name="T49" fmla="*/ 682 h 1177"/>
                <a:gd name="T50" fmla="*/ 103 w 358"/>
                <a:gd name="T51" fmla="*/ 627 h 1177"/>
                <a:gd name="T52" fmla="*/ 71 w 358"/>
                <a:gd name="T53" fmla="*/ 607 h 1177"/>
                <a:gd name="T54" fmla="*/ 89 w 358"/>
                <a:gd name="T55" fmla="*/ 562 h 1177"/>
                <a:gd name="T56" fmla="*/ 31 w 358"/>
                <a:gd name="T57" fmla="*/ 539 h 1177"/>
                <a:gd name="T58" fmla="*/ 8 w 358"/>
                <a:gd name="T59" fmla="*/ 481 h 1177"/>
                <a:gd name="T60" fmla="*/ 37 w 358"/>
                <a:gd name="T61" fmla="*/ 365 h 1177"/>
                <a:gd name="T62" fmla="*/ 65 w 358"/>
                <a:gd name="T63" fmla="*/ 241 h 1177"/>
                <a:gd name="T64" fmla="*/ 96 w 358"/>
                <a:gd name="T65" fmla="*/ 220 h 1177"/>
                <a:gd name="T66" fmla="*/ 123 w 358"/>
                <a:gd name="T67" fmla="*/ 244 h 1177"/>
                <a:gd name="T68" fmla="*/ 162 w 358"/>
                <a:gd name="T69" fmla="*/ 186 h 1177"/>
                <a:gd name="T70" fmla="*/ 160 w 358"/>
                <a:gd name="T71" fmla="*/ 85 h 1177"/>
                <a:gd name="T72" fmla="*/ 180 w 358"/>
                <a:gd name="T73" fmla="*/ 72 h 1177"/>
                <a:gd name="T74" fmla="*/ 185 w 358"/>
                <a:gd name="T75" fmla="*/ 219 h 1177"/>
                <a:gd name="T76" fmla="*/ 200 w 358"/>
                <a:gd name="T77" fmla="*/ 360 h 1177"/>
                <a:gd name="T78" fmla="*/ 174 w 358"/>
                <a:gd name="T79" fmla="*/ 419 h 1177"/>
                <a:gd name="T80" fmla="*/ 175 w 358"/>
                <a:gd name="T81" fmla="*/ 464 h 1177"/>
                <a:gd name="T82" fmla="*/ 176 w 358"/>
                <a:gd name="T83" fmla="*/ 465 h 1177"/>
                <a:gd name="T84" fmla="*/ 211 w 358"/>
                <a:gd name="T85" fmla="*/ 454 h 1177"/>
                <a:gd name="T86" fmla="*/ 205 w 358"/>
                <a:gd name="T87" fmla="*/ 533 h 1177"/>
                <a:gd name="T88" fmla="*/ 171 w 358"/>
                <a:gd name="T89" fmla="*/ 584 h 1177"/>
                <a:gd name="T90" fmla="*/ 165 w 358"/>
                <a:gd name="T91" fmla="*/ 633 h 1177"/>
                <a:gd name="T92" fmla="*/ 184 w 358"/>
                <a:gd name="T93" fmla="*/ 646 h 1177"/>
                <a:gd name="T94" fmla="*/ 211 w 358"/>
                <a:gd name="T95" fmla="*/ 585 h 1177"/>
                <a:gd name="T96" fmla="*/ 224 w 358"/>
                <a:gd name="T97" fmla="*/ 551 h 1177"/>
                <a:gd name="T98" fmla="*/ 229 w 358"/>
                <a:gd name="T99" fmla="*/ 441 h 1177"/>
                <a:gd name="T100" fmla="*/ 204 w 358"/>
                <a:gd name="T101" fmla="*/ 138 h 1177"/>
                <a:gd name="T102" fmla="*/ 188 w 358"/>
                <a:gd name="T103" fmla="*/ 143 h 1177"/>
                <a:gd name="T104" fmla="*/ 283 w 358"/>
                <a:gd name="T105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" h="1177">
                  <a:moveTo>
                    <a:pt x="283" y="0"/>
                  </a:moveTo>
                  <a:cubicBezTo>
                    <a:pt x="294" y="35"/>
                    <a:pt x="304" y="70"/>
                    <a:pt x="285" y="106"/>
                  </a:cubicBezTo>
                  <a:cubicBezTo>
                    <a:pt x="281" y="114"/>
                    <a:pt x="277" y="122"/>
                    <a:pt x="274" y="130"/>
                  </a:cubicBezTo>
                  <a:cubicBezTo>
                    <a:pt x="272" y="136"/>
                    <a:pt x="271" y="144"/>
                    <a:pt x="269" y="155"/>
                  </a:cubicBezTo>
                  <a:cubicBezTo>
                    <a:pt x="282" y="143"/>
                    <a:pt x="284" y="129"/>
                    <a:pt x="292" y="117"/>
                  </a:cubicBezTo>
                  <a:cubicBezTo>
                    <a:pt x="299" y="128"/>
                    <a:pt x="296" y="138"/>
                    <a:pt x="295" y="148"/>
                  </a:cubicBezTo>
                  <a:cubicBezTo>
                    <a:pt x="294" y="172"/>
                    <a:pt x="294" y="196"/>
                    <a:pt x="311" y="216"/>
                  </a:cubicBezTo>
                  <a:cubicBezTo>
                    <a:pt x="315" y="220"/>
                    <a:pt x="317" y="226"/>
                    <a:pt x="315" y="231"/>
                  </a:cubicBezTo>
                  <a:cubicBezTo>
                    <a:pt x="308" y="255"/>
                    <a:pt x="307" y="280"/>
                    <a:pt x="309" y="308"/>
                  </a:cubicBezTo>
                  <a:cubicBezTo>
                    <a:pt x="289" y="300"/>
                    <a:pt x="289" y="277"/>
                    <a:pt x="268" y="267"/>
                  </a:cubicBezTo>
                  <a:cubicBezTo>
                    <a:pt x="276" y="308"/>
                    <a:pt x="286" y="346"/>
                    <a:pt x="312" y="373"/>
                  </a:cubicBezTo>
                  <a:cubicBezTo>
                    <a:pt x="346" y="408"/>
                    <a:pt x="346" y="452"/>
                    <a:pt x="356" y="494"/>
                  </a:cubicBezTo>
                  <a:cubicBezTo>
                    <a:pt x="358" y="506"/>
                    <a:pt x="354" y="513"/>
                    <a:pt x="341" y="505"/>
                  </a:cubicBezTo>
                  <a:cubicBezTo>
                    <a:pt x="323" y="495"/>
                    <a:pt x="313" y="504"/>
                    <a:pt x="308" y="518"/>
                  </a:cubicBezTo>
                  <a:cubicBezTo>
                    <a:pt x="302" y="537"/>
                    <a:pt x="294" y="555"/>
                    <a:pt x="296" y="576"/>
                  </a:cubicBezTo>
                  <a:cubicBezTo>
                    <a:pt x="298" y="605"/>
                    <a:pt x="291" y="629"/>
                    <a:pt x="269" y="651"/>
                  </a:cubicBezTo>
                  <a:cubicBezTo>
                    <a:pt x="248" y="672"/>
                    <a:pt x="246" y="733"/>
                    <a:pt x="262" y="757"/>
                  </a:cubicBezTo>
                  <a:cubicBezTo>
                    <a:pt x="268" y="766"/>
                    <a:pt x="271" y="777"/>
                    <a:pt x="267" y="786"/>
                  </a:cubicBezTo>
                  <a:cubicBezTo>
                    <a:pt x="258" y="812"/>
                    <a:pt x="261" y="838"/>
                    <a:pt x="269" y="864"/>
                  </a:cubicBezTo>
                  <a:cubicBezTo>
                    <a:pt x="273" y="879"/>
                    <a:pt x="273" y="894"/>
                    <a:pt x="268" y="909"/>
                  </a:cubicBezTo>
                  <a:cubicBezTo>
                    <a:pt x="263" y="921"/>
                    <a:pt x="266" y="930"/>
                    <a:pt x="275" y="939"/>
                  </a:cubicBezTo>
                  <a:cubicBezTo>
                    <a:pt x="288" y="952"/>
                    <a:pt x="297" y="966"/>
                    <a:pt x="299" y="984"/>
                  </a:cubicBezTo>
                  <a:cubicBezTo>
                    <a:pt x="301" y="996"/>
                    <a:pt x="299" y="1003"/>
                    <a:pt x="287" y="1010"/>
                  </a:cubicBezTo>
                  <a:cubicBezTo>
                    <a:pt x="266" y="1021"/>
                    <a:pt x="247" y="1036"/>
                    <a:pt x="227" y="1049"/>
                  </a:cubicBezTo>
                  <a:cubicBezTo>
                    <a:pt x="219" y="1055"/>
                    <a:pt x="210" y="1060"/>
                    <a:pt x="206" y="1071"/>
                  </a:cubicBezTo>
                  <a:cubicBezTo>
                    <a:pt x="232" y="1068"/>
                    <a:pt x="252" y="1055"/>
                    <a:pt x="275" y="1040"/>
                  </a:cubicBezTo>
                  <a:cubicBezTo>
                    <a:pt x="272" y="1079"/>
                    <a:pt x="294" y="1096"/>
                    <a:pt x="326" y="1104"/>
                  </a:cubicBezTo>
                  <a:cubicBezTo>
                    <a:pt x="331" y="1106"/>
                    <a:pt x="331" y="1109"/>
                    <a:pt x="329" y="1113"/>
                  </a:cubicBezTo>
                  <a:cubicBezTo>
                    <a:pt x="319" y="1134"/>
                    <a:pt x="312" y="1154"/>
                    <a:pt x="348" y="1164"/>
                  </a:cubicBezTo>
                  <a:cubicBezTo>
                    <a:pt x="346" y="1166"/>
                    <a:pt x="343" y="1167"/>
                    <a:pt x="341" y="1169"/>
                  </a:cubicBezTo>
                  <a:cubicBezTo>
                    <a:pt x="326" y="1169"/>
                    <a:pt x="310" y="1168"/>
                    <a:pt x="294" y="1169"/>
                  </a:cubicBezTo>
                  <a:cubicBezTo>
                    <a:pt x="279" y="1169"/>
                    <a:pt x="288" y="1155"/>
                    <a:pt x="281" y="1150"/>
                  </a:cubicBezTo>
                  <a:cubicBezTo>
                    <a:pt x="261" y="1163"/>
                    <a:pt x="240" y="1168"/>
                    <a:pt x="214" y="1158"/>
                  </a:cubicBezTo>
                  <a:cubicBezTo>
                    <a:pt x="198" y="1151"/>
                    <a:pt x="183" y="1167"/>
                    <a:pt x="168" y="1175"/>
                  </a:cubicBezTo>
                  <a:cubicBezTo>
                    <a:pt x="144" y="1177"/>
                    <a:pt x="141" y="1174"/>
                    <a:pt x="149" y="1152"/>
                  </a:cubicBezTo>
                  <a:cubicBezTo>
                    <a:pt x="153" y="1140"/>
                    <a:pt x="160" y="1130"/>
                    <a:pt x="160" y="1117"/>
                  </a:cubicBezTo>
                  <a:cubicBezTo>
                    <a:pt x="168" y="1091"/>
                    <a:pt x="189" y="1067"/>
                    <a:pt x="164" y="1040"/>
                  </a:cubicBezTo>
                  <a:cubicBezTo>
                    <a:pt x="153" y="1011"/>
                    <a:pt x="151" y="995"/>
                    <a:pt x="157" y="962"/>
                  </a:cubicBezTo>
                  <a:cubicBezTo>
                    <a:pt x="157" y="962"/>
                    <a:pt x="156" y="961"/>
                    <a:pt x="156" y="960"/>
                  </a:cubicBezTo>
                  <a:cubicBezTo>
                    <a:pt x="159" y="945"/>
                    <a:pt x="155" y="928"/>
                    <a:pt x="161" y="913"/>
                  </a:cubicBezTo>
                  <a:cubicBezTo>
                    <a:pt x="174" y="911"/>
                    <a:pt x="186" y="913"/>
                    <a:pt x="198" y="916"/>
                  </a:cubicBezTo>
                  <a:cubicBezTo>
                    <a:pt x="214" y="919"/>
                    <a:pt x="225" y="913"/>
                    <a:pt x="232" y="898"/>
                  </a:cubicBezTo>
                  <a:cubicBezTo>
                    <a:pt x="240" y="885"/>
                    <a:pt x="229" y="879"/>
                    <a:pt x="223" y="871"/>
                  </a:cubicBezTo>
                  <a:cubicBezTo>
                    <a:pt x="210" y="851"/>
                    <a:pt x="194" y="837"/>
                    <a:pt x="168" y="848"/>
                  </a:cubicBezTo>
                  <a:cubicBezTo>
                    <a:pt x="166" y="848"/>
                    <a:pt x="164" y="848"/>
                    <a:pt x="162" y="848"/>
                  </a:cubicBezTo>
                  <a:cubicBezTo>
                    <a:pt x="161" y="839"/>
                    <a:pt x="159" y="831"/>
                    <a:pt x="158" y="821"/>
                  </a:cubicBezTo>
                  <a:cubicBezTo>
                    <a:pt x="145" y="827"/>
                    <a:pt x="132" y="831"/>
                    <a:pt x="120" y="833"/>
                  </a:cubicBezTo>
                  <a:cubicBezTo>
                    <a:pt x="120" y="818"/>
                    <a:pt x="122" y="803"/>
                    <a:pt x="111" y="791"/>
                  </a:cubicBezTo>
                  <a:cubicBezTo>
                    <a:pt x="87" y="765"/>
                    <a:pt x="80" y="729"/>
                    <a:pt x="63" y="700"/>
                  </a:cubicBezTo>
                  <a:cubicBezTo>
                    <a:pt x="58" y="692"/>
                    <a:pt x="58" y="682"/>
                    <a:pt x="69" y="682"/>
                  </a:cubicBezTo>
                  <a:cubicBezTo>
                    <a:pt x="93" y="681"/>
                    <a:pt x="99" y="666"/>
                    <a:pt x="102" y="647"/>
                  </a:cubicBezTo>
                  <a:cubicBezTo>
                    <a:pt x="104" y="640"/>
                    <a:pt x="112" y="633"/>
                    <a:pt x="103" y="627"/>
                  </a:cubicBezTo>
                  <a:cubicBezTo>
                    <a:pt x="93" y="620"/>
                    <a:pt x="90" y="632"/>
                    <a:pt x="84" y="639"/>
                  </a:cubicBezTo>
                  <a:cubicBezTo>
                    <a:pt x="79" y="627"/>
                    <a:pt x="77" y="615"/>
                    <a:pt x="71" y="607"/>
                  </a:cubicBezTo>
                  <a:cubicBezTo>
                    <a:pt x="57" y="590"/>
                    <a:pt x="63" y="580"/>
                    <a:pt x="79" y="571"/>
                  </a:cubicBezTo>
                  <a:cubicBezTo>
                    <a:pt x="83" y="569"/>
                    <a:pt x="86" y="565"/>
                    <a:pt x="89" y="562"/>
                  </a:cubicBezTo>
                  <a:cubicBezTo>
                    <a:pt x="94" y="557"/>
                    <a:pt x="93" y="552"/>
                    <a:pt x="88" y="546"/>
                  </a:cubicBezTo>
                  <a:cubicBezTo>
                    <a:pt x="72" y="531"/>
                    <a:pt x="52" y="528"/>
                    <a:pt x="31" y="539"/>
                  </a:cubicBezTo>
                  <a:cubicBezTo>
                    <a:pt x="21" y="544"/>
                    <a:pt x="12" y="551"/>
                    <a:pt x="0" y="552"/>
                  </a:cubicBezTo>
                  <a:cubicBezTo>
                    <a:pt x="1" y="528"/>
                    <a:pt x="10" y="505"/>
                    <a:pt x="8" y="481"/>
                  </a:cubicBezTo>
                  <a:cubicBezTo>
                    <a:pt x="10" y="463"/>
                    <a:pt x="15" y="445"/>
                    <a:pt x="15" y="427"/>
                  </a:cubicBezTo>
                  <a:cubicBezTo>
                    <a:pt x="14" y="403"/>
                    <a:pt x="22" y="384"/>
                    <a:pt x="37" y="365"/>
                  </a:cubicBezTo>
                  <a:cubicBezTo>
                    <a:pt x="47" y="352"/>
                    <a:pt x="56" y="338"/>
                    <a:pt x="57" y="321"/>
                  </a:cubicBezTo>
                  <a:cubicBezTo>
                    <a:pt x="65" y="295"/>
                    <a:pt x="55" y="267"/>
                    <a:pt x="65" y="241"/>
                  </a:cubicBezTo>
                  <a:cubicBezTo>
                    <a:pt x="71" y="229"/>
                    <a:pt x="78" y="217"/>
                    <a:pt x="85" y="205"/>
                  </a:cubicBezTo>
                  <a:cubicBezTo>
                    <a:pt x="94" y="206"/>
                    <a:pt x="92" y="214"/>
                    <a:pt x="96" y="220"/>
                  </a:cubicBezTo>
                  <a:cubicBezTo>
                    <a:pt x="101" y="228"/>
                    <a:pt x="106" y="237"/>
                    <a:pt x="112" y="245"/>
                  </a:cubicBezTo>
                  <a:cubicBezTo>
                    <a:pt x="115" y="249"/>
                    <a:pt x="123" y="252"/>
                    <a:pt x="123" y="244"/>
                  </a:cubicBezTo>
                  <a:cubicBezTo>
                    <a:pt x="122" y="225"/>
                    <a:pt x="135" y="222"/>
                    <a:pt x="148" y="217"/>
                  </a:cubicBezTo>
                  <a:cubicBezTo>
                    <a:pt x="164" y="211"/>
                    <a:pt x="167" y="202"/>
                    <a:pt x="162" y="186"/>
                  </a:cubicBezTo>
                  <a:cubicBezTo>
                    <a:pt x="152" y="160"/>
                    <a:pt x="145" y="133"/>
                    <a:pt x="148" y="104"/>
                  </a:cubicBezTo>
                  <a:cubicBezTo>
                    <a:pt x="152" y="98"/>
                    <a:pt x="156" y="92"/>
                    <a:pt x="160" y="85"/>
                  </a:cubicBezTo>
                  <a:cubicBezTo>
                    <a:pt x="163" y="83"/>
                    <a:pt x="166" y="80"/>
                    <a:pt x="168" y="78"/>
                  </a:cubicBezTo>
                  <a:cubicBezTo>
                    <a:pt x="172" y="76"/>
                    <a:pt x="176" y="74"/>
                    <a:pt x="180" y="72"/>
                  </a:cubicBezTo>
                  <a:cubicBezTo>
                    <a:pt x="175" y="116"/>
                    <a:pt x="172" y="161"/>
                    <a:pt x="186" y="204"/>
                  </a:cubicBezTo>
                  <a:cubicBezTo>
                    <a:pt x="188" y="209"/>
                    <a:pt x="187" y="216"/>
                    <a:pt x="185" y="219"/>
                  </a:cubicBezTo>
                  <a:cubicBezTo>
                    <a:pt x="169" y="242"/>
                    <a:pt x="178" y="266"/>
                    <a:pt x="183" y="288"/>
                  </a:cubicBezTo>
                  <a:cubicBezTo>
                    <a:pt x="188" y="312"/>
                    <a:pt x="194" y="336"/>
                    <a:pt x="200" y="360"/>
                  </a:cubicBezTo>
                  <a:cubicBezTo>
                    <a:pt x="209" y="396"/>
                    <a:pt x="209" y="396"/>
                    <a:pt x="176" y="415"/>
                  </a:cubicBezTo>
                  <a:cubicBezTo>
                    <a:pt x="175" y="416"/>
                    <a:pt x="175" y="417"/>
                    <a:pt x="174" y="419"/>
                  </a:cubicBezTo>
                  <a:cubicBezTo>
                    <a:pt x="195" y="422"/>
                    <a:pt x="192" y="433"/>
                    <a:pt x="183" y="446"/>
                  </a:cubicBezTo>
                  <a:cubicBezTo>
                    <a:pt x="179" y="451"/>
                    <a:pt x="175" y="457"/>
                    <a:pt x="175" y="464"/>
                  </a:cubicBezTo>
                  <a:cubicBezTo>
                    <a:pt x="175" y="465"/>
                    <a:pt x="174" y="466"/>
                    <a:pt x="174" y="467"/>
                  </a:cubicBezTo>
                  <a:cubicBezTo>
                    <a:pt x="175" y="466"/>
                    <a:pt x="176" y="465"/>
                    <a:pt x="176" y="465"/>
                  </a:cubicBezTo>
                  <a:cubicBezTo>
                    <a:pt x="191" y="457"/>
                    <a:pt x="196" y="439"/>
                    <a:pt x="213" y="430"/>
                  </a:cubicBezTo>
                  <a:cubicBezTo>
                    <a:pt x="212" y="439"/>
                    <a:pt x="213" y="447"/>
                    <a:pt x="211" y="454"/>
                  </a:cubicBezTo>
                  <a:cubicBezTo>
                    <a:pt x="209" y="467"/>
                    <a:pt x="210" y="480"/>
                    <a:pt x="216" y="492"/>
                  </a:cubicBezTo>
                  <a:cubicBezTo>
                    <a:pt x="229" y="517"/>
                    <a:pt x="229" y="517"/>
                    <a:pt x="205" y="533"/>
                  </a:cubicBezTo>
                  <a:cubicBezTo>
                    <a:pt x="190" y="543"/>
                    <a:pt x="173" y="552"/>
                    <a:pt x="164" y="569"/>
                  </a:cubicBezTo>
                  <a:cubicBezTo>
                    <a:pt x="159" y="578"/>
                    <a:pt x="157" y="585"/>
                    <a:pt x="171" y="584"/>
                  </a:cubicBezTo>
                  <a:cubicBezTo>
                    <a:pt x="175" y="584"/>
                    <a:pt x="179" y="583"/>
                    <a:pt x="183" y="587"/>
                  </a:cubicBezTo>
                  <a:cubicBezTo>
                    <a:pt x="177" y="602"/>
                    <a:pt x="170" y="617"/>
                    <a:pt x="165" y="633"/>
                  </a:cubicBezTo>
                  <a:cubicBezTo>
                    <a:pt x="163" y="638"/>
                    <a:pt x="156" y="646"/>
                    <a:pt x="164" y="651"/>
                  </a:cubicBezTo>
                  <a:cubicBezTo>
                    <a:pt x="171" y="656"/>
                    <a:pt x="178" y="650"/>
                    <a:pt x="184" y="646"/>
                  </a:cubicBezTo>
                  <a:cubicBezTo>
                    <a:pt x="196" y="637"/>
                    <a:pt x="202" y="622"/>
                    <a:pt x="211" y="610"/>
                  </a:cubicBezTo>
                  <a:cubicBezTo>
                    <a:pt x="217" y="602"/>
                    <a:pt x="233" y="593"/>
                    <a:pt x="211" y="585"/>
                  </a:cubicBezTo>
                  <a:cubicBezTo>
                    <a:pt x="206" y="583"/>
                    <a:pt x="207" y="575"/>
                    <a:pt x="210" y="570"/>
                  </a:cubicBezTo>
                  <a:cubicBezTo>
                    <a:pt x="214" y="564"/>
                    <a:pt x="218" y="556"/>
                    <a:pt x="224" y="551"/>
                  </a:cubicBezTo>
                  <a:cubicBezTo>
                    <a:pt x="241" y="538"/>
                    <a:pt x="244" y="520"/>
                    <a:pt x="239" y="503"/>
                  </a:cubicBezTo>
                  <a:cubicBezTo>
                    <a:pt x="233" y="482"/>
                    <a:pt x="231" y="462"/>
                    <a:pt x="229" y="441"/>
                  </a:cubicBezTo>
                  <a:cubicBezTo>
                    <a:pt x="225" y="403"/>
                    <a:pt x="208" y="367"/>
                    <a:pt x="208" y="328"/>
                  </a:cubicBezTo>
                  <a:cubicBezTo>
                    <a:pt x="209" y="265"/>
                    <a:pt x="201" y="202"/>
                    <a:pt x="204" y="138"/>
                  </a:cubicBezTo>
                  <a:cubicBezTo>
                    <a:pt x="205" y="134"/>
                    <a:pt x="206" y="129"/>
                    <a:pt x="202" y="124"/>
                  </a:cubicBezTo>
                  <a:cubicBezTo>
                    <a:pt x="197" y="130"/>
                    <a:pt x="198" y="139"/>
                    <a:pt x="188" y="143"/>
                  </a:cubicBezTo>
                  <a:cubicBezTo>
                    <a:pt x="187" y="117"/>
                    <a:pt x="191" y="92"/>
                    <a:pt x="187" y="67"/>
                  </a:cubicBezTo>
                  <a:cubicBezTo>
                    <a:pt x="216" y="41"/>
                    <a:pt x="251" y="23"/>
                    <a:pt x="283" y="0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284788" y="6367463"/>
              <a:ext cx="7938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602413" y="5341938"/>
              <a:ext cx="254000" cy="665163"/>
            </a:xfrm>
            <a:custGeom>
              <a:avLst/>
              <a:gdLst>
                <a:gd name="T0" fmla="*/ 0 w 149"/>
                <a:gd name="T1" fmla="*/ 116 h 391"/>
                <a:gd name="T2" fmla="*/ 8 w 149"/>
                <a:gd name="T3" fmla="*/ 52 h 391"/>
                <a:gd name="T4" fmla="*/ 6 w 149"/>
                <a:gd name="T5" fmla="*/ 46 h 391"/>
                <a:gd name="T6" fmla="*/ 36 w 149"/>
                <a:gd name="T7" fmla="*/ 7 h 391"/>
                <a:gd name="T8" fmla="*/ 51 w 149"/>
                <a:gd name="T9" fmla="*/ 16 h 391"/>
                <a:gd name="T10" fmla="*/ 64 w 149"/>
                <a:gd name="T11" fmla="*/ 103 h 391"/>
                <a:gd name="T12" fmla="*/ 82 w 149"/>
                <a:gd name="T13" fmla="*/ 114 h 391"/>
                <a:gd name="T14" fmla="*/ 136 w 149"/>
                <a:gd name="T15" fmla="*/ 101 h 391"/>
                <a:gd name="T16" fmla="*/ 100 w 149"/>
                <a:gd name="T17" fmla="*/ 124 h 391"/>
                <a:gd name="T18" fmla="*/ 93 w 149"/>
                <a:gd name="T19" fmla="*/ 145 h 391"/>
                <a:gd name="T20" fmla="*/ 87 w 149"/>
                <a:gd name="T21" fmla="*/ 161 h 391"/>
                <a:gd name="T22" fmla="*/ 85 w 149"/>
                <a:gd name="T23" fmla="*/ 185 h 391"/>
                <a:gd name="T24" fmla="*/ 105 w 149"/>
                <a:gd name="T25" fmla="*/ 189 h 391"/>
                <a:gd name="T26" fmla="*/ 144 w 149"/>
                <a:gd name="T27" fmla="*/ 172 h 391"/>
                <a:gd name="T28" fmla="*/ 146 w 149"/>
                <a:gd name="T29" fmla="*/ 281 h 391"/>
                <a:gd name="T30" fmla="*/ 148 w 149"/>
                <a:gd name="T31" fmla="*/ 293 h 391"/>
                <a:gd name="T32" fmla="*/ 125 w 149"/>
                <a:gd name="T33" fmla="*/ 384 h 391"/>
                <a:gd name="T34" fmla="*/ 121 w 149"/>
                <a:gd name="T35" fmla="*/ 391 h 391"/>
                <a:gd name="T36" fmla="*/ 106 w 149"/>
                <a:gd name="T37" fmla="*/ 373 h 391"/>
                <a:gd name="T38" fmla="*/ 80 w 149"/>
                <a:gd name="T39" fmla="*/ 298 h 391"/>
                <a:gd name="T40" fmla="*/ 68 w 149"/>
                <a:gd name="T41" fmla="*/ 255 h 391"/>
                <a:gd name="T42" fmla="*/ 51 w 149"/>
                <a:gd name="T43" fmla="*/ 224 h 391"/>
                <a:gd name="T44" fmla="*/ 41 w 149"/>
                <a:gd name="T45" fmla="*/ 204 h 391"/>
                <a:gd name="T46" fmla="*/ 19 w 149"/>
                <a:gd name="T47" fmla="*/ 160 h 391"/>
                <a:gd name="T48" fmla="*/ 0 w 149"/>
                <a:gd name="T49" fmla="*/ 11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391">
                  <a:moveTo>
                    <a:pt x="0" y="116"/>
                  </a:moveTo>
                  <a:cubicBezTo>
                    <a:pt x="25" y="97"/>
                    <a:pt x="27" y="79"/>
                    <a:pt x="8" y="52"/>
                  </a:cubicBezTo>
                  <a:cubicBezTo>
                    <a:pt x="6" y="50"/>
                    <a:pt x="4" y="48"/>
                    <a:pt x="6" y="46"/>
                  </a:cubicBezTo>
                  <a:cubicBezTo>
                    <a:pt x="16" y="33"/>
                    <a:pt x="26" y="20"/>
                    <a:pt x="36" y="7"/>
                  </a:cubicBezTo>
                  <a:cubicBezTo>
                    <a:pt x="42" y="0"/>
                    <a:pt x="47" y="10"/>
                    <a:pt x="51" y="16"/>
                  </a:cubicBezTo>
                  <a:cubicBezTo>
                    <a:pt x="68" y="43"/>
                    <a:pt x="64" y="73"/>
                    <a:pt x="64" y="103"/>
                  </a:cubicBezTo>
                  <a:cubicBezTo>
                    <a:pt x="64" y="120"/>
                    <a:pt x="69" y="119"/>
                    <a:pt x="82" y="114"/>
                  </a:cubicBezTo>
                  <a:cubicBezTo>
                    <a:pt x="99" y="107"/>
                    <a:pt x="115" y="96"/>
                    <a:pt x="136" y="101"/>
                  </a:cubicBezTo>
                  <a:cubicBezTo>
                    <a:pt x="126" y="116"/>
                    <a:pt x="110" y="115"/>
                    <a:pt x="100" y="124"/>
                  </a:cubicBezTo>
                  <a:cubicBezTo>
                    <a:pt x="93" y="128"/>
                    <a:pt x="76" y="131"/>
                    <a:pt x="93" y="145"/>
                  </a:cubicBezTo>
                  <a:cubicBezTo>
                    <a:pt x="100" y="151"/>
                    <a:pt x="92" y="158"/>
                    <a:pt x="87" y="161"/>
                  </a:cubicBezTo>
                  <a:cubicBezTo>
                    <a:pt x="76" y="169"/>
                    <a:pt x="80" y="177"/>
                    <a:pt x="85" y="185"/>
                  </a:cubicBezTo>
                  <a:cubicBezTo>
                    <a:pt x="90" y="194"/>
                    <a:pt x="97" y="193"/>
                    <a:pt x="105" y="189"/>
                  </a:cubicBezTo>
                  <a:cubicBezTo>
                    <a:pt x="117" y="183"/>
                    <a:pt x="129" y="178"/>
                    <a:pt x="144" y="172"/>
                  </a:cubicBezTo>
                  <a:cubicBezTo>
                    <a:pt x="130" y="211"/>
                    <a:pt x="132" y="246"/>
                    <a:pt x="146" y="281"/>
                  </a:cubicBezTo>
                  <a:cubicBezTo>
                    <a:pt x="148" y="285"/>
                    <a:pt x="149" y="290"/>
                    <a:pt x="148" y="293"/>
                  </a:cubicBezTo>
                  <a:cubicBezTo>
                    <a:pt x="131" y="321"/>
                    <a:pt x="133" y="354"/>
                    <a:pt x="125" y="384"/>
                  </a:cubicBezTo>
                  <a:cubicBezTo>
                    <a:pt x="124" y="387"/>
                    <a:pt x="122" y="389"/>
                    <a:pt x="121" y="391"/>
                  </a:cubicBezTo>
                  <a:cubicBezTo>
                    <a:pt x="116" y="385"/>
                    <a:pt x="112" y="377"/>
                    <a:pt x="106" y="373"/>
                  </a:cubicBezTo>
                  <a:cubicBezTo>
                    <a:pt x="80" y="353"/>
                    <a:pt x="75" y="327"/>
                    <a:pt x="80" y="298"/>
                  </a:cubicBezTo>
                  <a:cubicBezTo>
                    <a:pt x="83" y="280"/>
                    <a:pt x="79" y="267"/>
                    <a:pt x="68" y="255"/>
                  </a:cubicBezTo>
                  <a:cubicBezTo>
                    <a:pt x="62" y="244"/>
                    <a:pt x="57" y="234"/>
                    <a:pt x="51" y="224"/>
                  </a:cubicBezTo>
                  <a:cubicBezTo>
                    <a:pt x="47" y="217"/>
                    <a:pt x="44" y="211"/>
                    <a:pt x="41" y="204"/>
                  </a:cubicBezTo>
                  <a:cubicBezTo>
                    <a:pt x="33" y="189"/>
                    <a:pt x="20" y="178"/>
                    <a:pt x="19" y="160"/>
                  </a:cubicBezTo>
                  <a:cubicBezTo>
                    <a:pt x="18" y="143"/>
                    <a:pt x="12" y="128"/>
                    <a:pt x="0" y="116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97675" y="6011863"/>
              <a:ext cx="287338" cy="381000"/>
            </a:xfrm>
            <a:custGeom>
              <a:avLst/>
              <a:gdLst>
                <a:gd name="T0" fmla="*/ 145 w 169"/>
                <a:gd name="T1" fmla="*/ 149 h 224"/>
                <a:gd name="T2" fmla="*/ 113 w 169"/>
                <a:gd name="T3" fmla="*/ 182 h 224"/>
                <a:gd name="T4" fmla="*/ 86 w 169"/>
                <a:gd name="T5" fmla="*/ 213 h 224"/>
                <a:gd name="T6" fmla="*/ 70 w 169"/>
                <a:gd name="T7" fmla="*/ 221 h 224"/>
                <a:gd name="T8" fmla="*/ 56 w 169"/>
                <a:gd name="T9" fmla="*/ 204 h 224"/>
                <a:gd name="T10" fmla="*/ 69 w 169"/>
                <a:gd name="T11" fmla="*/ 149 h 224"/>
                <a:gd name="T12" fmla="*/ 73 w 169"/>
                <a:gd name="T13" fmla="*/ 129 h 224"/>
                <a:gd name="T14" fmla="*/ 43 w 169"/>
                <a:gd name="T15" fmla="*/ 107 h 224"/>
                <a:gd name="T16" fmla="*/ 29 w 169"/>
                <a:gd name="T17" fmla="*/ 113 h 224"/>
                <a:gd name="T18" fmla="*/ 8 w 169"/>
                <a:gd name="T19" fmla="*/ 118 h 224"/>
                <a:gd name="T20" fmla="*/ 11 w 169"/>
                <a:gd name="T21" fmla="*/ 97 h 224"/>
                <a:gd name="T22" fmla="*/ 13 w 169"/>
                <a:gd name="T23" fmla="*/ 93 h 224"/>
                <a:gd name="T24" fmla="*/ 17 w 169"/>
                <a:gd name="T25" fmla="*/ 94 h 224"/>
                <a:gd name="T26" fmla="*/ 44 w 169"/>
                <a:gd name="T27" fmla="*/ 63 h 224"/>
                <a:gd name="T28" fmla="*/ 73 w 169"/>
                <a:gd name="T29" fmla="*/ 4 h 224"/>
                <a:gd name="T30" fmla="*/ 87 w 169"/>
                <a:gd name="T31" fmla="*/ 2 h 224"/>
                <a:gd name="T32" fmla="*/ 162 w 169"/>
                <a:gd name="T33" fmla="*/ 58 h 224"/>
                <a:gd name="T34" fmla="*/ 145 w 169"/>
                <a:gd name="T35" fmla="*/ 14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24">
                  <a:moveTo>
                    <a:pt x="145" y="149"/>
                  </a:moveTo>
                  <a:cubicBezTo>
                    <a:pt x="133" y="159"/>
                    <a:pt x="121" y="169"/>
                    <a:pt x="113" y="182"/>
                  </a:cubicBezTo>
                  <a:cubicBezTo>
                    <a:pt x="104" y="193"/>
                    <a:pt x="95" y="203"/>
                    <a:pt x="86" y="213"/>
                  </a:cubicBezTo>
                  <a:cubicBezTo>
                    <a:pt x="82" y="218"/>
                    <a:pt x="78" y="224"/>
                    <a:pt x="70" y="221"/>
                  </a:cubicBezTo>
                  <a:cubicBezTo>
                    <a:pt x="62" y="218"/>
                    <a:pt x="57" y="213"/>
                    <a:pt x="56" y="204"/>
                  </a:cubicBezTo>
                  <a:cubicBezTo>
                    <a:pt x="53" y="184"/>
                    <a:pt x="62" y="167"/>
                    <a:pt x="69" y="149"/>
                  </a:cubicBezTo>
                  <a:cubicBezTo>
                    <a:pt x="74" y="143"/>
                    <a:pt x="74" y="136"/>
                    <a:pt x="73" y="129"/>
                  </a:cubicBezTo>
                  <a:cubicBezTo>
                    <a:pt x="71" y="112"/>
                    <a:pt x="53" y="114"/>
                    <a:pt x="43" y="107"/>
                  </a:cubicBezTo>
                  <a:cubicBezTo>
                    <a:pt x="36" y="101"/>
                    <a:pt x="32" y="107"/>
                    <a:pt x="29" y="113"/>
                  </a:cubicBezTo>
                  <a:cubicBezTo>
                    <a:pt x="22" y="117"/>
                    <a:pt x="16" y="126"/>
                    <a:pt x="8" y="118"/>
                  </a:cubicBezTo>
                  <a:cubicBezTo>
                    <a:pt x="0" y="111"/>
                    <a:pt x="9" y="104"/>
                    <a:pt x="11" y="97"/>
                  </a:cubicBezTo>
                  <a:cubicBezTo>
                    <a:pt x="12" y="96"/>
                    <a:pt x="12" y="95"/>
                    <a:pt x="13" y="93"/>
                  </a:cubicBezTo>
                  <a:cubicBezTo>
                    <a:pt x="14" y="93"/>
                    <a:pt x="16" y="94"/>
                    <a:pt x="17" y="94"/>
                  </a:cubicBezTo>
                  <a:cubicBezTo>
                    <a:pt x="48" y="94"/>
                    <a:pt x="48" y="93"/>
                    <a:pt x="44" y="63"/>
                  </a:cubicBezTo>
                  <a:cubicBezTo>
                    <a:pt x="40" y="29"/>
                    <a:pt x="45" y="19"/>
                    <a:pt x="73" y="4"/>
                  </a:cubicBezTo>
                  <a:cubicBezTo>
                    <a:pt x="78" y="2"/>
                    <a:pt x="83" y="0"/>
                    <a:pt x="87" y="2"/>
                  </a:cubicBezTo>
                  <a:cubicBezTo>
                    <a:pt x="116" y="15"/>
                    <a:pt x="147" y="26"/>
                    <a:pt x="162" y="58"/>
                  </a:cubicBezTo>
                  <a:cubicBezTo>
                    <a:pt x="169" y="91"/>
                    <a:pt x="166" y="122"/>
                    <a:pt x="145" y="149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367463" y="5538788"/>
              <a:ext cx="168275" cy="271463"/>
            </a:xfrm>
            <a:custGeom>
              <a:avLst/>
              <a:gdLst>
                <a:gd name="T0" fmla="*/ 64 w 99"/>
                <a:gd name="T1" fmla="*/ 115 h 160"/>
                <a:gd name="T2" fmla="*/ 83 w 99"/>
                <a:gd name="T3" fmla="*/ 108 h 160"/>
                <a:gd name="T4" fmla="*/ 27 w 99"/>
                <a:gd name="T5" fmla="*/ 151 h 160"/>
                <a:gd name="T6" fmla="*/ 15 w 99"/>
                <a:gd name="T7" fmla="*/ 143 h 160"/>
                <a:gd name="T8" fmla="*/ 22 w 99"/>
                <a:gd name="T9" fmla="*/ 76 h 160"/>
                <a:gd name="T10" fmla="*/ 47 w 99"/>
                <a:gd name="T11" fmla="*/ 59 h 160"/>
                <a:gd name="T12" fmla="*/ 67 w 99"/>
                <a:gd name="T13" fmla="*/ 21 h 160"/>
                <a:gd name="T14" fmla="*/ 78 w 99"/>
                <a:gd name="T15" fmla="*/ 0 h 160"/>
                <a:gd name="T16" fmla="*/ 98 w 99"/>
                <a:gd name="T17" fmla="*/ 21 h 160"/>
                <a:gd name="T18" fmla="*/ 86 w 99"/>
                <a:gd name="T19" fmla="*/ 58 h 160"/>
                <a:gd name="T20" fmla="*/ 64 w 99"/>
                <a:gd name="T21" fmla="*/ 11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60">
                  <a:moveTo>
                    <a:pt x="64" y="115"/>
                  </a:moveTo>
                  <a:cubicBezTo>
                    <a:pt x="70" y="112"/>
                    <a:pt x="77" y="110"/>
                    <a:pt x="83" y="108"/>
                  </a:cubicBezTo>
                  <a:cubicBezTo>
                    <a:pt x="82" y="139"/>
                    <a:pt x="56" y="160"/>
                    <a:pt x="27" y="151"/>
                  </a:cubicBezTo>
                  <a:cubicBezTo>
                    <a:pt x="23" y="149"/>
                    <a:pt x="18" y="146"/>
                    <a:pt x="15" y="143"/>
                  </a:cubicBezTo>
                  <a:cubicBezTo>
                    <a:pt x="0" y="128"/>
                    <a:pt x="4" y="88"/>
                    <a:pt x="22" y="76"/>
                  </a:cubicBezTo>
                  <a:cubicBezTo>
                    <a:pt x="30" y="70"/>
                    <a:pt x="39" y="65"/>
                    <a:pt x="47" y="59"/>
                  </a:cubicBezTo>
                  <a:cubicBezTo>
                    <a:pt x="60" y="50"/>
                    <a:pt x="69" y="39"/>
                    <a:pt x="67" y="21"/>
                  </a:cubicBezTo>
                  <a:cubicBezTo>
                    <a:pt x="65" y="13"/>
                    <a:pt x="64" y="0"/>
                    <a:pt x="78" y="0"/>
                  </a:cubicBezTo>
                  <a:cubicBezTo>
                    <a:pt x="89" y="1"/>
                    <a:pt x="98" y="8"/>
                    <a:pt x="98" y="21"/>
                  </a:cubicBezTo>
                  <a:cubicBezTo>
                    <a:pt x="99" y="35"/>
                    <a:pt x="92" y="47"/>
                    <a:pt x="86" y="58"/>
                  </a:cubicBezTo>
                  <a:cubicBezTo>
                    <a:pt x="66" y="91"/>
                    <a:pt x="63" y="98"/>
                    <a:pt x="64" y="115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554788" y="5167313"/>
              <a:ext cx="185738" cy="252413"/>
            </a:xfrm>
            <a:custGeom>
              <a:avLst/>
              <a:gdLst>
                <a:gd name="T0" fmla="*/ 109 w 109"/>
                <a:gd name="T1" fmla="*/ 2 h 148"/>
                <a:gd name="T2" fmla="*/ 69 w 109"/>
                <a:gd name="T3" fmla="*/ 57 h 148"/>
                <a:gd name="T4" fmla="*/ 52 w 109"/>
                <a:gd name="T5" fmla="*/ 95 h 148"/>
                <a:gd name="T6" fmla="*/ 14 w 109"/>
                <a:gd name="T7" fmla="*/ 142 h 148"/>
                <a:gd name="T8" fmla="*/ 0 w 109"/>
                <a:gd name="T9" fmla="*/ 133 h 148"/>
                <a:gd name="T10" fmla="*/ 4 w 109"/>
                <a:gd name="T11" fmla="*/ 76 h 148"/>
                <a:gd name="T12" fmla="*/ 9 w 109"/>
                <a:gd name="T13" fmla="*/ 65 h 148"/>
                <a:gd name="T14" fmla="*/ 107 w 109"/>
                <a:gd name="T15" fmla="*/ 0 h 148"/>
                <a:gd name="T16" fmla="*/ 109 w 109"/>
                <a:gd name="T17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48">
                  <a:moveTo>
                    <a:pt x="109" y="2"/>
                  </a:moveTo>
                  <a:cubicBezTo>
                    <a:pt x="96" y="21"/>
                    <a:pt x="83" y="39"/>
                    <a:pt x="69" y="57"/>
                  </a:cubicBezTo>
                  <a:cubicBezTo>
                    <a:pt x="60" y="68"/>
                    <a:pt x="54" y="81"/>
                    <a:pt x="52" y="95"/>
                  </a:cubicBezTo>
                  <a:cubicBezTo>
                    <a:pt x="49" y="119"/>
                    <a:pt x="32" y="131"/>
                    <a:pt x="14" y="142"/>
                  </a:cubicBezTo>
                  <a:cubicBezTo>
                    <a:pt x="3" y="148"/>
                    <a:pt x="0" y="144"/>
                    <a:pt x="0" y="133"/>
                  </a:cubicBezTo>
                  <a:cubicBezTo>
                    <a:pt x="2" y="114"/>
                    <a:pt x="3" y="95"/>
                    <a:pt x="4" y="76"/>
                  </a:cubicBezTo>
                  <a:cubicBezTo>
                    <a:pt x="4" y="71"/>
                    <a:pt x="5" y="68"/>
                    <a:pt x="9" y="65"/>
                  </a:cubicBezTo>
                  <a:cubicBezTo>
                    <a:pt x="42" y="44"/>
                    <a:pt x="74" y="22"/>
                    <a:pt x="107" y="0"/>
                  </a:cubicBezTo>
                  <a:cubicBezTo>
                    <a:pt x="107" y="1"/>
                    <a:pt x="108" y="2"/>
                    <a:pt x="109" y="2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486525" y="4667250"/>
              <a:ext cx="42863" cy="468313"/>
            </a:xfrm>
            <a:custGeom>
              <a:avLst/>
              <a:gdLst>
                <a:gd name="T0" fmla="*/ 20 w 25"/>
                <a:gd name="T1" fmla="*/ 0 h 275"/>
                <a:gd name="T2" fmla="*/ 11 w 25"/>
                <a:gd name="T3" fmla="*/ 275 h 275"/>
                <a:gd name="T4" fmla="*/ 20 w 25"/>
                <a:gd name="T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75">
                  <a:moveTo>
                    <a:pt x="20" y="0"/>
                  </a:moveTo>
                  <a:cubicBezTo>
                    <a:pt x="18" y="92"/>
                    <a:pt x="25" y="184"/>
                    <a:pt x="11" y="275"/>
                  </a:cubicBezTo>
                  <a:cubicBezTo>
                    <a:pt x="6" y="183"/>
                    <a:pt x="0" y="91"/>
                    <a:pt x="20" y="0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554788" y="5019675"/>
              <a:ext cx="95250" cy="90488"/>
            </a:xfrm>
            <a:custGeom>
              <a:avLst/>
              <a:gdLst>
                <a:gd name="T0" fmla="*/ 56 w 56"/>
                <a:gd name="T1" fmla="*/ 1 h 53"/>
                <a:gd name="T2" fmla="*/ 2 w 56"/>
                <a:gd name="T3" fmla="*/ 53 h 53"/>
                <a:gd name="T4" fmla="*/ 56 w 56"/>
                <a:gd name="T5" fmla="*/ 0 h 53"/>
                <a:gd name="T6" fmla="*/ 56 w 56"/>
                <a:gd name="T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3">
                  <a:moveTo>
                    <a:pt x="56" y="1"/>
                  </a:moveTo>
                  <a:cubicBezTo>
                    <a:pt x="40" y="19"/>
                    <a:pt x="15" y="27"/>
                    <a:pt x="2" y="53"/>
                  </a:cubicBezTo>
                  <a:cubicBezTo>
                    <a:pt x="0" y="28"/>
                    <a:pt x="20" y="10"/>
                    <a:pt x="56" y="0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575425" y="6189663"/>
              <a:ext cx="60325" cy="150813"/>
            </a:xfrm>
            <a:custGeom>
              <a:avLst/>
              <a:gdLst>
                <a:gd name="T0" fmla="*/ 0 w 36"/>
                <a:gd name="T1" fmla="*/ 0 h 88"/>
                <a:gd name="T2" fmla="*/ 23 w 36"/>
                <a:gd name="T3" fmla="*/ 50 h 88"/>
                <a:gd name="T4" fmla="*/ 35 w 36"/>
                <a:gd name="T5" fmla="*/ 88 h 88"/>
                <a:gd name="T6" fmla="*/ 0 w 36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88">
                  <a:moveTo>
                    <a:pt x="0" y="0"/>
                  </a:moveTo>
                  <a:cubicBezTo>
                    <a:pt x="8" y="17"/>
                    <a:pt x="16" y="33"/>
                    <a:pt x="23" y="50"/>
                  </a:cubicBezTo>
                  <a:cubicBezTo>
                    <a:pt x="24" y="63"/>
                    <a:pt x="36" y="74"/>
                    <a:pt x="35" y="88"/>
                  </a:cubicBezTo>
                  <a:cubicBezTo>
                    <a:pt x="17" y="61"/>
                    <a:pt x="5" y="32"/>
                    <a:pt x="0" y="0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491288" y="5992813"/>
              <a:ext cx="36513" cy="82550"/>
            </a:xfrm>
            <a:custGeom>
              <a:avLst/>
              <a:gdLst>
                <a:gd name="T0" fmla="*/ 1 w 21"/>
                <a:gd name="T1" fmla="*/ 0 h 48"/>
                <a:gd name="T2" fmla="*/ 5 w 21"/>
                <a:gd name="T3" fmla="*/ 1 h 48"/>
                <a:gd name="T4" fmla="*/ 21 w 21"/>
                <a:gd name="T5" fmla="*/ 48 h 48"/>
                <a:gd name="T6" fmla="*/ 1 w 2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8">
                  <a:moveTo>
                    <a:pt x="1" y="0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10" y="17"/>
                    <a:pt x="16" y="32"/>
                    <a:pt x="21" y="48"/>
                  </a:cubicBezTo>
                  <a:cubicBezTo>
                    <a:pt x="4" y="37"/>
                    <a:pt x="0" y="19"/>
                    <a:pt x="1" y="0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527800" y="6075363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4" y="2"/>
                    <a:pt x="4" y="5"/>
                    <a:pt x="4" y="8"/>
                  </a:cubicBezTo>
                  <a:cubicBezTo>
                    <a:pt x="0" y="7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743700" y="5156200"/>
              <a:ext cx="7938" cy="7938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1 h 5"/>
                <a:gd name="T4" fmla="*/ 5 w 5"/>
                <a:gd name="T5" fmla="*/ 0 h 5"/>
                <a:gd name="T6" fmla="*/ 1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3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3"/>
                    <a:pt x="1" y="5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127875" y="6040438"/>
              <a:ext cx="1588" cy="6350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3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131050" y="6069013"/>
              <a:ext cx="1588" cy="6350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534150" y="6091238"/>
              <a:ext cx="4763" cy="11113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1" y="2"/>
                    <a:pt x="2" y="4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737350" y="5162550"/>
              <a:ext cx="7938" cy="9525"/>
            </a:xfrm>
            <a:custGeom>
              <a:avLst/>
              <a:gdLst>
                <a:gd name="T0" fmla="*/ 5 w 5"/>
                <a:gd name="T1" fmla="*/ 1 h 5"/>
                <a:gd name="T2" fmla="*/ 2 w 5"/>
                <a:gd name="T3" fmla="*/ 5 h 5"/>
                <a:gd name="T4" fmla="*/ 0 w 5"/>
                <a:gd name="T5" fmla="*/ 3 h 5"/>
                <a:gd name="T6" fmla="*/ 4 w 5"/>
                <a:gd name="T7" fmla="*/ 0 h 5"/>
                <a:gd name="T8" fmla="*/ 5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800850" y="6127750"/>
              <a:ext cx="4763" cy="793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3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2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751638" y="5154613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650038" y="5016500"/>
              <a:ext cx="6350" cy="4763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0 h 3"/>
                <a:gd name="T4" fmla="*/ 0 w 4"/>
                <a:gd name="T5" fmla="*/ 3 h 3"/>
                <a:gd name="T6" fmla="*/ 0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4" y="2"/>
                    <a:pt x="1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18063" y="5257800"/>
              <a:ext cx="327025" cy="752475"/>
            </a:xfrm>
            <a:custGeom>
              <a:avLst/>
              <a:gdLst>
                <a:gd name="T0" fmla="*/ 94 w 192"/>
                <a:gd name="T1" fmla="*/ 432 h 442"/>
                <a:gd name="T2" fmla="*/ 82 w 192"/>
                <a:gd name="T3" fmla="*/ 442 h 442"/>
                <a:gd name="T4" fmla="*/ 74 w 192"/>
                <a:gd name="T5" fmla="*/ 433 h 442"/>
                <a:gd name="T6" fmla="*/ 82 w 192"/>
                <a:gd name="T7" fmla="*/ 414 h 442"/>
                <a:gd name="T8" fmla="*/ 83 w 192"/>
                <a:gd name="T9" fmla="*/ 271 h 442"/>
                <a:gd name="T10" fmla="*/ 14 w 192"/>
                <a:gd name="T11" fmla="*/ 244 h 442"/>
                <a:gd name="T12" fmla="*/ 6 w 192"/>
                <a:gd name="T13" fmla="*/ 229 h 442"/>
                <a:gd name="T14" fmla="*/ 31 w 192"/>
                <a:gd name="T15" fmla="*/ 165 h 442"/>
                <a:gd name="T16" fmla="*/ 49 w 192"/>
                <a:gd name="T17" fmla="*/ 112 h 442"/>
                <a:gd name="T18" fmla="*/ 46 w 192"/>
                <a:gd name="T19" fmla="*/ 73 h 442"/>
                <a:gd name="T20" fmla="*/ 46 w 192"/>
                <a:gd name="T21" fmla="*/ 68 h 442"/>
                <a:gd name="T22" fmla="*/ 47 w 192"/>
                <a:gd name="T23" fmla="*/ 55 h 442"/>
                <a:gd name="T24" fmla="*/ 50 w 192"/>
                <a:gd name="T25" fmla="*/ 41 h 442"/>
                <a:gd name="T26" fmla="*/ 51 w 192"/>
                <a:gd name="T27" fmla="*/ 38 h 442"/>
                <a:gd name="T28" fmla="*/ 70 w 192"/>
                <a:gd name="T29" fmla="*/ 24 h 442"/>
                <a:gd name="T30" fmla="*/ 101 w 192"/>
                <a:gd name="T31" fmla="*/ 11 h 442"/>
                <a:gd name="T32" fmla="*/ 158 w 192"/>
                <a:gd name="T33" fmla="*/ 18 h 442"/>
                <a:gd name="T34" fmla="*/ 159 w 192"/>
                <a:gd name="T35" fmla="*/ 34 h 442"/>
                <a:gd name="T36" fmla="*/ 149 w 192"/>
                <a:gd name="T37" fmla="*/ 43 h 442"/>
                <a:gd name="T38" fmla="*/ 141 w 192"/>
                <a:gd name="T39" fmla="*/ 79 h 442"/>
                <a:gd name="T40" fmla="*/ 154 w 192"/>
                <a:gd name="T41" fmla="*/ 111 h 442"/>
                <a:gd name="T42" fmla="*/ 173 w 192"/>
                <a:gd name="T43" fmla="*/ 99 h 442"/>
                <a:gd name="T44" fmla="*/ 172 w 192"/>
                <a:gd name="T45" fmla="*/ 119 h 442"/>
                <a:gd name="T46" fmla="*/ 139 w 192"/>
                <a:gd name="T47" fmla="*/ 154 h 442"/>
                <a:gd name="T48" fmla="*/ 133 w 192"/>
                <a:gd name="T49" fmla="*/ 172 h 442"/>
                <a:gd name="T50" fmla="*/ 181 w 192"/>
                <a:gd name="T51" fmla="*/ 263 h 442"/>
                <a:gd name="T52" fmla="*/ 190 w 192"/>
                <a:gd name="T53" fmla="*/ 305 h 442"/>
                <a:gd name="T54" fmla="*/ 169 w 192"/>
                <a:gd name="T55" fmla="*/ 332 h 442"/>
                <a:gd name="T56" fmla="*/ 162 w 192"/>
                <a:gd name="T57" fmla="*/ 352 h 442"/>
                <a:gd name="T58" fmla="*/ 158 w 192"/>
                <a:gd name="T59" fmla="*/ 356 h 442"/>
                <a:gd name="T60" fmla="*/ 130 w 192"/>
                <a:gd name="T61" fmla="*/ 371 h 442"/>
                <a:gd name="T62" fmla="*/ 94 w 192"/>
                <a:gd name="T63" fmla="*/ 43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442">
                  <a:moveTo>
                    <a:pt x="94" y="432"/>
                  </a:moveTo>
                  <a:cubicBezTo>
                    <a:pt x="90" y="435"/>
                    <a:pt x="86" y="438"/>
                    <a:pt x="82" y="442"/>
                  </a:cubicBezTo>
                  <a:cubicBezTo>
                    <a:pt x="79" y="439"/>
                    <a:pt x="76" y="436"/>
                    <a:pt x="74" y="433"/>
                  </a:cubicBezTo>
                  <a:cubicBezTo>
                    <a:pt x="81" y="429"/>
                    <a:pt x="80" y="421"/>
                    <a:pt x="82" y="414"/>
                  </a:cubicBezTo>
                  <a:cubicBezTo>
                    <a:pt x="96" y="367"/>
                    <a:pt x="93" y="319"/>
                    <a:pt x="83" y="271"/>
                  </a:cubicBezTo>
                  <a:cubicBezTo>
                    <a:pt x="73" y="228"/>
                    <a:pt x="49" y="218"/>
                    <a:pt x="14" y="244"/>
                  </a:cubicBezTo>
                  <a:cubicBezTo>
                    <a:pt x="13" y="238"/>
                    <a:pt x="11" y="233"/>
                    <a:pt x="6" y="229"/>
                  </a:cubicBezTo>
                  <a:cubicBezTo>
                    <a:pt x="0" y="202"/>
                    <a:pt x="9" y="181"/>
                    <a:pt x="31" y="165"/>
                  </a:cubicBezTo>
                  <a:cubicBezTo>
                    <a:pt x="48" y="152"/>
                    <a:pt x="54" y="134"/>
                    <a:pt x="49" y="112"/>
                  </a:cubicBezTo>
                  <a:cubicBezTo>
                    <a:pt x="48" y="99"/>
                    <a:pt x="47" y="86"/>
                    <a:pt x="46" y="73"/>
                  </a:cubicBezTo>
                  <a:cubicBezTo>
                    <a:pt x="48" y="71"/>
                    <a:pt x="48" y="70"/>
                    <a:pt x="46" y="68"/>
                  </a:cubicBezTo>
                  <a:cubicBezTo>
                    <a:pt x="47" y="63"/>
                    <a:pt x="47" y="59"/>
                    <a:pt x="47" y="55"/>
                  </a:cubicBezTo>
                  <a:cubicBezTo>
                    <a:pt x="51" y="51"/>
                    <a:pt x="50" y="46"/>
                    <a:pt x="50" y="41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5" y="30"/>
                    <a:pt x="65" y="30"/>
                    <a:pt x="70" y="24"/>
                  </a:cubicBezTo>
                  <a:cubicBezTo>
                    <a:pt x="82" y="23"/>
                    <a:pt x="91" y="16"/>
                    <a:pt x="101" y="11"/>
                  </a:cubicBezTo>
                  <a:cubicBezTo>
                    <a:pt x="122" y="0"/>
                    <a:pt x="142" y="3"/>
                    <a:pt x="158" y="18"/>
                  </a:cubicBezTo>
                  <a:cubicBezTo>
                    <a:pt x="163" y="24"/>
                    <a:pt x="164" y="29"/>
                    <a:pt x="159" y="34"/>
                  </a:cubicBezTo>
                  <a:cubicBezTo>
                    <a:pt x="156" y="37"/>
                    <a:pt x="153" y="41"/>
                    <a:pt x="149" y="43"/>
                  </a:cubicBezTo>
                  <a:cubicBezTo>
                    <a:pt x="133" y="52"/>
                    <a:pt x="127" y="62"/>
                    <a:pt x="141" y="79"/>
                  </a:cubicBezTo>
                  <a:cubicBezTo>
                    <a:pt x="147" y="87"/>
                    <a:pt x="149" y="99"/>
                    <a:pt x="154" y="111"/>
                  </a:cubicBezTo>
                  <a:cubicBezTo>
                    <a:pt x="160" y="104"/>
                    <a:pt x="163" y="92"/>
                    <a:pt x="173" y="99"/>
                  </a:cubicBezTo>
                  <a:cubicBezTo>
                    <a:pt x="182" y="105"/>
                    <a:pt x="174" y="112"/>
                    <a:pt x="172" y="119"/>
                  </a:cubicBezTo>
                  <a:cubicBezTo>
                    <a:pt x="169" y="138"/>
                    <a:pt x="163" y="153"/>
                    <a:pt x="139" y="154"/>
                  </a:cubicBezTo>
                  <a:cubicBezTo>
                    <a:pt x="128" y="154"/>
                    <a:pt x="128" y="164"/>
                    <a:pt x="133" y="172"/>
                  </a:cubicBezTo>
                  <a:cubicBezTo>
                    <a:pt x="150" y="201"/>
                    <a:pt x="157" y="237"/>
                    <a:pt x="181" y="263"/>
                  </a:cubicBezTo>
                  <a:cubicBezTo>
                    <a:pt x="192" y="275"/>
                    <a:pt x="190" y="290"/>
                    <a:pt x="190" y="305"/>
                  </a:cubicBezTo>
                  <a:cubicBezTo>
                    <a:pt x="176" y="309"/>
                    <a:pt x="167" y="315"/>
                    <a:pt x="169" y="332"/>
                  </a:cubicBezTo>
                  <a:cubicBezTo>
                    <a:pt x="170" y="339"/>
                    <a:pt x="165" y="346"/>
                    <a:pt x="162" y="352"/>
                  </a:cubicBezTo>
                  <a:cubicBezTo>
                    <a:pt x="161" y="354"/>
                    <a:pt x="159" y="355"/>
                    <a:pt x="158" y="356"/>
                  </a:cubicBezTo>
                  <a:cubicBezTo>
                    <a:pt x="147" y="359"/>
                    <a:pt x="134" y="358"/>
                    <a:pt x="130" y="371"/>
                  </a:cubicBezTo>
                  <a:cubicBezTo>
                    <a:pt x="123" y="394"/>
                    <a:pt x="107" y="413"/>
                    <a:pt x="94" y="432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202238" y="4473575"/>
              <a:ext cx="149225" cy="1001713"/>
            </a:xfrm>
            <a:custGeom>
              <a:avLst/>
              <a:gdLst>
                <a:gd name="T0" fmla="*/ 24 w 88"/>
                <a:gd name="T1" fmla="*/ 5 h 589"/>
                <a:gd name="T2" fmla="*/ 31 w 88"/>
                <a:gd name="T3" fmla="*/ 0 h 589"/>
                <a:gd name="T4" fmla="*/ 32 w 88"/>
                <a:gd name="T5" fmla="*/ 76 h 589"/>
                <a:gd name="T6" fmla="*/ 46 w 88"/>
                <a:gd name="T7" fmla="*/ 57 h 589"/>
                <a:gd name="T8" fmla="*/ 48 w 88"/>
                <a:gd name="T9" fmla="*/ 71 h 589"/>
                <a:gd name="T10" fmla="*/ 52 w 88"/>
                <a:gd name="T11" fmla="*/ 261 h 589"/>
                <a:gd name="T12" fmla="*/ 73 w 88"/>
                <a:gd name="T13" fmla="*/ 374 h 589"/>
                <a:gd name="T14" fmla="*/ 83 w 88"/>
                <a:gd name="T15" fmla="*/ 436 h 589"/>
                <a:gd name="T16" fmla="*/ 68 w 88"/>
                <a:gd name="T17" fmla="*/ 484 h 589"/>
                <a:gd name="T18" fmla="*/ 54 w 88"/>
                <a:gd name="T19" fmla="*/ 503 h 589"/>
                <a:gd name="T20" fmla="*/ 55 w 88"/>
                <a:gd name="T21" fmla="*/ 518 h 589"/>
                <a:gd name="T22" fmla="*/ 55 w 88"/>
                <a:gd name="T23" fmla="*/ 543 h 589"/>
                <a:gd name="T24" fmla="*/ 28 w 88"/>
                <a:gd name="T25" fmla="*/ 579 h 589"/>
                <a:gd name="T26" fmla="*/ 8 w 88"/>
                <a:gd name="T27" fmla="*/ 584 h 589"/>
                <a:gd name="T28" fmla="*/ 9 w 88"/>
                <a:gd name="T29" fmla="*/ 566 h 589"/>
                <a:gd name="T30" fmla="*/ 27 w 88"/>
                <a:gd name="T31" fmla="*/ 520 h 589"/>
                <a:gd name="T32" fmla="*/ 15 w 88"/>
                <a:gd name="T33" fmla="*/ 517 h 589"/>
                <a:gd name="T34" fmla="*/ 8 w 88"/>
                <a:gd name="T35" fmla="*/ 502 h 589"/>
                <a:gd name="T36" fmla="*/ 49 w 88"/>
                <a:gd name="T37" fmla="*/ 466 h 589"/>
                <a:gd name="T38" fmla="*/ 60 w 88"/>
                <a:gd name="T39" fmla="*/ 425 h 589"/>
                <a:gd name="T40" fmla="*/ 55 w 88"/>
                <a:gd name="T41" fmla="*/ 387 h 589"/>
                <a:gd name="T42" fmla="*/ 57 w 88"/>
                <a:gd name="T43" fmla="*/ 363 h 589"/>
                <a:gd name="T44" fmla="*/ 20 w 88"/>
                <a:gd name="T45" fmla="*/ 398 h 589"/>
                <a:gd name="T46" fmla="*/ 19 w 88"/>
                <a:gd name="T47" fmla="*/ 397 h 589"/>
                <a:gd name="T48" fmla="*/ 27 w 88"/>
                <a:gd name="T49" fmla="*/ 379 h 589"/>
                <a:gd name="T50" fmla="*/ 18 w 88"/>
                <a:gd name="T51" fmla="*/ 352 h 589"/>
                <a:gd name="T52" fmla="*/ 20 w 88"/>
                <a:gd name="T53" fmla="*/ 348 h 589"/>
                <a:gd name="T54" fmla="*/ 44 w 88"/>
                <a:gd name="T55" fmla="*/ 293 h 589"/>
                <a:gd name="T56" fmla="*/ 27 w 88"/>
                <a:gd name="T57" fmla="*/ 221 h 589"/>
                <a:gd name="T58" fmla="*/ 29 w 88"/>
                <a:gd name="T59" fmla="*/ 152 h 589"/>
                <a:gd name="T60" fmla="*/ 30 w 88"/>
                <a:gd name="T61" fmla="*/ 137 h 589"/>
                <a:gd name="T62" fmla="*/ 24 w 88"/>
                <a:gd name="T63" fmla="*/ 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89">
                  <a:moveTo>
                    <a:pt x="24" y="5"/>
                  </a:moveTo>
                  <a:cubicBezTo>
                    <a:pt x="25" y="2"/>
                    <a:pt x="28" y="1"/>
                    <a:pt x="31" y="0"/>
                  </a:cubicBezTo>
                  <a:cubicBezTo>
                    <a:pt x="35" y="25"/>
                    <a:pt x="31" y="50"/>
                    <a:pt x="32" y="76"/>
                  </a:cubicBezTo>
                  <a:cubicBezTo>
                    <a:pt x="42" y="72"/>
                    <a:pt x="41" y="63"/>
                    <a:pt x="46" y="57"/>
                  </a:cubicBezTo>
                  <a:cubicBezTo>
                    <a:pt x="50" y="62"/>
                    <a:pt x="49" y="67"/>
                    <a:pt x="48" y="71"/>
                  </a:cubicBezTo>
                  <a:cubicBezTo>
                    <a:pt x="45" y="135"/>
                    <a:pt x="53" y="198"/>
                    <a:pt x="52" y="261"/>
                  </a:cubicBezTo>
                  <a:cubicBezTo>
                    <a:pt x="52" y="300"/>
                    <a:pt x="69" y="336"/>
                    <a:pt x="73" y="374"/>
                  </a:cubicBezTo>
                  <a:cubicBezTo>
                    <a:pt x="75" y="395"/>
                    <a:pt x="77" y="415"/>
                    <a:pt x="83" y="436"/>
                  </a:cubicBezTo>
                  <a:cubicBezTo>
                    <a:pt x="88" y="453"/>
                    <a:pt x="85" y="471"/>
                    <a:pt x="68" y="484"/>
                  </a:cubicBezTo>
                  <a:cubicBezTo>
                    <a:pt x="62" y="489"/>
                    <a:pt x="58" y="497"/>
                    <a:pt x="54" y="503"/>
                  </a:cubicBezTo>
                  <a:cubicBezTo>
                    <a:pt x="51" y="508"/>
                    <a:pt x="50" y="516"/>
                    <a:pt x="55" y="518"/>
                  </a:cubicBezTo>
                  <a:cubicBezTo>
                    <a:pt x="77" y="526"/>
                    <a:pt x="61" y="535"/>
                    <a:pt x="55" y="543"/>
                  </a:cubicBezTo>
                  <a:cubicBezTo>
                    <a:pt x="46" y="555"/>
                    <a:pt x="40" y="570"/>
                    <a:pt x="28" y="579"/>
                  </a:cubicBezTo>
                  <a:cubicBezTo>
                    <a:pt x="22" y="583"/>
                    <a:pt x="15" y="589"/>
                    <a:pt x="8" y="584"/>
                  </a:cubicBezTo>
                  <a:cubicBezTo>
                    <a:pt x="0" y="579"/>
                    <a:pt x="7" y="571"/>
                    <a:pt x="9" y="566"/>
                  </a:cubicBezTo>
                  <a:cubicBezTo>
                    <a:pt x="14" y="550"/>
                    <a:pt x="21" y="535"/>
                    <a:pt x="27" y="520"/>
                  </a:cubicBezTo>
                  <a:cubicBezTo>
                    <a:pt x="23" y="516"/>
                    <a:pt x="19" y="517"/>
                    <a:pt x="15" y="517"/>
                  </a:cubicBezTo>
                  <a:cubicBezTo>
                    <a:pt x="1" y="518"/>
                    <a:pt x="3" y="511"/>
                    <a:pt x="8" y="502"/>
                  </a:cubicBezTo>
                  <a:cubicBezTo>
                    <a:pt x="17" y="485"/>
                    <a:pt x="34" y="476"/>
                    <a:pt x="49" y="466"/>
                  </a:cubicBezTo>
                  <a:cubicBezTo>
                    <a:pt x="73" y="450"/>
                    <a:pt x="73" y="450"/>
                    <a:pt x="60" y="425"/>
                  </a:cubicBezTo>
                  <a:cubicBezTo>
                    <a:pt x="54" y="413"/>
                    <a:pt x="53" y="400"/>
                    <a:pt x="55" y="387"/>
                  </a:cubicBezTo>
                  <a:cubicBezTo>
                    <a:pt x="57" y="380"/>
                    <a:pt x="56" y="372"/>
                    <a:pt x="57" y="363"/>
                  </a:cubicBezTo>
                  <a:cubicBezTo>
                    <a:pt x="40" y="372"/>
                    <a:pt x="35" y="390"/>
                    <a:pt x="20" y="398"/>
                  </a:cubicBezTo>
                  <a:cubicBezTo>
                    <a:pt x="19" y="397"/>
                    <a:pt x="19" y="397"/>
                    <a:pt x="19" y="397"/>
                  </a:cubicBezTo>
                  <a:cubicBezTo>
                    <a:pt x="19" y="390"/>
                    <a:pt x="23" y="384"/>
                    <a:pt x="27" y="379"/>
                  </a:cubicBezTo>
                  <a:cubicBezTo>
                    <a:pt x="36" y="366"/>
                    <a:pt x="39" y="355"/>
                    <a:pt x="18" y="352"/>
                  </a:cubicBezTo>
                  <a:cubicBezTo>
                    <a:pt x="19" y="350"/>
                    <a:pt x="19" y="349"/>
                    <a:pt x="20" y="348"/>
                  </a:cubicBezTo>
                  <a:cubicBezTo>
                    <a:pt x="53" y="329"/>
                    <a:pt x="53" y="329"/>
                    <a:pt x="44" y="293"/>
                  </a:cubicBezTo>
                  <a:cubicBezTo>
                    <a:pt x="38" y="269"/>
                    <a:pt x="32" y="245"/>
                    <a:pt x="27" y="221"/>
                  </a:cubicBezTo>
                  <a:cubicBezTo>
                    <a:pt x="22" y="199"/>
                    <a:pt x="13" y="175"/>
                    <a:pt x="29" y="152"/>
                  </a:cubicBezTo>
                  <a:cubicBezTo>
                    <a:pt x="31" y="149"/>
                    <a:pt x="32" y="142"/>
                    <a:pt x="30" y="137"/>
                  </a:cubicBezTo>
                  <a:cubicBezTo>
                    <a:pt x="16" y="94"/>
                    <a:pt x="19" y="49"/>
                    <a:pt x="24" y="5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081588" y="4537075"/>
              <a:ext cx="139700" cy="252413"/>
            </a:xfrm>
            <a:custGeom>
              <a:avLst/>
              <a:gdLst>
                <a:gd name="T0" fmla="*/ 0 w 82"/>
                <a:gd name="T1" fmla="*/ 101 h 148"/>
                <a:gd name="T2" fmla="*/ 3 w 82"/>
                <a:gd name="T3" fmla="*/ 96 h 148"/>
                <a:gd name="T4" fmla="*/ 28 w 82"/>
                <a:gd name="T5" fmla="*/ 57 h 148"/>
                <a:gd name="T6" fmla="*/ 63 w 82"/>
                <a:gd name="T7" fmla="*/ 0 h 148"/>
                <a:gd name="T8" fmla="*/ 77 w 82"/>
                <a:gd name="T9" fmla="*/ 82 h 148"/>
                <a:gd name="T10" fmla="*/ 63 w 82"/>
                <a:gd name="T11" fmla="*/ 113 h 148"/>
                <a:gd name="T12" fmla="*/ 38 w 82"/>
                <a:gd name="T13" fmla="*/ 140 h 148"/>
                <a:gd name="T14" fmla="*/ 27 w 82"/>
                <a:gd name="T15" fmla="*/ 141 h 148"/>
                <a:gd name="T16" fmla="*/ 11 w 82"/>
                <a:gd name="T17" fmla="*/ 116 h 148"/>
                <a:gd name="T18" fmla="*/ 0 w 82"/>
                <a:gd name="T19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48">
                  <a:moveTo>
                    <a:pt x="0" y="101"/>
                  </a:moveTo>
                  <a:cubicBezTo>
                    <a:pt x="1" y="99"/>
                    <a:pt x="2" y="98"/>
                    <a:pt x="3" y="96"/>
                  </a:cubicBezTo>
                  <a:cubicBezTo>
                    <a:pt x="18" y="87"/>
                    <a:pt x="22" y="72"/>
                    <a:pt x="28" y="57"/>
                  </a:cubicBezTo>
                  <a:cubicBezTo>
                    <a:pt x="38" y="37"/>
                    <a:pt x="45" y="15"/>
                    <a:pt x="63" y="0"/>
                  </a:cubicBezTo>
                  <a:cubicBezTo>
                    <a:pt x="60" y="29"/>
                    <a:pt x="67" y="56"/>
                    <a:pt x="77" y="82"/>
                  </a:cubicBezTo>
                  <a:cubicBezTo>
                    <a:pt x="82" y="98"/>
                    <a:pt x="79" y="107"/>
                    <a:pt x="63" y="113"/>
                  </a:cubicBezTo>
                  <a:cubicBezTo>
                    <a:pt x="50" y="118"/>
                    <a:pt x="37" y="121"/>
                    <a:pt x="38" y="140"/>
                  </a:cubicBezTo>
                  <a:cubicBezTo>
                    <a:pt x="38" y="148"/>
                    <a:pt x="30" y="145"/>
                    <a:pt x="27" y="141"/>
                  </a:cubicBezTo>
                  <a:cubicBezTo>
                    <a:pt x="21" y="133"/>
                    <a:pt x="16" y="124"/>
                    <a:pt x="11" y="116"/>
                  </a:cubicBezTo>
                  <a:cubicBezTo>
                    <a:pt x="7" y="110"/>
                    <a:pt x="9" y="102"/>
                    <a:pt x="0" y="101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208588" y="5783263"/>
              <a:ext cx="136525" cy="139700"/>
            </a:xfrm>
            <a:custGeom>
              <a:avLst/>
              <a:gdLst>
                <a:gd name="T0" fmla="*/ 1 w 80"/>
                <a:gd name="T1" fmla="*/ 76 h 82"/>
                <a:gd name="T2" fmla="*/ 0 w 80"/>
                <a:gd name="T3" fmla="*/ 43 h 82"/>
                <a:gd name="T4" fmla="*/ 2 w 80"/>
                <a:gd name="T5" fmla="*/ 11 h 82"/>
                <a:gd name="T6" fmla="*/ 8 w 80"/>
                <a:gd name="T7" fmla="*/ 11 h 82"/>
                <a:gd name="T8" fmla="*/ 63 w 80"/>
                <a:gd name="T9" fmla="*/ 34 h 82"/>
                <a:gd name="T10" fmla="*/ 72 w 80"/>
                <a:gd name="T11" fmla="*/ 61 h 82"/>
                <a:gd name="T12" fmla="*/ 38 w 80"/>
                <a:gd name="T13" fmla="*/ 79 h 82"/>
                <a:gd name="T14" fmla="*/ 1 w 80"/>
                <a:gd name="T15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2">
                  <a:moveTo>
                    <a:pt x="1" y="76"/>
                  </a:moveTo>
                  <a:cubicBezTo>
                    <a:pt x="1" y="65"/>
                    <a:pt x="0" y="54"/>
                    <a:pt x="0" y="43"/>
                  </a:cubicBezTo>
                  <a:cubicBezTo>
                    <a:pt x="1" y="33"/>
                    <a:pt x="1" y="22"/>
                    <a:pt x="2" y="11"/>
                  </a:cubicBezTo>
                  <a:cubicBezTo>
                    <a:pt x="4" y="11"/>
                    <a:pt x="6" y="11"/>
                    <a:pt x="8" y="11"/>
                  </a:cubicBezTo>
                  <a:cubicBezTo>
                    <a:pt x="34" y="0"/>
                    <a:pt x="50" y="14"/>
                    <a:pt x="63" y="34"/>
                  </a:cubicBezTo>
                  <a:cubicBezTo>
                    <a:pt x="69" y="42"/>
                    <a:pt x="80" y="48"/>
                    <a:pt x="72" y="61"/>
                  </a:cubicBezTo>
                  <a:cubicBezTo>
                    <a:pt x="65" y="76"/>
                    <a:pt x="54" y="82"/>
                    <a:pt x="38" y="79"/>
                  </a:cubicBezTo>
                  <a:cubicBezTo>
                    <a:pt x="26" y="76"/>
                    <a:pt x="14" y="74"/>
                    <a:pt x="1" y="76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232400" y="5149850"/>
              <a:ext cx="3175" cy="476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3 h 3"/>
                <a:gd name="T4" fmla="*/ 1 w 2"/>
                <a:gd name="T5" fmla="*/ 0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357813" y="4332288"/>
              <a:ext cx="19050" cy="15875"/>
            </a:xfrm>
            <a:custGeom>
              <a:avLst/>
              <a:gdLst>
                <a:gd name="T0" fmla="*/ 0 w 11"/>
                <a:gd name="T1" fmla="*/ 8 h 9"/>
                <a:gd name="T2" fmla="*/ 0 w 11"/>
                <a:gd name="T3" fmla="*/ 5 h 9"/>
                <a:gd name="T4" fmla="*/ 8 w 11"/>
                <a:gd name="T5" fmla="*/ 0 h 9"/>
                <a:gd name="T6" fmla="*/ 0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3" y="3"/>
                    <a:pt x="5" y="2"/>
                    <a:pt x="8" y="0"/>
                  </a:cubicBezTo>
                  <a:cubicBezTo>
                    <a:pt x="11" y="9"/>
                    <a:pt x="5" y="8"/>
                    <a:pt x="0" y="8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625975" y="5775325"/>
              <a:ext cx="204788" cy="327025"/>
            </a:xfrm>
            <a:custGeom>
              <a:avLst/>
              <a:gdLst>
                <a:gd name="T0" fmla="*/ 107 w 120"/>
                <a:gd name="T1" fmla="*/ 191 h 192"/>
                <a:gd name="T2" fmla="*/ 31 w 120"/>
                <a:gd name="T3" fmla="*/ 140 h 192"/>
                <a:gd name="T4" fmla="*/ 26 w 120"/>
                <a:gd name="T5" fmla="*/ 128 h 192"/>
                <a:gd name="T6" fmla="*/ 2 w 120"/>
                <a:gd name="T7" fmla="*/ 84 h 192"/>
                <a:gd name="T8" fmla="*/ 0 w 120"/>
                <a:gd name="T9" fmla="*/ 77 h 192"/>
                <a:gd name="T10" fmla="*/ 0 w 120"/>
                <a:gd name="T11" fmla="*/ 60 h 192"/>
                <a:gd name="T12" fmla="*/ 1 w 120"/>
                <a:gd name="T13" fmla="*/ 57 h 192"/>
                <a:gd name="T14" fmla="*/ 2 w 120"/>
                <a:gd name="T15" fmla="*/ 49 h 192"/>
                <a:gd name="T16" fmla="*/ 23 w 120"/>
                <a:gd name="T17" fmla="*/ 0 h 192"/>
                <a:gd name="T18" fmla="*/ 45 w 120"/>
                <a:gd name="T19" fmla="*/ 32 h 192"/>
                <a:gd name="T20" fmla="*/ 27 w 120"/>
                <a:gd name="T21" fmla="*/ 84 h 192"/>
                <a:gd name="T22" fmla="*/ 36 w 120"/>
                <a:gd name="T23" fmla="*/ 98 h 192"/>
                <a:gd name="T24" fmla="*/ 95 w 120"/>
                <a:gd name="T25" fmla="*/ 114 h 192"/>
                <a:gd name="T26" fmla="*/ 82 w 120"/>
                <a:gd name="T27" fmla="*/ 121 h 192"/>
                <a:gd name="T28" fmla="*/ 73 w 120"/>
                <a:gd name="T29" fmla="*/ 134 h 192"/>
                <a:gd name="T30" fmla="*/ 88 w 120"/>
                <a:gd name="T31" fmla="*/ 140 h 192"/>
                <a:gd name="T32" fmla="*/ 110 w 120"/>
                <a:gd name="T33" fmla="*/ 135 h 192"/>
                <a:gd name="T34" fmla="*/ 93 w 120"/>
                <a:gd name="T35" fmla="*/ 159 h 192"/>
                <a:gd name="T36" fmla="*/ 120 w 120"/>
                <a:gd name="T37" fmla="*/ 166 h 192"/>
                <a:gd name="T38" fmla="*/ 106 w 120"/>
                <a:gd name="T39" fmla="*/ 180 h 192"/>
                <a:gd name="T40" fmla="*/ 107 w 120"/>
                <a:gd name="T41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92">
                  <a:moveTo>
                    <a:pt x="107" y="191"/>
                  </a:moveTo>
                  <a:cubicBezTo>
                    <a:pt x="70" y="192"/>
                    <a:pt x="43" y="176"/>
                    <a:pt x="31" y="140"/>
                  </a:cubicBezTo>
                  <a:cubicBezTo>
                    <a:pt x="32" y="135"/>
                    <a:pt x="29" y="132"/>
                    <a:pt x="26" y="128"/>
                  </a:cubicBezTo>
                  <a:cubicBezTo>
                    <a:pt x="16" y="115"/>
                    <a:pt x="4" y="103"/>
                    <a:pt x="2" y="84"/>
                  </a:cubicBezTo>
                  <a:cubicBezTo>
                    <a:pt x="1" y="82"/>
                    <a:pt x="1" y="79"/>
                    <a:pt x="0" y="77"/>
                  </a:cubicBezTo>
                  <a:cubicBezTo>
                    <a:pt x="2" y="71"/>
                    <a:pt x="2" y="66"/>
                    <a:pt x="0" y="60"/>
                  </a:cubicBezTo>
                  <a:cubicBezTo>
                    <a:pt x="2" y="59"/>
                    <a:pt x="2" y="58"/>
                    <a:pt x="1" y="57"/>
                  </a:cubicBezTo>
                  <a:cubicBezTo>
                    <a:pt x="1" y="54"/>
                    <a:pt x="2" y="51"/>
                    <a:pt x="2" y="49"/>
                  </a:cubicBezTo>
                  <a:cubicBezTo>
                    <a:pt x="4" y="30"/>
                    <a:pt x="11" y="14"/>
                    <a:pt x="23" y="0"/>
                  </a:cubicBezTo>
                  <a:cubicBezTo>
                    <a:pt x="38" y="6"/>
                    <a:pt x="34" y="23"/>
                    <a:pt x="45" y="32"/>
                  </a:cubicBezTo>
                  <a:cubicBezTo>
                    <a:pt x="29" y="46"/>
                    <a:pt x="28" y="65"/>
                    <a:pt x="27" y="84"/>
                  </a:cubicBezTo>
                  <a:cubicBezTo>
                    <a:pt x="27" y="91"/>
                    <a:pt x="30" y="97"/>
                    <a:pt x="36" y="98"/>
                  </a:cubicBezTo>
                  <a:cubicBezTo>
                    <a:pt x="56" y="102"/>
                    <a:pt x="74" y="114"/>
                    <a:pt x="95" y="114"/>
                  </a:cubicBezTo>
                  <a:cubicBezTo>
                    <a:pt x="91" y="118"/>
                    <a:pt x="86" y="119"/>
                    <a:pt x="82" y="121"/>
                  </a:cubicBezTo>
                  <a:cubicBezTo>
                    <a:pt x="77" y="124"/>
                    <a:pt x="71" y="127"/>
                    <a:pt x="73" y="134"/>
                  </a:cubicBezTo>
                  <a:cubicBezTo>
                    <a:pt x="75" y="141"/>
                    <a:pt x="82" y="141"/>
                    <a:pt x="88" y="140"/>
                  </a:cubicBezTo>
                  <a:cubicBezTo>
                    <a:pt x="95" y="139"/>
                    <a:pt x="102" y="137"/>
                    <a:pt x="110" y="135"/>
                  </a:cubicBezTo>
                  <a:cubicBezTo>
                    <a:pt x="105" y="145"/>
                    <a:pt x="89" y="147"/>
                    <a:pt x="93" y="159"/>
                  </a:cubicBezTo>
                  <a:cubicBezTo>
                    <a:pt x="97" y="170"/>
                    <a:pt x="111" y="161"/>
                    <a:pt x="120" y="166"/>
                  </a:cubicBezTo>
                  <a:cubicBezTo>
                    <a:pt x="118" y="175"/>
                    <a:pt x="111" y="176"/>
                    <a:pt x="106" y="180"/>
                  </a:cubicBezTo>
                  <a:cubicBezTo>
                    <a:pt x="99" y="185"/>
                    <a:pt x="102" y="188"/>
                    <a:pt x="107" y="191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983038" y="4403725"/>
              <a:ext cx="950913" cy="1700213"/>
            </a:xfrm>
            <a:custGeom>
              <a:avLst/>
              <a:gdLst>
                <a:gd name="T0" fmla="*/ 484 w 559"/>
                <a:gd name="T1" fmla="*/ 986 h 999"/>
                <a:gd name="T2" fmla="*/ 471 w 559"/>
                <a:gd name="T3" fmla="*/ 965 h 999"/>
                <a:gd name="T4" fmla="*/ 466 w 559"/>
                <a:gd name="T5" fmla="*/ 946 h 999"/>
                <a:gd name="T6" fmla="*/ 460 w 559"/>
                <a:gd name="T7" fmla="*/ 927 h 999"/>
                <a:gd name="T8" fmla="*/ 414 w 559"/>
                <a:gd name="T9" fmla="*/ 904 h 999"/>
                <a:gd name="T10" fmla="*/ 423 w 559"/>
                <a:gd name="T11" fmla="*/ 838 h 999"/>
                <a:gd name="T12" fmla="*/ 435 w 559"/>
                <a:gd name="T13" fmla="*/ 834 h 999"/>
                <a:gd name="T14" fmla="*/ 203 w 559"/>
                <a:gd name="T15" fmla="*/ 466 h 999"/>
                <a:gd name="T16" fmla="*/ 117 w 559"/>
                <a:gd name="T17" fmla="*/ 331 h 999"/>
                <a:gd name="T18" fmla="*/ 77 w 559"/>
                <a:gd name="T19" fmla="*/ 266 h 999"/>
                <a:gd name="T20" fmla="*/ 57 w 559"/>
                <a:gd name="T21" fmla="*/ 235 h 999"/>
                <a:gd name="T22" fmla="*/ 30 w 559"/>
                <a:gd name="T23" fmla="*/ 186 h 999"/>
                <a:gd name="T24" fmla="*/ 6 w 559"/>
                <a:gd name="T25" fmla="*/ 39 h 999"/>
                <a:gd name="T26" fmla="*/ 37 w 559"/>
                <a:gd name="T27" fmla="*/ 21 h 999"/>
                <a:gd name="T28" fmla="*/ 89 w 559"/>
                <a:gd name="T29" fmla="*/ 120 h 999"/>
                <a:gd name="T30" fmla="*/ 137 w 559"/>
                <a:gd name="T31" fmla="*/ 215 h 999"/>
                <a:gd name="T32" fmla="*/ 178 w 559"/>
                <a:gd name="T33" fmla="*/ 294 h 999"/>
                <a:gd name="T34" fmla="*/ 249 w 559"/>
                <a:gd name="T35" fmla="*/ 431 h 999"/>
                <a:gd name="T36" fmla="*/ 308 w 559"/>
                <a:gd name="T37" fmla="*/ 541 h 999"/>
                <a:gd name="T38" fmla="*/ 347 w 559"/>
                <a:gd name="T39" fmla="*/ 615 h 999"/>
                <a:gd name="T40" fmla="*/ 455 w 559"/>
                <a:gd name="T41" fmla="*/ 759 h 999"/>
                <a:gd name="T42" fmla="*/ 505 w 559"/>
                <a:gd name="T43" fmla="*/ 746 h 999"/>
                <a:gd name="T44" fmla="*/ 539 w 559"/>
                <a:gd name="T45" fmla="*/ 774 h 999"/>
                <a:gd name="T46" fmla="*/ 499 w 559"/>
                <a:gd name="T47" fmla="*/ 802 h 999"/>
                <a:gd name="T48" fmla="*/ 473 w 559"/>
                <a:gd name="T49" fmla="*/ 844 h 999"/>
                <a:gd name="T50" fmla="*/ 449 w 559"/>
                <a:gd name="T51" fmla="*/ 882 h 999"/>
                <a:gd name="T52" fmla="*/ 449 w 559"/>
                <a:gd name="T53" fmla="*/ 882 h 999"/>
                <a:gd name="T54" fmla="*/ 491 w 559"/>
                <a:gd name="T55" fmla="*/ 888 h 999"/>
                <a:gd name="T56" fmla="*/ 514 w 559"/>
                <a:gd name="T57" fmla="*/ 888 h 999"/>
                <a:gd name="T58" fmla="*/ 533 w 559"/>
                <a:gd name="T59" fmla="*/ 897 h 999"/>
                <a:gd name="T60" fmla="*/ 525 w 559"/>
                <a:gd name="T61" fmla="*/ 929 h 999"/>
                <a:gd name="T62" fmla="*/ 537 w 559"/>
                <a:gd name="T63" fmla="*/ 982 h 999"/>
                <a:gd name="T64" fmla="*/ 485 w 559"/>
                <a:gd name="T65" fmla="*/ 997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9" h="999">
                  <a:moveTo>
                    <a:pt x="485" y="997"/>
                  </a:moveTo>
                  <a:cubicBezTo>
                    <a:pt x="480" y="994"/>
                    <a:pt x="477" y="991"/>
                    <a:pt x="484" y="986"/>
                  </a:cubicBezTo>
                  <a:cubicBezTo>
                    <a:pt x="489" y="982"/>
                    <a:pt x="496" y="981"/>
                    <a:pt x="498" y="972"/>
                  </a:cubicBezTo>
                  <a:cubicBezTo>
                    <a:pt x="489" y="967"/>
                    <a:pt x="475" y="976"/>
                    <a:pt x="471" y="965"/>
                  </a:cubicBezTo>
                  <a:cubicBezTo>
                    <a:pt x="467" y="953"/>
                    <a:pt x="483" y="951"/>
                    <a:pt x="488" y="941"/>
                  </a:cubicBezTo>
                  <a:cubicBezTo>
                    <a:pt x="480" y="943"/>
                    <a:pt x="473" y="945"/>
                    <a:pt x="466" y="946"/>
                  </a:cubicBezTo>
                  <a:cubicBezTo>
                    <a:pt x="460" y="947"/>
                    <a:pt x="453" y="947"/>
                    <a:pt x="451" y="940"/>
                  </a:cubicBezTo>
                  <a:cubicBezTo>
                    <a:pt x="449" y="933"/>
                    <a:pt x="455" y="930"/>
                    <a:pt x="460" y="927"/>
                  </a:cubicBezTo>
                  <a:cubicBezTo>
                    <a:pt x="464" y="925"/>
                    <a:pt x="469" y="924"/>
                    <a:pt x="473" y="920"/>
                  </a:cubicBezTo>
                  <a:cubicBezTo>
                    <a:pt x="452" y="920"/>
                    <a:pt x="434" y="908"/>
                    <a:pt x="414" y="904"/>
                  </a:cubicBezTo>
                  <a:cubicBezTo>
                    <a:pt x="408" y="903"/>
                    <a:pt x="405" y="897"/>
                    <a:pt x="405" y="890"/>
                  </a:cubicBezTo>
                  <a:cubicBezTo>
                    <a:pt x="406" y="871"/>
                    <a:pt x="407" y="852"/>
                    <a:pt x="423" y="838"/>
                  </a:cubicBezTo>
                  <a:cubicBezTo>
                    <a:pt x="427" y="839"/>
                    <a:pt x="425" y="848"/>
                    <a:pt x="432" y="845"/>
                  </a:cubicBezTo>
                  <a:cubicBezTo>
                    <a:pt x="437" y="843"/>
                    <a:pt x="438" y="838"/>
                    <a:pt x="435" y="834"/>
                  </a:cubicBezTo>
                  <a:cubicBezTo>
                    <a:pt x="432" y="830"/>
                    <a:pt x="430" y="827"/>
                    <a:pt x="428" y="823"/>
                  </a:cubicBezTo>
                  <a:cubicBezTo>
                    <a:pt x="353" y="704"/>
                    <a:pt x="279" y="585"/>
                    <a:pt x="203" y="466"/>
                  </a:cubicBezTo>
                  <a:cubicBezTo>
                    <a:pt x="179" y="427"/>
                    <a:pt x="157" y="387"/>
                    <a:pt x="129" y="351"/>
                  </a:cubicBezTo>
                  <a:cubicBezTo>
                    <a:pt x="128" y="342"/>
                    <a:pt x="123" y="336"/>
                    <a:pt x="117" y="331"/>
                  </a:cubicBezTo>
                  <a:cubicBezTo>
                    <a:pt x="117" y="325"/>
                    <a:pt x="114" y="321"/>
                    <a:pt x="109" y="319"/>
                  </a:cubicBezTo>
                  <a:cubicBezTo>
                    <a:pt x="102" y="299"/>
                    <a:pt x="90" y="283"/>
                    <a:pt x="77" y="266"/>
                  </a:cubicBezTo>
                  <a:cubicBezTo>
                    <a:pt x="77" y="261"/>
                    <a:pt x="74" y="257"/>
                    <a:pt x="69" y="254"/>
                  </a:cubicBezTo>
                  <a:cubicBezTo>
                    <a:pt x="67" y="247"/>
                    <a:pt x="64" y="240"/>
                    <a:pt x="57" y="235"/>
                  </a:cubicBezTo>
                  <a:cubicBezTo>
                    <a:pt x="53" y="222"/>
                    <a:pt x="46" y="212"/>
                    <a:pt x="37" y="202"/>
                  </a:cubicBezTo>
                  <a:cubicBezTo>
                    <a:pt x="35" y="197"/>
                    <a:pt x="32" y="192"/>
                    <a:pt x="30" y="186"/>
                  </a:cubicBezTo>
                  <a:cubicBezTo>
                    <a:pt x="17" y="158"/>
                    <a:pt x="3" y="130"/>
                    <a:pt x="1" y="98"/>
                  </a:cubicBezTo>
                  <a:cubicBezTo>
                    <a:pt x="0" y="78"/>
                    <a:pt x="3" y="58"/>
                    <a:pt x="6" y="39"/>
                  </a:cubicBezTo>
                  <a:cubicBezTo>
                    <a:pt x="7" y="31"/>
                    <a:pt x="3" y="22"/>
                    <a:pt x="9" y="15"/>
                  </a:cubicBezTo>
                  <a:cubicBezTo>
                    <a:pt x="27" y="0"/>
                    <a:pt x="27" y="1"/>
                    <a:pt x="37" y="21"/>
                  </a:cubicBezTo>
                  <a:cubicBezTo>
                    <a:pt x="43" y="32"/>
                    <a:pt x="50" y="44"/>
                    <a:pt x="56" y="55"/>
                  </a:cubicBezTo>
                  <a:cubicBezTo>
                    <a:pt x="65" y="78"/>
                    <a:pt x="76" y="99"/>
                    <a:pt x="89" y="120"/>
                  </a:cubicBezTo>
                  <a:cubicBezTo>
                    <a:pt x="91" y="128"/>
                    <a:pt x="95" y="136"/>
                    <a:pt x="101" y="143"/>
                  </a:cubicBezTo>
                  <a:cubicBezTo>
                    <a:pt x="111" y="168"/>
                    <a:pt x="124" y="192"/>
                    <a:pt x="137" y="215"/>
                  </a:cubicBezTo>
                  <a:cubicBezTo>
                    <a:pt x="146" y="236"/>
                    <a:pt x="156" y="256"/>
                    <a:pt x="169" y="275"/>
                  </a:cubicBezTo>
                  <a:cubicBezTo>
                    <a:pt x="170" y="283"/>
                    <a:pt x="174" y="289"/>
                    <a:pt x="178" y="294"/>
                  </a:cubicBezTo>
                  <a:cubicBezTo>
                    <a:pt x="191" y="322"/>
                    <a:pt x="204" y="349"/>
                    <a:pt x="220" y="375"/>
                  </a:cubicBezTo>
                  <a:cubicBezTo>
                    <a:pt x="228" y="394"/>
                    <a:pt x="237" y="413"/>
                    <a:pt x="249" y="431"/>
                  </a:cubicBezTo>
                  <a:cubicBezTo>
                    <a:pt x="252" y="441"/>
                    <a:pt x="257" y="451"/>
                    <a:pt x="264" y="460"/>
                  </a:cubicBezTo>
                  <a:cubicBezTo>
                    <a:pt x="277" y="488"/>
                    <a:pt x="291" y="516"/>
                    <a:pt x="308" y="541"/>
                  </a:cubicBezTo>
                  <a:cubicBezTo>
                    <a:pt x="312" y="556"/>
                    <a:pt x="320" y="568"/>
                    <a:pt x="328" y="580"/>
                  </a:cubicBezTo>
                  <a:cubicBezTo>
                    <a:pt x="332" y="593"/>
                    <a:pt x="339" y="604"/>
                    <a:pt x="347" y="615"/>
                  </a:cubicBezTo>
                  <a:cubicBezTo>
                    <a:pt x="371" y="664"/>
                    <a:pt x="399" y="712"/>
                    <a:pt x="427" y="759"/>
                  </a:cubicBezTo>
                  <a:cubicBezTo>
                    <a:pt x="441" y="780"/>
                    <a:pt x="441" y="780"/>
                    <a:pt x="455" y="759"/>
                  </a:cubicBezTo>
                  <a:cubicBezTo>
                    <a:pt x="465" y="744"/>
                    <a:pt x="476" y="730"/>
                    <a:pt x="497" y="731"/>
                  </a:cubicBezTo>
                  <a:cubicBezTo>
                    <a:pt x="502" y="735"/>
                    <a:pt x="504" y="740"/>
                    <a:pt x="505" y="746"/>
                  </a:cubicBezTo>
                  <a:cubicBezTo>
                    <a:pt x="512" y="751"/>
                    <a:pt x="486" y="774"/>
                    <a:pt x="515" y="767"/>
                  </a:cubicBezTo>
                  <a:cubicBezTo>
                    <a:pt x="526" y="764"/>
                    <a:pt x="534" y="761"/>
                    <a:pt x="539" y="774"/>
                  </a:cubicBezTo>
                  <a:cubicBezTo>
                    <a:pt x="544" y="788"/>
                    <a:pt x="534" y="794"/>
                    <a:pt x="524" y="798"/>
                  </a:cubicBezTo>
                  <a:cubicBezTo>
                    <a:pt x="516" y="801"/>
                    <a:pt x="507" y="802"/>
                    <a:pt x="499" y="802"/>
                  </a:cubicBezTo>
                  <a:cubicBezTo>
                    <a:pt x="485" y="802"/>
                    <a:pt x="484" y="810"/>
                    <a:pt x="485" y="820"/>
                  </a:cubicBezTo>
                  <a:cubicBezTo>
                    <a:pt x="487" y="831"/>
                    <a:pt x="499" y="848"/>
                    <a:pt x="473" y="844"/>
                  </a:cubicBezTo>
                  <a:cubicBezTo>
                    <a:pt x="471" y="844"/>
                    <a:pt x="468" y="850"/>
                    <a:pt x="466" y="853"/>
                  </a:cubicBezTo>
                  <a:cubicBezTo>
                    <a:pt x="460" y="863"/>
                    <a:pt x="455" y="873"/>
                    <a:pt x="449" y="882"/>
                  </a:cubicBezTo>
                  <a:cubicBezTo>
                    <a:pt x="449" y="883"/>
                    <a:pt x="448" y="884"/>
                    <a:pt x="448" y="884"/>
                  </a:cubicBezTo>
                  <a:cubicBezTo>
                    <a:pt x="448" y="883"/>
                    <a:pt x="449" y="883"/>
                    <a:pt x="449" y="882"/>
                  </a:cubicBezTo>
                  <a:cubicBezTo>
                    <a:pt x="454" y="882"/>
                    <a:pt x="460" y="882"/>
                    <a:pt x="465" y="882"/>
                  </a:cubicBezTo>
                  <a:cubicBezTo>
                    <a:pt x="474" y="883"/>
                    <a:pt x="486" y="878"/>
                    <a:pt x="491" y="888"/>
                  </a:cubicBezTo>
                  <a:cubicBezTo>
                    <a:pt x="496" y="899"/>
                    <a:pt x="479" y="900"/>
                    <a:pt x="476" y="909"/>
                  </a:cubicBezTo>
                  <a:cubicBezTo>
                    <a:pt x="494" y="911"/>
                    <a:pt x="503" y="898"/>
                    <a:pt x="514" y="888"/>
                  </a:cubicBezTo>
                  <a:cubicBezTo>
                    <a:pt x="518" y="884"/>
                    <a:pt x="521" y="876"/>
                    <a:pt x="528" y="881"/>
                  </a:cubicBezTo>
                  <a:cubicBezTo>
                    <a:pt x="535" y="885"/>
                    <a:pt x="534" y="892"/>
                    <a:pt x="533" y="897"/>
                  </a:cubicBezTo>
                  <a:cubicBezTo>
                    <a:pt x="532" y="904"/>
                    <a:pt x="529" y="911"/>
                    <a:pt x="527" y="918"/>
                  </a:cubicBezTo>
                  <a:cubicBezTo>
                    <a:pt x="526" y="922"/>
                    <a:pt x="522" y="925"/>
                    <a:pt x="525" y="929"/>
                  </a:cubicBezTo>
                  <a:cubicBezTo>
                    <a:pt x="535" y="941"/>
                    <a:pt x="540" y="958"/>
                    <a:pt x="557" y="962"/>
                  </a:cubicBezTo>
                  <a:cubicBezTo>
                    <a:pt x="559" y="977"/>
                    <a:pt x="547" y="979"/>
                    <a:pt x="537" y="982"/>
                  </a:cubicBezTo>
                  <a:cubicBezTo>
                    <a:pt x="521" y="987"/>
                    <a:pt x="504" y="990"/>
                    <a:pt x="489" y="999"/>
                  </a:cubicBezTo>
                  <a:cubicBezTo>
                    <a:pt x="488" y="998"/>
                    <a:pt x="486" y="998"/>
                    <a:pt x="485" y="997"/>
                  </a:cubicBezTo>
                  <a:close/>
                </a:path>
              </a:pathLst>
            </a:custGeom>
            <a:solidFill>
              <a:srgbClr val="32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46625" y="5629275"/>
              <a:ext cx="234950" cy="411163"/>
            </a:xfrm>
            <a:custGeom>
              <a:avLst/>
              <a:gdLst>
                <a:gd name="T0" fmla="*/ 0 w 138"/>
                <a:gd name="T1" fmla="*/ 162 h 242"/>
                <a:gd name="T2" fmla="*/ 17 w 138"/>
                <a:gd name="T3" fmla="*/ 133 h 242"/>
                <a:gd name="T4" fmla="*/ 24 w 138"/>
                <a:gd name="T5" fmla="*/ 124 h 242"/>
                <a:gd name="T6" fmla="*/ 36 w 138"/>
                <a:gd name="T7" fmla="*/ 100 h 242"/>
                <a:gd name="T8" fmla="*/ 50 w 138"/>
                <a:gd name="T9" fmla="*/ 82 h 242"/>
                <a:gd name="T10" fmla="*/ 75 w 138"/>
                <a:gd name="T11" fmla="*/ 78 h 242"/>
                <a:gd name="T12" fmla="*/ 90 w 138"/>
                <a:gd name="T13" fmla="*/ 54 h 242"/>
                <a:gd name="T14" fmla="*/ 66 w 138"/>
                <a:gd name="T15" fmla="*/ 47 h 242"/>
                <a:gd name="T16" fmla="*/ 56 w 138"/>
                <a:gd name="T17" fmla="*/ 26 h 242"/>
                <a:gd name="T18" fmla="*/ 125 w 138"/>
                <a:gd name="T19" fmla="*/ 53 h 242"/>
                <a:gd name="T20" fmla="*/ 124 w 138"/>
                <a:gd name="T21" fmla="*/ 196 h 242"/>
                <a:gd name="T22" fmla="*/ 116 w 138"/>
                <a:gd name="T23" fmla="*/ 215 h 242"/>
                <a:gd name="T24" fmla="*/ 108 w 138"/>
                <a:gd name="T25" fmla="*/ 242 h 242"/>
                <a:gd name="T26" fmla="*/ 76 w 138"/>
                <a:gd name="T27" fmla="*/ 209 h 242"/>
                <a:gd name="T28" fmla="*/ 78 w 138"/>
                <a:gd name="T29" fmla="*/ 198 h 242"/>
                <a:gd name="T30" fmla="*/ 84 w 138"/>
                <a:gd name="T31" fmla="*/ 177 h 242"/>
                <a:gd name="T32" fmla="*/ 79 w 138"/>
                <a:gd name="T33" fmla="*/ 161 h 242"/>
                <a:gd name="T34" fmla="*/ 65 w 138"/>
                <a:gd name="T35" fmla="*/ 168 h 242"/>
                <a:gd name="T36" fmla="*/ 27 w 138"/>
                <a:gd name="T37" fmla="*/ 189 h 242"/>
                <a:gd name="T38" fmla="*/ 42 w 138"/>
                <a:gd name="T39" fmla="*/ 168 h 242"/>
                <a:gd name="T40" fmla="*/ 16 w 138"/>
                <a:gd name="T41" fmla="*/ 162 h 242"/>
                <a:gd name="T42" fmla="*/ 0 w 138"/>
                <a:gd name="T43" fmla="*/ 16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242">
                  <a:moveTo>
                    <a:pt x="0" y="162"/>
                  </a:moveTo>
                  <a:cubicBezTo>
                    <a:pt x="6" y="153"/>
                    <a:pt x="11" y="143"/>
                    <a:pt x="17" y="133"/>
                  </a:cubicBezTo>
                  <a:cubicBezTo>
                    <a:pt x="19" y="130"/>
                    <a:pt x="22" y="124"/>
                    <a:pt x="24" y="124"/>
                  </a:cubicBezTo>
                  <a:cubicBezTo>
                    <a:pt x="50" y="128"/>
                    <a:pt x="38" y="111"/>
                    <a:pt x="36" y="100"/>
                  </a:cubicBezTo>
                  <a:cubicBezTo>
                    <a:pt x="35" y="90"/>
                    <a:pt x="36" y="82"/>
                    <a:pt x="50" y="82"/>
                  </a:cubicBezTo>
                  <a:cubicBezTo>
                    <a:pt x="58" y="82"/>
                    <a:pt x="67" y="81"/>
                    <a:pt x="75" y="78"/>
                  </a:cubicBezTo>
                  <a:cubicBezTo>
                    <a:pt x="85" y="74"/>
                    <a:pt x="95" y="68"/>
                    <a:pt x="90" y="54"/>
                  </a:cubicBezTo>
                  <a:cubicBezTo>
                    <a:pt x="85" y="41"/>
                    <a:pt x="77" y="44"/>
                    <a:pt x="66" y="47"/>
                  </a:cubicBezTo>
                  <a:cubicBezTo>
                    <a:pt x="37" y="54"/>
                    <a:pt x="63" y="31"/>
                    <a:pt x="56" y="26"/>
                  </a:cubicBezTo>
                  <a:cubicBezTo>
                    <a:pt x="91" y="0"/>
                    <a:pt x="115" y="10"/>
                    <a:pt x="125" y="53"/>
                  </a:cubicBezTo>
                  <a:cubicBezTo>
                    <a:pt x="135" y="101"/>
                    <a:pt x="138" y="149"/>
                    <a:pt x="124" y="196"/>
                  </a:cubicBezTo>
                  <a:cubicBezTo>
                    <a:pt x="122" y="203"/>
                    <a:pt x="123" y="211"/>
                    <a:pt x="116" y="215"/>
                  </a:cubicBezTo>
                  <a:cubicBezTo>
                    <a:pt x="102" y="221"/>
                    <a:pt x="114" y="234"/>
                    <a:pt x="108" y="242"/>
                  </a:cubicBezTo>
                  <a:cubicBezTo>
                    <a:pt x="91" y="238"/>
                    <a:pt x="86" y="221"/>
                    <a:pt x="76" y="209"/>
                  </a:cubicBezTo>
                  <a:cubicBezTo>
                    <a:pt x="73" y="205"/>
                    <a:pt x="77" y="202"/>
                    <a:pt x="78" y="198"/>
                  </a:cubicBezTo>
                  <a:cubicBezTo>
                    <a:pt x="80" y="191"/>
                    <a:pt x="83" y="184"/>
                    <a:pt x="84" y="177"/>
                  </a:cubicBezTo>
                  <a:cubicBezTo>
                    <a:pt x="85" y="172"/>
                    <a:pt x="86" y="165"/>
                    <a:pt x="79" y="161"/>
                  </a:cubicBezTo>
                  <a:cubicBezTo>
                    <a:pt x="72" y="156"/>
                    <a:pt x="69" y="164"/>
                    <a:pt x="65" y="168"/>
                  </a:cubicBezTo>
                  <a:cubicBezTo>
                    <a:pt x="54" y="178"/>
                    <a:pt x="45" y="191"/>
                    <a:pt x="27" y="189"/>
                  </a:cubicBezTo>
                  <a:cubicBezTo>
                    <a:pt x="30" y="180"/>
                    <a:pt x="47" y="179"/>
                    <a:pt x="42" y="168"/>
                  </a:cubicBezTo>
                  <a:cubicBezTo>
                    <a:pt x="37" y="158"/>
                    <a:pt x="25" y="163"/>
                    <a:pt x="16" y="162"/>
                  </a:cubicBezTo>
                  <a:cubicBezTo>
                    <a:pt x="11" y="162"/>
                    <a:pt x="5" y="162"/>
                    <a:pt x="0" y="162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894263" y="5327650"/>
              <a:ext cx="11113" cy="23813"/>
            </a:xfrm>
            <a:custGeom>
              <a:avLst/>
              <a:gdLst>
                <a:gd name="T0" fmla="*/ 2 w 6"/>
                <a:gd name="T1" fmla="*/ 14 h 14"/>
                <a:gd name="T2" fmla="*/ 5 w 6"/>
                <a:gd name="T3" fmla="*/ 0 h 14"/>
                <a:gd name="T4" fmla="*/ 2 w 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cubicBezTo>
                    <a:pt x="1" y="9"/>
                    <a:pt x="0" y="3"/>
                    <a:pt x="5" y="0"/>
                  </a:cubicBezTo>
                  <a:cubicBezTo>
                    <a:pt x="5" y="5"/>
                    <a:pt x="6" y="10"/>
                    <a:pt x="2" y="14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895850" y="5373688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2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198938" y="5000625"/>
              <a:ext cx="528638" cy="846138"/>
            </a:xfrm>
            <a:custGeom>
              <a:avLst/>
              <a:gdLst>
                <a:gd name="T0" fmla="*/ 2 w 311"/>
                <a:gd name="T1" fmla="*/ 0 h 497"/>
                <a:gd name="T2" fmla="*/ 76 w 311"/>
                <a:gd name="T3" fmla="*/ 115 h 497"/>
                <a:gd name="T4" fmla="*/ 301 w 311"/>
                <a:gd name="T5" fmla="*/ 472 h 497"/>
                <a:gd name="T6" fmla="*/ 308 w 311"/>
                <a:gd name="T7" fmla="*/ 483 h 497"/>
                <a:gd name="T8" fmla="*/ 305 w 311"/>
                <a:gd name="T9" fmla="*/ 494 h 497"/>
                <a:gd name="T10" fmla="*/ 296 w 311"/>
                <a:gd name="T11" fmla="*/ 487 h 497"/>
                <a:gd name="T12" fmla="*/ 274 w 311"/>
                <a:gd name="T13" fmla="*/ 455 h 497"/>
                <a:gd name="T14" fmla="*/ 254 w 311"/>
                <a:gd name="T15" fmla="*/ 423 h 497"/>
                <a:gd name="T16" fmla="*/ 202 w 311"/>
                <a:gd name="T17" fmla="*/ 343 h 497"/>
                <a:gd name="T18" fmla="*/ 202 w 311"/>
                <a:gd name="T19" fmla="*/ 343 h 497"/>
                <a:gd name="T20" fmla="*/ 201 w 311"/>
                <a:gd name="T21" fmla="*/ 334 h 497"/>
                <a:gd name="T22" fmla="*/ 106 w 311"/>
                <a:gd name="T23" fmla="*/ 183 h 497"/>
                <a:gd name="T24" fmla="*/ 6 w 311"/>
                <a:gd name="T25" fmla="*/ 19 h 497"/>
                <a:gd name="T26" fmla="*/ 0 w 311"/>
                <a:gd name="T27" fmla="*/ 1 h 497"/>
                <a:gd name="T28" fmla="*/ 2 w 311"/>
                <a:gd name="T2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497">
                  <a:moveTo>
                    <a:pt x="2" y="0"/>
                  </a:moveTo>
                  <a:cubicBezTo>
                    <a:pt x="30" y="36"/>
                    <a:pt x="52" y="76"/>
                    <a:pt x="76" y="115"/>
                  </a:cubicBezTo>
                  <a:cubicBezTo>
                    <a:pt x="152" y="234"/>
                    <a:pt x="226" y="353"/>
                    <a:pt x="301" y="472"/>
                  </a:cubicBezTo>
                  <a:cubicBezTo>
                    <a:pt x="303" y="476"/>
                    <a:pt x="305" y="479"/>
                    <a:pt x="308" y="483"/>
                  </a:cubicBezTo>
                  <a:cubicBezTo>
                    <a:pt x="311" y="487"/>
                    <a:pt x="310" y="492"/>
                    <a:pt x="305" y="494"/>
                  </a:cubicBezTo>
                  <a:cubicBezTo>
                    <a:pt x="298" y="497"/>
                    <a:pt x="300" y="488"/>
                    <a:pt x="296" y="487"/>
                  </a:cubicBezTo>
                  <a:cubicBezTo>
                    <a:pt x="285" y="478"/>
                    <a:pt x="289" y="461"/>
                    <a:pt x="274" y="455"/>
                  </a:cubicBezTo>
                  <a:cubicBezTo>
                    <a:pt x="267" y="444"/>
                    <a:pt x="261" y="434"/>
                    <a:pt x="254" y="423"/>
                  </a:cubicBezTo>
                  <a:cubicBezTo>
                    <a:pt x="238" y="396"/>
                    <a:pt x="225" y="366"/>
                    <a:pt x="202" y="343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0"/>
                    <a:pt x="202" y="336"/>
                    <a:pt x="201" y="334"/>
                  </a:cubicBezTo>
                  <a:cubicBezTo>
                    <a:pt x="169" y="284"/>
                    <a:pt x="138" y="233"/>
                    <a:pt x="106" y="183"/>
                  </a:cubicBezTo>
                  <a:cubicBezTo>
                    <a:pt x="76" y="127"/>
                    <a:pt x="43" y="72"/>
                    <a:pt x="6" y="19"/>
                  </a:cubicBezTo>
                  <a:cubicBezTo>
                    <a:pt x="4" y="13"/>
                    <a:pt x="2" y="7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622800" y="5905500"/>
              <a:ext cx="6350" cy="12700"/>
            </a:xfrm>
            <a:custGeom>
              <a:avLst/>
              <a:gdLst>
                <a:gd name="T0" fmla="*/ 4 w 4"/>
                <a:gd name="T1" fmla="*/ 7 h 7"/>
                <a:gd name="T2" fmla="*/ 2 w 4"/>
                <a:gd name="T3" fmla="*/ 0 h 7"/>
                <a:gd name="T4" fmla="*/ 4 w 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1" y="5"/>
                    <a:pt x="0" y="3"/>
                    <a:pt x="2" y="0"/>
                  </a:cubicBezTo>
                  <a:cubicBezTo>
                    <a:pt x="3" y="2"/>
                    <a:pt x="3" y="5"/>
                    <a:pt x="4" y="7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625975" y="5872163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1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973513" y="4570413"/>
              <a:ext cx="73025" cy="179388"/>
            </a:xfrm>
            <a:custGeom>
              <a:avLst/>
              <a:gdLst>
                <a:gd name="T0" fmla="*/ 7 w 43"/>
                <a:gd name="T1" fmla="*/ 0 h 105"/>
                <a:gd name="T2" fmla="*/ 36 w 43"/>
                <a:gd name="T3" fmla="*/ 88 h 105"/>
                <a:gd name="T4" fmla="*/ 43 w 43"/>
                <a:gd name="T5" fmla="*/ 104 h 105"/>
                <a:gd name="T6" fmla="*/ 42 w 43"/>
                <a:gd name="T7" fmla="*/ 105 h 105"/>
                <a:gd name="T8" fmla="*/ 19 w 43"/>
                <a:gd name="T9" fmla="*/ 72 h 105"/>
                <a:gd name="T10" fmla="*/ 4 w 43"/>
                <a:gd name="T11" fmla="*/ 36 h 105"/>
                <a:gd name="T12" fmla="*/ 0 w 43"/>
                <a:gd name="T13" fmla="*/ 12 h 105"/>
                <a:gd name="T14" fmla="*/ 7 w 43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05">
                  <a:moveTo>
                    <a:pt x="7" y="0"/>
                  </a:moveTo>
                  <a:cubicBezTo>
                    <a:pt x="9" y="32"/>
                    <a:pt x="23" y="60"/>
                    <a:pt x="36" y="88"/>
                  </a:cubicBezTo>
                  <a:cubicBezTo>
                    <a:pt x="38" y="94"/>
                    <a:pt x="41" y="99"/>
                    <a:pt x="43" y="104"/>
                  </a:cubicBezTo>
                  <a:cubicBezTo>
                    <a:pt x="43" y="104"/>
                    <a:pt x="42" y="105"/>
                    <a:pt x="42" y="105"/>
                  </a:cubicBezTo>
                  <a:cubicBezTo>
                    <a:pt x="28" y="99"/>
                    <a:pt x="30" y="81"/>
                    <a:pt x="19" y="72"/>
                  </a:cubicBezTo>
                  <a:cubicBezTo>
                    <a:pt x="16" y="60"/>
                    <a:pt x="12" y="47"/>
                    <a:pt x="4" y="36"/>
                  </a:cubicBezTo>
                  <a:cubicBezTo>
                    <a:pt x="3" y="28"/>
                    <a:pt x="2" y="20"/>
                    <a:pt x="0" y="12"/>
                  </a:cubicBezTo>
                  <a:cubicBezTo>
                    <a:pt x="3" y="9"/>
                    <a:pt x="1" y="2"/>
                    <a:pt x="7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962400" y="4460875"/>
              <a:ext cx="31750" cy="130175"/>
            </a:xfrm>
            <a:custGeom>
              <a:avLst/>
              <a:gdLst>
                <a:gd name="T0" fmla="*/ 14 w 19"/>
                <a:gd name="T1" fmla="*/ 65 h 77"/>
                <a:gd name="T2" fmla="*/ 7 w 19"/>
                <a:gd name="T3" fmla="*/ 77 h 77"/>
                <a:gd name="T4" fmla="*/ 4 w 19"/>
                <a:gd name="T5" fmla="*/ 22 h 77"/>
                <a:gd name="T6" fmla="*/ 19 w 19"/>
                <a:gd name="T7" fmla="*/ 6 h 77"/>
                <a:gd name="T8" fmla="*/ 14 w 19"/>
                <a:gd name="T9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7">
                  <a:moveTo>
                    <a:pt x="14" y="65"/>
                  </a:moveTo>
                  <a:cubicBezTo>
                    <a:pt x="8" y="67"/>
                    <a:pt x="10" y="74"/>
                    <a:pt x="7" y="77"/>
                  </a:cubicBezTo>
                  <a:cubicBezTo>
                    <a:pt x="7" y="59"/>
                    <a:pt x="0" y="41"/>
                    <a:pt x="4" y="22"/>
                  </a:cubicBezTo>
                  <a:cubicBezTo>
                    <a:pt x="9" y="17"/>
                    <a:pt x="2" y="0"/>
                    <a:pt x="19" y="6"/>
                  </a:cubicBezTo>
                  <a:cubicBezTo>
                    <a:pt x="16" y="25"/>
                    <a:pt x="13" y="45"/>
                    <a:pt x="14" y="65"/>
                  </a:cubicBezTo>
                  <a:close/>
                </a:path>
              </a:pathLst>
            </a:custGeom>
            <a:solidFill>
              <a:srgbClr val="86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111625" y="4856163"/>
              <a:ext cx="57150" cy="92075"/>
            </a:xfrm>
            <a:custGeom>
              <a:avLst/>
              <a:gdLst>
                <a:gd name="T0" fmla="*/ 2 w 34"/>
                <a:gd name="T1" fmla="*/ 0 h 54"/>
                <a:gd name="T2" fmla="*/ 34 w 34"/>
                <a:gd name="T3" fmla="*/ 53 h 54"/>
                <a:gd name="T4" fmla="*/ 32 w 34"/>
                <a:gd name="T5" fmla="*/ 54 h 54"/>
                <a:gd name="T6" fmla="*/ 18 w 34"/>
                <a:gd name="T7" fmla="*/ 37 h 54"/>
                <a:gd name="T8" fmla="*/ 10 w 34"/>
                <a:gd name="T9" fmla="*/ 24 h 54"/>
                <a:gd name="T10" fmla="*/ 0 w 34"/>
                <a:gd name="T11" fmla="*/ 2 h 54"/>
                <a:gd name="T12" fmla="*/ 2 w 3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4">
                  <a:moveTo>
                    <a:pt x="2" y="0"/>
                  </a:moveTo>
                  <a:cubicBezTo>
                    <a:pt x="15" y="17"/>
                    <a:pt x="27" y="33"/>
                    <a:pt x="34" y="53"/>
                  </a:cubicBezTo>
                  <a:cubicBezTo>
                    <a:pt x="33" y="53"/>
                    <a:pt x="33" y="54"/>
                    <a:pt x="32" y="54"/>
                  </a:cubicBezTo>
                  <a:cubicBezTo>
                    <a:pt x="27" y="49"/>
                    <a:pt x="23" y="43"/>
                    <a:pt x="18" y="37"/>
                  </a:cubicBezTo>
                  <a:cubicBezTo>
                    <a:pt x="16" y="32"/>
                    <a:pt x="14" y="27"/>
                    <a:pt x="10" y="24"/>
                  </a:cubicBezTo>
                  <a:cubicBezTo>
                    <a:pt x="7" y="17"/>
                    <a:pt x="4" y="10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044950" y="4748213"/>
              <a:ext cx="34925" cy="57150"/>
            </a:xfrm>
            <a:custGeom>
              <a:avLst/>
              <a:gdLst>
                <a:gd name="T0" fmla="*/ 1 w 21"/>
                <a:gd name="T1" fmla="*/ 0 h 34"/>
                <a:gd name="T2" fmla="*/ 21 w 21"/>
                <a:gd name="T3" fmla="*/ 33 h 34"/>
                <a:gd name="T4" fmla="*/ 19 w 21"/>
                <a:gd name="T5" fmla="*/ 34 h 34"/>
                <a:gd name="T6" fmla="*/ 1 w 21"/>
                <a:gd name="T7" fmla="*/ 13 h 34"/>
                <a:gd name="T8" fmla="*/ 0 w 21"/>
                <a:gd name="T9" fmla="*/ 1 h 34"/>
                <a:gd name="T10" fmla="*/ 1 w 2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4">
                  <a:moveTo>
                    <a:pt x="1" y="0"/>
                  </a:moveTo>
                  <a:cubicBezTo>
                    <a:pt x="10" y="10"/>
                    <a:pt x="17" y="20"/>
                    <a:pt x="21" y="33"/>
                  </a:cubicBezTo>
                  <a:cubicBezTo>
                    <a:pt x="21" y="33"/>
                    <a:pt x="20" y="34"/>
                    <a:pt x="19" y="34"/>
                  </a:cubicBezTo>
                  <a:cubicBezTo>
                    <a:pt x="10" y="30"/>
                    <a:pt x="7" y="20"/>
                    <a:pt x="1" y="13"/>
                  </a:cubicBezTo>
                  <a:cubicBezTo>
                    <a:pt x="1" y="9"/>
                    <a:pt x="0" y="5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179888" y="4967288"/>
              <a:ext cx="23813" cy="36513"/>
            </a:xfrm>
            <a:custGeom>
              <a:avLst/>
              <a:gdLst>
                <a:gd name="T0" fmla="*/ 2 w 14"/>
                <a:gd name="T1" fmla="*/ 0 h 21"/>
                <a:gd name="T2" fmla="*/ 14 w 14"/>
                <a:gd name="T3" fmla="*/ 20 h 21"/>
                <a:gd name="T4" fmla="*/ 12 w 14"/>
                <a:gd name="T5" fmla="*/ 21 h 21"/>
                <a:gd name="T6" fmla="*/ 0 w 14"/>
                <a:gd name="T7" fmla="*/ 1 h 21"/>
                <a:gd name="T8" fmla="*/ 2 w 1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">
                  <a:moveTo>
                    <a:pt x="2" y="0"/>
                  </a:moveTo>
                  <a:cubicBezTo>
                    <a:pt x="8" y="5"/>
                    <a:pt x="13" y="11"/>
                    <a:pt x="14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3" y="18"/>
                    <a:pt x="2" y="9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076700" y="4803775"/>
              <a:ext cx="23813" cy="36513"/>
            </a:xfrm>
            <a:custGeom>
              <a:avLst/>
              <a:gdLst>
                <a:gd name="T0" fmla="*/ 2 w 14"/>
                <a:gd name="T1" fmla="*/ 0 h 21"/>
                <a:gd name="T2" fmla="*/ 14 w 14"/>
                <a:gd name="T3" fmla="*/ 19 h 21"/>
                <a:gd name="T4" fmla="*/ 12 w 14"/>
                <a:gd name="T5" fmla="*/ 21 h 21"/>
                <a:gd name="T6" fmla="*/ 0 w 14"/>
                <a:gd name="T7" fmla="*/ 1 h 21"/>
                <a:gd name="T8" fmla="*/ 2 w 1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">
                  <a:moveTo>
                    <a:pt x="2" y="0"/>
                  </a:moveTo>
                  <a:cubicBezTo>
                    <a:pt x="9" y="5"/>
                    <a:pt x="12" y="12"/>
                    <a:pt x="14" y="19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5" y="17"/>
                    <a:pt x="3" y="9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165600" y="4946650"/>
              <a:ext cx="17463" cy="22225"/>
            </a:xfrm>
            <a:custGeom>
              <a:avLst/>
              <a:gdLst>
                <a:gd name="T0" fmla="*/ 2 w 10"/>
                <a:gd name="T1" fmla="*/ 0 h 13"/>
                <a:gd name="T2" fmla="*/ 10 w 10"/>
                <a:gd name="T3" fmla="*/ 12 h 13"/>
                <a:gd name="T4" fmla="*/ 8 w 10"/>
                <a:gd name="T5" fmla="*/ 13 h 13"/>
                <a:gd name="T6" fmla="*/ 0 w 10"/>
                <a:gd name="T7" fmla="*/ 1 h 13"/>
                <a:gd name="T8" fmla="*/ 2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2" y="0"/>
                  </a:moveTo>
                  <a:cubicBezTo>
                    <a:pt x="7" y="2"/>
                    <a:pt x="10" y="6"/>
                    <a:pt x="10" y="12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3" y="11"/>
                    <a:pt x="2" y="6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097338" y="4837113"/>
              <a:ext cx="17463" cy="23813"/>
            </a:xfrm>
            <a:custGeom>
              <a:avLst/>
              <a:gdLst>
                <a:gd name="T0" fmla="*/ 2 w 10"/>
                <a:gd name="T1" fmla="*/ 0 h 14"/>
                <a:gd name="T2" fmla="*/ 10 w 10"/>
                <a:gd name="T3" fmla="*/ 12 h 14"/>
                <a:gd name="T4" fmla="*/ 8 w 10"/>
                <a:gd name="T5" fmla="*/ 14 h 14"/>
                <a:gd name="T6" fmla="*/ 0 w 10"/>
                <a:gd name="T7" fmla="*/ 2 h 14"/>
                <a:gd name="T8" fmla="*/ 2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cubicBezTo>
                    <a:pt x="7" y="3"/>
                    <a:pt x="10" y="7"/>
                    <a:pt x="10" y="12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3" y="12"/>
                    <a:pt x="2" y="7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F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745038" y="5903913"/>
              <a:ext cx="1588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309563" y="3371850"/>
            <a:ext cx="2522538" cy="3287713"/>
            <a:chOff x="309563" y="3371850"/>
            <a:chExt cx="2522538" cy="3287713"/>
          </a:xfrm>
        </p:grpSpPr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09563" y="4160838"/>
              <a:ext cx="2316163" cy="2184400"/>
            </a:xfrm>
            <a:custGeom>
              <a:avLst/>
              <a:gdLst>
                <a:gd name="T0" fmla="*/ 271 w 1363"/>
                <a:gd name="T1" fmla="*/ 75 h 1284"/>
                <a:gd name="T2" fmla="*/ 279 w 1363"/>
                <a:gd name="T3" fmla="*/ 268 h 1284"/>
                <a:gd name="T4" fmla="*/ 262 w 1363"/>
                <a:gd name="T5" fmla="*/ 334 h 1284"/>
                <a:gd name="T6" fmla="*/ 296 w 1363"/>
                <a:gd name="T7" fmla="*/ 448 h 1284"/>
                <a:gd name="T8" fmla="*/ 352 w 1363"/>
                <a:gd name="T9" fmla="*/ 299 h 1284"/>
                <a:gd name="T10" fmla="*/ 344 w 1363"/>
                <a:gd name="T11" fmla="*/ 454 h 1284"/>
                <a:gd name="T12" fmla="*/ 392 w 1363"/>
                <a:gd name="T13" fmla="*/ 473 h 1284"/>
                <a:gd name="T14" fmla="*/ 539 w 1363"/>
                <a:gd name="T15" fmla="*/ 441 h 1284"/>
                <a:gd name="T16" fmla="*/ 675 w 1363"/>
                <a:gd name="T17" fmla="*/ 371 h 1284"/>
                <a:gd name="T18" fmla="*/ 866 w 1363"/>
                <a:gd name="T19" fmla="*/ 475 h 1284"/>
                <a:gd name="T20" fmla="*/ 1065 w 1363"/>
                <a:gd name="T21" fmla="*/ 636 h 1284"/>
                <a:gd name="T22" fmla="*/ 905 w 1363"/>
                <a:gd name="T23" fmla="*/ 534 h 1284"/>
                <a:gd name="T24" fmla="*/ 873 w 1363"/>
                <a:gd name="T25" fmla="*/ 631 h 1284"/>
                <a:gd name="T26" fmla="*/ 559 w 1363"/>
                <a:gd name="T27" fmla="*/ 478 h 1284"/>
                <a:gd name="T28" fmla="*/ 513 w 1363"/>
                <a:gd name="T29" fmla="*/ 543 h 1284"/>
                <a:gd name="T30" fmla="*/ 714 w 1363"/>
                <a:gd name="T31" fmla="*/ 538 h 1284"/>
                <a:gd name="T32" fmla="*/ 766 w 1363"/>
                <a:gd name="T33" fmla="*/ 567 h 1284"/>
                <a:gd name="T34" fmla="*/ 1055 w 1363"/>
                <a:gd name="T35" fmla="*/ 1129 h 1284"/>
                <a:gd name="T36" fmla="*/ 874 w 1363"/>
                <a:gd name="T37" fmla="*/ 1024 h 1284"/>
                <a:gd name="T38" fmla="*/ 560 w 1363"/>
                <a:gd name="T39" fmla="*/ 1028 h 1284"/>
                <a:gd name="T40" fmla="*/ 1117 w 1363"/>
                <a:gd name="T41" fmla="*/ 1109 h 1284"/>
                <a:gd name="T42" fmla="*/ 1203 w 1363"/>
                <a:gd name="T43" fmla="*/ 1036 h 1284"/>
                <a:gd name="T44" fmla="*/ 1289 w 1363"/>
                <a:gd name="T45" fmla="*/ 1133 h 1284"/>
                <a:gd name="T46" fmla="*/ 1155 w 1363"/>
                <a:gd name="T47" fmla="*/ 1250 h 1284"/>
                <a:gd name="T48" fmla="*/ 513 w 1363"/>
                <a:gd name="T49" fmla="*/ 1132 h 1284"/>
                <a:gd name="T50" fmla="*/ 198 w 1363"/>
                <a:gd name="T51" fmla="*/ 986 h 1284"/>
                <a:gd name="T52" fmla="*/ 0 w 1363"/>
                <a:gd name="T53" fmla="*/ 833 h 1284"/>
                <a:gd name="T54" fmla="*/ 233 w 1363"/>
                <a:gd name="T55" fmla="*/ 913 h 1284"/>
                <a:gd name="T56" fmla="*/ 470 w 1363"/>
                <a:gd name="T57" fmla="*/ 889 h 1284"/>
                <a:gd name="T58" fmla="*/ 532 w 1363"/>
                <a:gd name="T59" fmla="*/ 899 h 1284"/>
                <a:gd name="T60" fmla="*/ 567 w 1363"/>
                <a:gd name="T61" fmla="*/ 850 h 1284"/>
                <a:gd name="T62" fmla="*/ 647 w 1363"/>
                <a:gd name="T63" fmla="*/ 776 h 1284"/>
                <a:gd name="T64" fmla="*/ 596 w 1363"/>
                <a:gd name="T65" fmla="*/ 738 h 1284"/>
                <a:gd name="T66" fmla="*/ 608 w 1363"/>
                <a:gd name="T67" fmla="*/ 620 h 1284"/>
                <a:gd name="T68" fmla="*/ 518 w 1363"/>
                <a:gd name="T69" fmla="*/ 611 h 1284"/>
                <a:gd name="T70" fmla="*/ 469 w 1363"/>
                <a:gd name="T71" fmla="*/ 625 h 1284"/>
                <a:gd name="T72" fmla="*/ 512 w 1363"/>
                <a:gd name="T73" fmla="*/ 621 h 1284"/>
                <a:gd name="T74" fmla="*/ 290 w 1363"/>
                <a:gd name="T75" fmla="*/ 671 h 1284"/>
                <a:gd name="T76" fmla="*/ 244 w 1363"/>
                <a:gd name="T77" fmla="*/ 487 h 1284"/>
                <a:gd name="T78" fmla="*/ 133 w 1363"/>
                <a:gd name="T79" fmla="*/ 329 h 1284"/>
                <a:gd name="T80" fmla="*/ 0 w 1363"/>
                <a:gd name="T81" fmla="*/ 113 h 1284"/>
                <a:gd name="T82" fmla="*/ 438 w 1363"/>
                <a:gd name="T83" fmla="*/ 491 h 1284"/>
                <a:gd name="T84" fmla="*/ 414 w 1363"/>
                <a:gd name="T85" fmla="*/ 537 h 1284"/>
                <a:gd name="T86" fmla="*/ 862 w 1363"/>
                <a:gd name="T87" fmla="*/ 760 h 1284"/>
                <a:gd name="T88" fmla="*/ 800 w 1363"/>
                <a:gd name="T89" fmla="*/ 741 h 1284"/>
                <a:gd name="T90" fmla="*/ 700 w 1363"/>
                <a:gd name="T91" fmla="*/ 893 h 1284"/>
                <a:gd name="T92" fmla="*/ 876 w 1363"/>
                <a:gd name="T93" fmla="*/ 830 h 1284"/>
                <a:gd name="T94" fmla="*/ 841 w 1363"/>
                <a:gd name="T95" fmla="*/ 855 h 1284"/>
                <a:gd name="T96" fmla="*/ 771 w 1363"/>
                <a:gd name="T97" fmla="*/ 852 h 1284"/>
                <a:gd name="T98" fmla="*/ 663 w 1363"/>
                <a:gd name="T99" fmla="*/ 849 h 1284"/>
                <a:gd name="T100" fmla="*/ 319 w 1363"/>
                <a:gd name="T101" fmla="*/ 484 h 1284"/>
                <a:gd name="T102" fmla="*/ 844 w 1363"/>
                <a:gd name="T103" fmla="*/ 827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3" h="1284">
                  <a:moveTo>
                    <a:pt x="0" y="113"/>
                  </a:moveTo>
                  <a:cubicBezTo>
                    <a:pt x="22" y="101"/>
                    <a:pt x="43" y="86"/>
                    <a:pt x="66" y="78"/>
                  </a:cubicBezTo>
                  <a:cubicBezTo>
                    <a:pt x="123" y="57"/>
                    <a:pt x="180" y="36"/>
                    <a:pt x="238" y="20"/>
                  </a:cubicBezTo>
                  <a:cubicBezTo>
                    <a:pt x="274" y="10"/>
                    <a:pt x="313" y="7"/>
                    <a:pt x="357" y="0"/>
                  </a:cubicBezTo>
                  <a:cubicBezTo>
                    <a:pt x="329" y="32"/>
                    <a:pt x="302" y="56"/>
                    <a:pt x="271" y="75"/>
                  </a:cubicBezTo>
                  <a:cubicBezTo>
                    <a:pt x="258" y="83"/>
                    <a:pt x="240" y="88"/>
                    <a:pt x="248" y="111"/>
                  </a:cubicBezTo>
                  <a:cubicBezTo>
                    <a:pt x="249" y="114"/>
                    <a:pt x="241" y="122"/>
                    <a:pt x="237" y="127"/>
                  </a:cubicBezTo>
                  <a:cubicBezTo>
                    <a:pt x="224" y="145"/>
                    <a:pt x="211" y="163"/>
                    <a:pt x="195" y="184"/>
                  </a:cubicBezTo>
                  <a:cubicBezTo>
                    <a:pt x="227" y="189"/>
                    <a:pt x="257" y="193"/>
                    <a:pt x="288" y="198"/>
                  </a:cubicBezTo>
                  <a:cubicBezTo>
                    <a:pt x="285" y="221"/>
                    <a:pt x="282" y="243"/>
                    <a:pt x="279" y="268"/>
                  </a:cubicBezTo>
                  <a:cubicBezTo>
                    <a:pt x="256" y="254"/>
                    <a:pt x="263" y="222"/>
                    <a:pt x="232" y="219"/>
                  </a:cubicBezTo>
                  <a:cubicBezTo>
                    <a:pt x="242" y="240"/>
                    <a:pt x="251" y="260"/>
                    <a:pt x="262" y="284"/>
                  </a:cubicBezTo>
                  <a:cubicBezTo>
                    <a:pt x="253" y="280"/>
                    <a:pt x="250" y="279"/>
                    <a:pt x="247" y="278"/>
                  </a:cubicBezTo>
                  <a:cubicBezTo>
                    <a:pt x="247" y="279"/>
                    <a:pt x="246" y="280"/>
                    <a:pt x="246" y="281"/>
                  </a:cubicBezTo>
                  <a:cubicBezTo>
                    <a:pt x="251" y="299"/>
                    <a:pt x="254" y="317"/>
                    <a:pt x="262" y="334"/>
                  </a:cubicBezTo>
                  <a:cubicBezTo>
                    <a:pt x="270" y="351"/>
                    <a:pt x="253" y="361"/>
                    <a:pt x="252" y="374"/>
                  </a:cubicBezTo>
                  <a:cubicBezTo>
                    <a:pt x="280" y="392"/>
                    <a:pt x="252" y="425"/>
                    <a:pt x="273" y="447"/>
                  </a:cubicBezTo>
                  <a:cubicBezTo>
                    <a:pt x="274" y="443"/>
                    <a:pt x="274" y="440"/>
                    <a:pt x="275" y="436"/>
                  </a:cubicBezTo>
                  <a:cubicBezTo>
                    <a:pt x="292" y="448"/>
                    <a:pt x="288" y="481"/>
                    <a:pt x="323" y="479"/>
                  </a:cubicBezTo>
                  <a:cubicBezTo>
                    <a:pt x="312" y="467"/>
                    <a:pt x="305" y="456"/>
                    <a:pt x="296" y="448"/>
                  </a:cubicBezTo>
                  <a:cubicBezTo>
                    <a:pt x="276" y="429"/>
                    <a:pt x="289" y="406"/>
                    <a:pt x="286" y="385"/>
                  </a:cubicBezTo>
                  <a:cubicBezTo>
                    <a:pt x="286" y="382"/>
                    <a:pt x="288" y="378"/>
                    <a:pt x="287" y="375"/>
                  </a:cubicBezTo>
                  <a:cubicBezTo>
                    <a:pt x="281" y="352"/>
                    <a:pt x="293" y="338"/>
                    <a:pt x="311" y="327"/>
                  </a:cubicBezTo>
                  <a:cubicBezTo>
                    <a:pt x="317" y="324"/>
                    <a:pt x="322" y="316"/>
                    <a:pt x="323" y="311"/>
                  </a:cubicBezTo>
                  <a:cubicBezTo>
                    <a:pt x="325" y="285"/>
                    <a:pt x="326" y="284"/>
                    <a:pt x="352" y="299"/>
                  </a:cubicBezTo>
                  <a:cubicBezTo>
                    <a:pt x="332" y="312"/>
                    <a:pt x="359" y="332"/>
                    <a:pt x="342" y="349"/>
                  </a:cubicBezTo>
                  <a:cubicBezTo>
                    <a:pt x="330" y="360"/>
                    <a:pt x="327" y="380"/>
                    <a:pt x="320" y="398"/>
                  </a:cubicBezTo>
                  <a:cubicBezTo>
                    <a:pt x="341" y="401"/>
                    <a:pt x="358" y="412"/>
                    <a:pt x="364" y="434"/>
                  </a:cubicBezTo>
                  <a:cubicBezTo>
                    <a:pt x="366" y="439"/>
                    <a:pt x="367" y="449"/>
                    <a:pt x="364" y="451"/>
                  </a:cubicBezTo>
                  <a:cubicBezTo>
                    <a:pt x="359" y="455"/>
                    <a:pt x="350" y="456"/>
                    <a:pt x="344" y="454"/>
                  </a:cubicBezTo>
                  <a:cubicBezTo>
                    <a:pt x="335" y="451"/>
                    <a:pt x="325" y="446"/>
                    <a:pt x="314" y="441"/>
                  </a:cubicBezTo>
                  <a:cubicBezTo>
                    <a:pt x="321" y="457"/>
                    <a:pt x="327" y="469"/>
                    <a:pt x="334" y="485"/>
                  </a:cubicBezTo>
                  <a:cubicBezTo>
                    <a:pt x="353" y="492"/>
                    <a:pt x="379" y="466"/>
                    <a:pt x="400" y="490"/>
                  </a:cubicBezTo>
                  <a:cubicBezTo>
                    <a:pt x="403" y="486"/>
                    <a:pt x="406" y="481"/>
                    <a:pt x="410" y="476"/>
                  </a:cubicBezTo>
                  <a:cubicBezTo>
                    <a:pt x="404" y="475"/>
                    <a:pt x="399" y="474"/>
                    <a:pt x="392" y="473"/>
                  </a:cubicBezTo>
                  <a:cubicBezTo>
                    <a:pt x="400" y="459"/>
                    <a:pt x="406" y="446"/>
                    <a:pt x="413" y="434"/>
                  </a:cubicBezTo>
                  <a:cubicBezTo>
                    <a:pt x="421" y="418"/>
                    <a:pt x="434" y="416"/>
                    <a:pt x="446" y="429"/>
                  </a:cubicBezTo>
                  <a:cubicBezTo>
                    <a:pt x="458" y="441"/>
                    <a:pt x="469" y="454"/>
                    <a:pt x="478" y="465"/>
                  </a:cubicBezTo>
                  <a:cubicBezTo>
                    <a:pt x="486" y="463"/>
                    <a:pt x="494" y="458"/>
                    <a:pt x="500" y="459"/>
                  </a:cubicBezTo>
                  <a:cubicBezTo>
                    <a:pt x="518" y="462"/>
                    <a:pt x="536" y="469"/>
                    <a:pt x="539" y="441"/>
                  </a:cubicBezTo>
                  <a:cubicBezTo>
                    <a:pt x="539" y="439"/>
                    <a:pt x="543" y="436"/>
                    <a:pt x="546" y="433"/>
                  </a:cubicBezTo>
                  <a:cubicBezTo>
                    <a:pt x="555" y="440"/>
                    <a:pt x="564" y="446"/>
                    <a:pt x="571" y="451"/>
                  </a:cubicBezTo>
                  <a:cubicBezTo>
                    <a:pt x="576" y="448"/>
                    <a:pt x="581" y="445"/>
                    <a:pt x="586" y="442"/>
                  </a:cubicBezTo>
                  <a:cubicBezTo>
                    <a:pt x="609" y="429"/>
                    <a:pt x="633" y="417"/>
                    <a:pt x="656" y="404"/>
                  </a:cubicBezTo>
                  <a:cubicBezTo>
                    <a:pt x="647" y="385"/>
                    <a:pt x="678" y="387"/>
                    <a:pt x="675" y="371"/>
                  </a:cubicBezTo>
                  <a:cubicBezTo>
                    <a:pt x="677" y="374"/>
                    <a:pt x="677" y="380"/>
                    <a:pt x="679" y="381"/>
                  </a:cubicBezTo>
                  <a:cubicBezTo>
                    <a:pt x="723" y="412"/>
                    <a:pt x="766" y="443"/>
                    <a:pt x="810" y="473"/>
                  </a:cubicBezTo>
                  <a:cubicBezTo>
                    <a:pt x="817" y="478"/>
                    <a:pt x="827" y="478"/>
                    <a:pt x="840" y="482"/>
                  </a:cubicBezTo>
                  <a:cubicBezTo>
                    <a:pt x="839" y="472"/>
                    <a:pt x="838" y="465"/>
                    <a:pt x="837" y="455"/>
                  </a:cubicBezTo>
                  <a:cubicBezTo>
                    <a:pt x="847" y="462"/>
                    <a:pt x="857" y="469"/>
                    <a:pt x="866" y="475"/>
                  </a:cubicBezTo>
                  <a:cubicBezTo>
                    <a:pt x="874" y="471"/>
                    <a:pt x="882" y="466"/>
                    <a:pt x="892" y="460"/>
                  </a:cubicBezTo>
                  <a:cubicBezTo>
                    <a:pt x="893" y="466"/>
                    <a:pt x="894" y="472"/>
                    <a:pt x="895" y="478"/>
                  </a:cubicBezTo>
                  <a:cubicBezTo>
                    <a:pt x="894" y="476"/>
                    <a:pt x="892" y="475"/>
                    <a:pt x="891" y="474"/>
                  </a:cubicBezTo>
                  <a:cubicBezTo>
                    <a:pt x="884" y="481"/>
                    <a:pt x="877" y="487"/>
                    <a:pt x="867" y="497"/>
                  </a:cubicBezTo>
                  <a:cubicBezTo>
                    <a:pt x="945" y="532"/>
                    <a:pt x="1004" y="586"/>
                    <a:pt x="1065" y="636"/>
                  </a:cubicBezTo>
                  <a:cubicBezTo>
                    <a:pt x="1127" y="687"/>
                    <a:pt x="1185" y="741"/>
                    <a:pt x="1232" y="807"/>
                  </a:cubicBezTo>
                  <a:cubicBezTo>
                    <a:pt x="1222" y="800"/>
                    <a:pt x="1211" y="794"/>
                    <a:pt x="1203" y="785"/>
                  </a:cubicBezTo>
                  <a:cubicBezTo>
                    <a:pt x="1122" y="690"/>
                    <a:pt x="1024" y="613"/>
                    <a:pt x="924" y="540"/>
                  </a:cubicBezTo>
                  <a:cubicBezTo>
                    <a:pt x="913" y="532"/>
                    <a:pt x="902" y="524"/>
                    <a:pt x="888" y="520"/>
                  </a:cubicBezTo>
                  <a:cubicBezTo>
                    <a:pt x="894" y="525"/>
                    <a:pt x="899" y="529"/>
                    <a:pt x="905" y="534"/>
                  </a:cubicBezTo>
                  <a:cubicBezTo>
                    <a:pt x="899" y="540"/>
                    <a:pt x="899" y="540"/>
                    <a:pt x="879" y="524"/>
                  </a:cubicBezTo>
                  <a:cubicBezTo>
                    <a:pt x="876" y="531"/>
                    <a:pt x="872" y="538"/>
                    <a:pt x="871" y="542"/>
                  </a:cubicBezTo>
                  <a:cubicBezTo>
                    <a:pt x="873" y="557"/>
                    <a:pt x="875" y="570"/>
                    <a:pt x="877" y="584"/>
                  </a:cubicBezTo>
                  <a:cubicBezTo>
                    <a:pt x="879" y="580"/>
                    <a:pt x="881" y="576"/>
                    <a:pt x="883" y="572"/>
                  </a:cubicBezTo>
                  <a:cubicBezTo>
                    <a:pt x="890" y="579"/>
                    <a:pt x="884" y="612"/>
                    <a:pt x="873" y="631"/>
                  </a:cubicBezTo>
                  <a:cubicBezTo>
                    <a:pt x="837" y="588"/>
                    <a:pt x="800" y="545"/>
                    <a:pt x="763" y="501"/>
                  </a:cubicBezTo>
                  <a:cubicBezTo>
                    <a:pt x="746" y="508"/>
                    <a:pt x="728" y="515"/>
                    <a:pt x="711" y="522"/>
                  </a:cubicBezTo>
                  <a:cubicBezTo>
                    <a:pt x="705" y="497"/>
                    <a:pt x="709" y="489"/>
                    <a:pt x="739" y="467"/>
                  </a:cubicBezTo>
                  <a:cubicBezTo>
                    <a:pt x="676" y="474"/>
                    <a:pt x="613" y="481"/>
                    <a:pt x="548" y="488"/>
                  </a:cubicBezTo>
                  <a:cubicBezTo>
                    <a:pt x="552" y="485"/>
                    <a:pt x="555" y="482"/>
                    <a:pt x="559" y="478"/>
                  </a:cubicBezTo>
                  <a:cubicBezTo>
                    <a:pt x="553" y="475"/>
                    <a:pt x="548" y="473"/>
                    <a:pt x="543" y="470"/>
                  </a:cubicBezTo>
                  <a:cubicBezTo>
                    <a:pt x="544" y="472"/>
                    <a:pt x="544" y="474"/>
                    <a:pt x="545" y="476"/>
                  </a:cubicBezTo>
                  <a:cubicBezTo>
                    <a:pt x="527" y="485"/>
                    <a:pt x="508" y="494"/>
                    <a:pt x="488" y="504"/>
                  </a:cubicBezTo>
                  <a:cubicBezTo>
                    <a:pt x="483" y="514"/>
                    <a:pt x="477" y="528"/>
                    <a:pt x="470" y="543"/>
                  </a:cubicBezTo>
                  <a:cubicBezTo>
                    <a:pt x="485" y="532"/>
                    <a:pt x="499" y="527"/>
                    <a:pt x="513" y="543"/>
                  </a:cubicBezTo>
                  <a:cubicBezTo>
                    <a:pt x="523" y="555"/>
                    <a:pt x="532" y="568"/>
                    <a:pt x="544" y="583"/>
                  </a:cubicBezTo>
                  <a:cubicBezTo>
                    <a:pt x="586" y="559"/>
                    <a:pt x="636" y="572"/>
                    <a:pt x="684" y="565"/>
                  </a:cubicBezTo>
                  <a:cubicBezTo>
                    <a:pt x="683" y="559"/>
                    <a:pt x="682" y="555"/>
                    <a:pt x="680" y="550"/>
                  </a:cubicBezTo>
                  <a:cubicBezTo>
                    <a:pt x="688" y="550"/>
                    <a:pt x="695" y="551"/>
                    <a:pt x="700" y="549"/>
                  </a:cubicBezTo>
                  <a:cubicBezTo>
                    <a:pt x="705" y="548"/>
                    <a:pt x="709" y="542"/>
                    <a:pt x="714" y="538"/>
                  </a:cubicBezTo>
                  <a:cubicBezTo>
                    <a:pt x="718" y="542"/>
                    <a:pt x="721" y="547"/>
                    <a:pt x="726" y="555"/>
                  </a:cubicBezTo>
                  <a:cubicBezTo>
                    <a:pt x="733" y="541"/>
                    <a:pt x="739" y="530"/>
                    <a:pt x="748" y="513"/>
                  </a:cubicBezTo>
                  <a:cubicBezTo>
                    <a:pt x="752" y="536"/>
                    <a:pt x="755" y="554"/>
                    <a:pt x="757" y="572"/>
                  </a:cubicBezTo>
                  <a:cubicBezTo>
                    <a:pt x="740" y="578"/>
                    <a:pt x="724" y="583"/>
                    <a:pt x="708" y="588"/>
                  </a:cubicBezTo>
                  <a:cubicBezTo>
                    <a:pt x="726" y="596"/>
                    <a:pt x="752" y="586"/>
                    <a:pt x="766" y="567"/>
                  </a:cubicBezTo>
                  <a:cubicBezTo>
                    <a:pt x="769" y="579"/>
                    <a:pt x="769" y="579"/>
                    <a:pt x="741" y="603"/>
                  </a:cubicBezTo>
                  <a:cubicBezTo>
                    <a:pt x="763" y="628"/>
                    <a:pt x="783" y="656"/>
                    <a:pt x="824" y="628"/>
                  </a:cubicBezTo>
                  <a:cubicBezTo>
                    <a:pt x="825" y="630"/>
                    <a:pt x="826" y="631"/>
                    <a:pt x="827" y="633"/>
                  </a:cubicBezTo>
                  <a:cubicBezTo>
                    <a:pt x="825" y="646"/>
                    <a:pt x="822" y="659"/>
                    <a:pt x="819" y="676"/>
                  </a:cubicBezTo>
                  <a:cubicBezTo>
                    <a:pt x="920" y="812"/>
                    <a:pt x="1003" y="963"/>
                    <a:pt x="1055" y="1129"/>
                  </a:cubicBezTo>
                  <a:cubicBezTo>
                    <a:pt x="1053" y="1130"/>
                    <a:pt x="1050" y="1132"/>
                    <a:pt x="1048" y="1133"/>
                  </a:cubicBezTo>
                  <a:cubicBezTo>
                    <a:pt x="1043" y="1122"/>
                    <a:pt x="1036" y="1111"/>
                    <a:pt x="1032" y="1100"/>
                  </a:cubicBezTo>
                  <a:cubicBezTo>
                    <a:pt x="1026" y="1083"/>
                    <a:pt x="1022" y="1066"/>
                    <a:pt x="1017" y="1049"/>
                  </a:cubicBezTo>
                  <a:cubicBezTo>
                    <a:pt x="1012" y="1030"/>
                    <a:pt x="1000" y="1021"/>
                    <a:pt x="982" y="1019"/>
                  </a:cubicBezTo>
                  <a:cubicBezTo>
                    <a:pt x="945" y="1013"/>
                    <a:pt x="910" y="1013"/>
                    <a:pt x="874" y="1024"/>
                  </a:cubicBezTo>
                  <a:cubicBezTo>
                    <a:pt x="809" y="1045"/>
                    <a:pt x="743" y="1040"/>
                    <a:pt x="678" y="1029"/>
                  </a:cubicBezTo>
                  <a:cubicBezTo>
                    <a:pt x="647" y="1023"/>
                    <a:pt x="617" y="1018"/>
                    <a:pt x="586" y="1011"/>
                  </a:cubicBezTo>
                  <a:cubicBezTo>
                    <a:pt x="581" y="1010"/>
                    <a:pt x="576" y="1003"/>
                    <a:pt x="572" y="998"/>
                  </a:cubicBezTo>
                  <a:cubicBezTo>
                    <a:pt x="567" y="991"/>
                    <a:pt x="562" y="982"/>
                    <a:pt x="557" y="974"/>
                  </a:cubicBezTo>
                  <a:cubicBezTo>
                    <a:pt x="558" y="992"/>
                    <a:pt x="563" y="1011"/>
                    <a:pt x="560" y="1028"/>
                  </a:cubicBezTo>
                  <a:cubicBezTo>
                    <a:pt x="558" y="1046"/>
                    <a:pt x="548" y="1063"/>
                    <a:pt x="540" y="1084"/>
                  </a:cubicBezTo>
                  <a:cubicBezTo>
                    <a:pt x="566" y="1090"/>
                    <a:pt x="592" y="1096"/>
                    <a:pt x="617" y="1100"/>
                  </a:cubicBezTo>
                  <a:cubicBezTo>
                    <a:pt x="706" y="1113"/>
                    <a:pt x="795" y="1128"/>
                    <a:pt x="884" y="1137"/>
                  </a:cubicBezTo>
                  <a:cubicBezTo>
                    <a:pt x="939" y="1144"/>
                    <a:pt x="995" y="1144"/>
                    <a:pt x="1051" y="1144"/>
                  </a:cubicBezTo>
                  <a:cubicBezTo>
                    <a:pt x="1078" y="1144"/>
                    <a:pt x="1101" y="1132"/>
                    <a:pt x="1117" y="1109"/>
                  </a:cubicBezTo>
                  <a:cubicBezTo>
                    <a:pt x="1121" y="1105"/>
                    <a:pt x="1129" y="1101"/>
                    <a:pt x="1135" y="1101"/>
                  </a:cubicBezTo>
                  <a:cubicBezTo>
                    <a:pt x="1147" y="1102"/>
                    <a:pt x="1158" y="1105"/>
                    <a:pt x="1172" y="1108"/>
                  </a:cubicBezTo>
                  <a:cubicBezTo>
                    <a:pt x="1170" y="1100"/>
                    <a:pt x="1171" y="1093"/>
                    <a:pt x="1167" y="1088"/>
                  </a:cubicBezTo>
                  <a:cubicBezTo>
                    <a:pt x="1153" y="1066"/>
                    <a:pt x="1167" y="1055"/>
                    <a:pt x="1183" y="1045"/>
                  </a:cubicBezTo>
                  <a:cubicBezTo>
                    <a:pt x="1189" y="1042"/>
                    <a:pt x="1196" y="1039"/>
                    <a:pt x="1203" y="1036"/>
                  </a:cubicBezTo>
                  <a:cubicBezTo>
                    <a:pt x="1222" y="1027"/>
                    <a:pt x="1238" y="1025"/>
                    <a:pt x="1254" y="1047"/>
                  </a:cubicBezTo>
                  <a:cubicBezTo>
                    <a:pt x="1288" y="1093"/>
                    <a:pt x="1326" y="1136"/>
                    <a:pt x="1363" y="1180"/>
                  </a:cubicBezTo>
                  <a:cubicBezTo>
                    <a:pt x="1361" y="1182"/>
                    <a:pt x="1359" y="1184"/>
                    <a:pt x="1357" y="1186"/>
                  </a:cubicBezTo>
                  <a:cubicBezTo>
                    <a:pt x="1346" y="1178"/>
                    <a:pt x="1336" y="1169"/>
                    <a:pt x="1325" y="1161"/>
                  </a:cubicBezTo>
                  <a:cubicBezTo>
                    <a:pt x="1313" y="1151"/>
                    <a:pt x="1302" y="1141"/>
                    <a:pt x="1289" y="1133"/>
                  </a:cubicBezTo>
                  <a:cubicBezTo>
                    <a:pt x="1274" y="1123"/>
                    <a:pt x="1267" y="1129"/>
                    <a:pt x="1267" y="1147"/>
                  </a:cubicBezTo>
                  <a:cubicBezTo>
                    <a:pt x="1267" y="1164"/>
                    <a:pt x="1267" y="1180"/>
                    <a:pt x="1267" y="1198"/>
                  </a:cubicBezTo>
                  <a:cubicBezTo>
                    <a:pt x="1255" y="1194"/>
                    <a:pt x="1244" y="1189"/>
                    <a:pt x="1233" y="1185"/>
                  </a:cubicBezTo>
                  <a:cubicBezTo>
                    <a:pt x="1203" y="1175"/>
                    <a:pt x="1186" y="1187"/>
                    <a:pt x="1182" y="1216"/>
                  </a:cubicBezTo>
                  <a:cubicBezTo>
                    <a:pt x="1179" y="1233"/>
                    <a:pt x="1170" y="1243"/>
                    <a:pt x="1155" y="1250"/>
                  </a:cubicBezTo>
                  <a:cubicBezTo>
                    <a:pt x="1105" y="1273"/>
                    <a:pt x="1052" y="1282"/>
                    <a:pt x="998" y="1282"/>
                  </a:cubicBezTo>
                  <a:cubicBezTo>
                    <a:pt x="918" y="1282"/>
                    <a:pt x="838" y="1284"/>
                    <a:pt x="758" y="1277"/>
                  </a:cubicBezTo>
                  <a:cubicBezTo>
                    <a:pt x="674" y="1269"/>
                    <a:pt x="590" y="1251"/>
                    <a:pt x="506" y="1237"/>
                  </a:cubicBezTo>
                  <a:cubicBezTo>
                    <a:pt x="481" y="1233"/>
                    <a:pt x="480" y="1230"/>
                    <a:pt x="488" y="1205"/>
                  </a:cubicBezTo>
                  <a:cubicBezTo>
                    <a:pt x="496" y="1181"/>
                    <a:pt x="506" y="1157"/>
                    <a:pt x="513" y="1132"/>
                  </a:cubicBezTo>
                  <a:cubicBezTo>
                    <a:pt x="515" y="1127"/>
                    <a:pt x="515" y="1118"/>
                    <a:pt x="512" y="1114"/>
                  </a:cubicBezTo>
                  <a:cubicBezTo>
                    <a:pt x="483" y="1087"/>
                    <a:pt x="456" y="1058"/>
                    <a:pt x="424" y="1034"/>
                  </a:cubicBezTo>
                  <a:cubicBezTo>
                    <a:pt x="401" y="1017"/>
                    <a:pt x="373" y="1005"/>
                    <a:pt x="346" y="996"/>
                  </a:cubicBezTo>
                  <a:cubicBezTo>
                    <a:pt x="319" y="986"/>
                    <a:pt x="289" y="981"/>
                    <a:pt x="260" y="979"/>
                  </a:cubicBezTo>
                  <a:cubicBezTo>
                    <a:pt x="240" y="977"/>
                    <a:pt x="218" y="983"/>
                    <a:pt x="198" y="986"/>
                  </a:cubicBezTo>
                  <a:cubicBezTo>
                    <a:pt x="194" y="987"/>
                    <a:pt x="190" y="993"/>
                    <a:pt x="187" y="997"/>
                  </a:cubicBezTo>
                  <a:cubicBezTo>
                    <a:pt x="166" y="1031"/>
                    <a:pt x="144" y="1064"/>
                    <a:pt x="125" y="1096"/>
                  </a:cubicBezTo>
                  <a:cubicBezTo>
                    <a:pt x="114" y="1086"/>
                    <a:pt x="104" y="1076"/>
                    <a:pt x="93" y="1068"/>
                  </a:cubicBezTo>
                  <a:cubicBezTo>
                    <a:pt x="62" y="1046"/>
                    <a:pt x="31" y="1026"/>
                    <a:pt x="0" y="1005"/>
                  </a:cubicBezTo>
                  <a:cubicBezTo>
                    <a:pt x="0" y="948"/>
                    <a:pt x="0" y="891"/>
                    <a:pt x="0" y="833"/>
                  </a:cubicBezTo>
                  <a:cubicBezTo>
                    <a:pt x="14" y="844"/>
                    <a:pt x="28" y="854"/>
                    <a:pt x="41" y="866"/>
                  </a:cubicBezTo>
                  <a:cubicBezTo>
                    <a:pt x="63" y="886"/>
                    <a:pt x="83" y="909"/>
                    <a:pt x="107" y="925"/>
                  </a:cubicBezTo>
                  <a:cubicBezTo>
                    <a:pt x="131" y="941"/>
                    <a:pt x="160" y="951"/>
                    <a:pt x="187" y="961"/>
                  </a:cubicBezTo>
                  <a:cubicBezTo>
                    <a:pt x="192" y="963"/>
                    <a:pt x="202" y="960"/>
                    <a:pt x="206" y="955"/>
                  </a:cubicBezTo>
                  <a:cubicBezTo>
                    <a:pt x="216" y="942"/>
                    <a:pt x="225" y="927"/>
                    <a:pt x="233" y="913"/>
                  </a:cubicBezTo>
                  <a:cubicBezTo>
                    <a:pt x="227" y="904"/>
                    <a:pt x="222" y="896"/>
                    <a:pt x="217" y="888"/>
                  </a:cubicBezTo>
                  <a:cubicBezTo>
                    <a:pt x="259" y="868"/>
                    <a:pt x="295" y="887"/>
                    <a:pt x="333" y="900"/>
                  </a:cubicBezTo>
                  <a:cubicBezTo>
                    <a:pt x="358" y="908"/>
                    <a:pt x="384" y="914"/>
                    <a:pt x="410" y="920"/>
                  </a:cubicBezTo>
                  <a:cubicBezTo>
                    <a:pt x="415" y="921"/>
                    <a:pt x="425" y="920"/>
                    <a:pt x="426" y="917"/>
                  </a:cubicBezTo>
                  <a:cubicBezTo>
                    <a:pt x="435" y="898"/>
                    <a:pt x="455" y="898"/>
                    <a:pt x="470" y="889"/>
                  </a:cubicBezTo>
                  <a:cubicBezTo>
                    <a:pt x="488" y="879"/>
                    <a:pt x="506" y="869"/>
                    <a:pt x="525" y="861"/>
                  </a:cubicBezTo>
                  <a:cubicBezTo>
                    <a:pt x="531" y="858"/>
                    <a:pt x="541" y="864"/>
                    <a:pt x="549" y="866"/>
                  </a:cubicBezTo>
                  <a:cubicBezTo>
                    <a:pt x="549" y="868"/>
                    <a:pt x="549" y="870"/>
                    <a:pt x="548" y="872"/>
                  </a:cubicBezTo>
                  <a:cubicBezTo>
                    <a:pt x="545" y="872"/>
                    <a:pt x="541" y="873"/>
                    <a:pt x="539" y="873"/>
                  </a:cubicBezTo>
                  <a:cubicBezTo>
                    <a:pt x="536" y="882"/>
                    <a:pt x="534" y="890"/>
                    <a:pt x="532" y="899"/>
                  </a:cubicBezTo>
                  <a:cubicBezTo>
                    <a:pt x="541" y="914"/>
                    <a:pt x="551" y="930"/>
                    <a:pt x="561" y="946"/>
                  </a:cubicBezTo>
                  <a:cubicBezTo>
                    <a:pt x="568" y="930"/>
                    <a:pt x="575" y="914"/>
                    <a:pt x="580" y="897"/>
                  </a:cubicBezTo>
                  <a:cubicBezTo>
                    <a:pt x="581" y="893"/>
                    <a:pt x="575" y="886"/>
                    <a:pt x="570" y="882"/>
                  </a:cubicBezTo>
                  <a:cubicBezTo>
                    <a:pt x="568" y="880"/>
                    <a:pt x="562" y="881"/>
                    <a:pt x="556" y="880"/>
                  </a:cubicBezTo>
                  <a:cubicBezTo>
                    <a:pt x="561" y="867"/>
                    <a:pt x="565" y="857"/>
                    <a:pt x="567" y="850"/>
                  </a:cubicBezTo>
                  <a:cubicBezTo>
                    <a:pt x="577" y="857"/>
                    <a:pt x="587" y="865"/>
                    <a:pt x="597" y="872"/>
                  </a:cubicBezTo>
                  <a:cubicBezTo>
                    <a:pt x="606" y="844"/>
                    <a:pt x="615" y="815"/>
                    <a:pt x="624" y="787"/>
                  </a:cubicBezTo>
                  <a:cubicBezTo>
                    <a:pt x="625" y="786"/>
                    <a:pt x="625" y="784"/>
                    <a:pt x="624" y="783"/>
                  </a:cubicBezTo>
                  <a:cubicBezTo>
                    <a:pt x="609" y="772"/>
                    <a:pt x="620" y="760"/>
                    <a:pt x="623" y="748"/>
                  </a:cubicBezTo>
                  <a:cubicBezTo>
                    <a:pt x="630" y="756"/>
                    <a:pt x="636" y="763"/>
                    <a:pt x="647" y="776"/>
                  </a:cubicBezTo>
                  <a:cubicBezTo>
                    <a:pt x="649" y="749"/>
                    <a:pt x="650" y="728"/>
                    <a:pt x="651" y="707"/>
                  </a:cubicBezTo>
                  <a:cubicBezTo>
                    <a:pt x="649" y="706"/>
                    <a:pt x="647" y="706"/>
                    <a:pt x="646" y="705"/>
                  </a:cubicBezTo>
                  <a:cubicBezTo>
                    <a:pt x="638" y="720"/>
                    <a:pt x="630" y="734"/>
                    <a:pt x="623" y="749"/>
                  </a:cubicBezTo>
                  <a:cubicBezTo>
                    <a:pt x="628" y="725"/>
                    <a:pt x="634" y="702"/>
                    <a:pt x="640" y="678"/>
                  </a:cubicBezTo>
                  <a:cubicBezTo>
                    <a:pt x="625" y="698"/>
                    <a:pt x="611" y="718"/>
                    <a:pt x="596" y="738"/>
                  </a:cubicBezTo>
                  <a:cubicBezTo>
                    <a:pt x="595" y="737"/>
                    <a:pt x="593" y="736"/>
                    <a:pt x="591" y="735"/>
                  </a:cubicBezTo>
                  <a:cubicBezTo>
                    <a:pt x="592" y="731"/>
                    <a:pt x="592" y="728"/>
                    <a:pt x="593" y="725"/>
                  </a:cubicBezTo>
                  <a:cubicBezTo>
                    <a:pt x="605" y="695"/>
                    <a:pt x="599" y="678"/>
                    <a:pt x="572" y="661"/>
                  </a:cubicBezTo>
                  <a:cubicBezTo>
                    <a:pt x="568" y="658"/>
                    <a:pt x="565" y="653"/>
                    <a:pt x="559" y="645"/>
                  </a:cubicBezTo>
                  <a:cubicBezTo>
                    <a:pt x="600" y="654"/>
                    <a:pt x="608" y="649"/>
                    <a:pt x="608" y="620"/>
                  </a:cubicBezTo>
                  <a:cubicBezTo>
                    <a:pt x="602" y="619"/>
                    <a:pt x="596" y="619"/>
                    <a:pt x="590" y="618"/>
                  </a:cubicBezTo>
                  <a:cubicBezTo>
                    <a:pt x="590" y="617"/>
                    <a:pt x="590" y="615"/>
                    <a:pt x="590" y="614"/>
                  </a:cubicBezTo>
                  <a:cubicBezTo>
                    <a:pt x="596" y="611"/>
                    <a:pt x="602" y="609"/>
                    <a:pt x="609" y="606"/>
                  </a:cubicBezTo>
                  <a:cubicBezTo>
                    <a:pt x="587" y="591"/>
                    <a:pt x="567" y="585"/>
                    <a:pt x="549" y="610"/>
                  </a:cubicBezTo>
                  <a:cubicBezTo>
                    <a:pt x="541" y="620"/>
                    <a:pt x="532" y="623"/>
                    <a:pt x="518" y="611"/>
                  </a:cubicBezTo>
                  <a:cubicBezTo>
                    <a:pt x="505" y="599"/>
                    <a:pt x="485" y="597"/>
                    <a:pt x="467" y="590"/>
                  </a:cubicBezTo>
                  <a:cubicBezTo>
                    <a:pt x="464" y="607"/>
                    <a:pt x="463" y="617"/>
                    <a:pt x="461" y="628"/>
                  </a:cubicBezTo>
                  <a:cubicBezTo>
                    <a:pt x="466" y="630"/>
                    <a:pt x="472" y="633"/>
                    <a:pt x="477" y="635"/>
                  </a:cubicBezTo>
                  <a:cubicBezTo>
                    <a:pt x="478" y="634"/>
                    <a:pt x="478" y="633"/>
                    <a:pt x="479" y="633"/>
                  </a:cubicBezTo>
                  <a:cubicBezTo>
                    <a:pt x="476" y="630"/>
                    <a:pt x="472" y="627"/>
                    <a:pt x="469" y="625"/>
                  </a:cubicBezTo>
                  <a:cubicBezTo>
                    <a:pt x="475" y="618"/>
                    <a:pt x="481" y="612"/>
                    <a:pt x="487" y="605"/>
                  </a:cubicBezTo>
                  <a:cubicBezTo>
                    <a:pt x="493" y="608"/>
                    <a:pt x="499" y="611"/>
                    <a:pt x="505" y="615"/>
                  </a:cubicBezTo>
                  <a:cubicBezTo>
                    <a:pt x="499" y="622"/>
                    <a:pt x="493" y="628"/>
                    <a:pt x="487" y="634"/>
                  </a:cubicBezTo>
                  <a:cubicBezTo>
                    <a:pt x="488" y="635"/>
                    <a:pt x="489" y="636"/>
                    <a:pt x="491" y="637"/>
                  </a:cubicBezTo>
                  <a:cubicBezTo>
                    <a:pt x="497" y="632"/>
                    <a:pt x="504" y="627"/>
                    <a:pt x="512" y="621"/>
                  </a:cubicBezTo>
                  <a:cubicBezTo>
                    <a:pt x="504" y="655"/>
                    <a:pt x="493" y="662"/>
                    <a:pt x="466" y="674"/>
                  </a:cubicBezTo>
                  <a:cubicBezTo>
                    <a:pt x="429" y="692"/>
                    <a:pt x="394" y="715"/>
                    <a:pt x="357" y="735"/>
                  </a:cubicBezTo>
                  <a:cubicBezTo>
                    <a:pt x="345" y="742"/>
                    <a:pt x="333" y="750"/>
                    <a:pt x="320" y="756"/>
                  </a:cubicBezTo>
                  <a:cubicBezTo>
                    <a:pt x="313" y="759"/>
                    <a:pt x="305" y="760"/>
                    <a:pt x="299" y="761"/>
                  </a:cubicBezTo>
                  <a:cubicBezTo>
                    <a:pt x="296" y="732"/>
                    <a:pt x="293" y="701"/>
                    <a:pt x="290" y="671"/>
                  </a:cubicBezTo>
                  <a:cubicBezTo>
                    <a:pt x="283" y="616"/>
                    <a:pt x="275" y="562"/>
                    <a:pt x="267" y="507"/>
                  </a:cubicBezTo>
                  <a:cubicBezTo>
                    <a:pt x="265" y="492"/>
                    <a:pt x="267" y="478"/>
                    <a:pt x="291" y="480"/>
                  </a:cubicBezTo>
                  <a:cubicBezTo>
                    <a:pt x="283" y="473"/>
                    <a:pt x="272" y="466"/>
                    <a:pt x="271" y="467"/>
                  </a:cubicBezTo>
                  <a:cubicBezTo>
                    <a:pt x="263" y="476"/>
                    <a:pt x="258" y="486"/>
                    <a:pt x="250" y="498"/>
                  </a:cubicBezTo>
                  <a:cubicBezTo>
                    <a:pt x="249" y="495"/>
                    <a:pt x="245" y="491"/>
                    <a:pt x="244" y="487"/>
                  </a:cubicBezTo>
                  <a:cubicBezTo>
                    <a:pt x="243" y="478"/>
                    <a:pt x="245" y="470"/>
                    <a:pt x="244" y="461"/>
                  </a:cubicBezTo>
                  <a:cubicBezTo>
                    <a:pt x="242" y="424"/>
                    <a:pt x="240" y="387"/>
                    <a:pt x="238" y="354"/>
                  </a:cubicBezTo>
                  <a:cubicBezTo>
                    <a:pt x="205" y="348"/>
                    <a:pt x="178" y="343"/>
                    <a:pt x="148" y="337"/>
                  </a:cubicBezTo>
                  <a:cubicBezTo>
                    <a:pt x="147" y="338"/>
                    <a:pt x="144" y="341"/>
                    <a:pt x="139" y="345"/>
                  </a:cubicBezTo>
                  <a:cubicBezTo>
                    <a:pt x="137" y="339"/>
                    <a:pt x="135" y="335"/>
                    <a:pt x="133" y="329"/>
                  </a:cubicBezTo>
                  <a:cubicBezTo>
                    <a:pt x="129" y="334"/>
                    <a:pt x="125" y="337"/>
                    <a:pt x="122" y="340"/>
                  </a:cubicBezTo>
                  <a:cubicBezTo>
                    <a:pt x="120" y="334"/>
                    <a:pt x="119" y="327"/>
                    <a:pt x="115" y="325"/>
                  </a:cubicBezTo>
                  <a:cubicBezTo>
                    <a:pt x="99" y="319"/>
                    <a:pt x="82" y="316"/>
                    <a:pt x="66" y="309"/>
                  </a:cubicBezTo>
                  <a:cubicBezTo>
                    <a:pt x="44" y="298"/>
                    <a:pt x="22" y="285"/>
                    <a:pt x="0" y="273"/>
                  </a:cubicBezTo>
                  <a:cubicBezTo>
                    <a:pt x="0" y="220"/>
                    <a:pt x="0" y="167"/>
                    <a:pt x="0" y="113"/>
                  </a:cubicBezTo>
                  <a:close/>
                  <a:moveTo>
                    <a:pt x="395" y="516"/>
                  </a:moveTo>
                  <a:cubicBezTo>
                    <a:pt x="401" y="515"/>
                    <a:pt x="408" y="515"/>
                    <a:pt x="414" y="513"/>
                  </a:cubicBezTo>
                  <a:cubicBezTo>
                    <a:pt x="424" y="511"/>
                    <a:pt x="434" y="508"/>
                    <a:pt x="443" y="504"/>
                  </a:cubicBezTo>
                  <a:cubicBezTo>
                    <a:pt x="446" y="503"/>
                    <a:pt x="448" y="497"/>
                    <a:pt x="450" y="494"/>
                  </a:cubicBezTo>
                  <a:cubicBezTo>
                    <a:pt x="446" y="493"/>
                    <a:pt x="442" y="490"/>
                    <a:pt x="438" y="491"/>
                  </a:cubicBezTo>
                  <a:cubicBezTo>
                    <a:pt x="423" y="494"/>
                    <a:pt x="409" y="498"/>
                    <a:pt x="394" y="502"/>
                  </a:cubicBezTo>
                  <a:cubicBezTo>
                    <a:pt x="395" y="508"/>
                    <a:pt x="395" y="512"/>
                    <a:pt x="396" y="517"/>
                  </a:cubicBezTo>
                  <a:cubicBezTo>
                    <a:pt x="390" y="523"/>
                    <a:pt x="384" y="530"/>
                    <a:pt x="379" y="537"/>
                  </a:cubicBezTo>
                  <a:cubicBezTo>
                    <a:pt x="385" y="537"/>
                    <a:pt x="392" y="537"/>
                    <a:pt x="398" y="537"/>
                  </a:cubicBezTo>
                  <a:cubicBezTo>
                    <a:pt x="403" y="537"/>
                    <a:pt x="407" y="537"/>
                    <a:pt x="414" y="537"/>
                  </a:cubicBezTo>
                  <a:cubicBezTo>
                    <a:pt x="406" y="528"/>
                    <a:pt x="401" y="522"/>
                    <a:pt x="395" y="516"/>
                  </a:cubicBezTo>
                  <a:close/>
                  <a:moveTo>
                    <a:pt x="847" y="767"/>
                  </a:moveTo>
                  <a:cubicBezTo>
                    <a:pt x="849" y="794"/>
                    <a:pt x="880" y="790"/>
                    <a:pt x="890" y="808"/>
                  </a:cubicBezTo>
                  <a:cubicBezTo>
                    <a:pt x="887" y="782"/>
                    <a:pt x="866" y="776"/>
                    <a:pt x="846" y="767"/>
                  </a:cubicBezTo>
                  <a:cubicBezTo>
                    <a:pt x="852" y="765"/>
                    <a:pt x="857" y="763"/>
                    <a:pt x="862" y="760"/>
                  </a:cubicBezTo>
                  <a:cubicBezTo>
                    <a:pt x="858" y="753"/>
                    <a:pt x="852" y="743"/>
                    <a:pt x="848" y="732"/>
                  </a:cubicBezTo>
                  <a:cubicBezTo>
                    <a:pt x="842" y="717"/>
                    <a:pt x="833" y="713"/>
                    <a:pt x="821" y="723"/>
                  </a:cubicBezTo>
                  <a:cubicBezTo>
                    <a:pt x="807" y="734"/>
                    <a:pt x="794" y="734"/>
                    <a:pt x="778" y="729"/>
                  </a:cubicBezTo>
                  <a:cubicBezTo>
                    <a:pt x="774" y="728"/>
                    <a:pt x="769" y="732"/>
                    <a:pt x="765" y="734"/>
                  </a:cubicBezTo>
                  <a:cubicBezTo>
                    <a:pt x="778" y="739"/>
                    <a:pt x="789" y="741"/>
                    <a:pt x="800" y="741"/>
                  </a:cubicBezTo>
                  <a:cubicBezTo>
                    <a:pt x="813" y="740"/>
                    <a:pt x="819" y="744"/>
                    <a:pt x="822" y="757"/>
                  </a:cubicBezTo>
                  <a:cubicBezTo>
                    <a:pt x="826" y="771"/>
                    <a:pt x="834" y="784"/>
                    <a:pt x="841" y="800"/>
                  </a:cubicBezTo>
                  <a:cubicBezTo>
                    <a:pt x="843" y="787"/>
                    <a:pt x="845" y="777"/>
                    <a:pt x="847" y="767"/>
                  </a:cubicBezTo>
                  <a:close/>
                  <a:moveTo>
                    <a:pt x="654" y="874"/>
                  </a:moveTo>
                  <a:cubicBezTo>
                    <a:pt x="670" y="881"/>
                    <a:pt x="685" y="887"/>
                    <a:pt x="700" y="893"/>
                  </a:cubicBezTo>
                  <a:cubicBezTo>
                    <a:pt x="746" y="910"/>
                    <a:pt x="794" y="919"/>
                    <a:pt x="842" y="912"/>
                  </a:cubicBezTo>
                  <a:cubicBezTo>
                    <a:pt x="876" y="908"/>
                    <a:pt x="908" y="897"/>
                    <a:pt x="942" y="889"/>
                  </a:cubicBezTo>
                  <a:cubicBezTo>
                    <a:pt x="934" y="874"/>
                    <a:pt x="925" y="857"/>
                    <a:pt x="915" y="841"/>
                  </a:cubicBezTo>
                  <a:cubicBezTo>
                    <a:pt x="909" y="829"/>
                    <a:pt x="901" y="820"/>
                    <a:pt x="888" y="833"/>
                  </a:cubicBezTo>
                  <a:cubicBezTo>
                    <a:pt x="886" y="835"/>
                    <a:pt x="881" y="831"/>
                    <a:pt x="876" y="830"/>
                  </a:cubicBezTo>
                  <a:cubicBezTo>
                    <a:pt x="880" y="824"/>
                    <a:pt x="883" y="819"/>
                    <a:pt x="886" y="813"/>
                  </a:cubicBezTo>
                  <a:cubicBezTo>
                    <a:pt x="870" y="829"/>
                    <a:pt x="865" y="814"/>
                    <a:pt x="857" y="802"/>
                  </a:cubicBezTo>
                  <a:cubicBezTo>
                    <a:pt x="857" y="812"/>
                    <a:pt x="857" y="818"/>
                    <a:pt x="857" y="825"/>
                  </a:cubicBezTo>
                  <a:cubicBezTo>
                    <a:pt x="863" y="827"/>
                    <a:pt x="868" y="829"/>
                    <a:pt x="875" y="831"/>
                  </a:cubicBezTo>
                  <a:cubicBezTo>
                    <a:pt x="862" y="841"/>
                    <a:pt x="853" y="853"/>
                    <a:pt x="841" y="855"/>
                  </a:cubicBezTo>
                  <a:cubicBezTo>
                    <a:pt x="829" y="857"/>
                    <a:pt x="815" y="850"/>
                    <a:pt x="801" y="847"/>
                  </a:cubicBezTo>
                  <a:cubicBezTo>
                    <a:pt x="802" y="842"/>
                    <a:pt x="804" y="835"/>
                    <a:pt x="805" y="826"/>
                  </a:cubicBezTo>
                  <a:cubicBezTo>
                    <a:pt x="796" y="835"/>
                    <a:pt x="789" y="841"/>
                    <a:pt x="782" y="847"/>
                  </a:cubicBezTo>
                  <a:cubicBezTo>
                    <a:pt x="780" y="844"/>
                    <a:pt x="778" y="841"/>
                    <a:pt x="775" y="835"/>
                  </a:cubicBezTo>
                  <a:cubicBezTo>
                    <a:pt x="773" y="843"/>
                    <a:pt x="772" y="847"/>
                    <a:pt x="771" y="852"/>
                  </a:cubicBezTo>
                  <a:cubicBezTo>
                    <a:pt x="768" y="847"/>
                    <a:pt x="765" y="842"/>
                    <a:pt x="762" y="836"/>
                  </a:cubicBezTo>
                  <a:cubicBezTo>
                    <a:pt x="738" y="846"/>
                    <a:pt x="715" y="854"/>
                    <a:pt x="691" y="863"/>
                  </a:cubicBezTo>
                  <a:cubicBezTo>
                    <a:pt x="691" y="860"/>
                    <a:pt x="691" y="855"/>
                    <a:pt x="691" y="845"/>
                  </a:cubicBezTo>
                  <a:cubicBezTo>
                    <a:pt x="683" y="852"/>
                    <a:pt x="678" y="857"/>
                    <a:pt x="675" y="860"/>
                  </a:cubicBezTo>
                  <a:cubicBezTo>
                    <a:pt x="671" y="857"/>
                    <a:pt x="668" y="854"/>
                    <a:pt x="663" y="849"/>
                  </a:cubicBezTo>
                  <a:cubicBezTo>
                    <a:pt x="659" y="859"/>
                    <a:pt x="657" y="866"/>
                    <a:pt x="654" y="874"/>
                  </a:cubicBezTo>
                  <a:close/>
                  <a:moveTo>
                    <a:pt x="319" y="484"/>
                  </a:moveTo>
                  <a:cubicBezTo>
                    <a:pt x="313" y="495"/>
                    <a:pt x="296" y="499"/>
                    <a:pt x="308" y="510"/>
                  </a:cubicBezTo>
                  <a:cubicBezTo>
                    <a:pt x="320" y="507"/>
                    <a:pt x="328" y="505"/>
                    <a:pt x="339" y="502"/>
                  </a:cubicBezTo>
                  <a:cubicBezTo>
                    <a:pt x="332" y="496"/>
                    <a:pt x="326" y="491"/>
                    <a:pt x="319" y="484"/>
                  </a:cubicBezTo>
                  <a:close/>
                  <a:moveTo>
                    <a:pt x="844" y="827"/>
                  </a:moveTo>
                  <a:cubicBezTo>
                    <a:pt x="836" y="813"/>
                    <a:pt x="828" y="798"/>
                    <a:pt x="820" y="783"/>
                  </a:cubicBezTo>
                  <a:cubicBezTo>
                    <a:pt x="819" y="784"/>
                    <a:pt x="818" y="784"/>
                    <a:pt x="817" y="784"/>
                  </a:cubicBezTo>
                  <a:cubicBezTo>
                    <a:pt x="821" y="800"/>
                    <a:pt x="826" y="815"/>
                    <a:pt x="830" y="830"/>
                  </a:cubicBezTo>
                  <a:cubicBezTo>
                    <a:pt x="836" y="829"/>
                    <a:pt x="840" y="828"/>
                    <a:pt x="844" y="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09563" y="6024563"/>
              <a:ext cx="2522538" cy="635000"/>
            </a:xfrm>
            <a:custGeom>
              <a:avLst/>
              <a:gdLst>
                <a:gd name="T0" fmla="*/ 0 w 1484"/>
                <a:gd name="T1" fmla="*/ 49 h 373"/>
                <a:gd name="T2" fmla="*/ 53 w 1484"/>
                <a:gd name="T3" fmla="*/ 95 h 373"/>
                <a:gd name="T4" fmla="*/ 101 w 1484"/>
                <a:gd name="T5" fmla="*/ 31 h 373"/>
                <a:gd name="T6" fmla="*/ 129 w 1484"/>
                <a:gd name="T7" fmla="*/ 13 h 373"/>
                <a:gd name="T8" fmla="*/ 237 w 1484"/>
                <a:gd name="T9" fmla="*/ 0 h 373"/>
                <a:gd name="T10" fmla="*/ 375 w 1484"/>
                <a:gd name="T11" fmla="*/ 53 h 373"/>
                <a:gd name="T12" fmla="*/ 461 w 1484"/>
                <a:gd name="T13" fmla="*/ 133 h 373"/>
                <a:gd name="T14" fmla="*/ 468 w 1484"/>
                <a:gd name="T15" fmla="*/ 169 h 373"/>
                <a:gd name="T16" fmla="*/ 445 w 1484"/>
                <a:gd name="T17" fmla="*/ 251 h 373"/>
                <a:gd name="T18" fmla="*/ 552 w 1484"/>
                <a:gd name="T19" fmla="*/ 272 h 373"/>
                <a:gd name="T20" fmla="*/ 756 w 1484"/>
                <a:gd name="T21" fmla="*/ 306 h 373"/>
                <a:gd name="T22" fmla="*/ 1069 w 1484"/>
                <a:gd name="T23" fmla="*/ 315 h 373"/>
                <a:gd name="T24" fmla="*/ 1192 w 1484"/>
                <a:gd name="T25" fmla="*/ 261 h 373"/>
                <a:gd name="T26" fmla="*/ 1260 w 1484"/>
                <a:gd name="T27" fmla="*/ 230 h 373"/>
                <a:gd name="T28" fmla="*/ 1270 w 1484"/>
                <a:gd name="T29" fmla="*/ 211 h 373"/>
                <a:gd name="T30" fmla="*/ 1254 w 1484"/>
                <a:gd name="T31" fmla="*/ 176 h 373"/>
                <a:gd name="T32" fmla="*/ 1264 w 1484"/>
                <a:gd name="T33" fmla="*/ 169 h 373"/>
                <a:gd name="T34" fmla="*/ 1315 w 1484"/>
                <a:gd name="T35" fmla="*/ 146 h 373"/>
                <a:gd name="T36" fmla="*/ 1385 w 1484"/>
                <a:gd name="T37" fmla="*/ 145 h 373"/>
                <a:gd name="T38" fmla="*/ 1420 w 1484"/>
                <a:gd name="T39" fmla="*/ 179 h 373"/>
                <a:gd name="T40" fmla="*/ 1484 w 1484"/>
                <a:gd name="T41" fmla="*/ 297 h 373"/>
                <a:gd name="T42" fmla="*/ 1484 w 1484"/>
                <a:gd name="T43" fmla="*/ 309 h 373"/>
                <a:gd name="T44" fmla="*/ 1463 w 1484"/>
                <a:gd name="T45" fmla="*/ 290 h 373"/>
                <a:gd name="T46" fmla="*/ 1413 w 1484"/>
                <a:gd name="T47" fmla="*/ 249 h 373"/>
                <a:gd name="T48" fmla="*/ 1409 w 1484"/>
                <a:gd name="T49" fmla="*/ 254 h 373"/>
                <a:gd name="T50" fmla="*/ 1425 w 1484"/>
                <a:gd name="T51" fmla="*/ 293 h 373"/>
                <a:gd name="T52" fmla="*/ 1382 w 1484"/>
                <a:gd name="T53" fmla="*/ 283 h 373"/>
                <a:gd name="T54" fmla="*/ 1326 w 1484"/>
                <a:gd name="T55" fmla="*/ 285 h 373"/>
                <a:gd name="T56" fmla="*/ 1311 w 1484"/>
                <a:gd name="T57" fmla="*/ 288 h 373"/>
                <a:gd name="T58" fmla="*/ 1324 w 1484"/>
                <a:gd name="T59" fmla="*/ 373 h 373"/>
                <a:gd name="T60" fmla="*/ 392 w 1484"/>
                <a:gd name="T61" fmla="*/ 373 h 373"/>
                <a:gd name="T62" fmla="*/ 393 w 1484"/>
                <a:gd name="T63" fmla="*/ 326 h 373"/>
                <a:gd name="T64" fmla="*/ 344 w 1484"/>
                <a:gd name="T65" fmla="*/ 265 h 373"/>
                <a:gd name="T66" fmla="*/ 210 w 1484"/>
                <a:gd name="T67" fmla="*/ 196 h 373"/>
                <a:gd name="T68" fmla="*/ 80 w 1484"/>
                <a:gd name="T69" fmla="*/ 167 h 373"/>
                <a:gd name="T70" fmla="*/ 58 w 1484"/>
                <a:gd name="T71" fmla="*/ 175 h 373"/>
                <a:gd name="T72" fmla="*/ 80 w 1484"/>
                <a:gd name="T73" fmla="*/ 183 h 373"/>
                <a:gd name="T74" fmla="*/ 80 w 1484"/>
                <a:gd name="T75" fmla="*/ 186 h 373"/>
                <a:gd name="T76" fmla="*/ 56 w 1484"/>
                <a:gd name="T77" fmla="*/ 190 h 373"/>
                <a:gd name="T78" fmla="*/ 58 w 1484"/>
                <a:gd name="T79" fmla="*/ 171 h 373"/>
                <a:gd name="T80" fmla="*/ 54 w 1484"/>
                <a:gd name="T81" fmla="*/ 166 h 373"/>
                <a:gd name="T82" fmla="*/ 0 w 1484"/>
                <a:gd name="T83" fmla="*/ 201 h 373"/>
                <a:gd name="T84" fmla="*/ 0 w 1484"/>
                <a:gd name="T85" fmla="*/ 4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4" h="373">
                  <a:moveTo>
                    <a:pt x="0" y="49"/>
                  </a:moveTo>
                  <a:cubicBezTo>
                    <a:pt x="17" y="64"/>
                    <a:pt x="34" y="79"/>
                    <a:pt x="53" y="95"/>
                  </a:cubicBezTo>
                  <a:cubicBezTo>
                    <a:pt x="69" y="73"/>
                    <a:pt x="84" y="51"/>
                    <a:pt x="101" y="31"/>
                  </a:cubicBezTo>
                  <a:cubicBezTo>
                    <a:pt x="108" y="23"/>
                    <a:pt x="119" y="14"/>
                    <a:pt x="129" y="13"/>
                  </a:cubicBezTo>
                  <a:cubicBezTo>
                    <a:pt x="165" y="7"/>
                    <a:pt x="201" y="1"/>
                    <a:pt x="237" y="0"/>
                  </a:cubicBezTo>
                  <a:cubicBezTo>
                    <a:pt x="289" y="0"/>
                    <a:pt x="335" y="23"/>
                    <a:pt x="375" y="53"/>
                  </a:cubicBezTo>
                  <a:cubicBezTo>
                    <a:pt x="406" y="76"/>
                    <a:pt x="432" y="106"/>
                    <a:pt x="461" y="133"/>
                  </a:cubicBezTo>
                  <a:cubicBezTo>
                    <a:pt x="472" y="143"/>
                    <a:pt x="473" y="154"/>
                    <a:pt x="468" y="169"/>
                  </a:cubicBezTo>
                  <a:cubicBezTo>
                    <a:pt x="460" y="194"/>
                    <a:pt x="453" y="221"/>
                    <a:pt x="445" y="251"/>
                  </a:cubicBezTo>
                  <a:cubicBezTo>
                    <a:pt x="480" y="258"/>
                    <a:pt x="516" y="266"/>
                    <a:pt x="552" y="272"/>
                  </a:cubicBezTo>
                  <a:cubicBezTo>
                    <a:pt x="620" y="285"/>
                    <a:pt x="687" y="299"/>
                    <a:pt x="756" y="306"/>
                  </a:cubicBezTo>
                  <a:cubicBezTo>
                    <a:pt x="860" y="317"/>
                    <a:pt x="965" y="333"/>
                    <a:pt x="1069" y="315"/>
                  </a:cubicBezTo>
                  <a:cubicBezTo>
                    <a:pt x="1112" y="307"/>
                    <a:pt x="1151" y="280"/>
                    <a:pt x="1192" y="261"/>
                  </a:cubicBezTo>
                  <a:cubicBezTo>
                    <a:pt x="1215" y="251"/>
                    <a:pt x="1237" y="239"/>
                    <a:pt x="1260" y="230"/>
                  </a:cubicBezTo>
                  <a:cubicBezTo>
                    <a:pt x="1271" y="226"/>
                    <a:pt x="1275" y="222"/>
                    <a:pt x="1270" y="211"/>
                  </a:cubicBezTo>
                  <a:cubicBezTo>
                    <a:pt x="1264" y="200"/>
                    <a:pt x="1259" y="188"/>
                    <a:pt x="1254" y="176"/>
                  </a:cubicBezTo>
                  <a:cubicBezTo>
                    <a:pt x="1258" y="173"/>
                    <a:pt x="1260" y="170"/>
                    <a:pt x="1264" y="169"/>
                  </a:cubicBezTo>
                  <a:cubicBezTo>
                    <a:pt x="1281" y="162"/>
                    <a:pt x="1299" y="162"/>
                    <a:pt x="1315" y="146"/>
                  </a:cubicBezTo>
                  <a:cubicBezTo>
                    <a:pt x="1331" y="131"/>
                    <a:pt x="1363" y="133"/>
                    <a:pt x="1385" y="145"/>
                  </a:cubicBezTo>
                  <a:cubicBezTo>
                    <a:pt x="1399" y="153"/>
                    <a:pt x="1412" y="165"/>
                    <a:pt x="1420" y="179"/>
                  </a:cubicBezTo>
                  <a:cubicBezTo>
                    <a:pt x="1443" y="218"/>
                    <a:pt x="1463" y="258"/>
                    <a:pt x="1484" y="297"/>
                  </a:cubicBezTo>
                  <a:cubicBezTo>
                    <a:pt x="1484" y="301"/>
                    <a:pt x="1484" y="305"/>
                    <a:pt x="1484" y="309"/>
                  </a:cubicBezTo>
                  <a:cubicBezTo>
                    <a:pt x="1477" y="303"/>
                    <a:pt x="1470" y="296"/>
                    <a:pt x="1463" y="290"/>
                  </a:cubicBezTo>
                  <a:cubicBezTo>
                    <a:pt x="1446" y="276"/>
                    <a:pt x="1430" y="262"/>
                    <a:pt x="1413" y="249"/>
                  </a:cubicBezTo>
                  <a:cubicBezTo>
                    <a:pt x="1412" y="250"/>
                    <a:pt x="1411" y="252"/>
                    <a:pt x="1409" y="254"/>
                  </a:cubicBezTo>
                  <a:cubicBezTo>
                    <a:pt x="1414" y="265"/>
                    <a:pt x="1418" y="276"/>
                    <a:pt x="1425" y="293"/>
                  </a:cubicBezTo>
                  <a:cubicBezTo>
                    <a:pt x="1407" y="289"/>
                    <a:pt x="1394" y="288"/>
                    <a:pt x="1382" y="283"/>
                  </a:cubicBezTo>
                  <a:cubicBezTo>
                    <a:pt x="1363" y="276"/>
                    <a:pt x="1345" y="265"/>
                    <a:pt x="1326" y="285"/>
                  </a:cubicBezTo>
                  <a:cubicBezTo>
                    <a:pt x="1324" y="288"/>
                    <a:pt x="1317" y="287"/>
                    <a:pt x="1311" y="288"/>
                  </a:cubicBezTo>
                  <a:cubicBezTo>
                    <a:pt x="1323" y="317"/>
                    <a:pt x="1334" y="344"/>
                    <a:pt x="1324" y="373"/>
                  </a:cubicBezTo>
                  <a:cubicBezTo>
                    <a:pt x="1014" y="373"/>
                    <a:pt x="703" y="373"/>
                    <a:pt x="392" y="373"/>
                  </a:cubicBezTo>
                  <a:cubicBezTo>
                    <a:pt x="393" y="357"/>
                    <a:pt x="400" y="338"/>
                    <a:pt x="393" y="326"/>
                  </a:cubicBezTo>
                  <a:cubicBezTo>
                    <a:pt x="381" y="303"/>
                    <a:pt x="365" y="278"/>
                    <a:pt x="344" y="265"/>
                  </a:cubicBezTo>
                  <a:cubicBezTo>
                    <a:pt x="302" y="238"/>
                    <a:pt x="255" y="219"/>
                    <a:pt x="210" y="196"/>
                  </a:cubicBezTo>
                  <a:cubicBezTo>
                    <a:pt x="169" y="175"/>
                    <a:pt x="125" y="168"/>
                    <a:pt x="80" y="167"/>
                  </a:cubicBezTo>
                  <a:cubicBezTo>
                    <a:pt x="74" y="167"/>
                    <a:pt x="69" y="171"/>
                    <a:pt x="58" y="175"/>
                  </a:cubicBezTo>
                  <a:cubicBezTo>
                    <a:pt x="70" y="179"/>
                    <a:pt x="75" y="181"/>
                    <a:pt x="80" y="183"/>
                  </a:cubicBezTo>
                  <a:cubicBezTo>
                    <a:pt x="80" y="184"/>
                    <a:pt x="80" y="185"/>
                    <a:pt x="80" y="186"/>
                  </a:cubicBezTo>
                  <a:cubicBezTo>
                    <a:pt x="72" y="187"/>
                    <a:pt x="65" y="188"/>
                    <a:pt x="56" y="190"/>
                  </a:cubicBezTo>
                  <a:cubicBezTo>
                    <a:pt x="57" y="181"/>
                    <a:pt x="58" y="176"/>
                    <a:pt x="58" y="171"/>
                  </a:cubicBezTo>
                  <a:cubicBezTo>
                    <a:pt x="57" y="169"/>
                    <a:pt x="55" y="167"/>
                    <a:pt x="54" y="166"/>
                  </a:cubicBezTo>
                  <a:cubicBezTo>
                    <a:pt x="36" y="178"/>
                    <a:pt x="18" y="189"/>
                    <a:pt x="0" y="201"/>
                  </a:cubicBezTo>
                  <a:cubicBezTo>
                    <a:pt x="0" y="151"/>
                    <a:pt x="0" y="100"/>
                    <a:pt x="0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92163" y="4422775"/>
              <a:ext cx="1812925" cy="469900"/>
            </a:xfrm>
            <a:custGeom>
              <a:avLst/>
              <a:gdLst>
                <a:gd name="T0" fmla="*/ 156 w 1067"/>
                <a:gd name="T1" fmla="*/ 62 h 276"/>
                <a:gd name="T2" fmla="*/ 156 w 1067"/>
                <a:gd name="T3" fmla="*/ 81 h 276"/>
                <a:gd name="T4" fmla="*/ 105 w 1067"/>
                <a:gd name="T5" fmla="*/ 118 h 276"/>
                <a:gd name="T6" fmla="*/ 100 w 1067"/>
                <a:gd name="T7" fmla="*/ 131 h 276"/>
                <a:gd name="T8" fmla="*/ 112 w 1067"/>
                <a:gd name="T9" fmla="*/ 130 h 276"/>
                <a:gd name="T10" fmla="*/ 148 w 1067"/>
                <a:gd name="T11" fmla="*/ 110 h 276"/>
                <a:gd name="T12" fmla="*/ 254 w 1067"/>
                <a:gd name="T13" fmla="*/ 41 h 276"/>
                <a:gd name="T14" fmla="*/ 265 w 1067"/>
                <a:gd name="T15" fmla="*/ 153 h 276"/>
                <a:gd name="T16" fmla="*/ 275 w 1067"/>
                <a:gd name="T17" fmla="*/ 152 h 276"/>
                <a:gd name="T18" fmla="*/ 275 w 1067"/>
                <a:gd name="T19" fmla="*/ 128 h 276"/>
                <a:gd name="T20" fmla="*/ 270 w 1067"/>
                <a:gd name="T21" fmla="*/ 68 h 276"/>
                <a:gd name="T22" fmla="*/ 311 w 1067"/>
                <a:gd name="T23" fmla="*/ 40 h 276"/>
                <a:gd name="T24" fmla="*/ 318 w 1067"/>
                <a:gd name="T25" fmla="*/ 50 h 276"/>
                <a:gd name="T26" fmla="*/ 352 w 1067"/>
                <a:gd name="T27" fmla="*/ 38 h 276"/>
                <a:gd name="T28" fmla="*/ 642 w 1067"/>
                <a:gd name="T29" fmla="*/ 27 h 276"/>
                <a:gd name="T30" fmla="*/ 883 w 1067"/>
                <a:gd name="T31" fmla="*/ 65 h 276"/>
                <a:gd name="T32" fmla="*/ 1064 w 1067"/>
                <a:gd name="T33" fmla="*/ 118 h 276"/>
                <a:gd name="T34" fmla="*/ 1067 w 1067"/>
                <a:gd name="T35" fmla="*/ 125 h 276"/>
                <a:gd name="T36" fmla="*/ 996 w 1067"/>
                <a:gd name="T37" fmla="*/ 102 h 276"/>
                <a:gd name="T38" fmla="*/ 955 w 1067"/>
                <a:gd name="T39" fmla="*/ 106 h 276"/>
                <a:gd name="T40" fmla="*/ 704 w 1067"/>
                <a:gd name="T41" fmla="*/ 190 h 276"/>
                <a:gd name="T42" fmla="*/ 694 w 1067"/>
                <a:gd name="T43" fmla="*/ 191 h 276"/>
                <a:gd name="T44" fmla="*/ 689 w 1067"/>
                <a:gd name="T45" fmla="*/ 145 h 276"/>
                <a:gd name="T46" fmla="*/ 680 w 1067"/>
                <a:gd name="T47" fmla="*/ 146 h 276"/>
                <a:gd name="T48" fmla="*/ 680 w 1067"/>
                <a:gd name="T49" fmla="*/ 192 h 276"/>
                <a:gd name="T50" fmla="*/ 675 w 1067"/>
                <a:gd name="T51" fmla="*/ 257 h 276"/>
                <a:gd name="T52" fmla="*/ 669 w 1067"/>
                <a:gd name="T53" fmla="*/ 258 h 276"/>
                <a:gd name="T54" fmla="*/ 655 w 1067"/>
                <a:gd name="T55" fmla="*/ 237 h 276"/>
                <a:gd name="T56" fmla="*/ 621 w 1067"/>
                <a:gd name="T57" fmla="*/ 273 h 276"/>
                <a:gd name="T58" fmla="*/ 519 w 1067"/>
                <a:gd name="T59" fmla="*/ 193 h 276"/>
                <a:gd name="T60" fmla="*/ 503 w 1067"/>
                <a:gd name="T61" fmla="*/ 182 h 276"/>
                <a:gd name="T62" fmla="*/ 402 w 1067"/>
                <a:gd name="T63" fmla="*/ 121 h 276"/>
                <a:gd name="T64" fmla="*/ 359 w 1067"/>
                <a:gd name="T65" fmla="*/ 127 h 276"/>
                <a:gd name="T66" fmla="*/ 396 w 1067"/>
                <a:gd name="T67" fmla="*/ 151 h 276"/>
                <a:gd name="T68" fmla="*/ 355 w 1067"/>
                <a:gd name="T69" fmla="*/ 208 h 276"/>
                <a:gd name="T70" fmla="*/ 366 w 1067"/>
                <a:gd name="T71" fmla="*/ 189 h 276"/>
                <a:gd name="T72" fmla="*/ 348 w 1067"/>
                <a:gd name="T73" fmla="*/ 155 h 276"/>
                <a:gd name="T74" fmla="*/ 244 w 1067"/>
                <a:gd name="T75" fmla="*/ 206 h 276"/>
                <a:gd name="T76" fmla="*/ 131 w 1067"/>
                <a:gd name="T77" fmla="*/ 247 h 276"/>
                <a:gd name="T78" fmla="*/ 103 w 1067"/>
                <a:gd name="T79" fmla="*/ 271 h 276"/>
                <a:gd name="T80" fmla="*/ 88 w 1067"/>
                <a:gd name="T81" fmla="*/ 275 h 276"/>
                <a:gd name="T82" fmla="*/ 109 w 1067"/>
                <a:gd name="T83" fmla="*/ 229 h 276"/>
                <a:gd name="T84" fmla="*/ 107 w 1067"/>
                <a:gd name="T85" fmla="*/ 173 h 276"/>
                <a:gd name="T86" fmla="*/ 99 w 1067"/>
                <a:gd name="T87" fmla="*/ 209 h 276"/>
                <a:gd name="T88" fmla="*/ 92 w 1067"/>
                <a:gd name="T89" fmla="*/ 165 h 276"/>
                <a:gd name="T90" fmla="*/ 64 w 1067"/>
                <a:gd name="T91" fmla="*/ 129 h 276"/>
                <a:gd name="T92" fmla="*/ 21 w 1067"/>
                <a:gd name="T93" fmla="*/ 97 h 276"/>
                <a:gd name="T94" fmla="*/ 7 w 1067"/>
                <a:gd name="T95" fmla="*/ 146 h 276"/>
                <a:gd name="T96" fmla="*/ 0 w 1067"/>
                <a:gd name="T97" fmla="*/ 145 h 276"/>
                <a:gd name="T98" fmla="*/ 14 w 1067"/>
                <a:gd name="T99" fmla="*/ 72 h 276"/>
                <a:gd name="T100" fmla="*/ 32 w 1067"/>
                <a:gd name="T101" fmla="*/ 81 h 276"/>
                <a:gd name="T102" fmla="*/ 87 w 1067"/>
                <a:gd name="T103" fmla="*/ 101 h 276"/>
                <a:gd name="T104" fmla="*/ 70 w 1067"/>
                <a:gd name="T105" fmla="*/ 98 h 276"/>
                <a:gd name="T106" fmla="*/ 156 w 1067"/>
                <a:gd name="T107" fmla="*/ 63 h 276"/>
                <a:gd name="T108" fmla="*/ 156 w 1067"/>
                <a:gd name="T109" fmla="*/ 6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7" h="276">
                  <a:moveTo>
                    <a:pt x="156" y="62"/>
                  </a:moveTo>
                  <a:cubicBezTo>
                    <a:pt x="156" y="69"/>
                    <a:pt x="156" y="75"/>
                    <a:pt x="156" y="81"/>
                  </a:cubicBezTo>
                  <a:cubicBezTo>
                    <a:pt x="139" y="93"/>
                    <a:pt x="121" y="105"/>
                    <a:pt x="105" y="118"/>
                  </a:cubicBezTo>
                  <a:cubicBezTo>
                    <a:pt x="102" y="120"/>
                    <a:pt x="101" y="126"/>
                    <a:pt x="100" y="131"/>
                  </a:cubicBezTo>
                  <a:cubicBezTo>
                    <a:pt x="104" y="131"/>
                    <a:pt x="109" y="132"/>
                    <a:pt x="112" y="130"/>
                  </a:cubicBezTo>
                  <a:cubicBezTo>
                    <a:pt x="124" y="124"/>
                    <a:pt x="140" y="120"/>
                    <a:pt x="148" y="110"/>
                  </a:cubicBezTo>
                  <a:cubicBezTo>
                    <a:pt x="176" y="76"/>
                    <a:pt x="220" y="70"/>
                    <a:pt x="254" y="41"/>
                  </a:cubicBezTo>
                  <a:cubicBezTo>
                    <a:pt x="270" y="78"/>
                    <a:pt x="259" y="117"/>
                    <a:pt x="265" y="153"/>
                  </a:cubicBezTo>
                  <a:cubicBezTo>
                    <a:pt x="268" y="152"/>
                    <a:pt x="272" y="152"/>
                    <a:pt x="275" y="152"/>
                  </a:cubicBezTo>
                  <a:cubicBezTo>
                    <a:pt x="275" y="144"/>
                    <a:pt x="276" y="136"/>
                    <a:pt x="275" y="128"/>
                  </a:cubicBezTo>
                  <a:cubicBezTo>
                    <a:pt x="274" y="108"/>
                    <a:pt x="271" y="88"/>
                    <a:pt x="270" y="68"/>
                  </a:cubicBezTo>
                  <a:cubicBezTo>
                    <a:pt x="269" y="48"/>
                    <a:pt x="294" y="31"/>
                    <a:pt x="311" y="40"/>
                  </a:cubicBezTo>
                  <a:cubicBezTo>
                    <a:pt x="315" y="42"/>
                    <a:pt x="317" y="49"/>
                    <a:pt x="318" y="50"/>
                  </a:cubicBezTo>
                  <a:cubicBezTo>
                    <a:pt x="330" y="46"/>
                    <a:pt x="341" y="43"/>
                    <a:pt x="352" y="38"/>
                  </a:cubicBezTo>
                  <a:cubicBezTo>
                    <a:pt x="447" y="0"/>
                    <a:pt x="545" y="16"/>
                    <a:pt x="642" y="27"/>
                  </a:cubicBezTo>
                  <a:cubicBezTo>
                    <a:pt x="723" y="36"/>
                    <a:pt x="804" y="48"/>
                    <a:pt x="883" y="65"/>
                  </a:cubicBezTo>
                  <a:cubicBezTo>
                    <a:pt x="945" y="77"/>
                    <a:pt x="1004" y="100"/>
                    <a:pt x="1064" y="118"/>
                  </a:cubicBezTo>
                  <a:cubicBezTo>
                    <a:pt x="1066" y="119"/>
                    <a:pt x="1067" y="121"/>
                    <a:pt x="1067" y="125"/>
                  </a:cubicBezTo>
                  <a:cubicBezTo>
                    <a:pt x="1044" y="117"/>
                    <a:pt x="1020" y="110"/>
                    <a:pt x="996" y="102"/>
                  </a:cubicBezTo>
                  <a:cubicBezTo>
                    <a:pt x="982" y="97"/>
                    <a:pt x="969" y="99"/>
                    <a:pt x="955" y="106"/>
                  </a:cubicBezTo>
                  <a:cubicBezTo>
                    <a:pt x="875" y="144"/>
                    <a:pt x="790" y="170"/>
                    <a:pt x="704" y="190"/>
                  </a:cubicBezTo>
                  <a:cubicBezTo>
                    <a:pt x="701" y="191"/>
                    <a:pt x="698" y="190"/>
                    <a:pt x="694" y="191"/>
                  </a:cubicBezTo>
                  <a:cubicBezTo>
                    <a:pt x="692" y="175"/>
                    <a:pt x="690" y="160"/>
                    <a:pt x="689" y="145"/>
                  </a:cubicBezTo>
                  <a:cubicBezTo>
                    <a:pt x="686" y="145"/>
                    <a:pt x="683" y="145"/>
                    <a:pt x="680" y="146"/>
                  </a:cubicBezTo>
                  <a:cubicBezTo>
                    <a:pt x="680" y="161"/>
                    <a:pt x="681" y="177"/>
                    <a:pt x="680" y="192"/>
                  </a:cubicBezTo>
                  <a:cubicBezTo>
                    <a:pt x="679" y="214"/>
                    <a:pt x="677" y="235"/>
                    <a:pt x="675" y="257"/>
                  </a:cubicBezTo>
                  <a:cubicBezTo>
                    <a:pt x="673" y="257"/>
                    <a:pt x="671" y="257"/>
                    <a:pt x="669" y="258"/>
                  </a:cubicBezTo>
                  <a:cubicBezTo>
                    <a:pt x="665" y="251"/>
                    <a:pt x="661" y="245"/>
                    <a:pt x="655" y="237"/>
                  </a:cubicBezTo>
                  <a:cubicBezTo>
                    <a:pt x="643" y="252"/>
                    <a:pt x="617" y="243"/>
                    <a:pt x="621" y="273"/>
                  </a:cubicBezTo>
                  <a:cubicBezTo>
                    <a:pt x="582" y="248"/>
                    <a:pt x="539" y="237"/>
                    <a:pt x="519" y="193"/>
                  </a:cubicBezTo>
                  <a:cubicBezTo>
                    <a:pt x="517" y="188"/>
                    <a:pt x="509" y="185"/>
                    <a:pt x="503" y="182"/>
                  </a:cubicBezTo>
                  <a:cubicBezTo>
                    <a:pt x="469" y="161"/>
                    <a:pt x="437" y="139"/>
                    <a:pt x="402" y="121"/>
                  </a:cubicBezTo>
                  <a:cubicBezTo>
                    <a:pt x="391" y="116"/>
                    <a:pt x="374" y="123"/>
                    <a:pt x="359" y="127"/>
                  </a:cubicBezTo>
                  <a:cubicBezTo>
                    <a:pt x="376" y="129"/>
                    <a:pt x="394" y="134"/>
                    <a:pt x="396" y="151"/>
                  </a:cubicBezTo>
                  <a:cubicBezTo>
                    <a:pt x="398" y="178"/>
                    <a:pt x="382" y="197"/>
                    <a:pt x="355" y="208"/>
                  </a:cubicBezTo>
                  <a:cubicBezTo>
                    <a:pt x="359" y="202"/>
                    <a:pt x="362" y="196"/>
                    <a:pt x="366" y="189"/>
                  </a:cubicBezTo>
                  <a:cubicBezTo>
                    <a:pt x="361" y="179"/>
                    <a:pt x="355" y="167"/>
                    <a:pt x="348" y="155"/>
                  </a:cubicBezTo>
                  <a:cubicBezTo>
                    <a:pt x="312" y="172"/>
                    <a:pt x="279" y="191"/>
                    <a:pt x="244" y="206"/>
                  </a:cubicBezTo>
                  <a:cubicBezTo>
                    <a:pt x="207" y="221"/>
                    <a:pt x="169" y="233"/>
                    <a:pt x="131" y="247"/>
                  </a:cubicBezTo>
                  <a:cubicBezTo>
                    <a:pt x="119" y="251"/>
                    <a:pt x="106" y="254"/>
                    <a:pt x="103" y="271"/>
                  </a:cubicBezTo>
                  <a:cubicBezTo>
                    <a:pt x="103" y="274"/>
                    <a:pt x="96" y="276"/>
                    <a:pt x="88" y="275"/>
                  </a:cubicBezTo>
                  <a:cubicBezTo>
                    <a:pt x="95" y="259"/>
                    <a:pt x="98" y="240"/>
                    <a:pt x="109" y="229"/>
                  </a:cubicBezTo>
                  <a:cubicBezTo>
                    <a:pt x="129" y="209"/>
                    <a:pt x="116" y="195"/>
                    <a:pt x="107" y="173"/>
                  </a:cubicBezTo>
                  <a:cubicBezTo>
                    <a:pt x="103" y="188"/>
                    <a:pt x="101" y="197"/>
                    <a:pt x="99" y="209"/>
                  </a:cubicBezTo>
                  <a:cubicBezTo>
                    <a:pt x="96" y="193"/>
                    <a:pt x="94" y="179"/>
                    <a:pt x="92" y="165"/>
                  </a:cubicBezTo>
                  <a:cubicBezTo>
                    <a:pt x="90" y="147"/>
                    <a:pt x="80" y="137"/>
                    <a:pt x="64" y="129"/>
                  </a:cubicBezTo>
                  <a:cubicBezTo>
                    <a:pt x="49" y="121"/>
                    <a:pt x="36" y="109"/>
                    <a:pt x="21" y="97"/>
                  </a:cubicBezTo>
                  <a:cubicBezTo>
                    <a:pt x="16" y="114"/>
                    <a:pt x="11" y="130"/>
                    <a:pt x="7" y="146"/>
                  </a:cubicBezTo>
                  <a:cubicBezTo>
                    <a:pt x="4" y="146"/>
                    <a:pt x="2" y="145"/>
                    <a:pt x="0" y="145"/>
                  </a:cubicBezTo>
                  <a:cubicBezTo>
                    <a:pt x="4" y="122"/>
                    <a:pt x="9" y="99"/>
                    <a:pt x="14" y="72"/>
                  </a:cubicBezTo>
                  <a:cubicBezTo>
                    <a:pt x="21" y="76"/>
                    <a:pt x="29" y="77"/>
                    <a:pt x="32" y="81"/>
                  </a:cubicBezTo>
                  <a:cubicBezTo>
                    <a:pt x="43" y="103"/>
                    <a:pt x="61" y="112"/>
                    <a:pt x="87" y="101"/>
                  </a:cubicBezTo>
                  <a:cubicBezTo>
                    <a:pt x="82" y="100"/>
                    <a:pt x="76" y="99"/>
                    <a:pt x="70" y="98"/>
                  </a:cubicBezTo>
                  <a:cubicBezTo>
                    <a:pt x="98" y="86"/>
                    <a:pt x="127" y="75"/>
                    <a:pt x="156" y="63"/>
                  </a:cubicBezTo>
                  <a:lnTo>
                    <a:pt x="15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835025" y="3640138"/>
              <a:ext cx="1169988" cy="830263"/>
            </a:xfrm>
            <a:custGeom>
              <a:avLst/>
              <a:gdLst>
                <a:gd name="T0" fmla="*/ 487 w 689"/>
                <a:gd name="T1" fmla="*/ 391 h 488"/>
                <a:gd name="T2" fmla="*/ 512 w 689"/>
                <a:gd name="T3" fmla="*/ 401 h 488"/>
                <a:gd name="T4" fmla="*/ 512 w 689"/>
                <a:gd name="T5" fmla="*/ 403 h 488"/>
                <a:gd name="T6" fmla="*/ 438 w 689"/>
                <a:gd name="T7" fmla="*/ 403 h 488"/>
                <a:gd name="T8" fmla="*/ 215 w 689"/>
                <a:gd name="T9" fmla="*/ 415 h 488"/>
                <a:gd name="T10" fmla="*/ 142 w 689"/>
                <a:gd name="T11" fmla="*/ 433 h 488"/>
                <a:gd name="T12" fmla="*/ 40 w 689"/>
                <a:gd name="T13" fmla="*/ 488 h 488"/>
                <a:gd name="T14" fmla="*/ 15 w 689"/>
                <a:gd name="T15" fmla="*/ 458 h 488"/>
                <a:gd name="T16" fmla="*/ 9 w 689"/>
                <a:gd name="T17" fmla="*/ 440 h 488"/>
                <a:gd name="T18" fmla="*/ 16 w 689"/>
                <a:gd name="T19" fmla="*/ 420 h 488"/>
                <a:gd name="T20" fmla="*/ 39 w 689"/>
                <a:gd name="T21" fmla="*/ 429 h 488"/>
                <a:gd name="T22" fmla="*/ 75 w 689"/>
                <a:gd name="T23" fmla="*/ 381 h 488"/>
                <a:gd name="T24" fmla="*/ 79 w 689"/>
                <a:gd name="T25" fmla="*/ 319 h 488"/>
                <a:gd name="T26" fmla="*/ 100 w 689"/>
                <a:gd name="T27" fmla="*/ 358 h 488"/>
                <a:gd name="T28" fmla="*/ 147 w 689"/>
                <a:gd name="T29" fmla="*/ 305 h 488"/>
                <a:gd name="T30" fmla="*/ 314 w 689"/>
                <a:gd name="T31" fmla="*/ 171 h 488"/>
                <a:gd name="T32" fmla="*/ 614 w 689"/>
                <a:gd name="T33" fmla="*/ 22 h 488"/>
                <a:gd name="T34" fmla="*/ 687 w 689"/>
                <a:gd name="T35" fmla="*/ 0 h 488"/>
                <a:gd name="T36" fmla="*/ 688 w 689"/>
                <a:gd name="T37" fmla="*/ 5 h 488"/>
                <a:gd name="T38" fmla="*/ 581 w 689"/>
                <a:gd name="T39" fmla="*/ 43 h 488"/>
                <a:gd name="T40" fmla="*/ 615 w 689"/>
                <a:gd name="T41" fmla="*/ 155 h 488"/>
                <a:gd name="T42" fmla="*/ 624 w 689"/>
                <a:gd name="T43" fmla="*/ 183 h 488"/>
                <a:gd name="T44" fmla="*/ 665 w 689"/>
                <a:gd name="T45" fmla="*/ 252 h 488"/>
                <a:gd name="T46" fmla="*/ 662 w 689"/>
                <a:gd name="T47" fmla="*/ 259 h 488"/>
                <a:gd name="T48" fmla="*/ 585 w 689"/>
                <a:gd name="T49" fmla="*/ 261 h 488"/>
                <a:gd name="T50" fmla="*/ 570 w 689"/>
                <a:gd name="T51" fmla="*/ 260 h 488"/>
                <a:gd name="T52" fmla="*/ 453 w 689"/>
                <a:gd name="T53" fmla="*/ 242 h 488"/>
                <a:gd name="T54" fmla="*/ 374 w 689"/>
                <a:gd name="T55" fmla="*/ 208 h 488"/>
                <a:gd name="T56" fmla="*/ 383 w 689"/>
                <a:gd name="T57" fmla="*/ 205 h 488"/>
                <a:gd name="T58" fmla="*/ 371 w 689"/>
                <a:gd name="T59" fmla="*/ 197 h 488"/>
                <a:gd name="T60" fmla="*/ 391 w 689"/>
                <a:gd name="T61" fmla="*/ 197 h 488"/>
                <a:gd name="T62" fmla="*/ 455 w 689"/>
                <a:gd name="T63" fmla="*/ 105 h 488"/>
                <a:gd name="T64" fmla="*/ 356 w 689"/>
                <a:gd name="T65" fmla="*/ 170 h 488"/>
                <a:gd name="T66" fmla="*/ 372 w 689"/>
                <a:gd name="T67" fmla="*/ 188 h 488"/>
                <a:gd name="T68" fmla="*/ 328 w 689"/>
                <a:gd name="T69" fmla="*/ 208 h 488"/>
                <a:gd name="T70" fmla="*/ 239 w 689"/>
                <a:gd name="T71" fmla="*/ 240 h 488"/>
                <a:gd name="T72" fmla="*/ 169 w 689"/>
                <a:gd name="T73" fmla="*/ 317 h 488"/>
                <a:gd name="T74" fmla="*/ 275 w 689"/>
                <a:gd name="T75" fmla="*/ 331 h 488"/>
                <a:gd name="T76" fmla="*/ 395 w 689"/>
                <a:gd name="T77" fmla="*/ 358 h 488"/>
                <a:gd name="T78" fmla="*/ 433 w 689"/>
                <a:gd name="T79" fmla="*/ 357 h 488"/>
                <a:gd name="T80" fmla="*/ 672 w 689"/>
                <a:gd name="T81" fmla="*/ 300 h 488"/>
                <a:gd name="T82" fmla="*/ 689 w 689"/>
                <a:gd name="T83" fmla="*/ 297 h 488"/>
                <a:gd name="T84" fmla="*/ 485 w 689"/>
                <a:gd name="T85" fmla="*/ 384 h 488"/>
                <a:gd name="T86" fmla="*/ 487 w 689"/>
                <a:gd name="T87" fmla="*/ 39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9" h="488">
                  <a:moveTo>
                    <a:pt x="487" y="391"/>
                  </a:moveTo>
                  <a:cubicBezTo>
                    <a:pt x="495" y="395"/>
                    <a:pt x="503" y="398"/>
                    <a:pt x="512" y="401"/>
                  </a:cubicBezTo>
                  <a:cubicBezTo>
                    <a:pt x="512" y="402"/>
                    <a:pt x="512" y="402"/>
                    <a:pt x="512" y="403"/>
                  </a:cubicBezTo>
                  <a:cubicBezTo>
                    <a:pt x="487" y="403"/>
                    <a:pt x="463" y="402"/>
                    <a:pt x="438" y="403"/>
                  </a:cubicBezTo>
                  <a:cubicBezTo>
                    <a:pt x="364" y="407"/>
                    <a:pt x="290" y="413"/>
                    <a:pt x="215" y="415"/>
                  </a:cubicBezTo>
                  <a:cubicBezTo>
                    <a:pt x="189" y="415"/>
                    <a:pt x="165" y="420"/>
                    <a:pt x="142" y="433"/>
                  </a:cubicBezTo>
                  <a:cubicBezTo>
                    <a:pt x="109" y="452"/>
                    <a:pt x="75" y="469"/>
                    <a:pt x="40" y="488"/>
                  </a:cubicBezTo>
                  <a:cubicBezTo>
                    <a:pt x="41" y="470"/>
                    <a:pt x="35" y="458"/>
                    <a:pt x="15" y="458"/>
                  </a:cubicBezTo>
                  <a:cubicBezTo>
                    <a:pt x="2" y="457"/>
                    <a:pt x="0" y="450"/>
                    <a:pt x="9" y="440"/>
                  </a:cubicBezTo>
                  <a:cubicBezTo>
                    <a:pt x="12" y="436"/>
                    <a:pt x="13" y="429"/>
                    <a:pt x="16" y="420"/>
                  </a:cubicBezTo>
                  <a:cubicBezTo>
                    <a:pt x="23" y="423"/>
                    <a:pt x="30" y="426"/>
                    <a:pt x="39" y="429"/>
                  </a:cubicBezTo>
                  <a:cubicBezTo>
                    <a:pt x="51" y="414"/>
                    <a:pt x="68" y="399"/>
                    <a:pt x="75" y="381"/>
                  </a:cubicBezTo>
                  <a:cubicBezTo>
                    <a:pt x="82" y="364"/>
                    <a:pt x="78" y="343"/>
                    <a:pt x="79" y="319"/>
                  </a:cubicBezTo>
                  <a:cubicBezTo>
                    <a:pt x="88" y="335"/>
                    <a:pt x="93" y="345"/>
                    <a:pt x="100" y="358"/>
                  </a:cubicBezTo>
                  <a:cubicBezTo>
                    <a:pt x="117" y="339"/>
                    <a:pt x="132" y="322"/>
                    <a:pt x="147" y="305"/>
                  </a:cubicBezTo>
                  <a:cubicBezTo>
                    <a:pt x="194" y="249"/>
                    <a:pt x="250" y="204"/>
                    <a:pt x="314" y="171"/>
                  </a:cubicBezTo>
                  <a:cubicBezTo>
                    <a:pt x="413" y="119"/>
                    <a:pt x="513" y="71"/>
                    <a:pt x="614" y="22"/>
                  </a:cubicBezTo>
                  <a:cubicBezTo>
                    <a:pt x="636" y="12"/>
                    <a:pt x="662" y="7"/>
                    <a:pt x="687" y="0"/>
                  </a:cubicBezTo>
                  <a:cubicBezTo>
                    <a:pt x="687" y="2"/>
                    <a:pt x="688" y="3"/>
                    <a:pt x="688" y="5"/>
                  </a:cubicBezTo>
                  <a:cubicBezTo>
                    <a:pt x="654" y="17"/>
                    <a:pt x="619" y="30"/>
                    <a:pt x="581" y="43"/>
                  </a:cubicBezTo>
                  <a:cubicBezTo>
                    <a:pt x="593" y="82"/>
                    <a:pt x="604" y="118"/>
                    <a:pt x="615" y="155"/>
                  </a:cubicBezTo>
                  <a:cubicBezTo>
                    <a:pt x="617" y="165"/>
                    <a:pt x="621" y="174"/>
                    <a:pt x="624" y="183"/>
                  </a:cubicBezTo>
                  <a:cubicBezTo>
                    <a:pt x="630" y="210"/>
                    <a:pt x="633" y="239"/>
                    <a:pt x="665" y="252"/>
                  </a:cubicBezTo>
                  <a:cubicBezTo>
                    <a:pt x="664" y="254"/>
                    <a:pt x="663" y="257"/>
                    <a:pt x="662" y="259"/>
                  </a:cubicBezTo>
                  <a:cubicBezTo>
                    <a:pt x="637" y="260"/>
                    <a:pt x="611" y="261"/>
                    <a:pt x="585" y="261"/>
                  </a:cubicBezTo>
                  <a:cubicBezTo>
                    <a:pt x="580" y="261"/>
                    <a:pt x="574" y="258"/>
                    <a:pt x="570" y="260"/>
                  </a:cubicBezTo>
                  <a:cubicBezTo>
                    <a:pt x="528" y="274"/>
                    <a:pt x="490" y="259"/>
                    <a:pt x="453" y="242"/>
                  </a:cubicBezTo>
                  <a:cubicBezTo>
                    <a:pt x="427" y="231"/>
                    <a:pt x="401" y="220"/>
                    <a:pt x="374" y="208"/>
                  </a:cubicBezTo>
                  <a:cubicBezTo>
                    <a:pt x="376" y="208"/>
                    <a:pt x="378" y="207"/>
                    <a:pt x="383" y="205"/>
                  </a:cubicBezTo>
                  <a:cubicBezTo>
                    <a:pt x="379" y="202"/>
                    <a:pt x="375" y="200"/>
                    <a:pt x="371" y="197"/>
                  </a:cubicBezTo>
                  <a:cubicBezTo>
                    <a:pt x="378" y="197"/>
                    <a:pt x="384" y="197"/>
                    <a:pt x="391" y="197"/>
                  </a:cubicBezTo>
                  <a:cubicBezTo>
                    <a:pt x="396" y="154"/>
                    <a:pt x="445" y="146"/>
                    <a:pt x="455" y="105"/>
                  </a:cubicBezTo>
                  <a:cubicBezTo>
                    <a:pt x="422" y="127"/>
                    <a:pt x="390" y="148"/>
                    <a:pt x="356" y="170"/>
                  </a:cubicBezTo>
                  <a:cubicBezTo>
                    <a:pt x="362" y="177"/>
                    <a:pt x="366" y="181"/>
                    <a:pt x="372" y="188"/>
                  </a:cubicBezTo>
                  <a:cubicBezTo>
                    <a:pt x="357" y="195"/>
                    <a:pt x="341" y="211"/>
                    <a:pt x="328" y="208"/>
                  </a:cubicBezTo>
                  <a:cubicBezTo>
                    <a:pt x="290" y="201"/>
                    <a:pt x="264" y="218"/>
                    <a:pt x="239" y="240"/>
                  </a:cubicBezTo>
                  <a:cubicBezTo>
                    <a:pt x="213" y="264"/>
                    <a:pt x="179" y="281"/>
                    <a:pt x="169" y="317"/>
                  </a:cubicBezTo>
                  <a:cubicBezTo>
                    <a:pt x="204" y="321"/>
                    <a:pt x="240" y="324"/>
                    <a:pt x="275" y="331"/>
                  </a:cubicBezTo>
                  <a:cubicBezTo>
                    <a:pt x="315" y="338"/>
                    <a:pt x="354" y="350"/>
                    <a:pt x="395" y="358"/>
                  </a:cubicBezTo>
                  <a:cubicBezTo>
                    <a:pt x="407" y="360"/>
                    <a:pt x="421" y="361"/>
                    <a:pt x="433" y="357"/>
                  </a:cubicBezTo>
                  <a:cubicBezTo>
                    <a:pt x="511" y="331"/>
                    <a:pt x="590" y="309"/>
                    <a:pt x="672" y="300"/>
                  </a:cubicBezTo>
                  <a:cubicBezTo>
                    <a:pt x="678" y="299"/>
                    <a:pt x="684" y="299"/>
                    <a:pt x="689" y="297"/>
                  </a:cubicBezTo>
                  <a:cubicBezTo>
                    <a:pt x="621" y="326"/>
                    <a:pt x="553" y="355"/>
                    <a:pt x="485" y="384"/>
                  </a:cubicBezTo>
                  <a:cubicBezTo>
                    <a:pt x="486" y="386"/>
                    <a:pt x="486" y="389"/>
                    <a:pt x="487" y="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49313" y="3481388"/>
              <a:ext cx="450850" cy="603250"/>
            </a:xfrm>
            <a:custGeom>
              <a:avLst/>
              <a:gdLst>
                <a:gd name="T0" fmla="*/ 189 w 266"/>
                <a:gd name="T1" fmla="*/ 142 h 355"/>
                <a:gd name="T2" fmla="*/ 251 w 266"/>
                <a:gd name="T3" fmla="*/ 109 h 355"/>
                <a:gd name="T4" fmla="*/ 223 w 266"/>
                <a:gd name="T5" fmla="*/ 156 h 355"/>
                <a:gd name="T6" fmla="*/ 225 w 266"/>
                <a:gd name="T7" fmla="*/ 234 h 355"/>
                <a:gd name="T8" fmla="*/ 222 w 266"/>
                <a:gd name="T9" fmla="*/ 198 h 355"/>
                <a:gd name="T10" fmla="*/ 218 w 266"/>
                <a:gd name="T11" fmla="*/ 198 h 355"/>
                <a:gd name="T12" fmla="*/ 214 w 266"/>
                <a:gd name="T13" fmla="*/ 239 h 355"/>
                <a:gd name="T14" fmla="*/ 210 w 266"/>
                <a:gd name="T15" fmla="*/ 239 h 355"/>
                <a:gd name="T16" fmla="*/ 204 w 266"/>
                <a:gd name="T17" fmla="*/ 192 h 355"/>
                <a:gd name="T18" fmla="*/ 200 w 266"/>
                <a:gd name="T19" fmla="*/ 192 h 355"/>
                <a:gd name="T20" fmla="*/ 200 w 266"/>
                <a:gd name="T21" fmla="*/ 230 h 355"/>
                <a:gd name="T22" fmla="*/ 197 w 266"/>
                <a:gd name="T23" fmla="*/ 231 h 355"/>
                <a:gd name="T24" fmla="*/ 191 w 266"/>
                <a:gd name="T25" fmla="*/ 205 h 355"/>
                <a:gd name="T26" fmla="*/ 188 w 266"/>
                <a:gd name="T27" fmla="*/ 205 h 355"/>
                <a:gd name="T28" fmla="*/ 188 w 266"/>
                <a:gd name="T29" fmla="*/ 258 h 355"/>
                <a:gd name="T30" fmla="*/ 176 w 266"/>
                <a:gd name="T31" fmla="*/ 255 h 355"/>
                <a:gd name="T32" fmla="*/ 164 w 266"/>
                <a:gd name="T33" fmla="*/ 287 h 355"/>
                <a:gd name="T34" fmla="*/ 129 w 266"/>
                <a:gd name="T35" fmla="*/ 314 h 355"/>
                <a:gd name="T36" fmla="*/ 20 w 266"/>
                <a:gd name="T37" fmla="*/ 355 h 355"/>
                <a:gd name="T38" fmla="*/ 2 w 266"/>
                <a:gd name="T39" fmla="*/ 206 h 355"/>
                <a:gd name="T40" fmla="*/ 19 w 266"/>
                <a:gd name="T41" fmla="*/ 153 h 355"/>
                <a:gd name="T42" fmla="*/ 195 w 266"/>
                <a:gd name="T43" fmla="*/ 4 h 355"/>
                <a:gd name="T44" fmla="*/ 203 w 266"/>
                <a:gd name="T45" fmla="*/ 0 h 355"/>
                <a:gd name="T46" fmla="*/ 103 w 266"/>
                <a:gd name="T47" fmla="*/ 140 h 355"/>
                <a:gd name="T48" fmla="*/ 137 w 266"/>
                <a:gd name="T49" fmla="*/ 140 h 355"/>
                <a:gd name="T50" fmla="*/ 204 w 266"/>
                <a:gd name="T51" fmla="*/ 44 h 355"/>
                <a:gd name="T52" fmla="*/ 232 w 266"/>
                <a:gd name="T53" fmla="*/ 22 h 355"/>
                <a:gd name="T54" fmla="*/ 221 w 266"/>
                <a:gd name="T55" fmla="*/ 48 h 355"/>
                <a:gd name="T56" fmla="*/ 260 w 266"/>
                <a:gd name="T57" fmla="*/ 20 h 355"/>
                <a:gd name="T58" fmla="*/ 250 w 266"/>
                <a:gd name="T59" fmla="*/ 44 h 355"/>
                <a:gd name="T60" fmla="*/ 261 w 266"/>
                <a:gd name="T61" fmla="*/ 37 h 355"/>
                <a:gd name="T62" fmla="*/ 266 w 266"/>
                <a:gd name="T63" fmla="*/ 40 h 355"/>
                <a:gd name="T64" fmla="*/ 239 w 266"/>
                <a:gd name="T65" fmla="*/ 77 h 355"/>
                <a:gd name="T66" fmla="*/ 189 w 266"/>
                <a:gd name="T67" fmla="*/ 14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355">
                  <a:moveTo>
                    <a:pt x="189" y="142"/>
                  </a:moveTo>
                  <a:cubicBezTo>
                    <a:pt x="210" y="131"/>
                    <a:pt x="230" y="120"/>
                    <a:pt x="251" y="109"/>
                  </a:cubicBezTo>
                  <a:cubicBezTo>
                    <a:pt x="265" y="134"/>
                    <a:pt x="239" y="142"/>
                    <a:pt x="223" y="156"/>
                  </a:cubicBezTo>
                  <a:cubicBezTo>
                    <a:pt x="241" y="179"/>
                    <a:pt x="241" y="204"/>
                    <a:pt x="225" y="234"/>
                  </a:cubicBezTo>
                  <a:cubicBezTo>
                    <a:pt x="223" y="218"/>
                    <a:pt x="223" y="208"/>
                    <a:pt x="222" y="198"/>
                  </a:cubicBezTo>
                  <a:cubicBezTo>
                    <a:pt x="221" y="198"/>
                    <a:pt x="219" y="198"/>
                    <a:pt x="218" y="198"/>
                  </a:cubicBezTo>
                  <a:cubicBezTo>
                    <a:pt x="217" y="212"/>
                    <a:pt x="215" y="225"/>
                    <a:pt x="214" y="239"/>
                  </a:cubicBezTo>
                  <a:cubicBezTo>
                    <a:pt x="213" y="239"/>
                    <a:pt x="212" y="239"/>
                    <a:pt x="210" y="239"/>
                  </a:cubicBezTo>
                  <a:cubicBezTo>
                    <a:pt x="208" y="224"/>
                    <a:pt x="206" y="208"/>
                    <a:pt x="204" y="192"/>
                  </a:cubicBezTo>
                  <a:cubicBezTo>
                    <a:pt x="203" y="192"/>
                    <a:pt x="201" y="192"/>
                    <a:pt x="200" y="192"/>
                  </a:cubicBezTo>
                  <a:cubicBezTo>
                    <a:pt x="200" y="205"/>
                    <a:pt x="200" y="218"/>
                    <a:pt x="200" y="230"/>
                  </a:cubicBezTo>
                  <a:cubicBezTo>
                    <a:pt x="199" y="230"/>
                    <a:pt x="198" y="230"/>
                    <a:pt x="197" y="231"/>
                  </a:cubicBezTo>
                  <a:cubicBezTo>
                    <a:pt x="195" y="222"/>
                    <a:pt x="193" y="213"/>
                    <a:pt x="191" y="205"/>
                  </a:cubicBezTo>
                  <a:cubicBezTo>
                    <a:pt x="190" y="205"/>
                    <a:pt x="189" y="205"/>
                    <a:pt x="188" y="205"/>
                  </a:cubicBezTo>
                  <a:cubicBezTo>
                    <a:pt x="188" y="223"/>
                    <a:pt x="188" y="240"/>
                    <a:pt x="188" y="258"/>
                  </a:cubicBezTo>
                  <a:cubicBezTo>
                    <a:pt x="183" y="257"/>
                    <a:pt x="180" y="256"/>
                    <a:pt x="176" y="255"/>
                  </a:cubicBezTo>
                  <a:cubicBezTo>
                    <a:pt x="183" y="270"/>
                    <a:pt x="175" y="279"/>
                    <a:pt x="164" y="287"/>
                  </a:cubicBezTo>
                  <a:cubicBezTo>
                    <a:pt x="152" y="295"/>
                    <a:pt x="139" y="304"/>
                    <a:pt x="129" y="314"/>
                  </a:cubicBezTo>
                  <a:cubicBezTo>
                    <a:pt x="100" y="345"/>
                    <a:pt x="58" y="343"/>
                    <a:pt x="20" y="355"/>
                  </a:cubicBezTo>
                  <a:cubicBezTo>
                    <a:pt x="30" y="302"/>
                    <a:pt x="8" y="255"/>
                    <a:pt x="2" y="206"/>
                  </a:cubicBezTo>
                  <a:cubicBezTo>
                    <a:pt x="0" y="184"/>
                    <a:pt x="6" y="168"/>
                    <a:pt x="19" y="153"/>
                  </a:cubicBezTo>
                  <a:cubicBezTo>
                    <a:pt x="72" y="96"/>
                    <a:pt x="130" y="46"/>
                    <a:pt x="195" y="4"/>
                  </a:cubicBezTo>
                  <a:cubicBezTo>
                    <a:pt x="196" y="3"/>
                    <a:pt x="198" y="2"/>
                    <a:pt x="203" y="0"/>
                  </a:cubicBezTo>
                  <a:cubicBezTo>
                    <a:pt x="168" y="48"/>
                    <a:pt x="135" y="94"/>
                    <a:pt x="103" y="140"/>
                  </a:cubicBezTo>
                  <a:cubicBezTo>
                    <a:pt x="121" y="161"/>
                    <a:pt x="122" y="162"/>
                    <a:pt x="137" y="140"/>
                  </a:cubicBezTo>
                  <a:cubicBezTo>
                    <a:pt x="160" y="108"/>
                    <a:pt x="181" y="76"/>
                    <a:pt x="204" y="44"/>
                  </a:cubicBezTo>
                  <a:cubicBezTo>
                    <a:pt x="210" y="36"/>
                    <a:pt x="221" y="30"/>
                    <a:pt x="232" y="22"/>
                  </a:cubicBezTo>
                  <a:cubicBezTo>
                    <a:pt x="229" y="30"/>
                    <a:pt x="226" y="37"/>
                    <a:pt x="221" y="48"/>
                  </a:cubicBezTo>
                  <a:cubicBezTo>
                    <a:pt x="236" y="38"/>
                    <a:pt x="247" y="30"/>
                    <a:pt x="260" y="20"/>
                  </a:cubicBezTo>
                  <a:cubicBezTo>
                    <a:pt x="257" y="28"/>
                    <a:pt x="254" y="34"/>
                    <a:pt x="250" y="44"/>
                  </a:cubicBezTo>
                  <a:cubicBezTo>
                    <a:pt x="256" y="40"/>
                    <a:pt x="259" y="38"/>
                    <a:pt x="261" y="37"/>
                  </a:cubicBezTo>
                  <a:cubicBezTo>
                    <a:pt x="263" y="38"/>
                    <a:pt x="265" y="39"/>
                    <a:pt x="266" y="40"/>
                  </a:cubicBezTo>
                  <a:cubicBezTo>
                    <a:pt x="257" y="52"/>
                    <a:pt x="251" y="69"/>
                    <a:pt x="239" y="77"/>
                  </a:cubicBezTo>
                  <a:cubicBezTo>
                    <a:pt x="215" y="92"/>
                    <a:pt x="198" y="112"/>
                    <a:pt x="189" y="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992313" y="5638800"/>
              <a:ext cx="346075" cy="288925"/>
            </a:xfrm>
            <a:custGeom>
              <a:avLst/>
              <a:gdLst>
                <a:gd name="T0" fmla="*/ 200 w 204"/>
                <a:gd name="T1" fmla="*/ 122 h 170"/>
                <a:gd name="T2" fmla="*/ 151 w 204"/>
                <a:gd name="T3" fmla="*/ 86 h 170"/>
                <a:gd name="T4" fmla="*/ 148 w 204"/>
                <a:gd name="T5" fmla="*/ 88 h 170"/>
                <a:gd name="T6" fmla="*/ 162 w 204"/>
                <a:gd name="T7" fmla="*/ 115 h 170"/>
                <a:gd name="T8" fmla="*/ 75 w 204"/>
                <a:gd name="T9" fmla="*/ 100 h 170"/>
                <a:gd name="T10" fmla="*/ 70 w 204"/>
                <a:gd name="T11" fmla="*/ 167 h 170"/>
                <a:gd name="T12" fmla="*/ 64 w 204"/>
                <a:gd name="T13" fmla="*/ 170 h 170"/>
                <a:gd name="T14" fmla="*/ 0 w 204"/>
                <a:gd name="T15" fmla="*/ 34 h 170"/>
                <a:gd name="T16" fmla="*/ 42 w 204"/>
                <a:gd name="T17" fmla="*/ 45 h 170"/>
                <a:gd name="T18" fmla="*/ 32 w 204"/>
                <a:gd name="T19" fmla="*/ 0 h 170"/>
                <a:gd name="T20" fmla="*/ 78 w 204"/>
                <a:gd name="T21" fmla="*/ 6 h 170"/>
                <a:gd name="T22" fmla="*/ 146 w 204"/>
                <a:gd name="T23" fmla="*/ 43 h 170"/>
                <a:gd name="T24" fmla="*/ 204 w 204"/>
                <a:gd name="T25" fmla="*/ 120 h 170"/>
                <a:gd name="T26" fmla="*/ 200 w 204"/>
                <a:gd name="T27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70">
                  <a:moveTo>
                    <a:pt x="200" y="122"/>
                  </a:moveTo>
                  <a:cubicBezTo>
                    <a:pt x="184" y="110"/>
                    <a:pt x="167" y="98"/>
                    <a:pt x="151" y="86"/>
                  </a:cubicBezTo>
                  <a:cubicBezTo>
                    <a:pt x="150" y="87"/>
                    <a:pt x="149" y="87"/>
                    <a:pt x="148" y="88"/>
                  </a:cubicBezTo>
                  <a:cubicBezTo>
                    <a:pt x="153" y="98"/>
                    <a:pt x="158" y="108"/>
                    <a:pt x="162" y="115"/>
                  </a:cubicBezTo>
                  <a:cubicBezTo>
                    <a:pt x="134" y="110"/>
                    <a:pt x="106" y="105"/>
                    <a:pt x="75" y="100"/>
                  </a:cubicBezTo>
                  <a:cubicBezTo>
                    <a:pt x="73" y="126"/>
                    <a:pt x="72" y="147"/>
                    <a:pt x="70" y="167"/>
                  </a:cubicBezTo>
                  <a:cubicBezTo>
                    <a:pt x="68" y="168"/>
                    <a:pt x="66" y="169"/>
                    <a:pt x="64" y="170"/>
                  </a:cubicBezTo>
                  <a:cubicBezTo>
                    <a:pt x="43" y="126"/>
                    <a:pt x="22" y="81"/>
                    <a:pt x="0" y="34"/>
                  </a:cubicBezTo>
                  <a:cubicBezTo>
                    <a:pt x="16" y="38"/>
                    <a:pt x="28" y="41"/>
                    <a:pt x="42" y="45"/>
                  </a:cubicBezTo>
                  <a:cubicBezTo>
                    <a:pt x="39" y="30"/>
                    <a:pt x="36" y="18"/>
                    <a:pt x="32" y="0"/>
                  </a:cubicBezTo>
                  <a:cubicBezTo>
                    <a:pt x="50" y="2"/>
                    <a:pt x="64" y="4"/>
                    <a:pt x="78" y="6"/>
                  </a:cubicBezTo>
                  <a:cubicBezTo>
                    <a:pt x="107" y="8"/>
                    <a:pt x="129" y="18"/>
                    <a:pt x="146" y="43"/>
                  </a:cubicBezTo>
                  <a:cubicBezTo>
                    <a:pt x="164" y="70"/>
                    <a:pt x="184" y="95"/>
                    <a:pt x="204" y="120"/>
                  </a:cubicBezTo>
                  <a:cubicBezTo>
                    <a:pt x="203" y="121"/>
                    <a:pt x="201" y="122"/>
                    <a:pt x="20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935163" y="4370388"/>
              <a:ext cx="755650" cy="160338"/>
            </a:xfrm>
            <a:custGeom>
              <a:avLst/>
              <a:gdLst>
                <a:gd name="T0" fmla="*/ 445 w 445"/>
                <a:gd name="T1" fmla="*/ 44 h 94"/>
                <a:gd name="T2" fmla="*/ 360 w 445"/>
                <a:gd name="T3" fmla="*/ 92 h 94"/>
                <a:gd name="T4" fmla="*/ 345 w 445"/>
                <a:gd name="T5" fmla="*/ 90 h 94"/>
                <a:gd name="T6" fmla="*/ 56 w 445"/>
                <a:gd name="T7" fmla="*/ 19 h 94"/>
                <a:gd name="T8" fmla="*/ 0 w 445"/>
                <a:gd name="T9" fmla="*/ 6 h 94"/>
                <a:gd name="T10" fmla="*/ 1 w 445"/>
                <a:gd name="T11" fmla="*/ 0 h 94"/>
                <a:gd name="T12" fmla="*/ 124 w 445"/>
                <a:gd name="T13" fmla="*/ 11 h 94"/>
                <a:gd name="T14" fmla="*/ 289 w 445"/>
                <a:gd name="T15" fmla="*/ 23 h 94"/>
                <a:gd name="T16" fmla="*/ 439 w 445"/>
                <a:gd name="T17" fmla="*/ 39 h 94"/>
                <a:gd name="T18" fmla="*/ 445 w 445"/>
                <a:gd name="T19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94">
                  <a:moveTo>
                    <a:pt x="445" y="44"/>
                  </a:moveTo>
                  <a:cubicBezTo>
                    <a:pt x="421" y="70"/>
                    <a:pt x="391" y="82"/>
                    <a:pt x="360" y="92"/>
                  </a:cubicBezTo>
                  <a:cubicBezTo>
                    <a:pt x="356" y="94"/>
                    <a:pt x="350" y="92"/>
                    <a:pt x="345" y="90"/>
                  </a:cubicBezTo>
                  <a:cubicBezTo>
                    <a:pt x="251" y="54"/>
                    <a:pt x="153" y="39"/>
                    <a:pt x="56" y="19"/>
                  </a:cubicBezTo>
                  <a:cubicBezTo>
                    <a:pt x="37" y="15"/>
                    <a:pt x="19" y="10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42" y="4"/>
                    <a:pt x="83" y="8"/>
                    <a:pt x="124" y="11"/>
                  </a:cubicBezTo>
                  <a:cubicBezTo>
                    <a:pt x="179" y="15"/>
                    <a:pt x="234" y="18"/>
                    <a:pt x="289" y="23"/>
                  </a:cubicBezTo>
                  <a:cubicBezTo>
                    <a:pt x="339" y="27"/>
                    <a:pt x="389" y="33"/>
                    <a:pt x="439" y="39"/>
                  </a:cubicBezTo>
                  <a:cubicBezTo>
                    <a:pt x="440" y="39"/>
                    <a:pt x="442" y="42"/>
                    <a:pt x="44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65250" y="3371850"/>
              <a:ext cx="271463" cy="276225"/>
            </a:xfrm>
            <a:custGeom>
              <a:avLst/>
              <a:gdLst>
                <a:gd name="T0" fmla="*/ 155 w 160"/>
                <a:gd name="T1" fmla="*/ 162 h 162"/>
                <a:gd name="T2" fmla="*/ 75 w 160"/>
                <a:gd name="T3" fmla="*/ 83 h 162"/>
                <a:gd name="T4" fmla="*/ 58 w 160"/>
                <a:gd name="T5" fmla="*/ 70 h 162"/>
                <a:gd name="T6" fmla="*/ 0 w 160"/>
                <a:gd name="T7" fmla="*/ 0 h 162"/>
                <a:gd name="T8" fmla="*/ 48 w 160"/>
                <a:gd name="T9" fmla="*/ 45 h 162"/>
                <a:gd name="T10" fmla="*/ 80 w 160"/>
                <a:gd name="T11" fmla="*/ 50 h 162"/>
                <a:gd name="T12" fmla="*/ 116 w 160"/>
                <a:gd name="T13" fmla="*/ 33 h 162"/>
                <a:gd name="T14" fmla="*/ 135 w 160"/>
                <a:gd name="T15" fmla="*/ 38 h 162"/>
                <a:gd name="T16" fmla="*/ 156 w 160"/>
                <a:gd name="T17" fmla="*/ 70 h 162"/>
                <a:gd name="T18" fmla="*/ 159 w 160"/>
                <a:gd name="T19" fmla="*/ 106 h 162"/>
                <a:gd name="T20" fmla="*/ 155 w 160"/>
                <a:gd name="T2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2">
                  <a:moveTo>
                    <a:pt x="155" y="162"/>
                  </a:moveTo>
                  <a:cubicBezTo>
                    <a:pt x="130" y="137"/>
                    <a:pt x="103" y="110"/>
                    <a:pt x="75" y="83"/>
                  </a:cubicBezTo>
                  <a:cubicBezTo>
                    <a:pt x="70" y="78"/>
                    <a:pt x="64" y="71"/>
                    <a:pt x="58" y="70"/>
                  </a:cubicBezTo>
                  <a:cubicBezTo>
                    <a:pt x="22" y="62"/>
                    <a:pt x="10" y="32"/>
                    <a:pt x="0" y="0"/>
                  </a:cubicBezTo>
                  <a:cubicBezTo>
                    <a:pt x="16" y="15"/>
                    <a:pt x="33" y="29"/>
                    <a:pt x="48" y="45"/>
                  </a:cubicBezTo>
                  <a:cubicBezTo>
                    <a:pt x="58" y="57"/>
                    <a:pt x="67" y="57"/>
                    <a:pt x="80" y="50"/>
                  </a:cubicBezTo>
                  <a:cubicBezTo>
                    <a:pt x="91" y="43"/>
                    <a:pt x="104" y="39"/>
                    <a:pt x="116" y="33"/>
                  </a:cubicBezTo>
                  <a:cubicBezTo>
                    <a:pt x="125" y="28"/>
                    <a:pt x="130" y="30"/>
                    <a:pt x="135" y="38"/>
                  </a:cubicBezTo>
                  <a:cubicBezTo>
                    <a:pt x="142" y="49"/>
                    <a:pt x="152" y="58"/>
                    <a:pt x="156" y="70"/>
                  </a:cubicBezTo>
                  <a:cubicBezTo>
                    <a:pt x="160" y="81"/>
                    <a:pt x="159" y="94"/>
                    <a:pt x="159" y="106"/>
                  </a:cubicBezTo>
                  <a:cubicBezTo>
                    <a:pt x="158" y="125"/>
                    <a:pt x="156" y="145"/>
                    <a:pt x="155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643063" y="3402013"/>
              <a:ext cx="157163" cy="280988"/>
            </a:xfrm>
            <a:custGeom>
              <a:avLst/>
              <a:gdLst>
                <a:gd name="T0" fmla="*/ 92 w 92"/>
                <a:gd name="T1" fmla="*/ 139 h 165"/>
                <a:gd name="T2" fmla="*/ 32 w 92"/>
                <a:gd name="T3" fmla="*/ 165 h 165"/>
                <a:gd name="T4" fmla="*/ 0 w 92"/>
                <a:gd name="T5" fmla="*/ 0 h 165"/>
                <a:gd name="T6" fmla="*/ 42 w 92"/>
                <a:gd name="T7" fmla="*/ 30 h 165"/>
                <a:gd name="T8" fmla="*/ 92 w 92"/>
                <a:gd name="T9" fmla="*/ 1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65">
                  <a:moveTo>
                    <a:pt x="92" y="139"/>
                  </a:moveTo>
                  <a:cubicBezTo>
                    <a:pt x="70" y="149"/>
                    <a:pt x="52" y="157"/>
                    <a:pt x="32" y="165"/>
                  </a:cubicBezTo>
                  <a:cubicBezTo>
                    <a:pt x="58" y="102"/>
                    <a:pt x="27" y="54"/>
                    <a:pt x="0" y="0"/>
                  </a:cubicBezTo>
                  <a:cubicBezTo>
                    <a:pt x="15" y="10"/>
                    <a:pt x="35" y="17"/>
                    <a:pt x="42" y="30"/>
                  </a:cubicBezTo>
                  <a:cubicBezTo>
                    <a:pt x="62" y="64"/>
                    <a:pt x="76" y="102"/>
                    <a:pt x="9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42988" y="4357688"/>
              <a:ext cx="171450" cy="173038"/>
            </a:xfrm>
            <a:custGeom>
              <a:avLst/>
              <a:gdLst>
                <a:gd name="T0" fmla="*/ 9 w 101"/>
                <a:gd name="T1" fmla="*/ 101 h 101"/>
                <a:gd name="T2" fmla="*/ 26 w 101"/>
                <a:gd name="T3" fmla="*/ 60 h 101"/>
                <a:gd name="T4" fmla="*/ 42 w 101"/>
                <a:gd name="T5" fmla="*/ 49 h 101"/>
                <a:gd name="T6" fmla="*/ 47 w 101"/>
                <a:gd name="T7" fmla="*/ 17 h 101"/>
                <a:gd name="T8" fmla="*/ 44 w 101"/>
                <a:gd name="T9" fmla="*/ 5 h 101"/>
                <a:gd name="T10" fmla="*/ 60 w 101"/>
                <a:gd name="T11" fmla="*/ 2 h 101"/>
                <a:gd name="T12" fmla="*/ 101 w 101"/>
                <a:gd name="T13" fmla="*/ 31 h 101"/>
                <a:gd name="T14" fmla="*/ 51 w 101"/>
                <a:gd name="T15" fmla="*/ 58 h 101"/>
                <a:gd name="T16" fmla="*/ 36 w 101"/>
                <a:gd name="T17" fmla="*/ 80 h 101"/>
                <a:gd name="T18" fmla="*/ 9 w 101"/>
                <a:gd name="T19" fmla="*/ 100 h 101"/>
                <a:gd name="T20" fmla="*/ 9 w 101"/>
                <a:gd name="T2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1">
                  <a:moveTo>
                    <a:pt x="9" y="101"/>
                  </a:moveTo>
                  <a:cubicBezTo>
                    <a:pt x="0" y="81"/>
                    <a:pt x="10" y="70"/>
                    <a:pt x="26" y="60"/>
                  </a:cubicBezTo>
                  <a:cubicBezTo>
                    <a:pt x="32" y="56"/>
                    <a:pt x="37" y="52"/>
                    <a:pt x="42" y="49"/>
                  </a:cubicBezTo>
                  <a:cubicBezTo>
                    <a:pt x="63" y="35"/>
                    <a:pt x="63" y="35"/>
                    <a:pt x="47" y="17"/>
                  </a:cubicBezTo>
                  <a:cubicBezTo>
                    <a:pt x="45" y="14"/>
                    <a:pt x="45" y="9"/>
                    <a:pt x="44" y="5"/>
                  </a:cubicBezTo>
                  <a:cubicBezTo>
                    <a:pt x="50" y="4"/>
                    <a:pt x="57" y="0"/>
                    <a:pt x="60" y="2"/>
                  </a:cubicBezTo>
                  <a:cubicBezTo>
                    <a:pt x="75" y="11"/>
                    <a:pt x="88" y="22"/>
                    <a:pt x="101" y="31"/>
                  </a:cubicBezTo>
                  <a:cubicBezTo>
                    <a:pt x="83" y="40"/>
                    <a:pt x="67" y="48"/>
                    <a:pt x="51" y="58"/>
                  </a:cubicBezTo>
                  <a:cubicBezTo>
                    <a:pt x="44" y="63"/>
                    <a:pt x="37" y="72"/>
                    <a:pt x="36" y="80"/>
                  </a:cubicBezTo>
                  <a:cubicBezTo>
                    <a:pt x="33" y="97"/>
                    <a:pt x="23" y="101"/>
                    <a:pt x="9" y="100"/>
                  </a:cubicBezTo>
                  <a:cubicBezTo>
                    <a:pt x="9" y="100"/>
                    <a:pt x="9" y="101"/>
                    <a:pt x="9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960563" y="5499100"/>
              <a:ext cx="128588" cy="76200"/>
            </a:xfrm>
            <a:custGeom>
              <a:avLst/>
              <a:gdLst>
                <a:gd name="T0" fmla="*/ 76 w 76"/>
                <a:gd name="T1" fmla="*/ 38 h 44"/>
                <a:gd name="T2" fmla="*/ 33 w 76"/>
                <a:gd name="T3" fmla="*/ 41 h 44"/>
                <a:gd name="T4" fmla="*/ 9 w 76"/>
                <a:gd name="T5" fmla="*/ 22 h 44"/>
                <a:gd name="T6" fmla="*/ 10 w 76"/>
                <a:gd name="T7" fmla="*/ 0 h 44"/>
                <a:gd name="T8" fmla="*/ 32 w 76"/>
                <a:gd name="T9" fmla="*/ 12 h 44"/>
                <a:gd name="T10" fmla="*/ 76 w 76"/>
                <a:gd name="T1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4">
                  <a:moveTo>
                    <a:pt x="76" y="38"/>
                  </a:moveTo>
                  <a:cubicBezTo>
                    <a:pt x="56" y="40"/>
                    <a:pt x="44" y="44"/>
                    <a:pt x="33" y="41"/>
                  </a:cubicBezTo>
                  <a:cubicBezTo>
                    <a:pt x="24" y="39"/>
                    <a:pt x="14" y="30"/>
                    <a:pt x="9" y="22"/>
                  </a:cubicBezTo>
                  <a:cubicBezTo>
                    <a:pt x="3" y="14"/>
                    <a:pt x="0" y="2"/>
                    <a:pt x="10" y="0"/>
                  </a:cubicBezTo>
                  <a:cubicBezTo>
                    <a:pt x="20" y="6"/>
                    <a:pt x="27" y="13"/>
                    <a:pt x="32" y="12"/>
                  </a:cubicBezTo>
                  <a:cubicBezTo>
                    <a:pt x="54" y="9"/>
                    <a:pt x="58" y="29"/>
                    <a:pt x="7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19188" y="4441825"/>
              <a:ext cx="74613" cy="66675"/>
            </a:xfrm>
            <a:custGeom>
              <a:avLst/>
              <a:gdLst>
                <a:gd name="T0" fmla="*/ 35 w 44"/>
                <a:gd name="T1" fmla="*/ 0 h 39"/>
                <a:gd name="T2" fmla="*/ 44 w 44"/>
                <a:gd name="T3" fmla="*/ 24 h 39"/>
                <a:gd name="T4" fmla="*/ 5 w 44"/>
                <a:gd name="T5" fmla="*/ 39 h 39"/>
                <a:gd name="T6" fmla="*/ 35 w 44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9">
                  <a:moveTo>
                    <a:pt x="35" y="0"/>
                  </a:moveTo>
                  <a:cubicBezTo>
                    <a:pt x="39" y="8"/>
                    <a:pt x="41" y="15"/>
                    <a:pt x="44" y="24"/>
                  </a:cubicBezTo>
                  <a:cubicBezTo>
                    <a:pt x="32" y="29"/>
                    <a:pt x="19" y="34"/>
                    <a:pt x="5" y="39"/>
                  </a:cubicBezTo>
                  <a:cubicBezTo>
                    <a:pt x="0" y="13"/>
                    <a:pt x="22" y="11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31788" y="5272088"/>
              <a:ext cx="473075" cy="331788"/>
            </a:xfrm>
            <a:custGeom>
              <a:avLst/>
              <a:gdLst>
                <a:gd name="T0" fmla="*/ 0 w 278"/>
                <a:gd name="T1" fmla="*/ 112 h 195"/>
                <a:gd name="T2" fmla="*/ 126 w 278"/>
                <a:gd name="T3" fmla="*/ 59 h 195"/>
                <a:gd name="T4" fmla="*/ 176 w 278"/>
                <a:gd name="T5" fmla="*/ 34 h 195"/>
                <a:gd name="T6" fmla="*/ 199 w 278"/>
                <a:gd name="T7" fmla="*/ 33 h 195"/>
                <a:gd name="T8" fmla="*/ 248 w 278"/>
                <a:gd name="T9" fmla="*/ 13 h 195"/>
                <a:gd name="T10" fmla="*/ 268 w 278"/>
                <a:gd name="T11" fmla="*/ 21 h 195"/>
                <a:gd name="T12" fmla="*/ 269 w 278"/>
                <a:gd name="T13" fmla="*/ 90 h 195"/>
                <a:gd name="T14" fmla="*/ 228 w 278"/>
                <a:gd name="T15" fmla="*/ 195 h 195"/>
                <a:gd name="T16" fmla="*/ 193 w 278"/>
                <a:gd name="T17" fmla="*/ 175 h 195"/>
                <a:gd name="T18" fmla="*/ 155 w 278"/>
                <a:gd name="T19" fmla="*/ 167 h 195"/>
                <a:gd name="T20" fmla="*/ 135 w 278"/>
                <a:gd name="T21" fmla="*/ 158 h 195"/>
                <a:gd name="T22" fmla="*/ 88 w 278"/>
                <a:gd name="T23" fmla="*/ 147 h 195"/>
                <a:gd name="T24" fmla="*/ 43 w 278"/>
                <a:gd name="T25" fmla="*/ 141 h 195"/>
                <a:gd name="T26" fmla="*/ 22 w 278"/>
                <a:gd name="T27" fmla="*/ 140 h 195"/>
                <a:gd name="T28" fmla="*/ 37 w 278"/>
                <a:gd name="T29" fmla="*/ 134 h 195"/>
                <a:gd name="T30" fmla="*/ 35 w 278"/>
                <a:gd name="T31" fmla="*/ 128 h 195"/>
                <a:gd name="T32" fmla="*/ 0 w 278"/>
                <a:gd name="T33" fmla="*/ 1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195">
                  <a:moveTo>
                    <a:pt x="0" y="112"/>
                  </a:moveTo>
                  <a:cubicBezTo>
                    <a:pt x="38" y="88"/>
                    <a:pt x="82" y="73"/>
                    <a:pt x="126" y="59"/>
                  </a:cubicBezTo>
                  <a:cubicBezTo>
                    <a:pt x="144" y="54"/>
                    <a:pt x="159" y="42"/>
                    <a:pt x="176" y="34"/>
                  </a:cubicBezTo>
                  <a:cubicBezTo>
                    <a:pt x="184" y="30"/>
                    <a:pt x="193" y="33"/>
                    <a:pt x="199" y="33"/>
                  </a:cubicBezTo>
                  <a:cubicBezTo>
                    <a:pt x="216" y="31"/>
                    <a:pt x="234" y="23"/>
                    <a:pt x="248" y="13"/>
                  </a:cubicBezTo>
                  <a:cubicBezTo>
                    <a:pt x="264" y="0"/>
                    <a:pt x="268" y="6"/>
                    <a:pt x="268" y="21"/>
                  </a:cubicBezTo>
                  <a:cubicBezTo>
                    <a:pt x="269" y="44"/>
                    <a:pt x="264" y="68"/>
                    <a:pt x="269" y="90"/>
                  </a:cubicBezTo>
                  <a:cubicBezTo>
                    <a:pt x="278" y="135"/>
                    <a:pt x="242" y="158"/>
                    <a:pt x="228" y="195"/>
                  </a:cubicBezTo>
                  <a:cubicBezTo>
                    <a:pt x="215" y="187"/>
                    <a:pt x="203" y="182"/>
                    <a:pt x="193" y="175"/>
                  </a:cubicBezTo>
                  <a:cubicBezTo>
                    <a:pt x="181" y="167"/>
                    <a:pt x="171" y="159"/>
                    <a:pt x="155" y="167"/>
                  </a:cubicBezTo>
                  <a:cubicBezTo>
                    <a:pt x="151" y="169"/>
                    <a:pt x="140" y="163"/>
                    <a:pt x="135" y="158"/>
                  </a:cubicBezTo>
                  <a:cubicBezTo>
                    <a:pt x="122" y="143"/>
                    <a:pt x="107" y="142"/>
                    <a:pt x="88" y="147"/>
                  </a:cubicBezTo>
                  <a:cubicBezTo>
                    <a:pt x="74" y="151"/>
                    <a:pt x="56" y="164"/>
                    <a:pt x="43" y="141"/>
                  </a:cubicBezTo>
                  <a:cubicBezTo>
                    <a:pt x="41" y="139"/>
                    <a:pt x="31" y="142"/>
                    <a:pt x="22" y="140"/>
                  </a:cubicBezTo>
                  <a:cubicBezTo>
                    <a:pt x="27" y="138"/>
                    <a:pt x="32" y="136"/>
                    <a:pt x="37" y="134"/>
                  </a:cubicBezTo>
                  <a:cubicBezTo>
                    <a:pt x="36" y="132"/>
                    <a:pt x="36" y="130"/>
                    <a:pt x="35" y="128"/>
                  </a:cubicBezTo>
                  <a:cubicBezTo>
                    <a:pt x="24" y="123"/>
                    <a:pt x="12" y="118"/>
                    <a:pt x="0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285875" y="5487988"/>
              <a:ext cx="80963" cy="101600"/>
            </a:xfrm>
            <a:custGeom>
              <a:avLst/>
              <a:gdLst>
                <a:gd name="T0" fmla="*/ 0 w 48"/>
                <a:gd name="T1" fmla="*/ 60 h 60"/>
                <a:gd name="T2" fmla="*/ 48 w 48"/>
                <a:gd name="T3" fmla="*/ 8 h 60"/>
                <a:gd name="T4" fmla="*/ 18 w 48"/>
                <a:gd name="T5" fmla="*/ 31 h 60"/>
                <a:gd name="T6" fmla="*/ 0 w 4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cubicBezTo>
                    <a:pt x="5" y="15"/>
                    <a:pt x="17" y="0"/>
                    <a:pt x="48" y="8"/>
                  </a:cubicBezTo>
                  <a:cubicBezTo>
                    <a:pt x="36" y="17"/>
                    <a:pt x="26" y="22"/>
                    <a:pt x="18" y="31"/>
                  </a:cubicBezTo>
                  <a:cubicBezTo>
                    <a:pt x="11" y="39"/>
                    <a:pt x="6" y="50"/>
                    <a:pt x="0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230313" y="5421313"/>
              <a:ext cx="50800" cy="61913"/>
            </a:xfrm>
            <a:custGeom>
              <a:avLst/>
              <a:gdLst>
                <a:gd name="T0" fmla="*/ 30 w 30"/>
                <a:gd name="T1" fmla="*/ 5 h 36"/>
                <a:gd name="T2" fmla="*/ 15 w 30"/>
                <a:gd name="T3" fmla="*/ 36 h 36"/>
                <a:gd name="T4" fmla="*/ 0 w 30"/>
                <a:gd name="T5" fmla="*/ 8 h 36"/>
                <a:gd name="T6" fmla="*/ 27 w 30"/>
                <a:gd name="T7" fmla="*/ 0 h 36"/>
                <a:gd name="T8" fmla="*/ 30 w 30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30" y="5"/>
                  </a:moveTo>
                  <a:cubicBezTo>
                    <a:pt x="25" y="15"/>
                    <a:pt x="21" y="24"/>
                    <a:pt x="15" y="36"/>
                  </a:cubicBezTo>
                  <a:cubicBezTo>
                    <a:pt x="10" y="26"/>
                    <a:pt x="5" y="17"/>
                    <a:pt x="0" y="8"/>
                  </a:cubicBezTo>
                  <a:cubicBezTo>
                    <a:pt x="9" y="6"/>
                    <a:pt x="18" y="3"/>
                    <a:pt x="27" y="0"/>
                  </a:cubicBezTo>
                  <a:cubicBezTo>
                    <a:pt x="28" y="2"/>
                    <a:pt x="29" y="4"/>
                    <a:pt x="3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85" name="Imagen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704" y="1026150"/>
            <a:ext cx="2589489" cy="2476669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40" y="1164034"/>
            <a:ext cx="1566031" cy="180578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258" y="1932564"/>
            <a:ext cx="2005556" cy="2064761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838" y="4684897"/>
            <a:ext cx="1304832" cy="2025062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16" y="4694260"/>
            <a:ext cx="3088158" cy="1905772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425" y="2179691"/>
            <a:ext cx="2108660" cy="2351035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0364" y="2000714"/>
            <a:ext cx="2583315" cy="25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486677" y="240977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79" y="1896739"/>
            <a:ext cx="2384617" cy="41716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23" y="4253740"/>
            <a:ext cx="2820309" cy="24725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795" y="1488259"/>
            <a:ext cx="1784133" cy="24943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096" y="3391484"/>
            <a:ext cx="1150581" cy="17245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234" y="3982581"/>
            <a:ext cx="1054442" cy="26688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1698" y="3131332"/>
            <a:ext cx="1463356" cy="361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9663" y="2719116"/>
            <a:ext cx="2497002" cy="38595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5540" y="517278"/>
            <a:ext cx="2094447" cy="19419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4932" y="110313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486677" y="240977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55" y="1795094"/>
            <a:ext cx="3274932" cy="32990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95" y="2041399"/>
            <a:ext cx="2548895" cy="24605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385" y="2012826"/>
            <a:ext cx="3043640" cy="39761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489" y="4960916"/>
            <a:ext cx="1860286" cy="14117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267" y="5238838"/>
            <a:ext cx="2315707" cy="1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538127" y="308509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7" y="1846624"/>
            <a:ext cx="3072703" cy="21074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965" y="2126552"/>
            <a:ext cx="2361903" cy="43640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067" y="3981796"/>
            <a:ext cx="3004304" cy="22619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97" y="4308556"/>
            <a:ext cx="3434109" cy="19351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127" y="1721614"/>
            <a:ext cx="3133859" cy="19356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742" y="1961698"/>
            <a:ext cx="1576300" cy="18772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7393" y="5663814"/>
            <a:ext cx="2260187" cy="5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1" y="1656176"/>
            <a:ext cx="3302540" cy="21782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357" y="1735682"/>
            <a:ext cx="3164520" cy="25981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729" y="3907071"/>
            <a:ext cx="2803857" cy="2365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77" y="4843680"/>
            <a:ext cx="3757500" cy="142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680" y="1656176"/>
            <a:ext cx="2582846" cy="19483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51" y="3604519"/>
            <a:ext cx="3022200" cy="26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C4B8A8-30F0-4209-B976-205ED093BE66}"/>
              </a:ext>
            </a:extLst>
          </p:cNvPr>
          <p:cNvGrpSpPr/>
          <p:nvPr/>
        </p:nvGrpSpPr>
        <p:grpSpPr>
          <a:xfrm>
            <a:off x="4229498" y="1477429"/>
            <a:ext cx="2363732" cy="5034095"/>
            <a:chOff x="4832695" y="1476374"/>
            <a:chExt cx="2363732" cy="503409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F11777F-1C67-40CA-A8F8-472986AA409C}"/>
                </a:ext>
              </a:extLst>
            </p:cNvPr>
            <p:cNvSpPr/>
            <p:nvPr/>
          </p:nvSpPr>
          <p:spPr>
            <a:xfrm rot="298402" flipH="1">
              <a:off x="5277950" y="4007004"/>
              <a:ext cx="488035" cy="2503465"/>
            </a:xfrm>
            <a:custGeom>
              <a:avLst/>
              <a:gdLst>
                <a:gd name="connsiteX0" fmla="*/ 422023 w 488035"/>
                <a:gd name="connsiteY0" fmla="*/ 2479092 h 2503465"/>
                <a:gd name="connsiteX1" fmla="*/ 417453 w 488035"/>
                <a:gd name="connsiteY1" fmla="*/ 2489755 h 2503465"/>
                <a:gd name="connsiteX2" fmla="*/ 442842 w 488035"/>
                <a:gd name="connsiteY2" fmla="*/ 2503465 h 2503465"/>
                <a:gd name="connsiteX3" fmla="*/ 458075 w 488035"/>
                <a:gd name="connsiteY3" fmla="*/ 2494325 h 2503465"/>
                <a:gd name="connsiteX4" fmla="*/ 448428 w 488035"/>
                <a:gd name="connsiteY4" fmla="*/ 2482138 h 2503465"/>
                <a:gd name="connsiteX5" fmla="*/ 422023 w 488035"/>
                <a:gd name="connsiteY5" fmla="*/ 2479092 h 2503465"/>
                <a:gd name="connsiteX6" fmla="*/ 374801 w 488035"/>
                <a:gd name="connsiteY6" fmla="*/ 2423237 h 2503465"/>
                <a:gd name="connsiteX7" fmla="*/ 343318 w 488035"/>
                <a:gd name="connsiteY7" fmla="*/ 2434408 h 2503465"/>
                <a:gd name="connsiteX8" fmla="*/ 312345 w 488035"/>
                <a:gd name="connsiteY8" fmla="*/ 2462336 h 2503465"/>
                <a:gd name="connsiteX9" fmla="*/ 317422 w 488035"/>
                <a:gd name="connsiteY9" fmla="*/ 2475538 h 2503465"/>
                <a:gd name="connsiteX10" fmla="*/ 357536 w 488035"/>
                <a:gd name="connsiteY10" fmla="*/ 2460813 h 2503465"/>
                <a:gd name="connsiteX11" fmla="*/ 374293 w 488035"/>
                <a:gd name="connsiteY11" fmla="*/ 2469444 h 2503465"/>
                <a:gd name="connsiteX12" fmla="*/ 416946 w 488035"/>
                <a:gd name="connsiteY12" fmla="*/ 2464875 h 2503465"/>
                <a:gd name="connsiteX13" fmla="*/ 452490 w 488035"/>
                <a:gd name="connsiteY13" fmla="*/ 2460305 h 2503465"/>
                <a:gd name="connsiteX14" fmla="*/ 483972 w 488035"/>
                <a:gd name="connsiteY14" fmla="*/ 2478585 h 2503465"/>
                <a:gd name="connsiteX15" fmla="*/ 488035 w 488035"/>
                <a:gd name="connsiteY15" fmla="*/ 2471476 h 2503465"/>
                <a:gd name="connsiteX16" fmla="*/ 424054 w 488035"/>
                <a:gd name="connsiteY16" fmla="*/ 2431361 h 2503465"/>
                <a:gd name="connsiteX17" fmla="*/ 402221 w 488035"/>
                <a:gd name="connsiteY17" fmla="*/ 2427807 h 2503465"/>
                <a:gd name="connsiteX18" fmla="*/ 394604 w 488035"/>
                <a:gd name="connsiteY18" fmla="*/ 2447103 h 2503465"/>
                <a:gd name="connsiteX19" fmla="*/ 374801 w 488035"/>
                <a:gd name="connsiteY19" fmla="*/ 2423237 h 2503465"/>
                <a:gd name="connsiteX20" fmla="*/ 335194 w 488035"/>
                <a:gd name="connsiteY20" fmla="*/ 2341484 h 2503465"/>
                <a:gd name="connsiteX21" fmla="*/ 310313 w 488035"/>
                <a:gd name="connsiteY21" fmla="*/ 2348086 h 2503465"/>
                <a:gd name="connsiteX22" fmla="*/ 325038 w 488035"/>
                <a:gd name="connsiteY22" fmla="*/ 2401403 h 2503465"/>
                <a:gd name="connsiteX23" fmla="*/ 335701 w 488035"/>
                <a:gd name="connsiteY23" fmla="*/ 2415621 h 2503465"/>
                <a:gd name="connsiteX24" fmla="*/ 354997 w 488035"/>
                <a:gd name="connsiteY24" fmla="*/ 2412574 h 2503465"/>
                <a:gd name="connsiteX25" fmla="*/ 359567 w 488035"/>
                <a:gd name="connsiteY25" fmla="*/ 2393786 h 2503465"/>
                <a:gd name="connsiteX26" fmla="*/ 351950 w 488035"/>
                <a:gd name="connsiteY26" fmla="*/ 2357226 h 2503465"/>
                <a:gd name="connsiteX27" fmla="*/ 335194 w 488035"/>
                <a:gd name="connsiteY27" fmla="*/ 2341484 h 2503465"/>
                <a:gd name="connsiteX28" fmla="*/ 244874 w 488035"/>
                <a:gd name="connsiteY28" fmla="*/ 2324855 h 2503465"/>
                <a:gd name="connsiteX29" fmla="*/ 212820 w 488035"/>
                <a:gd name="connsiteY29" fmla="*/ 2322189 h 2503465"/>
                <a:gd name="connsiteX30" fmla="*/ 222976 w 488035"/>
                <a:gd name="connsiteY30" fmla="*/ 2378553 h 2503465"/>
                <a:gd name="connsiteX31" fmla="*/ 227545 w 488035"/>
                <a:gd name="connsiteY31" fmla="*/ 2392770 h 2503465"/>
                <a:gd name="connsiteX32" fmla="*/ 297112 w 488035"/>
                <a:gd name="connsiteY32" fmla="*/ 2448118 h 2503465"/>
                <a:gd name="connsiteX33" fmla="*/ 292541 w 488035"/>
                <a:gd name="connsiteY33" fmla="*/ 2410035 h 2503465"/>
                <a:gd name="connsiteX34" fmla="*/ 238208 w 488035"/>
                <a:gd name="connsiteY34" fmla="*/ 2352656 h 2503465"/>
                <a:gd name="connsiteX35" fmla="*/ 244810 w 488035"/>
                <a:gd name="connsiteY35" fmla="*/ 2346563 h 2503465"/>
                <a:gd name="connsiteX36" fmla="*/ 284417 w 488035"/>
                <a:gd name="connsiteY36" fmla="*/ 2388708 h 2503465"/>
                <a:gd name="connsiteX37" fmla="*/ 302189 w 488035"/>
                <a:gd name="connsiteY37" fmla="*/ 2395816 h 2503465"/>
                <a:gd name="connsiteX38" fmla="*/ 302697 w 488035"/>
                <a:gd name="connsiteY38" fmla="*/ 2374490 h 2503465"/>
                <a:gd name="connsiteX39" fmla="*/ 286956 w 488035"/>
                <a:gd name="connsiteY39" fmla="*/ 2333868 h 2503465"/>
                <a:gd name="connsiteX40" fmla="*/ 280355 w 488035"/>
                <a:gd name="connsiteY40" fmla="*/ 2328283 h 2503465"/>
                <a:gd name="connsiteX41" fmla="*/ 244874 w 488035"/>
                <a:gd name="connsiteY41" fmla="*/ 2324855 h 2503465"/>
                <a:gd name="connsiteX42" fmla="*/ 305235 w 488035"/>
                <a:gd name="connsiteY42" fmla="*/ 2262272 h 2503465"/>
                <a:gd name="connsiteX43" fmla="*/ 295080 w 488035"/>
                <a:gd name="connsiteY43" fmla="*/ 2274965 h 2503465"/>
                <a:gd name="connsiteX44" fmla="*/ 293557 w 488035"/>
                <a:gd name="connsiteY44" fmla="*/ 2284614 h 2503465"/>
                <a:gd name="connsiteX45" fmla="*/ 313868 w 488035"/>
                <a:gd name="connsiteY45" fmla="*/ 2323204 h 2503465"/>
                <a:gd name="connsiteX46" fmla="*/ 333671 w 488035"/>
                <a:gd name="connsiteY46" fmla="*/ 2321681 h 2503465"/>
                <a:gd name="connsiteX47" fmla="*/ 336718 w 488035"/>
                <a:gd name="connsiteY47" fmla="*/ 2305940 h 2503465"/>
                <a:gd name="connsiteX48" fmla="*/ 318945 w 488035"/>
                <a:gd name="connsiteY48" fmla="*/ 2269888 h 2503465"/>
                <a:gd name="connsiteX49" fmla="*/ 305235 w 488035"/>
                <a:gd name="connsiteY49" fmla="*/ 2262272 h 2503465"/>
                <a:gd name="connsiteX50" fmla="*/ 167629 w 488035"/>
                <a:gd name="connsiteY50" fmla="*/ 2194737 h 2503465"/>
                <a:gd name="connsiteX51" fmla="*/ 137163 w 488035"/>
                <a:gd name="connsiteY51" fmla="*/ 2249069 h 2503465"/>
                <a:gd name="connsiteX52" fmla="*/ 121421 w 488035"/>
                <a:gd name="connsiteY52" fmla="*/ 2274458 h 2503465"/>
                <a:gd name="connsiteX53" fmla="*/ 129546 w 488035"/>
                <a:gd name="connsiteY53" fmla="*/ 2288676 h 2503465"/>
                <a:gd name="connsiteX54" fmla="*/ 173214 w 488035"/>
                <a:gd name="connsiteY54" fmla="*/ 2312541 h 2503465"/>
                <a:gd name="connsiteX55" fmla="*/ 205712 w 488035"/>
                <a:gd name="connsiteY55" fmla="*/ 2302894 h 2503465"/>
                <a:gd name="connsiteX56" fmla="*/ 203173 w 488035"/>
                <a:gd name="connsiteY56" fmla="*/ 2258716 h 2503465"/>
                <a:gd name="connsiteX57" fmla="*/ 195556 w 488035"/>
                <a:gd name="connsiteY57" fmla="*/ 2240944 h 2503465"/>
                <a:gd name="connsiteX58" fmla="*/ 231101 w 488035"/>
                <a:gd name="connsiteY58" fmla="*/ 2282075 h 2503465"/>
                <a:gd name="connsiteX59" fmla="*/ 229578 w 488035"/>
                <a:gd name="connsiteY59" fmla="*/ 2287660 h 2503465"/>
                <a:gd name="connsiteX60" fmla="*/ 238210 w 488035"/>
                <a:gd name="connsiteY60" fmla="*/ 2312541 h 2503465"/>
                <a:gd name="connsiteX61" fmla="*/ 267153 w 488035"/>
                <a:gd name="connsiteY61" fmla="*/ 2306956 h 2503465"/>
                <a:gd name="connsiteX62" fmla="*/ 300158 w 488035"/>
                <a:gd name="connsiteY62" fmla="*/ 2223681 h 2503465"/>
                <a:gd name="connsiteX63" fmla="*/ 167629 w 488035"/>
                <a:gd name="connsiteY63" fmla="*/ 2194737 h 2503465"/>
                <a:gd name="connsiteX64" fmla="*/ 113804 w 488035"/>
                <a:gd name="connsiteY64" fmla="*/ 2150054 h 2503465"/>
                <a:gd name="connsiteX65" fmla="*/ 57949 w 488035"/>
                <a:gd name="connsiteY65" fmla="*/ 2170365 h 2503465"/>
                <a:gd name="connsiteX66" fmla="*/ 65057 w 488035"/>
                <a:gd name="connsiteY66" fmla="*/ 2211495 h 2503465"/>
                <a:gd name="connsiteX67" fmla="*/ 71151 w 488035"/>
                <a:gd name="connsiteY67" fmla="*/ 2223681 h 2503465"/>
                <a:gd name="connsiteX68" fmla="*/ 134624 w 488035"/>
                <a:gd name="connsiteY68" fmla="*/ 2231806 h 2503465"/>
                <a:gd name="connsiteX69" fmla="*/ 130053 w 488035"/>
                <a:gd name="connsiteY69" fmla="*/ 2186613 h 2503465"/>
                <a:gd name="connsiteX70" fmla="*/ 113804 w 488035"/>
                <a:gd name="connsiteY70" fmla="*/ 2150054 h 2503465"/>
                <a:gd name="connsiteX71" fmla="*/ 166463 w 488035"/>
                <a:gd name="connsiteY71" fmla="*/ 1228776 h 2503465"/>
                <a:gd name="connsiteX72" fmla="*/ 142748 w 488035"/>
                <a:gd name="connsiteY72" fmla="*/ 1229966 h 2503465"/>
                <a:gd name="connsiteX73" fmla="*/ 160012 w 488035"/>
                <a:gd name="connsiteY73" fmla="*/ 1261448 h 2503465"/>
                <a:gd name="connsiteX74" fmla="*/ 183878 w 488035"/>
                <a:gd name="connsiteY74" fmla="*/ 1334060 h 2503465"/>
                <a:gd name="connsiteX75" fmla="*/ 175753 w 488035"/>
                <a:gd name="connsiteY75" fmla="*/ 1653450 h 2503465"/>
                <a:gd name="connsiteX76" fmla="*/ 159504 w 488035"/>
                <a:gd name="connsiteY76" fmla="*/ 2045452 h 2503465"/>
                <a:gd name="connsiteX77" fmla="*/ 124976 w 488035"/>
                <a:gd name="connsiteY77" fmla="*/ 2119080 h 2503465"/>
                <a:gd name="connsiteX78" fmla="*/ 111266 w 488035"/>
                <a:gd name="connsiteY78" fmla="*/ 2138883 h 2503465"/>
                <a:gd name="connsiteX79" fmla="*/ 187432 w 488035"/>
                <a:gd name="connsiteY79" fmla="*/ 2089122 h 2503465"/>
                <a:gd name="connsiteX80" fmla="*/ 199619 w 488035"/>
                <a:gd name="connsiteY80" fmla="*/ 1891597 h 2503465"/>
                <a:gd name="connsiteX81" fmla="*/ 214852 w 488035"/>
                <a:gd name="connsiteY81" fmla="*/ 1548849 h 2503465"/>
                <a:gd name="connsiteX82" fmla="*/ 219930 w 488035"/>
                <a:gd name="connsiteY82" fmla="*/ 1321365 h 2503465"/>
                <a:gd name="connsiteX83" fmla="*/ 234656 w 488035"/>
                <a:gd name="connsiteY83" fmla="*/ 1274650 h 2503465"/>
                <a:gd name="connsiteX84" fmla="*/ 234655 w 488035"/>
                <a:gd name="connsiteY84" fmla="*/ 1258909 h 2503465"/>
                <a:gd name="connsiteX85" fmla="*/ 166463 w 488035"/>
                <a:gd name="connsiteY85" fmla="*/ 1228776 h 2503465"/>
                <a:gd name="connsiteX86" fmla="*/ 310822 w 488035"/>
                <a:gd name="connsiteY86" fmla="*/ 1132982 h 2503465"/>
                <a:gd name="connsiteX87" fmla="*/ 270707 w 488035"/>
                <a:gd name="connsiteY87" fmla="*/ 1172080 h 2503465"/>
                <a:gd name="connsiteX88" fmla="*/ 247857 w 488035"/>
                <a:gd name="connsiteY88" fmla="*/ 1207116 h 2503465"/>
                <a:gd name="connsiteX89" fmla="*/ 244303 w 488035"/>
                <a:gd name="connsiteY89" fmla="*/ 1244184 h 2503465"/>
                <a:gd name="connsiteX90" fmla="*/ 267661 w 488035"/>
                <a:gd name="connsiteY90" fmla="*/ 1288361 h 2503465"/>
                <a:gd name="connsiteX91" fmla="*/ 267661 w 488035"/>
                <a:gd name="connsiteY91" fmla="*/ 1340154 h 2503465"/>
                <a:gd name="connsiteX92" fmla="*/ 250904 w 488035"/>
                <a:gd name="connsiteY92" fmla="*/ 1659036 h 2503465"/>
                <a:gd name="connsiteX93" fmla="*/ 238717 w 488035"/>
                <a:gd name="connsiteY93" fmla="*/ 1797659 h 2503465"/>
                <a:gd name="connsiteX94" fmla="*/ 212313 w 488035"/>
                <a:gd name="connsiteY94" fmla="*/ 2019049 h 2503465"/>
                <a:gd name="connsiteX95" fmla="*/ 192510 w 488035"/>
                <a:gd name="connsiteY95" fmla="*/ 2122635 h 2503465"/>
                <a:gd name="connsiteX96" fmla="*/ 164582 w 488035"/>
                <a:gd name="connsiteY96" fmla="*/ 2143454 h 2503465"/>
                <a:gd name="connsiteX97" fmla="*/ 142748 w 488035"/>
                <a:gd name="connsiteY97" fmla="*/ 2152594 h 2503465"/>
                <a:gd name="connsiteX98" fmla="*/ 150872 w 488035"/>
                <a:gd name="connsiteY98" fmla="*/ 2182552 h 2503465"/>
                <a:gd name="connsiteX99" fmla="*/ 172707 w 488035"/>
                <a:gd name="connsiteY99" fmla="*/ 2185091 h 2503465"/>
                <a:gd name="connsiteX100" fmla="*/ 199111 w 488035"/>
                <a:gd name="connsiteY100" fmla="*/ 2183060 h 2503465"/>
                <a:gd name="connsiteX101" fmla="*/ 260552 w 488035"/>
                <a:gd name="connsiteY101" fmla="*/ 2193215 h 2503465"/>
                <a:gd name="connsiteX102" fmla="*/ 283401 w 488035"/>
                <a:gd name="connsiteY102" fmla="*/ 2183060 h 2503465"/>
                <a:gd name="connsiteX103" fmla="*/ 282386 w 488035"/>
                <a:gd name="connsiteY103" fmla="*/ 2158687 h 2503465"/>
                <a:gd name="connsiteX104" fmla="*/ 266645 w 488035"/>
                <a:gd name="connsiteY104" fmla="*/ 2106386 h 2503465"/>
                <a:gd name="connsiteX105" fmla="*/ 274769 w 488035"/>
                <a:gd name="connsiteY105" fmla="*/ 1969795 h 2503465"/>
                <a:gd name="connsiteX106" fmla="*/ 291526 w 488035"/>
                <a:gd name="connsiteY106" fmla="*/ 1727586 h 2503465"/>
                <a:gd name="connsiteX107" fmla="*/ 309806 w 488035"/>
                <a:gd name="connsiteY107" fmla="*/ 1483346 h 2503465"/>
                <a:gd name="connsiteX108" fmla="*/ 325039 w 488035"/>
                <a:gd name="connsiteY108" fmla="*/ 1306133 h 2503465"/>
                <a:gd name="connsiteX109" fmla="*/ 340780 w 488035"/>
                <a:gd name="connsiteY109" fmla="*/ 1178174 h 2503465"/>
                <a:gd name="connsiteX110" fmla="*/ 310822 w 488035"/>
                <a:gd name="connsiteY110" fmla="*/ 1132982 h 2503465"/>
                <a:gd name="connsiteX111" fmla="*/ 238209 w 488035"/>
                <a:gd name="connsiteY111" fmla="*/ 1065446 h 2503465"/>
                <a:gd name="connsiteX112" fmla="*/ 187940 w 488035"/>
                <a:gd name="connsiteY112" fmla="*/ 1096929 h 2503465"/>
                <a:gd name="connsiteX113" fmla="*/ 230592 w 488035"/>
                <a:gd name="connsiteY113" fmla="*/ 1143644 h 2503465"/>
                <a:gd name="connsiteX114" fmla="*/ 267152 w 488035"/>
                <a:gd name="connsiteY114" fmla="*/ 1103530 h 2503465"/>
                <a:gd name="connsiteX115" fmla="*/ 238209 w 488035"/>
                <a:gd name="connsiteY115" fmla="*/ 1065446 h 2503465"/>
                <a:gd name="connsiteX116" fmla="*/ 164073 w 488035"/>
                <a:gd name="connsiteY116" fmla="*/ 1052752 h 2503465"/>
                <a:gd name="connsiteX117" fmla="*/ 157472 w 488035"/>
                <a:gd name="connsiteY117" fmla="*/ 1052752 h 2503465"/>
                <a:gd name="connsiteX118" fmla="*/ 131068 w 488035"/>
                <a:gd name="connsiteY118" fmla="*/ 1186806 h 2503465"/>
                <a:gd name="connsiteX119" fmla="*/ 142239 w 488035"/>
                <a:gd name="connsiteY119" fmla="*/ 1198484 h 2503465"/>
                <a:gd name="connsiteX120" fmla="*/ 220944 w 488035"/>
                <a:gd name="connsiteY120" fmla="*/ 1197469 h 2503465"/>
                <a:gd name="connsiteX121" fmla="*/ 231607 w 488035"/>
                <a:gd name="connsiteY121" fmla="*/ 1185282 h 2503465"/>
                <a:gd name="connsiteX122" fmla="*/ 220944 w 488035"/>
                <a:gd name="connsiteY122" fmla="*/ 1174111 h 2503465"/>
                <a:gd name="connsiteX123" fmla="*/ 185908 w 488035"/>
                <a:gd name="connsiteY123" fmla="*/ 1137551 h 2503465"/>
                <a:gd name="connsiteX124" fmla="*/ 172198 w 488035"/>
                <a:gd name="connsiteY124" fmla="*/ 1085250 h 2503465"/>
                <a:gd name="connsiteX125" fmla="*/ 164073 w 488035"/>
                <a:gd name="connsiteY125" fmla="*/ 1052752 h 2503465"/>
                <a:gd name="connsiteX126" fmla="*/ 191684 w 488035"/>
                <a:gd name="connsiteY126" fmla="*/ 137362 h 2503465"/>
                <a:gd name="connsiteX127" fmla="*/ 172706 w 488035"/>
                <a:gd name="connsiteY127" fmla="*/ 146883 h 2503465"/>
                <a:gd name="connsiteX128" fmla="*/ 88923 w 488035"/>
                <a:gd name="connsiteY128" fmla="*/ 144852 h 2503465"/>
                <a:gd name="connsiteX129" fmla="*/ 73689 w 488035"/>
                <a:gd name="connsiteY129" fmla="*/ 132666 h 2503465"/>
                <a:gd name="connsiteX130" fmla="*/ 32560 w 488035"/>
                <a:gd name="connsiteY130" fmla="*/ 129619 h 2503465"/>
                <a:gd name="connsiteX131" fmla="*/ 34084 w 488035"/>
                <a:gd name="connsiteY131" fmla="*/ 203754 h 2503465"/>
                <a:gd name="connsiteX132" fmla="*/ 88415 w 488035"/>
                <a:gd name="connsiteY132" fmla="*/ 267734 h 2503465"/>
                <a:gd name="connsiteX133" fmla="*/ 113296 w 488035"/>
                <a:gd name="connsiteY133" fmla="*/ 366242 h 2503465"/>
                <a:gd name="connsiteX134" fmla="*/ 199110 w 488035"/>
                <a:gd name="connsiteY134" fmla="*/ 795312 h 2503465"/>
                <a:gd name="connsiteX135" fmla="*/ 222976 w 488035"/>
                <a:gd name="connsiteY135" fmla="*/ 912100 h 2503465"/>
                <a:gd name="connsiteX136" fmla="*/ 181339 w 488035"/>
                <a:gd name="connsiteY136" fmla="*/ 970494 h 2503465"/>
                <a:gd name="connsiteX137" fmla="*/ 156965 w 488035"/>
                <a:gd name="connsiteY137" fmla="*/ 1002483 h 2503465"/>
                <a:gd name="connsiteX138" fmla="*/ 221960 w 488035"/>
                <a:gd name="connsiteY138" fmla="*/ 1053769 h 2503465"/>
                <a:gd name="connsiteX139" fmla="*/ 243287 w 488035"/>
                <a:gd name="connsiteY139" fmla="*/ 1052245 h 2503465"/>
                <a:gd name="connsiteX140" fmla="*/ 270199 w 488035"/>
                <a:gd name="connsiteY140" fmla="*/ 1073572 h 2503465"/>
                <a:gd name="connsiteX141" fmla="*/ 278831 w 488035"/>
                <a:gd name="connsiteY141" fmla="*/ 1101499 h 2503465"/>
                <a:gd name="connsiteX142" fmla="*/ 314375 w 488035"/>
                <a:gd name="connsiteY142" fmla="*/ 1115717 h 2503465"/>
                <a:gd name="connsiteX143" fmla="*/ 334178 w 488035"/>
                <a:gd name="connsiteY143" fmla="*/ 1049707 h 2503465"/>
                <a:gd name="connsiteX144" fmla="*/ 309297 w 488035"/>
                <a:gd name="connsiteY144" fmla="*/ 982172 h 2503465"/>
                <a:gd name="connsiteX145" fmla="*/ 266136 w 488035"/>
                <a:gd name="connsiteY145" fmla="*/ 720161 h 2503465"/>
                <a:gd name="connsiteX146" fmla="*/ 196571 w 488035"/>
                <a:gd name="connsiteY146" fmla="*/ 309879 h 2503465"/>
                <a:gd name="connsiteX147" fmla="*/ 214344 w 488035"/>
                <a:gd name="connsiteY147" fmla="*/ 190044 h 2503465"/>
                <a:gd name="connsiteX148" fmla="*/ 211805 w 488035"/>
                <a:gd name="connsiteY148" fmla="*/ 142313 h 2503465"/>
                <a:gd name="connsiteX149" fmla="*/ 191684 w 488035"/>
                <a:gd name="connsiteY149" fmla="*/ 137362 h 2503465"/>
                <a:gd name="connsiteX150" fmla="*/ 120405 w 488035"/>
                <a:gd name="connsiteY150" fmla="*/ 51929 h 2503465"/>
                <a:gd name="connsiteX151" fmla="*/ 82830 w 488035"/>
                <a:gd name="connsiteY151" fmla="*/ 97629 h 2503465"/>
                <a:gd name="connsiteX152" fmla="*/ 122944 w 488035"/>
                <a:gd name="connsiteY152" fmla="*/ 134189 h 2503465"/>
                <a:gd name="connsiteX153" fmla="*/ 160519 w 488035"/>
                <a:gd name="connsiteY153" fmla="*/ 96614 h 2503465"/>
                <a:gd name="connsiteX154" fmla="*/ 120405 w 488035"/>
                <a:gd name="connsiteY154" fmla="*/ 51929 h 2503465"/>
                <a:gd name="connsiteX155" fmla="*/ 149412 w 488035"/>
                <a:gd name="connsiteY155" fmla="*/ 10 h 2503465"/>
                <a:gd name="connsiteX156" fmla="*/ 134623 w 488035"/>
                <a:gd name="connsiteY156" fmla="*/ 3692 h 2503465"/>
                <a:gd name="connsiteX157" fmla="*/ 149857 w 488035"/>
                <a:gd name="connsiteY157" fmla="*/ 35174 h 2503465"/>
                <a:gd name="connsiteX158" fmla="*/ 189463 w 488035"/>
                <a:gd name="connsiteY158" fmla="*/ 91536 h 2503465"/>
                <a:gd name="connsiteX159" fmla="*/ 211299 w 488035"/>
                <a:gd name="connsiteY159" fmla="*/ 105247 h 2503465"/>
                <a:gd name="connsiteX160" fmla="*/ 223485 w 488035"/>
                <a:gd name="connsiteY160" fmla="*/ 91536 h 2503465"/>
                <a:gd name="connsiteX161" fmla="*/ 169152 w 488035"/>
                <a:gd name="connsiteY161" fmla="*/ 3184 h 2503465"/>
                <a:gd name="connsiteX162" fmla="*/ 149412 w 488035"/>
                <a:gd name="connsiteY162" fmla="*/ 10 h 250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488035" h="2503465">
                  <a:moveTo>
                    <a:pt x="422023" y="2479092"/>
                  </a:moveTo>
                  <a:cubicBezTo>
                    <a:pt x="420500" y="2479092"/>
                    <a:pt x="416945" y="2489248"/>
                    <a:pt x="417453" y="2489755"/>
                  </a:cubicBezTo>
                  <a:cubicBezTo>
                    <a:pt x="425070" y="2494832"/>
                    <a:pt x="433702" y="2498895"/>
                    <a:pt x="442842" y="2503465"/>
                  </a:cubicBezTo>
                  <a:cubicBezTo>
                    <a:pt x="448935" y="2499403"/>
                    <a:pt x="453505" y="2496863"/>
                    <a:pt x="458075" y="2494325"/>
                  </a:cubicBezTo>
                  <a:cubicBezTo>
                    <a:pt x="455029" y="2490262"/>
                    <a:pt x="452489" y="2483662"/>
                    <a:pt x="448428" y="2482138"/>
                  </a:cubicBezTo>
                  <a:cubicBezTo>
                    <a:pt x="440303" y="2479091"/>
                    <a:pt x="430656" y="2478583"/>
                    <a:pt x="422023" y="2479092"/>
                  </a:cubicBezTo>
                  <a:close/>
                  <a:moveTo>
                    <a:pt x="374801" y="2423237"/>
                  </a:moveTo>
                  <a:cubicBezTo>
                    <a:pt x="361599" y="2427807"/>
                    <a:pt x="350935" y="2429838"/>
                    <a:pt x="343318" y="2434408"/>
                  </a:cubicBezTo>
                  <a:cubicBezTo>
                    <a:pt x="332148" y="2442025"/>
                    <a:pt x="321992" y="2452181"/>
                    <a:pt x="312345" y="2462336"/>
                  </a:cubicBezTo>
                  <a:cubicBezTo>
                    <a:pt x="310821" y="2463859"/>
                    <a:pt x="314375" y="2471984"/>
                    <a:pt x="317422" y="2475538"/>
                  </a:cubicBezTo>
                  <a:cubicBezTo>
                    <a:pt x="330624" y="2491279"/>
                    <a:pt x="346365" y="2486201"/>
                    <a:pt x="357536" y="2460813"/>
                  </a:cubicBezTo>
                  <a:cubicBezTo>
                    <a:pt x="363122" y="2463859"/>
                    <a:pt x="369216" y="2465890"/>
                    <a:pt x="374293" y="2469444"/>
                  </a:cubicBezTo>
                  <a:cubicBezTo>
                    <a:pt x="397650" y="2484678"/>
                    <a:pt x="397650" y="2485186"/>
                    <a:pt x="416946" y="2464875"/>
                  </a:cubicBezTo>
                  <a:cubicBezTo>
                    <a:pt x="428117" y="2453704"/>
                    <a:pt x="438272" y="2449133"/>
                    <a:pt x="452490" y="2460305"/>
                  </a:cubicBezTo>
                  <a:cubicBezTo>
                    <a:pt x="462138" y="2467921"/>
                    <a:pt x="473309" y="2472492"/>
                    <a:pt x="483972" y="2478585"/>
                  </a:cubicBezTo>
                  <a:cubicBezTo>
                    <a:pt x="484988" y="2476553"/>
                    <a:pt x="486511" y="2474015"/>
                    <a:pt x="488035" y="2471476"/>
                  </a:cubicBezTo>
                  <a:cubicBezTo>
                    <a:pt x="466707" y="2458273"/>
                    <a:pt x="445889" y="2444056"/>
                    <a:pt x="424054" y="2431361"/>
                  </a:cubicBezTo>
                  <a:cubicBezTo>
                    <a:pt x="417961" y="2427807"/>
                    <a:pt x="408314" y="2425776"/>
                    <a:pt x="402221" y="2427807"/>
                  </a:cubicBezTo>
                  <a:cubicBezTo>
                    <a:pt x="398159" y="2429330"/>
                    <a:pt x="397143" y="2439486"/>
                    <a:pt x="394604" y="2447103"/>
                  </a:cubicBezTo>
                  <a:cubicBezTo>
                    <a:pt x="387495" y="2438470"/>
                    <a:pt x="380387" y="2429838"/>
                    <a:pt x="374801" y="2423237"/>
                  </a:cubicBezTo>
                  <a:close/>
                  <a:moveTo>
                    <a:pt x="335194" y="2341484"/>
                  </a:moveTo>
                  <a:cubicBezTo>
                    <a:pt x="326054" y="2340976"/>
                    <a:pt x="315898" y="2346563"/>
                    <a:pt x="310313" y="2348086"/>
                  </a:cubicBezTo>
                  <a:cubicBezTo>
                    <a:pt x="315898" y="2368904"/>
                    <a:pt x="319960" y="2386169"/>
                    <a:pt x="325038" y="2401403"/>
                  </a:cubicBezTo>
                  <a:cubicBezTo>
                    <a:pt x="327069" y="2406988"/>
                    <a:pt x="331131" y="2414097"/>
                    <a:pt x="335701" y="2415621"/>
                  </a:cubicBezTo>
                  <a:cubicBezTo>
                    <a:pt x="341794" y="2417651"/>
                    <a:pt x="350934" y="2416637"/>
                    <a:pt x="354997" y="2412574"/>
                  </a:cubicBezTo>
                  <a:cubicBezTo>
                    <a:pt x="359059" y="2409020"/>
                    <a:pt x="360074" y="2400388"/>
                    <a:pt x="359567" y="2393786"/>
                  </a:cubicBezTo>
                  <a:cubicBezTo>
                    <a:pt x="358044" y="2381599"/>
                    <a:pt x="356520" y="2368905"/>
                    <a:pt x="351950" y="2357226"/>
                  </a:cubicBezTo>
                  <a:cubicBezTo>
                    <a:pt x="349411" y="2350624"/>
                    <a:pt x="341287" y="2341992"/>
                    <a:pt x="335194" y="2341484"/>
                  </a:cubicBezTo>
                  <a:close/>
                  <a:moveTo>
                    <a:pt x="244874" y="2324855"/>
                  </a:moveTo>
                  <a:cubicBezTo>
                    <a:pt x="233385" y="2323839"/>
                    <a:pt x="222467" y="2322951"/>
                    <a:pt x="212820" y="2322189"/>
                  </a:cubicBezTo>
                  <a:cubicBezTo>
                    <a:pt x="216374" y="2341485"/>
                    <a:pt x="219420" y="2360273"/>
                    <a:pt x="222976" y="2378553"/>
                  </a:cubicBezTo>
                  <a:cubicBezTo>
                    <a:pt x="223991" y="2383630"/>
                    <a:pt x="224499" y="2390232"/>
                    <a:pt x="227545" y="2392770"/>
                  </a:cubicBezTo>
                  <a:cubicBezTo>
                    <a:pt x="250395" y="2411558"/>
                    <a:pt x="273753" y="2429838"/>
                    <a:pt x="297112" y="2448118"/>
                  </a:cubicBezTo>
                  <a:cubicBezTo>
                    <a:pt x="312345" y="2430346"/>
                    <a:pt x="302697" y="2420191"/>
                    <a:pt x="292541" y="2410035"/>
                  </a:cubicBezTo>
                  <a:cubicBezTo>
                    <a:pt x="274261" y="2391247"/>
                    <a:pt x="256489" y="2371952"/>
                    <a:pt x="238208" y="2352656"/>
                  </a:cubicBezTo>
                  <a:cubicBezTo>
                    <a:pt x="240240" y="2351133"/>
                    <a:pt x="242271" y="2349101"/>
                    <a:pt x="244810" y="2346563"/>
                  </a:cubicBezTo>
                  <a:cubicBezTo>
                    <a:pt x="257505" y="2360781"/>
                    <a:pt x="270707" y="2375506"/>
                    <a:pt x="284417" y="2388708"/>
                  </a:cubicBezTo>
                  <a:cubicBezTo>
                    <a:pt x="288479" y="2392770"/>
                    <a:pt x="296096" y="2393786"/>
                    <a:pt x="302189" y="2395816"/>
                  </a:cubicBezTo>
                  <a:cubicBezTo>
                    <a:pt x="302189" y="2388709"/>
                    <a:pt x="305744" y="2379569"/>
                    <a:pt x="302697" y="2374490"/>
                  </a:cubicBezTo>
                  <a:cubicBezTo>
                    <a:pt x="294572" y="2361796"/>
                    <a:pt x="284417" y="2350625"/>
                    <a:pt x="286956" y="2333868"/>
                  </a:cubicBezTo>
                  <a:cubicBezTo>
                    <a:pt x="287464" y="2332345"/>
                    <a:pt x="282893" y="2328791"/>
                    <a:pt x="280355" y="2328283"/>
                  </a:cubicBezTo>
                  <a:cubicBezTo>
                    <a:pt x="268422" y="2327013"/>
                    <a:pt x="256362" y="2325871"/>
                    <a:pt x="244874" y="2324855"/>
                  </a:cubicBezTo>
                  <a:close/>
                  <a:moveTo>
                    <a:pt x="305235" y="2262272"/>
                  </a:moveTo>
                  <a:cubicBezTo>
                    <a:pt x="300665" y="2263287"/>
                    <a:pt x="297111" y="2269888"/>
                    <a:pt x="295080" y="2274965"/>
                  </a:cubicBezTo>
                  <a:cubicBezTo>
                    <a:pt x="293048" y="2279028"/>
                    <a:pt x="293557" y="2283597"/>
                    <a:pt x="293557" y="2284614"/>
                  </a:cubicBezTo>
                  <a:cubicBezTo>
                    <a:pt x="293556" y="2304925"/>
                    <a:pt x="300665" y="2318127"/>
                    <a:pt x="313868" y="2323204"/>
                  </a:cubicBezTo>
                  <a:cubicBezTo>
                    <a:pt x="319961" y="2324727"/>
                    <a:pt x="328085" y="2324728"/>
                    <a:pt x="333671" y="2321681"/>
                  </a:cubicBezTo>
                  <a:cubicBezTo>
                    <a:pt x="336718" y="2320158"/>
                    <a:pt x="338241" y="2310510"/>
                    <a:pt x="336718" y="2305940"/>
                  </a:cubicBezTo>
                  <a:cubicBezTo>
                    <a:pt x="332147" y="2293245"/>
                    <a:pt x="326054" y="2281059"/>
                    <a:pt x="318945" y="2269888"/>
                  </a:cubicBezTo>
                  <a:cubicBezTo>
                    <a:pt x="316406" y="2265826"/>
                    <a:pt x="308790" y="2261255"/>
                    <a:pt x="305235" y="2262272"/>
                  </a:cubicBezTo>
                  <a:close/>
                  <a:moveTo>
                    <a:pt x="167629" y="2194737"/>
                  </a:moveTo>
                  <a:cubicBezTo>
                    <a:pt x="163059" y="2228758"/>
                    <a:pt x="162551" y="2228250"/>
                    <a:pt x="137163" y="2249069"/>
                  </a:cubicBezTo>
                  <a:cubicBezTo>
                    <a:pt x="129546" y="2255163"/>
                    <a:pt x="124468" y="2265318"/>
                    <a:pt x="121421" y="2274458"/>
                  </a:cubicBezTo>
                  <a:cubicBezTo>
                    <a:pt x="119898" y="2278012"/>
                    <a:pt x="126499" y="2288676"/>
                    <a:pt x="129546" y="2288676"/>
                  </a:cubicBezTo>
                  <a:cubicBezTo>
                    <a:pt x="148841" y="2289183"/>
                    <a:pt x="160520" y="2300862"/>
                    <a:pt x="173214" y="2312541"/>
                  </a:cubicBezTo>
                  <a:cubicBezTo>
                    <a:pt x="188448" y="2326251"/>
                    <a:pt x="202158" y="2322697"/>
                    <a:pt x="205712" y="2302894"/>
                  </a:cubicBezTo>
                  <a:cubicBezTo>
                    <a:pt x="208251" y="2288676"/>
                    <a:pt x="205204" y="2273443"/>
                    <a:pt x="203173" y="2258716"/>
                  </a:cubicBezTo>
                  <a:cubicBezTo>
                    <a:pt x="202158" y="2252624"/>
                    <a:pt x="198603" y="2247546"/>
                    <a:pt x="195556" y="2240944"/>
                  </a:cubicBezTo>
                  <a:cubicBezTo>
                    <a:pt x="237195" y="2242976"/>
                    <a:pt x="239733" y="2246022"/>
                    <a:pt x="231101" y="2282075"/>
                  </a:cubicBezTo>
                  <a:cubicBezTo>
                    <a:pt x="230593" y="2284106"/>
                    <a:pt x="229070" y="2286137"/>
                    <a:pt x="229578" y="2287660"/>
                  </a:cubicBezTo>
                  <a:cubicBezTo>
                    <a:pt x="232116" y="2296292"/>
                    <a:pt x="232624" y="2307464"/>
                    <a:pt x="238210" y="2312541"/>
                  </a:cubicBezTo>
                  <a:cubicBezTo>
                    <a:pt x="247350" y="2321173"/>
                    <a:pt x="259537" y="2316604"/>
                    <a:pt x="267153" y="2306956"/>
                  </a:cubicBezTo>
                  <a:cubicBezTo>
                    <a:pt x="284417" y="2283598"/>
                    <a:pt x="294573" y="2257193"/>
                    <a:pt x="300158" y="2223681"/>
                  </a:cubicBezTo>
                  <a:cubicBezTo>
                    <a:pt x="248873" y="2235359"/>
                    <a:pt x="210790" y="2206416"/>
                    <a:pt x="167629" y="2194737"/>
                  </a:cubicBezTo>
                  <a:close/>
                  <a:moveTo>
                    <a:pt x="113804" y="2150054"/>
                  </a:moveTo>
                  <a:cubicBezTo>
                    <a:pt x="90954" y="2150562"/>
                    <a:pt x="71151" y="2155131"/>
                    <a:pt x="57949" y="2170365"/>
                  </a:cubicBezTo>
                  <a:cubicBezTo>
                    <a:pt x="45761" y="2184075"/>
                    <a:pt x="59980" y="2197784"/>
                    <a:pt x="65057" y="2211495"/>
                  </a:cubicBezTo>
                  <a:cubicBezTo>
                    <a:pt x="66580" y="2215557"/>
                    <a:pt x="69120" y="2219620"/>
                    <a:pt x="71151" y="2223681"/>
                  </a:cubicBezTo>
                  <a:cubicBezTo>
                    <a:pt x="90954" y="2259733"/>
                    <a:pt x="106695" y="2261765"/>
                    <a:pt x="134624" y="2231806"/>
                  </a:cubicBezTo>
                  <a:cubicBezTo>
                    <a:pt x="150364" y="2215049"/>
                    <a:pt x="149856" y="2198293"/>
                    <a:pt x="130053" y="2186613"/>
                  </a:cubicBezTo>
                  <a:cubicBezTo>
                    <a:pt x="115836" y="2177982"/>
                    <a:pt x="110757" y="2168334"/>
                    <a:pt x="113804" y="2150054"/>
                  </a:cubicBezTo>
                  <a:close/>
                  <a:moveTo>
                    <a:pt x="166463" y="1228776"/>
                  </a:moveTo>
                  <a:cubicBezTo>
                    <a:pt x="157410" y="1227808"/>
                    <a:pt x="149095" y="1228062"/>
                    <a:pt x="142748" y="1229966"/>
                  </a:cubicBezTo>
                  <a:cubicBezTo>
                    <a:pt x="149349" y="1241645"/>
                    <a:pt x="153411" y="1252816"/>
                    <a:pt x="160012" y="1261448"/>
                  </a:cubicBezTo>
                  <a:cubicBezTo>
                    <a:pt x="177784" y="1282774"/>
                    <a:pt x="184386" y="1307148"/>
                    <a:pt x="183878" y="1334060"/>
                  </a:cubicBezTo>
                  <a:cubicBezTo>
                    <a:pt x="180831" y="1440693"/>
                    <a:pt x="179307" y="1546817"/>
                    <a:pt x="175753" y="1653450"/>
                  </a:cubicBezTo>
                  <a:cubicBezTo>
                    <a:pt x="171183" y="1784456"/>
                    <a:pt x="165090" y="1914954"/>
                    <a:pt x="159504" y="2045452"/>
                  </a:cubicBezTo>
                  <a:cubicBezTo>
                    <a:pt x="157981" y="2074396"/>
                    <a:pt x="155442" y="2102832"/>
                    <a:pt x="124976" y="2119080"/>
                  </a:cubicBezTo>
                  <a:cubicBezTo>
                    <a:pt x="118882" y="2122635"/>
                    <a:pt x="116343" y="2131775"/>
                    <a:pt x="111266" y="2138883"/>
                  </a:cubicBezTo>
                  <a:cubicBezTo>
                    <a:pt x="143256" y="2150054"/>
                    <a:pt x="185401" y="2121111"/>
                    <a:pt x="187432" y="2089122"/>
                  </a:cubicBezTo>
                  <a:cubicBezTo>
                    <a:pt x="191494" y="2023111"/>
                    <a:pt x="196572" y="1957607"/>
                    <a:pt x="199619" y="1891597"/>
                  </a:cubicBezTo>
                  <a:cubicBezTo>
                    <a:pt x="205205" y="1777347"/>
                    <a:pt x="210790" y="1663098"/>
                    <a:pt x="214852" y="1548849"/>
                  </a:cubicBezTo>
                  <a:cubicBezTo>
                    <a:pt x="217899" y="1473190"/>
                    <a:pt x="217391" y="1397024"/>
                    <a:pt x="219930" y="1321365"/>
                  </a:cubicBezTo>
                  <a:cubicBezTo>
                    <a:pt x="220945" y="1305625"/>
                    <a:pt x="230085" y="1290391"/>
                    <a:pt x="234656" y="1274650"/>
                  </a:cubicBezTo>
                  <a:cubicBezTo>
                    <a:pt x="236179" y="1269572"/>
                    <a:pt x="236687" y="1262971"/>
                    <a:pt x="234655" y="1258909"/>
                  </a:cubicBezTo>
                  <a:cubicBezTo>
                    <a:pt x="227420" y="1245580"/>
                    <a:pt x="193621" y="1231679"/>
                    <a:pt x="166463" y="1228776"/>
                  </a:cubicBezTo>
                  <a:close/>
                  <a:moveTo>
                    <a:pt x="310822" y="1132982"/>
                  </a:moveTo>
                  <a:cubicBezTo>
                    <a:pt x="290511" y="1130950"/>
                    <a:pt x="271215" y="1148215"/>
                    <a:pt x="270707" y="1172080"/>
                  </a:cubicBezTo>
                  <a:cubicBezTo>
                    <a:pt x="270199" y="1189345"/>
                    <a:pt x="263090" y="1199500"/>
                    <a:pt x="247857" y="1207116"/>
                  </a:cubicBezTo>
                  <a:cubicBezTo>
                    <a:pt x="218914" y="1221335"/>
                    <a:pt x="218406" y="1226412"/>
                    <a:pt x="244303" y="1244184"/>
                  </a:cubicBezTo>
                  <a:cubicBezTo>
                    <a:pt x="261059" y="1255355"/>
                    <a:pt x="267661" y="1269573"/>
                    <a:pt x="267661" y="1288361"/>
                  </a:cubicBezTo>
                  <a:cubicBezTo>
                    <a:pt x="267661" y="1304610"/>
                    <a:pt x="267661" y="1320858"/>
                    <a:pt x="267661" y="1340154"/>
                  </a:cubicBezTo>
                  <a:cubicBezTo>
                    <a:pt x="262075" y="1444248"/>
                    <a:pt x="256490" y="1551388"/>
                    <a:pt x="250904" y="1659036"/>
                  </a:cubicBezTo>
                  <a:cubicBezTo>
                    <a:pt x="247857" y="1705244"/>
                    <a:pt x="243795" y="1751452"/>
                    <a:pt x="238717" y="1797659"/>
                  </a:cubicBezTo>
                  <a:cubicBezTo>
                    <a:pt x="230593" y="1871795"/>
                    <a:pt x="221961" y="1945421"/>
                    <a:pt x="212313" y="2019049"/>
                  </a:cubicBezTo>
                  <a:cubicBezTo>
                    <a:pt x="207235" y="2054085"/>
                    <a:pt x="200127" y="2088614"/>
                    <a:pt x="192510" y="2122635"/>
                  </a:cubicBezTo>
                  <a:cubicBezTo>
                    <a:pt x="189464" y="2135837"/>
                    <a:pt x="181847" y="2145484"/>
                    <a:pt x="164582" y="2143454"/>
                  </a:cubicBezTo>
                  <a:cubicBezTo>
                    <a:pt x="157473" y="2142438"/>
                    <a:pt x="143256" y="2148531"/>
                    <a:pt x="142748" y="2152594"/>
                  </a:cubicBezTo>
                  <a:cubicBezTo>
                    <a:pt x="141733" y="2162241"/>
                    <a:pt x="145286" y="2174428"/>
                    <a:pt x="150872" y="2182552"/>
                  </a:cubicBezTo>
                  <a:cubicBezTo>
                    <a:pt x="153411" y="2186615"/>
                    <a:pt x="165090" y="2185091"/>
                    <a:pt x="172707" y="2185091"/>
                  </a:cubicBezTo>
                  <a:cubicBezTo>
                    <a:pt x="181338" y="2185091"/>
                    <a:pt x="190479" y="2182044"/>
                    <a:pt x="199111" y="2183060"/>
                  </a:cubicBezTo>
                  <a:cubicBezTo>
                    <a:pt x="219422" y="2185599"/>
                    <a:pt x="239733" y="2191184"/>
                    <a:pt x="260552" y="2193215"/>
                  </a:cubicBezTo>
                  <a:cubicBezTo>
                    <a:pt x="268169" y="2193723"/>
                    <a:pt x="279847" y="2189153"/>
                    <a:pt x="283401" y="2183060"/>
                  </a:cubicBezTo>
                  <a:cubicBezTo>
                    <a:pt x="286956" y="2177474"/>
                    <a:pt x="286957" y="2162749"/>
                    <a:pt x="282386" y="2158687"/>
                  </a:cubicBezTo>
                  <a:cubicBezTo>
                    <a:pt x="265122" y="2143961"/>
                    <a:pt x="265630" y="2125173"/>
                    <a:pt x="266645" y="2106386"/>
                  </a:cubicBezTo>
                  <a:cubicBezTo>
                    <a:pt x="269184" y="2061194"/>
                    <a:pt x="271723" y="2015494"/>
                    <a:pt x="274769" y="1969795"/>
                  </a:cubicBezTo>
                  <a:cubicBezTo>
                    <a:pt x="279847" y="1889058"/>
                    <a:pt x="285432" y="1808322"/>
                    <a:pt x="291526" y="1727586"/>
                  </a:cubicBezTo>
                  <a:cubicBezTo>
                    <a:pt x="297111" y="1645834"/>
                    <a:pt x="303205" y="1564591"/>
                    <a:pt x="309806" y="1483346"/>
                  </a:cubicBezTo>
                  <a:cubicBezTo>
                    <a:pt x="314884" y="1424445"/>
                    <a:pt x="318946" y="1365034"/>
                    <a:pt x="325039" y="1306133"/>
                  </a:cubicBezTo>
                  <a:cubicBezTo>
                    <a:pt x="329102" y="1263480"/>
                    <a:pt x="335702" y="1220826"/>
                    <a:pt x="340780" y="1178174"/>
                  </a:cubicBezTo>
                  <a:cubicBezTo>
                    <a:pt x="343827" y="1153800"/>
                    <a:pt x="330625" y="1135013"/>
                    <a:pt x="310822" y="1132982"/>
                  </a:cubicBezTo>
                  <a:close/>
                  <a:moveTo>
                    <a:pt x="238209" y="1065446"/>
                  </a:moveTo>
                  <a:cubicBezTo>
                    <a:pt x="210789" y="1064938"/>
                    <a:pt x="187940" y="1079157"/>
                    <a:pt x="187940" y="1096929"/>
                  </a:cubicBezTo>
                  <a:cubicBezTo>
                    <a:pt x="187431" y="1126887"/>
                    <a:pt x="203173" y="1143644"/>
                    <a:pt x="230592" y="1143644"/>
                  </a:cubicBezTo>
                  <a:cubicBezTo>
                    <a:pt x="254458" y="1143644"/>
                    <a:pt x="267152" y="1130441"/>
                    <a:pt x="267152" y="1103530"/>
                  </a:cubicBezTo>
                  <a:cubicBezTo>
                    <a:pt x="267152" y="1079157"/>
                    <a:pt x="257505" y="1065955"/>
                    <a:pt x="238209" y="1065446"/>
                  </a:cubicBezTo>
                  <a:close/>
                  <a:moveTo>
                    <a:pt x="164073" y="1052752"/>
                  </a:moveTo>
                  <a:cubicBezTo>
                    <a:pt x="162042" y="1052753"/>
                    <a:pt x="159503" y="1052752"/>
                    <a:pt x="157472" y="1052752"/>
                  </a:cubicBezTo>
                  <a:cubicBezTo>
                    <a:pt x="140716" y="1095914"/>
                    <a:pt x="127513" y="1139583"/>
                    <a:pt x="131068" y="1186806"/>
                  </a:cubicBezTo>
                  <a:cubicBezTo>
                    <a:pt x="131576" y="1191376"/>
                    <a:pt x="138177" y="1198484"/>
                    <a:pt x="142239" y="1198484"/>
                  </a:cubicBezTo>
                  <a:cubicBezTo>
                    <a:pt x="168643" y="1198992"/>
                    <a:pt x="194540" y="1198992"/>
                    <a:pt x="220944" y="1197469"/>
                  </a:cubicBezTo>
                  <a:cubicBezTo>
                    <a:pt x="225006" y="1196962"/>
                    <a:pt x="231100" y="1189852"/>
                    <a:pt x="231607" y="1185282"/>
                  </a:cubicBezTo>
                  <a:cubicBezTo>
                    <a:pt x="232115" y="1181728"/>
                    <a:pt x="224498" y="1177665"/>
                    <a:pt x="220944" y="1174111"/>
                  </a:cubicBezTo>
                  <a:cubicBezTo>
                    <a:pt x="208758" y="1162432"/>
                    <a:pt x="193524" y="1151769"/>
                    <a:pt x="185908" y="1137551"/>
                  </a:cubicBezTo>
                  <a:cubicBezTo>
                    <a:pt x="177276" y="1122318"/>
                    <a:pt x="176260" y="1103022"/>
                    <a:pt x="172198" y="1085250"/>
                  </a:cubicBezTo>
                  <a:cubicBezTo>
                    <a:pt x="169659" y="1074587"/>
                    <a:pt x="166612" y="1063416"/>
                    <a:pt x="164073" y="1052752"/>
                  </a:cubicBezTo>
                  <a:close/>
                  <a:moveTo>
                    <a:pt x="191684" y="137362"/>
                  </a:moveTo>
                  <a:cubicBezTo>
                    <a:pt x="185146" y="138886"/>
                    <a:pt x="178799" y="142821"/>
                    <a:pt x="172706" y="146883"/>
                  </a:cubicBezTo>
                  <a:cubicBezTo>
                    <a:pt x="131576" y="174811"/>
                    <a:pt x="129038" y="174811"/>
                    <a:pt x="88923" y="144852"/>
                  </a:cubicBezTo>
                  <a:cubicBezTo>
                    <a:pt x="83337" y="141298"/>
                    <a:pt x="77752" y="137743"/>
                    <a:pt x="73689" y="132666"/>
                  </a:cubicBezTo>
                  <a:cubicBezTo>
                    <a:pt x="60995" y="117432"/>
                    <a:pt x="48809" y="118448"/>
                    <a:pt x="32560" y="129619"/>
                  </a:cubicBezTo>
                  <a:cubicBezTo>
                    <a:pt x="-10600" y="159578"/>
                    <a:pt x="-11616" y="177349"/>
                    <a:pt x="34084" y="203754"/>
                  </a:cubicBezTo>
                  <a:cubicBezTo>
                    <a:pt x="60488" y="218987"/>
                    <a:pt x="79783" y="239298"/>
                    <a:pt x="88415" y="267734"/>
                  </a:cubicBezTo>
                  <a:cubicBezTo>
                    <a:pt x="98571" y="300231"/>
                    <a:pt x="106696" y="333237"/>
                    <a:pt x="113296" y="366242"/>
                  </a:cubicBezTo>
                  <a:cubicBezTo>
                    <a:pt x="142240" y="509434"/>
                    <a:pt x="170675" y="652120"/>
                    <a:pt x="199110" y="795312"/>
                  </a:cubicBezTo>
                  <a:cubicBezTo>
                    <a:pt x="207742" y="838473"/>
                    <a:pt x="216882" y="882141"/>
                    <a:pt x="222976" y="912100"/>
                  </a:cubicBezTo>
                  <a:cubicBezTo>
                    <a:pt x="223484" y="965416"/>
                    <a:pt x="218913" y="970494"/>
                    <a:pt x="181339" y="970494"/>
                  </a:cubicBezTo>
                  <a:cubicBezTo>
                    <a:pt x="164074" y="970494"/>
                    <a:pt x="152395" y="984712"/>
                    <a:pt x="156965" y="1002483"/>
                  </a:cubicBezTo>
                  <a:cubicBezTo>
                    <a:pt x="167628" y="1042598"/>
                    <a:pt x="181846" y="1057323"/>
                    <a:pt x="221960" y="1053769"/>
                  </a:cubicBezTo>
                  <a:cubicBezTo>
                    <a:pt x="229069" y="1053261"/>
                    <a:pt x="236178" y="1052753"/>
                    <a:pt x="243287" y="1052245"/>
                  </a:cubicBezTo>
                  <a:cubicBezTo>
                    <a:pt x="258520" y="1051230"/>
                    <a:pt x="267660" y="1057323"/>
                    <a:pt x="270199" y="1073572"/>
                  </a:cubicBezTo>
                  <a:cubicBezTo>
                    <a:pt x="271214" y="1083220"/>
                    <a:pt x="274261" y="1092868"/>
                    <a:pt x="278831" y="1101499"/>
                  </a:cubicBezTo>
                  <a:cubicBezTo>
                    <a:pt x="286448" y="1116225"/>
                    <a:pt x="303204" y="1122318"/>
                    <a:pt x="314375" y="1115717"/>
                  </a:cubicBezTo>
                  <a:cubicBezTo>
                    <a:pt x="342303" y="1099976"/>
                    <a:pt x="347380" y="1078142"/>
                    <a:pt x="334178" y="1049707"/>
                  </a:cubicBezTo>
                  <a:cubicBezTo>
                    <a:pt x="324023" y="1027872"/>
                    <a:pt x="313360" y="1005530"/>
                    <a:pt x="309297" y="982172"/>
                  </a:cubicBezTo>
                  <a:cubicBezTo>
                    <a:pt x="293556" y="895343"/>
                    <a:pt x="280862" y="807498"/>
                    <a:pt x="266136" y="720161"/>
                  </a:cubicBezTo>
                  <a:cubicBezTo>
                    <a:pt x="243286" y="583569"/>
                    <a:pt x="219421" y="446470"/>
                    <a:pt x="196571" y="309879"/>
                  </a:cubicBezTo>
                  <a:cubicBezTo>
                    <a:pt x="189462" y="268241"/>
                    <a:pt x="172199" y="225588"/>
                    <a:pt x="214344" y="190044"/>
                  </a:cubicBezTo>
                  <a:cubicBezTo>
                    <a:pt x="228054" y="178365"/>
                    <a:pt x="224499" y="152469"/>
                    <a:pt x="211805" y="142313"/>
                  </a:cubicBezTo>
                  <a:cubicBezTo>
                    <a:pt x="204949" y="136727"/>
                    <a:pt x="198222" y="135839"/>
                    <a:pt x="191684" y="137362"/>
                  </a:cubicBezTo>
                  <a:close/>
                  <a:moveTo>
                    <a:pt x="120405" y="51929"/>
                  </a:moveTo>
                  <a:cubicBezTo>
                    <a:pt x="101618" y="51929"/>
                    <a:pt x="83337" y="74272"/>
                    <a:pt x="82830" y="97629"/>
                  </a:cubicBezTo>
                  <a:cubicBezTo>
                    <a:pt x="81814" y="117941"/>
                    <a:pt x="99586" y="133681"/>
                    <a:pt x="122944" y="134189"/>
                  </a:cubicBezTo>
                  <a:cubicBezTo>
                    <a:pt x="145794" y="134697"/>
                    <a:pt x="160519" y="119972"/>
                    <a:pt x="160519" y="96614"/>
                  </a:cubicBezTo>
                  <a:cubicBezTo>
                    <a:pt x="160519" y="73256"/>
                    <a:pt x="141731" y="52437"/>
                    <a:pt x="120405" y="51929"/>
                  </a:cubicBezTo>
                  <a:close/>
                  <a:moveTo>
                    <a:pt x="149412" y="10"/>
                  </a:moveTo>
                  <a:cubicBezTo>
                    <a:pt x="142621" y="-117"/>
                    <a:pt x="136655" y="899"/>
                    <a:pt x="134623" y="3692"/>
                  </a:cubicBezTo>
                  <a:cubicBezTo>
                    <a:pt x="125991" y="16386"/>
                    <a:pt x="140209" y="27049"/>
                    <a:pt x="149857" y="35174"/>
                  </a:cubicBezTo>
                  <a:cubicBezTo>
                    <a:pt x="168137" y="50407"/>
                    <a:pt x="183878" y="66656"/>
                    <a:pt x="189463" y="91536"/>
                  </a:cubicBezTo>
                  <a:cubicBezTo>
                    <a:pt x="190987" y="97630"/>
                    <a:pt x="203682" y="104739"/>
                    <a:pt x="211299" y="105247"/>
                  </a:cubicBezTo>
                  <a:cubicBezTo>
                    <a:pt x="215868" y="105247"/>
                    <a:pt x="221454" y="94076"/>
                    <a:pt x="223485" y="91536"/>
                  </a:cubicBezTo>
                  <a:cubicBezTo>
                    <a:pt x="223485" y="47360"/>
                    <a:pt x="202666" y="14355"/>
                    <a:pt x="169152" y="3184"/>
                  </a:cubicBezTo>
                  <a:cubicBezTo>
                    <a:pt x="163820" y="1407"/>
                    <a:pt x="156204" y="137"/>
                    <a:pt x="149412" y="10"/>
                  </a:cubicBezTo>
                  <a:close/>
                </a:path>
              </a:pathLst>
            </a:custGeom>
            <a:solidFill>
              <a:schemeClr val="accent1"/>
            </a:solidFill>
            <a:ln w="69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3014B6-6EC2-4E1C-B2D7-507762E869C5}"/>
                </a:ext>
              </a:extLst>
            </p:cNvPr>
            <p:cNvSpPr/>
            <p:nvPr/>
          </p:nvSpPr>
          <p:spPr>
            <a:xfrm>
              <a:off x="5799943" y="1909888"/>
              <a:ext cx="446842" cy="609330"/>
            </a:xfrm>
            <a:custGeom>
              <a:avLst/>
              <a:gdLst>
                <a:gd name="connsiteX0" fmla="*/ 133784 w 609599"/>
                <a:gd name="connsiteY0" fmla="*/ 676968 h 831272"/>
                <a:gd name="connsiteX1" fmla="*/ 149024 w 609599"/>
                <a:gd name="connsiteY1" fmla="*/ 656879 h 831272"/>
                <a:gd name="connsiteX2" fmla="*/ 167727 w 609599"/>
                <a:gd name="connsiteY2" fmla="*/ 683895 h 831272"/>
                <a:gd name="connsiteX3" fmla="*/ 218989 w 609599"/>
                <a:gd name="connsiteY3" fmla="*/ 701906 h 831272"/>
                <a:gd name="connsiteX4" fmla="*/ 246698 w 609599"/>
                <a:gd name="connsiteY4" fmla="*/ 683202 h 831272"/>
                <a:gd name="connsiteX5" fmla="*/ 255011 w 609599"/>
                <a:gd name="connsiteY5" fmla="*/ 701906 h 831272"/>
                <a:gd name="connsiteX6" fmla="*/ 313200 w 609599"/>
                <a:gd name="connsiteY6" fmla="*/ 692900 h 831272"/>
                <a:gd name="connsiteX7" fmla="*/ 331211 w 609599"/>
                <a:gd name="connsiteY7" fmla="*/ 706755 h 831272"/>
                <a:gd name="connsiteX8" fmla="*/ 358227 w 609599"/>
                <a:gd name="connsiteY8" fmla="*/ 718531 h 831272"/>
                <a:gd name="connsiteX9" fmla="*/ 397020 w 609599"/>
                <a:gd name="connsiteY9" fmla="*/ 682510 h 831272"/>
                <a:gd name="connsiteX10" fmla="*/ 455209 w 609599"/>
                <a:gd name="connsiteY10" fmla="*/ 649951 h 831272"/>
                <a:gd name="connsiteX11" fmla="*/ 512706 w 609599"/>
                <a:gd name="connsiteY11" fmla="*/ 622935 h 831272"/>
                <a:gd name="connsiteX12" fmla="*/ 376238 w 609599"/>
                <a:gd name="connsiteY12" fmla="*/ 645102 h 831272"/>
                <a:gd name="connsiteX13" fmla="*/ 333982 w 609599"/>
                <a:gd name="connsiteY13" fmla="*/ 658957 h 831272"/>
                <a:gd name="connsiteX14" fmla="*/ 315971 w 609599"/>
                <a:gd name="connsiteY14" fmla="*/ 658264 h 831272"/>
                <a:gd name="connsiteX15" fmla="*/ 277178 w 609599"/>
                <a:gd name="connsiteY15" fmla="*/ 641639 h 831272"/>
                <a:gd name="connsiteX16" fmla="*/ 253626 w 609599"/>
                <a:gd name="connsiteY16" fmla="*/ 655493 h 831272"/>
                <a:gd name="connsiteX17" fmla="*/ 241849 w 609599"/>
                <a:gd name="connsiteY17" fmla="*/ 625013 h 831272"/>
                <a:gd name="connsiteX18" fmla="*/ 218296 w 609599"/>
                <a:gd name="connsiteY18" fmla="*/ 649951 h 831272"/>
                <a:gd name="connsiteX19" fmla="*/ 190587 w 609599"/>
                <a:gd name="connsiteY19" fmla="*/ 601460 h 831272"/>
                <a:gd name="connsiteX20" fmla="*/ 174655 w 609599"/>
                <a:gd name="connsiteY20" fmla="*/ 630555 h 831272"/>
                <a:gd name="connsiteX21" fmla="*/ 147638 w 609599"/>
                <a:gd name="connsiteY21" fmla="*/ 559204 h 831272"/>
                <a:gd name="connsiteX22" fmla="*/ 120622 w 609599"/>
                <a:gd name="connsiteY22" fmla="*/ 517641 h 831272"/>
                <a:gd name="connsiteX23" fmla="*/ 58277 w 609599"/>
                <a:gd name="connsiteY23" fmla="*/ 395720 h 831272"/>
                <a:gd name="connsiteX24" fmla="*/ 98455 w 609599"/>
                <a:gd name="connsiteY24" fmla="*/ 343073 h 831272"/>
                <a:gd name="connsiteX25" fmla="*/ 136555 w 609599"/>
                <a:gd name="connsiteY25" fmla="*/ 230851 h 831272"/>
                <a:gd name="connsiteX26" fmla="*/ 65896 w 609599"/>
                <a:gd name="connsiteY26" fmla="*/ 311208 h 831272"/>
                <a:gd name="connsiteX27" fmla="*/ 173269 w 609599"/>
                <a:gd name="connsiteY27" fmla="*/ 54899 h 831272"/>
                <a:gd name="connsiteX28" fmla="*/ 285491 w 609599"/>
                <a:gd name="connsiteY28" fmla="*/ 167813 h 831272"/>
                <a:gd name="connsiteX29" fmla="*/ 294496 w 609599"/>
                <a:gd name="connsiteY29" fmla="*/ 160886 h 831272"/>
                <a:gd name="connsiteX30" fmla="*/ 282027 w 609599"/>
                <a:gd name="connsiteY30" fmla="*/ 138026 h 831272"/>
                <a:gd name="connsiteX31" fmla="*/ 249469 w 609599"/>
                <a:gd name="connsiteY31" fmla="*/ 74295 h 831272"/>
                <a:gd name="connsiteX32" fmla="*/ 286877 w 609599"/>
                <a:gd name="connsiteY32" fmla="*/ 3637 h 831272"/>
                <a:gd name="connsiteX33" fmla="*/ 371389 w 609599"/>
                <a:gd name="connsiteY33" fmla="*/ 3637 h 831272"/>
                <a:gd name="connsiteX34" fmla="*/ 579900 w 609599"/>
                <a:gd name="connsiteY34" fmla="*/ 132484 h 831272"/>
                <a:gd name="connsiteX35" fmla="*/ 595833 w 609599"/>
                <a:gd name="connsiteY35" fmla="*/ 319520 h 831272"/>
                <a:gd name="connsiteX36" fmla="*/ 571587 w 609599"/>
                <a:gd name="connsiteY36" fmla="*/ 395720 h 831272"/>
                <a:gd name="connsiteX37" fmla="*/ 563967 w 609599"/>
                <a:gd name="connsiteY37" fmla="*/ 505171 h 831272"/>
                <a:gd name="connsiteX38" fmla="*/ 551498 w 609599"/>
                <a:gd name="connsiteY38" fmla="*/ 568902 h 831272"/>
                <a:gd name="connsiteX39" fmla="*/ 554962 w 609599"/>
                <a:gd name="connsiteY39" fmla="*/ 607002 h 831272"/>
                <a:gd name="connsiteX40" fmla="*/ 551498 w 609599"/>
                <a:gd name="connsiteY40" fmla="*/ 634711 h 831272"/>
                <a:gd name="connsiteX41" fmla="*/ 500236 w 609599"/>
                <a:gd name="connsiteY41" fmla="*/ 684588 h 831272"/>
                <a:gd name="connsiteX42" fmla="*/ 379009 w 609599"/>
                <a:gd name="connsiteY42" fmla="*/ 792653 h 831272"/>
                <a:gd name="connsiteX43" fmla="*/ 224531 w 609599"/>
                <a:gd name="connsiteY43" fmla="*/ 831446 h 831272"/>
                <a:gd name="connsiteX44" fmla="*/ 147638 w 609599"/>
                <a:gd name="connsiteY44" fmla="*/ 811357 h 831272"/>
                <a:gd name="connsiteX45" fmla="*/ 92913 w 609599"/>
                <a:gd name="connsiteY45" fmla="*/ 742084 h 831272"/>
                <a:gd name="connsiteX46" fmla="*/ 48578 w 609599"/>
                <a:gd name="connsiteY46" fmla="*/ 625706 h 831272"/>
                <a:gd name="connsiteX47" fmla="*/ 9093 w 609599"/>
                <a:gd name="connsiteY47" fmla="*/ 543964 h 831272"/>
                <a:gd name="connsiteX48" fmla="*/ 87 w 609599"/>
                <a:gd name="connsiteY48" fmla="*/ 497551 h 831272"/>
                <a:gd name="connsiteX49" fmla="*/ 27104 w 609599"/>
                <a:gd name="connsiteY49" fmla="*/ 485082 h 831272"/>
                <a:gd name="connsiteX50" fmla="*/ 102611 w 609599"/>
                <a:gd name="connsiteY50" fmla="*/ 600768 h 831272"/>
                <a:gd name="connsiteX51" fmla="*/ 125471 w 609599"/>
                <a:gd name="connsiteY51" fmla="*/ 678353 h 831272"/>
                <a:gd name="connsiteX52" fmla="*/ 133784 w 609599"/>
                <a:gd name="connsiteY52" fmla="*/ 676968 h 831272"/>
                <a:gd name="connsiteX53" fmla="*/ 201671 w 609599"/>
                <a:gd name="connsiteY53" fmla="*/ 474691 h 831272"/>
                <a:gd name="connsiteX54" fmla="*/ 260553 w 609599"/>
                <a:gd name="connsiteY54" fmla="*/ 413731 h 831272"/>
                <a:gd name="connsiteX55" fmla="*/ 189202 w 609599"/>
                <a:gd name="connsiteY55" fmla="*/ 340302 h 831272"/>
                <a:gd name="connsiteX56" fmla="*/ 132398 w 609599"/>
                <a:gd name="connsiteY56" fmla="*/ 394335 h 831272"/>
                <a:gd name="connsiteX57" fmla="*/ 201671 w 609599"/>
                <a:gd name="connsiteY57" fmla="*/ 474691 h 831272"/>
                <a:gd name="connsiteX58" fmla="*/ 426115 w 609599"/>
                <a:gd name="connsiteY58" fmla="*/ 496859 h 831272"/>
                <a:gd name="connsiteX59" fmla="*/ 480840 w 609599"/>
                <a:gd name="connsiteY59" fmla="*/ 448368 h 831272"/>
                <a:gd name="connsiteX60" fmla="*/ 411567 w 609599"/>
                <a:gd name="connsiteY60" fmla="*/ 379095 h 831272"/>
                <a:gd name="connsiteX61" fmla="*/ 354764 w 609599"/>
                <a:gd name="connsiteY61" fmla="*/ 441441 h 831272"/>
                <a:gd name="connsiteX62" fmla="*/ 426115 w 609599"/>
                <a:gd name="connsiteY62" fmla="*/ 496859 h 8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9599" h="831272">
                  <a:moveTo>
                    <a:pt x="133784" y="676968"/>
                  </a:moveTo>
                  <a:cubicBezTo>
                    <a:pt x="137940" y="671426"/>
                    <a:pt x="142096" y="666577"/>
                    <a:pt x="149024" y="656879"/>
                  </a:cubicBezTo>
                  <a:cubicBezTo>
                    <a:pt x="155951" y="666577"/>
                    <a:pt x="162186" y="675582"/>
                    <a:pt x="167727" y="683895"/>
                  </a:cubicBezTo>
                  <a:cubicBezTo>
                    <a:pt x="197515" y="660342"/>
                    <a:pt x="209291" y="665884"/>
                    <a:pt x="218989" y="701906"/>
                  </a:cubicBezTo>
                  <a:cubicBezTo>
                    <a:pt x="227995" y="696364"/>
                    <a:pt x="237000" y="689437"/>
                    <a:pt x="246698" y="683202"/>
                  </a:cubicBezTo>
                  <a:cubicBezTo>
                    <a:pt x="250162" y="690822"/>
                    <a:pt x="252933" y="697750"/>
                    <a:pt x="255011" y="701906"/>
                  </a:cubicBezTo>
                  <a:cubicBezTo>
                    <a:pt x="274407" y="698442"/>
                    <a:pt x="293804" y="694286"/>
                    <a:pt x="313200" y="692900"/>
                  </a:cubicBezTo>
                  <a:cubicBezTo>
                    <a:pt x="319435" y="692208"/>
                    <a:pt x="329826" y="701213"/>
                    <a:pt x="331211" y="706755"/>
                  </a:cubicBezTo>
                  <a:cubicBezTo>
                    <a:pt x="333982" y="727537"/>
                    <a:pt x="347836" y="724766"/>
                    <a:pt x="358227" y="718531"/>
                  </a:cubicBezTo>
                  <a:cubicBezTo>
                    <a:pt x="372775" y="708833"/>
                    <a:pt x="385936" y="696364"/>
                    <a:pt x="397020" y="682510"/>
                  </a:cubicBezTo>
                  <a:cubicBezTo>
                    <a:pt x="412260" y="663113"/>
                    <a:pt x="430271" y="653415"/>
                    <a:pt x="455209" y="649951"/>
                  </a:cubicBezTo>
                  <a:cubicBezTo>
                    <a:pt x="475298" y="647181"/>
                    <a:pt x="494002" y="634019"/>
                    <a:pt x="512706" y="622935"/>
                  </a:cubicBezTo>
                  <a:cubicBezTo>
                    <a:pt x="469064" y="602153"/>
                    <a:pt x="406718" y="616008"/>
                    <a:pt x="376238" y="645102"/>
                  </a:cubicBezTo>
                  <a:cubicBezTo>
                    <a:pt x="366540" y="654108"/>
                    <a:pt x="348529" y="655493"/>
                    <a:pt x="333982" y="658957"/>
                  </a:cubicBezTo>
                  <a:cubicBezTo>
                    <a:pt x="328440" y="660342"/>
                    <a:pt x="320127" y="656186"/>
                    <a:pt x="315971" y="658264"/>
                  </a:cubicBezTo>
                  <a:cubicBezTo>
                    <a:pt x="295189" y="670041"/>
                    <a:pt x="282720" y="663806"/>
                    <a:pt x="277178" y="641639"/>
                  </a:cubicBezTo>
                  <a:cubicBezTo>
                    <a:pt x="268866" y="646488"/>
                    <a:pt x="261246" y="651337"/>
                    <a:pt x="253626" y="655493"/>
                  </a:cubicBezTo>
                  <a:cubicBezTo>
                    <a:pt x="249469" y="645102"/>
                    <a:pt x="246006" y="635404"/>
                    <a:pt x="241849" y="625013"/>
                  </a:cubicBezTo>
                  <a:cubicBezTo>
                    <a:pt x="236307" y="631248"/>
                    <a:pt x="228687" y="638868"/>
                    <a:pt x="218296" y="649951"/>
                  </a:cubicBezTo>
                  <a:cubicBezTo>
                    <a:pt x="208598" y="632633"/>
                    <a:pt x="200286" y="618779"/>
                    <a:pt x="190587" y="601460"/>
                  </a:cubicBezTo>
                  <a:cubicBezTo>
                    <a:pt x="184353" y="612544"/>
                    <a:pt x="179504" y="621550"/>
                    <a:pt x="174655" y="630555"/>
                  </a:cubicBezTo>
                  <a:cubicBezTo>
                    <a:pt x="146946" y="618779"/>
                    <a:pt x="135862" y="591070"/>
                    <a:pt x="147638" y="559204"/>
                  </a:cubicBezTo>
                  <a:cubicBezTo>
                    <a:pt x="161493" y="523875"/>
                    <a:pt x="163571" y="523875"/>
                    <a:pt x="120622" y="517641"/>
                  </a:cubicBezTo>
                  <a:cubicBezTo>
                    <a:pt x="54120" y="508635"/>
                    <a:pt x="25718" y="455295"/>
                    <a:pt x="58277" y="395720"/>
                  </a:cubicBezTo>
                  <a:cubicBezTo>
                    <a:pt x="68667" y="376324"/>
                    <a:pt x="83907" y="359699"/>
                    <a:pt x="98455" y="343073"/>
                  </a:cubicBezTo>
                  <a:cubicBezTo>
                    <a:pt x="133091" y="303588"/>
                    <a:pt x="139326" y="288348"/>
                    <a:pt x="136555" y="230851"/>
                  </a:cubicBezTo>
                  <a:cubicBezTo>
                    <a:pt x="112309" y="258560"/>
                    <a:pt x="90142" y="284191"/>
                    <a:pt x="65896" y="311208"/>
                  </a:cubicBezTo>
                  <a:cubicBezTo>
                    <a:pt x="28489" y="235008"/>
                    <a:pt x="106075" y="99926"/>
                    <a:pt x="173269" y="54899"/>
                  </a:cubicBezTo>
                  <a:cubicBezTo>
                    <a:pt x="211369" y="92999"/>
                    <a:pt x="248084" y="130406"/>
                    <a:pt x="285491" y="167813"/>
                  </a:cubicBezTo>
                  <a:cubicBezTo>
                    <a:pt x="288262" y="165735"/>
                    <a:pt x="291726" y="162964"/>
                    <a:pt x="294496" y="160886"/>
                  </a:cubicBezTo>
                  <a:cubicBezTo>
                    <a:pt x="290340" y="153266"/>
                    <a:pt x="286184" y="145646"/>
                    <a:pt x="282027" y="138026"/>
                  </a:cubicBezTo>
                  <a:cubicBezTo>
                    <a:pt x="270944" y="116551"/>
                    <a:pt x="257782" y="96462"/>
                    <a:pt x="249469" y="74295"/>
                  </a:cubicBezTo>
                  <a:cubicBezTo>
                    <a:pt x="236307" y="38273"/>
                    <a:pt x="250162" y="10564"/>
                    <a:pt x="286877" y="3637"/>
                  </a:cubicBezTo>
                  <a:cubicBezTo>
                    <a:pt x="313893" y="-1212"/>
                    <a:pt x="343680" y="-1212"/>
                    <a:pt x="371389" y="3637"/>
                  </a:cubicBezTo>
                  <a:cubicBezTo>
                    <a:pt x="457287" y="18877"/>
                    <a:pt x="531409" y="53513"/>
                    <a:pt x="579900" y="132484"/>
                  </a:cubicBezTo>
                  <a:cubicBezTo>
                    <a:pt x="618000" y="193444"/>
                    <a:pt x="616615" y="255097"/>
                    <a:pt x="595833" y="319520"/>
                  </a:cubicBezTo>
                  <a:cubicBezTo>
                    <a:pt x="587520" y="345151"/>
                    <a:pt x="579900" y="370090"/>
                    <a:pt x="571587" y="395720"/>
                  </a:cubicBezTo>
                  <a:cubicBezTo>
                    <a:pt x="559811" y="431742"/>
                    <a:pt x="554269" y="466379"/>
                    <a:pt x="563967" y="505171"/>
                  </a:cubicBezTo>
                  <a:cubicBezTo>
                    <a:pt x="568816" y="524568"/>
                    <a:pt x="557040" y="547428"/>
                    <a:pt x="551498" y="568902"/>
                  </a:cubicBezTo>
                  <a:cubicBezTo>
                    <a:pt x="548035" y="582064"/>
                    <a:pt x="539029" y="593841"/>
                    <a:pt x="554962" y="607002"/>
                  </a:cubicBezTo>
                  <a:cubicBezTo>
                    <a:pt x="559118" y="610466"/>
                    <a:pt x="557040" y="628477"/>
                    <a:pt x="551498" y="634711"/>
                  </a:cubicBezTo>
                  <a:cubicBezTo>
                    <a:pt x="536258" y="652722"/>
                    <a:pt x="518247" y="668655"/>
                    <a:pt x="500236" y="684588"/>
                  </a:cubicBezTo>
                  <a:cubicBezTo>
                    <a:pt x="460058" y="720610"/>
                    <a:pt x="417109" y="754553"/>
                    <a:pt x="379009" y="792653"/>
                  </a:cubicBezTo>
                  <a:cubicBezTo>
                    <a:pt x="333982" y="837681"/>
                    <a:pt x="280642" y="838373"/>
                    <a:pt x="224531" y="831446"/>
                  </a:cubicBezTo>
                  <a:cubicBezTo>
                    <a:pt x="198207" y="827982"/>
                    <a:pt x="171884" y="821055"/>
                    <a:pt x="147638" y="811357"/>
                  </a:cubicBezTo>
                  <a:cubicBezTo>
                    <a:pt x="116466" y="799581"/>
                    <a:pt x="101226" y="776028"/>
                    <a:pt x="92913" y="742084"/>
                  </a:cubicBezTo>
                  <a:cubicBezTo>
                    <a:pt x="83215" y="701906"/>
                    <a:pt x="65204" y="663806"/>
                    <a:pt x="48578" y="625706"/>
                  </a:cubicBezTo>
                  <a:cubicBezTo>
                    <a:pt x="36802" y="597997"/>
                    <a:pt x="20869" y="571673"/>
                    <a:pt x="9093" y="543964"/>
                  </a:cubicBezTo>
                  <a:cubicBezTo>
                    <a:pt x="2858" y="529417"/>
                    <a:pt x="-605" y="513484"/>
                    <a:pt x="87" y="497551"/>
                  </a:cubicBezTo>
                  <a:cubicBezTo>
                    <a:pt x="87" y="480233"/>
                    <a:pt x="19484" y="472613"/>
                    <a:pt x="27104" y="485082"/>
                  </a:cubicBezTo>
                  <a:cubicBezTo>
                    <a:pt x="50657" y="524568"/>
                    <a:pt x="97069" y="548813"/>
                    <a:pt x="102611" y="600768"/>
                  </a:cubicBezTo>
                  <a:cubicBezTo>
                    <a:pt x="105382" y="627091"/>
                    <a:pt x="117158" y="652722"/>
                    <a:pt x="125471" y="678353"/>
                  </a:cubicBezTo>
                  <a:cubicBezTo>
                    <a:pt x="128242" y="678353"/>
                    <a:pt x="131013" y="677660"/>
                    <a:pt x="133784" y="676968"/>
                  </a:cubicBezTo>
                  <a:close/>
                  <a:moveTo>
                    <a:pt x="201671" y="474691"/>
                  </a:moveTo>
                  <a:cubicBezTo>
                    <a:pt x="238386" y="473306"/>
                    <a:pt x="261246" y="449753"/>
                    <a:pt x="260553" y="413731"/>
                  </a:cubicBezTo>
                  <a:cubicBezTo>
                    <a:pt x="259860" y="370782"/>
                    <a:pt x="228687" y="338917"/>
                    <a:pt x="189202" y="340302"/>
                  </a:cubicBezTo>
                  <a:cubicBezTo>
                    <a:pt x="154566" y="341688"/>
                    <a:pt x="131706" y="363162"/>
                    <a:pt x="132398" y="394335"/>
                  </a:cubicBezTo>
                  <a:cubicBezTo>
                    <a:pt x="133091" y="434513"/>
                    <a:pt x="168420" y="475384"/>
                    <a:pt x="201671" y="474691"/>
                  </a:cubicBezTo>
                  <a:close/>
                  <a:moveTo>
                    <a:pt x="426115" y="496859"/>
                  </a:moveTo>
                  <a:cubicBezTo>
                    <a:pt x="457287" y="498244"/>
                    <a:pt x="478762" y="478848"/>
                    <a:pt x="480840" y="448368"/>
                  </a:cubicBezTo>
                  <a:cubicBezTo>
                    <a:pt x="482918" y="412346"/>
                    <a:pt x="452438" y="381866"/>
                    <a:pt x="411567" y="379095"/>
                  </a:cubicBezTo>
                  <a:cubicBezTo>
                    <a:pt x="383858" y="377017"/>
                    <a:pt x="354764" y="408882"/>
                    <a:pt x="354764" y="441441"/>
                  </a:cubicBezTo>
                  <a:cubicBezTo>
                    <a:pt x="353378" y="471920"/>
                    <a:pt x="383858" y="495473"/>
                    <a:pt x="426115" y="496859"/>
                  </a:cubicBezTo>
                  <a:close/>
                </a:path>
              </a:pathLst>
            </a:custGeom>
            <a:solidFill>
              <a:schemeClr val="accent3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B881ED-5A21-4CBE-9B12-5F93797AC6B8}"/>
                </a:ext>
              </a:extLst>
            </p:cNvPr>
            <p:cNvSpPr/>
            <p:nvPr/>
          </p:nvSpPr>
          <p:spPr>
            <a:xfrm>
              <a:off x="5629902" y="2816900"/>
              <a:ext cx="324975" cy="675340"/>
            </a:xfrm>
            <a:custGeom>
              <a:avLst/>
              <a:gdLst>
                <a:gd name="connsiteX0" fmla="*/ 72736 w 443345"/>
                <a:gd name="connsiteY0" fmla="*/ 8313 h 921327"/>
                <a:gd name="connsiteX1" fmla="*/ 120535 w 443345"/>
                <a:gd name="connsiteY1" fmla="*/ 56804 h 921327"/>
                <a:gd name="connsiteX2" fmla="*/ 343593 w 443345"/>
                <a:gd name="connsiteY2" fmla="*/ 130233 h 921327"/>
                <a:gd name="connsiteX3" fmla="*/ 371995 w 443345"/>
                <a:gd name="connsiteY3" fmla="*/ 116378 h 921327"/>
                <a:gd name="connsiteX4" fmla="*/ 330431 w 443345"/>
                <a:gd name="connsiteY4" fmla="*/ 85205 h 921327"/>
                <a:gd name="connsiteX5" fmla="*/ 247996 w 443345"/>
                <a:gd name="connsiteY5" fmla="*/ 36022 h 921327"/>
                <a:gd name="connsiteX6" fmla="*/ 222365 w 443345"/>
                <a:gd name="connsiteY6" fmla="*/ 8313 h 921327"/>
                <a:gd name="connsiteX7" fmla="*/ 227907 w 443345"/>
                <a:gd name="connsiteY7" fmla="*/ 0 h 921327"/>
                <a:gd name="connsiteX8" fmla="*/ 261158 w 443345"/>
                <a:gd name="connsiteY8" fmla="*/ 9698 h 921327"/>
                <a:gd name="connsiteX9" fmla="*/ 341515 w 443345"/>
                <a:gd name="connsiteY9" fmla="*/ 37407 h 921327"/>
                <a:gd name="connsiteX10" fmla="*/ 407324 w 443345"/>
                <a:gd name="connsiteY10" fmla="*/ 113607 h 921327"/>
                <a:gd name="connsiteX11" fmla="*/ 423256 w 443345"/>
                <a:gd name="connsiteY11" fmla="*/ 264622 h 921327"/>
                <a:gd name="connsiteX12" fmla="*/ 430876 w 443345"/>
                <a:gd name="connsiteY12" fmla="*/ 451658 h 921327"/>
                <a:gd name="connsiteX13" fmla="*/ 438496 w 443345"/>
                <a:gd name="connsiteY13" fmla="*/ 482138 h 921327"/>
                <a:gd name="connsiteX14" fmla="*/ 428798 w 443345"/>
                <a:gd name="connsiteY14" fmla="*/ 545869 h 921327"/>
                <a:gd name="connsiteX15" fmla="*/ 370609 w 443345"/>
                <a:gd name="connsiteY15" fmla="*/ 624840 h 921327"/>
                <a:gd name="connsiteX16" fmla="*/ 297180 w 443345"/>
                <a:gd name="connsiteY16" fmla="*/ 721822 h 921327"/>
                <a:gd name="connsiteX17" fmla="*/ 274320 w 443345"/>
                <a:gd name="connsiteY17" fmla="*/ 757151 h 921327"/>
                <a:gd name="connsiteX18" fmla="*/ 200198 w 443345"/>
                <a:gd name="connsiteY18" fmla="*/ 851362 h 921327"/>
                <a:gd name="connsiteX19" fmla="*/ 164176 w 443345"/>
                <a:gd name="connsiteY19" fmla="*/ 893618 h 921327"/>
                <a:gd name="connsiteX20" fmla="*/ 70658 w 443345"/>
                <a:gd name="connsiteY20" fmla="*/ 905395 h 921327"/>
                <a:gd name="connsiteX21" fmla="*/ 13162 w 443345"/>
                <a:gd name="connsiteY21" fmla="*/ 811184 h 921327"/>
                <a:gd name="connsiteX22" fmla="*/ 42949 w 443345"/>
                <a:gd name="connsiteY22" fmla="*/ 836122 h 921327"/>
                <a:gd name="connsiteX23" fmla="*/ 94904 w 443345"/>
                <a:gd name="connsiteY23" fmla="*/ 890155 h 921327"/>
                <a:gd name="connsiteX24" fmla="*/ 115685 w 443345"/>
                <a:gd name="connsiteY24" fmla="*/ 894311 h 921327"/>
                <a:gd name="connsiteX25" fmla="*/ 121227 w 443345"/>
                <a:gd name="connsiteY25" fmla="*/ 873529 h 921327"/>
                <a:gd name="connsiteX26" fmla="*/ 93518 w 443345"/>
                <a:gd name="connsiteY26" fmla="*/ 825731 h 921327"/>
                <a:gd name="connsiteX27" fmla="*/ 11084 w 443345"/>
                <a:gd name="connsiteY27" fmla="*/ 695498 h 921327"/>
                <a:gd name="connsiteX28" fmla="*/ 4849 w 443345"/>
                <a:gd name="connsiteY28" fmla="*/ 665018 h 921327"/>
                <a:gd name="connsiteX29" fmla="*/ 127462 w 443345"/>
                <a:gd name="connsiteY29" fmla="*/ 799407 h 921327"/>
                <a:gd name="connsiteX30" fmla="*/ 137853 w 443345"/>
                <a:gd name="connsiteY30" fmla="*/ 791787 h 921327"/>
                <a:gd name="connsiteX31" fmla="*/ 117764 w 443345"/>
                <a:gd name="connsiteY31" fmla="*/ 754380 h 921327"/>
                <a:gd name="connsiteX32" fmla="*/ 23553 w 443345"/>
                <a:gd name="connsiteY32" fmla="*/ 611678 h 921327"/>
                <a:gd name="connsiteX33" fmla="*/ 10391 w 443345"/>
                <a:gd name="connsiteY33" fmla="*/ 574964 h 921327"/>
                <a:gd name="connsiteX34" fmla="*/ 19396 w 443345"/>
                <a:gd name="connsiteY34" fmla="*/ 570114 h 921327"/>
                <a:gd name="connsiteX35" fmla="*/ 65116 w 443345"/>
                <a:gd name="connsiteY35" fmla="*/ 626225 h 921327"/>
                <a:gd name="connsiteX36" fmla="*/ 146858 w 443345"/>
                <a:gd name="connsiteY36" fmla="*/ 710045 h 921327"/>
                <a:gd name="connsiteX37" fmla="*/ 209204 w 443345"/>
                <a:gd name="connsiteY37" fmla="*/ 716280 h 921327"/>
                <a:gd name="connsiteX38" fmla="*/ 211282 w 443345"/>
                <a:gd name="connsiteY38" fmla="*/ 676102 h 921327"/>
                <a:gd name="connsiteX39" fmla="*/ 128155 w 443345"/>
                <a:gd name="connsiteY39" fmla="*/ 618605 h 921327"/>
                <a:gd name="connsiteX40" fmla="*/ 42949 w 443345"/>
                <a:gd name="connsiteY40" fmla="*/ 519545 h 921327"/>
                <a:gd name="connsiteX41" fmla="*/ 24938 w 443345"/>
                <a:gd name="connsiteY41" fmla="*/ 477982 h 921327"/>
                <a:gd name="connsiteX42" fmla="*/ 33251 w 443345"/>
                <a:gd name="connsiteY42" fmla="*/ 472440 h 921327"/>
                <a:gd name="connsiteX43" fmla="*/ 58189 w 443345"/>
                <a:gd name="connsiteY43" fmla="*/ 497378 h 921327"/>
                <a:gd name="connsiteX44" fmla="*/ 180109 w 443345"/>
                <a:gd name="connsiteY44" fmla="*/ 599209 h 921327"/>
                <a:gd name="connsiteX45" fmla="*/ 264622 w 443345"/>
                <a:gd name="connsiteY45" fmla="*/ 613064 h 921327"/>
                <a:gd name="connsiteX46" fmla="*/ 295102 w 443345"/>
                <a:gd name="connsiteY46" fmla="*/ 584662 h 921327"/>
                <a:gd name="connsiteX47" fmla="*/ 272935 w 443345"/>
                <a:gd name="connsiteY47" fmla="*/ 555567 h 921327"/>
                <a:gd name="connsiteX48" fmla="*/ 169718 w 443345"/>
                <a:gd name="connsiteY48" fmla="*/ 500149 h 921327"/>
                <a:gd name="connsiteX49" fmla="*/ 27016 w 443345"/>
                <a:gd name="connsiteY49" fmla="*/ 370609 h 921327"/>
                <a:gd name="connsiteX50" fmla="*/ 13162 w 443345"/>
                <a:gd name="connsiteY50" fmla="*/ 338051 h 921327"/>
                <a:gd name="connsiteX51" fmla="*/ 20089 w 443345"/>
                <a:gd name="connsiteY51" fmla="*/ 333202 h 921327"/>
                <a:gd name="connsiteX52" fmla="*/ 51262 w 443345"/>
                <a:gd name="connsiteY52" fmla="*/ 360218 h 921327"/>
                <a:gd name="connsiteX53" fmla="*/ 298565 w 443345"/>
                <a:gd name="connsiteY53" fmla="*/ 477982 h 921327"/>
                <a:gd name="connsiteX54" fmla="*/ 317269 w 443345"/>
                <a:gd name="connsiteY54" fmla="*/ 477289 h 921327"/>
                <a:gd name="connsiteX55" fmla="*/ 360911 w 443345"/>
                <a:gd name="connsiteY55" fmla="*/ 450966 h 921327"/>
                <a:gd name="connsiteX56" fmla="*/ 326275 w 443345"/>
                <a:gd name="connsiteY56" fmla="*/ 419793 h 921327"/>
                <a:gd name="connsiteX57" fmla="*/ 170411 w 443345"/>
                <a:gd name="connsiteY57" fmla="*/ 365760 h 921327"/>
                <a:gd name="connsiteX58" fmla="*/ 14547 w 443345"/>
                <a:gd name="connsiteY58" fmla="*/ 236220 h 921327"/>
                <a:gd name="connsiteX59" fmla="*/ 0 w 443345"/>
                <a:gd name="connsiteY59" fmla="*/ 198120 h 921327"/>
                <a:gd name="connsiteX60" fmla="*/ 8313 w 443345"/>
                <a:gd name="connsiteY60" fmla="*/ 191886 h 921327"/>
                <a:gd name="connsiteX61" fmla="*/ 44335 w 443345"/>
                <a:gd name="connsiteY61" fmla="*/ 222366 h 921327"/>
                <a:gd name="connsiteX62" fmla="*/ 157942 w 443345"/>
                <a:gd name="connsiteY62" fmla="*/ 316576 h 921327"/>
                <a:gd name="connsiteX63" fmla="*/ 343593 w 443345"/>
                <a:gd name="connsiteY63" fmla="*/ 349827 h 921327"/>
                <a:gd name="connsiteX64" fmla="*/ 365067 w 443345"/>
                <a:gd name="connsiteY64" fmla="*/ 340129 h 921327"/>
                <a:gd name="connsiteX65" fmla="*/ 350520 w 443345"/>
                <a:gd name="connsiteY65" fmla="*/ 314498 h 921327"/>
                <a:gd name="connsiteX66" fmla="*/ 297873 w 443345"/>
                <a:gd name="connsiteY66" fmla="*/ 295795 h 921327"/>
                <a:gd name="connsiteX67" fmla="*/ 144780 w 443345"/>
                <a:gd name="connsiteY67" fmla="*/ 243147 h 921327"/>
                <a:gd name="connsiteX68" fmla="*/ 56111 w 443345"/>
                <a:gd name="connsiteY68" fmla="*/ 167640 h 921327"/>
                <a:gd name="connsiteX69" fmla="*/ 45720 w 443345"/>
                <a:gd name="connsiteY69" fmla="*/ 149629 h 921327"/>
                <a:gd name="connsiteX70" fmla="*/ 47798 w 443345"/>
                <a:gd name="connsiteY70" fmla="*/ 130233 h 921327"/>
                <a:gd name="connsiteX71" fmla="*/ 64424 w 443345"/>
                <a:gd name="connsiteY71" fmla="*/ 134389 h 921327"/>
                <a:gd name="connsiteX72" fmla="*/ 110836 w 443345"/>
                <a:gd name="connsiteY72" fmla="*/ 178724 h 921327"/>
                <a:gd name="connsiteX73" fmla="*/ 333202 w 443345"/>
                <a:gd name="connsiteY73" fmla="*/ 245918 h 921327"/>
                <a:gd name="connsiteX74" fmla="*/ 354676 w 443345"/>
                <a:gd name="connsiteY74" fmla="*/ 229986 h 921327"/>
                <a:gd name="connsiteX75" fmla="*/ 340129 w 443345"/>
                <a:gd name="connsiteY75" fmla="*/ 207818 h 921327"/>
                <a:gd name="connsiteX76" fmla="*/ 263929 w 443345"/>
                <a:gd name="connsiteY76" fmla="*/ 176645 h 921327"/>
                <a:gd name="connsiteX77" fmla="*/ 133004 w 443345"/>
                <a:gd name="connsiteY77" fmla="*/ 118456 h 921327"/>
                <a:gd name="connsiteX78" fmla="*/ 65809 w 443345"/>
                <a:gd name="connsiteY78" fmla="*/ 29095 h 921327"/>
                <a:gd name="connsiteX79" fmla="*/ 65116 w 443345"/>
                <a:gd name="connsiteY79" fmla="*/ 18704 h 921327"/>
                <a:gd name="connsiteX80" fmla="*/ 72736 w 443345"/>
                <a:gd name="connsiteY80" fmla="*/ 8313 h 9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3345" h="921327">
                  <a:moveTo>
                    <a:pt x="72736" y="8313"/>
                  </a:moveTo>
                  <a:cubicBezTo>
                    <a:pt x="90055" y="25631"/>
                    <a:pt x="107373" y="39486"/>
                    <a:pt x="120535" y="56804"/>
                  </a:cubicBezTo>
                  <a:cubicBezTo>
                    <a:pt x="178724" y="131618"/>
                    <a:pt x="259773" y="133696"/>
                    <a:pt x="343593" y="130233"/>
                  </a:cubicBezTo>
                  <a:cubicBezTo>
                    <a:pt x="351213" y="129540"/>
                    <a:pt x="358140" y="123305"/>
                    <a:pt x="371995" y="116378"/>
                  </a:cubicBezTo>
                  <a:cubicBezTo>
                    <a:pt x="355369" y="103909"/>
                    <a:pt x="343593" y="93518"/>
                    <a:pt x="330431" y="85205"/>
                  </a:cubicBezTo>
                  <a:cubicBezTo>
                    <a:pt x="303415" y="68580"/>
                    <a:pt x="275013" y="53340"/>
                    <a:pt x="247996" y="36022"/>
                  </a:cubicBezTo>
                  <a:cubicBezTo>
                    <a:pt x="237605" y="29095"/>
                    <a:pt x="230678" y="18011"/>
                    <a:pt x="222365" y="8313"/>
                  </a:cubicBezTo>
                  <a:cubicBezTo>
                    <a:pt x="224444" y="5542"/>
                    <a:pt x="225829" y="2771"/>
                    <a:pt x="227907" y="0"/>
                  </a:cubicBezTo>
                  <a:cubicBezTo>
                    <a:pt x="238991" y="3464"/>
                    <a:pt x="250767" y="6235"/>
                    <a:pt x="261158" y="9698"/>
                  </a:cubicBezTo>
                  <a:cubicBezTo>
                    <a:pt x="288175" y="18704"/>
                    <a:pt x="313805" y="31865"/>
                    <a:pt x="341515" y="37407"/>
                  </a:cubicBezTo>
                  <a:cubicBezTo>
                    <a:pt x="391391" y="47798"/>
                    <a:pt x="399704" y="58882"/>
                    <a:pt x="407324" y="113607"/>
                  </a:cubicBezTo>
                  <a:cubicBezTo>
                    <a:pt x="414251" y="164176"/>
                    <a:pt x="419793" y="214053"/>
                    <a:pt x="423256" y="264622"/>
                  </a:cubicBezTo>
                  <a:cubicBezTo>
                    <a:pt x="427413" y="326967"/>
                    <a:pt x="428105" y="389313"/>
                    <a:pt x="430876" y="451658"/>
                  </a:cubicBezTo>
                  <a:cubicBezTo>
                    <a:pt x="431569" y="462049"/>
                    <a:pt x="433647" y="473133"/>
                    <a:pt x="438496" y="482138"/>
                  </a:cubicBezTo>
                  <a:cubicBezTo>
                    <a:pt x="452351" y="506384"/>
                    <a:pt x="444731" y="525780"/>
                    <a:pt x="428798" y="545869"/>
                  </a:cubicBezTo>
                  <a:cubicBezTo>
                    <a:pt x="408709" y="571500"/>
                    <a:pt x="390698" y="598516"/>
                    <a:pt x="370609" y="624840"/>
                  </a:cubicBezTo>
                  <a:cubicBezTo>
                    <a:pt x="346364" y="657398"/>
                    <a:pt x="321426" y="689264"/>
                    <a:pt x="297180" y="721822"/>
                  </a:cubicBezTo>
                  <a:cubicBezTo>
                    <a:pt x="288867" y="732905"/>
                    <a:pt x="279862" y="744682"/>
                    <a:pt x="274320" y="757151"/>
                  </a:cubicBezTo>
                  <a:cubicBezTo>
                    <a:pt x="258387" y="795251"/>
                    <a:pt x="238298" y="829195"/>
                    <a:pt x="200198" y="851362"/>
                  </a:cubicBezTo>
                  <a:cubicBezTo>
                    <a:pt x="184958" y="860367"/>
                    <a:pt x="175953" y="879071"/>
                    <a:pt x="164176" y="893618"/>
                  </a:cubicBezTo>
                  <a:cubicBezTo>
                    <a:pt x="135775" y="931025"/>
                    <a:pt x="106680" y="935182"/>
                    <a:pt x="70658" y="905395"/>
                  </a:cubicBezTo>
                  <a:cubicBezTo>
                    <a:pt x="43642" y="882535"/>
                    <a:pt x="18011" y="857596"/>
                    <a:pt x="13162" y="811184"/>
                  </a:cubicBezTo>
                  <a:cubicBezTo>
                    <a:pt x="27016" y="822267"/>
                    <a:pt x="35329" y="828502"/>
                    <a:pt x="42949" y="836122"/>
                  </a:cubicBezTo>
                  <a:cubicBezTo>
                    <a:pt x="60267" y="854133"/>
                    <a:pt x="76893" y="872836"/>
                    <a:pt x="94904" y="890155"/>
                  </a:cubicBezTo>
                  <a:cubicBezTo>
                    <a:pt x="99753" y="894311"/>
                    <a:pt x="111529" y="897082"/>
                    <a:pt x="115685" y="894311"/>
                  </a:cubicBezTo>
                  <a:cubicBezTo>
                    <a:pt x="120535" y="890847"/>
                    <a:pt x="123998" y="879071"/>
                    <a:pt x="121227" y="873529"/>
                  </a:cubicBezTo>
                  <a:cubicBezTo>
                    <a:pt x="113607" y="856904"/>
                    <a:pt x="103909" y="840971"/>
                    <a:pt x="93518" y="825731"/>
                  </a:cubicBezTo>
                  <a:cubicBezTo>
                    <a:pt x="65809" y="782089"/>
                    <a:pt x="38100" y="739140"/>
                    <a:pt x="11084" y="695498"/>
                  </a:cubicBezTo>
                  <a:cubicBezTo>
                    <a:pt x="6235" y="687186"/>
                    <a:pt x="5542" y="676102"/>
                    <a:pt x="4849" y="665018"/>
                  </a:cubicBezTo>
                  <a:cubicBezTo>
                    <a:pt x="54033" y="702425"/>
                    <a:pt x="69965" y="771698"/>
                    <a:pt x="127462" y="799407"/>
                  </a:cubicBezTo>
                  <a:cubicBezTo>
                    <a:pt x="130926" y="796636"/>
                    <a:pt x="134389" y="793866"/>
                    <a:pt x="137853" y="791787"/>
                  </a:cubicBezTo>
                  <a:cubicBezTo>
                    <a:pt x="131618" y="779318"/>
                    <a:pt x="125384" y="766156"/>
                    <a:pt x="117764" y="754380"/>
                  </a:cubicBezTo>
                  <a:cubicBezTo>
                    <a:pt x="86591" y="706582"/>
                    <a:pt x="54033" y="660169"/>
                    <a:pt x="23553" y="611678"/>
                  </a:cubicBezTo>
                  <a:cubicBezTo>
                    <a:pt x="16626" y="601287"/>
                    <a:pt x="14547" y="587433"/>
                    <a:pt x="10391" y="574964"/>
                  </a:cubicBezTo>
                  <a:cubicBezTo>
                    <a:pt x="13162" y="573578"/>
                    <a:pt x="16626" y="571500"/>
                    <a:pt x="19396" y="570114"/>
                  </a:cubicBezTo>
                  <a:cubicBezTo>
                    <a:pt x="34636" y="588818"/>
                    <a:pt x="49184" y="608214"/>
                    <a:pt x="65116" y="626225"/>
                  </a:cubicBezTo>
                  <a:cubicBezTo>
                    <a:pt x="91440" y="654627"/>
                    <a:pt x="117764" y="683722"/>
                    <a:pt x="146858" y="710045"/>
                  </a:cubicBezTo>
                  <a:cubicBezTo>
                    <a:pt x="164176" y="725286"/>
                    <a:pt x="187036" y="728749"/>
                    <a:pt x="209204" y="716280"/>
                  </a:cubicBezTo>
                  <a:cubicBezTo>
                    <a:pt x="233449" y="702425"/>
                    <a:pt x="234142" y="691342"/>
                    <a:pt x="211282" y="676102"/>
                  </a:cubicBezTo>
                  <a:cubicBezTo>
                    <a:pt x="183573" y="656705"/>
                    <a:pt x="152400" y="641466"/>
                    <a:pt x="128155" y="618605"/>
                  </a:cubicBezTo>
                  <a:cubicBezTo>
                    <a:pt x="96982" y="588818"/>
                    <a:pt x="69965" y="554182"/>
                    <a:pt x="42949" y="519545"/>
                  </a:cubicBezTo>
                  <a:cubicBezTo>
                    <a:pt x="33944" y="508462"/>
                    <a:pt x="31173" y="491836"/>
                    <a:pt x="24938" y="477982"/>
                  </a:cubicBezTo>
                  <a:cubicBezTo>
                    <a:pt x="27709" y="475904"/>
                    <a:pt x="30480" y="474518"/>
                    <a:pt x="33251" y="472440"/>
                  </a:cubicBezTo>
                  <a:cubicBezTo>
                    <a:pt x="41564" y="480753"/>
                    <a:pt x="50569" y="488373"/>
                    <a:pt x="58189" y="497378"/>
                  </a:cubicBezTo>
                  <a:cubicBezTo>
                    <a:pt x="92826" y="538942"/>
                    <a:pt x="128847" y="579120"/>
                    <a:pt x="180109" y="599209"/>
                  </a:cubicBezTo>
                  <a:cubicBezTo>
                    <a:pt x="205740" y="609600"/>
                    <a:pt x="236220" y="613064"/>
                    <a:pt x="264622" y="613064"/>
                  </a:cubicBezTo>
                  <a:cubicBezTo>
                    <a:pt x="275013" y="613064"/>
                    <a:pt x="290253" y="597131"/>
                    <a:pt x="295102" y="584662"/>
                  </a:cubicBezTo>
                  <a:cubicBezTo>
                    <a:pt x="297180" y="578427"/>
                    <a:pt x="283326" y="561802"/>
                    <a:pt x="272935" y="555567"/>
                  </a:cubicBezTo>
                  <a:cubicBezTo>
                    <a:pt x="238991" y="535478"/>
                    <a:pt x="203662" y="518853"/>
                    <a:pt x="169718" y="500149"/>
                  </a:cubicBezTo>
                  <a:cubicBezTo>
                    <a:pt x="111529" y="468976"/>
                    <a:pt x="60960" y="428798"/>
                    <a:pt x="27016" y="370609"/>
                  </a:cubicBezTo>
                  <a:cubicBezTo>
                    <a:pt x="21475" y="360218"/>
                    <a:pt x="18011" y="349135"/>
                    <a:pt x="13162" y="338051"/>
                  </a:cubicBezTo>
                  <a:cubicBezTo>
                    <a:pt x="15240" y="336666"/>
                    <a:pt x="17318" y="334587"/>
                    <a:pt x="20089" y="333202"/>
                  </a:cubicBezTo>
                  <a:cubicBezTo>
                    <a:pt x="30480" y="342207"/>
                    <a:pt x="42949" y="349135"/>
                    <a:pt x="51262" y="360218"/>
                  </a:cubicBezTo>
                  <a:cubicBezTo>
                    <a:pt x="114300" y="440575"/>
                    <a:pt x="200198" y="471747"/>
                    <a:pt x="298565" y="477982"/>
                  </a:cubicBezTo>
                  <a:cubicBezTo>
                    <a:pt x="304800" y="478675"/>
                    <a:pt x="312420" y="480060"/>
                    <a:pt x="317269" y="477289"/>
                  </a:cubicBezTo>
                  <a:cubicBezTo>
                    <a:pt x="332509" y="469669"/>
                    <a:pt x="346364" y="459971"/>
                    <a:pt x="360911" y="450966"/>
                  </a:cubicBezTo>
                  <a:cubicBezTo>
                    <a:pt x="349827" y="440575"/>
                    <a:pt x="340129" y="425335"/>
                    <a:pt x="326275" y="419793"/>
                  </a:cubicBezTo>
                  <a:cubicBezTo>
                    <a:pt x="275013" y="400396"/>
                    <a:pt x="222365" y="383771"/>
                    <a:pt x="170411" y="365760"/>
                  </a:cubicBezTo>
                  <a:cubicBezTo>
                    <a:pt x="101831" y="342207"/>
                    <a:pt x="47105" y="302722"/>
                    <a:pt x="14547" y="236220"/>
                  </a:cubicBezTo>
                  <a:cubicBezTo>
                    <a:pt x="8313" y="224444"/>
                    <a:pt x="4849" y="211282"/>
                    <a:pt x="0" y="198120"/>
                  </a:cubicBezTo>
                  <a:cubicBezTo>
                    <a:pt x="2771" y="196042"/>
                    <a:pt x="5542" y="193964"/>
                    <a:pt x="8313" y="191886"/>
                  </a:cubicBezTo>
                  <a:cubicBezTo>
                    <a:pt x="20089" y="202276"/>
                    <a:pt x="33944" y="210589"/>
                    <a:pt x="44335" y="222366"/>
                  </a:cubicBezTo>
                  <a:cubicBezTo>
                    <a:pt x="77585" y="259080"/>
                    <a:pt x="106680" y="304107"/>
                    <a:pt x="157942" y="316576"/>
                  </a:cubicBezTo>
                  <a:cubicBezTo>
                    <a:pt x="218902" y="331124"/>
                    <a:pt x="281247" y="340129"/>
                    <a:pt x="343593" y="349827"/>
                  </a:cubicBezTo>
                  <a:cubicBezTo>
                    <a:pt x="350520" y="351213"/>
                    <a:pt x="358140" y="343593"/>
                    <a:pt x="365067" y="340129"/>
                  </a:cubicBezTo>
                  <a:cubicBezTo>
                    <a:pt x="360218" y="331124"/>
                    <a:pt x="358140" y="318655"/>
                    <a:pt x="350520" y="314498"/>
                  </a:cubicBezTo>
                  <a:cubicBezTo>
                    <a:pt x="334587" y="306186"/>
                    <a:pt x="315884" y="301336"/>
                    <a:pt x="297873" y="295795"/>
                  </a:cubicBezTo>
                  <a:cubicBezTo>
                    <a:pt x="246611" y="278476"/>
                    <a:pt x="192578" y="266700"/>
                    <a:pt x="144780" y="243147"/>
                  </a:cubicBezTo>
                  <a:cubicBezTo>
                    <a:pt x="110836" y="226522"/>
                    <a:pt x="85205" y="193964"/>
                    <a:pt x="56111" y="167640"/>
                  </a:cubicBezTo>
                  <a:cubicBezTo>
                    <a:pt x="51262" y="162791"/>
                    <a:pt x="47105" y="155864"/>
                    <a:pt x="45720" y="149629"/>
                  </a:cubicBezTo>
                  <a:cubicBezTo>
                    <a:pt x="44335" y="143395"/>
                    <a:pt x="47105" y="136467"/>
                    <a:pt x="47798" y="130233"/>
                  </a:cubicBezTo>
                  <a:cubicBezTo>
                    <a:pt x="53340" y="131618"/>
                    <a:pt x="60960" y="130925"/>
                    <a:pt x="64424" y="134389"/>
                  </a:cubicBezTo>
                  <a:cubicBezTo>
                    <a:pt x="80356" y="148244"/>
                    <a:pt x="95596" y="163484"/>
                    <a:pt x="110836" y="178724"/>
                  </a:cubicBezTo>
                  <a:cubicBezTo>
                    <a:pt x="173182" y="238991"/>
                    <a:pt x="250767" y="252845"/>
                    <a:pt x="333202" y="245918"/>
                  </a:cubicBezTo>
                  <a:cubicBezTo>
                    <a:pt x="340822" y="245225"/>
                    <a:pt x="353291" y="236913"/>
                    <a:pt x="354676" y="229986"/>
                  </a:cubicBezTo>
                  <a:cubicBezTo>
                    <a:pt x="356062" y="223751"/>
                    <a:pt x="347749" y="211282"/>
                    <a:pt x="340129" y="207818"/>
                  </a:cubicBezTo>
                  <a:cubicBezTo>
                    <a:pt x="315191" y="196042"/>
                    <a:pt x="288867" y="187036"/>
                    <a:pt x="263929" y="176645"/>
                  </a:cubicBezTo>
                  <a:cubicBezTo>
                    <a:pt x="220287" y="157942"/>
                    <a:pt x="175260" y="140624"/>
                    <a:pt x="133004" y="118456"/>
                  </a:cubicBezTo>
                  <a:cubicBezTo>
                    <a:pt x="98367" y="99753"/>
                    <a:pt x="75507" y="68580"/>
                    <a:pt x="65809" y="29095"/>
                  </a:cubicBezTo>
                  <a:cubicBezTo>
                    <a:pt x="65116" y="25631"/>
                    <a:pt x="65116" y="22167"/>
                    <a:pt x="65116" y="18704"/>
                  </a:cubicBezTo>
                  <a:cubicBezTo>
                    <a:pt x="66502" y="18704"/>
                    <a:pt x="67887" y="17318"/>
                    <a:pt x="72736" y="8313"/>
                  </a:cubicBezTo>
                  <a:close/>
                </a:path>
              </a:pathLst>
            </a:custGeom>
            <a:solidFill>
              <a:schemeClr val="accent1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D4DCE97-2BC7-4DB4-9B38-A55D82A2564E}"/>
                </a:ext>
              </a:extLst>
            </p:cNvPr>
            <p:cNvSpPr/>
            <p:nvPr/>
          </p:nvSpPr>
          <p:spPr>
            <a:xfrm>
              <a:off x="6088400" y="2801158"/>
              <a:ext cx="350365" cy="660107"/>
            </a:xfrm>
            <a:custGeom>
              <a:avLst/>
              <a:gdLst>
                <a:gd name="connsiteX0" fmla="*/ 157972 w 477981"/>
                <a:gd name="connsiteY0" fmla="*/ 9006 h 900545"/>
                <a:gd name="connsiteX1" fmla="*/ 33281 w 477981"/>
                <a:gd name="connsiteY1" fmla="*/ 143395 h 900545"/>
                <a:gd name="connsiteX2" fmla="*/ 81080 w 477981"/>
                <a:gd name="connsiteY2" fmla="*/ 150322 h 900545"/>
                <a:gd name="connsiteX3" fmla="*/ 196072 w 477981"/>
                <a:gd name="connsiteY3" fmla="*/ 117071 h 900545"/>
                <a:gd name="connsiteX4" fmla="*/ 275736 w 477981"/>
                <a:gd name="connsiteY4" fmla="*/ 38100 h 900545"/>
                <a:gd name="connsiteX5" fmla="*/ 295132 w 477981"/>
                <a:gd name="connsiteY5" fmla="*/ 6927 h 900545"/>
                <a:gd name="connsiteX6" fmla="*/ 317992 w 477981"/>
                <a:gd name="connsiteY6" fmla="*/ 0 h 900545"/>
                <a:gd name="connsiteX7" fmla="*/ 319378 w 477981"/>
                <a:gd name="connsiteY7" fmla="*/ 22167 h 900545"/>
                <a:gd name="connsiteX8" fmla="*/ 212005 w 477981"/>
                <a:gd name="connsiteY8" fmla="*/ 153786 h 900545"/>
                <a:gd name="connsiteX9" fmla="*/ 112945 w 477981"/>
                <a:gd name="connsiteY9" fmla="*/ 199506 h 900545"/>
                <a:gd name="connsiteX10" fmla="*/ 103247 w 477981"/>
                <a:gd name="connsiteY10" fmla="*/ 203662 h 900545"/>
                <a:gd name="connsiteX11" fmla="*/ 63762 w 477981"/>
                <a:gd name="connsiteY11" fmla="*/ 245225 h 900545"/>
                <a:gd name="connsiteX12" fmla="*/ 120565 w 477981"/>
                <a:gd name="connsiteY12" fmla="*/ 259080 h 900545"/>
                <a:gd name="connsiteX13" fmla="*/ 297210 w 477981"/>
                <a:gd name="connsiteY13" fmla="*/ 162791 h 900545"/>
                <a:gd name="connsiteX14" fmla="*/ 349858 w 477981"/>
                <a:gd name="connsiteY14" fmla="*/ 106680 h 900545"/>
                <a:gd name="connsiteX15" fmla="*/ 358171 w 477981"/>
                <a:gd name="connsiteY15" fmla="*/ 110836 h 900545"/>
                <a:gd name="connsiteX16" fmla="*/ 347780 w 477981"/>
                <a:gd name="connsiteY16" fmla="*/ 148244 h 900545"/>
                <a:gd name="connsiteX17" fmla="*/ 187760 w 477981"/>
                <a:gd name="connsiteY17" fmla="*/ 287482 h 900545"/>
                <a:gd name="connsiteX18" fmla="*/ 91471 w 477981"/>
                <a:gd name="connsiteY18" fmla="*/ 326967 h 900545"/>
                <a:gd name="connsiteX19" fmla="*/ 63069 w 477981"/>
                <a:gd name="connsiteY19" fmla="*/ 360911 h 900545"/>
                <a:gd name="connsiteX20" fmla="*/ 105325 w 477981"/>
                <a:gd name="connsiteY20" fmla="*/ 367838 h 900545"/>
                <a:gd name="connsiteX21" fmla="*/ 374103 w 477981"/>
                <a:gd name="connsiteY21" fmla="*/ 189115 h 900545"/>
                <a:gd name="connsiteX22" fmla="*/ 396963 w 477981"/>
                <a:gd name="connsiteY22" fmla="*/ 158635 h 900545"/>
                <a:gd name="connsiteX23" fmla="*/ 406662 w 477981"/>
                <a:gd name="connsiteY23" fmla="*/ 162098 h 900545"/>
                <a:gd name="connsiteX24" fmla="*/ 396271 w 477981"/>
                <a:gd name="connsiteY24" fmla="*/ 216131 h 900545"/>
                <a:gd name="connsiteX25" fmla="*/ 273658 w 477981"/>
                <a:gd name="connsiteY25" fmla="*/ 354676 h 900545"/>
                <a:gd name="connsiteX26" fmla="*/ 146196 w 477981"/>
                <a:gd name="connsiteY26" fmla="*/ 421178 h 900545"/>
                <a:gd name="connsiteX27" fmla="*/ 101169 w 477981"/>
                <a:gd name="connsiteY27" fmla="*/ 453736 h 900545"/>
                <a:gd name="connsiteX28" fmla="*/ 93549 w 477981"/>
                <a:gd name="connsiteY28" fmla="*/ 475904 h 900545"/>
                <a:gd name="connsiteX29" fmla="*/ 113638 w 477981"/>
                <a:gd name="connsiteY29" fmla="*/ 489758 h 900545"/>
                <a:gd name="connsiteX30" fmla="*/ 158665 w 477981"/>
                <a:gd name="connsiteY30" fmla="*/ 487680 h 900545"/>
                <a:gd name="connsiteX31" fmla="*/ 363020 w 477981"/>
                <a:gd name="connsiteY31" fmla="*/ 361604 h 900545"/>
                <a:gd name="connsiteX32" fmla="*/ 405276 w 477981"/>
                <a:gd name="connsiteY32" fmla="*/ 314498 h 900545"/>
                <a:gd name="connsiteX33" fmla="*/ 414974 w 477981"/>
                <a:gd name="connsiteY33" fmla="*/ 320040 h 900545"/>
                <a:gd name="connsiteX34" fmla="*/ 379645 w 477981"/>
                <a:gd name="connsiteY34" fmla="*/ 393469 h 900545"/>
                <a:gd name="connsiteX35" fmla="*/ 230709 w 477981"/>
                <a:gd name="connsiteY35" fmla="*/ 530629 h 900545"/>
                <a:gd name="connsiteX36" fmla="*/ 180140 w 477981"/>
                <a:gd name="connsiteY36" fmla="*/ 577735 h 900545"/>
                <a:gd name="connsiteX37" fmla="*/ 192609 w 477981"/>
                <a:gd name="connsiteY37" fmla="*/ 619298 h 900545"/>
                <a:gd name="connsiteX38" fmla="*/ 263960 w 477981"/>
                <a:gd name="connsiteY38" fmla="*/ 607522 h 900545"/>
                <a:gd name="connsiteX39" fmla="*/ 369254 w 477981"/>
                <a:gd name="connsiteY39" fmla="*/ 507076 h 900545"/>
                <a:gd name="connsiteX40" fmla="*/ 419823 w 477981"/>
                <a:gd name="connsiteY40" fmla="*/ 437111 h 900545"/>
                <a:gd name="connsiteX41" fmla="*/ 430214 w 477981"/>
                <a:gd name="connsiteY41" fmla="*/ 441267 h 900545"/>
                <a:gd name="connsiteX42" fmla="*/ 423287 w 477981"/>
                <a:gd name="connsiteY42" fmla="*/ 474518 h 900545"/>
                <a:gd name="connsiteX43" fmla="*/ 283356 w 477981"/>
                <a:gd name="connsiteY43" fmla="*/ 657398 h 900545"/>
                <a:gd name="connsiteX44" fmla="*/ 249412 w 477981"/>
                <a:gd name="connsiteY44" fmla="*/ 689264 h 900545"/>
                <a:gd name="connsiteX45" fmla="*/ 326998 w 477981"/>
                <a:gd name="connsiteY45" fmla="*/ 702425 h 900545"/>
                <a:gd name="connsiteX46" fmla="*/ 409432 w 477981"/>
                <a:gd name="connsiteY46" fmla="*/ 594360 h 900545"/>
                <a:gd name="connsiteX47" fmla="*/ 440605 w 477981"/>
                <a:gd name="connsiteY47" fmla="*/ 549333 h 900545"/>
                <a:gd name="connsiteX48" fmla="*/ 450303 w 477981"/>
                <a:gd name="connsiteY48" fmla="*/ 552797 h 900545"/>
                <a:gd name="connsiteX49" fmla="*/ 439220 w 477981"/>
                <a:gd name="connsiteY49" fmla="*/ 598516 h 900545"/>
                <a:gd name="connsiteX50" fmla="*/ 381723 w 477981"/>
                <a:gd name="connsiteY50" fmla="*/ 712816 h 900545"/>
                <a:gd name="connsiteX51" fmla="*/ 356785 w 477981"/>
                <a:gd name="connsiteY51" fmla="*/ 765464 h 900545"/>
                <a:gd name="connsiteX52" fmla="*/ 361634 w 477981"/>
                <a:gd name="connsiteY52" fmla="*/ 772391 h 900545"/>
                <a:gd name="connsiteX53" fmla="*/ 386572 w 477981"/>
                <a:gd name="connsiteY53" fmla="*/ 762000 h 900545"/>
                <a:gd name="connsiteX54" fmla="*/ 432985 w 477981"/>
                <a:gd name="connsiteY54" fmla="*/ 692035 h 900545"/>
                <a:gd name="connsiteX55" fmla="*/ 459309 w 477981"/>
                <a:gd name="connsiteY55" fmla="*/ 622762 h 900545"/>
                <a:gd name="connsiteX56" fmla="*/ 471778 w 477981"/>
                <a:gd name="connsiteY56" fmla="*/ 626225 h 900545"/>
                <a:gd name="connsiteX57" fmla="*/ 462080 w 477981"/>
                <a:gd name="connsiteY57" fmla="*/ 680951 h 900545"/>
                <a:gd name="connsiteX58" fmla="*/ 392114 w 477981"/>
                <a:gd name="connsiteY58" fmla="*/ 820189 h 900545"/>
                <a:gd name="connsiteX59" fmla="*/ 388651 w 477981"/>
                <a:gd name="connsiteY59" fmla="*/ 827116 h 900545"/>
                <a:gd name="connsiteX60" fmla="*/ 387958 w 477981"/>
                <a:gd name="connsiteY60" fmla="*/ 865909 h 900545"/>
                <a:gd name="connsiteX61" fmla="*/ 422594 w 477981"/>
                <a:gd name="connsiteY61" fmla="*/ 853440 h 900545"/>
                <a:gd name="connsiteX62" fmla="*/ 452381 w 477981"/>
                <a:gd name="connsiteY62" fmla="*/ 812569 h 900545"/>
                <a:gd name="connsiteX63" fmla="*/ 479398 w 477981"/>
                <a:gd name="connsiteY63" fmla="*/ 784860 h 900545"/>
                <a:gd name="connsiteX64" fmla="*/ 479398 w 477981"/>
                <a:gd name="connsiteY64" fmla="*/ 809106 h 900545"/>
                <a:gd name="connsiteX65" fmla="*/ 411510 w 477981"/>
                <a:gd name="connsiteY65" fmla="*/ 897775 h 900545"/>
                <a:gd name="connsiteX66" fmla="*/ 351243 w 477981"/>
                <a:gd name="connsiteY66" fmla="*/ 885998 h 900545"/>
                <a:gd name="connsiteX67" fmla="*/ 280585 w 477981"/>
                <a:gd name="connsiteY67" fmla="*/ 829195 h 900545"/>
                <a:gd name="connsiteX68" fmla="*/ 214083 w 477981"/>
                <a:gd name="connsiteY68" fmla="*/ 762000 h 900545"/>
                <a:gd name="connsiteX69" fmla="*/ 181525 w 477981"/>
                <a:gd name="connsiteY69" fmla="*/ 726671 h 900545"/>
                <a:gd name="connsiteX70" fmla="*/ 97012 w 477981"/>
                <a:gd name="connsiteY70" fmla="*/ 630382 h 900545"/>
                <a:gd name="connsiteX71" fmla="*/ 40209 w 477981"/>
                <a:gd name="connsiteY71" fmla="*/ 572193 h 900545"/>
                <a:gd name="connsiteX72" fmla="*/ 18734 w 477981"/>
                <a:gd name="connsiteY72" fmla="*/ 509847 h 900545"/>
                <a:gd name="connsiteX73" fmla="*/ 16656 w 477981"/>
                <a:gd name="connsiteY73" fmla="*/ 448195 h 900545"/>
                <a:gd name="connsiteX74" fmla="*/ 15963 w 477981"/>
                <a:gd name="connsiteY74" fmla="*/ 388620 h 900545"/>
                <a:gd name="connsiteX75" fmla="*/ 11114 w 477981"/>
                <a:gd name="connsiteY75" fmla="*/ 332509 h 900545"/>
                <a:gd name="connsiteX76" fmla="*/ 7651 w 477981"/>
                <a:gd name="connsiteY76" fmla="*/ 317269 h 900545"/>
                <a:gd name="connsiteX77" fmla="*/ 31 w 477981"/>
                <a:gd name="connsiteY77" fmla="*/ 123306 h 900545"/>
                <a:gd name="connsiteX78" fmla="*/ 34667 w 477981"/>
                <a:gd name="connsiteY78" fmla="*/ 68580 h 900545"/>
                <a:gd name="connsiteX79" fmla="*/ 128185 w 477981"/>
                <a:gd name="connsiteY79" fmla="*/ 18011 h 900545"/>
                <a:gd name="connsiteX80" fmla="*/ 155894 w 477981"/>
                <a:gd name="connsiteY80" fmla="*/ 4849 h 900545"/>
                <a:gd name="connsiteX81" fmla="*/ 157972 w 477981"/>
                <a:gd name="connsiteY81" fmla="*/ 9006 h 9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77981" h="900545">
                  <a:moveTo>
                    <a:pt x="157972" y="9006"/>
                  </a:moveTo>
                  <a:cubicBezTo>
                    <a:pt x="133034" y="65116"/>
                    <a:pt x="71381" y="87976"/>
                    <a:pt x="33281" y="143395"/>
                  </a:cubicBezTo>
                  <a:cubicBezTo>
                    <a:pt x="53371" y="146858"/>
                    <a:pt x="67918" y="153093"/>
                    <a:pt x="81080" y="150322"/>
                  </a:cubicBezTo>
                  <a:cubicBezTo>
                    <a:pt x="119872" y="141316"/>
                    <a:pt x="157972" y="130233"/>
                    <a:pt x="196072" y="117071"/>
                  </a:cubicBezTo>
                  <a:cubicBezTo>
                    <a:pt x="234172" y="103909"/>
                    <a:pt x="257725" y="73429"/>
                    <a:pt x="275736" y="38100"/>
                  </a:cubicBezTo>
                  <a:cubicBezTo>
                    <a:pt x="281278" y="27016"/>
                    <a:pt x="286820" y="15240"/>
                    <a:pt x="295132" y="6927"/>
                  </a:cubicBezTo>
                  <a:cubicBezTo>
                    <a:pt x="299981" y="2078"/>
                    <a:pt x="310372" y="2078"/>
                    <a:pt x="317992" y="0"/>
                  </a:cubicBezTo>
                  <a:cubicBezTo>
                    <a:pt x="318685" y="7620"/>
                    <a:pt x="321456" y="15240"/>
                    <a:pt x="319378" y="22167"/>
                  </a:cubicBezTo>
                  <a:cubicBezTo>
                    <a:pt x="300674" y="79664"/>
                    <a:pt x="265345" y="124691"/>
                    <a:pt x="212005" y="153786"/>
                  </a:cubicBezTo>
                  <a:cubicBezTo>
                    <a:pt x="180140" y="171104"/>
                    <a:pt x="146196" y="184266"/>
                    <a:pt x="112945" y="199506"/>
                  </a:cubicBezTo>
                  <a:cubicBezTo>
                    <a:pt x="109481" y="200891"/>
                    <a:pt x="106018" y="201584"/>
                    <a:pt x="103247" y="203662"/>
                  </a:cubicBezTo>
                  <a:cubicBezTo>
                    <a:pt x="86621" y="214745"/>
                    <a:pt x="54756" y="218209"/>
                    <a:pt x="63762" y="245225"/>
                  </a:cubicBezTo>
                  <a:cubicBezTo>
                    <a:pt x="72074" y="270856"/>
                    <a:pt x="101169" y="262544"/>
                    <a:pt x="120565" y="259080"/>
                  </a:cubicBezTo>
                  <a:cubicBezTo>
                    <a:pt x="189838" y="246611"/>
                    <a:pt x="250798" y="217516"/>
                    <a:pt x="297210" y="162791"/>
                  </a:cubicBezTo>
                  <a:cubicBezTo>
                    <a:pt x="313836" y="143395"/>
                    <a:pt x="331847" y="125384"/>
                    <a:pt x="349858" y="106680"/>
                  </a:cubicBezTo>
                  <a:cubicBezTo>
                    <a:pt x="352629" y="108066"/>
                    <a:pt x="355400" y="109451"/>
                    <a:pt x="358171" y="110836"/>
                  </a:cubicBezTo>
                  <a:cubicBezTo>
                    <a:pt x="354707" y="123306"/>
                    <a:pt x="353321" y="137160"/>
                    <a:pt x="347780" y="148244"/>
                  </a:cubicBezTo>
                  <a:cubicBezTo>
                    <a:pt x="312451" y="214745"/>
                    <a:pt x="256340" y="258387"/>
                    <a:pt x="187760" y="287482"/>
                  </a:cubicBezTo>
                  <a:cubicBezTo>
                    <a:pt x="155894" y="300644"/>
                    <a:pt x="122643" y="311035"/>
                    <a:pt x="91471" y="326967"/>
                  </a:cubicBezTo>
                  <a:cubicBezTo>
                    <a:pt x="79001" y="333202"/>
                    <a:pt x="72074" y="349135"/>
                    <a:pt x="63069" y="360911"/>
                  </a:cubicBezTo>
                  <a:cubicBezTo>
                    <a:pt x="77616" y="363682"/>
                    <a:pt x="92856" y="371302"/>
                    <a:pt x="105325" y="367838"/>
                  </a:cubicBezTo>
                  <a:cubicBezTo>
                    <a:pt x="215469" y="339436"/>
                    <a:pt x="322841" y="306878"/>
                    <a:pt x="374103" y="189115"/>
                  </a:cubicBezTo>
                  <a:cubicBezTo>
                    <a:pt x="378952" y="178031"/>
                    <a:pt x="389343" y="169025"/>
                    <a:pt x="396963" y="158635"/>
                  </a:cubicBezTo>
                  <a:cubicBezTo>
                    <a:pt x="400427" y="160020"/>
                    <a:pt x="403198" y="160713"/>
                    <a:pt x="406662" y="162098"/>
                  </a:cubicBezTo>
                  <a:cubicBezTo>
                    <a:pt x="403198" y="180109"/>
                    <a:pt x="401812" y="198813"/>
                    <a:pt x="396271" y="216131"/>
                  </a:cubicBezTo>
                  <a:cubicBezTo>
                    <a:pt x="376874" y="280555"/>
                    <a:pt x="330462" y="322811"/>
                    <a:pt x="273658" y="354676"/>
                  </a:cubicBezTo>
                  <a:cubicBezTo>
                    <a:pt x="232094" y="378229"/>
                    <a:pt x="188452" y="398318"/>
                    <a:pt x="146196" y="421178"/>
                  </a:cubicBezTo>
                  <a:cubicBezTo>
                    <a:pt x="130263" y="430184"/>
                    <a:pt x="115023" y="441960"/>
                    <a:pt x="101169" y="453736"/>
                  </a:cubicBezTo>
                  <a:cubicBezTo>
                    <a:pt x="95627" y="458586"/>
                    <a:pt x="91471" y="470362"/>
                    <a:pt x="93549" y="475904"/>
                  </a:cubicBezTo>
                  <a:cubicBezTo>
                    <a:pt x="95627" y="482138"/>
                    <a:pt x="106018" y="489066"/>
                    <a:pt x="113638" y="489758"/>
                  </a:cubicBezTo>
                  <a:cubicBezTo>
                    <a:pt x="128185" y="491144"/>
                    <a:pt x="144118" y="490451"/>
                    <a:pt x="158665" y="487680"/>
                  </a:cubicBezTo>
                  <a:cubicBezTo>
                    <a:pt x="241792" y="470362"/>
                    <a:pt x="311065" y="429491"/>
                    <a:pt x="363020" y="361604"/>
                  </a:cubicBezTo>
                  <a:cubicBezTo>
                    <a:pt x="375489" y="344978"/>
                    <a:pt x="390729" y="330431"/>
                    <a:pt x="405276" y="314498"/>
                  </a:cubicBezTo>
                  <a:cubicBezTo>
                    <a:pt x="408740" y="316576"/>
                    <a:pt x="411510" y="317962"/>
                    <a:pt x="414974" y="320040"/>
                  </a:cubicBezTo>
                  <a:cubicBezTo>
                    <a:pt x="403890" y="344978"/>
                    <a:pt x="397656" y="374766"/>
                    <a:pt x="379645" y="393469"/>
                  </a:cubicBezTo>
                  <a:cubicBezTo>
                    <a:pt x="332540" y="441960"/>
                    <a:pt x="280585" y="485602"/>
                    <a:pt x="230709" y="530629"/>
                  </a:cubicBezTo>
                  <a:cubicBezTo>
                    <a:pt x="213390" y="545869"/>
                    <a:pt x="194687" y="560416"/>
                    <a:pt x="180140" y="577735"/>
                  </a:cubicBezTo>
                  <a:cubicBezTo>
                    <a:pt x="164900" y="595053"/>
                    <a:pt x="171134" y="610986"/>
                    <a:pt x="192609" y="619298"/>
                  </a:cubicBezTo>
                  <a:cubicBezTo>
                    <a:pt x="218932" y="629689"/>
                    <a:pt x="241792" y="619298"/>
                    <a:pt x="263960" y="607522"/>
                  </a:cubicBezTo>
                  <a:cubicBezTo>
                    <a:pt x="307601" y="583276"/>
                    <a:pt x="340852" y="547947"/>
                    <a:pt x="369254" y="507076"/>
                  </a:cubicBezTo>
                  <a:cubicBezTo>
                    <a:pt x="385880" y="483524"/>
                    <a:pt x="403198" y="459971"/>
                    <a:pt x="419823" y="437111"/>
                  </a:cubicBezTo>
                  <a:cubicBezTo>
                    <a:pt x="423287" y="438497"/>
                    <a:pt x="426751" y="439882"/>
                    <a:pt x="430214" y="441267"/>
                  </a:cubicBezTo>
                  <a:cubicBezTo>
                    <a:pt x="428136" y="452351"/>
                    <a:pt x="428136" y="464127"/>
                    <a:pt x="423287" y="474518"/>
                  </a:cubicBezTo>
                  <a:cubicBezTo>
                    <a:pt x="392807" y="547255"/>
                    <a:pt x="345009" y="607522"/>
                    <a:pt x="283356" y="657398"/>
                  </a:cubicBezTo>
                  <a:cubicBezTo>
                    <a:pt x="270887" y="667097"/>
                    <a:pt x="260496" y="678873"/>
                    <a:pt x="249412" y="689264"/>
                  </a:cubicBezTo>
                  <a:cubicBezTo>
                    <a:pt x="277121" y="727364"/>
                    <a:pt x="299289" y="732906"/>
                    <a:pt x="326998" y="702425"/>
                  </a:cubicBezTo>
                  <a:cubicBezTo>
                    <a:pt x="357478" y="669175"/>
                    <a:pt x="382416" y="631075"/>
                    <a:pt x="409432" y="594360"/>
                  </a:cubicBezTo>
                  <a:cubicBezTo>
                    <a:pt x="420516" y="579813"/>
                    <a:pt x="430214" y="564573"/>
                    <a:pt x="440605" y="549333"/>
                  </a:cubicBezTo>
                  <a:cubicBezTo>
                    <a:pt x="444069" y="550718"/>
                    <a:pt x="446840" y="551411"/>
                    <a:pt x="450303" y="552797"/>
                  </a:cubicBezTo>
                  <a:cubicBezTo>
                    <a:pt x="446840" y="568036"/>
                    <a:pt x="445454" y="584662"/>
                    <a:pt x="439220" y="598516"/>
                  </a:cubicBezTo>
                  <a:cubicBezTo>
                    <a:pt x="421209" y="637309"/>
                    <a:pt x="400427" y="674716"/>
                    <a:pt x="381723" y="712816"/>
                  </a:cubicBezTo>
                  <a:cubicBezTo>
                    <a:pt x="372718" y="730135"/>
                    <a:pt x="365098" y="747453"/>
                    <a:pt x="356785" y="765464"/>
                  </a:cubicBezTo>
                  <a:cubicBezTo>
                    <a:pt x="358171" y="767542"/>
                    <a:pt x="360249" y="770313"/>
                    <a:pt x="361634" y="772391"/>
                  </a:cubicBezTo>
                  <a:cubicBezTo>
                    <a:pt x="369947" y="768927"/>
                    <a:pt x="381723" y="768235"/>
                    <a:pt x="386572" y="762000"/>
                  </a:cubicBezTo>
                  <a:cubicBezTo>
                    <a:pt x="403198" y="739833"/>
                    <a:pt x="419823" y="716280"/>
                    <a:pt x="432985" y="692035"/>
                  </a:cubicBezTo>
                  <a:cubicBezTo>
                    <a:pt x="444069" y="670560"/>
                    <a:pt x="450996" y="646315"/>
                    <a:pt x="459309" y="622762"/>
                  </a:cubicBezTo>
                  <a:cubicBezTo>
                    <a:pt x="463465" y="624147"/>
                    <a:pt x="467621" y="624840"/>
                    <a:pt x="471778" y="626225"/>
                  </a:cubicBezTo>
                  <a:cubicBezTo>
                    <a:pt x="468314" y="644236"/>
                    <a:pt x="467621" y="663633"/>
                    <a:pt x="462080" y="680951"/>
                  </a:cubicBezTo>
                  <a:cubicBezTo>
                    <a:pt x="445454" y="730135"/>
                    <a:pt x="430214" y="781397"/>
                    <a:pt x="392114" y="820189"/>
                  </a:cubicBezTo>
                  <a:cubicBezTo>
                    <a:pt x="390036" y="822267"/>
                    <a:pt x="388651" y="825038"/>
                    <a:pt x="388651" y="827116"/>
                  </a:cubicBezTo>
                  <a:cubicBezTo>
                    <a:pt x="387958" y="840278"/>
                    <a:pt x="387958" y="852747"/>
                    <a:pt x="387958" y="865909"/>
                  </a:cubicBezTo>
                  <a:cubicBezTo>
                    <a:pt x="399734" y="861753"/>
                    <a:pt x="414281" y="861060"/>
                    <a:pt x="422594" y="853440"/>
                  </a:cubicBezTo>
                  <a:cubicBezTo>
                    <a:pt x="435063" y="842356"/>
                    <a:pt x="442683" y="826424"/>
                    <a:pt x="452381" y="812569"/>
                  </a:cubicBezTo>
                  <a:cubicBezTo>
                    <a:pt x="459309" y="802871"/>
                    <a:pt x="466929" y="793173"/>
                    <a:pt x="479398" y="784860"/>
                  </a:cubicBezTo>
                  <a:cubicBezTo>
                    <a:pt x="479398" y="793173"/>
                    <a:pt x="480783" y="801486"/>
                    <a:pt x="479398" y="809106"/>
                  </a:cubicBezTo>
                  <a:cubicBezTo>
                    <a:pt x="469007" y="847898"/>
                    <a:pt x="446147" y="877686"/>
                    <a:pt x="411510" y="897775"/>
                  </a:cubicBezTo>
                  <a:cubicBezTo>
                    <a:pt x="385880" y="911629"/>
                    <a:pt x="372718" y="906087"/>
                    <a:pt x="351243" y="885998"/>
                  </a:cubicBezTo>
                  <a:cubicBezTo>
                    <a:pt x="329769" y="865216"/>
                    <a:pt x="302752" y="849284"/>
                    <a:pt x="280585" y="829195"/>
                  </a:cubicBezTo>
                  <a:cubicBezTo>
                    <a:pt x="257032" y="808413"/>
                    <a:pt x="236251" y="784860"/>
                    <a:pt x="214083" y="762000"/>
                  </a:cubicBezTo>
                  <a:cubicBezTo>
                    <a:pt x="203000" y="750224"/>
                    <a:pt x="191916" y="738447"/>
                    <a:pt x="181525" y="726671"/>
                  </a:cubicBezTo>
                  <a:cubicBezTo>
                    <a:pt x="153123" y="694806"/>
                    <a:pt x="125414" y="662247"/>
                    <a:pt x="97012" y="630382"/>
                  </a:cubicBezTo>
                  <a:cubicBezTo>
                    <a:pt x="79001" y="610293"/>
                    <a:pt x="59605" y="590897"/>
                    <a:pt x="40209" y="572193"/>
                  </a:cubicBezTo>
                  <a:cubicBezTo>
                    <a:pt x="21505" y="554875"/>
                    <a:pt x="15963" y="534786"/>
                    <a:pt x="18734" y="509847"/>
                  </a:cubicBezTo>
                  <a:cubicBezTo>
                    <a:pt x="20812" y="489758"/>
                    <a:pt x="17349" y="468976"/>
                    <a:pt x="16656" y="448195"/>
                  </a:cubicBezTo>
                  <a:cubicBezTo>
                    <a:pt x="15963" y="428106"/>
                    <a:pt x="13192" y="408016"/>
                    <a:pt x="15963" y="388620"/>
                  </a:cubicBezTo>
                  <a:cubicBezTo>
                    <a:pt x="18734" y="369224"/>
                    <a:pt x="25662" y="350520"/>
                    <a:pt x="11114" y="332509"/>
                  </a:cubicBezTo>
                  <a:cubicBezTo>
                    <a:pt x="8343" y="328353"/>
                    <a:pt x="7651" y="322118"/>
                    <a:pt x="7651" y="317269"/>
                  </a:cubicBezTo>
                  <a:cubicBezTo>
                    <a:pt x="4880" y="252845"/>
                    <a:pt x="2109" y="188422"/>
                    <a:pt x="31" y="123306"/>
                  </a:cubicBezTo>
                  <a:cubicBezTo>
                    <a:pt x="-662" y="97675"/>
                    <a:pt x="10421" y="80356"/>
                    <a:pt x="34667" y="68580"/>
                  </a:cubicBezTo>
                  <a:cubicBezTo>
                    <a:pt x="66532" y="53340"/>
                    <a:pt x="97012" y="34636"/>
                    <a:pt x="128185" y="18011"/>
                  </a:cubicBezTo>
                  <a:cubicBezTo>
                    <a:pt x="137190" y="13162"/>
                    <a:pt x="146889" y="9006"/>
                    <a:pt x="155894" y="4849"/>
                  </a:cubicBezTo>
                  <a:cubicBezTo>
                    <a:pt x="154509" y="4849"/>
                    <a:pt x="155894" y="6927"/>
                    <a:pt x="157972" y="9006"/>
                  </a:cubicBezTo>
                  <a:close/>
                </a:path>
              </a:pathLst>
            </a:custGeom>
            <a:solidFill>
              <a:schemeClr val="accent4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86C98FF-FB72-40DA-8CA1-8175F92EB155}"/>
                </a:ext>
              </a:extLst>
            </p:cNvPr>
            <p:cNvSpPr/>
            <p:nvPr/>
          </p:nvSpPr>
          <p:spPr>
            <a:xfrm>
              <a:off x="5802545" y="2551333"/>
              <a:ext cx="258272" cy="764708"/>
            </a:xfrm>
            <a:custGeom>
              <a:avLst/>
              <a:gdLst>
                <a:gd name="connsiteX0" fmla="*/ 51285 w 258272"/>
                <a:gd name="connsiteY0" fmla="*/ 181783 h 764708"/>
                <a:gd name="connsiteX1" fmla="*/ 103586 w 258272"/>
                <a:gd name="connsiteY1" fmla="*/ 189400 h 764708"/>
                <a:gd name="connsiteX2" fmla="*/ 240687 w 258272"/>
                <a:gd name="connsiteY2" fmla="*/ 184830 h 764708"/>
                <a:gd name="connsiteX3" fmla="*/ 244241 w 258272"/>
                <a:gd name="connsiteY3" fmla="*/ 189908 h 764708"/>
                <a:gd name="connsiteX4" fmla="*/ 254396 w 258272"/>
                <a:gd name="connsiteY4" fmla="*/ 263028 h 764708"/>
                <a:gd name="connsiteX5" fmla="*/ 257443 w 258272"/>
                <a:gd name="connsiteY5" fmla="*/ 291463 h 764708"/>
                <a:gd name="connsiteX6" fmla="*/ 256935 w 258272"/>
                <a:gd name="connsiteY6" fmla="*/ 604252 h 764708"/>
                <a:gd name="connsiteX7" fmla="*/ 236624 w 258272"/>
                <a:gd name="connsiteY7" fmla="*/ 764708 h 764708"/>
                <a:gd name="connsiteX8" fmla="*/ 173660 w 258272"/>
                <a:gd name="connsiteY8" fmla="*/ 578863 h 764708"/>
                <a:gd name="connsiteX9" fmla="*/ 157919 w 258272"/>
                <a:gd name="connsiteY9" fmla="*/ 364074 h 764708"/>
                <a:gd name="connsiteX10" fmla="*/ 145224 w 258272"/>
                <a:gd name="connsiteY10" fmla="*/ 311266 h 764708"/>
                <a:gd name="connsiteX11" fmla="*/ 139131 w 258272"/>
                <a:gd name="connsiteY11" fmla="*/ 259473 h 764708"/>
                <a:gd name="connsiteX12" fmla="*/ 60426 w 258272"/>
                <a:gd name="connsiteY12" fmla="*/ 201079 h 764708"/>
                <a:gd name="connsiteX13" fmla="*/ 24881 w 258272"/>
                <a:gd name="connsiteY13" fmla="*/ 210727 h 764708"/>
                <a:gd name="connsiteX14" fmla="*/ 0 w 258272"/>
                <a:gd name="connsiteY14" fmla="*/ 209711 h 764708"/>
                <a:gd name="connsiteX15" fmla="*/ 51285 w 258272"/>
                <a:gd name="connsiteY15" fmla="*/ 181783 h 764708"/>
                <a:gd name="connsiteX16" fmla="*/ 68040 w 258272"/>
                <a:gd name="connsiteY16" fmla="*/ 103078 h 764708"/>
                <a:gd name="connsiteX17" fmla="*/ 110186 w 258272"/>
                <a:gd name="connsiteY17" fmla="*/ 103078 h 764708"/>
                <a:gd name="connsiteX18" fmla="*/ 212757 w 258272"/>
                <a:gd name="connsiteY18" fmla="*/ 105617 h 764708"/>
                <a:gd name="connsiteX19" fmla="*/ 224436 w 258272"/>
                <a:gd name="connsiteY19" fmla="*/ 104093 h 764708"/>
                <a:gd name="connsiteX20" fmla="*/ 249824 w 258272"/>
                <a:gd name="connsiteY20" fmla="*/ 119327 h 764708"/>
                <a:gd name="connsiteX21" fmla="*/ 231036 w 258272"/>
                <a:gd name="connsiteY21" fmla="*/ 138623 h 764708"/>
                <a:gd name="connsiteX22" fmla="*/ 97492 w 258272"/>
                <a:gd name="connsiteY22" fmla="*/ 141669 h 764708"/>
                <a:gd name="connsiteX23" fmla="*/ 68040 w 258272"/>
                <a:gd name="connsiteY23" fmla="*/ 103078 h 764708"/>
                <a:gd name="connsiteX24" fmla="*/ 94445 w 258272"/>
                <a:gd name="connsiteY24" fmla="*/ 45191 h 764708"/>
                <a:gd name="connsiteX25" fmla="*/ 161980 w 258272"/>
                <a:gd name="connsiteY25" fmla="*/ 54839 h 764708"/>
                <a:gd name="connsiteX26" fmla="*/ 218343 w 258272"/>
                <a:gd name="connsiteY26" fmla="*/ 51285 h 764708"/>
                <a:gd name="connsiteX27" fmla="*/ 232053 w 258272"/>
                <a:gd name="connsiteY27" fmla="*/ 51793 h 764708"/>
                <a:gd name="connsiteX28" fmla="*/ 246779 w 258272"/>
                <a:gd name="connsiteY28" fmla="*/ 63979 h 764708"/>
                <a:gd name="connsiteX29" fmla="*/ 236116 w 258272"/>
                <a:gd name="connsiteY29" fmla="*/ 79212 h 764708"/>
                <a:gd name="connsiteX30" fmla="*/ 161472 w 258272"/>
                <a:gd name="connsiteY30" fmla="*/ 91906 h 764708"/>
                <a:gd name="connsiteX31" fmla="*/ 160964 w 258272"/>
                <a:gd name="connsiteY31" fmla="*/ 86829 h 764708"/>
                <a:gd name="connsiteX32" fmla="*/ 113741 w 258272"/>
                <a:gd name="connsiteY32" fmla="*/ 86829 h 764708"/>
                <a:gd name="connsiteX33" fmla="*/ 80227 w 258272"/>
                <a:gd name="connsiteY33" fmla="*/ 63471 h 764708"/>
                <a:gd name="connsiteX34" fmla="*/ 78704 w 258272"/>
                <a:gd name="connsiteY34" fmla="*/ 49253 h 764708"/>
                <a:gd name="connsiteX35" fmla="*/ 94445 w 258272"/>
                <a:gd name="connsiteY35" fmla="*/ 45191 h 764708"/>
                <a:gd name="connsiteX36" fmla="*/ 89877 w 258272"/>
                <a:gd name="connsiteY36" fmla="*/ 0 h 764708"/>
                <a:gd name="connsiteX37" fmla="*/ 121867 w 258272"/>
                <a:gd name="connsiteY37" fmla="*/ 1523 h 764708"/>
                <a:gd name="connsiteX38" fmla="*/ 201587 w 258272"/>
                <a:gd name="connsiteY38" fmla="*/ 5078 h 764708"/>
                <a:gd name="connsiteX39" fmla="*/ 209204 w 258272"/>
                <a:gd name="connsiteY39" fmla="*/ 5078 h 764708"/>
                <a:gd name="connsiteX40" fmla="*/ 232562 w 258272"/>
                <a:gd name="connsiteY40" fmla="*/ 17772 h 764708"/>
                <a:gd name="connsiteX41" fmla="*/ 211743 w 258272"/>
                <a:gd name="connsiteY41" fmla="*/ 31483 h 764708"/>
                <a:gd name="connsiteX42" fmla="*/ 112219 w 258272"/>
                <a:gd name="connsiteY42" fmla="*/ 26913 h 764708"/>
                <a:gd name="connsiteX43" fmla="*/ 85814 w 258272"/>
                <a:gd name="connsiteY43" fmla="*/ 10156 h 764708"/>
                <a:gd name="connsiteX44" fmla="*/ 89877 w 258272"/>
                <a:gd name="connsiteY44" fmla="*/ 0 h 76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8272" h="764708">
                  <a:moveTo>
                    <a:pt x="51285" y="181783"/>
                  </a:moveTo>
                  <a:cubicBezTo>
                    <a:pt x="68550" y="181783"/>
                    <a:pt x="86323" y="185338"/>
                    <a:pt x="103586" y="189400"/>
                  </a:cubicBezTo>
                  <a:cubicBezTo>
                    <a:pt x="150302" y="200571"/>
                    <a:pt x="196002" y="204633"/>
                    <a:pt x="240687" y="184830"/>
                  </a:cubicBezTo>
                  <a:cubicBezTo>
                    <a:pt x="242718" y="187877"/>
                    <a:pt x="244241" y="188893"/>
                    <a:pt x="244241" y="189908"/>
                  </a:cubicBezTo>
                  <a:cubicBezTo>
                    <a:pt x="234085" y="216312"/>
                    <a:pt x="237132" y="239669"/>
                    <a:pt x="254396" y="263028"/>
                  </a:cubicBezTo>
                  <a:cubicBezTo>
                    <a:pt x="259475" y="269628"/>
                    <a:pt x="258459" y="282322"/>
                    <a:pt x="257443" y="291463"/>
                  </a:cubicBezTo>
                  <a:cubicBezTo>
                    <a:pt x="243733" y="395557"/>
                    <a:pt x="250335" y="500159"/>
                    <a:pt x="256935" y="604252"/>
                  </a:cubicBezTo>
                  <a:cubicBezTo>
                    <a:pt x="260490" y="658584"/>
                    <a:pt x="249827" y="711900"/>
                    <a:pt x="236624" y="764708"/>
                  </a:cubicBezTo>
                  <a:cubicBezTo>
                    <a:pt x="192955" y="709869"/>
                    <a:pt x="176199" y="647413"/>
                    <a:pt x="173660" y="578863"/>
                  </a:cubicBezTo>
                  <a:cubicBezTo>
                    <a:pt x="171121" y="507267"/>
                    <a:pt x="164520" y="435671"/>
                    <a:pt x="157919" y="364074"/>
                  </a:cubicBezTo>
                  <a:cubicBezTo>
                    <a:pt x="156396" y="346302"/>
                    <a:pt x="148779" y="329038"/>
                    <a:pt x="145224" y="311266"/>
                  </a:cubicBezTo>
                  <a:cubicBezTo>
                    <a:pt x="142178" y="294002"/>
                    <a:pt x="139131" y="276738"/>
                    <a:pt x="139131" y="259473"/>
                  </a:cubicBezTo>
                  <a:cubicBezTo>
                    <a:pt x="138116" y="224944"/>
                    <a:pt x="93939" y="191431"/>
                    <a:pt x="60426" y="201079"/>
                  </a:cubicBezTo>
                  <a:cubicBezTo>
                    <a:pt x="48746" y="204633"/>
                    <a:pt x="36559" y="208696"/>
                    <a:pt x="24881" y="210727"/>
                  </a:cubicBezTo>
                  <a:cubicBezTo>
                    <a:pt x="17772" y="211742"/>
                    <a:pt x="11171" y="210219"/>
                    <a:pt x="0" y="209711"/>
                  </a:cubicBezTo>
                  <a:cubicBezTo>
                    <a:pt x="15233" y="189400"/>
                    <a:pt x="31990" y="181276"/>
                    <a:pt x="51285" y="181783"/>
                  </a:cubicBezTo>
                  <a:close/>
                  <a:moveTo>
                    <a:pt x="68040" y="103078"/>
                  </a:moveTo>
                  <a:cubicBezTo>
                    <a:pt x="81750" y="103078"/>
                    <a:pt x="95968" y="103078"/>
                    <a:pt x="110186" y="103078"/>
                  </a:cubicBezTo>
                  <a:cubicBezTo>
                    <a:pt x="144207" y="103586"/>
                    <a:pt x="178735" y="104601"/>
                    <a:pt x="212757" y="105617"/>
                  </a:cubicBezTo>
                  <a:cubicBezTo>
                    <a:pt x="216819" y="105617"/>
                    <a:pt x="220373" y="104093"/>
                    <a:pt x="224436" y="104093"/>
                  </a:cubicBezTo>
                  <a:cubicBezTo>
                    <a:pt x="236114" y="104093"/>
                    <a:pt x="249316" y="105617"/>
                    <a:pt x="249824" y="119327"/>
                  </a:cubicBezTo>
                  <a:cubicBezTo>
                    <a:pt x="249824" y="125928"/>
                    <a:pt x="239161" y="136591"/>
                    <a:pt x="231036" y="138623"/>
                  </a:cubicBezTo>
                  <a:cubicBezTo>
                    <a:pt x="186860" y="149794"/>
                    <a:pt x="142176" y="149794"/>
                    <a:pt x="97492" y="141669"/>
                  </a:cubicBezTo>
                  <a:cubicBezTo>
                    <a:pt x="78195" y="137607"/>
                    <a:pt x="67532" y="122374"/>
                    <a:pt x="68040" y="103078"/>
                  </a:cubicBezTo>
                  <a:close/>
                  <a:moveTo>
                    <a:pt x="94445" y="45191"/>
                  </a:moveTo>
                  <a:cubicBezTo>
                    <a:pt x="116788" y="48238"/>
                    <a:pt x="139130" y="53316"/>
                    <a:pt x="161980" y="54839"/>
                  </a:cubicBezTo>
                  <a:cubicBezTo>
                    <a:pt x="180768" y="55854"/>
                    <a:pt x="199556" y="52300"/>
                    <a:pt x="218343" y="51285"/>
                  </a:cubicBezTo>
                  <a:cubicBezTo>
                    <a:pt x="222913" y="50777"/>
                    <a:pt x="227991" y="49761"/>
                    <a:pt x="232053" y="51793"/>
                  </a:cubicBezTo>
                  <a:cubicBezTo>
                    <a:pt x="237639" y="54839"/>
                    <a:pt x="246271" y="58901"/>
                    <a:pt x="246779" y="63979"/>
                  </a:cubicBezTo>
                  <a:cubicBezTo>
                    <a:pt x="247287" y="68549"/>
                    <a:pt x="240686" y="78197"/>
                    <a:pt x="236116" y="79212"/>
                  </a:cubicBezTo>
                  <a:cubicBezTo>
                    <a:pt x="211742" y="84289"/>
                    <a:pt x="186354" y="87844"/>
                    <a:pt x="161472" y="91906"/>
                  </a:cubicBezTo>
                  <a:cubicBezTo>
                    <a:pt x="161472" y="89875"/>
                    <a:pt x="160964" y="88352"/>
                    <a:pt x="160964" y="86829"/>
                  </a:cubicBezTo>
                  <a:cubicBezTo>
                    <a:pt x="145223" y="86829"/>
                    <a:pt x="129482" y="87337"/>
                    <a:pt x="113741" y="86829"/>
                  </a:cubicBezTo>
                  <a:cubicBezTo>
                    <a:pt x="98000" y="86321"/>
                    <a:pt x="86321" y="78197"/>
                    <a:pt x="80227" y="63471"/>
                  </a:cubicBezTo>
                  <a:cubicBezTo>
                    <a:pt x="78196" y="58901"/>
                    <a:pt x="76673" y="51285"/>
                    <a:pt x="78704" y="49253"/>
                  </a:cubicBezTo>
                  <a:cubicBezTo>
                    <a:pt x="82259" y="46207"/>
                    <a:pt x="89368" y="44684"/>
                    <a:pt x="94445" y="45191"/>
                  </a:cubicBezTo>
                  <a:close/>
                  <a:moveTo>
                    <a:pt x="89877" y="0"/>
                  </a:moveTo>
                  <a:cubicBezTo>
                    <a:pt x="100540" y="508"/>
                    <a:pt x="111203" y="1015"/>
                    <a:pt x="121867" y="1523"/>
                  </a:cubicBezTo>
                  <a:cubicBezTo>
                    <a:pt x="148270" y="3047"/>
                    <a:pt x="174675" y="4063"/>
                    <a:pt x="201587" y="5078"/>
                  </a:cubicBezTo>
                  <a:cubicBezTo>
                    <a:pt x="204126" y="5078"/>
                    <a:pt x="207173" y="4063"/>
                    <a:pt x="209204" y="5078"/>
                  </a:cubicBezTo>
                  <a:cubicBezTo>
                    <a:pt x="217328" y="8632"/>
                    <a:pt x="224437" y="13203"/>
                    <a:pt x="232562" y="17772"/>
                  </a:cubicBezTo>
                  <a:cubicBezTo>
                    <a:pt x="225453" y="22343"/>
                    <a:pt x="218852" y="31483"/>
                    <a:pt x="211743" y="31483"/>
                  </a:cubicBezTo>
                  <a:cubicBezTo>
                    <a:pt x="178737" y="31483"/>
                    <a:pt x="145224" y="30468"/>
                    <a:pt x="112219" y="26913"/>
                  </a:cubicBezTo>
                  <a:cubicBezTo>
                    <a:pt x="103079" y="25897"/>
                    <a:pt x="94446" y="15742"/>
                    <a:pt x="85814" y="10156"/>
                  </a:cubicBezTo>
                  <a:cubicBezTo>
                    <a:pt x="86829" y="6094"/>
                    <a:pt x="88353" y="3047"/>
                    <a:pt x="89877" y="0"/>
                  </a:cubicBezTo>
                  <a:close/>
                </a:path>
              </a:pathLst>
            </a:custGeom>
            <a:solidFill>
              <a:schemeClr val="accent5"/>
            </a:solidFill>
            <a:ln w="69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BA1E56-1305-4C06-9D8E-AD4756D213E2}"/>
                </a:ext>
              </a:extLst>
            </p:cNvPr>
            <p:cNvGrpSpPr/>
            <p:nvPr/>
          </p:nvGrpSpPr>
          <p:grpSpPr>
            <a:xfrm>
              <a:off x="5704160" y="3327527"/>
              <a:ext cx="655029" cy="808872"/>
              <a:chOff x="5704160" y="3327527"/>
              <a:chExt cx="655029" cy="808872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34432CE-2433-4A30-9759-7AEF864E855C}"/>
                  </a:ext>
                </a:extLst>
              </p:cNvPr>
              <p:cNvSpPr/>
              <p:nvPr/>
            </p:nvSpPr>
            <p:spPr>
              <a:xfrm>
                <a:off x="5704160" y="3684480"/>
                <a:ext cx="655029" cy="451919"/>
              </a:xfrm>
              <a:custGeom>
                <a:avLst/>
                <a:gdLst>
                  <a:gd name="connsiteX0" fmla="*/ 523535 w 893618"/>
                  <a:gd name="connsiteY0" fmla="*/ 516363 h 616527"/>
                  <a:gd name="connsiteX1" fmla="*/ 608047 w 893618"/>
                  <a:gd name="connsiteY1" fmla="*/ 515670 h 616527"/>
                  <a:gd name="connsiteX2" fmla="*/ 662080 w 893618"/>
                  <a:gd name="connsiteY2" fmla="*/ 474799 h 616527"/>
                  <a:gd name="connsiteX3" fmla="*/ 713342 w 893618"/>
                  <a:gd name="connsiteY3" fmla="*/ 364655 h 616527"/>
                  <a:gd name="connsiteX4" fmla="*/ 749364 w 893618"/>
                  <a:gd name="connsiteY4" fmla="*/ 330712 h 616527"/>
                  <a:gd name="connsiteX5" fmla="*/ 821407 w 893618"/>
                  <a:gd name="connsiteY5" fmla="*/ 334175 h 616527"/>
                  <a:gd name="connsiteX6" fmla="*/ 827642 w 893618"/>
                  <a:gd name="connsiteY6" fmla="*/ 426308 h 616527"/>
                  <a:gd name="connsiteX7" fmla="*/ 787464 w 893618"/>
                  <a:gd name="connsiteY7" fmla="*/ 456095 h 616527"/>
                  <a:gd name="connsiteX8" fmla="*/ 654460 w 893618"/>
                  <a:gd name="connsiteY8" fmla="*/ 569010 h 616527"/>
                  <a:gd name="connsiteX9" fmla="*/ 649611 w 893618"/>
                  <a:gd name="connsiteY9" fmla="*/ 575245 h 616527"/>
                  <a:gd name="connsiteX10" fmla="*/ 518686 w 893618"/>
                  <a:gd name="connsiteY10" fmla="*/ 579401 h 616527"/>
                  <a:gd name="connsiteX11" fmla="*/ 480585 w 893618"/>
                  <a:gd name="connsiteY11" fmla="*/ 534373 h 616527"/>
                  <a:gd name="connsiteX12" fmla="*/ 416162 w 893618"/>
                  <a:gd name="connsiteY12" fmla="*/ 535066 h 616527"/>
                  <a:gd name="connsiteX13" fmla="*/ 366285 w 893618"/>
                  <a:gd name="connsiteY13" fmla="*/ 593948 h 616527"/>
                  <a:gd name="connsiteX14" fmla="*/ 270689 w 893618"/>
                  <a:gd name="connsiteY14" fmla="*/ 597412 h 616527"/>
                  <a:gd name="connsiteX15" fmla="*/ 211115 w 893618"/>
                  <a:gd name="connsiteY15" fmla="*/ 532295 h 616527"/>
                  <a:gd name="connsiteX16" fmla="*/ 120367 w 893618"/>
                  <a:gd name="connsiteY16" fmla="*/ 470642 h 616527"/>
                  <a:gd name="connsiteX17" fmla="*/ 70491 w 893618"/>
                  <a:gd name="connsiteY17" fmla="*/ 342488 h 616527"/>
                  <a:gd name="connsiteX18" fmla="*/ 146691 w 893618"/>
                  <a:gd name="connsiteY18" fmla="*/ 327941 h 616527"/>
                  <a:gd name="connsiteX19" fmla="*/ 233282 w 893618"/>
                  <a:gd name="connsiteY19" fmla="*/ 463023 h 616527"/>
                  <a:gd name="connsiteX20" fmla="*/ 342040 w 893618"/>
                  <a:gd name="connsiteY20" fmla="*/ 517748 h 616527"/>
                  <a:gd name="connsiteX21" fmla="*/ 369056 w 893618"/>
                  <a:gd name="connsiteY21" fmla="*/ 465101 h 616527"/>
                  <a:gd name="connsiteX22" fmla="*/ 294242 w 893618"/>
                  <a:gd name="connsiteY22" fmla="*/ 379895 h 616527"/>
                  <a:gd name="connsiteX23" fmla="*/ 165395 w 893618"/>
                  <a:gd name="connsiteY23" fmla="*/ 290533 h 616527"/>
                  <a:gd name="connsiteX24" fmla="*/ 57329 w 893618"/>
                  <a:gd name="connsiteY24" fmla="*/ 206714 h 616527"/>
                  <a:gd name="connsiteX25" fmla="*/ 11609 w 893618"/>
                  <a:gd name="connsiteY25" fmla="*/ 69553 h 616527"/>
                  <a:gd name="connsiteX26" fmla="*/ 157082 w 893618"/>
                  <a:gd name="connsiteY26" fmla="*/ 5823 h 616527"/>
                  <a:gd name="connsiteX27" fmla="*/ 274846 w 893618"/>
                  <a:gd name="connsiteY27" fmla="*/ 55699 h 616527"/>
                  <a:gd name="connsiteX28" fmla="*/ 404385 w 893618"/>
                  <a:gd name="connsiteY28" fmla="*/ 102804 h 616527"/>
                  <a:gd name="connsiteX29" fmla="*/ 620516 w 893618"/>
                  <a:gd name="connsiteY29" fmla="*/ 59163 h 616527"/>
                  <a:gd name="connsiteX30" fmla="*/ 753520 w 893618"/>
                  <a:gd name="connsiteY30" fmla="*/ 5823 h 616527"/>
                  <a:gd name="connsiteX31" fmla="*/ 891373 w 893618"/>
                  <a:gd name="connsiteY31" fmla="*/ 142983 h 616527"/>
                  <a:gd name="connsiteX32" fmla="*/ 857429 w 893618"/>
                  <a:gd name="connsiteY32" fmla="*/ 191473 h 616527"/>
                  <a:gd name="connsiteX33" fmla="*/ 797162 w 893618"/>
                  <a:gd name="connsiteY33" fmla="*/ 235808 h 616527"/>
                  <a:gd name="connsiteX34" fmla="*/ 772916 w 893618"/>
                  <a:gd name="connsiteY34" fmla="*/ 269059 h 616527"/>
                  <a:gd name="connsiteX35" fmla="*/ 746593 w 893618"/>
                  <a:gd name="connsiteY35" fmla="*/ 291226 h 616527"/>
                  <a:gd name="connsiteX36" fmla="*/ 657924 w 893618"/>
                  <a:gd name="connsiteY36" fmla="*/ 348030 h 616527"/>
                  <a:gd name="connsiteX37" fmla="*/ 577567 w 893618"/>
                  <a:gd name="connsiteY37" fmla="*/ 395828 h 616527"/>
                  <a:gd name="connsiteX38" fmla="*/ 538082 w 893618"/>
                  <a:gd name="connsiteY38" fmla="*/ 447783 h 616527"/>
                  <a:gd name="connsiteX39" fmla="*/ 523535 w 893618"/>
                  <a:gd name="connsiteY39" fmla="*/ 516363 h 616527"/>
                  <a:gd name="connsiteX40" fmla="*/ 608740 w 893618"/>
                  <a:gd name="connsiteY40" fmla="*/ 327248 h 616527"/>
                  <a:gd name="connsiteX41" fmla="*/ 639913 w 893618"/>
                  <a:gd name="connsiteY41" fmla="*/ 258668 h 616527"/>
                  <a:gd name="connsiteX42" fmla="*/ 612204 w 893618"/>
                  <a:gd name="connsiteY42" fmla="*/ 181083 h 616527"/>
                  <a:gd name="connsiteX43" fmla="*/ 644069 w 893618"/>
                  <a:gd name="connsiteY43" fmla="*/ 107653 h 616527"/>
                  <a:gd name="connsiteX44" fmla="*/ 587958 w 893618"/>
                  <a:gd name="connsiteY44" fmla="*/ 186624 h 616527"/>
                  <a:gd name="connsiteX45" fmla="*/ 605969 w 893618"/>
                  <a:gd name="connsiteY45" fmla="*/ 314779 h 616527"/>
                  <a:gd name="connsiteX46" fmla="*/ 608740 w 893618"/>
                  <a:gd name="connsiteY46" fmla="*/ 327248 h 616527"/>
                  <a:gd name="connsiteX47" fmla="*/ 305325 w 893618"/>
                  <a:gd name="connsiteY47" fmla="*/ 341795 h 616527"/>
                  <a:gd name="connsiteX48" fmla="*/ 306018 w 893618"/>
                  <a:gd name="connsiteY48" fmla="*/ 332097 h 616527"/>
                  <a:gd name="connsiteX49" fmla="*/ 317102 w 893618"/>
                  <a:gd name="connsiteY49" fmla="*/ 217104 h 616527"/>
                  <a:gd name="connsiteX50" fmla="*/ 322644 w 893618"/>
                  <a:gd name="connsiteY50" fmla="*/ 199786 h 616527"/>
                  <a:gd name="connsiteX51" fmla="*/ 255449 w 893618"/>
                  <a:gd name="connsiteY51" fmla="*/ 131206 h 616527"/>
                  <a:gd name="connsiteX52" fmla="*/ 292164 w 893618"/>
                  <a:gd name="connsiteY52" fmla="*/ 208099 h 616527"/>
                  <a:gd name="connsiteX53" fmla="*/ 270689 w 893618"/>
                  <a:gd name="connsiteY53" fmla="*/ 298846 h 616527"/>
                  <a:gd name="connsiteX54" fmla="*/ 305325 w 893618"/>
                  <a:gd name="connsiteY54" fmla="*/ 341795 h 616527"/>
                  <a:gd name="connsiteX55" fmla="*/ 418240 w 893618"/>
                  <a:gd name="connsiteY55" fmla="*/ 250355 h 616527"/>
                  <a:gd name="connsiteX56" fmla="*/ 504138 w 893618"/>
                  <a:gd name="connsiteY56" fmla="*/ 250355 h 616527"/>
                  <a:gd name="connsiteX57" fmla="*/ 418240 w 893618"/>
                  <a:gd name="connsiteY57" fmla="*/ 250355 h 61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93618" h="616527">
                    <a:moveTo>
                      <a:pt x="523535" y="516363"/>
                    </a:moveTo>
                    <a:cubicBezTo>
                      <a:pt x="554707" y="516363"/>
                      <a:pt x="581724" y="517748"/>
                      <a:pt x="608047" y="515670"/>
                    </a:cubicBezTo>
                    <a:cubicBezTo>
                      <a:pt x="633678" y="514284"/>
                      <a:pt x="650996" y="500430"/>
                      <a:pt x="662080" y="474799"/>
                    </a:cubicBezTo>
                    <a:cubicBezTo>
                      <a:pt x="677320" y="437392"/>
                      <a:pt x="700873" y="402755"/>
                      <a:pt x="713342" y="364655"/>
                    </a:cubicBezTo>
                    <a:cubicBezTo>
                      <a:pt x="720269" y="343873"/>
                      <a:pt x="735509" y="339717"/>
                      <a:pt x="749364" y="330712"/>
                    </a:cubicBezTo>
                    <a:cubicBezTo>
                      <a:pt x="778458" y="311315"/>
                      <a:pt x="802704" y="312701"/>
                      <a:pt x="821407" y="334175"/>
                    </a:cubicBezTo>
                    <a:cubicBezTo>
                      <a:pt x="847038" y="363270"/>
                      <a:pt x="850502" y="402755"/>
                      <a:pt x="827642" y="426308"/>
                    </a:cubicBezTo>
                    <a:cubicBezTo>
                      <a:pt x="815866" y="438084"/>
                      <a:pt x="802011" y="449861"/>
                      <a:pt x="787464" y="456095"/>
                    </a:cubicBezTo>
                    <a:cubicBezTo>
                      <a:pt x="732045" y="481033"/>
                      <a:pt x="689096" y="519826"/>
                      <a:pt x="654460" y="569010"/>
                    </a:cubicBezTo>
                    <a:cubicBezTo>
                      <a:pt x="653075" y="571088"/>
                      <a:pt x="651689" y="573166"/>
                      <a:pt x="649611" y="575245"/>
                    </a:cubicBezTo>
                    <a:cubicBezTo>
                      <a:pt x="602505" y="634819"/>
                      <a:pt x="569947" y="636204"/>
                      <a:pt x="518686" y="579401"/>
                    </a:cubicBezTo>
                    <a:cubicBezTo>
                      <a:pt x="505524" y="564854"/>
                      <a:pt x="493747" y="548921"/>
                      <a:pt x="480585" y="534373"/>
                    </a:cubicBezTo>
                    <a:cubicBezTo>
                      <a:pt x="457725" y="508742"/>
                      <a:pt x="438329" y="509435"/>
                      <a:pt x="416162" y="535066"/>
                    </a:cubicBezTo>
                    <a:cubicBezTo>
                      <a:pt x="399536" y="554463"/>
                      <a:pt x="384296" y="575937"/>
                      <a:pt x="366285" y="593948"/>
                    </a:cubicBezTo>
                    <a:cubicBezTo>
                      <a:pt x="333727" y="626506"/>
                      <a:pt x="304633" y="628584"/>
                      <a:pt x="270689" y="597412"/>
                    </a:cubicBezTo>
                    <a:cubicBezTo>
                      <a:pt x="249215" y="578015"/>
                      <a:pt x="230511" y="554463"/>
                      <a:pt x="211115" y="532295"/>
                    </a:cubicBezTo>
                    <a:cubicBezTo>
                      <a:pt x="186176" y="503201"/>
                      <a:pt x="159160" y="481033"/>
                      <a:pt x="120367" y="470642"/>
                    </a:cubicBezTo>
                    <a:cubicBezTo>
                      <a:pt x="61486" y="455403"/>
                      <a:pt x="40704" y="397214"/>
                      <a:pt x="70491" y="342488"/>
                    </a:cubicBezTo>
                    <a:cubicBezTo>
                      <a:pt x="87116" y="312008"/>
                      <a:pt x="121060" y="304388"/>
                      <a:pt x="146691" y="327941"/>
                    </a:cubicBezTo>
                    <a:cubicBezTo>
                      <a:pt x="186869" y="365348"/>
                      <a:pt x="218735" y="408990"/>
                      <a:pt x="233282" y="463023"/>
                    </a:cubicBezTo>
                    <a:cubicBezTo>
                      <a:pt x="246444" y="510821"/>
                      <a:pt x="294935" y="535066"/>
                      <a:pt x="342040" y="517748"/>
                    </a:cubicBezTo>
                    <a:cubicBezTo>
                      <a:pt x="366978" y="508742"/>
                      <a:pt x="377369" y="490039"/>
                      <a:pt x="369056" y="465101"/>
                    </a:cubicBezTo>
                    <a:cubicBezTo>
                      <a:pt x="355895" y="426308"/>
                      <a:pt x="331649" y="399984"/>
                      <a:pt x="294242" y="379895"/>
                    </a:cubicBezTo>
                    <a:cubicBezTo>
                      <a:pt x="248522" y="354957"/>
                      <a:pt x="207651" y="321706"/>
                      <a:pt x="165395" y="290533"/>
                    </a:cubicBezTo>
                    <a:cubicBezTo>
                      <a:pt x="128680" y="263517"/>
                      <a:pt x="94044" y="234423"/>
                      <a:pt x="57329" y="206714"/>
                    </a:cubicBezTo>
                    <a:cubicBezTo>
                      <a:pt x="1911" y="165150"/>
                      <a:pt x="-13329" y="122201"/>
                      <a:pt x="11609" y="69553"/>
                    </a:cubicBezTo>
                    <a:cubicBezTo>
                      <a:pt x="37240" y="14828"/>
                      <a:pt x="96815" y="-12881"/>
                      <a:pt x="157082" y="5823"/>
                    </a:cubicBezTo>
                    <a:cubicBezTo>
                      <a:pt x="197260" y="18984"/>
                      <a:pt x="235360" y="39766"/>
                      <a:pt x="274846" y="55699"/>
                    </a:cubicBezTo>
                    <a:cubicBezTo>
                      <a:pt x="317795" y="73017"/>
                      <a:pt x="360051" y="93799"/>
                      <a:pt x="404385" y="102804"/>
                    </a:cubicBezTo>
                    <a:cubicBezTo>
                      <a:pt x="480585" y="117352"/>
                      <a:pt x="551244" y="88950"/>
                      <a:pt x="620516" y="59163"/>
                    </a:cubicBezTo>
                    <a:cubicBezTo>
                      <a:pt x="664158" y="39766"/>
                      <a:pt x="707107" y="16906"/>
                      <a:pt x="753520" y="5823"/>
                    </a:cubicBezTo>
                    <a:cubicBezTo>
                      <a:pt x="842882" y="-15652"/>
                      <a:pt x="914233" y="56392"/>
                      <a:pt x="891373" y="142983"/>
                    </a:cubicBezTo>
                    <a:cubicBezTo>
                      <a:pt x="886524" y="160994"/>
                      <a:pt x="871284" y="178312"/>
                      <a:pt x="857429" y="191473"/>
                    </a:cubicBezTo>
                    <a:cubicBezTo>
                      <a:pt x="839418" y="208099"/>
                      <a:pt x="815866" y="219183"/>
                      <a:pt x="797162" y="235808"/>
                    </a:cubicBezTo>
                    <a:cubicBezTo>
                      <a:pt x="786771" y="244121"/>
                      <a:pt x="781922" y="258668"/>
                      <a:pt x="772916" y="269059"/>
                    </a:cubicBezTo>
                    <a:cubicBezTo>
                      <a:pt x="765296" y="277372"/>
                      <a:pt x="756984" y="289148"/>
                      <a:pt x="746593" y="291226"/>
                    </a:cubicBezTo>
                    <a:cubicBezTo>
                      <a:pt x="709186" y="299539"/>
                      <a:pt x="687711" y="329326"/>
                      <a:pt x="657924" y="348030"/>
                    </a:cubicBezTo>
                    <a:cubicBezTo>
                      <a:pt x="631600" y="363963"/>
                      <a:pt x="605277" y="381973"/>
                      <a:pt x="577567" y="395828"/>
                    </a:cubicBezTo>
                    <a:cubicBezTo>
                      <a:pt x="554707" y="407604"/>
                      <a:pt x="541546" y="422844"/>
                      <a:pt x="538082" y="447783"/>
                    </a:cubicBezTo>
                    <a:cubicBezTo>
                      <a:pt x="533233" y="468564"/>
                      <a:pt x="528384" y="490039"/>
                      <a:pt x="523535" y="516363"/>
                    </a:cubicBezTo>
                    <a:close/>
                    <a:moveTo>
                      <a:pt x="608740" y="327248"/>
                    </a:moveTo>
                    <a:cubicBezTo>
                      <a:pt x="642684" y="309237"/>
                      <a:pt x="650996" y="290533"/>
                      <a:pt x="639913" y="258668"/>
                    </a:cubicBezTo>
                    <a:cubicBezTo>
                      <a:pt x="630907" y="233037"/>
                      <a:pt x="619824" y="207406"/>
                      <a:pt x="612204" y="181083"/>
                    </a:cubicBezTo>
                    <a:cubicBezTo>
                      <a:pt x="603891" y="151988"/>
                      <a:pt x="617746" y="129128"/>
                      <a:pt x="644069" y="107653"/>
                    </a:cubicBezTo>
                    <a:cubicBezTo>
                      <a:pt x="595578" y="110424"/>
                      <a:pt x="572025" y="144368"/>
                      <a:pt x="587958" y="186624"/>
                    </a:cubicBezTo>
                    <a:cubicBezTo>
                      <a:pt x="603891" y="228881"/>
                      <a:pt x="621209" y="269059"/>
                      <a:pt x="605969" y="314779"/>
                    </a:cubicBezTo>
                    <a:cubicBezTo>
                      <a:pt x="605277" y="317550"/>
                      <a:pt x="607355" y="321706"/>
                      <a:pt x="608740" y="327248"/>
                    </a:cubicBezTo>
                    <a:close/>
                    <a:moveTo>
                      <a:pt x="305325" y="341795"/>
                    </a:moveTo>
                    <a:cubicBezTo>
                      <a:pt x="306018" y="338332"/>
                      <a:pt x="307404" y="334175"/>
                      <a:pt x="306018" y="332097"/>
                    </a:cubicBezTo>
                    <a:cubicBezTo>
                      <a:pt x="281773" y="291226"/>
                      <a:pt x="295627" y="253819"/>
                      <a:pt x="317102" y="217104"/>
                    </a:cubicBezTo>
                    <a:cubicBezTo>
                      <a:pt x="319873" y="211563"/>
                      <a:pt x="321258" y="205328"/>
                      <a:pt x="322644" y="199786"/>
                    </a:cubicBezTo>
                    <a:cubicBezTo>
                      <a:pt x="334420" y="155452"/>
                      <a:pt x="312946" y="130514"/>
                      <a:pt x="255449" y="131206"/>
                    </a:cubicBezTo>
                    <a:cubicBezTo>
                      <a:pt x="300476" y="147139"/>
                      <a:pt x="303247" y="174155"/>
                      <a:pt x="292164" y="208099"/>
                    </a:cubicBezTo>
                    <a:cubicBezTo>
                      <a:pt x="282466" y="237886"/>
                      <a:pt x="276231" y="268366"/>
                      <a:pt x="270689" y="298846"/>
                    </a:cubicBezTo>
                    <a:cubicBezTo>
                      <a:pt x="265147" y="325863"/>
                      <a:pt x="276231" y="339024"/>
                      <a:pt x="305325" y="341795"/>
                    </a:cubicBezTo>
                    <a:close/>
                    <a:moveTo>
                      <a:pt x="418240" y="250355"/>
                    </a:moveTo>
                    <a:cubicBezTo>
                      <a:pt x="444564" y="282221"/>
                      <a:pt x="463960" y="281528"/>
                      <a:pt x="504138" y="250355"/>
                    </a:cubicBezTo>
                    <a:cubicBezTo>
                      <a:pt x="475736" y="250355"/>
                      <a:pt x="447335" y="250355"/>
                      <a:pt x="418240" y="25035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DBA1FB4-73B9-4AF1-9E1A-DF5D653F14B1}"/>
                  </a:ext>
                </a:extLst>
              </p:cNvPr>
              <p:cNvSpPr/>
              <p:nvPr/>
            </p:nvSpPr>
            <p:spPr>
              <a:xfrm>
                <a:off x="6096654" y="3328736"/>
                <a:ext cx="142177" cy="152332"/>
              </a:xfrm>
              <a:custGeom>
                <a:avLst/>
                <a:gdLst>
                  <a:gd name="connsiteX0" fmla="*/ 184119 w 193963"/>
                  <a:gd name="connsiteY0" fmla="*/ 211975 h 207818"/>
                  <a:gd name="connsiteX1" fmla="*/ 170265 w 193963"/>
                  <a:gd name="connsiteY1" fmla="*/ 190500 h 207818"/>
                  <a:gd name="connsiteX2" fmla="*/ 24792 w 193963"/>
                  <a:gd name="connsiteY2" fmla="*/ 64424 h 207818"/>
                  <a:gd name="connsiteX3" fmla="*/ 1239 w 193963"/>
                  <a:gd name="connsiteY3" fmla="*/ 30480 h 207818"/>
                  <a:gd name="connsiteX4" fmla="*/ 15094 w 193963"/>
                  <a:gd name="connsiteY4" fmla="*/ 0 h 207818"/>
                  <a:gd name="connsiteX5" fmla="*/ 38647 w 193963"/>
                  <a:gd name="connsiteY5" fmla="*/ 17318 h 207818"/>
                  <a:gd name="connsiteX6" fmla="*/ 105148 w 193963"/>
                  <a:gd name="connsiteY6" fmla="*/ 70658 h 207818"/>
                  <a:gd name="connsiteX7" fmla="*/ 188276 w 193963"/>
                  <a:gd name="connsiteY7" fmla="*/ 160020 h 207818"/>
                  <a:gd name="connsiteX8" fmla="*/ 184119 w 193963"/>
                  <a:gd name="connsiteY8" fmla="*/ 211975 h 20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963" h="207818">
                    <a:moveTo>
                      <a:pt x="184119" y="211975"/>
                    </a:moveTo>
                    <a:cubicBezTo>
                      <a:pt x="178577" y="203662"/>
                      <a:pt x="173036" y="197427"/>
                      <a:pt x="170265" y="190500"/>
                    </a:cubicBezTo>
                    <a:cubicBezTo>
                      <a:pt x="143941" y="122613"/>
                      <a:pt x="90601" y="85898"/>
                      <a:pt x="24792" y="64424"/>
                    </a:cubicBezTo>
                    <a:cubicBezTo>
                      <a:pt x="6088" y="58189"/>
                      <a:pt x="-3610" y="49184"/>
                      <a:pt x="1239" y="30480"/>
                    </a:cubicBezTo>
                    <a:cubicBezTo>
                      <a:pt x="4010" y="20089"/>
                      <a:pt x="10245" y="10391"/>
                      <a:pt x="15094" y="0"/>
                    </a:cubicBezTo>
                    <a:cubicBezTo>
                      <a:pt x="22714" y="5542"/>
                      <a:pt x="31027" y="11084"/>
                      <a:pt x="38647" y="17318"/>
                    </a:cubicBezTo>
                    <a:cubicBezTo>
                      <a:pt x="60814" y="34636"/>
                      <a:pt x="85059" y="50569"/>
                      <a:pt x="105148" y="70658"/>
                    </a:cubicBezTo>
                    <a:cubicBezTo>
                      <a:pt x="134243" y="99060"/>
                      <a:pt x="162645" y="128847"/>
                      <a:pt x="188276" y="160020"/>
                    </a:cubicBezTo>
                    <a:cubicBezTo>
                      <a:pt x="197281" y="172489"/>
                      <a:pt x="205594" y="191886"/>
                      <a:pt x="184119" y="2119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199DE19-6D2E-4189-AE15-54A45597485E}"/>
                  </a:ext>
                </a:extLst>
              </p:cNvPr>
              <p:cNvSpPr/>
              <p:nvPr/>
            </p:nvSpPr>
            <p:spPr>
              <a:xfrm>
                <a:off x="5818794" y="3331276"/>
                <a:ext cx="152332" cy="147255"/>
              </a:xfrm>
              <a:custGeom>
                <a:avLst/>
                <a:gdLst>
                  <a:gd name="connsiteX0" fmla="*/ 204355 w 207818"/>
                  <a:gd name="connsiteY0" fmla="*/ 0 h 200890"/>
                  <a:gd name="connsiteX1" fmla="*/ 210589 w 207818"/>
                  <a:gd name="connsiteY1" fmla="*/ 64424 h 200890"/>
                  <a:gd name="connsiteX2" fmla="*/ 9005 w 207818"/>
                  <a:gd name="connsiteY2" fmla="*/ 201584 h 200890"/>
                  <a:gd name="connsiteX3" fmla="*/ 0 w 207818"/>
                  <a:gd name="connsiteY3" fmla="*/ 196735 h 200890"/>
                  <a:gd name="connsiteX4" fmla="*/ 8313 w 207818"/>
                  <a:gd name="connsiteY4" fmla="*/ 164869 h 200890"/>
                  <a:gd name="connsiteX5" fmla="*/ 58189 w 207818"/>
                  <a:gd name="connsiteY5" fmla="*/ 106680 h 200890"/>
                  <a:gd name="connsiteX6" fmla="*/ 204355 w 207818"/>
                  <a:gd name="connsiteY6" fmla="*/ 0 h 2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818" h="200890">
                    <a:moveTo>
                      <a:pt x="204355" y="0"/>
                    </a:moveTo>
                    <a:cubicBezTo>
                      <a:pt x="207126" y="27017"/>
                      <a:pt x="209204" y="45027"/>
                      <a:pt x="210589" y="64424"/>
                    </a:cubicBezTo>
                    <a:cubicBezTo>
                      <a:pt x="113607" y="68580"/>
                      <a:pt x="61653" y="135082"/>
                      <a:pt x="9005" y="201584"/>
                    </a:cubicBezTo>
                    <a:cubicBezTo>
                      <a:pt x="6235" y="200198"/>
                      <a:pt x="2771" y="198120"/>
                      <a:pt x="0" y="196735"/>
                    </a:cubicBezTo>
                    <a:cubicBezTo>
                      <a:pt x="2771" y="186344"/>
                      <a:pt x="2078" y="173182"/>
                      <a:pt x="8313" y="164869"/>
                    </a:cubicBezTo>
                    <a:cubicBezTo>
                      <a:pt x="23553" y="144087"/>
                      <a:pt x="38793" y="122613"/>
                      <a:pt x="58189" y="106680"/>
                    </a:cubicBezTo>
                    <a:cubicBezTo>
                      <a:pt x="103909" y="70658"/>
                      <a:pt x="151707" y="38100"/>
                      <a:pt x="204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557F3F0-8558-4150-93FD-5F4051D2CA7C}"/>
                  </a:ext>
                </a:extLst>
              </p:cNvPr>
              <p:cNvSpPr/>
              <p:nvPr/>
            </p:nvSpPr>
            <p:spPr>
              <a:xfrm>
                <a:off x="5860391" y="3394747"/>
                <a:ext cx="106633" cy="137099"/>
              </a:xfrm>
              <a:custGeom>
                <a:avLst/>
                <a:gdLst>
                  <a:gd name="connsiteX0" fmla="*/ 148299 w 145472"/>
                  <a:gd name="connsiteY0" fmla="*/ 0 h 187036"/>
                  <a:gd name="connsiteX1" fmla="*/ 151763 w 145472"/>
                  <a:gd name="connsiteY1" fmla="*/ 56111 h 187036"/>
                  <a:gd name="connsiteX2" fmla="*/ 137908 w 145472"/>
                  <a:gd name="connsiteY2" fmla="*/ 69966 h 187036"/>
                  <a:gd name="connsiteX3" fmla="*/ 28457 w 145472"/>
                  <a:gd name="connsiteY3" fmla="*/ 152400 h 187036"/>
                  <a:gd name="connsiteX4" fmla="*/ 9754 w 145472"/>
                  <a:gd name="connsiteY4" fmla="*/ 189115 h 187036"/>
                  <a:gd name="connsiteX5" fmla="*/ 748 w 145472"/>
                  <a:gd name="connsiteY5" fmla="*/ 187729 h 187036"/>
                  <a:gd name="connsiteX6" fmla="*/ 1441 w 145472"/>
                  <a:gd name="connsiteY6" fmla="*/ 154478 h 187036"/>
                  <a:gd name="connsiteX7" fmla="*/ 63094 w 145472"/>
                  <a:gd name="connsiteY7" fmla="*/ 69966 h 187036"/>
                  <a:gd name="connsiteX8" fmla="*/ 148299 w 145472"/>
                  <a:gd name="connsiteY8" fmla="*/ 0 h 18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472" h="187036">
                    <a:moveTo>
                      <a:pt x="148299" y="0"/>
                    </a:moveTo>
                    <a:cubicBezTo>
                      <a:pt x="149685" y="18704"/>
                      <a:pt x="151763" y="37407"/>
                      <a:pt x="151763" y="56111"/>
                    </a:cubicBezTo>
                    <a:cubicBezTo>
                      <a:pt x="151763" y="60960"/>
                      <a:pt x="142757" y="69966"/>
                      <a:pt x="137908" y="69966"/>
                    </a:cubicBezTo>
                    <a:cubicBezTo>
                      <a:pt x="82490" y="72736"/>
                      <a:pt x="52703" y="108758"/>
                      <a:pt x="28457" y="152400"/>
                    </a:cubicBezTo>
                    <a:cubicBezTo>
                      <a:pt x="21530" y="164176"/>
                      <a:pt x="15988" y="176645"/>
                      <a:pt x="9754" y="189115"/>
                    </a:cubicBezTo>
                    <a:cubicBezTo>
                      <a:pt x="6983" y="188422"/>
                      <a:pt x="3519" y="188422"/>
                      <a:pt x="748" y="187729"/>
                    </a:cubicBezTo>
                    <a:cubicBezTo>
                      <a:pt x="748" y="176645"/>
                      <a:pt x="-1330" y="164869"/>
                      <a:pt x="1441" y="154478"/>
                    </a:cubicBezTo>
                    <a:cubicBezTo>
                      <a:pt x="9754" y="117764"/>
                      <a:pt x="33999" y="92133"/>
                      <a:pt x="63094" y="69966"/>
                    </a:cubicBezTo>
                    <a:cubicBezTo>
                      <a:pt x="89417" y="48491"/>
                      <a:pt x="116434" y="25631"/>
                      <a:pt x="148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5D388B5-F109-487E-BA47-D3F75D2AFC4C}"/>
                  </a:ext>
                </a:extLst>
              </p:cNvPr>
              <p:cNvSpPr/>
              <p:nvPr/>
            </p:nvSpPr>
            <p:spPr>
              <a:xfrm>
                <a:off x="6095566" y="3400333"/>
                <a:ext cx="101555" cy="137099"/>
              </a:xfrm>
              <a:custGeom>
                <a:avLst/>
                <a:gdLst>
                  <a:gd name="connsiteX0" fmla="*/ 6880 w 138545"/>
                  <a:gd name="connsiteY0" fmla="*/ 0 h 187036"/>
                  <a:gd name="connsiteX1" fmla="*/ 86544 w 138545"/>
                  <a:gd name="connsiteY1" fmla="*/ 65809 h 187036"/>
                  <a:gd name="connsiteX2" fmla="*/ 144041 w 138545"/>
                  <a:gd name="connsiteY2" fmla="*/ 155171 h 187036"/>
                  <a:gd name="connsiteX3" fmla="*/ 140577 w 138545"/>
                  <a:gd name="connsiteY3" fmla="*/ 187036 h 187036"/>
                  <a:gd name="connsiteX4" fmla="*/ 86544 w 138545"/>
                  <a:gd name="connsiteY4" fmla="*/ 105295 h 187036"/>
                  <a:gd name="connsiteX5" fmla="*/ 34590 w 138545"/>
                  <a:gd name="connsiteY5" fmla="*/ 75507 h 187036"/>
                  <a:gd name="connsiteX6" fmla="*/ 1339 w 138545"/>
                  <a:gd name="connsiteY6" fmla="*/ 29787 h 187036"/>
                  <a:gd name="connsiteX7" fmla="*/ 6880 w 138545"/>
                  <a:gd name="connsiteY7" fmla="*/ 0 h 187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545" h="187036">
                    <a:moveTo>
                      <a:pt x="6880" y="0"/>
                    </a:moveTo>
                    <a:cubicBezTo>
                      <a:pt x="35282" y="23553"/>
                      <a:pt x="60913" y="44335"/>
                      <a:pt x="86544" y="65809"/>
                    </a:cubicBezTo>
                    <a:cubicBezTo>
                      <a:pt x="115639" y="89362"/>
                      <a:pt x="139884" y="115686"/>
                      <a:pt x="144041" y="155171"/>
                    </a:cubicBezTo>
                    <a:cubicBezTo>
                      <a:pt x="145426" y="166255"/>
                      <a:pt x="141962" y="178031"/>
                      <a:pt x="140577" y="187036"/>
                    </a:cubicBezTo>
                    <a:cubicBezTo>
                      <a:pt x="122566" y="159327"/>
                      <a:pt x="108019" y="129540"/>
                      <a:pt x="86544" y="105295"/>
                    </a:cubicBezTo>
                    <a:cubicBezTo>
                      <a:pt x="74075" y="90747"/>
                      <a:pt x="53293" y="79664"/>
                      <a:pt x="34590" y="75507"/>
                    </a:cubicBezTo>
                    <a:cubicBezTo>
                      <a:pt x="7573" y="69273"/>
                      <a:pt x="-4203" y="57496"/>
                      <a:pt x="1339" y="29787"/>
                    </a:cubicBezTo>
                    <a:cubicBezTo>
                      <a:pt x="4110" y="19396"/>
                      <a:pt x="5495" y="9006"/>
                      <a:pt x="68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390909-0D93-4E57-A1C4-585860B96360}"/>
                  </a:ext>
                </a:extLst>
              </p:cNvPr>
              <p:cNvSpPr/>
              <p:nvPr/>
            </p:nvSpPr>
            <p:spPr>
              <a:xfrm>
                <a:off x="5982806" y="3327527"/>
                <a:ext cx="101555" cy="50778"/>
              </a:xfrm>
              <a:custGeom>
                <a:avLst/>
                <a:gdLst>
                  <a:gd name="connsiteX0" fmla="*/ 0 w 138545"/>
                  <a:gd name="connsiteY0" fmla="*/ 10655 h 69272"/>
                  <a:gd name="connsiteX1" fmla="*/ 10391 w 138545"/>
                  <a:gd name="connsiteY1" fmla="*/ 7192 h 69272"/>
                  <a:gd name="connsiteX2" fmla="*/ 121227 w 138545"/>
                  <a:gd name="connsiteY2" fmla="*/ 1650 h 69272"/>
                  <a:gd name="connsiteX3" fmla="*/ 138546 w 138545"/>
                  <a:gd name="connsiteY3" fmla="*/ 21739 h 69272"/>
                  <a:gd name="connsiteX4" fmla="*/ 50569 w 138545"/>
                  <a:gd name="connsiteY4" fmla="*/ 64688 h 69272"/>
                  <a:gd name="connsiteX5" fmla="*/ 0 w 138545"/>
                  <a:gd name="connsiteY5" fmla="*/ 10655 h 6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545" h="69272">
                    <a:moveTo>
                      <a:pt x="0" y="10655"/>
                    </a:moveTo>
                    <a:cubicBezTo>
                      <a:pt x="5542" y="8577"/>
                      <a:pt x="8313" y="6499"/>
                      <a:pt x="10391" y="7192"/>
                    </a:cubicBezTo>
                    <a:cubicBezTo>
                      <a:pt x="47798" y="17583"/>
                      <a:pt x="84513" y="16890"/>
                      <a:pt x="121227" y="1650"/>
                    </a:cubicBezTo>
                    <a:cubicBezTo>
                      <a:pt x="135774" y="-4585"/>
                      <a:pt x="142009" y="7885"/>
                      <a:pt x="138546" y="21739"/>
                    </a:cubicBezTo>
                    <a:cubicBezTo>
                      <a:pt x="130233" y="57068"/>
                      <a:pt x="82435" y="81313"/>
                      <a:pt x="50569" y="64688"/>
                    </a:cubicBezTo>
                    <a:cubicBezTo>
                      <a:pt x="28402" y="52912"/>
                      <a:pt x="1385" y="43213"/>
                      <a:pt x="0" y="1065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E8D007-59CC-4562-AD9B-C63A3B33E1D7}"/>
                  </a:ext>
                </a:extLst>
              </p:cNvPr>
              <p:cNvSpPr/>
              <p:nvPr/>
            </p:nvSpPr>
            <p:spPr>
              <a:xfrm>
                <a:off x="5991437" y="3461424"/>
                <a:ext cx="91400" cy="45699"/>
              </a:xfrm>
              <a:custGeom>
                <a:avLst/>
                <a:gdLst>
                  <a:gd name="connsiteX0" fmla="*/ 62345 w 124690"/>
                  <a:gd name="connsiteY0" fmla="*/ 62822 h 62345"/>
                  <a:gd name="connsiteX1" fmla="*/ 13855 w 124690"/>
                  <a:gd name="connsiteY1" fmla="*/ 45504 h 62345"/>
                  <a:gd name="connsiteX2" fmla="*/ 0 w 124690"/>
                  <a:gd name="connsiteY2" fmla="*/ 12253 h 62345"/>
                  <a:gd name="connsiteX3" fmla="*/ 29095 w 124690"/>
                  <a:gd name="connsiteY3" fmla="*/ 3940 h 62345"/>
                  <a:gd name="connsiteX4" fmla="*/ 109451 w 124690"/>
                  <a:gd name="connsiteY4" fmla="*/ 1169 h 62345"/>
                  <a:gd name="connsiteX5" fmla="*/ 128155 w 124690"/>
                  <a:gd name="connsiteY5" fmla="*/ 3247 h 62345"/>
                  <a:gd name="connsiteX6" fmla="*/ 128847 w 124690"/>
                  <a:gd name="connsiteY6" fmla="*/ 21951 h 62345"/>
                  <a:gd name="connsiteX7" fmla="*/ 62345 w 124690"/>
                  <a:gd name="connsiteY7" fmla="*/ 62822 h 6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690" h="62345">
                    <a:moveTo>
                      <a:pt x="62345" y="62822"/>
                    </a:moveTo>
                    <a:cubicBezTo>
                      <a:pt x="51262" y="59358"/>
                      <a:pt x="30480" y="55202"/>
                      <a:pt x="13855" y="45504"/>
                    </a:cubicBezTo>
                    <a:cubicBezTo>
                      <a:pt x="5542" y="40654"/>
                      <a:pt x="4156" y="23336"/>
                      <a:pt x="0" y="12253"/>
                    </a:cubicBezTo>
                    <a:cubicBezTo>
                      <a:pt x="9698" y="9482"/>
                      <a:pt x="20782" y="1169"/>
                      <a:pt x="29095" y="3940"/>
                    </a:cubicBezTo>
                    <a:cubicBezTo>
                      <a:pt x="56804" y="12253"/>
                      <a:pt x="82435" y="13638"/>
                      <a:pt x="109451" y="1169"/>
                    </a:cubicBezTo>
                    <a:cubicBezTo>
                      <a:pt x="114300" y="-909"/>
                      <a:pt x="124691" y="-216"/>
                      <a:pt x="128155" y="3247"/>
                    </a:cubicBezTo>
                    <a:cubicBezTo>
                      <a:pt x="131618" y="6711"/>
                      <a:pt x="131618" y="16409"/>
                      <a:pt x="128847" y="21951"/>
                    </a:cubicBezTo>
                    <a:cubicBezTo>
                      <a:pt x="117764" y="46196"/>
                      <a:pt x="99753" y="61436"/>
                      <a:pt x="62345" y="6282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EE580F4-40A1-4416-927B-3EBD459A104C}"/>
                  </a:ext>
                </a:extLst>
              </p:cNvPr>
              <p:cNvSpPr/>
              <p:nvPr/>
            </p:nvSpPr>
            <p:spPr>
              <a:xfrm>
                <a:off x="5983821" y="3513466"/>
                <a:ext cx="96477" cy="55855"/>
              </a:xfrm>
              <a:custGeom>
                <a:avLst/>
                <a:gdLst>
                  <a:gd name="connsiteX0" fmla="*/ 85205 w 131618"/>
                  <a:gd name="connsiteY0" fmla="*/ 82571 h 76200"/>
                  <a:gd name="connsiteX1" fmla="*/ 0 w 131618"/>
                  <a:gd name="connsiteY1" fmla="*/ 15376 h 76200"/>
                  <a:gd name="connsiteX2" fmla="*/ 12469 w 131618"/>
                  <a:gd name="connsiteY2" fmla="*/ 829 h 76200"/>
                  <a:gd name="connsiteX3" fmla="*/ 27016 w 131618"/>
                  <a:gd name="connsiteY3" fmla="*/ 4293 h 76200"/>
                  <a:gd name="connsiteX4" fmla="*/ 113607 w 131618"/>
                  <a:gd name="connsiteY4" fmla="*/ 25767 h 76200"/>
                  <a:gd name="connsiteX5" fmla="*/ 131618 w 131618"/>
                  <a:gd name="connsiteY5" fmla="*/ 33387 h 76200"/>
                  <a:gd name="connsiteX6" fmla="*/ 126769 w 131618"/>
                  <a:gd name="connsiteY6" fmla="*/ 52091 h 76200"/>
                  <a:gd name="connsiteX7" fmla="*/ 85205 w 131618"/>
                  <a:gd name="connsiteY7" fmla="*/ 8257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618" h="76200">
                    <a:moveTo>
                      <a:pt x="85205" y="82571"/>
                    </a:moveTo>
                    <a:cubicBezTo>
                      <a:pt x="47105" y="82571"/>
                      <a:pt x="693" y="41700"/>
                      <a:pt x="0" y="15376"/>
                    </a:cubicBezTo>
                    <a:cubicBezTo>
                      <a:pt x="0" y="10527"/>
                      <a:pt x="6927" y="3600"/>
                      <a:pt x="12469" y="829"/>
                    </a:cubicBezTo>
                    <a:cubicBezTo>
                      <a:pt x="15933" y="-1249"/>
                      <a:pt x="24245" y="829"/>
                      <a:pt x="27016" y="4293"/>
                    </a:cubicBezTo>
                    <a:cubicBezTo>
                      <a:pt x="51262" y="32695"/>
                      <a:pt x="81049" y="32695"/>
                      <a:pt x="113607" y="25767"/>
                    </a:cubicBezTo>
                    <a:cubicBezTo>
                      <a:pt x="119149" y="24382"/>
                      <a:pt x="128847" y="28538"/>
                      <a:pt x="131618" y="33387"/>
                    </a:cubicBezTo>
                    <a:cubicBezTo>
                      <a:pt x="133696" y="38237"/>
                      <a:pt x="131618" y="48627"/>
                      <a:pt x="126769" y="52091"/>
                    </a:cubicBezTo>
                    <a:cubicBezTo>
                      <a:pt x="111529" y="64560"/>
                      <a:pt x="94211" y="75644"/>
                      <a:pt x="85205" y="8257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14B0AEC-9317-4EC7-A360-251F36103FA7}"/>
                  </a:ext>
                </a:extLst>
              </p:cNvPr>
              <p:cNvSpPr/>
              <p:nvPr/>
            </p:nvSpPr>
            <p:spPr>
              <a:xfrm>
                <a:off x="5983821" y="3396260"/>
                <a:ext cx="101555" cy="50778"/>
              </a:xfrm>
              <a:custGeom>
                <a:avLst/>
                <a:gdLst>
                  <a:gd name="connsiteX0" fmla="*/ 0 w 138545"/>
                  <a:gd name="connsiteY0" fmla="*/ 4863 h 69272"/>
                  <a:gd name="connsiteX1" fmla="*/ 12469 w 138545"/>
                  <a:gd name="connsiteY1" fmla="*/ 3478 h 69272"/>
                  <a:gd name="connsiteX2" fmla="*/ 118456 w 138545"/>
                  <a:gd name="connsiteY2" fmla="*/ 707 h 69272"/>
                  <a:gd name="connsiteX3" fmla="*/ 137160 w 138545"/>
                  <a:gd name="connsiteY3" fmla="*/ 5556 h 69272"/>
                  <a:gd name="connsiteX4" fmla="*/ 135775 w 138545"/>
                  <a:gd name="connsiteY4" fmla="*/ 24952 h 69272"/>
                  <a:gd name="connsiteX5" fmla="*/ 67195 w 138545"/>
                  <a:gd name="connsiteY5" fmla="*/ 69287 h 69272"/>
                  <a:gd name="connsiteX6" fmla="*/ 0 w 138545"/>
                  <a:gd name="connsiteY6" fmla="*/ 4863 h 6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545" h="69272">
                    <a:moveTo>
                      <a:pt x="0" y="4863"/>
                    </a:moveTo>
                    <a:cubicBezTo>
                      <a:pt x="5542" y="4170"/>
                      <a:pt x="9005" y="2785"/>
                      <a:pt x="12469" y="3478"/>
                    </a:cubicBezTo>
                    <a:cubicBezTo>
                      <a:pt x="48491" y="15947"/>
                      <a:pt x="83127" y="15947"/>
                      <a:pt x="118456" y="707"/>
                    </a:cubicBezTo>
                    <a:cubicBezTo>
                      <a:pt x="123306" y="-1372"/>
                      <a:pt x="134389" y="1399"/>
                      <a:pt x="137160" y="5556"/>
                    </a:cubicBezTo>
                    <a:cubicBezTo>
                      <a:pt x="139931" y="9712"/>
                      <a:pt x="138545" y="19410"/>
                      <a:pt x="135775" y="24952"/>
                    </a:cubicBezTo>
                    <a:cubicBezTo>
                      <a:pt x="125384" y="46427"/>
                      <a:pt x="85205" y="72058"/>
                      <a:pt x="67195" y="69287"/>
                    </a:cubicBezTo>
                    <a:cubicBezTo>
                      <a:pt x="44335" y="66516"/>
                      <a:pt x="5542" y="30494"/>
                      <a:pt x="0" y="48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7F8A4CA-44DD-4FBC-AC1A-C56EF761A565}"/>
                  </a:ext>
                </a:extLst>
              </p:cNvPr>
              <p:cNvSpPr/>
              <p:nvPr/>
            </p:nvSpPr>
            <p:spPr>
              <a:xfrm>
                <a:off x="5992541" y="3573991"/>
                <a:ext cx="76166" cy="55855"/>
              </a:xfrm>
              <a:custGeom>
                <a:avLst/>
                <a:gdLst>
                  <a:gd name="connsiteX0" fmla="*/ 1266 w 103909"/>
                  <a:gd name="connsiteY0" fmla="*/ 0 h 76200"/>
                  <a:gd name="connsiteX1" fmla="*/ 39366 w 103909"/>
                  <a:gd name="connsiteY1" fmla="*/ 18704 h 76200"/>
                  <a:gd name="connsiteX2" fmla="*/ 83008 w 103909"/>
                  <a:gd name="connsiteY2" fmla="*/ 29094 h 76200"/>
                  <a:gd name="connsiteX3" fmla="*/ 110717 w 103909"/>
                  <a:gd name="connsiteY3" fmla="*/ 39485 h 76200"/>
                  <a:gd name="connsiteX4" fmla="*/ 95477 w 103909"/>
                  <a:gd name="connsiteY4" fmla="*/ 67887 h 76200"/>
                  <a:gd name="connsiteX5" fmla="*/ 36595 w 103909"/>
                  <a:gd name="connsiteY5" fmla="*/ 68580 h 76200"/>
                  <a:gd name="connsiteX6" fmla="*/ 1266 w 103909"/>
                  <a:gd name="connsiteY6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909" h="76200">
                    <a:moveTo>
                      <a:pt x="1266" y="0"/>
                    </a:moveTo>
                    <a:cubicBezTo>
                      <a:pt x="15814" y="7620"/>
                      <a:pt x="26897" y="14547"/>
                      <a:pt x="39366" y="18704"/>
                    </a:cubicBezTo>
                    <a:cubicBezTo>
                      <a:pt x="53221" y="23553"/>
                      <a:pt x="68461" y="24938"/>
                      <a:pt x="83008" y="29094"/>
                    </a:cubicBezTo>
                    <a:cubicBezTo>
                      <a:pt x="92706" y="31865"/>
                      <a:pt x="101712" y="36022"/>
                      <a:pt x="110717" y="39485"/>
                    </a:cubicBezTo>
                    <a:cubicBezTo>
                      <a:pt x="105868" y="49184"/>
                      <a:pt x="103097" y="60960"/>
                      <a:pt x="95477" y="67887"/>
                    </a:cubicBezTo>
                    <a:cubicBezTo>
                      <a:pt x="76774" y="85898"/>
                      <a:pt x="55992" y="87284"/>
                      <a:pt x="36595" y="68580"/>
                    </a:cubicBezTo>
                    <a:cubicBezTo>
                      <a:pt x="17199" y="51955"/>
                      <a:pt x="-5661" y="36714"/>
                      <a:pt x="12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5F02C42-A0ED-463B-BE53-461F61D167CF}"/>
                  </a:ext>
                </a:extLst>
              </p:cNvPr>
              <p:cNvSpPr/>
              <p:nvPr/>
            </p:nvSpPr>
            <p:spPr>
              <a:xfrm>
                <a:off x="5995046" y="3627308"/>
                <a:ext cx="76166" cy="50778"/>
              </a:xfrm>
              <a:custGeom>
                <a:avLst/>
                <a:gdLst>
                  <a:gd name="connsiteX0" fmla="*/ 1312 w 103909"/>
                  <a:gd name="connsiteY0" fmla="*/ 0 h 69272"/>
                  <a:gd name="connsiteX1" fmla="*/ 30407 w 103909"/>
                  <a:gd name="connsiteY1" fmla="*/ 17318 h 69272"/>
                  <a:gd name="connsiteX2" fmla="*/ 84439 w 103909"/>
                  <a:gd name="connsiteY2" fmla="*/ 26324 h 69272"/>
                  <a:gd name="connsiteX3" fmla="*/ 102450 w 103909"/>
                  <a:gd name="connsiteY3" fmla="*/ 29094 h 69272"/>
                  <a:gd name="connsiteX4" fmla="*/ 103143 w 103909"/>
                  <a:gd name="connsiteY4" fmla="*/ 47798 h 69272"/>
                  <a:gd name="connsiteX5" fmla="*/ 60194 w 103909"/>
                  <a:gd name="connsiteY5" fmla="*/ 73429 h 69272"/>
                  <a:gd name="connsiteX6" fmla="*/ 1312 w 103909"/>
                  <a:gd name="connsiteY6" fmla="*/ 0 h 6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909" h="69272">
                    <a:moveTo>
                      <a:pt x="1312" y="0"/>
                    </a:moveTo>
                    <a:cubicBezTo>
                      <a:pt x="12396" y="6235"/>
                      <a:pt x="22094" y="11084"/>
                      <a:pt x="30407" y="17318"/>
                    </a:cubicBezTo>
                    <a:cubicBezTo>
                      <a:pt x="47032" y="29787"/>
                      <a:pt x="62965" y="37407"/>
                      <a:pt x="84439" y="26324"/>
                    </a:cubicBezTo>
                    <a:cubicBezTo>
                      <a:pt x="89288" y="24245"/>
                      <a:pt x="99679" y="25631"/>
                      <a:pt x="102450" y="29094"/>
                    </a:cubicBezTo>
                    <a:cubicBezTo>
                      <a:pt x="105914" y="33251"/>
                      <a:pt x="105914" y="45027"/>
                      <a:pt x="103143" y="47798"/>
                    </a:cubicBezTo>
                    <a:cubicBezTo>
                      <a:pt x="89981" y="58189"/>
                      <a:pt x="75434" y="72044"/>
                      <a:pt x="60194" y="73429"/>
                    </a:cubicBezTo>
                    <a:cubicBezTo>
                      <a:pt x="25558" y="76893"/>
                      <a:pt x="-7001" y="36714"/>
                      <a:pt x="13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56193BF-1267-4684-A14B-3A7C348DA4D1}"/>
                  </a:ext>
                </a:extLst>
              </p:cNvPr>
              <p:cNvSpPr/>
              <p:nvPr/>
            </p:nvSpPr>
            <p:spPr>
              <a:xfrm>
                <a:off x="5979758" y="3694340"/>
                <a:ext cx="86322" cy="40622"/>
              </a:xfrm>
              <a:custGeom>
                <a:avLst/>
                <a:gdLst>
                  <a:gd name="connsiteX0" fmla="*/ 0 w 117763"/>
                  <a:gd name="connsiteY0" fmla="*/ 1377 h 55418"/>
                  <a:gd name="connsiteX1" fmla="*/ 119842 w 117763"/>
                  <a:gd name="connsiteY1" fmla="*/ 21466 h 55418"/>
                  <a:gd name="connsiteX2" fmla="*/ 65809 w 117763"/>
                  <a:gd name="connsiteY2" fmla="*/ 56795 h 55418"/>
                  <a:gd name="connsiteX3" fmla="*/ 0 w 117763"/>
                  <a:gd name="connsiteY3" fmla="*/ 1377 h 5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" h="55418">
                    <a:moveTo>
                      <a:pt x="0" y="1377"/>
                    </a:moveTo>
                    <a:cubicBezTo>
                      <a:pt x="46413" y="-2779"/>
                      <a:pt x="83127" y="2070"/>
                      <a:pt x="119842" y="21466"/>
                    </a:cubicBezTo>
                    <a:cubicBezTo>
                      <a:pt x="106680" y="45019"/>
                      <a:pt x="85898" y="57488"/>
                      <a:pt x="65809" y="56795"/>
                    </a:cubicBezTo>
                    <a:cubicBezTo>
                      <a:pt x="34636" y="56795"/>
                      <a:pt x="22860" y="27008"/>
                      <a:pt x="0" y="137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4641CA-B8C7-4E35-A3C4-83BBEB3B3C30}"/>
                </a:ext>
              </a:extLst>
            </p:cNvPr>
            <p:cNvSpPr/>
            <p:nvPr/>
          </p:nvSpPr>
          <p:spPr>
            <a:xfrm>
              <a:off x="6231550" y="3991246"/>
              <a:ext cx="488036" cy="2503465"/>
            </a:xfrm>
            <a:custGeom>
              <a:avLst/>
              <a:gdLst>
                <a:gd name="connsiteX0" fmla="*/ 422026 w 488036"/>
                <a:gd name="connsiteY0" fmla="*/ 2479092 h 2503465"/>
                <a:gd name="connsiteX1" fmla="*/ 448430 w 488036"/>
                <a:gd name="connsiteY1" fmla="*/ 2482138 h 2503465"/>
                <a:gd name="connsiteX2" fmla="*/ 458077 w 488036"/>
                <a:gd name="connsiteY2" fmla="*/ 2494325 h 2503465"/>
                <a:gd name="connsiteX3" fmla="*/ 442845 w 488036"/>
                <a:gd name="connsiteY3" fmla="*/ 2503465 h 2503465"/>
                <a:gd name="connsiteX4" fmla="*/ 417455 w 488036"/>
                <a:gd name="connsiteY4" fmla="*/ 2489755 h 2503465"/>
                <a:gd name="connsiteX5" fmla="*/ 422026 w 488036"/>
                <a:gd name="connsiteY5" fmla="*/ 2479092 h 2503465"/>
                <a:gd name="connsiteX6" fmla="*/ 374802 w 488036"/>
                <a:gd name="connsiteY6" fmla="*/ 2423236 h 2503465"/>
                <a:gd name="connsiteX7" fmla="*/ 394605 w 488036"/>
                <a:gd name="connsiteY7" fmla="*/ 2447102 h 2503465"/>
                <a:gd name="connsiteX8" fmla="*/ 402222 w 488036"/>
                <a:gd name="connsiteY8" fmla="*/ 2427807 h 2503465"/>
                <a:gd name="connsiteX9" fmla="*/ 424056 w 488036"/>
                <a:gd name="connsiteY9" fmla="*/ 2431360 h 2503465"/>
                <a:gd name="connsiteX10" fmla="*/ 488036 w 488036"/>
                <a:gd name="connsiteY10" fmla="*/ 2471475 h 2503465"/>
                <a:gd name="connsiteX11" fmla="*/ 483973 w 488036"/>
                <a:gd name="connsiteY11" fmla="*/ 2478584 h 2503465"/>
                <a:gd name="connsiteX12" fmla="*/ 452491 w 488036"/>
                <a:gd name="connsiteY12" fmla="*/ 2460304 h 2503465"/>
                <a:gd name="connsiteX13" fmla="*/ 416947 w 488036"/>
                <a:gd name="connsiteY13" fmla="*/ 2464874 h 2503465"/>
                <a:gd name="connsiteX14" fmla="*/ 374294 w 488036"/>
                <a:gd name="connsiteY14" fmla="*/ 2469444 h 2503465"/>
                <a:gd name="connsiteX15" fmla="*/ 357538 w 488036"/>
                <a:gd name="connsiteY15" fmla="*/ 2460812 h 2503465"/>
                <a:gd name="connsiteX16" fmla="*/ 317423 w 488036"/>
                <a:gd name="connsiteY16" fmla="*/ 2475537 h 2503465"/>
                <a:gd name="connsiteX17" fmla="*/ 312346 w 488036"/>
                <a:gd name="connsiteY17" fmla="*/ 2462335 h 2503465"/>
                <a:gd name="connsiteX18" fmla="*/ 343320 w 488036"/>
                <a:gd name="connsiteY18" fmla="*/ 2434407 h 2503465"/>
                <a:gd name="connsiteX19" fmla="*/ 374802 w 488036"/>
                <a:gd name="connsiteY19" fmla="*/ 2423236 h 2503465"/>
                <a:gd name="connsiteX20" fmla="*/ 335195 w 488036"/>
                <a:gd name="connsiteY20" fmla="*/ 2341485 h 2503465"/>
                <a:gd name="connsiteX21" fmla="*/ 351952 w 488036"/>
                <a:gd name="connsiteY21" fmla="*/ 2357226 h 2503465"/>
                <a:gd name="connsiteX22" fmla="*/ 359568 w 488036"/>
                <a:gd name="connsiteY22" fmla="*/ 2393786 h 2503465"/>
                <a:gd name="connsiteX23" fmla="*/ 354998 w 488036"/>
                <a:gd name="connsiteY23" fmla="*/ 2412574 h 2503465"/>
                <a:gd name="connsiteX24" fmla="*/ 335703 w 488036"/>
                <a:gd name="connsiteY24" fmla="*/ 2415621 h 2503465"/>
                <a:gd name="connsiteX25" fmla="*/ 325040 w 488036"/>
                <a:gd name="connsiteY25" fmla="*/ 2401403 h 2503465"/>
                <a:gd name="connsiteX26" fmla="*/ 310314 w 488036"/>
                <a:gd name="connsiteY26" fmla="*/ 2348086 h 2503465"/>
                <a:gd name="connsiteX27" fmla="*/ 335195 w 488036"/>
                <a:gd name="connsiteY27" fmla="*/ 2341485 h 2503465"/>
                <a:gd name="connsiteX28" fmla="*/ 212822 w 488036"/>
                <a:gd name="connsiteY28" fmla="*/ 2322189 h 2503465"/>
                <a:gd name="connsiteX29" fmla="*/ 280357 w 488036"/>
                <a:gd name="connsiteY29" fmla="*/ 2328283 h 2503465"/>
                <a:gd name="connsiteX30" fmla="*/ 286958 w 488036"/>
                <a:gd name="connsiteY30" fmla="*/ 2333868 h 2503465"/>
                <a:gd name="connsiteX31" fmla="*/ 302700 w 488036"/>
                <a:gd name="connsiteY31" fmla="*/ 2374490 h 2503465"/>
                <a:gd name="connsiteX32" fmla="*/ 302192 w 488036"/>
                <a:gd name="connsiteY32" fmla="*/ 2395817 h 2503465"/>
                <a:gd name="connsiteX33" fmla="*/ 284420 w 488036"/>
                <a:gd name="connsiteY33" fmla="*/ 2388709 h 2503465"/>
                <a:gd name="connsiteX34" fmla="*/ 244813 w 488036"/>
                <a:gd name="connsiteY34" fmla="*/ 2346563 h 2503465"/>
                <a:gd name="connsiteX35" fmla="*/ 238211 w 488036"/>
                <a:gd name="connsiteY35" fmla="*/ 2352656 h 2503465"/>
                <a:gd name="connsiteX36" fmla="*/ 292544 w 488036"/>
                <a:gd name="connsiteY36" fmla="*/ 2410035 h 2503465"/>
                <a:gd name="connsiteX37" fmla="*/ 297114 w 488036"/>
                <a:gd name="connsiteY37" fmla="*/ 2448118 h 2503465"/>
                <a:gd name="connsiteX38" fmla="*/ 227548 w 488036"/>
                <a:gd name="connsiteY38" fmla="*/ 2392770 h 2503465"/>
                <a:gd name="connsiteX39" fmla="*/ 222978 w 488036"/>
                <a:gd name="connsiteY39" fmla="*/ 2378553 h 2503465"/>
                <a:gd name="connsiteX40" fmla="*/ 212822 w 488036"/>
                <a:gd name="connsiteY40" fmla="*/ 2322189 h 2503465"/>
                <a:gd name="connsiteX41" fmla="*/ 305237 w 488036"/>
                <a:gd name="connsiteY41" fmla="*/ 2262272 h 2503465"/>
                <a:gd name="connsiteX42" fmla="*/ 318946 w 488036"/>
                <a:gd name="connsiteY42" fmla="*/ 2269889 h 2503465"/>
                <a:gd name="connsiteX43" fmla="*/ 336719 w 488036"/>
                <a:gd name="connsiteY43" fmla="*/ 2305941 h 2503465"/>
                <a:gd name="connsiteX44" fmla="*/ 333672 w 488036"/>
                <a:gd name="connsiteY44" fmla="*/ 2321682 h 2503465"/>
                <a:gd name="connsiteX45" fmla="*/ 313869 w 488036"/>
                <a:gd name="connsiteY45" fmla="*/ 2323205 h 2503465"/>
                <a:gd name="connsiteX46" fmla="*/ 293558 w 488036"/>
                <a:gd name="connsiteY46" fmla="*/ 2284614 h 2503465"/>
                <a:gd name="connsiteX47" fmla="*/ 295081 w 488036"/>
                <a:gd name="connsiteY47" fmla="*/ 2274966 h 2503465"/>
                <a:gd name="connsiteX48" fmla="*/ 305237 w 488036"/>
                <a:gd name="connsiteY48" fmla="*/ 2262272 h 2503465"/>
                <a:gd name="connsiteX49" fmla="*/ 167630 w 488036"/>
                <a:gd name="connsiteY49" fmla="*/ 2194737 h 2503465"/>
                <a:gd name="connsiteX50" fmla="*/ 300159 w 488036"/>
                <a:gd name="connsiteY50" fmla="*/ 2223681 h 2503465"/>
                <a:gd name="connsiteX51" fmla="*/ 267154 w 488036"/>
                <a:gd name="connsiteY51" fmla="*/ 2306956 h 2503465"/>
                <a:gd name="connsiteX52" fmla="*/ 238210 w 488036"/>
                <a:gd name="connsiteY52" fmla="*/ 2312542 h 2503465"/>
                <a:gd name="connsiteX53" fmla="*/ 229579 w 488036"/>
                <a:gd name="connsiteY53" fmla="*/ 2287660 h 2503465"/>
                <a:gd name="connsiteX54" fmla="*/ 231102 w 488036"/>
                <a:gd name="connsiteY54" fmla="*/ 2282075 h 2503465"/>
                <a:gd name="connsiteX55" fmla="*/ 195557 w 488036"/>
                <a:gd name="connsiteY55" fmla="*/ 2240945 h 2503465"/>
                <a:gd name="connsiteX56" fmla="*/ 203174 w 488036"/>
                <a:gd name="connsiteY56" fmla="*/ 2258717 h 2503465"/>
                <a:gd name="connsiteX57" fmla="*/ 205713 w 488036"/>
                <a:gd name="connsiteY57" fmla="*/ 2302894 h 2503465"/>
                <a:gd name="connsiteX58" fmla="*/ 173215 w 488036"/>
                <a:gd name="connsiteY58" fmla="*/ 2312542 h 2503465"/>
                <a:gd name="connsiteX59" fmla="*/ 129547 w 488036"/>
                <a:gd name="connsiteY59" fmla="*/ 2288676 h 2503465"/>
                <a:gd name="connsiteX60" fmla="*/ 121422 w 488036"/>
                <a:gd name="connsiteY60" fmla="*/ 2274458 h 2503465"/>
                <a:gd name="connsiteX61" fmla="*/ 137164 w 488036"/>
                <a:gd name="connsiteY61" fmla="*/ 2249069 h 2503465"/>
                <a:gd name="connsiteX62" fmla="*/ 167630 w 488036"/>
                <a:gd name="connsiteY62" fmla="*/ 2194737 h 2503465"/>
                <a:gd name="connsiteX63" fmla="*/ 113807 w 488036"/>
                <a:gd name="connsiteY63" fmla="*/ 2150054 h 2503465"/>
                <a:gd name="connsiteX64" fmla="*/ 130056 w 488036"/>
                <a:gd name="connsiteY64" fmla="*/ 2186614 h 2503465"/>
                <a:gd name="connsiteX65" fmla="*/ 134626 w 488036"/>
                <a:gd name="connsiteY65" fmla="*/ 2231806 h 2503465"/>
                <a:gd name="connsiteX66" fmla="*/ 71153 w 488036"/>
                <a:gd name="connsiteY66" fmla="*/ 2223682 h 2503465"/>
                <a:gd name="connsiteX67" fmla="*/ 65060 w 488036"/>
                <a:gd name="connsiteY67" fmla="*/ 2211495 h 2503465"/>
                <a:gd name="connsiteX68" fmla="*/ 57951 w 488036"/>
                <a:gd name="connsiteY68" fmla="*/ 2170365 h 2503465"/>
                <a:gd name="connsiteX69" fmla="*/ 113807 w 488036"/>
                <a:gd name="connsiteY69" fmla="*/ 2150054 h 2503465"/>
                <a:gd name="connsiteX70" fmla="*/ 166463 w 488036"/>
                <a:gd name="connsiteY70" fmla="*/ 1228776 h 2503465"/>
                <a:gd name="connsiteX71" fmla="*/ 234656 w 488036"/>
                <a:gd name="connsiteY71" fmla="*/ 1258910 h 2503465"/>
                <a:gd name="connsiteX72" fmla="*/ 234656 w 488036"/>
                <a:gd name="connsiteY72" fmla="*/ 1274650 h 2503465"/>
                <a:gd name="connsiteX73" fmla="*/ 219931 w 488036"/>
                <a:gd name="connsiteY73" fmla="*/ 1321366 h 2503465"/>
                <a:gd name="connsiteX74" fmla="*/ 214852 w 488036"/>
                <a:gd name="connsiteY74" fmla="*/ 1548849 h 2503465"/>
                <a:gd name="connsiteX75" fmla="*/ 199619 w 488036"/>
                <a:gd name="connsiteY75" fmla="*/ 1891597 h 2503465"/>
                <a:gd name="connsiteX76" fmla="*/ 187433 w 488036"/>
                <a:gd name="connsiteY76" fmla="*/ 2089122 h 2503465"/>
                <a:gd name="connsiteX77" fmla="*/ 111266 w 488036"/>
                <a:gd name="connsiteY77" fmla="*/ 2138884 h 2503465"/>
                <a:gd name="connsiteX78" fmla="*/ 124976 w 488036"/>
                <a:gd name="connsiteY78" fmla="*/ 2119081 h 2503465"/>
                <a:gd name="connsiteX79" fmla="*/ 159505 w 488036"/>
                <a:gd name="connsiteY79" fmla="*/ 2045453 h 2503465"/>
                <a:gd name="connsiteX80" fmla="*/ 175754 w 488036"/>
                <a:gd name="connsiteY80" fmla="*/ 1653451 h 2503465"/>
                <a:gd name="connsiteX81" fmla="*/ 183878 w 488036"/>
                <a:gd name="connsiteY81" fmla="*/ 1334060 h 2503465"/>
                <a:gd name="connsiteX82" fmla="*/ 160013 w 488036"/>
                <a:gd name="connsiteY82" fmla="*/ 1261448 h 2503465"/>
                <a:gd name="connsiteX83" fmla="*/ 142748 w 488036"/>
                <a:gd name="connsiteY83" fmla="*/ 1229966 h 2503465"/>
                <a:gd name="connsiteX84" fmla="*/ 166463 w 488036"/>
                <a:gd name="connsiteY84" fmla="*/ 1228776 h 2503465"/>
                <a:gd name="connsiteX85" fmla="*/ 310823 w 488036"/>
                <a:gd name="connsiteY85" fmla="*/ 1132981 h 2503465"/>
                <a:gd name="connsiteX86" fmla="*/ 340781 w 488036"/>
                <a:gd name="connsiteY86" fmla="*/ 1178173 h 2503465"/>
                <a:gd name="connsiteX87" fmla="*/ 325041 w 488036"/>
                <a:gd name="connsiteY87" fmla="*/ 1306132 h 2503465"/>
                <a:gd name="connsiteX88" fmla="*/ 309807 w 488036"/>
                <a:gd name="connsiteY88" fmla="*/ 1483346 h 2503465"/>
                <a:gd name="connsiteX89" fmla="*/ 291527 w 488036"/>
                <a:gd name="connsiteY89" fmla="*/ 1727586 h 2503465"/>
                <a:gd name="connsiteX90" fmla="*/ 274771 w 488036"/>
                <a:gd name="connsiteY90" fmla="*/ 1969794 h 2503465"/>
                <a:gd name="connsiteX91" fmla="*/ 266646 w 488036"/>
                <a:gd name="connsiteY91" fmla="*/ 2106385 h 2503465"/>
                <a:gd name="connsiteX92" fmla="*/ 282388 w 488036"/>
                <a:gd name="connsiteY92" fmla="*/ 2158687 h 2503465"/>
                <a:gd name="connsiteX93" fmla="*/ 283403 w 488036"/>
                <a:gd name="connsiteY93" fmla="*/ 2183059 h 2503465"/>
                <a:gd name="connsiteX94" fmla="*/ 260553 w 488036"/>
                <a:gd name="connsiteY94" fmla="*/ 2193215 h 2503465"/>
                <a:gd name="connsiteX95" fmla="*/ 199113 w 488036"/>
                <a:gd name="connsiteY95" fmla="*/ 2183059 h 2503465"/>
                <a:gd name="connsiteX96" fmla="*/ 172708 w 488036"/>
                <a:gd name="connsiteY96" fmla="*/ 2185091 h 2503465"/>
                <a:gd name="connsiteX97" fmla="*/ 150874 w 488036"/>
                <a:gd name="connsiteY97" fmla="*/ 2182551 h 2503465"/>
                <a:gd name="connsiteX98" fmla="*/ 142749 w 488036"/>
                <a:gd name="connsiteY98" fmla="*/ 2152593 h 2503465"/>
                <a:gd name="connsiteX99" fmla="*/ 164583 w 488036"/>
                <a:gd name="connsiteY99" fmla="*/ 2143454 h 2503465"/>
                <a:gd name="connsiteX100" fmla="*/ 192511 w 488036"/>
                <a:gd name="connsiteY100" fmla="*/ 2122635 h 2503465"/>
                <a:gd name="connsiteX101" fmla="*/ 212315 w 488036"/>
                <a:gd name="connsiteY101" fmla="*/ 2019049 h 2503465"/>
                <a:gd name="connsiteX102" fmla="*/ 238718 w 488036"/>
                <a:gd name="connsiteY102" fmla="*/ 1797658 h 2503465"/>
                <a:gd name="connsiteX103" fmla="*/ 250905 w 488036"/>
                <a:gd name="connsiteY103" fmla="*/ 1659036 h 2503465"/>
                <a:gd name="connsiteX104" fmla="*/ 267662 w 488036"/>
                <a:gd name="connsiteY104" fmla="*/ 1340154 h 2503465"/>
                <a:gd name="connsiteX105" fmla="*/ 267662 w 488036"/>
                <a:gd name="connsiteY105" fmla="*/ 1288361 h 2503465"/>
                <a:gd name="connsiteX106" fmla="*/ 244304 w 488036"/>
                <a:gd name="connsiteY106" fmla="*/ 1244184 h 2503465"/>
                <a:gd name="connsiteX107" fmla="*/ 247858 w 488036"/>
                <a:gd name="connsiteY107" fmla="*/ 1207116 h 2503465"/>
                <a:gd name="connsiteX108" fmla="*/ 270708 w 488036"/>
                <a:gd name="connsiteY108" fmla="*/ 1172080 h 2503465"/>
                <a:gd name="connsiteX109" fmla="*/ 310823 w 488036"/>
                <a:gd name="connsiteY109" fmla="*/ 1132981 h 2503465"/>
                <a:gd name="connsiteX110" fmla="*/ 238211 w 488036"/>
                <a:gd name="connsiteY110" fmla="*/ 1065447 h 2503465"/>
                <a:gd name="connsiteX111" fmla="*/ 267154 w 488036"/>
                <a:gd name="connsiteY111" fmla="*/ 1103531 h 2503465"/>
                <a:gd name="connsiteX112" fmla="*/ 230594 w 488036"/>
                <a:gd name="connsiteY112" fmla="*/ 1143645 h 2503465"/>
                <a:gd name="connsiteX113" fmla="*/ 187941 w 488036"/>
                <a:gd name="connsiteY113" fmla="*/ 1096929 h 2503465"/>
                <a:gd name="connsiteX114" fmla="*/ 238211 w 488036"/>
                <a:gd name="connsiteY114" fmla="*/ 1065447 h 2503465"/>
                <a:gd name="connsiteX115" fmla="*/ 157474 w 488036"/>
                <a:gd name="connsiteY115" fmla="*/ 1052753 h 2503465"/>
                <a:gd name="connsiteX116" fmla="*/ 164075 w 488036"/>
                <a:gd name="connsiteY116" fmla="*/ 1052753 h 2503465"/>
                <a:gd name="connsiteX117" fmla="*/ 172199 w 488036"/>
                <a:gd name="connsiteY117" fmla="*/ 1085251 h 2503465"/>
                <a:gd name="connsiteX118" fmla="*/ 185909 w 488036"/>
                <a:gd name="connsiteY118" fmla="*/ 1137552 h 2503465"/>
                <a:gd name="connsiteX119" fmla="*/ 220946 w 488036"/>
                <a:gd name="connsiteY119" fmla="*/ 1174112 h 2503465"/>
                <a:gd name="connsiteX120" fmla="*/ 231609 w 488036"/>
                <a:gd name="connsiteY120" fmla="*/ 1185283 h 2503465"/>
                <a:gd name="connsiteX121" fmla="*/ 220946 w 488036"/>
                <a:gd name="connsiteY121" fmla="*/ 1197469 h 2503465"/>
                <a:gd name="connsiteX122" fmla="*/ 142241 w 488036"/>
                <a:gd name="connsiteY122" fmla="*/ 1198485 h 2503465"/>
                <a:gd name="connsiteX123" fmla="*/ 131069 w 488036"/>
                <a:gd name="connsiteY123" fmla="*/ 1186806 h 2503465"/>
                <a:gd name="connsiteX124" fmla="*/ 157474 w 488036"/>
                <a:gd name="connsiteY124" fmla="*/ 1052753 h 2503465"/>
                <a:gd name="connsiteX125" fmla="*/ 32562 w 488036"/>
                <a:gd name="connsiteY125" fmla="*/ 129619 h 2503465"/>
                <a:gd name="connsiteX126" fmla="*/ 73691 w 488036"/>
                <a:gd name="connsiteY126" fmla="*/ 132666 h 2503465"/>
                <a:gd name="connsiteX127" fmla="*/ 88924 w 488036"/>
                <a:gd name="connsiteY127" fmla="*/ 144852 h 2503465"/>
                <a:gd name="connsiteX128" fmla="*/ 172707 w 488036"/>
                <a:gd name="connsiteY128" fmla="*/ 146884 h 2503465"/>
                <a:gd name="connsiteX129" fmla="*/ 211806 w 488036"/>
                <a:gd name="connsiteY129" fmla="*/ 142313 h 2503465"/>
                <a:gd name="connsiteX130" fmla="*/ 214345 w 488036"/>
                <a:gd name="connsiteY130" fmla="*/ 190045 h 2503465"/>
                <a:gd name="connsiteX131" fmla="*/ 196573 w 488036"/>
                <a:gd name="connsiteY131" fmla="*/ 309879 h 2503465"/>
                <a:gd name="connsiteX132" fmla="*/ 266138 w 488036"/>
                <a:gd name="connsiteY132" fmla="*/ 720161 h 2503465"/>
                <a:gd name="connsiteX133" fmla="*/ 309299 w 488036"/>
                <a:gd name="connsiteY133" fmla="*/ 982173 h 2503465"/>
                <a:gd name="connsiteX134" fmla="*/ 334180 w 488036"/>
                <a:gd name="connsiteY134" fmla="*/ 1049707 h 2503465"/>
                <a:gd name="connsiteX135" fmla="*/ 314377 w 488036"/>
                <a:gd name="connsiteY135" fmla="*/ 1115717 h 2503465"/>
                <a:gd name="connsiteX136" fmla="*/ 278832 w 488036"/>
                <a:gd name="connsiteY136" fmla="*/ 1101500 h 2503465"/>
                <a:gd name="connsiteX137" fmla="*/ 270200 w 488036"/>
                <a:gd name="connsiteY137" fmla="*/ 1073572 h 2503465"/>
                <a:gd name="connsiteX138" fmla="*/ 243288 w 488036"/>
                <a:gd name="connsiteY138" fmla="*/ 1052246 h 2503465"/>
                <a:gd name="connsiteX139" fmla="*/ 221962 w 488036"/>
                <a:gd name="connsiteY139" fmla="*/ 1053769 h 2503465"/>
                <a:gd name="connsiteX140" fmla="*/ 156967 w 488036"/>
                <a:gd name="connsiteY140" fmla="*/ 1002484 h 2503465"/>
                <a:gd name="connsiteX141" fmla="*/ 181340 w 488036"/>
                <a:gd name="connsiteY141" fmla="*/ 970494 h 2503465"/>
                <a:gd name="connsiteX142" fmla="*/ 222977 w 488036"/>
                <a:gd name="connsiteY142" fmla="*/ 912100 h 2503465"/>
                <a:gd name="connsiteX143" fmla="*/ 199112 w 488036"/>
                <a:gd name="connsiteY143" fmla="*/ 795312 h 2503465"/>
                <a:gd name="connsiteX144" fmla="*/ 113298 w 488036"/>
                <a:gd name="connsiteY144" fmla="*/ 366242 h 2503465"/>
                <a:gd name="connsiteX145" fmla="*/ 88417 w 488036"/>
                <a:gd name="connsiteY145" fmla="*/ 267734 h 2503465"/>
                <a:gd name="connsiteX146" fmla="*/ 34085 w 488036"/>
                <a:gd name="connsiteY146" fmla="*/ 203754 h 2503465"/>
                <a:gd name="connsiteX147" fmla="*/ 32562 w 488036"/>
                <a:gd name="connsiteY147" fmla="*/ 129619 h 2503465"/>
                <a:gd name="connsiteX148" fmla="*/ 120407 w 488036"/>
                <a:gd name="connsiteY148" fmla="*/ 51929 h 2503465"/>
                <a:gd name="connsiteX149" fmla="*/ 160521 w 488036"/>
                <a:gd name="connsiteY149" fmla="*/ 96613 h 2503465"/>
                <a:gd name="connsiteX150" fmla="*/ 122946 w 488036"/>
                <a:gd name="connsiteY150" fmla="*/ 134189 h 2503465"/>
                <a:gd name="connsiteX151" fmla="*/ 82832 w 488036"/>
                <a:gd name="connsiteY151" fmla="*/ 97628 h 2503465"/>
                <a:gd name="connsiteX152" fmla="*/ 120407 w 488036"/>
                <a:gd name="connsiteY152" fmla="*/ 51929 h 2503465"/>
                <a:gd name="connsiteX153" fmla="*/ 149414 w 488036"/>
                <a:gd name="connsiteY153" fmla="*/ 10 h 2503465"/>
                <a:gd name="connsiteX154" fmla="*/ 169154 w 488036"/>
                <a:gd name="connsiteY154" fmla="*/ 3183 h 2503465"/>
                <a:gd name="connsiteX155" fmla="*/ 223487 w 488036"/>
                <a:gd name="connsiteY155" fmla="*/ 91536 h 2503465"/>
                <a:gd name="connsiteX156" fmla="*/ 211300 w 488036"/>
                <a:gd name="connsiteY156" fmla="*/ 105246 h 2503465"/>
                <a:gd name="connsiteX157" fmla="*/ 189465 w 488036"/>
                <a:gd name="connsiteY157" fmla="*/ 91536 h 2503465"/>
                <a:gd name="connsiteX158" fmla="*/ 149859 w 488036"/>
                <a:gd name="connsiteY158" fmla="*/ 35173 h 2503465"/>
                <a:gd name="connsiteX159" fmla="*/ 134625 w 488036"/>
                <a:gd name="connsiteY159" fmla="*/ 3691 h 2503465"/>
                <a:gd name="connsiteX160" fmla="*/ 149414 w 488036"/>
                <a:gd name="connsiteY160" fmla="*/ 10 h 250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488036" h="2503465">
                  <a:moveTo>
                    <a:pt x="422026" y="2479092"/>
                  </a:moveTo>
                  <a:cubicBezTo>
                    <a:pt x="430658" y="2478584"/>
                    <a:pt x="440306" y="2479092"/>
                    <a:pt x="448430" y="2482138"/>
                  </a:cubicBezTo>
                  <a:cubicBezTo>
                    <a:pt x="452492" y="2483662"/>
                    <a:pt x="455031" y="2490263"/>
                    <a:pt x="458077" y="2494325"/>
                  </a:cubicBezTo>
                  <a:cubicBezTo>
                    <a:pt x="453508" y="2496864"/>
                    <a:pt x="448937" y="2499403"/>
                    <a:pt x="442845" y="2503465"/>
                  </a:cubicBezTo>
                  <a:cubicBezTo>
                    <a:pt x="433704" y="2498895"/>
                    <a:pt x="425072" y="2494832"/>
                    <a:pt x="417455" y="2489755"/>
                  </a:cubicBezTo>
                  <a:cubicBezTo>
                    <a:pt x="416947" y="2489248"/>
                    <a:pt x="420502" y="2479092"/>
                    <a:pt x="422026" y="2479092"/>
                  </a:cubicBezTo>
                  <a:close/>
                  <a:moveTo>
                    <a:pt x="374802" y="2423236"/>
                  </a:moveTo>
                  <a:cubicBezTo>
                    <a:pt x="380388" y="2429837"/>
                    <a:pt x="387496" y="2438470"/>
                    <a:pt x="394605" y="2447102"/>
                  </a:cubicBezTo>
                  <a:cubicBezTo>
                    <a:pt x="397144" y="2439485"/>
                    <a:pt x="398159" y="2429330"/>
                    <a:pt x="402222" y="2427807"/>
                  </a:cubicBezTo>
                  <a:cubicBezTo>
                    <a:pt x="408315" y="2425775"/>
                    <a:pt x="417962" y="2427807"/>
                    <a:pt x="424056" y="2431360"/>
                  </a:cubicBezTo>
                  <a:cubicBezTo>
                    <a:pt x="445890" y="2444055"/>
                    <a:pt x="466709" y="2458273"/>
                    <a:pt x="488036" y="2471475"/>
                  </a:cubicBezTo>
                  <a:cubicBezTo>
                    <a:pt x="486512" y="2474014"/>
                    <a:pt x="484989" y="2476553"/>
                    <a:pt x="483973" y="2478584"/>
                  </a:cubicBezTo>
                  <a:cubicBezTo>
                    <a:pt x="473310" y="2472491"/>
                    <a:pt x="462139" y="2467921"/>
                    <a:pt x="452491" y="2460304"/>
                  </a:cubicBezTo>
                  <a:cubicBezTo>
                    <a:pt x="438273" y="2449133"/>
                    <a:pt x="428118" y="2453703"/>
                    <a:pt x="416947" y="2464874"/>
                  </a:cubicBezTo>
                  <a:cubicBezTo>
                    <a:pt x="397651" y="2485185"/>
                    <a:pt x="397651" y="2484677"/>
                    <a:pt x="374294" y="2469444"/>
                  </a:cubicBezTo>
                  <a:cubicBezTo>
                    <a:pt x="369217" y="2465889"/>
                    <a:pt x="363123" y="2463858"/>
                    <a:pt x="357538" y="2460812"/>
                  </a:cubicBezTo>
                  <a:cubicBezTo>
                    <a:pt x="346367" y="2486200"/>
                    <a:pt x="330625" y="2491279"/>
                    <a:pt x="317423" y="2475537"/>
                  </a:cubicBezTo>
                  <a:cubicBezTo>
                    <a:pt x="314377" y="2471983"/>
                    <a:pt x="310822" y="2463858"/>
                    <a:pt x="312346" y="2462335"/>
                  </a:cubicBezTo>
                  <a:cubicBezTo>
                    <a:pt x="321993" y="2452180"/>
                    <a:pt x="332149" y="2442024"/>
                    <a:pt x="343320" y="2434407"/>
                  </a:cubicBezTo>
                  <a:cubicBezTo>
                    <a:pt x="350936" y="2429837"/>
                    <a:pt x="361600" y="2427807"/>
                    <a:pt x="374802" y="2423236"/>
                  </a:cubicBezTo>
                  <a:close/>
                  <a:moveTo>
                    <a:pt x="335195" y="2341485"/>
                  </a:moveTo>
                  <a:cubicBezTo>
                    <a:pt x="341288" y="2341992"/>
                    <a:pt x="349413" y="2350625"/>
                    <a:pt x="351952" y="2357226"/>
                  </a:cubicBezTo>
                  <a:cubicBezTo>
                    <a:pt x="356521" y="2368905"/>
                    <a:pt x="358045" y="2381600"/>
                    <a:pt x="359568" y="2393786"/>
                  </a:cubicBezTo>
                  <a:cubicBezTo>
                    <a:pt x="360076" y="2400388"/>
                    <a:pt x="359060" y="2409020"/>
                    <a:pt x="354998" y="2412574"/>
                  </a:cubicBezTo>
                  <a:cubicBezTo>
                    <a:pt x="350936" y="2416637"/>
                    <a:pt x="341796" y="2417652"/>
                    <a:pt x="335703" y="2415621"/>
                  </a:cubicBezTo>
                  <a:cubicBezTo>
                    <a:pt x="331133" y="2414097"/>
                    <a:pt x="327071" y="2406989"/>
                    <a:pt x="325040" y="2401403"/>
                  </a:cubicBezTo>
                  <a:cubicBezTo>
                    <a:pt x="319962" y="2386169"/>
                    <a:pt x="315900" y="2368905"/>
                    <a:pt x="310314" y="2348086"/>
                  </a:cubicBezTo>
                  <a:cubicBezTo>
                    <a:pt x="315900" y="2346563"/>
                    <a:pt x="326055" y="2340977"/>
                    <a:pt x="335195" y="2341485"/>
                  </a:cubicBezTo>
                  <a:close/>
                  <a:moveTo>
                    <a:pt x="212822" y="2322189"/>
                  </a:moveTo>
                  <a:cubicBezTo>
                    <a:pt x="232118" y="2323713"/>
                    <a:pt x="256492" y="2325744"/>
                    <a:pt x="280357" y="2328283"/>
                  </a:cubicBezTo>
                  <a:cubicBezTo>
                    <a:pt x="282896" y="2328791"/>
                    <a:pt x="287466" y="2332345"/>
                    <a:pt x="286958" y="2333868"/>
                  </a:cubicBezTo>
                  <a:cubicBezTo>
                    <a:pt x="284420" y="2350625"/>
                    <a:pt x="294575" y="2361796"/>
                    <a:pt x="302700" y="2374490"/>
                  </a:cubicBezTo>
                  <a:cubicBezTo>
                    <a:pt x="305746" y="2379569"/>
                    <a:pt x="302192" y="2388709"/>
                    <a:pt x="302192" y="2395817"/>
                  </a:cubicBezTo>
                  <a:cubicBezTo>
                    <a:pt x="296098" y="2393786"/>
                    <a:pt x="288481" y="2392770"/>
                    <a:pt x="284420" y="2388709"/>
                  </a:cubicBezTo>
                  <a:cubicBezTo>
                    <a:pt x="270709" y="2375506"/>
                    <a:pt x="257507" y="2360781"/>
                    <a:pt x="244813" y="2346563"/>
                  </a:cubicBezTo>
                  <a:cubicBezTo>
                    <a:pt x="242273" y="2349102"/>
                    <a:pt x="240242" y="2351133"/>
                    <a:pt x="238211" y="2352656"/>
                  </a:cubicBezTo>
                  <a:cubicBezTo>
                    <a:pt x="256492" y="2371952"/>
                    <a:pt x="274264" y="2391247"/>
                    <a:pt x="292544" y="2410035"/>
                  </a:cubicBezTo>
                  <a:cubicBezTo>
                    <a:pt x="302700" y="2420191"/>
                    <a:pt x="312348" y="2430346"/>
                    <a:pt x="297114" y="2448118"/>
                  </a:cubicBezTo>
                  <a:cubicBezTo>
                    <a:pt x="273756" y="2429838"/>
                    <a:pt x="250398" y="2411558"/>
                    <a:pt x="227548" y="2392770"/>
                  </a:cubicBezTo>
                  <a:cubicBezTo>
                    <a:pt x="224501" y="2390232"/>
                    <a:pt x="223993" y="2383630"/>
                    <a:pt x="222978" y="2378553"/>
                  </a:cubicBezTo>
                  <a:cubicBezTo>
                    <a:pt x="219423" y="2360273"/>
                    <a:pt x="216377" y="2341485"/>
                    <a:pt x="212822" y="2322189"/>
                  </a:cubicBezTo>
                  <a:close/>
                  <a:moveTo>
                    <a:pt x="305237" y="2262272"/>
                  </a:moveTo>
                  <a:cubicBezTo>
                    <a:pt x="308791" y="2261256"/>
                    <a:pt x="316408" y="2265826"/>
                    <a:pt x="318946" y="2269889"/>
                  </a:cubicBezTo>
                  <a:cubicBezTo>
                    <a:pt x="326055" y="2281060"/>
                    <a:pt x="332149" y="2293246"/>
                    <a:pt x="336719" y="2305941"/>
                  </a:cubicBezTo>
                  <a:cubicBezTo>
                    <a:pt x="338242" y="2310511"/>
                    <a:pt x="336719" y="2320159"/>
                    <a:pt x="333672" y="2321682"/>
                  </a:cubicBezTo>
                  <a:cubicBezTo>
                    <a:pt x="328086" y="2324728"/>
                    <a:pt x="319962" y="2324728"/>
                    <a:pt x="313869" y="2323205"/>
                  </a:cubicBezTo>
                  <a:cubicBezTo>
                    <a:pt x="300666" y="2318127"/>
                    <a:pt x="293558" y="2304925"/>
                    <a:pt x="293558" y="2284614"/>
                  </a:cubicBezTo>
                  <a:cubicBezTo>
                    <a:pt x="293558" y="2283598"/>
                    <a:pt x="293050" y="2279029"/>
                    <a:pt x="295081" y="2274966"/>
                  </a:cubicBezTo>
                  <a:cubicBezTo>
                    <a:pt x="297112" y="2269889"/>
                    <a:pt x="300666" y="2263287"/>
                    <a:pt x="305237" y="2262272"/>
                  </a:cubicBezTo>
                  <a:close/>
                  <a:moveTo>
                    <a:pt x="167630" y="2194737"/>
                  </a:moveTo>
                  <a:cubicBezTo>
                    <a:pt x="210791" y="2206416"/>
                    <a:pt x="248874" y="2235359"/>
                    <a:pt x="300159" y="2223681"/>
                  </a:cubicBezTo>
                  <a:cubicBezTo>
                    <a:pt x="294574" y="2257193"/>
                    <a:pt x="284418" y="2283598"/>
                    <a:pt x="267154" y="2306956"/>
                  </a:cubicBezTo>
                  <a:cubicBezTo>
                    <a:pt x="259537" y="2316604"/>
                    <a:pt x="247350" y="2321174"/>
                    <a:pt x="238210" y="2312542"/>
                  </a:cubicBezTo>
                  <a:cubicBezTo>
                    <a:pt x="232625" y="2307464"/>
                    <a:pt x="232117" y="2296292"/>
                    <a:pt x="229579" y="2287660"/>
                  </a:cubicBezTo>
                  <a:cubicBezTo>
                    <a:pt x="229071" y="2286137"/>
                    <a:pt x="230594" y="2284106"/>
                    <a:pt x="231102" y="2282075"/>
                  </a:cubicBezTo>
                  <a:cubicBezTo>
                    <a:pt x="239734" y="2246022"/>
                    <a:pt x="237195" y="2242976"/>
                    <a:pt x="195557" y="2240945"/>
                  </a:cubicBezTo>
                  <a:cubicBezTo>
                    <a:pt x="198604" y="2247546"/>
                    <a:pt x="202159" y="2252624"/>
                    <a:pt x="203174" y="2258717"/>
                  </a:cubicBezTo>
                  <a:cubicBezTo>
                    <a:pt x="205205" y="2273443"/>
                    <a:pt x="208252" y="2288676"/>
                    <a:pt x="205713" y="2302894"/>
                  </a:cubicBezTo>
                  <a:cubicBezTo>
                    <a:pt x="202159" y="2322697"/>
                    <a:pt x="188449" y="2326252"/>
                    <a:pt x="173215" y="2312542"/>
                  </a:cubicBezTo>
                  <a:cubicBezTo>
                    <a:pt x="160521" y="2300863"/>
                    <a:pt x="148842" y="2289184"/>
                    <a:pt x="129547" y="2288676"/>
                  </a:cubicBezTo>
                  <a:cubicBezTo>
                    <a:pt x="126500" y="2288676"/>
                    <a:pt x="119899" y="2278012"/>
                    <a:pt x="121422" y="2274458"/>
                  </a:cubicBezTo>
                  <a:cubicBezTo>
                    <a:pt x="124469" y="2265318"/>
                    <a:pt x="129547" y="2255163"/>
                    <a:pt x="137164" y="2249069"/>
                  </a:cubicBezTo>
                  <a:cubicBezTo>
                    <a:pt x="162552" y="2228251"/>
                    <a:pt x="163059" y="2228758"/>
                    <a:pt x="167630" y="2194737"/>
                  </a:cubicBezTo>
                  <a:close/>
                  <a:moveTo>
                    <a:pt x="113807" y="2150054"/>
                  </a:moveTo>
                  <a:cubicBezTo>
                    <a:pt x="110760" y="2168334"/>
                    <a:pt x="115838" y="2177982"/>
                    <a:pt x="130056" y="2186614"/>
                  </a:cubicBezTo>
                  <a:cubicBezTo>
                    <a:pt x="149859" y="2198293"/>
                    <a:pt x="150367" y="2215050"/>
                    <a:pt x="134626" y="2231806"/>
                  </a:cubicBezTo>
                  <a:cubicBezTo>
                    <a:pt x="106698" y="2261765"/>
                    <a:pt x="90956" y="2259734"/>
                    <a:pt x="71153" y="2223682"/>
                  </a:cubicBezTo>
                  <a:cubicBezTo>
                    <a:pt x="69122" y="2219620"/>
                    <a:pt x="66583" y="2215558"/>
                    <a:pt x="65060" y="2211495"/>
                  </a:cubicBezTo>
                  <a:cubicBezTo>
                    <a:pt x="59982" y="2197785"/>
                    <a:pt x="45764" y="2184075"/>
                    <a:pt x="57951" y="2170365"/>
                  </a:cubicBezTo>
                  <a:cubicBezTo>
                    <a:pt x="71153" y="2155132"/>
                    <a:pt x="90956" y="2150562"/>
                    <a:pt x="113807" y="2150054"/>
                  </a:cubicBezTo>
                  <a:close/>
                  <a:moveTo>
                    <a:pt x="166463" y="1228776"/>
                  </a:moveTo>
                  <a:cubicBezTo>
                    <a:pt x="193621" y="1231680"/>
                    <a:pt x="227420" y="1245580"/>
                    <a:pt x="234656" y="1258910"/>
                  </a:cubicBezTo>
                  <a:cubicBezTo>
                    <a:pt x="236687" y="1262971"/>
                    <a:pt x="236179" y="1269573"/>
                    <a:pt x="234656" y="1274650"/>
                  </a:cubicBezTo>
                  <a:cubicBezTo>
                    <a:pt x="230086" y="1290392"/>
                    <a:pt x="220946" y="1305625"/>
                    <a:pt x="219931" y="1321366"/>
                  </a:cubicBezTo>
                  <a:cubicBezTo>
                    <a:pt x="217392" y="1397025"/>
                    <a:pt x="217900" y="1473191"/>
                    <a:pt x="214852" y="1548849"/>
                  </a:cubicBezTo>
                  <a:cubicBezTo>
                    <a:pt x="210791" y="1663098"/>
                    <a:pt x="205205" y="1777348"/>
                    <a:pt x="199619" y="1891597"/>
                  </a:cubicBezTo>
                  <a:cubicBezTo>
                    <a:pt x="196573" y="1957608"/>
                    <a:pt x="191495" y="2023111"/>
                    <a:pt x="187433" y="2089122"/>
                  </a:cubicBezTo>
                  <a:cubicBezTo>
                    <a:pt x="185402" y="2121112"/>
                    <a:pt x="143256" y="2150055"/>
                    <a:pt x="111266" y="2138884"/>
                  </a:cubicBezTo>
                  <a:cubicBezTo>
                    <a:pt x="116344" y="2131775"/>
                    <a:pt x="118883" y="2122635"/>
                    <a:pt x="124976" y="2119081"/>
                  </a:cubicBezTo>
                  <a:cubicBezTo>
                    <a:pt x="155443" y="2102832"/>
                    <a:pt x="157982" y="2074397"/>
                    <a:pt x="159505" y="2045453"/>
                  </a:cubicBezTo>
                  <a:cubicBezTo>
                    <a:pt x="165091" y="1914955"/>
                    <a:pt x="171184" y="1784456"/>
                    <a:pt x="175754" y="1653451"/>
                  </a:cubicBezTo>
                  <a:cubicBezTo>
                    <a:pt x="179308" y="1546818"/>
                    <a:pt x="180832" y="1440693"/>
                    <a:pt x="183878" y="1334060"/>
                  </a:cubicBezTo>
                  <a:cubicBezTo>
                    <a:pt x="184386" y="1307148"/>
                    <a:pt x="177785" y="1282775"/>
                    <a:pt x="160013" y="1261448"/>
                  </a:cubicBezTo>
                  <a:cubicBezTo>
                    <a:pt x="153411" y="1252816"/>
                    <a:pt x="149350" y="1241645"/>
                    <a:pt x="142748" y="1229966"/>
                  </a:cubicBezTo>
                  <a:cubicBezTo>
                    <a:pt x="149095" y="1228062"/>
                    <a:pt x="157410" y="1227808"/>
                    <a:pt x="166463" y="1228776"/>
                  </a:cubicBezTo>
                  <a:close/>
                  <a:moveTo>
                    <a:pt x="310823" y="1132981"/>
                  </a:moveTo>
                  <a:cubicBezTo>
                    <a:pt x="330626" y="1135012"/>
                    <a:pt x="343828" y="1153800"/>
                    <a:pt x="340781" y="1178173"/>
                  </a:cubicBezTo>
                  <a:cubicBezTo>
                    <a:pt x="335704" y="1220826"/>
                    <a:pt x="329103" y="1263479"/>
                    <a:pt x="325041" y="1306132"/>
                  </a:cubicBezTo>
                  <a:cubicBezTo>
                    <a:pt x="318947" y="1365034"/>
                    <a:pt x="314885" y="1424444"/>
                    <a:pt x="309807" y="1483346"/>
                  </a:cubicBezTo>
                  <a:cubicBezTo>
                    <a:pt x="303206" y="1564590"/>
                    <a:pt x="297113" y="1645834"/>
                    <a:pt x="291527" y="1727586"/>
                  </a:cubicBezTo>
                  <a:cubicBezTo>
                    <a:pt x="285434" y="1808322"/>
                    <a:pt x="279848" y="1889058"/>
                    <a:pt x="274771" y="1969794"/>
                  </a:cubicBezTo>
                  <a:cubicBezTo>
                    <a:pt x="271724" y="2015494"/>
                    <a:pt x="269185" y="2061194"/>
                    <a:pt x="266646" y="2106385"/>
                  </a:cubicBezTo>
                  <a:cubicBezTo>
                    <a:pt x="265631" y="2125173"/>
                    <a:pt x="265123" y="2143961"/>
                    <a:pt x="282388" y="2158687"/>
                  </a:cubicBezTo>
                  <a:cubicBezTo>
                    <a:pt x="286958" y="2162749"/>
                    <a:pt x="286958" y="2177474"/>
                    <a:pt x="283403" y="2183059"/>
                  </a:cubicBezTo>
                  <a:cubicBezTo>
                    <a:pt x="279848" y="2189153"/>
                    <a:pt x="268170" y="2193722"/>
                    <a:pt x="260553" y="2193215"/>
                  </a:cubicBezTo>
                  <a:cubicBezTo>
                    <a:pt x="239734" y="2191184"/>
                    <a:pt x="219423" y="2185599"/>
                    <a:pt x="199113" y="2183059"/>
                  </a:cubicBezTo>
                  <a:cubicBezTo>
                    <a:pt x="190480" y="2182044"/>
                    <a:pt x="181340" y="2185091"/>
                    <a:pt x="172708" y="2185091"/>
                  </a:cubicBezTo>
                  <a:cubicBezTo>
                    <a:pt x="165091" y="2185091"/>
                    <a:pt x="153412" y="2186615"/>
                    <a:pt x="150874" y="2182551"/>
                  </a:cubicBezTo>
                  <a:cubicBezTo>
                    <a:pt x="145288" y="2174428"/>
                    <a:pt x="141734" y="2162241"/>
                    <a:pt x="142749" y="2152593"/>
                  </a:cubicBezTo>
                  <a:cubicBezTo>
                    <a:pt x="143257" y="2148531"/>
                    <a:pt x="157475" y="2142438"/>
                    <a:pt x="164583" y="2143454"/>
                  </a:cubicBezTo>
                  <a:cubicBezTo>
                    <a:pt x="181848" y="2145484"/>
                    <a:pt x="189465" y="2135837"/>
                    <a:pt x="192511" y="2122635"/>
                  </a:cubicBezTo>
                  <a:cubicBezTo>
                    <a:pt x="200128" y="2088614"/>
                    <a:pt x="207236" y="2054084"/>
                    <a:pt x="212315" y="2019049"/>
                  </a:cubicBezTo>
                  <a:cubicBezTo>
                    <a:pt x="221962" y="1945421"/>
                    <a:pt x="230595" y="1871794"/>
                    <a:pt x="238718" y="1797658"/>
                  </a:cubicBezTo>
                  <a:cubicBezTo>
                    <a:pt x="243797" y="1751451"/>
                    <a:pt x="247858" y="1705244"/>
                    <a:pt x="250905" y="1659036"/>
                  </a:cubicBezTo>
                  <a:cubicBezTo>
                    <a:pt x="256491" y="1551387"/>
                    <a:pt x="262077" y="1444247"/>
                    <a:pt x="267662" y="1340154"/>
                  </a:cubicBezTo>
                  <a:cubicBezTo>
                    <a:pt x="267662" y="1320858"/>
                    <a:pt x="267662" y="1304609"/>
                    <a:pt x="267662" y="1288361"/>
                  </a:cubicBezTo>
                  <a:cubicBezTo>
                    <a:pt x="267662" y="1269573"/>
                    <a:pt x="261061" y="1255355"/>
                    <a:pt x="244304" y="1244184"/>
                  </a:cubicBezTo>
                  <a:cubicBezTo>
                    <a:pt x="218408" y="1226412"/>
                    <a:pt x="218916" y="1221334"/>
                    <a:pt x="247858" y="1207116"/>
                  </a:cubicBezTo>
                  <a:cubicBezTo>
                    <a:pt x="263092" y="1199500"/>
                    <a:pt x="270201" y="1189344"/>
                    <a:pt x="270708" y="1172080"/>
                  </a:cubicBezTo>
                  <a:cubicBezTo>
                    <a:pt x="271216" y="1148215"/>
                    <a:pt x="290512" y="1130950"/>
                    <a:pt x="310823" y="1132981"/>
                  </a:cubicBezTo>
                  <a:close/>
                  <a:moveTo>
                    <a:pt x="238211" y="1065447"/>
                  </a:moveTo>
                  <a:cubicBezTo>
                    <a:pt x="257506" y="1065955"/>
                    <a:pt x="267154" y="1079158"/>
                    <a:pt x="267154" y="1103531"/>
                  </a:cubicBezTo>
                  <a:cubicBezTo>
                    <a:pt x="267154" y="1130442"/>
                    <a:pt x="254459" y="1143645"/>
                    <a:pt x="230594" y="1143645"/>
                  </a:cubicBezTo>
                  <a:cubicBezTo>
                    <a:pt x="203174" y="1143645"/>
                    <a:pt x="187433" y="1126888"/>
                    <a:pt x="187941" y="1096929"/>
                  </a:cubicBezTo>
                  <a:cubicBezTo>
                    <a:pt x="187941" y="1079158"/>
                    <a:pt x="210791" y="1064939"/>
                    <a:pt x="238211" y="1065447"/>
                  </a:cubicBezTo>
                  <a:close/>
                  <a:moveTo>
                    <a:pt x="157474" y="1052753"/>
                  </a:moveTo>
                  <a:cubicBezTo>
                    <a:pt x="159505" y="1052753"/>
                    <a:pt x="162044" y="1052753"/>
                    <a:pt x="164075" y="1052753"/>
                  </a:cubicBezTo>
                  <a:cubicBezTo>
                    <a:pt x="166614" y="1063417"/>
                    <a:pt x="169661" y="1074588"/>
                    <a:pt x="172199" y="1085251"/>
                  </a:cubicBezTo>
                  <a:cubicBezTo>
                    <a:pt x="176261" y="1103023"/>
                    <a:pt x="177277" y="1122319"/>
                    <a:pt x="185909" y="1137552"/>
                  </a:cubicBezTo>
                  <a:cubicBezTo>
                    <a:pt x="193526" y="1151770"/>
                    <a:pt x="208759" y="1162433"/>
                    <a:pt x="220946" y="1174112"/>
                  </a:cubicBezTo>
                  <a:cubicBezTo>
                    <a:pt x="224500" y="1177666"/>
                    <a:pt x="232117" y="1181729"/>
                    <a:pt x="231609" y="1185283"/>
                  </a:cubicBezTo>
                  <a:cubicBezTo>
                    <a:pt x="231101" y="1189853"/>
                    <a:pt x="225008" y="1196962"/>
                    <a:pt x="220946" y="1197469"/>
                  </a:cubicBezTo>
                  <a:cubicBezTo>
                    <a:pt x="194541" y="1198993"/>
                    <a:pt x="168645" y="1198993"/>
                    <a:pt x="142241" y="1198485"/>
                  </a:cubicBezTo>
                  <a:cubicBezTo>
                    <a:pt x="138179" y="1198485"/>
                    <a:pt x="131577" y="1191377"/>
                    <a:pt x="131069" y="1186806"/>
                  </a:cubicBezTo>
                  <a:cubicBezTo>
                    <a:pt x="127515" y="1139584"/>
                    <a:pt x="140717" y="1095914"/>
                    <a:pt x="157474" y="1052753"/>
                  </a:cubicBezTo>
                  <a:close/>
                  <a:moveTo>
                    <a:pt x="32562" y="129619"/>
                  </a:moveTo>
                  <a:cubicBezTo>
                    <a:pt x="48811" y="118448"/>
                    <a:pt x="60997" y="117433"/>
                    <a:pt x="73691" y="132666"/>
                  </a:cubicBezTo>
                  <a:cubicBezTo>
                    <a:pt x="77753" y="137744"/>
                    <a:pt x="83339" y="141298"/>
                    <a:pt x="88924" y="144852"/>
                  </a:cubicBezTo>
                  <a:cubicBezTo>
                    <a:pt x="129039" y="174811"/>
                    <a:pt x="131577" y="174811"/>
                    <a:pt x="172707" y="146884"/>
                  </a:cubicBezTo>
                  <a:cubicBezTo>
                    <a:pt x="184894" y="138759"/>
                    <a:pt x="198097" y="131142"/>
                    <a:pt x="211806" y="142313"/>
                  </a:cubicBezTo>
                  <a:cubicBezTo>
                    <a:pt x="224500" y="152469"/>
                    <a:pt x="228055" y="178366"/>
                    <a:pt x="214345" y="190045"/>
                  </a:cubicBezTo>
                  <a:cubicBezTo>
                    <a:pt x="172200" y="225589"/>
                    <a:pt x="189464" y="268241"/>
                    <a:pt x="196573" y="309879"/>
                  </a:cubicBezTo>
                  <a:cubicBezTo>
                    <a:pt x="219423" y="446471"/>
                    <a:pt x="243288" y="583570"/>
                    <a:pt x="266138" y="720161"/>
                  </a:cubicBezTo>
                  <a:cubicBezTo>
                    <a:pt x="280863" y="807498"/>
                    <a:pt x="293558" y="895344"/>
                    <a:pt x="309299" y="982173"/>
                  </a:cubicBezTo>
                  <a:cubicBezTo>
                    <a:pt x="313361" y="1005531"/>
                    <a:pt x="324024" y="1027873"/>
                    <a:pt x="334180" y="1049707"/>
                  </a:cubicBezTo>
                  <a:cubicBezTo>
                    <a:pt x="347382" y="1078142"/>
                    <a:pt x="342304" y="1099977"/>
                    <a:pt x="314377" y="1115717"/>
                  </a:cubicBezTo>
                  <a:cubicBezTo>
                    <a:pt x="303206" y="1122319"/>
                    <a:pt x="286449" y="1116225"/>
                    <a:pt x="278832" y="1101500"/>
                  </a:cubicBezTo>
                  <a:cubicBezTo>
                    <a:pt x="274263" y="1092868"/>
                    <a:pt x="271216" y="1083220"/>
                    <a:pt x="270200" y="1073572"/>
                  </a:cubicBezTo>
                  <a:cubicBezTo>
                    <a:pt x="267661" y="1057324"/>
                    <a:pt x="258521" y="1051230"/>
                    <a:pt x="243288" y="1052246"/>
                  </a:cubicBezTo>
                  <a:cubicBezTo>
                    <a:pt x="236179" y="1052753"/>
                    <a:pt x="229071" y="1053261"/>
                    <a:pt x="221962" y="1053769"/>
                  </a:cubicBezTo>
                  <a:cubicBezTo>
                    <a:pt x="181847" y="1057324"/>
                    <a:pt x="167630" y="1042598"/>
                    <a:pt x="156967" y="1002484"/>
                  </a:cubicBezTo>
                  <a:cubicBezTo>
                    <a:pt x="152396" y="984712"/>
                    <a:pt x="164075" y="970494"/>
                    <a:pt x="181340" y="970494"/>
                  </a:cubicBezTo>
                  <a:cubicBezTo>
                    <a:pt x="218915" y="970494"/>
                    <a:pt x="223485" y="965416"/>
                    <a:pt x="222977" y="912100"/>
                  </a:cubicBezTo>
                  <a:cubicBezTo>
                    <a:pt x="216884" y="882141"/>
                    <a:pt x="207744" y="838473"/>
                    <a:pt x="199112" y="795312"/>
                  </a:cubicBezTo>
                  <a:cubicBezTo>
                    <a:pt x="170676" y="652120"/>
                    <a:pt x="142241" y="509435"/>
                    <a:pt x="113298" y="366242"/>
                  </a:cubicBezTo>
                  <a:cubicBezTo>
                    <a:pt x="106697" y="333237"/>
                    <a:pt x="98572" y="300232"/>
                    <a:pt x="88417" y="267734"/>
                  </a:cubicBezTo>
                  <a:cubicBezTo>
                    <a:pt x="79785" y="239298"/>
                    <a:pt x="60490" y="218988"/>
                    <a:pt x="34085" y="203754"/>
                  </a:cubicBezTo>
                  <a:cubicBezTo>
                    <a:pt x="-11616" y="177350"/>
                    <a:pt x="-10600" y="159578"/>
                    <a:pt x="32562" y="129619"/>
                  </a:cubicBezTo>
                  <a:close/>
                  <a:moveTo>
                    <a:pt x="120407" y="51929"/>
                  </a:moveTo>
                  <a:cubicBezTo>
                    <a:pt x="141734" y="52437"/>
                    <a:pt x="160521" y="73256"/>
                    <a:pt x="160521" y="96613"/>
                  </a:cubicBezTo>
                  <a:cubicBezTo>
                    <a:pt x="160521" y="119971"/>
                    <a:pt x="145796" y="134696"/>
                    <a:pt x="122946" y="134189"/>
                  </a:cubicBezTo>
                  <a:cubicBezTo>
                    <a:pt x="99588" y="133681"/>
                    <a:pt x="81816" y="117940"/>
                    <a:pt x="82832" y="97628"/>
                  </a:cubicBezTo>
                  <a:cubicBezTo>
                    <a:pt x="83339" y="74271"/>
                    <a:pt x="101620" y="51929"/>
                    <a:pt x="120407" y="51929"/>
                  </a:cubicBezTo>
                  <a:close/>
                  <a:moveTo>
                    <a:pt x="149414" y="10"/>
                  </a:moveTo>
                  <a:cubicBezTo>
                    <a:pt x="156206" y="137"/>
                    <a:pt x="163822" y="1406"/>
                    <a:pt x="169154" y="3183"/>
                  </a:cubicBezTo>
                  <a:cubicBezTo>
                    <a:pt x="202667" y="14354"/>
                    <a:pt x="223487" y="47359"/>
                    <a:pt x="223487" y="91536"/>
                  </a:cubicBezTo>
                  <a:cubicBezTo>
                    <a:pt x="221455" y="94075"/>
                    <a:pt x="215870" y="105246"/>
                    <a:pt x="211300" y="105246"/>
                  </a:cubicBezTo>
                  <a:cubicBezTo>
                    <a:pt x="203683" y="104738"/>
                    <a:pt x="190989" y="97629"/>
                    <a:pt x="189465" y="91536"/>
                  </a:cubicBezTo>
                  <a:cubicBezTo>
                    <a:pt x="183880" y="66655"/>
                    <a:pt x="168139" y="50407"/>
                    <a:pt x="149859" y="35173"/>
                  </a:cubicBezTo>
                  <a:cubicBezTo>
                    <a:pt x="140211" y="27048"/>
                    <a:pt x="125993" y="16385"/>
                    <a:pt x="134625" y="3691"/>
                  </a:cubicBezTo>
                  <a:cubicBezTo>
                    <a:pt x="136656" y="898"/>
                    <a:pt x="142623" y="-117"/>
                    <a:pt x="149414" y="10"/>
                  </a:cubicBezTo>
                  <a:close/>
                </a:path>
              </a:pathLst>
            </a:custGeom>
            <a:solidFill>
              <a:schemeClr val="accent4"/>
            </a:solidFill>
            <a:ln w="69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F4D43F-4265-434B-9A91-CF84CB58B969}"/>
                </a:ext>
              </a:extLst>
            </p:cNvPr>
            <p:cNvSpPr/>
            <p:nvPr/>
          </p:nvSpPr>
          <p:spPr>
            <a:xfrm>
              <a:off x="6059987" y="1476374"/>
              <a:ext cx="1136440" cy="1292947"/>
            </a:xfrm>
            <a:custGeom>
              <a:avLst/>
              <a:gdLst>
                <a:gd name="connsiteX0" fmla="*/ 372707 w 1136440"/>
                <a:gd name="connsiteY0" fmla="*/ 1053125 h 1292947"/>
                <a:gd name="connsiteX1" fmla="*/ 393526 w 1136440"/>
                <a:gd name="connsiteY1" fmla="*/ 1057695 h 1292947"/>
                <a:gd name="connsiteX2" fmla="*/ 413329 w 1136440"/>
                <a:gd name="connsiteY2" fmla="*/ 1079022 h 1292947"/>
                <a:gd name="connsiteX3" fmla="*/ 447350 w 1136440"/>
                <a:gd name="connsiteY3" fmla="*/ 1104411 h 1292947"/>
                <a:gd name="connsiteX4" fmla="*/ 464106 w 1136440"/>
                <a:gd name="connsiteY4" fmla="*/ 1121167 h 1292947"/>
                <a:gd name="connsiteX5" fmla="*/ 426023 w 1136440"/>
                <a:gd name="connsiteY5" fmla="*/ 1150618 h 1292947"/>
                <a:gd name="connsiteX6" fmla="*/ 443287 w 1136440"/>
                <a:gd name="connsiteY6" fmla="*/ 1188194 h 1292947"/>
                <a:gd name="connsiteX7" fmla="*/ 446842 w 1136440"/>
                <a:gd name="connsiteY7" fmla="*/ 1185147 h 1292947"/>
                <a:gd name="connsiteX8" fmla="*/ 445826 w 1136440"/>
                <a:gd name="connsiteY8" fmla="*/ 1155696 h 1292947"/>
                <a:gd name="connsiteX9" fmla="*/ 459536 w 1136440"/>
                <a:gd name="connsiteY9" fmla="*/ 1139447 h 1292947"/>
                <a:gd name="connsiteX10" fmla="*/ 478832 w 1136440"/>
                <a:gd name="connsiteY10" fmla="*/ 1148587 h 1292947"/>
                <a:gd name="connsiteX11" fmla="*/ 547381 w 1136440"/>
                <a:gd name="connsiteY11" fmla="*/ 1180577 h 1292947"/>
                <a:gd name="connsiteX12" fmla="*/ 717486 w 1136440"/>
                <a:gd name="connsiteY12" fmla="*/ 1172452 h 1292947"/>
                <a:gd name="connsiteX13" fmla="*/ 936845 w 1136440"/>
                <a:gd name="connsiteY13" fmla="*/ 1145540 h 1292947"/>
                <a:gd name="connsiteX14" fmla="*/ 975436 w 1136440"/>
                <a:gd name="connsiteY14" fmla="*/ 1135385 h 1292947"/>
                <a:gd name="connsiteX15" fmla="*/ 970358 w 1136440"/>
                <a:gd name="connsiteY15" fmla="*/ 1128783 h 1292947"/>
                <a:gd name="connsiteX16" fmla="*/ 959695 w 1136440"/>
                <a:gd name="connsiteY16" fmla="*/ 1102887 h 1292947"/>
                <a:gd name="connsiteX17" fmla="*/ 984576 w 1136440"/>
                <a:gd name="connsiteY17" fmla="*/ 1101872 h 1292947"/>
                <a:gd name="connsiteX18" fmla="*/ 1082069 w 1136440"/>
                <a:gd name="connsiteY18" fmla="*/ 1126752 h 1292947"/>
                <a:gd name="connsiteX19" fmla="*/ 1107457 w 1136440"/>
                <a:gd name="connsiteY19" fmla="*/ 1143002 h 1292947"/>
                <a:gd name="connsiteX20" fmla="*/ 1082577 w 1136440"/>
                <a:gd name="connsiteY20" fmla="*/ 1167375 h 1292947"/>
                <a:gd name="connsiteX21" fmla="*/ 865248 w 1136440"/>
                <a:gd name="connsiteY21" fmla="*/ 1203427 h 1292947"/>
                <a:gd name="connsiteX22" fmla="*/ 581402 w 1136440"/>
                <a:gd name="connsiteY22" fmla="*/ 1234909 h 1292947"/>
                <a:gd name="connsiteX23" fmla="*/ 545858 w 1136440"/>
                <a:gd name="connsiteY23" fmla="*/ 1272484 h 1292947"/>
                <a:gd name="connsiteX24" fmla="*/ 459028 w 1136440"/>
                <a:gd name="connsiteY24" fmla="*/ 1198857 h 1292947"/>
                <a:gd name="connsiteX25" fmla="*/ 383878 w 1136440"/>
                <a:gd name="connsiteY25" fmla="*/ 1198857 h 1292947"/>
                <a:gd name="connsiteX26" fmla="*/ 443795 w 1136440"/>
                <a:gd name="connsiteY26" fmla="*/ 1225261 h 1292947"/>
                <a:gd name="connsiteX27" fmla="*/ 417391 w 1136440"/>
                <a:gd name="connsiteY27" fmla="*/ 1245064 h 1292947"/>
                <a:gd name="connsiteX28" fmla="*/ 368644 w 1136440"/>
                <a:gd name="connsiteY28" fmla="*/ 1269946 h 1292947"/>
                <a:gd name="connsiteX29" fmla="*/ 331069 w 1136440"/>
                <a:gd name="connsiteY29" fmla="*/ 1253696 h 1292947"/>
                <a:gd name="connsiteX30" fmla="*/ 328530 w 1136440"/>
                <a:gd name="connsiteY30" fmla="*/ 1246588 h 1292947"/>
                <a:gd name="connsiteX31" fmla="*/ 320406 w 1136440"/>
                <a:gd name="connsiteY31" fmla="*/ 1214598 h 1292947"/>
                <a:gd name="connsiteX32" fmla="*/ 280799 w 1136440"/>
                <a:gd name="connsiteY32" fmla="*/ 1218152 h 1292947"/>
                <a:gd name="connsiteX33" fmla="*/ 67534 w 1136440"/>
                <a:gd name="connsiteY33" fmla="*/ 1282132 h 1292947"/>
                <a:gd name="connsiteX34" fmla="*/ 37575 w 1136440"/>
                <a:gd name="connsiteY34" fmla="*/ 1291272 h 1292947"/>
                <a:gd name="connsiteX35" fmla="*/ 14217 w 1136440"/>
                <a:gd name="connsiteY35" fmla="*/ 1279086 h 1292947"/>
                <a:gd name="connsiteX36" fmla="*/ 32498 w 1136440"/>
                <a:gd name="connsiteY36" fmla="*/ 1254712 h 1292947"/>
                <a:gd name="connsiteX37" fmla="*/ 78705 w 1136440"/>
                <a:gd name="connsiteY37" fmla="*/ 1251665 h 1292947"/>
                <a:gd name="connsiteX38" fmla="*/ 0 w 1136440"/>
                <a:gd name="connsiteY38" fmla="*/ 1237956 h 1292947"/>
                <a:gd name="connsiteX39" fmla="*/ 28943 w 1136440"/>
                <a:gd name="connsiteY39" fmla="*/ 1217137 h 1292947"/>
                <a:gd name="connsiteX40" fmla="*/ 85814 w 1136440"/>
                <a:gd name="connsiteY40" fmla="*/ 1237448 h 1292947"/>
                <a:gd name="connsiteX41" fmla="*/ 118819 w 1136440"/>
                <a:gd name="connsiteY41" fmla="*/ 1239987 h 1292947"/>
                <a:gd name="connsiteX42" fmla="*/ 281815 w 1136440"/>
                <a:gd name="connsiteY42" fmla="*/ 1192763 h 1292947"/>
                <a:gd name="connsiteX43" fmla="*/ 325991 w 1136440"/>
                <a:gd name="connsiteY43" fmla="*/ 1148079 h 1292947"/>
                <a:gd name="connsiteX44" fmla="*/ 332085 w 1136440"/>
                <a:gd name="connsiteY44" fmla="*/ 1139447 h 1292947"/>
                <a:gd name="connsiteX45" fmla="*/ 364582 w 1136440"/>
                <a:gd name="connsiteY45" fmla="*/ 1182608 h 1292947"/>
                <a:gd name="connsiteX46" fmla="*/ 371691 w 1136440"/>
                <a:gd name="connsiteY46" fmla="*/ 1177530 h 1292947"/>
                <a:gd name="connsiteX47" fmla="*/ 359504 w 1136440"/>
                <a:gd name="connsiteY47" fmla="*/ 1159758 h 1292947"/>
                <a:gd name="connsiteX48" fmla="*/ 369152 w 1136440"/>
                <a:gd name="connsiteY48" fmla="*/ 1131831 h 1292947"/>
                <a:gd name="connsiteX49" fmla="*/ 384386 w 1136440"/>
                <a:gd name="connsiteY49" fmla="*/ 1101872 h 1292947"/>
                <a:gd name="connsiteX50" fmla="*/ 370676 w 1136440"/>
                <a:gd name="connsiteY50" fmla="*/ 1073944 h 1292947"/>
                <a:gd name="connsiteX51" fmla="*/ 372707 w 1136440"/>
                <a:gd name="connsiteY51" fmla="*/ 1053125 h 1292947"/>
                <a:gd name="connsiteX52" fmla="*/ 921102 w 1136440"/>
                <a:gd name="connsiteY52" fmla="*/ 400634 h 1292947"/>
                <a:gd name="connsiteX53" fmla="*/ 1006408 w 1136440"/>
                <a:gd name="connsiteY53" fmla="*/ 434655 h 1292947"/>
                <a:gd name="connsiteX54" fmla="*/ 1015040 w 1136440"/>
                <a:gd name="connsiteY54" fmla="*/ 464106 h 1292947"/>
                <a:gd name="connsiteX55" fmla="*/ 1008440 w 1136440"/>
                <a:gd name="connsiteY55" fmla="*/ 596635 h 1292947"/>
                <a:gd name="connsiteX56" fmla="*/ 1028243 w 1136440"/>
                <a:gd name="connsiteY56" fmla="*/ 871849 h 1292947"/>
                <a:gd name="connsiteX57" fmla="*/ 1047539 w 1136440"/>
                <a:gd name="connsiteY57" fmla="*/ 989145 h 1292947"/>
                <a:gd name="connsiteX58" fmla="*/ 1087653 w 1136440"/>
                <a:gd name="connsiteY58" fmla="*/ 998285 h 1292947"/>
                <a:gd name="connsiteX59" fmla="*/ 1081559 w 1136440"/>
                <a:gd name="connsiteY59" fmla="*/ 1037891 h 1292947"/>
                <a:gd name="connsiteX60" fmla="*/ 1096793 w 1136440"/>
                <a:gd name="connsiteY60" fmla="*/ 1067342 h 1292947"/>
                <a:gd name="connsiteX61" fmla="*/ 1120658 w 1136440"/>
                <a:gd name="connsiteY61" fmla="*/ 1086130 h 1292947"/>
                <a:gd name="connsiteX62" fmla="*/ 1089176 w 1136440"/>
                <a:gd name="connsiteY62" fmla="*/ 1111518 h 1292947"/>
                <a:gd name="connsiteX63" fmla="*/ 1050585 w 1136440"/>
                <a:gd name="connsiteY63" fmla="*/ 1088668 h 1292947"/>
                <a:gd name="connsiteX64" fmla="*/ 994729 w 1136440"/>
                <a:gd name="connsiteY64" fmla="*/ 1013518 h 1292947"/>
                <a:gd name="connsiteX65" fmla="*/ 988636 w 1136440"/>
                <a:gd name="connsiteY65" fmla="*/ 1002347 h 1292947"/>
                <a:gd name="connsiteX66" fmla="*/ 1002854 w 1136440"/>
                <a:gd name="connsiteY66" fmla="*/ 949030 h 1292947"/>
                <a:gd name="connsiteX67" fmla="*/ 971879 w 1136440"/>
                <a:gd name="connsiteY67" fmla="*/ 557029 h 1292947"/>
                <a:gd name="connsiteX68" fmla="*/ 963755 w 1136440"/>
                <a:gd name="connsiteY68" fmla="*/ 479339 h 1292947"/>
                <a:gd name="connsiteX69" fmla="*/ 943444 w 1136440"/>
                <a:gd name="connsiteY69" fmla="*/ 443287 h 1292947"/>
                <a:gd name="connsiteX70" fmla="*/ 916532 w 1136440"/>
                <a:gd name="connsiteY70" fmla="*/ 405204 h 1292947"/>
                <a:gd name="connsiteX71" fmla="*/ 921102 w 1136440"/>
                <a:gd name="connsiteY71" fmla="*/ 400634 h 1292947"/>
                <a:gd name="connsiteX72" fmla="*/ 1036875 w 1136440"/>
                <a:gd name="connsiteY72" fmla="*/ 397588 h 1292947"/>
                <a:gd name="connsiteX73" fmla="*/ 1054648 w 1136440"/>
                <a:gd name="connsiteY73" fmla="*/ 411298 h 1292947"/>
                <a:gd name="connsiteX74" fmla="*/ 1068866 w 1136440"/>
                <a:gd name="connsiteY74" fmla="*/ 485941 h 1292947"/>
                <a:gd name="connsiteX75" fmla="*/ 1098825 w 1136440"/>
                <a:gd name="connsiteY75" fmla="*/ 657061 h 1292947"/>
                <a:gd name="connsiteX76" fmla="*/ 1105933 w 1136440"/>
                <a:gd name="connsiteY76" fmla="*/ 915011 h 1292947"/>
                <a:gd name="connsiteX77" fmla="*/ 1098317 w 1136440"/>
                <a:gd name="connsiteY77" fmla="*/ 989654 h 1292947"/>
                <a:gd name="connsiteX78" fmla="*/ 1087653 w 1136440"/>
                <a:gd name="connsiteY78" fmla="*/ 989654 h 1292947"/>
                <a:gd name="connsiteX79" fmla="*/ 1078514 w 1136440"/>
                <a:gd name="connsiteY79" fmla="*/ 954110 h 1292947"/>
                <a:gd name="connsiteX80" fmla="*/ 1073943 w 1136440"/>
                <a:gd name="connsiteY80" fmla="*/ 882006 h 1292947"/>
                <a:gd name="connsiteX81" fmla="*/ 1053632 w 1136440"/>
                <a:gd name="connsiteY81" fmla="*/ 575817 h 1292947"/>
                <a:gd name="connsiteX82" fmla="*/ 1026720 w 1136440"/>
                <a:gd name="connsiteY82" fmla="*/ 487464 h 1292947"/>
                <a:gd name="connsiteX83" fmla="*/ 1026720 w 1136440"/>
                <a:gd name="connsiteY83" fmla="*/ 461568 h 1292947"/>
                <a:gd name="connsiteX84" fmla="*/ 1024688 w 1136440"/>
                <a:gd name="connsiteY84" fmla="*/ 423992 h 1292947"/>
                <a:gd name="connsiteX85" fmla="*/ 1036875 w 1136440"/>
                <a:gd name="connsiteY85" fmla="*/ 397588 h 1292947"/>
                <a:gd name="connsiteX86" fmla="*/ 886574 w 1136440"/>
                <a:gd name="connsiteY86" fmla="*/ 284354 h 1292947"/>
                <a:gd name="connsiteX87" fmla="*/ 925673 w 1136440"/>
                <a:gd name="connsiteY87" fmla="*/ 315837 h 1292947"/>
                <a:gd name="connsiteX88" fmla="*/ 908409 w 1136440"/>
                <a:gd name="connsiteY88" fmla="*/ 325484 h 1292947"/>
                <a:gd name="connsiteX89" fmla="*/ 893175 w 1136440"/>
                <a:gd name="connsiteY89" fmla="*/ 317867 h 1292947"/>
                <a:gd name="connsiteX90" fmla="*/ 874895 w 1136440"/>
                <a:gd name="connsiteY90" fmla="*/ 287401 h 1292947"/>
                <a:gd name="connsiteX91" fmla="*/ 886574 w 1136440"/>
                <a:gd name="connsiteY91" fmla="*/ 284354 h 1292947"/>
                <a:gd name="connsiteX92" fmla="*/ 944968 w 1136440"/>
                <a:gd name="connsiteY92" fmla="*/ 213265 h 1292947"/>
                <a:gd name="connsiteX93" fmla="*/ 954615 w 1136440"/>
                <a:gd name="connsiteY93" fmla="*/ 259473 h 1292947"/>
                <a:gd name="connsiteX94" fmla="*/ 981528 w 1136440"/>
                <a:gd name="connsiteY94" fmla="*/ 305680 h 1292947"/>
                <a:gd name="connsiteX95" fmla="*/ 980512 w 1136440"/>
                <a:gd name="connsiteY95" fmla="*/ 324468 h 1292947"/>
                <a:gd name="connsiteX96" fmla="*/ 985082 w 1136440"/>
                <a:gd name="connsiteY96" fmla="*/ 340209 h 1292947"/>
                <a:gd name="connsiteX97" fmla="*/ 995238 w 1136440"/>
                <a:gd name="connsiteY97" fmla="*/ 339701 h 1292947"/>
                <a:gd name="connsiteX98" fmla="*/ 1003362 w 1136440"/>
                <a:gd name="connsiteY98" fmla="*/ 323961 h 1292947"/>
                <a:gd name="connsiteX99" fmla="*/ 1017072 w 1136440"/>
                <a:gd name="connsiteY99" fmla="*/ 300602 h 1292947"/>
                <a:gd name="connsiteX100" fmla="*/ 1042461 w 1136440"/>
                <a:gd name="connsiteY100" fmla="*/ 321421 h 1292947"/>
                <a:gd name="connsiteX101" fmla="*/ 1005901 w 1136440"/>
                <a:gd name="connsiteY101" fmla="*/ 399619 h 1292947"/>
                <a:gd name="connsiteX102" fmla="*/ 976957 w 1136440"/>
                <a:gd name="connsiteY102" fmla="*/ 400634 h 1292947"/>
                <a:gd name="connsiteX103" fmla="*/ 965279 w 1136440"/>
                <a:gd name="connsiteY103" fmla="*/ 372706 h 1292947"/>
                <a:gd name="connsiteX104" fmla="*/ 946998 w 1136440"/>
                <a:gd name="connsiteY104" fmla="*/ 369660 h 1292947"/>
                <a:gd name="connsiteX105" fmla="*/ 927703 w 1136440"/>
                <a:gd name="connsiteY105" fmla="*/ 344272 h 1292947"/>
                <a:gd name="connsiteX106" fmla="*/ 942429 w 1136440"/>
                <a:gd name="connsiteY106" fmla="*/ 293494 h 1292947"/>
                <a:gd name="connsiteX107" fmla="*/ 931766 w 1136440"/>
                <a:gd name="connsiteY107" fmla="*/ 293494 h 1292947"/>
                <a:gd name="connsiteX108" fmla="*/ 917547 w 1136440"/>
                <a:gd name="connsiteY108" fmla="*/ 242716 h 1292947"/>
                <a:gd name="connsiteX109" fmla="*/ 944968 w 1136440"/>
                <a:gd name="connsiteY109" fmla="*/ 213265 h 1292947"/>
                <a:gd name="connsiteX110" fmla="*/ 804822 w 1136440"/>
                <a:gd name="connsiteY110" fmla="*/ 187369 h 1292947"/>
                <a:gd name="connsiteX111" fmla="*/ 872864 w 1136440"/>
                <a:gd name="connsiteY111" fmla="*/ 273692 h 1292947"/>
                <a:gd name="connsiteX112" fmla="*/ 804822 w 1136440"/>
                <a:gd name="connsiteY112" fmla="*/ 187369 h 1292947"/>
                <a:gd name="connsiteX113" fmla="*/ 1136400 w 1136440"/>
                <a:gd name="connsiteY113" fmla="*/ 172136 h 1292947"/>
                <a:gd name="connsiteX114" fmla="*/ 1078005 w 1136440"/>
                <a:gd name="connsiteY114" fmla="*/ 324976 h 1292947"/>
                <a:gd name="connsiteX115" fmla="*/ 1136400 w 1136440"/>
                <a:gd name="connsiteY115" fmla="*/ 172136 h 1292947"/>
                <a:gd name="connsiteX116" fmla="*/ 876417 w 1136440"/>
                <a:gd name="connsiteY116" fmla="*/ 115265 h 1292947"/>
                <a:gd name="connsiteX117" fmla="*/ 927703 w 1136440"/>
                <a:gd name="connsiteY117" fmla="*/ 199048 h 1292947"/>
                <a:gd name="connsiteX118" fmla="*/ 923133 w 1136440"/>
                <a:gd name="connsiteY118" fmla="*/ 207680 h 1292947"/>
                <a:gd name="connsiteX119" fmla="*/ 909931 w 1136440"/>
                <a:gd name="connsiteY119" fmla="*/ 203110 h 1292947"/>
                <a:gd name="connsiteX120" fmla="*/ 891143 w 1136440"/>
                <a:gd name="connsiteY120" fmla="*/ 154364 h 1292947"/>
                <a:gd name="connsiteX121" fmla="*/ 893682 w 1136440"/>
                <a:gd name="connsiteY121" fmla="*/ 153856 h 1292947"/>
                <a:gd name="connsiteX122" fmla="*/ 871340 w 1136440"/>
                <a:gd name="connsiteY122" fmla="*/ 118819 h 1292947"/>
                <a:gd name="connsiteX123" fmla="*/ 876417 w 1136440"/>
                <a:gd name="connsiteY123" fmla="*/ 115265 h 1292947"/>
                <a:gd name="connsiteX124" fmla="*/ 1060740 w 1136440"/>
                <a:gd name="connsiteY124" fmla="*/ 64487 h 1292947"/>
                <a:gd name="connsiteX125" fmla="*/ 1069373 w 1136440"/>
                <a:gd name="connsiteY125" fmla="*/ 97492 h 1292947"/>
                <a:gd name="connsiteX126" fmla="*/ 1069881 w 1136440"/>
                <a:gd name="connsiteY126" fmla="*/ 183307 h 1292947"/>
                <a:gd name="connsiteX127" fmla="*/ 1062772 w 1136440"/>
                <a:gd name="connsiteY127" fmla="*/ 195494 h 1292947"/>
                <a:gd name="connsiteX128" fmla="*/ 1052616 w 1136440"/>
                <a:gd name="connsiteY128" fmla="*/ 185846 h 1292947"/>
                <a:gd name="connsiteX129" fmla="*/ 1054647 w 1136440"/>
                <a:gd name="connsiteY129" fmla="*/ 69565 h 1292947"/>
                <a:gd name="connsiteX130" fmla="*/ 1060740 w 1136440"/>
                <a:gd name="connsiteY130" fmla="*/ 64487 h 1292947"/>
                <a:gd name="connsiteX131" fmla="*/ 1043477 w 1136440"/>
                <a:gd name="connsiteY131" fmla="*/ 27928 h 1292947"/>
                <a:gd name="connsiteX132" fmla="*/ 1052110 w 1136440"/>
                <a:gd name="connsiteY132" fmla="*/ 56365 h 1292947"/>
                <a:gd name="connsiteX133" fmla="*/ 1042969 w 1136440"/>
                <a:gd name="connsiteY133" fmla="*/ 58903 h 1292947"/>
                <a:gd name="connsiteX134" fmla="*/ 1043477 w 1136440"/>
                <a:gd name="connsiteY134" fmla="*/ 27928 h 1292947"/>
                <a:gd name="connsiteX135" fmla="*/ 932273 w 1136440"/>
                <a:gd name="connsiteY135" fmla="*/ 0 h 1292947"/>
                <a:gd name="connsiteX136" fmla="*/ 999300 w 1136440"/>
                <a:gd name="connsiteY136" fmla="*/ 128467 h 1292947"/>
                <a:gd name="connsiteX137" fmla="*/ 985590 w 1136440"/>
                <a:gd name="connsiteY137" fmla="*/ 184323 h 1292947"/>
                <a:gd name="connsiteX138" fmla="*/ 1009456 w 1136440"/>
                <a:gd name="connsiteY138" fmla="*/ 187369 h 1292947"/>
                <a:gd name="connsiteX139" fmla="*/ 1035860 w 1136440"/>
                <a:gd name="connsiteY139" fmla="*/ 270645 h 1292947"/>
                <a:gd name="connsiteX140" fmla="*/ 1041446 w 1136440"/>
                <a:gd name="connsiteY140" fmla="*/ 221898 h 1292947"/>
                <a:gd name="connsiteX141" fmla="*/ 1070897 w 1136440"/>
                <a:gd name="connsiteY141" fmla="*/ 204634 h 1292947"/>
                <a:gd name="connsiteX142" fmla="*/ 1076990 w 1136440"/>
                <a:gd name="connsiteY142" fmla="*/ 216313 h 1292947"/>
                <a:gd name="connsiteX143" fmla="*/ 1063788 w 1136440"/>
                <a:gd name="connsiteY143" fmla="*/ 291463 h 1292947"/>
                <a:gd name="connsiteX144" fmla="*/ 977974 w 1136440"/>
                <a:gd name="connsiteY144" fmla="*/ 280292 h 1292947"/>
                <a:gd name="connsiteX145" fmla="*/ 977466 w 1136440"/>
                <a:gd name="connsiteY145" fmla="*/ 147255 h 1292947"/>
                <a:gd name="connsiteX146" fmla="*/ 976958 w 1136440"/>
                <a:gd name="connsiteY146" fmla="*/ 143193 h 1292947"/>
                <a:gd name="connsiteX147" fmla="*/ 936335 w 1136440"/>
                <a:gd name="connsiteY147" fmla="*/ 28943 h 1292947"/>
                <a:gd name="connsiteX148" fmla="*/ 928719 w 1136440"/>
                <a:gd name="connsiteY148" fmla="*/ 508 h 1292947"/>
                <a:gd name="connsiteX149" fmla="*/ 932273 w 1136440"/>
                <a:gd name="connsiteY149" fmla="*/ 0 h 129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36440" h="1292947">
                  <a:moveTo>
                    <a:pt x="372707" y="1053125"/>
                  </a:moveTo>
                  <a:cubicBezTo>
                    <a:pt x="379815" y="1054648"/>
                    <a:pt x="387940" y="1053633"/>
                    <a:pt x="393526" y="1057695"/>
                  </a:cubicBezTo>
                  <a:cubicBezTo>
                    <a:pt x="401142" y="1063281"/>
                    <a:pt x="406220" y="1072928"/>
                    <a:pt x="413329" y="1079022"/>
                  </a:cubicBezTo>
                  <a:cubicBezTo>
                    <a:pt x="423992" y="1088162"/>
                    <a:pt x="436179" y="1095270"/>
                    <a:pt x="447350" y="1104411"/>
                  </a:cubicBezTo>
                  <a:cubicBezTo>
                    <a:pt x="453950" y="1109996"/>
                    <a:pt x="460044" y="1117105"/>
                    <a:pt x="464106" y="1121167"/>
                  </a:cubicBezTo>
                  <a:cubicBezTo>
                    <a:pt x="448365" y="1132339"/>
                    <a:pt x="430085" y="1138939"/>
                    <a:pt x="426023" y="1150618"/>
                  </a:cubicBezTo>
                  <a:cubicBezTo>
                    <a:pt x="422468" y="1159758"/>
                    <a:pt x="436686" y="1175499"/>
                    <a:pt x="443287" y="1188194"/>
                  </a:cubicBezTo>
                  <a:cubicBezTo>
                    <a:pt x="444303" y="1187686"/>
                    <a:pt x="445826" y="1186670"/>
                    <a:pt x="446842" y="1185147"/>
                  </a:cubicBezTo>
                  <a:cubicBezTo>
                    <a:pt x="446334" y="1174992"/>
                    <a:pt x="443795" y="1164836"/>
                    <a:pt x="445826" y="1155696"/>
                  </a:cubicBezTo>
                  <a:cubicBezTo>
                    <a:pt x="447350" y="1149095"/>
                    <a:pt x="453950" y="1140462"/>
                    <a:pt x="459536" y="1139447"/>
                  </a:cubicBezTo>
                  <a:cubicBezTo>
                    <a:pt x="465121" y="1138431"/>
                    <a:pt x="475785" y="1143509"/>
                    <a:pt x="478832" y="1148587"/>
                  </a:cubicBezTo>
                  <a:cubicBezTo>
                    <a:pt x="493557" y="1178038"/>
                    <a:pt x="520977" y="1181084"/>
                    <a:pt x="547381" y="1180577"/>
                  </a:cubicBezTo>
                  <a:cubicBezTo>
                    <a:pt x="604252" y="1179561"/>
                    <a:pt x="661123" y="1177530"/>
                    <a:pt x="717486" y="1172452"/>
                  </a:cubicBezTo>
                  <a:cubicBezTo>
                    <a:pt x="790605" y="1165344"/>
                    <a:pt x="863725" y="1155188"/>
                    <a:pt x="936845" y="1145540"/>
                  </a:cubicBezTo>
                  <a:cubicBezTo>
                    <a:pt x="949539" y="1144017"/>
                    <a:pt x="961726" y="1139447"/>
                    <a:pt x="975436" y="1135385"/>
                  </a:cubicBezTo>
                  <a:cubicBezTo>
                    <a:pt x="972389" y="1131831"/>
                    <a:pt x="970866" y="1130307"/>
                    <a:pt x="970358" y="1128783"/>
                  </a:cubicBezTo>
                  <a:cubicBezTo>
                    <a:pt x="966804" y="1120152"/>
                    <a:pt x="963250" y="1111520"/>
                    <a:pt x="959695" y="1102887"/>
                  </a:cubicBezTo>
                  <a:cubicBezTo>
                    <a:pt x="968327" y="1102380"/>
                    <a:pt x="977975" y="1098825"/>
                    <a:pt x="984576" y="1101872"/>
                  </a:cubicBezTo>
                  <a:cubicBezTo>
                    <a:pt x="1015550" y="1117105"/>
                    <a:pt x="1047540" y="1125229"/>
                    <a:pt x="1082069" y="1126752"/>
                  </a:cubicBezTo>
                  <a:cubicBezTo>
                    <a:pt x="1090701" y="1127260"/>
                    <a:pt x="1098825" y="1137416"/>
                    <a:pt x="1107457" y="1143002"/>
                  </a:cubicBezTo>
                  <a:cubicBezTo>
                    <a:pt x="1099332" y="1151126"/>
                    <a:pt x="1092224" y="1165344"/>
                    <a:pt x="1082577" y="1167375"/>
                  </a:cubicBezTo>
                  <a:cubicBezTo>
                    <a:pt x="1010472" y="1181084"/>
                    <a:pt x="937860" y="1194287"/>
                    <a:pt x="865248" y="1203427"/>
                  </a:cubicBezTo>
                  <a:cubicBezTo>
                    <a:pt x="770802" y="1215614"/>
                    <a:pt x="675848" y="1224245"/>
                    <a:pt x="581402" y="1234909"/>
                  </a:cubicBezTo>
                  <a:cubicBezTo>
                    <a:pt x="549920" y="1238463"/>
                    <a:pt x="549920" y="1239479"/>
                    <a:pt x="545858" y="1272484"/>
                  </a:cubicBezTo>
                  <a:cubicBezTo>
                    <a:pt x="504728" y="1259282"/>
                    <a:pt x="484417" y="1223738"/>
                    <a:pt x="459028" y="1198857"/>
                  </a:cubicBezTo>
                  <a:cubicBezTo>
                    <a:pt x="434655" y="1198857"/>
                    <a:pt x="411297" y="1198857"/>
                    <a:pt x="383878" y="1198857"/>
                  </a:cubicBezTo>
                  <a:cubicBezTo>
                    <a:pt x="398603" y="1224753"/>
                    <a:pt x="425008" y="1212059"/>
                    <a:pt x="443795" y="1225261"/>
                  </a:cubicBezTo>
                  <a:cubicBezTo>
                    <a:pt x="434147" y="1232370"/>
                    <a:pt x="426023" y="1239987"/>
                    <a:pt x="417391" y="1245064"/>
                  </a:cubicBezTo>
                  <a:cubicBezTo>
                    <a:pt x="401650" y="1254204"/>
                    <a:pt x="385401" y="1262836"/>
                    <a:pt x="368644" y="1269946"/>
                  </a:cubicBezTo>
                  <a:cubicBezTo>
                    <a:pt x="347825" y="1279086"/>
                    <a:pt x="339194" y="1274515"/>
                    <a:pt x="331069" y="1253696"/>
                  </a:cubicBezTo>
                  <a:cubicBezTo>
                    <a:pt x="330054" y="1251158"/>
                    <a:pt x="329038" y="1249127"/>
                    <a:pt x="328530" y="1246588"/>
                  </a:cubicBezTo>
                  <a:cubicBezTo>
                    <a:pt x="325991" y="1235417"/>
                    <a:pt x="325991" y="1216629"/>
                    <a:pt x="320406" y="1214598"/>
                  </a:cubicBezTo>
                  <a:cubicBezTo>
                    <a:pt x="308727" y="1211043"/>
                    <a:pt x="293493" y="1214598"/>
                    <a:pt x="280799" y="1218152"/>
                  </a:cubicBezTo>
                  <a:cubicBezTo>
                    <a:pt x="209711" y="1238971"/>
                    <a:pt x="138623" y="1260806"/>
                    <a:pt x="67534" y="1282132"/>
                  </a:cubicBezTo>
                  <a:cubicBezTo>
                    <a:pt x="57378" y="1285178"/>
                    <a:pt x="47730" y="1287718"/>
                    <a:pt x="37575" y="1291272"/>
                  </a:cubicBezTo>
                  <a:cubicBezTo>
                    <a:pt x="25388" y="1295334"/>
                    <a:pt x="16756" y="1292288"/>
                    <a:pt x="14217" y="1279086"/>
                  </a:cubicBezTo>
                  <a:cubicBezTo>
                    <a:pt x="11679" y="1264867"/>
                    <a:pt x="17772" y="1256235"/>
                    <a:pt x="32498" y="1254712"/>
                  </a:cubicBezTo>
                  <a:cubicBezTo>
                    <a:pt x="47223" y="1253189"/>
                    <a:pt x="62456" y="1252681"/>
                    <a:pt x="78705" y="1251665"/>
                  </a:cubicBezTo>
                  <a:cubicBezTo>
                    <a:pt x="57378" y="1233893"/>
                    <a:pt x="30467" y="1229323"/>
                    <a:pt x="0" y="1237956"/>
                  </a:cubicBezTo>
                  <a:cubicBezTo>
                    <a:pt x="1523" y="1218152"/>
                    <a:pt x="9140" y="1211551"/>
                    <a:pt x="28943" y="1217137"/>
                  </a:cubicBezTo>
                  <a:cubicBezTo>
                    <a:pt x="48238" y="1222722"/>
                    <a:pt x="66518" y="1231862"/>
                    <a:pt x="85814" y="1237448"/>
                  </a:cubicBezTo>
                  <a:cubicBezTo>
                    <a:pt x="96477" y="1240494"/>
                    <a:pt x="108664" y="1242525"/>
                    <a:pt x="118819" y="1239987"/>
                  </a:cubicBezTo>
                  <a:cubicBezTo>
                    <a:pt x="173659" y="1225261"/>
                    <a:pt x="227483" y="1209012"/>
                    <a:pt x="281815" y="1192763"/>
                  </a:cubicBezTo>
                  <a:cubicBezTo>
                    <a:pt x="304664" y="1186163"/>
                    <a:pt x="328530" y="1180069"/>
                    <a:pt x="325991" y="1148079"/>
                  </a:cubicBezTo>
                  <a:cubicBezTo>
                    <a:pt x="325991" y="1146048"/>
                    <a:pt x="328530" y="1144017"/>
                    <a:pt x="332085" y="1139447"/>
                  </a:cubicBezTo>
                  <a:cubicBezTo>
                    <a:pt x="343763" y="1154680"/>
                    <a:pt x="354427" y="1168898"/>
                    <a:pt x="364582" y="1182608"/>
                  </a:cubicBezTo>
                  <a:cubicBezTo>
                    <a:pt x="367121" y="1181084"/>
                    <a:pt x="369660" y="1179053"/>
                    <a:pt x="371691" y="1177530"/>
                  </a:cubicBezTo>
                  <a:cubicBezTo>
                    <a:pt x="367628" y="1171437"/>
                    <a:pt x="363059" y="1166359"/>
                    <a:pt x="359504" y="1159758"/>
                  </a:cubicBezTo>
                  <a:cubicBezTo>
                    <a:pt x="352903" y="1147064"/>
                    <a:pt x="350365" y="1135893"/>
                    <a:pt x="369152" y="1131831"/>
                  </a:cubicBezTo>
                  <a:cubicBezTo>
                    <a:pt x="385909" y="1128276"/>
                    <a:pt x="389463" y="1116597"/>
                    <a:pt x="384386" y="1101872"/>
                  </a:cubicBezTo>
                  <a:cubicBezTo>
                    <a:pt x="380831" y="1092224"/>
                    <a:pt x="373722" y="1083592"/>
                    <a:pt x="370676" y="1073944"/>
                  </a:cubicBezTo>
                  <a:cubicBezTo>
                    <a:pt x="368644" y="1067851"/>
                    <a:pt x="372199" y="1060234"/>
                    <a:pt x="372707" y="1053125"/>
                  </a:cubicBezTo>
                  <a:close/>
                  <a:moveTo>
                    <a:pt x="921102" y="400634"/>
                  </a:moveTo>
                  <a:cubicBezTo>
                    <a:pt x="951568" y="406728"/>
                    <a:pt x="981527" y="415867"/>
                    <a:pt x="1006408" y="434655"/>
                  </a:cubicBezTo>
                  <a:cubicBezTo>
                    <a:pt x="1013009" y="439733"/>
                    <a:pt x="1015548" y="453950"/>
                    <a:pt x="1015040" y="464106"/>
                  </a:cubicBezTo>
                  <a:cubicBezTo>
                    <a:pt x="1013517" y="508282"/>
                    <a:pt x="1006408" y="552458"/>
                    <a:pt x="1008440" y="596635"/>
                  </a:cubicBezTo>
                  <a:cubicBezTo>
                    <a:pt x="1012501" y="688542"/>
                    <a:pt x="1020118" y="780449"/>
                    <a:pt x="1028243" y="871849"/>
                  </a:cubicBezTo>
                  <a:cubicBezTo>
                    <a:pt x="1031797" y="911455"/>
                    <a:pt x="1038906" y="950554"/>
                    <a:pt x="1047539" y="989145"/>
                  </a:cubicBezTo>
                  <a:cubicBezTo>
                    <a:pt x="1053124" y="1015041"/>
                    <a:pt x="1060233" y="1015549"/>
                    <a:pt x="1087653" y="998285"/>
                  </a:cubicBezTo>
                  <a:cubicBezTo>
                    <a:pt x="1085622" y="1014026"/>
                    <a:pt x="1085622" y="1026720"/>
                    <a:pt x="1081559" y="1037891"/>
                  </a:cubicBezTo>
                  <a:cubicBezTo>
                    <a:pt x="1074959" y="1055663"/>
                    <a:pt x="1078005" y="1064803"/>
                    <a:pt x="1096793" y="1067342"/>
                  </a:cubicBezTo>
                  <a:cubicBezTo>
                    <a:pt x="1109487" y="1068865"/>
                    <a:pt x="1121166" y="1069881"/>
                    <a:pt x="1120658" y="1086130"/>
                  </a:cubicBezTo>
                  <a:cubicBezTo>
                    <a:pt x="1120151" y="1099840"/>
                    <a:pt x="1103394" y="1115580"/>
                    <a:pt x="1089176" y="1111518"/>
                  </a:cubicBezTo>
                  <a:cubicBezTo>
                    <a:pt x="1074959" y="1107456"/>
                    <a:pt x="1060233" y="1099332"/>
                    <a:pt x="1050585" y="1088668"/>
                  </a:cubicBezTo>
                  <a:cubicBezTo>
                    <a:pt x="1030274" y="1065311"/>
                    <a:pt x="1013009" y="1038906"/>
                    <a:pt x="994729" y="1013518"/>
                  </a:cubicBezTo>
                  <a:cubicBezTo>
                    <a:pt x="992698" y="1010471"/>
                    <a:pt x="991175" y="1006917"/>
                    <a:pt x="988636" y="1002347"/>
                  </a:cubicBezTo>
                  <a:cubicBezTo>
                    <a:pt x="1006916" y="988130"/>
                    <a:pt x="1004377" y="968326"/>
                    <a:pt x="1002854" y="949030"/>
                  </a:cubicBezTo>
                  <a:cubicBezTo>
                    <a:pt x="992698" y="818533"/>
                    <a:pt x="982035" y="687527"/>
                    <a:pt x="971879" y="557029"/>
                  </a:cubicBezTo>
                  <a:cubicBezTo>
                    <a:pt x="969848" y="531132"/>
                    <a:pt x="968833" y="504728"/>
                    <a:pt x="963755" y="479339"/>
                  </a:cubicBezTo>
                  <a:cubicBezTo>
                    <a:pt x="961216" y="466645"/>
                    <a:pt x="951061" y="454966"/>
                    <a:pt x="943444" y="443287"/>
                  </a:cubicBezTo>
                  <a:cubicBezTo>
                    <a:pt x="934812" y="430593"/>
                    <a:pt x="925672" y="417899"/>
                    <a:pt x="916532" y="405204"/>
                  </a:cubicBezTo>
                  <a:cubicBezTo>
                    <a:pt x="917548" y="403680"/>
                    <a:pt x="919071" y="402157"/>
                    <a:pt x="921102" y="400634"/>
                  </a:cubicBezTo>
                  <a:close/>
                  <a:moveTo>
                    <a:pt x="1036875" y="397588"/>
                  </a:moveTo>
                  <a:cubicBezTo>
                    <a:pt x="1040430" y="396064"/>
                    <a:pt x="1052617" y="405204"/>
                    <a:pt x="1054648" y="411298"/>
                  </a:cubicBezTo>
                  <a:cubicBezTo>
                    <a:pt x="1060741" y="435671"/>
                    <a:pt x="1064803" y="461060"/>
                    <a:pt x="1068866" y="485941"/>
                  </a:cubicBezTo>
                  <a:cubicBezTo>
                    <a:pt x="1079021" y="542811"/>
                    <a:pt x="1090700" y="599682"/>
                    <a:pt x="1098825" y="657061"/>
                  </a:cubicBezTo>
                  <a:cubicBezTo>
                    <a:pt x="1111011" y="742367"/>
                    <a:pt x="1112534" y="828689"/>
                    <a:pt x="1105933" y="915011"/>
                  </a:cubicBezTo>
                  <a:cubicBezTo>
                    <a:pt x="1103902" y="939892"/>
                    <a:pt x="1100856" y="964773"/>
                    <a:pt x="1098317" y="989654"/>
                  </a:cubicBezTo>
                  <a:cubicBezTo>
                    <a:pt x="1094762" y="988639"/>
                    <a:pt x="1091208" y="989146"/>
                    <a:pt x="1087653" y="989654"/>
                  </a:cubicBezTo>
                  <a:cubicBezTo>
                    <a:pt x="1084606" y="977975"/>
                    <a:pt x="1080037" y="965789"/>
                    <a:pt x="1078514" y="954110"/>
                  </a:cubicBezTo>
                  <a:cubicBezTo>
                    <a:pt x="1075974" y="930244"/>
                    <a:pt x="1073943" y="905871"/>
                    <a:pt x="1073943" y="882006"/>
                  </a:cubicBezTo>
                  <a:cubicBezTo>
                    <a:pt x="1074959" y="779435"/>
                    <a:pt x="1068358" y="677372"/>
                    <a:pt x="1053632" y="575817"/>
                  </a:cubicBezTo>
                  <a:cubicBezTo>
                    <a:pt x="1049062" y="545351"/>
                    <a:pt x="1048046" y="513361"/>
                    <a:pt x="1026720" y="487464"/>
                  </a:cubicBezTo>
                  <a:cubicBezTo>
                    <a:pt x="1022657" y="482386"/>
                    <a:pt x="1026720" y="470200"/>
                    <a:pt x="1026720" y="461568"/>
                  </a:cubicBezTo>
                  <a:cubicBezTo>
                    <a:pt x="1026720" y="448873"/>
                    <a:pt x="1028243" y="435671"/>
                    <a:pt x="1024688" y="423992"/>
                  </a:cubicBezTo>
                  <a:cubicBezTo>
                    <a:pt x="1020626" y="409774"/>
                    <a:pt x="1027227" y="401650"/>
                    <a:pt x="1036875" y="397588"/>
                  </a:cubicBezTo>
                  <a:close/>
                  <a:moveTo>
                    <a:pt x="886574" y="284354"/>
                  </a:moveTo>
                  <a:cubicBezTo>
                    <a:pt x="898761" y="293494"/>
                    <a:pt x="909932" y="303142"/>
                    <a:pt x="925673" y="315837"/>
                  </a:cubicBezTo>
                  <a:cubicBezTo>
                    <a:pt x="916025" y="321422"/>
                    <a:pt x="911963" y="325484"/>
                    <a:pt x="908409" y="325484"/>
                  </a:cubicBezTo>
                  <a:cubicBezTo>
                    <a:pt x="902823" y="324469"/>
                    <a:pt x="896221" y="321930"/>
                    <a:pt x="893175" y="317867"/>
                  </a:cubicBezTo>
                  <a:cubicBezTo>
                    <a:pt x="886066" y="308727"/>
                    <a:pt x="880988" y="298064"/>
                    <a:pt x="874895" y="287401"/>
                  </a:cubicBezTo>
                  <a:cubicBezTo>
                    <a:pt x="878957" y="286385"/>
                    <a:pt x="884035" y="282831"/>
                    <a:pt x="886574" y="284354"/>
                  </a:cubicBezTo>
                  <a:close/>
                  <a:moveTo>
                    <a:pt x="944968" y="213265"/>
                  </a:moveTo>
                  <a:cubicBezTo>
                    <a:pt x="935828" y="231545"/>
                    <a:pt x="943952" y="245255"/>
                    <a:pt x="954615" y="259473"/>
                  </a:cubicBezTo>
                  <a:cubicBezTo>
                    <a:pt x="965279" y="273691"/>
                    <a:pt x="973911" y="289939"/>
                    <a:pt x="981528" y="305680"/>
                  </a:cubicBezTo>
                  <a:cubicBezTo>
                    <a:pt x="984067" y="310250"/>
                    <a:pt x="980004" y="317867"/>
                    <a:pt x="980512" y="324468"/>
                  </a:cubicBezTo>
                  <a:cubicBezTo>
                    <a:pt x="981020" y="330053"/>
                    <a:pt x="982543" y="335639"/>
                    <a:pt x="985082" y="340209"/>
                  </a:cubicBezTo>
                  <a:cubicBezTo>
                    <a:pt x="986098" y="341732"/>
                    <a:pt x="993714" y="341732"/>
                    <a:pt x="995238" y="339701"/>
                  </a:cubicBezTo>
                  <a:cubicBezTo>
                    <a:pt x="998792" y="335132"/>
                    <a:pt x="1004885" y="327515"/>
                    <a:pt x="1003362" y="323961"/>
                  </a:cubicBezTo>
                  <a:cubicBezTo>
                    <a:pt x="997268" y="308727"/>
                    <a:pt x="1004885" y="302634"/>
                    <a:pt x="1017072" y="300602"/>
                  </a:cubicBezTo>
                  <a:cubicBezTo>
                    <a:pt x="1032306" y="298063"/>
                    <a:pt x="1039923" y="307711"/>
                    <a:pt x="1042461" y="321421"/>
                  </a:cubicBezTo>
                  <a:cubicBezTo>
                    <a:pt x="1048555" y="349857"/>
                    <a:pt x="1032306" y="386417"/>
                    <a:pt x="1005901" y="399619"/>
                  </a:cubicBezTo>
                  <a:cubicBezTo>
                    <a:pt x="997776" y="403681"/>
                    <a:pt x="985082" y="404188"/>
                    <a:pt x="976957" y="400634"/>
                  </a:cubicBezTo>
                  <a:cubicBezTo>
                    <a:pt x="970864" y="397588"/>
                    <a:pt x="969849" y="384893"/>
                    <a:pt x="965279" y="372706"/>
                  </a:cubicBezTo>
                  <a:cubicBezTo>
                    <a:pt x="962232" y="372199"/>
                    <a:pt x="954615" y="369660"/>
                    <a:pt x="946998" y="369660"/>
                  </a:cubicBezTo>
                  <a:cubicBezTo>
                    <a:pt x="928718" y="369660"/>
                    <a:pt x="921610" y="363059"/>
                    <a:pt x="927703" y="344272"/>
                  </a:cubicBezTo>
                  <a:cubicBezTo>
                    <a:pt x="933289" y="328022"/>
                    <a:pt x="937351" y="310758"/>
                    <a:pt x="942429" y="293494"/>
                  </a:cubicBezTo>
                  <a:cubicBezTo>
                    <a:pt x="937858" y="293494"/>
                    <a:pt x="932273" y="293494"/>
                    <a:pt x="931766" y="293494"/>
                  </a:cubicBezTo>
                  <a:cubicBezTo>
                    <a:pt x="926687" y="275214"/>
                    <a:pt x="922118" y="258965"/>
                    <a:pt x="917547" y="242716"/>
                  </a:cubicBezTo>
                  <a:cubicBezTo>
                    <a:pt x="911962" y="223928"/>
                    <a:pt x="920086" y="213773"/>
                    <a:pt x="944968" y="213265"/>
                  </a:cubicBezTo>
                  <a:close/>
                  <a:moveTo>
                    <a:pt x="804822" y="187369"/>
                  </a:moveTo>
                  <a:cubicBezTo>
                    <a:pt x="822086" y="191939"/>
                    <a:pt x="872357" y="254904"/>
                    <a:pt x="872864" y="273692"/>
                  </a:cubicBezTo>
                  <a:cubicBezTo>
                    <a:pt x="843921" y="260997"/>
                    <a:pt x="809392" y="216312"/>
                    <a:pt x="804822" y="187369"/>
                  </a:cubicBezTo>
                  <a:close/>
                  <a:moveTo>
                    <a:pt x="1136400" y="172136"/>
                  </a:moveTo>
                  <a:cubicBezTo>
                    <a:pt x="1137923" y="204634"/>
                    <a:pt x="1096286" y="312282"/>
                    <a:pt x="1078005" y="324976"/>
                  </a:cubicBezTo>
                  <a:cubicBezTo>
                    <a:pt x="1071404" y="310251"/>
                    <a:pt x="1114566" y="196001"/>
                    <a:pt x="1136400" y="172136"/>
                  </a:cubicBezTo>
                  <a:close/>
                  <a:moveTo>
                    <a:pt x="876417" y="115265"/>
                  </a:moveTo>
                  <a:cubicBezTo>
                    <a:pt x="903330" y="136592"/>
                    <a:pt x="917040" y="167058"/>
                    <a:pt x="927703" y="199048"/>
                  </a:cubicBezTo>
                  <a:cubicBezTo>
                    <a:pt x="928211" y="201079"/>
                    <a:pt x="924656" y="207680"/>
                    <a:pt x="923133" y="207680"/>
                  </a:cubicBezTo>
                  <a:cubicBezTo>
                    <a:pt x="918564" y="207173"/>
                    <a:pt x="911454" y="206157"/>
                    <a:pt x="909931" y="203110"/>
                  </a:cubicBezTo>
                  <a:cubicBezTo>
                    <a:pt x="902822" y="187369"/>
                    <a:pt x="897236" y="170612"/>
                    <a:pt x="891143" y="154364"/>
                  </a:cubicBezTo>
                  <a:cubicBezTo>
                    <a:pt x="892159" y="153856"/>
                    <a:pt x="892667" y="153856"/>
                    <a:pt x="893682" y="153856"/>
                  </a:cubicBezTo>
                  <a:cubicBezTo>
                    <a:pt x="886065" y="142178"/>
                    <a:pt x="878449" y="130498"/>
                    <a:pt x="871340" y="118819"/>
                  </a:cubicBezTo>
                  <a:cubicBezTo>
                    <a:pt x="872863" y="117804"/>
                    <a:pt x="874894" y="116788"/>
                    <a:pt x="876417" y="115265"/>
                  </a:cubicBezTo>
                  <a:close/>
                  <a:moveTo>
                    <a:pt x="1060740" y="64487"/>
                  </a:moveTo>
                  <a:cubicBezTo>
                    <a:pt x="1063788" y="76673"/>
                    <a:pt x="1068865" y="86829"/>
                    <a:pt x="1069373" y="97492"/>
                  </a:cubicBezTo>
                  <a:cubicBezTo>
                    <a:pt x="1070388" y="125928"/>
                    <a:pt x="1070388" y="154871"/>
                    <a:pt x="1069881" y="183307"/>
                  </a:cubicBezTo>
                  <a:cubicBezTo>
                    <a:pt x="1069881" y="187369"/>
                    <a:pt x="1065311" y="191432"/>
                    <a:pt x="1062772" y="195494"/>
                  </a:cubicBezTo>
                  <a:cubicBezTo>
                    <a:pt x="1059217" y="192447"/>
                    <a:pt x="1052616" y="188893"/>
                    <a:pt x="1052616" y="185846"/>
                  </a:cubicBezTo>
                  <a:cubicBezTo>
                    <a:pt x="1052616" y="147255"/>
                    <a:pt x="1053631" y="108156"/>
                    <a:pt x="1054647" y="69565"/>
                  </a:cubicBezTo>
                  <a:cubicBezTo>
                    <a:pt x="1054139" y="69057"/>
                    <a:pt x="1055663" y="68041"/>
                    <a:pt x="1060740" y="64487"/>
                  </a:cubicBezTo>
                  <a:close/>
                  <a:moveTo>
                    <a:pt x="1043477" y="27928"/>
                  </a:moveTo>
                  <a:cubicBezTo>
                    <a:pt x="1046524" y="37576"/>
                    <a:pt x="1049570" y="46716"/>
                    <a:pt x="1052110" y="56365"/>
                  </a:cubicBezTo>
                  <a:cubicBezTo>
                    <a:pt x="1049062" y="57380"/>
                    <a:pt x="1046016" y="57888"/>
                    <a:pt x="1042969" y="58903"/>
                  </a:cubicBezTo>
                  <a:cubicBezTo>
                    <a:pt x="1029767" y="52302"/>
                    <a:pt x="1030782" y="41639"/>
                    <a:pt x="1043477" y="27928"/>
                  </a:cubicBezTo>
                  <a:close/>
                  <a:moveTo>
                    <a:pt x="932273" y="0"/>
                  </a:moveTo>
                  <a:cubicBezTo>
                    <a:pt x="964771" y="37576"/>
                    <a:pt x="988129" y="79721"/>
                    <a:pt x="999300" y="128467"/>
                  </a:cubicBezTo>
                  <a:cubicBezTo>
                    <a:pt x="1005901" y="158426"/>
                    <a:pt x="1005901" y="159949"/>
                    <a:pt x="985590" y="184323"/>
                  </a:cubicBezTo>
                  <a:cubicBezTo>
                    <a:pt x="994222" y="185338"/>
                    <a:pt x="1001331" y="186354"/>
                    <a:pt x="1009456" y="187369"/>
                  </a:cubicBezTo>
                  <a:cubicBezTo>
                    <a:pt x="1021642" y="211743"/>
                    <a:pt x="1006917" y="245764"/>
                    <a:pt x="1035860" y="270645"/>
                  </a:cubicBezTo>
                  <a:cubicBezTo>
                    <a:pt x="1037891" y="252364"/>
                    <a:pt x="1039415" y="237132"/>
                    <a:pt x="1041446" y="221898"/>
                  </a:cubicBezTo>
                  <a:cubicBezTo>
                    <a:pt x="1043477" y="203619"/>
                    <a:pt x="1054648" y="196509"/>
                    <a:pt x="1070897" y="204634"/>
                  </a:cubicBezTo>
                  <a:cubicBezTo>
                    <a:pt x="1073944" y="206157"/>
                    <a:pt x="1077498" y="212758"/>
                    <a:pt x="1076990" y="216313"/>
                  </a:cubicBezTo>
                  <a:cubicBezTo>
                    <a:pt x="1073436" y="240178"/>
                    <a:pt x="1068866" y="263536"/>
                    <a:pt x="1063788" y="291463"/>
                  </a:cubicBezTo>
                  <a:cubicBezTo>
                    <a:pt x="1039415" y="288417"/>
                    <a:pt x="1009963" y="284355"/>
                    <a:pt x="977974" y="280292"/>
                  </a:cubicBezTo>
                  <a:cubicBezTo>
                    <a:pt x="997269" y="233577"/>
                    <a:pt x="972388" y="190924"/>
                    <a:pt x="977466" y="147255"/>
                  </a:cubicBezTo>
                  <a:cubicBezTo>
                    <a:pt x="977466" y="146239"/>
                    <a:pt x="976958" y="144716"/>
                    <a:pt x="976958" y="143193"/>
                  </a:cubicBezTo>
                  <a:cubicBezTo>
                    <a:pt x="981528" y="98509"/>
                    <a:pt x="957155" y="64487"/>
                    <a:pt x="936335" y="28943"/>
                  </a:cubicBezTo>
                  <a:cubicBezTo>
                    <a:pt x="931765" y="20819"/>
                    <a:pt x="931258" y="10156"/>
                    <a:pt x="928719" y="508"/>
                  </a:cubicBezTo>
                  <a:cubicBezTo>
                    <a:pt x="929735" y="0"/>
                    <a:pt x="931258" y="0"/>
                    <a:pt x="932273" y="0"/>
                  </a:cubicBezTo>
                  <a:close/>
                </a:path>
              </a:pathLst>
            </a:custGeom>
            <a:solidFill>
              <a:schemeClr val="accent4"/>
            </a:solidFill>
            <a:ln w="69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4B1591-5A44-4CE6-BA53-B91AD8601B93}"/>
                </a:ext>
              </a:extLst>
            </p:cNvPr>
            <p:cNvSpPr/>
            <p:nvPr/>
          </p:nvSpPr>
          <p:spPr>
            <a:xfrm>
              <a:off x="4832695" y="1725691"/>
              <a:ext cx="1089176" cy="1168450"/>
            </a:xfrm>
            <a:custGeom>
              <a:avLst/>
              <a:gdLst>
                <a:gd name="connsiteX0" fmla="*/ 786035 w 1089176"/>
                <a:gd name="connsiteY0" fmla="*/ 1041446 h 1168450"/>
                <a:gd name="connsiteX1" fmla="*/ 794667 w 1089176"/>
                <a:gd name="connsiteY1" fmla="*/ 1042461 h 1168450"/>
                <a:gd name="connsiteX2" fmla="*/ 816501 w 1089176"/>
                <a:gd name="connsiteY2" fmla="*/ 1167883 h 1168450"/>
                <a:gd name="connsiteX3" fmla="*/ 697682 w 1089176"/>
                <a:gd name="connsiteY3" fmla="*/ 1152649 h 1168450"/>
                <a:gd name="connsiteX4" fmla="*/ 753537 w 1089176"/>
                <a:gd name="connsiteY4" fmla="*/ 1104918 h 1168450"/>
                <a:gd name="connsiteX5" fmla="*/ 786035 w 1089176"/>
                <a:gd name="connsiteY5" fmla="*/ 1041446 h 1168450"/>
                <a:gd name="connsiteX6" fmla="*/ 753029 w 1089176"/>
                <a:gd name="connsiteY6" fmla="*/ 998286 h 1168450"/>
                <a:gd name="connsiteX7" fmla="*/ 1089176 w 1089176"/>
                <a:gd name="connsiteY7" fmla="*/ 1066836 h 1168450"/>
                <a:gd name="connsiteX8" fmla="*/ 1087653 w 1089176"/>
                <a:gd name="connsiteY8" fmla="*/ 1074453 h 1168450"/>
                <a:gd name="connsiteX9" fmla="*/ 753029 w 1089176"/>
                <a:gd name="connsiteY9" fmla="*/ 998286 h 1168450"/>
                <a:gd name="connsiteX10" fmla="*/ 717994 w 1089176"/>
                <a:gd name="connsiteY10" fmla="*/ 963756 h 1168450"/>
                <a:gd name="connsiteX11" fmla="*/ 723580 w 1089176"/>
                <a:gd name="connsiteY11" fmla="*/ 978990 h 1168450"/>
                <a:gd name="connsiteX12" fmla="*/ 723072 w 1089176"/>
                <a:gd name="connsiteY12" fmla="*/ 996761 h 1168450"/>
                <a:gd name="connsiteX13" fmla="*/ 762171 w 1089176"/>
                <a:gd name="connsiteY13" fmla="*/ 1043477 h 1168450"/>
                <a:gd name="connsiteX14" fmla="*/ 674833 w 1089176"/>
                <a:gd name="connsiteY14" fmla="*/ 1121166 h 1168450"/>
                <a:gd name="connsiteX15" fmla="*/ 682449 w 1089176"/>
                <a:gd name="connsiteY15" fmla="*/ 1108472 h 1168450"/>
                <a:gd name="connsiteX16" fmla="*/ 693621 w 1089176"/>
                <a:gd name="connsiteY16" fmla="*/ 1068358 h 1168450"/>
                <a:gd name="connsiteX17" fmla="*/ 650967 w 1089176"/>
                <a:gd name="connsiteY17" fmla="*/ 1066835 h 1168450"/>
                <a:gd name="connsiteX18" fmla="*/ 657568 w 1089176"/>
                <a:gd name="connsiteY18" fmla="*/ 1041954 h 1168450"/>
                <a:gd name="connsiteX19" fmla="*/ 703777 w 1089176"/>
                <a:gd name="connsiteY19" fmla="*/ 971881 h 1168450"/>
                <a:gd name="connsiteX20" fmla="*/ 717994 w 1089176"/>
                <a:gd name="connsiteY20" fmla="*/ 963756 h 1168450"/>
                <a:gd name="connsiteX21" fmla="*/ 662140 w 1089176"/>
                <a:gd name="connsiteY21" fmla="*/ 938368 h 1168450"/>
                <a:gd name="connsiteX22" fmla="*/ 678896 w 1089176"/>
                <a:gd name="connsiteY22" fmla="*/ 958679 h 1168450"/>
                <a:gd name="connsiteX23" fmla="*/ 661124 w 1089176"/>
                <a:gd name="connsiteY23" fmla="*/ 1015550 h 1168450"/>
                <a:gd name="connsiteX24" fmla="*/ 636751 w 1089176"/>
                <a:gd name="connsiteY24" fmla="*/ 1055156 h 1168450"/>
                <a:gd name="connsiteX25" fmla="*/ 624564 w 1089176"/>
                <a:gd name="connsiteY25" fmla="*/ 1077498 h 1168450"/>
                <a:gd name="connsiteX26" fmla="*/ 607807 w 1089176"/>
                <a:gd name="connsiteY26" fmla="*/ 1088162 h 1168450"/>
                <a:gd name="connsiteX27" fmla="*/ 598160 w 1089176"/>
                <a:gd name="connsiteY27" fmla="*/ 1073944 h 1168450"/>
                <a:gd name="connsiteX28" fmla="*/ 574802 w 1089176"/>
                <a:gd name="connsiteY28" fmla="*/ 1061250 h 1168450"/>
                <a:gd name="connsiteX29" fmla="*/ 441765 w 1089176"/>
                <a:gd name="connsiteY29" fmla="*/ 1083084 h 1168450"/>
                <a:gd name="connsiteX30" fmla="*/ 127959 w 1089176"/>
                <a:gd name="connsiteY30" fmla="*/ 1121167 h 1168450"/>
                <a:gd name="connsiteX31" fmla="*/ 75658 w 1089176"/>
                <a:gd name="connsiteY31" fmla="*/ 1127261 h 1168450"/>
                <a:gd name="connsiteX32" fmla="*/ 27928 w 1089176"/>
                <a:gd name="connsiteY32" fmla="*/ 1097809 h 1168450"/>
                <a:gd name="connsiteX33" fmla="*/ 43161 w 1089176"/>
                <a:gd name="connsiteY33" fmla="*/ 1091209 h 1168450"/>
                <a:gd name="connsiteX34" fmla="*/ 137099 w 1089176"/>
                <a:gd name="connsiteY34" fmla="*/ 1045001 h 1168450"/>
                <a:gd name="connsiteX35" fmla="*/ 150301 w 1089176"/>
                <a:gd name="connsiteY35" fmla="*/ 1036876 h 1168450"/>
                <a:gd name="connsiteX36" fmla="*/ 165027 w 1089176"/>
                <a:gd name="connsiteY36" fmla="*/ 1048048 h 1168450"/>
                <a:gd name="connsiteX37" fmla="*/ 160457 w 1089176"/>
                <a:gd name="connsiteY37" fmla="*/ 1078006 h 1168450"/>
                <a:gd name="connsiteX38" fmla="*/ 256427 w 1089176"/>
                <a:gd name="connsiteY38" fmla="*/ 1064804 h 1168450"/>
                <a:gd name="connsiteX39" fmla="*/ 536720 w 1089176"/>
                <a:gd name="connsiteY39" fmla="*/ 1014026 h 1168450"/>
                <a:gd name="connsiteX40" fmla="*/ 610855 w 1089176"/>
                <a:gd name="connsiteY40" fmla="*/ 990669 h 1168450"/>
                <a:gd name="connsiteX41" fmla="*/ 633197 w 1089176"/>
                <a:gd name="connsiteY41" fmla="*/ 966296 h 1168450"/>
                <a:gd name="connsiteX42" fmla="*/ 640305 w 1089176"/>
                <a:gd name="connsiteY42" fmla="*/ 950554 h 1168450"/>
                <a:gd name="connsiteX43" fmla="*/ 662140 w 1089176"/>
                <a:gd name="connsiteY43" fmla="*/ 938368 h 1168450"/>
                <a:gd name="connsiteX44" fmla="*/ 266581 w 1089176"/>
                <a:gd name="connsiteY44" fmla="*/ 398603 h 1168450"/>
                <a:gd name="connsiteX45" fmla="*/ 260488 w 1089176"/>
                <a:gd name="connsiteY45" fmla="*/ 431101 h 1168450"/>
                <a:gd name="connsiteX46" fmla="*/ 213773 w 1089176"/>
                <a:gd name="connsiteY46" fmla="*/ 507267 h 1168450"/>
                <a:gd name="connsiteX47" fmla="*/ 148778 w 1089176"/>
                <a:gd name="connsiteY47" fmla="*/ 854585 h 1168450"/>
                <a:gd name="connsiteX48" fmla="*/ 132529 w 1089176"/>
                <a:gd name="connsiteY48" fmla="*/ 960710 h 1168450"/>
                <a:gd name="connsiteX49" fmla="*/ 133037 w 1089176"/>
                <a:gd name="connsiteY49" fmla="*/ 970358 h 1168450"/>
                <a:gd name="connsiteX50" fmla="*/ 115264 w 1089176"/>
                <a:gd name="connsiteY50" fmla="*/ 1013011 h 1168450"/>
                <a:gd name="connsiteX51" fmla="*/ 83782 w 1089176"/>
                <a:gd name="connsiteY51" fmla="*/ 1044493 h 1168450"/>
                <a:gd name="connsiteX52" fmla="*/ 52809 w 1089176"/>
                <a:gd name="connsiteY52" fmla="*/ 1079022 h 1168450"/>
                <a:gd name="connsiteX53" fmla="*/ 16756 w 1089176"/>
                <a:gd name="connsiteY53" fmla="*/ 1078514 h 1168450"/>
                <a:gd name="connsiteX54" fmla="*/ 0 w 1089176"/>
                <a:gd name="connsiteY54" fmla="*/ 1051095 h 1168450"/>
                <a:gd name="connsiteX55" fmla="*/ 26912 w 1089176"/>
                <a:gd name="connsiteY55" fmla="*/ 1038400 h 1168450"/>
                <a:gd name="connsiteX56" fmla="*/ 41130 w 1089176"/>
                <a:gd name="connsiteY56" fmla="*/ 1019612 h 1168450"/>
                <a:gd name="connsiteX57" fmla="*/ 38590 w 1089176"/>
                <a:gd name="connsiteY57" fmla="*/ 981021 h 1168450"/>
                <a:gd name="connsiteX58" fmla="*/ 46715 w 1089176"/>
                <a:gd name="connsiteY58" fmla="*/ 979498 h 1168450"/>
                <a:gd name="connsiteX59" fmla="*/ 87337 w 1089176"/>
                <a:gd name="connsiteY59" fmla="*/ 957156 h 1168450"/>
                <a:gd name="connsiteX60" fmla="*/ 126943 w 1089176"/>
                <a:gd name="connsiteY60" fmla="*/ 786036 h 1168450"/>
                <a:gd name="connsiteX61" fmla="*/ 167565 w 1089176"/>
                <a:gd name="connsiteY61" fmla="*/ 554998 h 1168450"/>
                <a:gd name="connsiteX62" fmla="*/ 173659 w 1089176"/>
                <a:gd name="connsiteY62" fmla="*/ 449888 h 1168450"/>
                <a:gd name="connsiteX63" fmla="*/ 198032 w 1089176"/>
                <a:gd name="connsiteY63" fmla="*/ 413837 h 1168450"/>
                <a:gd name="connsiteX64" fmla="*/ 266581 w 1089176"/>
                <a:gd name="connsiteY64" fmla="*/ 398603 h 1168450"/>
                <a:gd name="connsiteX65" fmla="*/ 166041 w 1089176"/>
                <a:gd name="connsiteY65" fmla="*/ 379308 h 1168450"/>
                <a:gd name="connsiteX66" fmla="*/ 170104 w 1089176"/>
                <a:gd name="connsiteY66" fmla="*/ 395049 h 1168450"/>
                <a:gd name="connsiteX67" fmla="*/ 163503 w 1089176"/>
                <a:gd name="connsiteY67" fmla="*/ 467661 h 1168450"/>
                <a:gd name="connsiteX68" fmla="*/ 160456 w 1089176"/>
                <a:gd name="connsiteY68" fmla="*/ 476801 h 1168450"/>
                <a:gd name="connsiteX69" fmla="*/ 113233 w 1089176"/>
                <a:gd name="connsiteY69" fmla="*/ 594097 h 1168450"/>
                <a:gd name="connsiteX70" fmla="*/ 57378 w 1089176"/>
                <a:gd name="connsiteY70" fmla="*/ 903332 h 1168450"/>
                <a:gd name="connsiteX71" fmla="*/ 42652 w 1089176"/>
                <a:gd name="connsiteY71" fmla="*/ 957663 h 1168450"/>
                <a:gd name="connsiteX72" fmla="*/ 34020 w 1089176"/>
                <a:gd name="connsiteY72" fmla="*/ 957156 h 1168450"/>
                <a:gd name="connsiteX73" fmla="*/ 29957 w 1089176"/>
                <a:gd name="connsiteY73" fmla="*/ 911456 h 1168450"/>
                <a:gd name="connsiteX74" fmla="*/ 55855 w 1089176"/>
                <a:gd name="connsiteY74" fmla="*/ 684481 h 1168450"/>
                <a:gd name="connsiteX75" fmla="*/ 125927 w 1089176"/>
                <a:gd name="connsiteY75" fmla="*/ 435163 h 1168450"/>
                <a:gd name="connsiteX76" fmla="*/ 150809 w 1089176"/>
                <a:gd name="connsiteY76" fmla="*/ 385402 h 1168450"/>
                <a:gd name="connsiteX77" fmla="*/ 166041 w 1089176"/>
                <a:gd name="connsiteY77" fmla="*/ 379308 h 1168450"/>
                <a:gd name="connsiteX78" fmla="*/ 412312 w 1089176"/>
                <a:gd name="connsiteY78" fmla="*/ 199048 h 1168450"/>
                <a:gd name="connsiteX79" fmla="*/ 416375 w 1089176"/>
                <a:gd name="connsiteY79" fmla="*/ 201587 h 1168450"/>
                <a:gd name="connsiteX80" fmla="*/ 408250 w 1089176"/>
                <a:gd name="connsiteY80" fmla="*/ 216313 h 1168450"/>
                <a:gd name="connsiteX81" fmla="*/ 315327 w 1089176"/>
                <a:gd name="connsiteY81" fmla="*/ 314313 h 1168450"/>
                <a:gd name="connsiteX82" fmla="*/ 299079 w 1089176"/>
                <a:gd name="connsiteY82" fmla="*/ 324976 h 1168450"/>
                <a:gd name="connsiteX83" fmla="*/ 285876 w 1089176"/>
                <a:gd name="connsiteY83" fmla="*/ 324469 h 1168450"/>
                <a:gd name="connsiteX84" fmla="*/ 285876 w 1089176"/>
                <a:gd name="connsiteY84" fmla="*/ 308728 h 1168450"/>
                <a:gd name="connsiteX85" fmla="*/ 412312 w 1089176"/>
                <a:gd name="connsiteY85" fmla="*/ 199048 h 1168450"/>
                <a:gd name="connsiteX86" fmla="*/ 204125 w 1089176"/>
                <a:gd name="connsiteY86" fmla="*/ 175183 h 1168450"/>
                <a:gd name="connsiteX87" fmla="*/ 213265 w 1089176"/>
                <a:gd name="connsiteY87" fmla="*/ 175183 h 1168450"/>
                <a:gd name="connsiteX88" fmla="*/ 232561 w 1089176"/>
                <a:gd name="connsiteY88" fmla="*/ 215297 h 1168450"/>
                <a:gd name="connsiteX89" fmla="*/ 221898 w 1089176"/>
                <a:gd name="connsiteY89" fmla="*/ 273183 h 1168450"/>
                <a:gd name="connsiteX90" fmla="*/ 153855 w 1089176"/>
                <a:gd name="connsiteY90" fmla="*/ 273183 h 1168450"/>
                <a:gd name="connsiteX91" fmla="*/ 142684 w 1089176"/>
                <a:gd name="connsiteY91" fmla="*/ 254395 h 1168450"/>
                <a:gd name="connsiteX92" fmla="*/ 143192 w 1089176"/>
                <a:gd name="connsiteY92" fmla="*/ 208188 h 1168450"/>
                <a:gd name="connsiteX93" fmla="*/ 143192 w 1089176"/>
                <a:gd name="connsiteY93" fmla="*/ 191431 h 1168450"/>
                <a:gd name="connsiteX94" fmla="*/ 169089 w 1089176"/>
                <a:gd name="connsiteY94" fmla="*/ 189908 h 1168450"/>
                <a:gd name="connsiteX95" fmla="*/ 176705 w 1089176"/>
                <a:gd name="connsiteY95" fmla="*/ 205142 h 1168450"/>
                <a:gd name="connsiteX96" fmla="*/ 172135 w 1089176"/>
                <a:gd name="connsiteY96" fmla="*/ 253888 h 1168450"/>
                <a:gd name="connsiteX97" fmla="*/ 200571 w 1089176"/>
                <a:gd name="connsiteY97" fmla="*/ 220882 h 1168450"/>
                <a:gd name="connsiteX98" fmla="*/ 204125 w 1089176"/>
                <a:gd name="connsiteY98" fmla="*/ 175183 h 1168450"/>
                <a:gd name="connsiteX99" fmla="*/ 92415 w 1089176"/>
                <a:gd name="connsiteY99" fmla="*/ 156903 h 1168450"/>
                <a:gd name="connsiteX100" fmla="*/ 109172 w 1089176"/>
                <a:gd name="connsiteY100" fmla="*/ 211743 h 1168450"/>
                <a:gd name="connsiteX101" fmla="*/ 136085 w 1089176"/>
                <a:gd name="connsiteY101" fmla="*/ 282325 h 1168450"/>
                <a:gd name="connsiteX102" fmla="*/ 132530 w 1089176"/>
                <a:gd name="connsiteY102" fmla="*/ 306190 h 1168450"/>
                <a:gd name="connsiteX103" fmla="*/ 117297 w 1089176"/>
                <a:gd name="connsiteY103" fmla="*/ 292480 h 1168450"/>
                <a:gd name="connsiteX104" fmla="*/ 83275 w 1089176"/>
                <a:gd name="connsiteY104" fmla="*/ 159442 h 1168450"/>
                <a:gd name="connsiteX105" fmla="*/ 92415 w 1089176"/>
                <a:gd name="connsiteY105" fmla="*/ 156903 h 1168450"/>
                <a:gd name="connsiteX106" fmla="*/ 350363 w 1089176"/>
                <a:gd name="connsiteY106" fmla="*/ 120850 h 1168450"/>
                <a:gd name="connsiteX107" fmla="*/ 356965 w 1089176"/>
                <a:gd name="connsiteY107" fmla="*/ 123896 h 1168450"/>
                <a:gd name="connsiteX108" fmla="*/ 343254 w 1089176"/>
                <a:gd name="connsiteY108" fmla="*/ 152840 h 1168450"/>
                <a:gd name="connsiteX109" fmla="*/ 291970 w 1089176"/>
                <a:gd name="connsiteY109" fmla="*/ 247286 h 1168450"/>
                <a:gd name="connsiteX110" fmla="*/ 281306 w 1089176"/>
                <a:gd name="connsiteY110" fmla="*/ 284354 h 1168450"/>
                <a:gd name="connsiteX111" fmla="*/ 256933 w 1089176"/>
                <a:gd name="connsiteY111" fmla="*/ 284354 h 1168450"/>
                <a:gd name="connsiteX112" fmla="*/ 275720 w 1089176"/>
                <a:gd name="connsiteY112" fmla="*/ 350872 h 1168450"/>
                <a:gd name="connsiteX113" fmla="*/ 233575 w 1089176"/>
                <a:gd name="connsiteY113" fmla="*/ 367121 h 1168450"/>
                <a:gd name="connsiteX114" fmla="*/ 217327 w 1089176"/>
                <a:gd name="connsiteY114" fmla="*/ 394541 h 1168450"/>
                <a:gd name="connsiteX115" fmla="*/ 190414 w 1089176"/>
                <a:gd name="connsiteY115" fmla="*/ 385909 h 1168450"/>
                <a:gd name="connsiteX116" fmla="*/ 162487 w 1089176"/>
                <a:gd name="connsiteY116" fmla="*/ 304664 h 1168450"/>
                <a:gd name="connsiteX117" fmla="*/ 195492 w 1089176"/>
                <a:gd name="connsiteY117" fmla="*/ 292986 h 1168450"/>
                <a:gd name="connsiteX118" fmla="*/ 217327 w 1089176"/>
                <a:gd name="connsiteY118" fmla="*/ 340717 h 1168450"/>
                <a:gd name="connsiteX119" fmla="*/ 223927 w 1089176"/>
                <a:gd name="connsiteY119" fmla="*/ 335639 h 1168450"/>
                <a:gd name="connsiteX120" fmla="*/ 252363 w 1089176"/>
                <a:gd name="connsiteY120" fmla="*/ 263027 h 1168450"/>
                <a:gd name="connsiteX121" fmla="*/ 271659 w 1089176"/>
                <a:gd name="connsiteY121" fmla="*/ 223421 h 1168450"/>
                <a:gd name="connsiteX122" fmla="*/ 288922 w 1089176"/>
                <a:gd name="connsiteY122" fmla="*/ 214281 h 1168450"/>
                <a:gd name="connsiteX123" fmla="*/ 350363 w 1089176"/>
                <a:gd name="connsiteY123" fmla="*/ 120850 h 1168450"/>
                <a:gd name="connsiteX124" fmla="*/ 371690 w 1089176"/>
                <a:gd name="connsiteY124" fmla="*/ 97049 h 1168450"/>
                <a:gd name="connsiteX125" fmla="*/ 389970 w 1089176"/>
                <a:gd name="connsiteY125" fmla="*/ 100540 h 1168450"/>
                <a:gd name="connsiteX126" fmla="*/ 368136 w 1089176"/>
                <a:gd name="connsiteY126" fmla="*/ 117804 h 1168450"/>
                <a:gd name="connsiteX127" fmla="*/ 362550 w 1089176"/>
                <a:gd name="connsiteY127" fmla="*/ 107648 h 1168450"/>
                <a:gd name="connsiteX128" fmla="*/ 371690 w 1089176"/>
                <a:gd name="connsiteY128" fmla="*/ 97049 h 1168450"/>
                <a:gd name="connsiteX129" fmla="*/ 180766 w 1089176"/>
                <a:gd name="connsiteY129" fmla="*/ 57887 h 1168450"/>
                <a:gd name="connsiteX130" fmla="*/ 166041 w 1089176"/>
                <a:gd name="connsiteY130" fmla="*/ 183815 h 1168450"/>
                <a:gd name="connsiteX131" fmla="*/ 180766 w 1089176"/>
                <a:gd name="connsiteY131" fmla="*/ 57887 h 1168450"/>
                <a:gd name="connsiteX132" fmla="*/ 265566 w 1089176"/>
                <a:gd name="connsiteY132" fmla="*/ 38084 h 1168450"/>
                <a:gd name="connsiteX133" fmla="*/ 276738 w 1089176"/>
                <a:gd name="connsiteY133" fmla="*/ 46209 h 1168450"/>
                <a:gd name="connsiteX134" fmla="*/ 266074 w 1089176"/>
                <a:gd name="connsiteY134" fmla="*/ 81753 h 1168450"/>
                <a:gd name="connsiteX135" fmla="*/ 243731 w 1089176"/>
                <a:gd name="connsiteY135" fmla="*/ 157919 h 1168450"/>
                <a:gd name="connsiteX136" fmla="*/ 232053 w 1089176"/>
                <a:gd name="connsiteY136" fmla="*/ 172644 h 1168450"/>
                <a:gd name="connsiteX137" fmla="*/ 218851 w 1089176"/>
                <a:gd name="connsiteY137" fmla="*/ 154364 h 1168450"/>
                <a:gd name="connsiteX138" fmla="*/ 221389 w 1089176"/>
                <a:gd name="connsiteY138" fmla="*/ 137100 h 1168450"/>
                <a:gd name="connsiteX139" fmla="*/ 258458 w 1089176"/>
                <a:gd name="connsiteY139" fmla="*/ 55856 h 1168450"/>
                <a:gd name="connsiteX140" fmla="*/ 265566 w 1089176"/>
                <a:gd name="connsiteY140" fmla="*/ 38084 h 1168450"/>
                <a:gd name="connsiteX141" fmla="*/ 196000 w 1089176"/>
                <a:gd name="connsiteY141" fmla="*/ 13710 h 1168450"/>
                <a:gd name="connsiteX142" fmla="*/ 204125 w 1089176"/>
                <a:gd name="connsiteY142" fmla="*/ 15741 h 1168450"/>
                <a:gd name="connsiteX143" fmla="*/ 194985 w 1089176"/>
                <a:gd name="connsiteY143" fmla="*/ 49763 h 1168450"/>
                <a:gd name="connsiteX144" fmla="*/ 185337 w 1089176"/>
                <a:gd name="connsiteY144" fmla="*/ 46715 h 1168450"/>
                <a:gd name="connsiteX145" fmla="*/ 196000 w 1089176"/>
                <a:gd name="connsiteY145" fmla="*/ 13710 h 1168450"/>
                <a:gd name="connsiteX146" fmla="*/ 311265 w 1089176"/>
                <a:gd name="connsiteY146" fmla="*/ 0 h 1168450"/>
                <a:gd name="connsiteX147" fmla="*/ 283338 w 1089176"/>
                <a:gd name="connsiteY147" fmla="*/ 37576 h 1168450"/>
                <a:gd name="connsiteX148" fmla="*/ 311265 w 1089176"/>
                <a:gd name="connsiteY148" fmla="*/ 0 h 11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89176" h="1168450">
                  <a:moveTo>
                    <a:pt x="786035" y="1041446"/>
                  </a:moveTo>
                  <a:cubicBezTo>
                    <a:pt x="788574" y="1041954"/>
                    <a:pt x="791621" y="1042461"/>
                    <a:pt x="794667" y="1042461"/>
                  </a:cubicBezTo>
                  <a:cubicBezTo>
                    <a:pt x="801776" y="1083591"/>
                    <a:pt x="808885" y="1124214"/>
                    <a:pt x="816501" y="1167883"/>
                  </a:cubicBezTo>
                  <a:cubicBezTo>
                    <a:pt x="773340" y="1169914"/>
                    <a:pt x="736273" y="1166868"/>
                    <a:pt x="697682" y="1152649"/>
                  </a:cubicBezTo>
                  <a:cubicBezTo>
                    <a:pt x="717993" y="1135385"/>
                    <a:pt x="739320" y="1122690"/>
                    <a:pt x="753537" y="1104918"/>
                  </a:cubicBezTo>
                  <a:cubicBezTo>
                    <a:pt x="767755" y="1086639"/>
                    <a:pt x="775372" y="1062773"/>
                    <a:pt x="786035" y="1041446"/>
                  </a:cubicBezTo>
                  <a:close/>
                  <a:moveTo>
                    <a:pt x="753029" y="998286"/>
                  </a:moveTo>
                  <a:cubicBezTo>
                    <a:pt x="867786" y="1021644"/>
                    <a:pt x="978482" y="1043986"/>
                    <a:pt x="1089176" y="1066836"/>
                  </a:cubicBezTo>
                  <a:cubicBezTo>
                    <a:pt x="1088161" y="1069375"/>
                    <a:pt x="1088161" y="1071914"/>
                    <a:pt x="1087653" y="1074453"/>
                  </a:cubicBezTo>
                  <a:cubicBezTo>
                    <a:pt x="1048554" y="1098318"/>
                    <a:pt x="779942" y="1040431"/>
                    <a:pt x="753029" y="998286"/>
                  </a:cubicBezTo>
                  <a:close/>
                  <a:moveTo>
                    <a:pt x="717994" y="963756"/>
                  </a:moveTo>
                  <a:cubicBezTo>
                    <a:pt x="720025" y="968834"/>
                    <a:pt x="722564" y="973912"/>
                    <a:pt x="723580" y="978990"/>
                  </a:cubicBezTo>
                  <a:cubicBezTo>
                    <a:pt x="724595" y="984575"/>
                    <a:pt x="723580" y="990669"/>
                    <a:pt x="723072" y="996761"/>
                  </a:cubicBezTo>
                  <a:cubicBezTo>
                    <a:pt x="720025" y="1030782"/>
                    <a:pt x="726626" y="1039414"/>
                    <a:pt x="762171" y="1043477"/>
                  </a:cubicBezTo>
                  <a:cubicBezTo>
                    <a:pt x="759632" y="1094254"/>
                    <a:pt x="721040" y="1129291"/>
                    <a:pt x="674833" y="1121166"/>
                  </a:cubicBezTo>
                  <a:cubicBezTo>
                    <a:pt x="677880" y="1116089"/>
                    <a:pt x="679403" y="1111519"/>
                    <a:pt x="682449" y="1108472"/>
                  </a:cubicBezTo>
                  <a:cubicBezTo>
                    <a:pt x="695144" y="1097301"/>
                    <a:pt x="703777" y="1085623"/>
                    <a:pt x="693621" y="1068358"/>
                  </a:cubicBezTo>
                  <a:cubicBezTo>
                    <a:pt x="682957" y="1050078"/>
                    <a:pt x="668739" y="1061756"/>
                    <a:pt x="650967" y="1066835"/>
                  </a:cubicBezTo>
                  <a:cubicBezTo>
                    <a:pt x="653506" y="1056171"/>
                    <a:pt x="653506" y="1048047"/>
                    <a:pt x="657568" y="1041954"/>
                  </a:cubicBezTo>
                  <a:cubicBezTo>
                    <a:pt x="672294" y="1018088"/>
                    <a:pt x="688035" y="994730"/>
                    <a:pt x="703777" y="971881"/>
                  </a:cubicBezTo>
                  <a:cubicBezTo>
                    <a:pt x="706823" y="967818"/>
                    <a:pt x="712916" y="966295"/>
                    <a:pt x="717994" y="963756"/>
                  </a:cubicBezTo>
                  <a:close/>
                  <a:moveTo>
                    <a:pt x="662140" y="938368"/>
                  </a:moveTo>
                  <a:cubicBezTo>
                    <a:pt x="669249" y="940907"/>
                    <a:pt x="677881" y="951062"/>
                    <a:pt x="678896" y="958679"/>
                  </a:cubicBezTo>
                  <a:cubicBezTo>
                    <a:pt x="682451" y="979498"/>
                    <a:pt x="678896" y="998794"/>
                    <a:pt x="661124" y="1015550"/>
                  </a:cubicBezTo>
                  <a:cubicBezTo>
                    <a:pt x="649953" y="1025705"/>
                    <a:pt x="644368" y="1041447"/>
                    <a:pt x="636751" y="1055156"/>
                  </a:cubicBezTo>
                  <a:cubicBezTo>
                    <a:pt x="632689" y="1062265"/>
                    <a:pt x="630150" y="1070898"/>
                    <a:pt x="624564" y="1077498"/>
                  </a:cubicBezTo>
                  <a:cubicBezTo>
                    <a:pt x="620502" y="1082576"/>
                    <a:pt x="613901" y="1087146"/>
                    <a:pt x="607807" y="1088162"/>
                  </a:cubicBezTo>
                  <a:cubicBezTo>
                    <a:pt x="605269" y="1088670"/>
                    <a:pt x="598668" y="1079530"/>
                    <a:pt x="598160" y="1073944"/>
                  </a:cubicBezTo>
                  <a:cubicBezTo>
                    <a:pt x="596129" y="1058203"/>
                    <a:pt x="584958" y="1059219"/>
                    <a:pt x="574802" y="1061250"/>
                  </a:cubicBezTo>
                  <a:cubicBezTo>
                    <a:pt x="530626" y="1068359"/>
                    <a:pt x="485942" y="1075467"/>
                    <a:pt x="441765" y="1083084"/>
                  </a:cubicBezTo>
                  <a:cubicBezTo>
                    <a:pt x="337671" y="1100857"/>
                    <a:pt x="234592" y="1122691"/>
                    <a:pt x="127959" y="1121167"/>
                  </a:cubicBezTo>
                  <a:cubicBezTo>
                    <a:pt x="110695" y="1121167"/>
                    <a:pt x="92923" y="1124214"/>
                    <a:pt x="75658" y="1127261"/>
                  </a:cubicBezTo>
                  <a:cubicBezTo>
                    <a:pt x="47223" y="1131831"/>
                    <a:pt x="39099" y="1127261"/>
                    <a:pt x="27928" y="1097809"/>
                  </a:cubicBezTo>
                  <a:cubicBezTo>
                    <a:pt x="33005" y="1095778"/>
                    <a:pt x="37576" y="1092224"/>
                    <a:pt x="43161" y="1091209"/>
                  </a:cubicBezTo>
                  <a:cubicBezTo>
                    <a:pt x="78706" y="1084100"/>
                    <a:pt x="108664" y="1066327"/>
                    <a:pt x="137099" y="1045001"/>
                  </a:cubicBezTo>
                  <a:cubicBezTo>
                    <a:pt x="141162" y="1041954"/>
                    <a:pt x="145732" y="1039416"/>
                    <a:pt x="150301" y="1036876"/>
                  </a:cubicBezTo>
                  <a:cubicBezTo>
                    <a:pt x="161980" y="1030783"/>
                    <a:pt x="166043" y="1036369"/>
                    <a:pt x="165027" y="1048048"/>
                  </a:cubicBezTo>
                  <a:cubicBezTo>
                    <a:pt x="164520" y="1056680"/>
                    <a:pt x="162488" y="1065312"/>
                    <a:pt x="160457" y="1078006"/>
                  </a:cubicBezTo>
                  <a:cubicBezTo>
                    <a:pt x="194986" y="1073436"/>
                    <a:pt x="225960" y="1070390"/>
                    <a:pt x="256427" y="1064804"/>
                  </a:cubicBezTo>
                  <a:cubicBezTo>
                    <a:pt x="349857" y="1048556"/>
                    <a:pt x="443289" y="1031799"/>
                    <a:pt x="536720" y="1014026"/>
                  </a:cubicBezTo>
                  <a:cubicBezTo>
                    <a:pt x="562108" y="1008949"/>
                    <a:pt x="586989" y="1000317"/>
                    <a:pt x="610855" y="990669"/>
                  </a:cubicBezTo>
                  <a:cubicBezTo>
                    <a:pt x="619994" y="986607"/>
                    <a:pt x="626595" y="974928"/>
                    <a:pt x="633197" y="966296"/>
                  </a:cubicBezTo>
                  <a:cubicBezTo>
                    <a:pt x="636751" y="961725"/>
                    <a:pt x="636751" y="954109"/>
                    <a:pt x="640305" y="950554"/>
                  </a:cubicBezTo>
                  <a:cubicBezTo>
                    <a:pt x="646399" y="944969"/>
                    <a:pt x="656554" y="936845"/>
                    <a:pt x="662140" y="938368"/>
                  </a:cubicBezTo>
                  <a:close/>
                  <a:moveTo>
                    <a:pt x="266581" y="398603"/>
                  </a:moveTo>
                  <a:cubicBezTo>
                    <a:pt x="275213" y="413837"/>
                    <a:pt x="272675" y="427039"/>
                    <a:pt x="260488" y="431101"/>
                  </a:cubicBezTo>
                  <a:cubicBezTo>
                    <a:pt x="221897" y="443287"/>
                    <a:pt x="219358" y="476801"/>
                    <a:pt x="213773" y="507267"/>
                  </a:cubicBezTo>
                  <a:cubicBezTo>
                    <a:pt x="191431" y="623040"/>
                    <a:pt x="170104" y="738812"/>
                    <a:pt x="148778" y="854585"/>
                  </a:cubicBezTo>
                  <a:cubicBezTo>
                    <a:pt x="142177" y="889622"/>
                    <a:pt x="137607" y="925166"/>
                    <a:pt x="132529" y="960710"/>
                  </a:cubicBezTo>
                  <a:cubicBezTo>
                    <a:pt x="132021" y="963757"/>
                    <a:pt x="131513" y="967819"/>
                    <a:pt x="133037" y="970358"/>
                  </a:cubicBezTo>
                  <a:cubicBezTo>
                    <a:pt x="147762" y="993715"/>
                    <a:pt x="130498" y="1001840"/>
                    <a:pt x="115264" y="1013011"/>
                  </a:cubicBezTo>
                  <a:cubicBezTo>
                    <a:pt x="103585" y="1021643"/>
                    <a:pt x="93938" y="1033322"/>
                    <a:pt x="83782" y="1044493"/>
                  </a:cubicBezTo>
                  <a:cubicBezTo>
                    <a:pt x="73119" y="1055664"/>
                    <a:pt x="64487" y="1068866"/>
                    <a:pt x="52809" y="1079022"/>
                  </a:cubicBezTo>
                  <a:cubicBezTo>
                    <a:pt x="41638" y="1088669"/>
                    <a:pt x="27419" y="1091717"/>
                    <a:pt x="16756" y="1078514"/>
                  </a:cubicBezTo>
                  <a:cubicBezTo>
                    <a:pt x="10156" y="1070390"/>
                    <a:pt x="5585" y="1060235"/>
                    <a:pt x="0" y="1051095"/>
                  </a:cubicBezTo>
                  <a:cubicBezTo>
                    <a:pt x="9140" y="1046524"/>
                    <a:pt x="17264" y="1039924"/>
                    <a:pt x="26912" y="1038400"/>
                  </a:cubicBezTo>
                  <a:cubicBezTo>
                    <a:pt x="39098" y="1036369"/>
                    <a:pt x="41638" y="1030276"/>
                    <a:pt x="41130" y="1019612"/>
                  </a:cubicBezTo>
                  <a:cubicBezTo>
                    <a:pt x="40114" y="1006410"/>
                    <a:pt x="39606" y="993208"/>
                    <a:pt x="38590" y="981021"/>
                  </a:cubicBezTo>
                  <a:cubicBezTo>
                    <a:pt x="44176" y="980006"/>
                    <a:pt x="45699" y="978990"/>
                    <a:pt x="46715" y="979498"/>
                  </a:cubicBezTo>
                  <a:cubicBezTo>
                    <a:pt x="72103" y="991684"/>
                    <a:pt x="79212" y="989654"/>
                    <a:pt x="87337" y="957156"/>
                  </a:cubicBezTo>
                  <a:cubicBezTo>
                    <a:pt x="102062" y="900285"/>
                    <a:pt x="115264" y="843414"/>
                    <a:pt x="126943" y="786036"/>
                  </a:cubicBezTo>
                  <a:cubicBezTo>
                    <a:pt x="142177" y="709362"/>
                    <a:pt x="155886" y="632180"/>
                    <a:pt x="167565" y="554998"/>
                  </a:cubicBezTo>
                  <a:cubicBezTo>
                    <a:pt x="172643" y="520470"/>
                    <a:pt x="174166" y="484925"/>
                    <a:pt x="173659" y="449888"/>
                  </a:cubicBezTo>
                  <a:cubicBezTo>
                    <a:pt x="173659" y="430085"/>
                    <a:pt x="179751" y="418406"/>
                    <a:pt x="198032" y="413837"/>
                  </a:cubicBezTo>
                  <a:cubicBezTo>
                    <a:pt x="219866" y="408251"/>
                    <a:pt x="243223" y="403681"/>
                    <a:pt x="266581" y="398603"/>
                  </a:cubicBezTo>
                  <a:close/>
                  <a:moveTo>
                    <a:pt x="166041" y="379308"/>
                  </a:moveTo>
                  <a:cubicBezTo>
                    <a:pt x="167565" y="384894"/>
                    <a:pt x="170104" y="389971"/>
                    <a:pt x="170104" y="395049"/>
                  </a:cubicBezTo>
                  <a:cubicBezTo>
                    <a:pt x="168580" y="419422"/>
                    <a:pt x="166041" y="443795"/>
                    <a:pt x="163503" y="467661"/>
                  </a:cubicBezTo>
                  <a:cubicBezTo>
                    <a:pt x="162995" y="470708"/>
                    <a:pt x="162487" y="474770"/>
                    <a:pt x="160456" y="476801"/>
                  </a:cubicBezTo>
                  <a:cubicBezTo>
                    <a:pt x="126943" y="508790"/>
                    <a:pt x="121357" y="552967"/>
                    <a:pt x="113233" y="594097"/>
                  </a:cubicBezTo>
                  <a:cubicBezTo>
                    <a:pt x="92922" y="696668"/>
                    <a:pt x="76166" y="800254"/>
                    <a:pt x="57378" y="903332"/>
                  </a:cubicBezTo>
                  <a:cubicBezTo>
                    <a:pt x="53823" y="921612"/>
                    <a:pt x="47730" y="939384"/>
                    <a:pt x="42652" y="957663"/>
                  </a:cubicBezTo>
                  <a:cubicBezTo>
                    <a:pt x="38590" y="957663"/>
                    <a:pt x="36051" y="957663"/>
                    <a:pt x="34020" y="957156"/>
                  </a:cubicBezTo>
                  <a:cubicBezTo>
                    <a:pt x="32497" y="941923"/>
                    <a:pt x="28434" y="926689"/>
                    <a:pt x="29957" y="911456"/>
                  </a:cubicBezTo>
                  <a:cubicBezTo>
                    <a:pt x="37067" y="835798"/>
                    <a:pt x="40113" y="758616"/>
                    <a:pt x="55855" y="684481"/>
                  </a:cubicBezTo>
                  <a:cubicBezTo>
                    <a:pt x="73118" y="600190"/>
                    <a:pt x="101046" y="517931"/>
                    <a:pt x="125927" y="435163"/>
                  </a:cubicBezTo>
                  <a:cubicBezTo>
                    <a:pt x="131005" y="417392"/>
                    <a:pt x="141161" y="401650"/>
                    <a:pt x="150809" y="385402"/>
                  </a:cubicBezTo>
                  <a:cubicBezTo>
                    <a:pt x="152839" y="381847"/>
                    <a:pt x="160456" y="381339"/>
                    <a:pt x="166041" y="379308"/>
                  </a:cubicBezTo>
                  <a:close/>
                  <a:moveTo>
                    <a:pt x="412312" y="199048"/>
                  </a:moveTo>
                  <a:cubicBezTo>
                    <a:pt x="413836" y="199556"/>
                    <a:pt x="414851" y="200571"/>
                    <a:pt x="416375" y="201587"/>
                  </a:cubicBezTo>
                  <a:cubicBezTo>
                    <a:pt x="413836" y="206665"/>
                    <a:pt x="411804" y="212250"/>
                    <a:pt x="408250" y="216313"/>
                  </a:cubicBezTo>
                  <a:cubicBezTo>
                    <a:pt x="377276" y="248810"/>
                    <a:pt x="346809" y="281816"/>
                    <a:pt x="315327" y="314313"/>
                  </a:cubicBezTo>
                  <a:cubicBezTo>
                    <a:pt x="310757" y="318884"/>
                    <a:pt x="305171" y="322438"/>
                    <a:pt x="299079" y="324976"/>
                  </a:cubicBezTo>
                  <a:cubicBezTo>
                    <a:pt x="295016" y="326500"/>
                    <a:pt x="286384" y="325992"/>
                    <a:pt x="285876" y="324469"/>
                  </a:cubicBezTo>
                  <a:cubicBezTo>
                    <a:pt x="284353" y="319391"/>
                    <a:pt x="283337" y="311267"/>
                    <a:pt x="285876" y="308728"/>
                  </a:cubicBezTo>
                  <a:cubicBezTo>
                    <a:pt x="327513" y="271660"/>
                    <a:pt x="370167" y="235608"/>
                    <a:pt x="412312" y="199048"/>
                  </a:cubicBezTo>
                  <a:close/>
                  <a:moveTo>
                    <a:pt x="204125" y="175183"/>
                  </a:moveTo>
                  <a:cubicBezTo>
                    <a:pt x="209203" y="175183"/>
                    <a:pt x="211234" y="174675"/>
                    <a:pt x="213265" y="175183"/>
                  </a:cubicBezTo>
                  <a:cubicBezTo>
                    <a:pt x="246778" y="182800"/>
                    <a:pt x="246270" y="184323"/>
                    <a:pt x="232561" y="215297"/>
                  </a:cubicBezTo>
                  <a:cubicBezTo>
                    <a:pt x="225452" y="231038"/>
                    <a:pt x="225959" y="249826"/>
                    <a:pt x="221898" y="273183"/>
                  </a:cubicBezTo>
                  <a:cubicBezTo>
                    <a:pt x="203110" y="273183"/>
                    <a:pt x="178229" y="273183"/>
                    <a:pt x="153855" y="273183"/>
                  </a:cubicBezTo>
                  <a:cubicBezTo>
                    <a:pt x="140145" y="273183"/>
                    <a:pt x="136083" y="266074"/>
                    <a:pt x="142684" y="254395"/>
                  </a:cubicBezTo>
                  <a:cubicBezTo>
                    <a:pt x="151824" y="238655"/>
                    <a:pt x="151824" y="223929"/>
                    <a:pt x="143192" y="208188"/>
                  </a:cubicBezTo>
                  <a:cubicBezTo>
                    <a:pt x="140653" y="203618"/>
                    <a:pt x="141669" y="191939"/>
                    <a:pt x="143192" y="191431"/>
                  </a:cubicBezTo>
                  <a:cubicBezTo>
                    <a:pt x="151316" y="189400"/>
                    <a:pt x="160964" y="187877"/>
                    <a:pt x="169089" y="189908"/>
                  </a:cubicBezTo>
                  <a:cubicBezTo>
                    <a:pt x="172643" y="190923"/>
                    <a:pt x="176705" y="200064"/>
                    <a:pt x="176705" y="205142"/>
                  </a:cubicBezTo>
                  <a:cubicBezTo>
                    <a:pt x="176198" y="220375"/>
                    <a:pt x="174166" y="235608"/>
                    <a:pt x="172135" y="253888"/>
                  </a:cubicBezTo>
                  <a:cubicBezTo>
                    <a:pt x="197524" y="252872"/>
                    <a:pt x="197524" y="234592"/>
                    <a:pt x="200571" y="220882"/>
                  </a:cubicBezTo>
                  <a:cubicBezTo>
                    <a:pt x="203617" y="206157"/>
                    <a:pt x="203110" y="190416"/>
                    <a:pt x="204125" y="175183"/>
                  </a:cubicBezTo>
                  <a:close/>
                  <a:moveTo>
                    <a:pt x="92415" y="156903"/>
                  </a:moveTo>
                  <a:cubicBezTo>
                    <a:pt x="98000" y="175183"/>
                    <a:pt x="102571" y="193971"/>
                    <a:pt x="109172" y="211743"/>
                  </a:cubicBezTo>
                  <a:cubicBezTo>
                    <a:pt x="117804" y="235609"/>
                    <a:pt x="128468" y="258458"/>
                    <a:pt x="136085" y="282325"/>
                  </a:cubicBezTo>
                  <a:cubicBezTo>
                    <a:pt x="138116" y="288925"/>
                    <a:pt x="133545" y="298065"/>
                    <a:pt x="132530" y="306190"/>
                  </a:cubicBezTo>
                  <a:cubicBezTo>
                    <a:pt x="127452" y="301620"/>
                    <a:pt x="118820" y="298065"/>
                    <a:pt x="117297" y="292480"/>
                  </a:cubicBezTo>
                  <a:cubicBezTo>
                    <a:pt x="105109" y="248303"/>
                    <a:pt x="94446" y="203619"/>
                    <a:pt x="83275" y="159442"/>
                  </a:cubicBezTo>
                  <a:cubicBezTo>
                    <a:pt x="85814" y="158426"/>
                    <a:pt x="89368" y="157411"/>
                    <a:pt x="92415" y="156903"/>
                  </a:cubicBezTo>
                  <a:close/>
                  <a:moveTo>
                    <a:pt x="350363" y="120850"/>
                  </a:moveTo>
                  <a:cubicBezTo>
                    <a:pt x="352394" y="121865"/>
                    <a:pt x="354933" y="122881"/>
                    <a:pt x="356965" y="123896"/>
                  </a:cubicBezTo>
                  <a:cubicBezTo>
                    <a:pt x="352394" y="133544"/>
                    <a:pt x="348332" y="143700"/>
                    <a:pt x="343254" y="152840"/>
                  </a:cubicBezTo>
                  <a:cubicBezTo>
                    <a:pt x="325990" y="184322"/>
                    <a:pt x="308218" y="215296"/>
                    <a:pt x="291970" y="247286"/>
                  </a:cubicBezTo>
                  <a:cubicBezTo>
                    <a:pt x="286384" y="257949"/>
                    <a:pt x="285368" y="270644"/>
                    <a:pt x="281306" y="284354"/>
                  </a:cubicBezTo>
                  <a:cubicBezTo>
                    <a:pt x="274197" y="284354"/>
                    <a:pt x="264549" y="284354"/>
                    <a:pt x="256933" y="284354"/>
                  </a:cubicBezTo>
                  <a:cubicBezTo>
                    <a:pt x="263026" y="306188"/>
                    <a:pt x="269119" y="327007"/>
                    <a:pt x="275720" y="350872"/>
                  </a:cubicBezTo>
                  <a:cubicBezTo>
                    <a:pt x="267596" y="371184"/>
                    <a:pt x="247285" y="367628"/>
                    <a:pt x="233575" y="367121"/>
                  </a:cubicBezTo>
                  <a:cubicBezTo>
                    <a:pt x="227482" y="378800"/>
                    <a:pt x="224435" y="391495"/>
                    <a:pt x="217327" y="394541"/>
                  </a:cubicBezTo>
                  <a:cubicBezTo>
                    <a:pt x="210725" y="397587"/>
                    <a:pt x="197523" y="392002"/>
                    <a:pt x="190414" y="385909"/>
                  </a:cubicBezTo>
                  <a:cubicBezTo>
                    <a:pt x="165534" y="364582"/>
                    <a:pt x="158424" y="336146"/>
                    <a:pt x="162487" y="304664"/>
                  </a:cubicBezTo>
                  <a:cubicBezTo>
                    <a:pt x="164518" y="289939"/>
                    <a:pt x="172135" y="287908"/>
                    <a:pt x="195492" y="292986"/>
                  </a:cubicBezTo>
                  <a:cubicBezTo>
                    <a:pt x="203108" y="309743"/>
                    <a:pt x="210218" y="324975"/>
                    <a:pt x="217327" y="340717"/>
                  </a:cubicBezTo>
                  <a:cubicBezTo>
                    <a:pt x="222404" y="337162"/>
                    <a:pt x="223927" y="336654"/>
                    <a:pt x="223927" y="335639"/>
                  </a:cubicBezTo>
                  <a:cubicBezTo>
                    <a:pt x="220881" y="306696"/>
                    <a:pt x="228498" y="282830"/>
                    <a:pt x="252363" y="263027"/>
                  </a:cubicBezTo>
                  <a:cubicBezTo>
                    <a:pt x="262518" y="254395"/>
                    <a:pt x="267088" y="237638"/>
                    <a:pt x="271659" y="223421"/>
                  </a:cubicBezTo>
                  <a:cubicBezTo>
                    <a:pt x="275213" y="212758"/>
                    <a:pt x="278767" y="207679"/>
                    <a:pt x="288922" y="214281"/>
                  </a:cubicBezTo>
                  <a:cubicBezTo>
                    <a:pt x="295524" y="172643"/>
                    <a:pt x="321420" y="145731"/>
                    <a:pt x="350363" y="120850"/>
                  </a:cubicBezTo>
                  <a:close/>
                  <a:moveTo>
                    <a:pt x="371690" y="97049"/>
                  </a:moveTo>
                  <a:cubicBezTo>
                    <a:pt x="376006" y="95462"/>
                    <a:pt x="381846" y="96224"/>
                    <a:pt x="389970" y="100540"/>
                  </a:cubicBezTo>
                  <a:cubicBezTo>
                    <a:pt x="381338" y="107141"/>
                    <a:pt x="374737" y="112219"/>
                    <a:pt x="368136" y="117804"/>
                  </a:cubicBezTo>
                  <a:cubicBezTo>
                    <a:pt x="366105" y="114250"/>
                    <a:pt x="362043" y="110188"/>
                    <a:pt x="362550" y="107648"/>
                  </a:cubicBezTo>
                  <a:cubicBezTo>
                    <a:pt x="364582" y="102571"/>
                    <a:pt x="367374" y="98636"/>
                    <a:pt x="371690" y="97049"/>
                  </a:cubicBezTo>
                  <a:close/>
                  <a:moveTo>
                    <a:pt x="180766" y="57887"/>
                  </a:moveTo>
                  <a:cubicBezTo>
                    <a:pt x="176196" y="98509"/>
                    <a:pt x="171626" y="138624"/>
                    <a:pt x="166041" y="183815"/>
                  </a:cubicBezTo>
                  <a:cubicBezTo>
                    <a:pt x="141668" y="164520"/>
                    <a:pt x="151316" y="89877"/>
                    <a:pt x="180766" y="57887"/>
                  </a:cubicBezTo>
                  <a:close/>
                  <a:moveTo>
                    <a:pt x="265566" y="38084"/>
                  </a:moveTo>
                  <a:cubicBezTo>
                    <a:pt x="269629" y="40623"/>
                    <a:pt x="273183" y="43161"/>
                    <a:pt x="276738" y="46209"/>
                  </a:cubicBezTo>
                  <a:cubicBezTo>
                    <a:pt x="273183" y="57887"/>
                    <a:pt x="269629" y="70074"/>
                    <a:pt x="266074" y="81753"/>
                  </a:cubicBezTo>
                  <a:cubicBezTo>
                    <a:pt x="258965" y="107141"/>
                    <a:pt x="251856" y="132530"/>
                    <a:pt x="243731" y="157919"/>
                  </a:cubicBezTo>
                  <a:cubicBezTo>
                    <a:pt x="241701" y="163504"/>
                    <a:pt x="236115" y="167566"/>
                    <a:pt x="232053" y="172644"/>
                  </a:cubicBezTo>
                  <a:cubicBezTo>
                    <a:pt x="227483" y="166551"/>
                    <a:pt x="221389" y="161473"/>
                    <a:pt x="218851" y="154364"/>
                  </a:cubicBezTo>
                  <a:cubicBezTo>
                    <a:pt x="217327" y="149794"/>
                    <a:pt x="219866" y="142686"/>
                    <a:pt x="221389" y="137100"/>
                  </a:cubicBezTo>
                  <a:cubicBezTo>
                    <a:pt x="230022" y="108157"/>
                    <a:pt x="251856" y="85814"/>
                    <a:pt x="258458" y="55856"/>
                  </a:cubicBezTo>
                  <a:cubicBezTo>
                    <a:pt x="259981" y="49763"/>
                    <a:pt x="263027" y="43669"/>
                    <a:pt x="265566" y="38084"/>
                  </a:cubicBezTo>
                  <a:close/>
                  <a:moveTo>
                    <a:pt x="196000" y="13710"/>
                  </a:moveTo>
                  <a:cubicBezTo>
                    <a:pt x="198539" y="14218"/>
                    <a:pt x="201586" y="15233"/>
                    <a:pt x="204125" y="15741"/>
                  </a:cubicBezTo>
                  <a:cubicBezTo>
                    <a:pt x="201078" y="26912"/>
                    <a:pt x="198031" y="38591"/>
                    <a:pt x="194985" y="49763"/>
                  </a:cubicBezTo>
                  <a:cubicBezTo>
                    <a:pt x="191938" y="48747"/>
                    <a:pt x="188891" y="47731"/>
                    <a:pt x="185337" y="46715"/>
                  </a:cubicBezTo>
                  <a:cubicBezTo>
                    <a:pt x="188891" y="35544"/>
                    <a:pt x="192446" y="24373"/>
                    <a:pt x="196000" y="13710"/>
                  </a:cubicBezTo>
                  <a:close/>
                  <a:moveTo>
                    <a:pt x="311265" y="0"/>
                  </a:moveTo>
                  <a:cubicBezTo>
                    <a:pt x="312789" y="22342"/>
                    <a:pt x="302633" y="31990"/>
                    <a:pt x="283338" y="37576"/>
                  </a:cubicBezTo>
                  <a:cubicBezTo>
                    <a:pt x="282322" y="16757"/>
                    <a:pt x="294001" y="8125"/>
                    <a:pt x="311265" y="0"/>
                  </a:cubicBezTo>
                  <a:close/>
                </a:path>
              </a:pathLst>
            </a:custGeom>
            <a:solidFill>
              <a:schemeClr val="accent1"/>
            </a:solidFill>
            <a:ln w="69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D1C8F6-F5F3-4CC7-BBB7-71C5147116FE}"/>
              </a:ext>
            </a:extLst>
          </p:cNvPr>
          <p:cNvGrpSpPr/>
          <p:nvPr/>
        </p:nvGrpSpPr>
        <p:grpSpPr>
          <a:xfrm rot="631684">
            <a:off x="8501371" y="5202274"/>
            <a:ext cx="780379" cy="654687"/>
            <a:chOff x="10838916" y="1490494"/>
            <a:chExt cx="1054514" cy="88466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E25BBD-04EB-44D2-8DCE-95895BEAB1DF}"/>
                </a:ext>
              </a:extLst>
            </p:cNvPr>
            <p:cNvSpPr/>
            <p:nvPr/>
          </p:nvSpPr>
          <p:spPr>
            <a:xfrm>
              <a:off x="10838916" y="1490494"/>
              <a:ext cx="1054514" cy="884669"/>
            </a:xfrm>
            <a:custGeom>
              <a:avLst/>
              <a:gdLst>
                <a:gd name="connsiteX0" fmla="*/ 1570150 w 1822628"/>
                <a:gd name="connsiteY0" fmla="*/ 1292739 h 1529067"/>
                <a:gd name="connsiteX1" fmla="*/ 1543602 w 1822628"/>
                <a:gd name="connsiteY1" fmla="*/ 1305247 h 1529067"/>
                <a:gd name="connsiteX2" fmla="*/ 1404480 w 1822628"/>
                <a:gd name="connsiteY2" fmla="*/ 1418842 h 1529067"/>
                <a:gd name="connsiteX3" fmla="*/ 1303138 w 1822628"/>
                <a:gd name="connsiteY3" fmla="*/ 1445390 h 1529067"/>
                <a:gd name="connsiteX4" fmla="*/ 1075948 w 1822628"/>
                <a:gd name="connsiteY4" fmla="*/ 1506910 h 1529067"/>
                <a:gd name="connsiteX5" fmla="*/ 820167 w 1822628"/>
                <a:gd name="connsiteY5" fmla="*/ 1498231 h 1529067"/>
                <a:gd name="connsiteX6" fmla="*/ 639181 w 1822628"/>
                <a:gd name="connsiteY6" fmla="*/ 1453048 h 1529067"/>
                <a:gd name="connsiteX7" fmla="*/ 384676 w 1822628"/>
                <a:gd name="connsiteY7" fmla="*/ 1371873 h 1529067"/>
                <a:gd name="connsiteX8" fmla="*/ 315498 w 1822628"/>
                <a:gd name="connsiteY8" fmla="*/ 1326690 h 1529067"/>
                <a:gd name="connsiteX9" fmla="*/ 66865 w 1822628"/>
                <a:gd name="connsiteY9" fmla="*/ 1118134 h 1529067"/>
                <a:gd name="connsiteX10" fmla="*/ 181737 w 1822628"/>
                <a:gd name="connsiteY10" fmla="*/ 308673 h 1529067"/>
                <a:gd name="connsiteX11" fmla="*/ 293290 w 1822628"/>
                <a:gd name="connsiteY11" fmla="*/ 221881 h 1529067"/>
                <a:gd name="connsiteX12" fmla="*/ 620035 w 1822628"/>
                <a:gd name="connsiteY12" fmla="*/ 130750 h 1529067"/>
                <a:gd name="connsiteX13" fmla="*/ 664197 w 1822628"/>
                <a:gd name="connsiteY13" fmla="*/ 109052 h 1529067"/>
                <a:gd name="connsiteX14" fmla="*/ 1061653 w 1822628"/>
                <a:gd name="connsiteY14" fmla="*/ 57998 h 1529067"/>
                <a:gd name="connsiteX15" fmla="*/ 1131086 w 1822628"/>
                <a:gd name="connsiteY15" fmla="*/ 72804 h 1529067"/>
                <a:gd name="connsiteX16" fmla="*/ 1401417 w 1822628"/>
                <a:gd name="connsiteY16" fmla="*/ 160872 h 1529067"/>
                <a:gd name="connsiteX17" fmla="*/ 1505822 w 1822628"/>
                <a:gd name="connsiteY17" fmla="*/ 230560 h 1529067"/>
                <a:gd name="connsiteX18" fmla="*/ 1736586 w 1822628"/>
                <a:gd name="connsiteY18" fmla="*/ 466430 h 1529067"/>
                <a:gd name="connsiteX19" fmla="*/ 1819294 w 1822628"/>
                <a:gd name="connsiteY19" fmla="*/ 744929 h 1529067"/>
                <a:gd name="connsiteX20" fmla="*/ 1803978 w 1822628"/>
                <a:gd name="connsiteY20" fmla="*/ 977225 h 1529067"/>
                <a:gd name="connsiteX21" fmla="*/ 1676087 w 1822628"/>
                <a:gd name="connsiteY21" fmla="*/ 1253172 h 1529067"/>
                <a:gd name="connsiteX22" fmla="*/ 1570150 w 1822628"/>
                <a:gd name="connsiteY22" fmla="*/ 1292739 h 152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2628" h="1529067">
                  <a:moveTo>
                    <a:pt x="1570150" y="1292739"/>
                  </a:moveTo>
                  <a:cubicBezTo>
                    <a:pt x="1559174" y="1283294"/>
                    <a:pt x="1548963" y="1295036"/>
                    <a:pt x="1543602" y="1305247"/>
                  </a:cubicBezTo>
                  <a:cubicBezTo>
                    <a:pt x="1513736" y="1363449"/>
                    <a:pt x="1459108" y="1391018"/>
                    <a:pt x="1404480" y="1418842"/>
                  </a:cubicBezTo>
                  <a:cubicBezTo>
                    <a:pt x="1356234" y="1444114"/>
                    <a:pt x="1307478" y="1446411"/>
                    <a:pt x="1303138" y="1445390"/>
                  </a:cubicBezTo>
                  <a:cubicBezTo>
                    <a:pt x="1208943" y="1424458"/>
                    <a:pt x="1147423" y="1454069"/>
                    <a:pt x="1075948" y="1506910"/>
                  </a:cubicBezTo>
                  <a:cubicBezTo>
                    <a:pt x="1018512" y="1544180"/>
                    <a:pt x="858713" y="1536011"/>
                    <a:pt x="820167" y="1498231"/>
                  </a:cubicBezTo>
                  <a:cubicBezTo>
                    <a:pt x="765029" y="1437222"/>
                    <a:pt x="726738" y="1423182"/>
                    <a:pt x="639181" y="1453048"/>
                  </a:cubicBezTo>
                  <a:cubicBezTo>
                    <a:pt x="548815" y="1483936"/>
                    <a:pt x="451302" y="1456112"/>
                    <a:pt x="384676" y="1371873"/>
                  </a:cubicBezTo>
                  <a:cubicBezTo>
                    <a:pt x="366552" y="1349154"/>
                    <a:pt x="346641" y="1331285"/>
                    <a:pt x="315498" y="1326690"/>
                  </a:cubicBezTo>
                  <a:cubicBezTo>
                    <a:pt x="190416" y="1308310"/>
                    <a:pt x="108474" y="1230453"/>
                    <a:pt x="66865" y="1118134"/>
                  </a:cubicBezTo>
                  <a:cubicBezTo>
                    <a:pt x="-40603" y="829424"/>
                    <a:pt x="-29627" y="553732"/>
                    <a:pt x="181737" y="308673"/>
                  </a:cubicBezTo>
                  <a:cubicBezTo>
                    <a:pt x="216453" y="273956"/>
                    <a:pt x="238151" y="248174"/>
                    <a:pt x="293290" y="221881"/>
                  </a:cubicBezTo>
                  <a:cubicBezTo>
                    <a:pt x="383655" y="125389"/>
                    <a:pt x="492145" y="91183"/>
                    <a:pt x="620035" y="130750"/>
                  </a:cubicBezTo>
                  <a:cubicBezTo>
                    <a:pt x="644797" y="138408"/>
                    <a:pt x="651689" y="125134"/>
                    <a:pt x="664197" y="109052"/>
                  </a:cubicBezTo>
                  <a:cubicBezTo>
                    <a:pt x="757371" y="-12457"/>
                    <a:pt x="941931" y="-36707"/>
                    <a:pt x="1061653" y="57998"/>
                  </a:cubicBezTo>
                  <a:cubicBezTo>
                    <a:pt x="1084882" y="76377"/>
                    <a:pt x="1102240" y="80206"/>
                    <a:pt x="1131086" y="72804"/>
                  </a:cubicBezTo>
                  <a:cubicBezTo>
                    <a:pt x="1238555" y="44979"/>
                    <a:pt x="1333770" y="64890"/>
                    <a:pt x="1401417" y="160872"/>
                  </a:cubicBezTo>
                  <a:cubicBezTo>
                    <a:pt x="1427710" y="198141"/>
                    <a:pt x="1466000" y="215755"/>
                    <a:pt x="1505822" y="230560"/>
                  </a:cubicBezTo>
                  <a:cubicBezTo>
                    <a:pt x="1620439" y="272935"/>
                    <a:pt x="1691404" y="356664"/>
                    <a:pt x="1736586" y="466430"/>
                  </a:cubicBezTo>
                  <a:cubicBezTo>
                    <a:pt x="1773601" y="556540"/>
                    <a:pt x="1797341" y="650480"/>
                    <a:pt x="1819294" y="744929"/>
                  </a:cubicBezTo>
                  <a:cubicBezTo>
                    <a:pt x="1831292" y="790878"/>
                    <a:pt x="1813678" y="917237"/>
                    <a:pt x="1803978" y="977225"/>
                  </a:cubicBezTo>
                  <a:cubicBezTo>
                    <a:pt x="1774877" y="1073973"/>
                    <a:pt x="1752158" y="1189610"/>
                    <a:pt x="1676087" y="1253172"/>
                  </a:cubicBezTo>
                  <a:cubicBezTo>
                    <a:pt x="1661537" y="1272062"/>
                    <a:pt x="1611760" y="1328477"/>
                    <a:pt x="1570150" y="12927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A03753-09BA-4E30-BD20-59739F102F3F}"/>
                </a:ext>
              </a:extLst>
            </p:cNvPr>
            <p:cNvSpPr/>
            <p:nvPr/>
          </p:nvSpPr>
          <p:spPr>
            <a:xfrm>
              <a:off x="10854539" y="1502627"/>
              <a:ext cx="1018621" cy="849958"/>
            </a:xfrm>
            <a:custGeom>
              <a:avLst/>
              <a:gdLst>
                <a:gd name="connsiteX0" fmla="*/ 582516 w 1018621"/>
                <a:gd name="connsiteY0" fmla="*/ 703607 h 849958"/>
                <a:gd name="connsiteX1" fmla="*/ 605113 w 1018621"/>
                <a:gd name="connsiteY1" fmla="*/ 717194 h 849958"/>
                <a:gd name="connsiteX2" fmla="*/ 682651 w 1018621"/>
                <a:gd name="connsiteY2" fmla="*/ 758695 h 849958"/>
                <a:gd name="connsiteX3" fmla="*/ 492573 w 1018621"/>
                <a:gd name="connsiteY3" fmla="*/ 844356 h 849958"/>
                <a:gd name="connsiteX4" fmla="*/ 434825 w 1018621"/>
                <a:gd name="connsiteY4" fmla="*/ 800935 h 849958"/>
                <a:gd name="connsiteX5" fmla="*/ 439699 w 1018621"/>
                <a:gd name="connsiteY5" fmla="*/ 755889 h 849958"/>
                <a:gd name="connsiteX6" fmla="*/ 451071 w 1018621"/>
                <a:gd name="connsiteY6" fmla="*/ 726794 h 849958"/>
                <a:gd name="connsiteX7" fmla="*/ 467760 w 1018621"/>
                <a:gd name="connsiteY7" fmla="*/ 707299 h 849958"/>
                <a:gd name="connsiteX8" fmla="*/ 484597 w 1018621"/>
                <a:gd name="connsiteY8" fmla="*/ 726942 h 849958"/>
                <a:gd name="connsiteX9" fmla="*/ 529791 w 1018621"/>
                <a:gd name="connsiteY9" fmla="*/ 767852 h 849958"/>
                <a:gd name="connsiteX10" fmla="*/ 565679 w 1018621"/>
                <a:gd name="connsiteY10" fmla="*/ 723102 h 849958"/>
                <a:gd name="connsiteX11" fmla="*/ 582516 w 1018621"/>
                <a:gd name="connsiteY11" fmla="*/ 703607 h 849958"/>
                <a:gd name="connsiteX12" fmla="*/ 358469 w 1018621"/>
                <a:gd name="connsiteY12" fmla="*/ 166898 h 849958"/>
                <a:gd name="connsiteX13" fmla="*/ 406468 w 1018621"/>
                <a:gd name="connsiteY13" fmla="*/ 178418 h 849958"/>
                <a:gd name="connsiteX14" fmla="*/ 418284 w 1018621"/>
                <a:gd name="connsiteY14" fmla="*/ 227747 h 849958"/>
                <a:gd name="connsiteX15" fmla="*/ 384905 w 1018621"/>
                <a:gd name="connsiteY15" fmla="*/ 286233 h 849958"/>
                <a:gd name="connsiteX16" fmla="*/ 317115 w 1018621"/>
                <a:gd name="connsiteY16" fmla="*/ 378539 h 849958"/>
                <a:gd name="connsiteX17" fmla="*/ 251688 w 1018621"/>
                <a:gd name="connsiteY17" fmla="*/ 478083 h 849958"/>
                <a:gd name="connsiteX18" fmla="*/ 320808 w 1018621"/>
                <a:gd name="connsiteY18" fmla="*/ 524163 h 849958"/>
                <a:gd name="connsiteX19" fmla="*/ 356696 w 1018621"/>
                <a:gd name="connsiteY19" fmla="*/ 596827 h 849958"/>
                <a:gd name="connsiteX20" fmla="*/ 304414 w 1018621"/>
                <a:gd name="connsiteY20" fmla="*/ 597270 h 849958"/>
                <a:gd name="connsiteX21" fmla="*/ 276057 w 1018621"/>
                <a:gd name="connsiteY21" fmla="*/ 621492 h 849958"/>
                <a:gd name="connsiteX22" fmla="*/ 379737 w 1018621"/>
                <a:gd name="connsiteY22" fmla="*/ 757072 h 849958"/>
                <a:gd name="connsiteX23" fmla="*/ 403219 w 1018621"/>
                <a:gd name="connsiteY23" fmla="*/ 780554 h 849958"/>
                <a:gd name="connsiteX24" fmla="*/ 380179 w 1018621"/>
                <a:gd name="connsiteY24" fmla="*/ 800936 h 849958"/>
                <a:gd name="connsiteX25" fmla="*/ 198962 w 1018621"/>
                <a:gd name="connsiteY25" fmla="*/ 743632 h 849958"/>
                <a:gd name="connsiteX26" fmla="*/ 121720 w 1018621"/>
                <a:gd name="connsiteY26" fmla="*/ 453419 h 849958"/>
                <a:gd name="connsiteX27" fmla="*/ 193793 w 1018621"/>
                <a:gd name="connsiteY27" fmla="*/ 263192 h 849958"/>
                <a:gd name="connsiteX28" fmla="*/ 358469 w 1018621"/>
                <a:gd name="connsiteY28" fmla="*/ 166898 h 849958"/>
                <a:gd name="connsiteX29" fmla="*/ 705301 w 1018621"/>
                <a:gd name="connsiteY29" fmla="*/ 162823 h 849958"/>
                <a:gd name="connsiteX30" fmla="*/ 810995 w 1018621"/>
                <a:gd name="connsiteY30" fmla="*/ 209138 h 849958"/>
                <a:gd name="connsiteX31" fmla="*/ 904484 w 1018621"/>
                <a:gd name="connsiteY31" fmla="*/ 362589 h 849958"/>
                <a:gd name="connsiteX32" fmla="*/ 906846 w 1018621"/>
                <a:gd name="connsiteY32" fmla="*/ 371598 h 849958"/>
                <a:gd name="connsiteX33" fmla="*/ 836103 w 1018621"/>
                <a:gd name="connsiteY33" fmla="*/ 763718 h 849958"/>
                <a:gd name="connsiteX34" fmla="*/ 680731 w 1018621"/>
                <a:gd name="connsiteY34" fmla="*/ 808173 h 849958"/>
                <a:gd name="connsiteX35" fmla="*/ 737297 w 1018621"/>
                <a:gd name="connsiteY35" fmla="*/ 725023 h 849958"/>
                <a:gd name="connsiteX36" fmla="*/ 799623 w 1018621"/>
                <a:gd name="connsiteY36" fmla="*/ 607314 h 849958"/>
                <a:gd name="connsiteX37" fmla="*/ 775254 w 1018621"/>
                <a:gd name="connsiteY37" fmla="*/ 585455 h 849958"/>
                <a:gd name="connsiteX38" fmla="*/ 725925 w 1018621"/>
                <a:gd name="connsiteY38" fmla="*/ 564483 h 849958"/>
                <a:gd name="connsiteX39" fmla="*/ 763438 w 1018621"/>
                <a:gd name="connsiteY39" fmla="*/ 513382 h 849958"/>
                <a:gd name="connsiteX40" fmla="*/ 772300 w 1018621"/>
                <a:gd name="connsiteY40" fmla="*/ 417678 h 849958"/>
                <a:gd name="connsiteX41" fmla="*/ 682947 w 1018621"/>
                <a:gd name="connsiteY41" fmla="*/ 299820 h 849958"/>
                <a:gd name="connsiteX42" fmla="*/ 615304 w 1018621"/>
                <a:gd name="connsiteY42" fmla="*/ 461838 h 849958"/>
                <a:gd name="connsiteX43" fmla="*/ 656953 w 1018621"/>
                <a:gd name="connsiteY43" fmla="*/ 525935 h 849958"/>
                <a:gd name="connsiteX44" fmla="*/ 707168 w 1018621"/>
                <a:gd name="connsiteY44" fmla="*/ 540114 h 849958"/>
                <a:gd name="connsiteX45" fmla="*/ 682947 w 1018621"/>
                <a:gd name="connsiteY45" fmla="*/ 603325 h 849958"/>
                <a:gd name="connsiteX46" fmla="*/ 674971 w 1018621"/>
                <a:gd name="connsiteY46" fmla="*/ 635375 h 849958"/>
                <a:gd name="connsiteX47" fmla="*/ 618553 w 1018621"/>
                <a:gd name="connsiteY47" fmla="*/ 639510 h 849958"/>
                <a:gd name="connsiteX48" fmla="*/ 578972 w 1018621"/>
                <a:gd name="connsiteY48" fmla="*/ 619572 h 849958"/>
                <a:gd name="connsiteX49" fmla="*/ 480314 w 1018621"/>
                <a:gd name="connsiteY49" fmla="*/ 617651 h 849958"/>
                <a:gd name="connsiteX50" fmla="*/ 432315 w 1018621"/>
                <a:gd name="connsiteY50" fmla="*/ 646304 h 849958"/>
                <a:gd name="connsiteX51" fmla="*/ 409866 w 1018621"/>
                <a:gd name="connsiteY51" fmla="*/ 659301 h 849958"/>
                <a:gd name="connsiteX52" fmla="*/ 384906 w 1018621"/>
                <a:gd name="connsiteY52" fmla="*/ 642316 h 849958"/>
                <a:gd name="connsiteX53" fmla="*/ 374715 w 1018621"/>
                <a:gd name="connsiteY53" fmla="*/ 544396 h 849958"/>
                <a:gd name="connsiteX54" fmla="*/ 408684 w 1018621"/>
                <a:gd name="connsiteY54" fmla="*/ 524606 h 849958"/>
                <a:gd name="connsiteX55" fmla="*/ 444277 w 1018621"/>
                <a:gd name="connsiteY55" fmla="*/ 468927 h 849958"/>
                <a:gd name="connsiteX56" fmla="*/ 390518 w 1018621"/>
                <a:gd name="connsiteY56" fmla="*/ 348854 h 849958"/>
                <a:gd name="connsiteX57" fmla="*/ 493459 w 1018621"/>
                <a:gd name="connsiteY57" fmla="*/ 200424 h 849958"/>
                <a:gd name="connsiteX58" fmla="*/ 678664 w 1018621"/>
                <a:gd name="connsiteY58" fmla="*/ 286380 h 849958"/>
                <a:gd name="connsiteX59" fmla="*/ 650012 w 1018621"/>
                <a:gd name="connsiteY59" fmla="*/ 210910 h 849958"/>
                <a:gd name="connsiteX60" fmla="*/ 664190 w 1018621"/>
                <a:gd name="connsiteY60" fmla="*/ 168522 h 849958"/>
                <a:gd name="connsiteX61" fmla="*/ 705301 w 1018621"/>
                <a:gd name="connsiteY61" fmla="*/ 162823 h 849958"/>
                <a:gd name="connsiteX62" fmla="*/ 795025 w 1018621"/>
                <a:gd name="connsiteY62" fmla="*/ 124695 h 849958"/>
                <a:gd name="connsiteX63" fmla="*/ 904188 w 1018621"/>
                <a:gd name="connsiteY63" fmla="*/ 173839 h 849958"/>
                <a:gd name="connsiteX64" fmla="*/ 987338 w 1018621"/>
                <a:gd name="connsiteY64" fmla="*/ 302183 h 849958"/>
                <a:gd name="connsiteX65" fmla="*/ 970501 w 1018621"/>
                <a:gd name="connsiteY65" fmla="*/ 668605 h 849958"/>
                <a:gd name="connsiteX66" fmla="*/ 918366 w 1018621"/>
                <a:gd name="connsiteY66" fmla="*/ 729010 h 849958"/>
                <a:gd name="connsiteX67" fmla="*/ 902858 w 1018621"/>
                <a:gd name="connsiteY67" fmla="*/ 673921 h 849958"/>
                <a:gd name="connsiteX68" fmla="*/ 921910 w 1018621"/>
                <a:gd name="connsiteY68" fmla="*/ 337924 h 849958"/>
                <a:gd name="connsiteX69" fmla="*/ 832262 w 1018621"/>
                <a:gd name="connsiteY69" fmla="*/ 207808 h 849958"/>
                <a:gd name="connsiteX70" fmla="*/ 672460 w 1018621"/>
                <a:gd name="connsiteY70" fmla="*/ 144892 h 849958"/>
                <a:gd name="connsiteX71" fmla="*/ 795025 w 1018621"/>
                <a:gd name="connsiteY71" fmla="*/ 124695 h 849958"/>
                <a:gd name="connsiteX72" fmla="*/ 259722 w 1018621"/>
                <a:gd name="connsiteY72" fmla="*/ 120488 h 849958"/>
                <a:gd name="connsiteX73" fmla="*/ 337203 w 1018621"/>
                <a:gd name="connsiteY73" fmla="*/ 149322 h 849958"/>
                <a:gd name="connsiteX74" fmla="*/ 129105 w 1018621"/>
                <a:gd name="connsiteY74" fmla="*/ 321973 h 849958"/>
                <a:gd name="connsiteX75" fmla="*/ 105622 w 1018621"/>
                <a:gd name="connsiteY75" fmla="*/ 596826 h 849958"/>
                <a:gd name="connsiteX76" fmla="*/ 161450 w 1018621"/>
                <a:gd name="connsiteY76" fmla="*/ 726056 h 849958"/>
                <a:gd name="connsiteX77" fmla="*/ 50829 w 1018621"/>
                <a:gd name="connsiteY77" fmla="*/ 654426 h 849958"/>
                <a:gd name="connsiteX78" fmla="*/ 45364 w 1018621"/>
                <a:gd name="connsiteY78" fmla="*/ 263192 h 849958"/>
                <a:gd name="connsiteX79" fmla="*/ 259722 w 1018621"/>
                <a:gd name="connsiteY79" fmla="*/ 120488 h 849958"/>
                <a:gd name="connsiteX80" fmla="*/ 300057 w 1018621"/>
                <a:gd name="connsiteY80" fmla="*/ 74350 h 849958"/>
                <a:gd name="connsiteX81" fmla="*/ 402924 w 1018621"/>
                <a:gd name="connsiteY81" fmla="*/ 114615 h 849958"/>
                <a:gd name="connsiteX82" fmla="*/ 407798 w 1018621"/>
                <a:gd name="connsiteY82" fmla="*/ 140018 h 849958"/>
                <a:gd name="connsiteX83" fmla="*/ 386087 w 1018621"/>
                <a:gd name="connsiteY83" fmla="*/ 144006 h 849958"/>
                <a:gd name="connsiteX84" fmla="*/ 347836 w 1018621"/>
                <a:gd name="connsiteY84" fmla="*/ 130123 h 849958"/>
                <a:gd name="connsiteX85" fmla="*/ 192760 w 1018621"/>
                <a:gd name="connsiteY85" fmla="*/ 116387 h 849958"/>
                <a:gd name="connsiteX86" fmla="*/ 300057 w 1018621"/>
                <a:gd name="connsiteY86" fmla="*/ 74350 h 849958"/>
                <a:gd name="connsiteX87" fmla="*/ 681322 w 1018621"/>
                <a:gd name="connsiteY87" fmla="*/ 42837 h 849958"/>
                <a:gd name="connsiteX88" fmla="*/ 759451 w 1018621"/>
                <a:gd name="connsiteY88" fmla="*/ 72671 h 849958"/>
                <a:gd name="connsiteX89" fmla="*/ 769346 w 1018621"/>
                <a:gd name="connsiteY89" fmla="*/ 93938 h 849958"/>
                <a:gd name="connsiteX90" fmla="*/ 749703 w 1018621"/>
                <a:gd name="connsiteY90" fmla="*/ 102652 h 849958"/>
                <a:gd name="connsiteX91" fmla="*/ 642922 w 1018621"/>
                <a:gd name="connsiteY91" fmla="*/ 139132 h 849958"/>
                <a:gd name="connsiteX92" fmla="*/ 579119 w 1018621"/>
                <a:gd name="connsiteY92" fmla="*/ 114911 h 849958"/>
                <a:gd name="connsiteX93" fmla="*/ 595366 w 1018621"/>
                <a:gd name="connsiteY93" fmla="*/ 75920 h 849958"/>
                <a:gd name="connsiteX94" fmla="*/ 681322 w 1018621"/>
                <a:gd name="connsiteY94" fmla="*/ 42837 h 849958"/>
                <a:gd name="connsiteX95" fmla="*/ 523921 w 1018621"/>
                <a:gd name="connsiteY95" fmla="*/ 26148 h 849958"/>
                <a:gd name="connsiteX96" fmla="*/ 557114 w 1018621"/>
                <a:gd name="connsiteY96" fmla="*/ 37816 h 849958"/>
                <a:gd name="connsiteX97" fmla="*/ 558295 w 1018621"/>
                <a:gd name="connsiteY97" fmla="*/ 39588 h 849958"/>
                <a:gd name="connsiteX98" fmla="*/ 559329 w 1018621"/>
                <a:gd name="connsiteY98" fmla="*/ 39145 h 849958"/>
                <a:gd name="connsiteX99" fmla="*/ 558295 w 1018621"/>
                <a:gd name="connsiteY99" fmla="*/ 84930 h 849958"/>
                <a:gd name="connsiteX100" fmla="*/ 579415 w 1018621"/>
                <a:gd name="connsiteY100" fmla="*/ 142677 h 849958"/>
                <a:gd name="connsiteX101" fmla="*/ 606295 w 1018621"/>
                <a:gd name="connsiteY101" fmla="*/ 173692 h 849958"/>
                <a:gd name="connsiteX102" fmla="*/ 567600 w 1018621"/>
                <a:gd name="connsiteY102" fmla="*/ 182997 h 849958"/>
                <a:gd name="connsiteX103" fmla="*/ 458604 w 1018621"/>
                <a:gd name="connsiteY103" fmla="*/ 193926 h 849958"/>
                <a:gd name="connsiteX104" fmla="*/ 433053 w 1018621"/>
                <a:gd name="connsiteY104" fmla="*/ 177827 h 849958"/>
                <a:gd name="connsiteX105" fmla="*/ 426997 w 1018621"/>
                <a:gd name="connsiteY105" fmla="*/ 139575 h 849958"/>
                <a:gd name="connsiteX106" fmla="*/ 479281 w 1018621"/>
                <a:gd name="connsiteY106" fmla="*/ 55096 h 849958"/>
                <a:gd name="connsiteX107" fmla="*/ 484893 w 1018621"/>
                <a:gd name="connsiteY107" fmla="*/ 49188 h 849958"/>
                <a:gd name="connsiteX108" fmla="*/ 531416 w 1018621"/>
                <a:gd name="connsiteY108" fmla="*/ 75625 h 849958"/>
                <a:gd name="connsiteX109" fmla="*/ 557557 w 1018621"/>
                <a:gd name="connsiteY109" fmla="*/ 42099 h 849958"/>
                <a:gd name="connsiteX110" fmla="*/ 544560 w 1018621"/>
                <a:gd name="connsiteY110" fmla="*/ 53767 h 849958"/>
                <a:gd name="connsiteX111" fmla="*/ 521077 w 1018621"/>
                <a:gd name="connsiteY111" fmla="*/ 65729 h 849958"/>
                <a:gd name="connsiteX112" fmla="*/ 520930 w 1018621"/>
                <a:gd name="connsiteY112" fmla="*/ 65729 h 849958"/>
                <a:gd name="connsiteX113" fmla="*/ 514431 w 1018621"/>
                <a:gd name="connsiteY113" fmla="*/ 65287 h 849958"/>
                <a:gd name="connsiteX114" fmla="*/ 491982 w 1018621"/>
                <a:gd name="connsiteY114" fmla="*/ 44757 h 849958"/>
                <a:gd name="connsiteX115" fmla="*/ 492278 w 1018621"/>
                <a:gd name="connsiteY115" fmla="*/ 41508 h 849958"/>
                <a:gd name="connsiteX116" fmla="*/ 523921 w 1018621"/>
                <a:gd name="connsiteY116" fmla="*/ 26148 h 849958"/>
                <a:gd name="connsiteX117" fmla="*/ 528896 w 1018621"/>
                <a:gd name="connsiteY117" fmla="*/ 1407 h 849958"/>
                <a:gd name="connsiteX118" fmla="*/ 567600 w 1018621"/>
                <a:gd name="connsiteY118" fmla="*/ 13447 h 849958"/>
                <a:gd name="connsiteX119" fmla="*/ 597138 w 1018621"/>
                <a:gd name="connsiteY119" fmla="*/ 47121 h 849958"/>
                <a:gd name="connsiteX120" fmla="*/ 585914 w 1018621"/>
                <a:gd name="connsiteY120" fmla="*/ 56573 h 849958"/>
                <a:gd name="connsiteX121" fmla="*/ 577495 w 1018621"/>
                <a:gd name="connsiteY121" fmla="*/ 45939 h 849958"/>
                <a:gd name="connsiteX122" fmla="*/ 513840 w 1018621"/>
                <a:gd name="connsiteY122" fmla="*/ 14333 h 849958"/>
                <a:gd name="connsiteX123" fmla="*/ 462887 w 1018621"/>
                <a:gd name="connsiteY123" fmla="*/ 54505 h 849958"/>
                <a:gd name="connsiteX124" fmla="*/ 457570 w 1018621"/>
                <a:gd name="connsiteY124" fmla="*/ 74296 h 849958"/>
                <a:gd name="connsiteX125" fmla="*/ 427588 w 1018621"/>
                <a:gd name="connsiteY125" fmla="*/ 111810 h 849958"/>
                <a:gd name="connsiteX126" fmla="*/ 380770 w 1018621"/>
                <a:gd name="connsiteY126" fmla="*/ 74739 h 849958"/>
                <a:gd name="connsiteX127" fmla="*/ 400709 w 1018621"/>
                <a:gd name="connsiteY127" fmla="*/ 35158 h 849958"/>
                <a:gd name="connsiteX128" fmla="*/ 528896 w 1018621"/>
                <a:gd name="connsiteY128" fmla="*/ 1407 h 8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018621" h="849958">
                  <a:moveTo>
                    <a:pt x="582516" y="703607"/>
                  </a:moveTo>
                  <a:cubicBezTo>
                    <a:pt x="593150" y="703016"/>
                    <a:pt x="605261" y="707595"/>
                    <a:pt x="605113" y="717194"/>
                  </a:cubicBezTo>
                  <a:cubicBezTo>
                    <a:pt x="604227" y="773908"/>
                    <a:pt x="641297" y="766966"/>
                    <a:pt x="682651" y="758695"/>
                  </a:cubicBezTo>
                  <a:cubicBezTo>
                    <a:pt x="640411" y="847310"/>
                    <a:pt x="573212" y="859716"/>
                    <a:pt x="492573" y="844356"/>
                  </a:cubicBezTo>
                  <a:cubicBezTo>
                    <a:pt x="467465" y="839630"/>
                    <a:pt x="448117" y="822941"/>
                    <a:pt x="434825" y="800935"/>
                  </a:cubicBezTo>
                  <a:cubicBezTo>
                    <a:pt x="425373" y="785575"/>
                    <a:pt x="401743" y="758252"/>
                    <a:pt x="439699" y="755889"/>
                  </a:cubicBezTo>
                  <a:cubicBezTo>
                    <a:pt x="452696" y="755004"/>
                    <a:pt x="449890" y="737576"/>
                    <a:pt x="451071" y="726794"/>
                  </a:cubicBezTo>
                  <a:cubicBezTo>
                    <a:pt x="452253" y="716603"/>
                    <a:pt x="455502" y="707151"/>
                    <a:pt x="467760" y="707299"/>
                  </a:cubicBezTo>
                  <a:cubicBezTo>
                    <a:pt x="479871" y="707447"/>
                    <a:pt x="484006" y="716899"/>
                    <a:pt x="484597" y="726942"/>
                  </a:cubicBezTo>
                  <a:cubicBezTo>
                    <a:pt x="486222" y="755889"/>
                    <a:pt x="501138" y="768443"/>
                    <a:pt x="529791" y="767852"/>
                  </a:cubicBezTo>
                  <a:cubicBezTo>
                    <a:pt x="560511" y="767262"/>
                    <a:pt x="564203" y="746585"/>
                    <a:pt x="565679" y="723102"/>
                  </a:cubicBezTo>
                  <a:cubicBezTo>
                    <a:pt x="566270" y="712616"/>
                    <a:pt x="570406" y="704198"/>
                    <a:pt x="582516" y="703607"/>
                  </a:cubicBezTo>
                  <a:close/>
                  <a:moveTo>
                    <a:pt x="358469" y="166898"/>
                  </a:moveTo>
                  <a:cubicBezTo>
                    <a:pt x="375305" y="164535"/>
                    <a:pt x="392438" y="168818"/>
                    <a:pt x="406468" y="178418"/>
                  </a:cubicBezTo>
                  <a:cubicBezTo>
                    <a:pt x="426702" y="192153"/>
                    <a:pt x="438813" y="205593"/>
                    <a:pt x="418284" y="227747"/>
                  </a:cubicBezTo>
                  <a:cubicBezTo>
                    <a:pt x="406616" y="240448"/>
                    <a:pt x="388598" y="269839"/>
                    <a:pt x="384905" y="286233"/>
                  </a:cubicBezTo>
                  <a:cubicBezTo>
                    <a:pt x="374419" y="332460"/>
                    <a:pt x="336906" y="349740"/>
                    <a:pt x="317115" y="378539"/>
                  </a:cubicBezTo>
                  <a:cubicBezTo>
                    <a:pt x="295995" y="412213"/>
                    <a:pt x="263947" y="438649"/>
                    <a:pt x="251688" y="478083"/>
                  </a:cubicBezTo>
                  <a:cubicBezTo>
                    <a:pt x="259073" y="516926"/>
                    <a:pt x="291122" y="518846"/>
                    <a:pt x="320808" y="524163"/>
                  </a:cubicBezTo>
                  <a:cubicBezTo>
                    <a:pt x="352118" y="529628"/>
                    <a:pt x="361423" y="539818"/>
                    <a:pt x="356696" y="596827"/>
                  </a:cubicBezTo>
                  <a:cubicBezTo>
                    <a:pt x="354629" y="621639"/>
                    <a:pt x="320364" y="604211"/>
                    <a:pt x="304414" y="597270"/>
                  </a:cubicBezTo>
                  <a:cubicBezTo>
                    <a:pt x="274137" y="583978"/>
                    <a:pt x="272660" y="596384"/>
                    <a:pt x="276057" y="621492"/>
                  </a:cubicBezTo>
                  <a:cubicBezTo>
                    <a:pt x="284919" y="686771"/>
                    <a:pt x="315638" y="734623"/>
                    <a:pt x="379737" y="757072"/>
                  </a:cubicBezTo>
                  <a:cubicBezTo>
                    <a:pt x="391995" y="761355"/>
                    <a:pt x="404253" y="764751"/>
                    <a:pt x="403219" y="780554"/>
                  </a:cubicBezTo>
                  <a:cubicBezTo>
                    <a:pt x="402481" y="794290"/>
                    <a:pt x="390074" y="796653"/>
                    <a:pt x="380179" y="800936"/>
                  </a:cubicBezTo>
                  <a:cubicBezTo>
                    <a:pt x="302051" y="834757"/>
                    <a:pt x="250802" y="812013"/>
                    <a:pt x="198962" y="743632"/>
                  </a:cubicBezTo>
                  <a:cubicBezTo>
                    <a:pt x="132206" y="655460"/>
                    <a:pt x="111677" y="559608"/>
                    <a:pt x="121720" y="453419"/>
                  </a:cubicBezTo>
                  <a:cubicBezTo>
                    <a:pt x="132059" y="376324"/>
                    <a:pt x="144612" y="317100"/>
                    <a:pt x="193793" y="263192"/>
                  </a:cubicBezTo>
                  <a:cubicBezTo>
                    <a:pt x="248587" y="208547"/>
                    <a:pt x="301312" y="174726"/>
                    <a:pt x="358469" y="166898"/>
                  </a:cubicBezTo>
                  <a:close/>
                  <a:moveTo>
                    <a:pt x="705301" y="162823"/>
                  </a:moveTo>
                  <a:cubicBezTo>
                    <a:pt x="745475" y="161978"/>
                    <a:pt x="782306" y="176129"/>
                    <a:pt x="810995" y="209138"/>
                  </a:cubicBezTo>
                  <a:cubicBezTo>
                    <a:pt x="850281" y="254479"/>
                    <a:pt x="886022" y="303660"/>
                    <a:pt x="904484" y="362589"/>
                  </a:cubicBezTo>
                  <a:cubicBezTo>
                    <a:pt x="905961" y="365690"/>
                    <a:pt x="906699" y="368792"/>
                    <a:pt x="906846" y="371598"/>
                  </a:cubicBezTo>
                  <a:cubicBezTo>
                    <a:pt x="942883" y="512643"/>
                    <a:pt x="923388" y="645861"/>
                    <a:pt x="836103" y="763718"/>
                  </a:cubicBezTo>
                  <a:cubicBezTo>
                    <a:pt x="801100" y="810979"/>
                    <a:pt x="740842" y="810979"/>
                    <a:pt x="680731" y="808173"/>
                  </a:cubicBezTo>
                  <a:cubicBezTo>
                    <a:pt x="696682" y="774795"/>
                    <a:pt x="697568" y="746291"/>
                    <a:pt x="737297" y="725023"/>
                  </a:cubicBezTo>
                  <a:cubicBezTo>
                    <a:pt x="779094" y="702574"/>
                    <a:pt x="789875" y="652359"/>
                    <a:pt x="799623" y="607314"/>
                  </a:cubicBezTo>
                  <a:cubicBezTo>
                    <a:pt x="804349" y="585603"/>
                    <a:pt x="801690" y="574526"/>
                    <a:pt x="775254" y="585455"/>
                  </a:cubicBezTo>
                  <a:cubicBezTo>
                    <a:pt x="731980" y="603325"/>
                    <a:pt x="727254" y="599634"/>
                    <a:pt x="725925" y="564483"/>
                  </a:cubicBezTo>
                  <a:cubicBezTo>
                    <a:pt x="724743" y="533763"/>
                    <a:pt x="725334" y="524015"/>
                    <a:pt x="763438" y="513382"/>
                  </a:cubicBezTo>
                  <a:cubicBezTo>
                    <a:pt x="819118" y="497874"/>
                    <a:pt x="816016" y="482514"/>
                    <a:pt x="772300" y="417678"/>
                  </a:cubicBezTo>
                  <a:cubicBezTo>
                    <a:pt x="746750" y="371746"/>
                    <a:pt x="720165" y="345014"/>
                    <a:pt x="682947" y="299820"/>
                  </a:cubicBezTo>
                  <a:cubicBezTo>
                    <a:pt x="649273" y="358011"/>
                    <a:pt x="635833" y="408964"/>
                    <a:pt x="615304" y="461838"/>
                  </a:cubicBezTo>
                  <a:cubicBezTo>
                    <a:pt x="597876" y="512052"/>
                    <a:pt x="603932" y="520471"/>
                    <a:pt x="656953" y="525935"/>
                  </a:cubicBezTo>
                  <a:cubicBezTo>
                    <a:pt x="674676" y="527708"/>
                    <a:pt x="702294" y="516631"/>
                    <a:pt x="707168" y="540114"/>
                  </a:cubicBezTo>
                  <a:cubicBezTo>
                    <a:pt x="711894" y="563006"/>
                    <a:pt x="716177" y="603325"/>
                    <a:pt x="682947" y="603325"/>
                  </a:cubicBezTo>
                  <a:cubicBezTo>
                    <a:pt x="674824" y="603325"/>
                    <a:pt x="679254" y="626956"/>
                    <a:pt x="674971" y="635375"/>
                  </a:cubicBezTo>
                  <a:cubicBezTo>
                    <a:pt x="661532" y="661959"/>
                    <a:pt x="631993" y="665651"/>
                    <a:pt x="618553" y="639510"/>
                  </a:cubicBezTo>
                  <a:cubicBezTo>
                    <a:pt x="608510" y="619867"/>
                    <a:pt x="595809" y="619572"/>
                    <a:pt x="578972" y="619572"/>
                  </a:cubicBezTo>
                  <a:cubicBezTo>
                    <a:pt x="546037" y="619572"/>
                    <a:pt x="513102" y="620162"/>
                    <a:pt x="480314" y="617651"/>
                  </a:cubicBezTo>
                  <a:cubicBezTo>
                    <a:pt x="456093" y="615879"/>
                    <a:pt x="433053" y="608938"/>
                    <a:pt x="432315" y="646304"/>
                  </a:cubicBezTo>
                  <a:cubicBezTo>
                    <a:pt x="432019" y="657528"/>
                    <a:pt x="420204" y="659596"/>
                    <a:pt x="409866" y="659301"/>
                  </a:cubicBezTo>
                  <a:cubicBezTo>
                    <a:pt x="398050" y="658858"/>
                    <a:pt x="388893" y="654870"/>
                    <a:pt x="384906" y="642316"/>
                  </a:cubicBezTo>
                  <a:cubicBezTo>
                    <a:pt x="374863" y="610267"/>
                    <a:pt x="375011" y="577184"/>
                    <a:pt x="374715" y="544396"/>
                  </a:cubicBezTo>
                  <a:cubicBezTo>
                    <a:pt x="374420" y="520914"/>
                    <a:pt x="395539" y="526379"/>
                    <a:pt x="408684" y="524606"/>
                  </a:cubicBezTo>
                  <a:cubicBezTo>
                    <a:pt x="443687" y="520028"/>
                    <a:pt x="458161" y="504077"/>
                    <a:pt x="444277" y="468927"/>
                  </a:cubicBezTo>
                  <a:cubicBezTo>
                    <a:pt x="426260" y="428902"/>
                    <a:pt x="405583" y="389912"/>
                    <a:pt x="390518" y="348854"/>
                  </a:cubicBezTo>
                  <a:cubicBezTo>
                    <a:pt x="377373" y="313112"/>
                    <a:pt x="431281" y="207365"/>
                    <a:pt x="493459" y="200424"/>
                  </a:cubicBezTo>
                  <a:cubicBezTo>
                    <a:pt x="558590" y="193039"/>
                    <a:pt x="620325" y="176793"/>
                    <a:pt x="678664" y="286380"/>
                  </a:cubicBezTo>
                  <a:cubicBezTo>
                    <a:pt x="675710" y="260977"/>
                    <a:pt x="676005" y="237937"/>
                    <a:pt x="650012" y="210910"/>
                  </a:cubicBezTo>
                  <a:cubicBezTo>
                    <a:pt x="607181" y="166455"/>
                    <a:pt x="642184" y="173987"/>
                    <a:pt x="664190" y="168522"/>
                  </a:cubicBezTo>
                  <a:cubicBezTo>
                    <a:pt x="678147" y="165052"/>
                    <a:pt x="691910" y="163104"/>
                    <a:pt x="705301" y="162823"/>
                  </a:cubicBezTo>
                  <a:close/>
                  <a:moveTo>
                    <a:pt x="795025" y="124695"/>
                  </a:moveTo>
                  <a:cubicBezTo>
                    <a:pt x="837099" y="130123"/>
                    <a:pt x="876938" y="147107"/>
                    <a:pt x="904188" y="173839"/>
                  </a:cubicBezTo>
                  <a:cubicBezTo>
                    <a:pt x="944212" y="212978"/>
                    <a:pt x="965036" y="245617"/>
                    <a:pt x="987338" y="302183"/>
                  </a:cubicBezTo>
                  <a:cubicBezTo>
                    <a:pt x="1035042" y="422404"/>
                    <a:pt x="1027215" y="553701"/>
                    <a:pt x="970501" y="668605"/>
                  </a:cubicBezTo>
                  <a:cubicBezTo>
                    <a:pt x="964741" y="680272"/>
                    <a:pt x="934169" y="729010"/>
                    <a:pt x="918366" y="729010"/>
                  </a:cubicBezTo>
                  <a:cubicBezTo>
                    <a:pt x="897246" y="726942"/>
                    <a:pt x="884102" y="726499"/>
                    <a:pt x="902858" y="673921"/>
                  </a:cubicBezTo>
                  <a:cubicBezTo>
                    <a:pt x="942144" y="564039"/>
                    <a:pt x="961491" y="452533"/>
                    <a:pt x="921910" y="337924"/>
                  </a:cubicBezTo>
                  <a:cubicBezTo>
                    <a:pt x="895769" y="287857"/>
                    <a:pt x="865493" y="253888"/>
                    <a:pt x="832262" y="207808"/>
                  </a:cubicBezTo>
                  <a:cubicBezTo>
                    <a:pt x="799770" y="162910"/>
                    <a:pt x="736263" y="137212"/>
                    <a:pt x="672460" y="144892"/>
                  </a:cubicBezTo>
                  <a:cubicBezTo>
                    <a:pt x="708645" y="125397"/>
                    <a:pt x="752952" y="119267"/>
                    <a:pt x="795025" y="124695"/>
                  </a:cubicBezTo>
                  <a:close/>
                  <a:moveTo>
                    <a:pt x="259722" y="120488"/>
                  </a:moveTo>
                  <a:cubicBezTo>
                    <a:pt x="287099" y="122867"/>
                    <a:pt x="313609" y="132190"/>
                    <a:pt x="337203" y="149322"/>
                  </a:cubicBezTo>
                  <a:cubicBezTo>
                    <a:pt x="252723" y="189790"/>
                    <a:pt x="173265" y="235131"/>
                    <a:pt x="129105" y="321973"/>
                  </a:cubicBezTo>
                  <a:cubicBezTo>
                    <a:pt x="96023" y="411326"/>
                    <a:pt x="85684" y="502747"/>
                    <a:pt x="105622" y="596826"/>
                  </a:cubicBezTo>
                  <a:cubicBezTo>
                    <a:pt x="115075" y="641429"/>
                    <a:pt x="133536" y="682339"/>
                    <a:pt x="161450" y="726056"/>
                  </a:cubicBezTo>
                  <a:cubicBezTo>
                    <a:pt x="106361" y="722216"/>
                    <a:pt x="70325" y="695189"/>
                    <a:pt x="50829" y="654426"/>
                  </a:cubicBezTo>
                  <a:cubicBezTo>
                    <a:pt x="-10463" y="525787"/>
                    <a:pt x="-21097" y="394489"/>
                    <a:pt x="45364" y="263192"/>
                  </a:cubicBezTo>
                  <a:cubicBezTo>
                    <a:pt x="87678" y="168707"/>
                    <a:pt x="177594" y="113350"/>
                    <a:pt x="259722" y="120488"/>
                  </a:cubicBezTo>
                  <a:close/>
                  <a:moveTo>
                    <a:pt x="300057" y="74350"/>
                  </a:moveTo>
                  <a:cubicBezTo>
                    <a:pt x="339897" y="74295"/>
                    <a:pt x="378998" y="87956"/>
                    <a:pt x="402924" y="114615"/>
                  </a:cubicBezTo>
                  <a:cubicBezTo>
                    <a:pt x="410309" y="122885"/>
                    <a:pt x="418727" y="127021"/>
                    <a:pt x="407798" y="140018"/>
                  </a:cubicBezTo>
                  <a:cubicBezTo>
                    <a:pt x="400708" y="148436"/>
                    <a:pt x="393472" y="146221"/>
                    <a:pt x="386087" y="144006"/>
                  </a:cubicBezTo>
                  <a:cubicBezTo>
                    <a:pt x="373091" y="140166"/>
                    <a:pt x="360241" y="135587"/>
                    <a:pt x="347836" y="130123"/>
                  </a:cubicBezTo>
                  <a:cubicBezTo>
                    <a:pt x="299245" y="108559"/>
                    <a:pt x="248735" y="104276"/>
                    <a:pt x="192760" y="116387"/>
                  </a:cubicBezTo>
                  <a:cubicBezTo>
                    <a:pt x="219640" y="88178"/>
                    <a:pt x="260218" y="74406"/>
                    <a:pt x="300057" y="74350"/>
                  </a:cubicBezTo>
                  <a:close/>
                  <a:moveTo>
                    <a:pt x="681322" y="42837"/>
                  </a:moveTo>
                  <a:cubicBezTo>
                    <a:pt x="711156" y="43428"/>
                    <a:pt x="738331" y="50813"/>
                    <a:pt x="759451" y="72671"/>
                  </a:cubicBezTo>
                  <a:cubicBezTo>
                    <a:pt x="764768" y="78136"/>
                    <a:pt x="769789" y="86997"/>
                    <a:pt x="769346" y="93938"/>
                  </a:cubicBezTo>
                  <a:cubicBezTo>
                    <a:pt x="768607" y="104867"/>
                    <a:pt x="757235" y="102357"/>
                    <a:pt x="749703" y="102652"/>
                  </a:cubicBezTo>
                  <a:cubicBezTo>
                    <a:pt x="710269" y="103834"/>
                    <a:pt x="674971" y="117126"/>
                    <a:pt x="642922" y="139132"/>
                  </a:cubicBezTo>
                  <a:cubicBezTo>
                    <a:pt x="610578" y="161433"/>
                    <a:pt x="595513" y="128055"/>
                    <a:pt x="579119" y="114911"/>
                  </a:cubicBezTo>
                  <a:cubicBezTo>
                    <a:pt x="563465" y="102357"/>
                    <a:pt x="583403" y="86111"/>
                    <a:pt x="595366" y="75920"/>
                  </a:cubicBezTo>
                  <a:cubicBezTo>
                    <a:pt x="619883" y="54653"/>
                    <a:pt x="649273" y="44757"/>
                    <a:pt x="681322" y="42837"/>
                  </a:cubicBezTo>
                  <a:close/>
                  <a:moveTo>
                    <a:pt x="523921" y="26148"/>
                  </a:moveTo>
                  <a:cubicBezTo>
                    <a:pt x="534776" y="26370"/>
                    <a:pt x="545890" y="31096"/>
                    <a:pt x="557114" y="37816"/>
                  </a:cubicBezTo>
                  <a:cubicBezTo>
                    <a:pt x="557705" y="38259"/>
                    <a:pt x="558148" y="38850"/>
                    <a:pt x="558295" y="39588"/>
                  </a:cubicBezTo>
                  <a:cubicBezTo>
                    <a:pt x="558591" y="39440"/>
                    <a:pt x="559034" y="39293"/>
                    <a:pt x="559329" y="39145"/>
                  </a:cubicBezTo>
                  <a:cubicBezTo>
                    <a:pt x="573508" y="54800"/>
                    <a:pt x="565090" y="70308"/>
                    <a:pt x="558295" y="84930"/>
                  </a:cubicBezTo>
                  <a:cubicBezTo>
                    <a:pt x="546185" y="111661"/>
                    <a:pt x="546480" y="131895"/>
                    <a:pt x="579415" y="142677"/>
                  </a:cubicBezTo>
                  <a:cubicBezTo>
                    <a:pt x="593298" y="147107"/>
                    <a:pt x="611169" y="155231"/>
                    <a:pt x="606295" y="173692"/>
                  </a:cubicBezTo>
                  <a:cubicBezTo>
                    <a:pt x="600683" y="195107"/>
                    <a:pt x="581040" y="183735"/>
                    <a:pt x="567600" y="182997"/>
                  </a:cubicBezTo>
                  <a:cubicBezTo>
                    <a:pt x="530529" y="180929"/>
                    <a:pt x="493459" y="176055"/>
                    <a:pt x="458604" y="193926"/>
                  </a:cubicBezTo>
                  <a:cubicBezTo>
                    <a:pt x="440733" y="203083"/>
                    <a:pt x="437483" y="189200"/>
                    <a:pt x="433053" y="177827"/>
                  </a:cubicBezTo>
                  <a:cubicBezTo>
                    <a:pt x="428031" y="165126"/>
                    <a:pt x="407650" y="146074"/>
                    <a:pt x="426997" y="139575"/>
                  </a:cubicBezTo>
                  <a:cubicBezTo>
                    <a:pt x="471157" y="124806"/>
                    <a:pt x="467761" y="86702"/>
                    <a:pt x="479281" y="55096"/>
                  </a:cubicBezTo>
                  <a:cubicBezTo>
                    <a:pt x="480166" y="52733"/>
                    <a:pt x="482973" y="51108"/>
                    <a:pt x="484893" y="49188"/>
                  </a:cubicBezTo>
                  <a:cubicBezTo>
                    <a:pt x="490800" y="75034"/>
                    <a:pt x="509557" y="77840"/>
                    <a:pt x="531416" y="75625"/>
                  </a:cubicBezTo>
                  <a:cubicBezTo>
                    <a:pt x="552240" y="73557"/>
                    <a:pt x="558148" y="60560"/>
                    <a:pt x="557557" y="42099"/>
                  </a:cubicBezTo>
                  <a:cubicBezTo>
                    <a:pt x="553274" y="46234"/>
                    <a:pt x="548843" y="50222"/>
                    <a:pt x="544560" y="53767"/>
                  </a:cubicBezTo>
                  <a:cubicBezTo>
                    <a:pt x="538948" y="59822"/>
                    <a:pt x="532006" y="65729"/>
                    <a:pt x="521077" y="65729"/>
                  </a:cubicBezTo>
                  <a:cubicBezTo>
                    <a:pt x="521077" y="65729"/>
                    <a:pt x="520930" y="65729"/>
                    <a:pt x="520930" y="65729"/>
                  </a:cubicBezTo>
                  <a:cubicBezTo>
                    <a:pt x="518714" y="65877"/>
                    <a:pt x="516646" y="65729"/>
                    <a:pt x="514431" y="65287"/>
                  </a:cubicBezTo>
                  <a:cubicBezTo>
                    <a:pt x="501877" y="63366"/>
                    <a:pt x="499071" y="55243"/>
                    <a:pt x="491982" y="44757"/>
                  </a:cubicBezTo>
                  <a:cubicBezTo>
                    <a:pt x="491391" y="43723"/>
                    <a:pt x="491391" y="42394"/>
                    <a:pt x="492278" y="41508"/>
                  </a:cubicBezTo>
                  <a:cubicBezTo>
                    <a:pt x="502469" y="30210"/>
                    <a:pt x="513065" y="25927"/>
                    <a:pt x="523921" y="26148"/>
                  </a:cubicBezTo>
                  <a:close/>
                  <a:moveTo>
                    <a:pt x="528896" y="1407"/>
                  </a:moveTo>
                  <a:cubicBezTo>
                    <a:pt x="543194" y="3348"/>
                    <a:pt x="556449" y="7317"/>
                    <a:pt x="567600" y="13447"/>
                  </a:cubicBezTo>
                  <a:cubicBezTo>
                    <a:pt x="580597" y="20683"/>
                    <a:pt x="594185" y="28216"/>
                    <a:pt x="597138" y="47121"/>
                  </a:cubicBezTo>
                  <a:cubicBezTo>
                    <a:pt x="593741" y="50074"/>
                    <a:pt x="590345" y="55539"/>
                    <a:pt x="585914" y="56573"/>
                  </a:cubicBezTo>
                  <a:cubicBezTo>
                    <a:pt x="578381" y="58345"/>
                    <a:pt x="578972" y="50961"/>
                    <a:pt x="577495" y="45939"/>
                  </a:cubicBezTo>
                  <a:cubicBezTo>
                    <a:pt x="567600" y="12856"/>
                    <a:pt x="539539" y="14333"/>
                    <a:pt x="513840" y="14333"/>
                  </a:cubicBezTo>
                  <a:cubicBezTo>
                    <a:pt x="487404" y="14333"/>
                    <a:pt x="471010" y="29988"/>
                    <a:pt x="462887" y="54505"/>
                  </a:cubicBezTo>
                  <a:cubicBezTo>
                    <a:pt x="460819" y="61004"/>
                    <a:pt x="459490" y="67797"/>
                    <a:pt x="457570" y="74296"/>
                  </a:cubicBezTo>
                  <a:cubicBezTo>
                    <a:pt x="452696" y="91133"/>
                    <a:pt x="450628" y="114173"/>
                    <a:pt x="427588" y="111810"/>
                  </a:cubicBezTo>
                  <a:cubicBezTo>
                    <a:pt x="407059" y="109742"/>
                    <a:pt x="391552" y="90690"/>
                    <a:pt x="380770" y="74739"/>
                  </a:cubicBezTo>
                  <a:cubicBezTo>
                    <a:pt x="369546" y="58050"/>
                    <a:pt x="388450" y="45201"/>
                    <a:pt x="400709" y="35158"/>
                  </a:cubicBezTo>
                  <a:cubicBezTo>
                    <a:pt x="433718" y="8019"/>
                    <a:pt x="486001" y="-4415"/>
                    <a:pt x="528896" y="1407"/>
                  </a:cubicBezTo>
                  <a:close/>
                </a:path>
              </a:pathLst>
            </a:custGeom>
            <a:solidFill>
              <a:schemeClr val="accent1"/>
            </a:solidFill>
            <a:ln w="254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B23CD9-A9BE-4775-906C-8E2458089FD9}"/>
              </a:ext>
            </a:extLst>
          </p:cNvPr>
          <p:cNvGrpSpPr/>
          <p:nvPr/>
        </p:nvGrpSpPr>
        <p:grpSpPr>
          <a:xfrm>
            <a:off x="7784675" y="4460589"/>
            <a:ext cx="917494" cy="791233"/>
            <a:chOff x="1546565" y="3833069"/>
            <a:chExt cx="1038225" cy="8953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08C4CF-6C93-44F1-AD1A-7DEB920605D5}"/>
                </a:ext>
              </a:extLst>
            </p:cNvPr>
            <p:cNvSpPr/>
            <p:nvPr/>
          </p:nvSpPr>
          <p:spPr>
            <a:xfrm>
              <a:off x="1546565" y="3833069"/>
              <a:ext cx="1038225" cy="895350"/>
            </a:xfrm>
            <a:custGeom>
              <a:avLst/>
              <a:gdLst>
                <a:gd name="connsiteX0" fmla="*/ 825706 w 1038225"/>
                <a:gd name="connsiteY0" fmla="*/ 549988 h 895350"/>
                <a:gd name="connsiteX1" fmla="*/ 825706 w 1038225"/>
                <a:gd name="connsiteY1" fmla="*/ 574753 h 895350"/>
                <a:gd name="connsiteX2" fmla="*/ 1035256 w 1038225"/>
                <a:gd name="connsiteY2" fmla="*/ 706198 h 895350"/>
                <a:gd name="connsiteX3" fmla="*/ 995251 w 1038225"/>
                <a:gd name="connsiteY3" fmla="*/ 802400 h 895350"/>
                <a:gd name="connsiteX4" fmla="*/ 920956 w 1038225"/>
                <a:gd name="connsiteY4" fmla="*/ 793828 h 895350"/>
                <a:gd name="connsiteX5" fmla="*/ 756173 w 1038225"/>
                <a:gd name="connsiteY5" fmla="*/ 699530 h 895350"/>
                <a:gd name="connsiteX6" fmla="*/ 763793 w 1038225"/>
                <a:gd name="connsiteY6" fmla="*/ 729058 h 895350"/>
                <a:gd name="connsiteX7" fmla="*/ 798083 w 1038225"/>
                <a:gd name="connsiteY7" fmla="*/ 817640 h 895350"/>
                <a:gd name="connsiteX8" fmla="*/ 690451 w 1038225"/>
                <a:gd name="connsiteY8" fmla="*/ 884315 h 895350"/>
                <a:gd name="connsiteX9" fmla="*/ 623776 w 1038225"/>
                <a:gd name="connsiteY9" fmla="*/ 865265 h 895350"/>
                <a:gd name="connsiteX10" fmla="*/ 594248 w 1038225"/>
                <a:gd name="connsiteY10" fmla="*/ 816688 h 895350"/>
                <a:gd name="connsiteX11" fmla="*/ 560911 w 1038225"/>
                <a:gd name="connsiteY11" fmla="*/ 799543 h 895350"/>
                <a:gd name="connsiteX12" fmla="*/ 482806 w 1038225"/>
                <a:gd name="connsiteY12" fmla="*/ 762395 h 895350"/>
                <a:gd name="connsiteX13" fmla="*/ 421846 w 1038225"/>
                <a:gd name="connsiteY13" fmla="*/ 734773 h 895350"/>
                <a:gd name="connsiteX14" fmla="*/ 6556 w 1038225"/>
                <a:gd name="connsiteY14" fmla="*/ 438545 h 895350"/>
                <a:gd name="connsiteX15" fmla="*/ 350408 w 1038225"/>
                <a:gd name="connsiteY15" fmla="*/ 395 h 895350"/>
                <a:gd name="connsiteX16" fmla="*/ 719978 w 1038225"/>
                <a:gd name="connsiteY16" fmla="*/ 257570 h 895350"/>
                <a:gd name="connsiteX17" fmla="*/ 746648 w 1038225"/>
                <a:gd name="connsiteY17" fmla="*/ 293765 h 895350"/>
                <a:gd name="connsiteX18" fmla="*/ 825706 w 1038225"/>
                <a:gd name="connsiteY18" fmla="*/ 361393 h 895350"/>
                <a:gd name="connsiteX19" fmla="*/ 863806 w 1038225"/>
                <a:gd name="connsiteY19" fmla="*/ 373775 h 895350"/>
                <a:gd name="connsiteX20" fmla="*/ 960961 w 1038225"/>
                <a:gd name="connsiteY20" fmla="*/ 406160 h 895350"/>
                <a:gd name="connsiteX21" fmla="*/ 957151 w 1038225"/>
                <a:gd name="connsiteY21" fmla="*/ 550940 h 895350"/>
                <a:gd name="connsiteX22" fmla="*/ 923813 w 1038225"/>
                <a:gd name="connsiteY22" fmla="*/ 582373 h 895350"/>
                <a:gd name="connsiteX23" fmla="*/ 825706 w 1038225"/>
                <a:gd name="connsiteY23" fmla="*/ 549988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8225" h="895350">
                  <a:moveTo>
                    <a:pt x="825706" y="549988"/>
                  </a:moveTo>
                  <a:cubicBezTo>
                    <a:pt x="819038" y="546178"/>
                    <a:pt x="813323" y="567133"/>
                    <a:pt x="825706" y="574753"/>
                  </a:cubicBezTo>
                  <a:cubicBezTo>
                    <a:pt x="871426" y="602375"/>
                    <a:pt x="1026683" y="696673"/>
                    <a:pt x="1035256" y="706198"/>
                  </a:cubicBezTo>
                  <a:cubicBezTo>
                    <a:pt x="1053353" y="727153"/>
                    <a:pt x="1020016" y="767158"/>
                    <a:pt x="995251" y="802400"/>
                  </a:cubicBezTo>
                  <a:cubicBezTo>
                    <a:pt x="976201" y="829070"/>
                    <a:pt x="964771" y="822403"/>
                    <a:pt x="920956" y="793828"/>
                  </a:cubicBezTo>
                  <a:cubicBezTo>
                    <a:pt x="867616" y="760490"/>
                    <a:pt x="815228" y="724295"/>
                    <a:pt x="756173" y="699530"/>
                  </a:cubicBezTo>
                  <a:cubicBezTo>
                    <a:pt x="748553" y="712865"/>
                    <a:pt x="757126" y="721438"/>
                    <a:pt x="763793" y="729058"/>
                  </a:cubicBezTo>
                  <a:cubicBezTo>
                    <a:pt x="815228" y="779540"/>
                    <a:pt x="817133" y="804305"/>
                    <a:pt x="798083" y="817640"/>
                  </a:cubicBezTo>
                  <a:cubicBezTo>
                    <a:pt x="783796" y="825260"/>
                    <a:pt x="710453" y="874790"/>
                    <a:pt x="690451" y="884315"/>
                  </a:cubicBezTo>
                  <a:cubicBezTo>
                    <a:pt x="659018" y="906223"/>
                    <a:pt x="651398" y="903365"/>
                    <a:pt x="623776" y="865265"/>
                  </a:cubicBezTo>
                  <a:cubicBezTo>
                    <a:pt x="612346" y="850025"/>
                    <a:pt x="603773" y="832880"/>
                    <a:pt x="594248" y="816688"/>
                  </a:cubicBezTo>
                  <a:cubicBezTo>
                    <a:pt x="586628" y="803353"/>
                    <a:pt x="579961" y="791923"/>
                    <a:pt x="560911" y="799543"/>
                  </a:cubicBezTo>
                  <a:cubicBezTo>
                    <a:pt x="521858" y="814783"/>
                    <a:pt x="499951" y="789065"/>
                    <a:pt x="482806" y="762395"/>
                  </a:cubicBezTo>
                  <a:cubicBezTo>
                    <a:pt x="466613" y="738583"/>
                    <a:pt x="453278" y="730963"/>
                    <a:pt x="421846" y="734773"/>
                  </a:cubicBezTo>
                  <a:cubicBezTo>
                    <a:pt x="227536" y="762395"/>
                    <a:pt x="41798" y="626188"/>
                    <a:pt x="6556" y="438545"/>
                  </a:cubicBezTo>
                  <a:cubicBezTo>
                    <a:pt x="-36307" y="216613"/>
                    <a:pt x="137048" y="11825"/>
                    <a:pt x="350408" y="395"/>
                  </a:cubicBezTo>
                  <a:cubicBezTo>
                    <a:pt x="521858" y="-8177"/>
                    <a:pt x="682831" y="124220"/>
                    <a:pt x="719978" y="257570"/>
                  </a:cubicBezTo>
                  <a:cubicBezTo>
                    <a:pt x="723788" y="272810"/>
                    <a:pt x="728551" y="289003"/>
                    <a:pt x="746648" y="293765"/>
                  </a:cubicBezTo>
                  <a:cubicBezTo>
                    <a:pt x="783796" y="303290"/>
                    <a:pt x="812371" y="322340"/>
                    <a:pt x="825706" y="361393"/>
                  </a:cubicBezTo>
                  <a:cubicBezTo>
                    <a:pt x="831421" y="377585"/>
                    <a:pt x="849518" y="373775"/>
                    <a:pt x="863806" y="373775"/>
                  </a:cubicBezTo>
                  <a:cubicBezTo>
                    <a:pt x="935243" y="376633"/>
                    <a:pt x="960008" y="377585"/>
                    <a:pt x="960961" y="406160"/>
                  </a:cubicBezTo>
                  <a:cubicBezTo>
                    <a:pt x="960008" y="413780"/>
                    <a:pt x="956198" y="543320"/>
                    <a:pt x="957151" y="550940"/>
                  </a:cubicBezTo>
                  <a:cubicBezTo>
                    <a:pt x="957151" y="573800"/>
                    <a:pt x="937148" y="587135"/>
                    <a:pt x="923813" y="582373"/>
                  </a:cubicBezTo>
                  <a:cubicBezTo>
                    <a:pt x="908573" y="577610"/>
                    <a:pt x="842851" y="558560"/>
                    <a:pt x="825706" y="5499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A45AC3-7A5F-417B-8AFD-B1F16E49A1C9}"/>
                </a:ext>
              </a:extLst>
            </p:cNvPr>
            <p:cNvSpPr/>
            <p:nvPr/>
          </p:nvSpPr>
          <p:spPr>
            <a:xfrm>
              <a:off x="1566996" y="3857892"/>
              <a:ext cx="990600" cy="838200"/>
            </a:xfrm>
            <a:custGeom>
              <a:avLst/>
              <a:gdLst>
                <a:gd name="connsiteX0" fmla="*/ 795750 w 990600"/>
                <a:gd name="connsiteY0" fmla="*/ 501352 h 838200"/>
                <a:gd name="connsiteX1" fmla="*/ 787177 w 990600"/>
                <a:gd name="connsiteY1" fmla="*/ 563265 h 838200"/>
                <a:gd name="connsiteX2" fmla="*/ 990060 w 990600"/>
                <a:gd name="connsiteY2" fmla="*/ 685185 h 838200"/>
                <a:gd name="connsiteX3" fmla="*/ 968152 w 990600"/>
                <a:gd name="connsiteY3" fmla="*/ 755670 h 838200"/>
                <a:gd name="connsiteX4" fmla="*/ 883380 w 990600"/>
                <a:gd name="connsiteY4" fmla="*/ 729000 h 838200"/>
                <a:gd name="connsiteX5" fmla="*/ 730027 w 990600"/>
                <a:gd name="connsiteY5" fmla="*/ 641370 h 838200"/>
                <a:gd name="connsiteX6" fmla="*/ 709072 w 990600"/>
                <a:gd name="connsiteY6" fmla="*/ 696615 h 838200"/>
                <a:gd name="connsiteX7" fmla="*/ 750030 w 990600"/>
                <a:gd name="connsiteY7" fmla="*/ 787102 h 838200"/>
                <a:gd name="connsiteX8" fmla="*/ 657637 w 990600"/>
                <a:gd name="connsiteY8" fmla="*/ 837585 h 838200"/>
                <a:gd name="connsiteX9" fmla="*/ 608107 w 990600"/>
                <a:gd name="connsiteY9" fmla="*/ 804247 h 838200"/>
                <a:gd name="connsiteX10" fmla="*/ 580485 w 990600"/>
                <a:gd name="connsiteY10" fmla="*/ 759480 h 838200"/>
                <a:gd name="connsiteX11" fmla="*/ 530955 w 990600"/>
                <a:gd name="connsiteY11" fmla="*/ 743287 h 838200"/>
                <a:gd name="connsiteX12" fmla="*/ 477615 w 990600"/>
                <a:gd name="connsiteY12" fmla="*/ 708997 h 838200"/>
                <a:gd name="connsiteX13" fmla="*/ 402367 w 990600"/>
                <a:gd name="connsiteY13" fmla="*/ 683280 h 838200"/>
                <a:gd name="connsiteX14" fmla="*/ 6127 w 990600"/>
                <a:gd name="connsiteY14" fmla="*/ 408007 h 838200"/>
                <a:gd name="connsiteX15" fmla="*/ 334740 w 990600"/>
                <a:gd name="connsiteY15" fmla="*/ 337 h 838200"/>
                <a:gd name="connsiteX16" fmla="*/ 678592 w 990600"/>
                <a:gd name="connsiteY16" fmla="*/ 239415 h 838200"/>
                <a:gd name="connsiteX17" fmla="*/ 712882 w 990600"/>
                <a:gd name="connsiteY17" fmla="*/ 282277 h 838200"/>
                <a:gd name="connsiteX18" fmla="*/ 786225 w 990600"/>
                <a:gd name="connsiteY18" fmla="*/ 345142 h 838200"/>
                <a:gd name="connsiteX19" fmla="*/ 830992 w 990600"/>
                <a:gd name="connsiteY19" fmla="*/ 366097 h 838200"/>
                <a:gd name="connsiteX20" fmla="*/ 921480 w 990600"/>
                <a:gd name="connsiteY20" fmla="*/ 395625 h 838200"/>
                <a:gd name="connsiteX21" fmla="*/ 921480 w 990600"/>
                <a:gd name="connsiteY21" fmla="*/ 513735 h 838200"/>
                <a:gd name="connsiteX22" fmla="*/ 878617 w 990600"/>
                <a:gd name="connsiteY22" fmla="*/ 528975 h 838200"/>
                <a:gd name="connsiteX23" fmla="*/ 795750 w 990600"/>
                <a:gd name="connsiteY23" fmla="*/ 50135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0600" h="838200">
                  <a:moveTo>
                    <a:pt x="795750" y="501352"/>
                  </a:moveTo>
                  <a:cubicBezTo>
                    <a:pt x="786225" y="497542"/>
                    <a:pt x="770032" y="553740"/>
                    <a:pt x="787177" y="563265"/>
                  </a:cubicBezTo>
                  <a:cubicBezTo>
                    <a:pt x="830992" y="587077"/>
                    <a:pt x="982440" y="676612"/>
                    <a:pt x="990060" y="685185"/>
                  </a:cubicBezTo>
                  <a:cubicBezTo>
                    <a:pt x="1007205" y="704235"/>
                    <a:pt x="991012" y="722332"/>
                    <a:pt x="968152" y="755670"/>
                  </a:cubicBezTo>
                  <a:cubicBezTo>
                    <a:pt x="948150" y="784245"/>
                    <a:pt x="924337" y="754717"/>
                    <a:pt x="883380" y="729000"/>
                  </a:cubicBezTo>
                  <a:cubicBezTo>
                    <a:pt x="833850" y="697567"/>
                    <a:pt x="785272" y="664230"/>
                    <a:pt x="730027" y="641370"/>
                  </a:cubicBezTo>
                  <a:cubicBezTo>
                    <a:pt x="722407" y="653752"/>
                    <a:pt x="692880" y="683280"/>
                    <a:pt x="709072" y="696615"/>
                  </a:cubicBezTo>
                  <a:cubicBezTo>
                    <a:pt x="756697" y="744240"/>
                    <a:pt x="769080" y="774720"/>
                    <a:pt x="750030" y="787102"/>
                  </a:cubicBezTo>
                  <a:cubicBezTo>
                    <a:pt x="736695" y="793770"/>
                    <a:pt x="673830" y="827107"/>
                    <a:pt x="657637" y="837585"/>
                  </a:cubicBezTo>
                  <a:cubicBezTo>
                    <a:pt x="636682" y="850920"/>
                    <a:pt x="633825" y="839490"/>
                    <a:pt x="608107" y="804247"/>
                  </a:cubicBezTo>
                  <a:cubicBezTo>
                    <a:pt x="597630" y="789960"/>
                    <a:pt x="589057" y="774720"/>
                    <a:pt x="580485" y="759480"/>
                  </a:cubicBezTo>
                  <a:cubicBezTo>
                    <a:pt x="573817" y="747097"/>
                    <a:pt x="548100" y="736620"/>
                    <a:pt x="530955" y="743287"/>
                  </a:cubicBezTo>
                  <a:cubicBezTo>
                    <a:pt x="494760" y="757575"/>
                    <a:pt x="493807" y="733762"/>
                    <a:pt x="477615" y="708997"/>
                  </a:cubicBezTo>
                  <a:cubicBezTo>
                    <a:pt x="463327" y="687090"/>
                    <a:pt x="430942" y="679470"/>
                    <a:pt x="402367" y="683280"/>
                  </a:cubicBezTo>
                  <a:cubicBezTo>
                    <a:pt x="221392" y="708997"/>
                    <a:pt x="38512" y="582315"/>
                    <a:pt x="6127" y="408007"/>
                  </a:cubicBezTo>
                  <a:cubicBezTo>
                    <a:pt x="-34830" y="201315"/>
                    <a:pt x="135667" y="9862"/>
                    <a:pt x="334740" y="337"/>
                  </a:cubicBezTo>
                  <a:cubicBezTo>
                    <a:pt x="494760" y="-7283"/>
                    <a:pt x="644302" y="115590"/>
                    <a:pt x="678592" y="239415"/>
                  </a:cubicBezTo>
                  <a:cubicBezTo>
                    <a:pt x="682402" y="253702"/>
                    <a:pt x="696690" y="277515"/>
                    <a:pt x="712882" y="282277"/>
                  </a:cubicBezTo>
                  <a:cubicBezTo>
                    <a:pt x="747172" y="291802"/>
                    <a:pt x="773842" y="308947"/>
                    <a:pt x="786225" y="345142"/>
                  </a:cubicBezTo>
                  <a:cubicBezTo>
                    <a:pt x="790987" y="359430"/>
                    <a:pt x="817657" y="366097"/>
                    <a:pt x="830992" y="366097"/>
                  </a:cubicBezTo>
                  <a:cubicBezTo>
                    <a:pt x="897667" y="368955"/>
                    <a:pt x="920527" y="368955"/>
                    <a:pt x="921480" y="395625"/>
                  </a:cubicBezTo>
                  <a:cubicBezTo>
                    <a:pt x="921480" y="402292"/>
                    <a:pt x="919575" y="506115"/>
                    <a:pt x="921480" y="513735"/>
                  </a:cubicBezTo>
                  <a:cubicBezTo>
                    <a:pt x="920527" y="538500"/>
                    <a:pt x="904335" y="537547"/>
                    <a:pt x="878617" y="528975"/>
                  </a:cubicBezTo>
                  <a:cubicBezTo>
                    <a:pt x="863377" y="524212"/>
                    <a:pt x="810990" y="509925"/>
                    <a:pt x="795750" y="50135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044C918-F684-429F-B131-211C2580EFA2}"/>
                </a:ext>
              </a:extLst>
            </p:cNvPr>
            <p:cNvSpPr/>
            <p:nvPr/>
          </p:nvSpPr>
          <p:spPr>
            <a:xfrm>
              <a:off x="1600746" y="3887757"/>
              <a:ext cx="619125" cy="619125"/>
            </a:xfrm>
            <a:custGeom>
              <a:avLst/>
              <a:gdLst>
                <a:gd name="connsiteX0" fmla="*/ 622935 w 619125"/>
                <a:gd name="connsiteY0" fmla="*/ 311468 h 619125"/>
                <a:gd name="connsiteX1" fmla="*/ 311468 w 619125"/>
                <a:gd name="connsiteY1" fmla="*/ 622935 h 619125"/>
                <a:gd name="connsiteX2" fmla="*/ 0 w 619125"/>
                <a:gd name="connsiteY2" fmla="*/ 311467 h 619125"/>
                <a:gd name="connsiteX3" fmla="*/ 311468 w 619125"/>
                <a:gd name="connsiteY3" fmla="*/ 0 h 619125"/>
                <a:gd name="connsiteX4" fmla="*/ 622935 w 619125"/>
                <a:gd name="connsiteY4" fmla="*/ 31146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5" h="619125">
                  <a:moveTo>
                    <a:pt x="622935" y="311468"/>
                  </a:moveTo>
                  <a:cubicBezTo>
                    <a:pt x="622935" y="483486"/>
                    <a:pt x="483486" y="622935"/>
                    <a:pt x="311468" y="622935"/>
                  </a:cubicBezTo>
                  <a:cubicBezTo>
                    <a:pt x="139449" y="622935"/>
                    <a:pt x="0" y="483486"/>
                    <a:pt x="0" y="311467"/>
                  </a:cubicBezTo>
                  <a:cubicBezTo>
                    <a:pt x="0" y="139449"/>
                    <a:pt x="139449" y="0"/>
                    <a:pt x="311468" y="0"/>
                  </a:cubicBezTo>
                  <a:cubicBezTo>
                    <a:pt x="483486" y="0"/>
                    <a:pt x="622935" y="139449"/>
                    <a:pt x="622935" y="31146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1EAC2FE-4626-4715-BDB1-0FF7A0EE880B}"/>
                </a:ext>
              </a:extLst>
            </p:cNvPr>
            <p:cNvSpPr/>
            <p:nvPr/>
          </p:nvSpPr>
          <p:spPr>
            <a:xfrm>
              <a:off x="1658511" y="3937806"/>
              <a:ext cx="514350" cy="542925"/>
            </a:xfrm>
            <a:custGeom>
              <a:avLst/>
              <a:gdLst>
                <a:gd name="connsiteX0" fmla="*/ 512782 w 514350"/>
                <a:gd name="connsiteY0" fmla="*/ 205221 h 542925"/>
                <a:gd name="connsiteX1" fmla="*/ 387052 w 514350"/>
                <a:gd name="connsiteY1" fmla="*/ 39486 h 542925"/>
                <a:gd name="connsiteX2" fmla="*/ 191790 w 514350"/>
                <a:gd name="connsiteY2" fmla="*/ 7101 h 542925"/>
                <a:gd name="connsiteX3" fmla="*/ 9862 w 514350"/>
                <a:gd name="connsiteY3" fmla="*/ 166168 h 542925"/>
                <a:gd name="connsiteX4" fmla="*/ 33675 w 514350"/>
                <a:gd name="connsiteY4" fmla="*/ 364288 h 542925"/>
                <a:gd name="connsiteX5" fmla="*/ 348000 w 514350"/>
                <a:gd name="connsiteY5" fmla="*/ 392863 h 542925"/>
                <a:gd name="connsiteX6" fmla="*/ 363240 w 514350"/>
                <a:gd name="connsiteY6" fmla="*/ 221413 h 542925"/>
                <a:gd name="connsiteX7" fmla="*/ 239415 w 514350"/>
                <a:gd name="connsiteY7" fmla="*/ 171883 h 542925"/>
                <a:gd name="connsiteX8" fmla="*/ 163215 w 514350"/>
                <a:gd name="connsiteY8" fmla="*/ 221413 h 542925"/>
                <a:gd name="connsiteX9" fmla="*/ 185122 w 514350"/>
                <a:gd name="connsiteY9" fmla="*/ 311901 h 542925"/>
                <a:gd name="connsiteX10" fmla="*/ 261322 w 514350"/>
                <a:gd name="connsiteY10" fmla="*/ 303328 h 542925"/>
                <a:gd name="connsiteX11" fmla="*/ 303232 w 514350"/>
                <a:gd name="connsiteY11" fmla="*/ 313806 h 542925"/>
                <a:gd name="connsiteX12" fmla="*/ 253702 w 514350"/>
                <a:gd name="connsiteY12" fmla="*/ 369051 h 542925"/>
                <a:gd name="connsiteX13" fmla="*/ 127972 w 514350"/>
                <a:gd name="connsiteY13" fmla="*/ 338571 h 542925"/>
                <a:gd name="connsiteX14" fmla="*/ 136545 w 514350"/>
                <a:gd name="connsiteY14" fmla="*/ 141403 h 542925"/>
                <a:gd name="connsiteX15" fmla="*/ 424200 w 514350"/>
                <a:gd name="connsiteY15" fmla="*/ 184266 h 542925"/>
                <a:gd name="connsiteX16" fmla="*/ 422295 w 514350"/>
                <a:gd name="connsiteY16" fmla="*/ 404293 h 542925"/>
                <a:gd name="connsiteX17" fmla="*/ 333712 w 514350"/>
                <a:gd name="connsiteY17" fmla="*/ 489066 h 542925"/>
                <a:gd name="connsiteX18" fmla="*/ 240367 w 514350"/>
                <a:gd name="connsiteY18" fmla="*/ 515736 h 542925"/>
                <a:gd name="connsiteX19" fmla="*/ 103207 w 514350"/>
                <a:gd name="connsiteY19" fmla="*/ 509068 h 542925"/>
                <a:gd name="connsiteX20" fmla="*/ 187027 w 514350"/>
                <a:gd name="connsiteY20" fmla="*/ 544311 h 542925"/>
                <a:gd name="connsiteX21" fmla="*/ 360382 w 514350"/>
                <a:gd name="connsiteY21" fmla="*/ 527166 h 542925"/>
                <a:gd name="connsiteX22" fmla="*/ 480397 w 514350"/>
                <a:gd name="connsiteY22" fmla="*/ 430963 h 542925"/>
                <a:gd name="connsiteX23" fmla="*/ 518497 w 514350"/>
                <a:gd name="connsiteY23" fmla="*/ 335713 h 542925"/>
                <a:gd name="connsiteX24" fmla="*/ 512782 w 514350"/>
                <a:gd name="connsiteY24" fmla="*/ 2052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4350" h="542925">
                  <a:moveTo>
                    <a:pt x="512782" y="205221"/>
                  </a:moveTo>
                  <a:cubicBezTo>
                    <a:pt x="481350" y="108066"/>
                    <a:pt x="428010" y="68061"/>
                    <a:pt x="387052" y="39486"/>
                  </a:cubicBezTo>
                  <a:cubicBezTo>
                    <a:pt x="313710" y="-7187"/>
                    <a:pt x="234652" y="-4329"/>
                    <a:pt x="191790" y="7101"/>
                  </a:cubicBezTo>
                  <a:cubicBezTo>
                    <a:pt x="120352" y="24246"/>
                    <a:pt x="24150" y="98541"/>
                    <a:pt x="9862" y="166168"/>
                  </a:cubicBezTo>
                  <a:cubicBezTo>
                    <a:pt x="-4425" y="233796"/>
                    <a:pt x="-8235" y="291898"/>
                    <a:pt x="33675" y="364288"/>
                  </a:cubicBezTo>
                  <a:cubicBezTo>
                    <a:pt x="132735" y="481446"/>
                    <a:pt x="261322" y="478588"/>
                    <a:pt x="348000" y="392863"/>
                  </a:cubicBezTo>
                  <a:cubicBezTo>
                    <a:pt x="392767" y="344286"/>
                    <a:pt x="391815" y="274753"/>
                    <a:pt x="363240" y="221413"/>
                  </a:cubicBezTo>
                  <a:cubicBezTo>
                    <a:pt x="337522" y="173788"/>
                    <a:pt x="288945" y="167121"/>
                    <a:pt x="239415" y="171883"/>
                  </a:cubicBezTo>
                  <a:cubicBezTo>
                    <a:pt x="207030" y="176646"/>
                    <a:pt x="176550" y="193791"/>
                    <a:pt x="163215" y="221413"/>
                  </a:cubicBezTo>
                  <a:cubicBezTo>
                    <a:pt x="146070" y="255703"/>
                    <a:pt x="157500" y="288088"/>
                    <a:pt x="185122" y="311901"/>
                  </a:cubicBezTo>
                  <a:cubicBezTo>
                    <a:pt x="210840" y="333808"/>
                    <a:pt x="236557" y="324283"/>
                    <a:pt x="261322" y="303328"/>
                  </a:cubicBezTo>
                  <a:cubicBezTo>
                    <a:pt x="281325" y="287136"/>
                    <a:pt x="306090" y="289041"/>
                    <a:pt x="303232" y="313806"/>
                  </a:cubicBezTo>
                  <a:cubicBezTo>
                    <a:pt x="298470" y="332856"/>
                    <a:pt x="299422" y="346191"/>
                    <a:pt x="253702" y="369051"/>
                  </a:cubicBezTo>
                  <a:cubicBezTo>
                    <a:pt x="204172" y="391911"/>
                    <a:pt x="147022" y="358573"/>
                    <a:pt x="127972" y="338571"/>
                  </a:cubicBezTo>
                  <a:cubicBezTo>
                    <a:pt x="64155" y="264276"/>
                    <a:pt x="106065" y="167121"/>
                    <a:pt x="136545" y="141403"/>
                  </a:cubicBezTo>
                  <a:cubicBezTo>
                    <a:pt x="227032" y="62346"/>
                    <a:pt x="370860" y="100446"/>
                    <a:pt x="424200" y="184266"/>
                  </a:cubicBezTo>
                  <a:cubicBezTo>
                    <a:pt x="433725" y="198553"/>
                    <a:pt x="477540" y="278563"/>
                    <a:pt x="422295" y="404293"/>
                  </a:cubicBezTo>
                  <a:cubicBezTo>
                    <a:pt x="405150" y="443346"/>
                    <a:pt x="371812" y="469063"/>
                    <a:pt x="333712" y="489066"/>
                  </a:cubicBezTo>
                  <a:cubicBezTo>
                    <a:pt x="303232" y="501448"/>
                    <a:pt x="283230" y="511926"/>
                    <a:pt x="240367" y="515736"/>
                  </a:cubicBezTo>
                  <a:cubicBezTo>
                    <a:pt x="163215" y="520498"/>
                    <a:pt x="87967" y="496686"/>
                    <a:pt x="103207" y="509068"/>
                  </a:cubicBezTo>
                  <a:cubicBezTo>
                    <a:pt x="127972" y="525261"/>
                    <a:pt x="148927" y="535738"/>
                    <a:pt x="187027" y="544311"/>
                  </a:cubicBezTo>
                  <a:cubicBezTo>
                    <a:pt x="225127" y="552883"/>
                    <a:pt x="317520" y="547168"/>
                    <a:pt x="360382" y="527166"/>
                  </a:cubicBezTo>
                  <a:cubicBezTo>
                    <a:pt x="360382" y="527166"/>
                    <a:pt x="454680" y="479541"/>
                    <a:pt x="480397" y="430963"/>
                  </a:cubicBezTo>
                  <a:cubicBezTo>
                    <a:pt x="501352" y="394768"/>
                    <a:pt x="509925" y="369051"/>
                    <a:pt x="518497" y="335713"/>
                  </a:cubicBezTo>
                  <a:cubicBezTo>
                    <a:pt x="528975" y="297613"/>
                    <a:pt x="517545" y="220461"/>
                    <a:pt x="512782" y="2052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82A18E-111A-43E8-A25A-7FA5DDC704E2}"/>
                </a:ext>
              </a:extLst>
            </p:cNvPr>
            <p:cNvSpPr/>
            <p:nvPr/>
          </p:nvSpPr>
          <p:spPr>
            <a:xfrm>
              <a:off x="2033126" y="4166363"/>
              <a:ext cx="428625" cy="495300"/>
            </a:xfrm>
            <a:custGeom>
              <a:avLst/>
              <a:gdLst>
                <a:gd name="connsiteX0" fmla="*/ 437253 w 428625"/>
                <a:gd name="connsiteY0" fmla="*/ 90964 h 495300"/>
                <a:gd name="connsiteX1" fmla="*/ 294378 w 428625"/>
                <a:gd name="connsiteY1" fmla="*/ 95726 h 495300"/>
                <a:gd name="connsiteX2" fmla="*/ 283900 w 428625"/>
                <a:gd name="connsiteY2" fmla="*/ 71914 h 495300"/>
                <a:gd name="connsiteX3" fmla="*/ 284853 w 428625"/>
                <a:gd name="connsiteY3" fmla="*/ 15716 h 495300"/>
                <a:gd name="connsiteX4" fmla="*/ 247705 w 428625"/>
                <a:gd name="connsiteY4" fmla="*/ 5239 h 495300"/>
                <a:gd name="connsiteX5" fmla="*/ 193413 w 428625"/>
                <a:gd name="connsiteY5" fmla="*/ 11906 h 495300"/>
                <a:gd name="connsiteX6" fmla="*/ 163885 w 428625"/>
                <a:gd name="connsiteY6" fmla="*/ 170974 h 495300"/>
                <a:gd name="connsiteX7" fmla="*/ 152455 w 428625"/>
                <a:gd name="connsiteY7" fmla="*/ 184309 h 495300"/>
                <a:gd name="connsiteX8" fmla="*/ 133405 w 428625"/>
                <a:gd name="connsiteY8" fmla="*/ 210026 h 495300"/>
                <a:gd name="connsiteX9" fmla="*/ 134358 w 428625"/>
                <a:gd name="connsiteY9" fmla="*/ 223361 h 495300"/>
                <a:gd name="connsiteX10" fmla="*/ 55 w 428625"/>
                <a:gd name="connsiteY10" fmla="*/ 320516 h 495300"/>
                <a:gd name="connsiteX11" fmla="*/ 68635 w 428625"/>
                <a:gd name="connsiteY11" fmla="*/ 396716 h 495300"/>
                <a:gd name="connsiteX12" fmla="*/ 113403 w 428625"/>
                <a:gd name="connsiteY12" fmla="*/ 355759 h 495300"/>
                <a:gd name="connsiteX13" fmla="*/ 113403 w 428625"/>
                <a:gd name="connsiteY13" fmla="*/ 355759 h 495300"/>
                <a:gd name="connsiteX14" fmla="*/ 188650 w 428625"/>
                <a:gd name="connsiteY14" fmla="*/ 499586 h 495300"/>
                <a:gd name="connsiteX15" fmla="*/ 264850 w 428625"/>
                <a:gd name="connsiteY15" fmla="*/ 450056 h 495300"/>
                <a:gd name="connsiteX16" fmla="*/ 189603 w 428625"/>
                <a:gd name="connsiteY16" fmla="*/ 246221 h 495300"/>
                <a:gd name="connsiteX17" fmla="*/ 206748 w 428625"/>
                <a:gd name="connsiteY17" fmla="*/ 216694 h 495300"/>
                <a:gd name="connsiteX18" fmla="*/ 205795 w 428625"/>
                <a:gd name="connsiteY18" fmla="*/ 210979 h 495300"/>
                <a:gd name="connsiteX19" fmla="*/ 421060 w 428625"/>
                <a:gd name="connsiteY19" fmla="*/ 186214 h 495300"/>
                <a:gd name="connsiteX20" fmla="*/ 437253 w 428625"/>
                <a:gd name="connsiteY20" fmla="*/ 90964 h 495300"/>
                <a:gd name="connsiteX21" fmla="*/ 237228 w 428625"/>
                <a:gd name="connsiteY21" fmla="*/ 119539 h 495300"/>
                <a:gd name="connsiteX22" fmla="*/ 237228 w 428625"/>
                <a:gd name="connsiteY22" fmla="*/ 119539 h 495300"/>
                <a:gd name="connsiteX23" fmla="*/ 237228 w 428625"/>
                <a:gd name="connsiteY23" fmla="*/ 119539 h 495300"/>
                <a:gd name="connsiteX24" fmla="*/ 237228 w 428625"/>
                <a:gd name="connsiteY24" fmla="*/ 11953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8625" h="495300">
                  <a:moveTo>
                    <a:pt x="437253" y="90964"/>
                  </a:moveTo>
                  <a:cubicBezTo>
                    <a:pt x="406773" y="90964"/>
                    <a:pt x="324858" y="95726"/>
                    <a:pt x="294378" y="95726"/>
                  </a:cubicBezTo>
                  <a:cubicBezTo>
                    <a:pt x="269613" y="95726"/>
                    <a:pt x="272470" y="90011"/>
                    <a:pt x="283900" y="71914"/>
                  </a:cubicBezTo>
                  <a:cubicBezTo>
                    <a:pt x="295330" y="57626"/>
                    <a:pt x="296283" y="19526"/>
                    <a:pt x="284853" y="15716"/>
                  </a:cubicBezTo>
                  <a:cubicBezTo>
                    <a:pt x="272470" y="11906"/>
                    <a:pt x="260088" y="9049"/>
                    <a:pt x="247705" y="5239"/>
                  </a:cubicBezTo>
                  <a:cubicBezTo>
                    <a:pt x="228655" y="476"/>
                    <a:pt x="206748" y="-6191"/>
                    <a:pt x="193413" y="11906"/>
                  </a:cubicBezTo>
                  <a:cubicBezTo>
                    <a:pt x="179125" y="32861"/>
                    <a:pt x="164838" y="157639"/>
                    <a:pt x="163885" y="170974"/>
                  </a:cubicBezTo>
                  <a:cubicBezTo>
                    <a:pt x="162933" y="175736"/>
                    <a:pt x="167695" y="179546"/>
                    <a:pt x="152455" y="184309"/>
                  </a:cubicBezTo>
                  <a:cubicBezTo>
                    <a:pt x="147693" y="186214"/>
                    <a:pt x="139120" y="202406"/>
                    <a:pt x="133405" y="210026"/>
                  </a:cubicBezTo>
                  <a:cubicBezTo>
                    <a:pt x="129595" y="214789"/>
                    <a:pt x="133405" y="219551"/>
                    <a:pt x="134358" y="223361"/>
                  </a:cubicBezTo>
                  <a:cubicBezTo>
                    <a:pt x="105783" y="230029"/>
                    <a:pt x="-2802" y="289084"/>
                    <a:pt x="55" y="320516"/>
                  </a:cubicBezTo>
                  <a:cubicBezTo>
                    <a:pt x="6723" y="370999"/>
                    <a:pt x="39108" y="406241"/>
                    <a:pt x="68635" y="396716"/>
                  </a:cubicBezTo>
                  <a:cubicBezTo>
                    <a:pt x="88638" y="388144"/>
                    <a:pt x="101020" y="371951"/>
                    <a:pt x="113403" y="355759"/>
                  </a:cubicBezTo>
                  <a:lnTo>
                    <a:pt x="113403" y="355759"/>
                  </a:lnTo>
                  <a:cubicBezTo>
                    <a:pt x="140073" y="401479"/>
                    <a:pt x="141025" y="460534"/>
                    <a:pt x="188650" y="499586"/>
                  </a:cubicBezTo>
                  <a:cubicBezTo>
                    <a:pt x="194365" y="458629"/>
                    <a:pt x="223893" y="449104"/>
                    <a:pt x="264850" y="450056"/>
                  </a:cubicBezTo>
                  <a:cubicBezTo>
                    <a:pt x="198175" y="391001"/>
                    <a:pt x="177220" y="323374"/>
                    <a:pt x="189603" y="246221"/>
                  </a:cubicBezTo>
                  <a:cubicBezTo>
                    <a:pt x="201985" y="239554"/>
                    <a:pt x="207700" y="229076"/>
                    <a:pt x="206748" y="216694"/>
                  </a:cubicBezTo>
                  <a:cubicBezTo>
                    <a:pt x="205795" y="212884"/>
                    <a:pt x="202938" y="212884"/>
                    <a:pt x="205795" y="210979"/>
                  </a:cubicBezTo>
                  <a:cubicBezTo>
                    <a:pt x="251515" y="166211"/>
                    <a:pt x="368673" y="169069"/>
                    <a:pt x="421060" y="186214"/>
                  </a:cubicBezTo>
                  <a:cubicBezTo>
                    <a:pt x="410583" y="156686"/>
                    <a:pt x="376293" y="133826"/>
                    <a:pt x="437253" y="90964"/>
                  </a:cubicBezTo>
                  <a:close/>
                  <a:moveTo>
                    <a:pt x="237228" y="119539"/>
                  </a:moveTo>
                  <a:cubicBezTo>
                    <a:pt x="237228" y="119539"/>
                    <a:pt x="237228" y="119539"/>
                    <a:pt x="237228" y="119539"/>
                  </a:cubicBezTo>
                  <a:cubicBezTo>
                    <a:pt x="237228" y="119539"/>
                    <a:pt x="237228" y="119539"/>
                    <a:pt x="237228" y="119539"/>
                  </a:cubicBezTo>
                  <a:cubicBezTo>
                    <a:pt x="237228" y="119539"/>
                    <a:pt x="237228" y="119539"/>
                    <a:pt x="237228" y="1195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aphic 217">
              <a:extLst>
                <a:ext uri="{FF2B5EF4-FFF2-40B4-BE49-F238E27FC236}">
                  <a16:creationId xmlns:a16="http://schemas.microsoft.com/office/drawing/2014/main" id="{9DF93384-833B-4E88-861A-99A598A0B781}"/>
                </a:ext>
              </a:extLst>
            </p:cNvPr>
            <p:cNvGrpSpPr/>
            <p:nvPr/>
          </p:nvGrpSpPr>
          <p:grpSpPr>
            <a:xfrm>
              <a:off x="2085379" y="4192557"/>
              <a:ext cx="228600" cy="361950"/>
              <a:chOff x="6273928" y="3207068"/>
              <a:chExt cx="228600" cy="361950"/>
            </a:xfrm>
            <a:solidFill>
              <a:srgbClr val="370336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AB4C9B-A949-4308-8F2C-86AC59DBD1F4}"/>
                  </a:ext>
                </a:extLst>
              </p:cNvPr>
              <p:cNvSpPr/>
              <p:nvPr/>
            </p:nvSpPr>
            <p:spPr>
              <a:xfrm>
                <a:off x="6273928" y="3463290"/>
                <a:ext cx="104775" cy="114300"/>
              </a:xfrm>
              <a:custGeom>
                <a:avLst/>
                <a:gdLst>
                  <a:gd name="connsiteX0" fmla="*/ 14477 w 104775"/>
                  <a:gd name="connsiteY0" fmla="*/ 82868 h 114300"/>
                  <a:gd name="connsiteX1" fmla="*/ 17335 w 104775"/>
                  <a:gd name="connsiteY1" fmla="*/ 115252 h 114300"/>
                  <a:gd name="connsiteX2" fmla="*/ 62102 w 104775"/>
                  <a:gd name="connsiteY2" fmla="*/ 74295 h 114300"/>
                  <a:gd name="connsiteX3" fmla="*/ 108775 w 104775"/>
                  <a:gd name="connsiteY3" fmla="*/ 0 h 114300"/>
                  <a:gd name="connsiteX4" fmla="*/ 14477 w 104775"/>
                  <a:gd name="connsiteY4" fmla="*/ 828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14300">
                    <a:moveTo>
                      <a:pt x="14477" y="82868"/>
                    </a:moveTo>
                    <a:cubicBezTo>
                      <a:pt x="7810" y="91440"/>
                      <a:pt x="-16003" y="107633"/>
                      <a:pt x="17335" y="115252"/>
                    </a:cubicBezTo>
                    <a:cubicBezTo>
                      <a:pt x="39242" y="108585"/>
                      <a:pt x="49720" y="90488"/>
                      <a:pt x="62102" y="74295"/>
                    </a:cubicBezTo>
                    <a:cubicBezTo>
                      <a:pt x="77342" y="49530"/>
                      <a:pt x="93535" y="24765"/>
                      <a:pt x="108775" y="0"/>
                    </a:cubicBezTo>
                    <a:cubicBezTo>
                      <a:pt x="75437" y="27623"/>
                      <a:pt x="40195" y="50483"/>
                      <a:pt x="14477" y="8286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1D5256A-5F25-4118-8F06-91CAFBB1025D}"/>
                  </a:ext>
                </a:extLst>
              </p:cNvPr>
              <p:cNvSpPr/>
              <p:nvPr/>
            </p:nvSpPr>
            <p:spPr>
              <a:xfrm>
                <a:off x="6444302" y="3207068"/>
                <a:ext cx="57150" cy="142875"/>
              </a:xfrm>
              <a:custGeom>
                <a:avLst/>
                <a:gdLst>
                  <a:gd name="connsiteX0" fmla="*/ 63178 w 57150"/>
                  <a:gd name="connsiteY0" fmla="*/ 0 h 142875"/>
                  <a:gd name="connsiteX1" fmla="*/ 12696 w 57150"/>
                  <a:gd name="connsiteY1" fmla="*/ 93345 h 142875"/>
                  <a:gd name="connsiteX2" fmla="*/ 5076 w 57150"/>
                  <a:gd name="connsiteY2" fmla="*/ 147638 h 142875"/>
                  <a:gd name="connsiteX3" fmla="*/ 63178 w 57150"/>
                  <a:gd name="connsiteY3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42875">
                    <a:moveTo>
                      <a:pt x="63178" y="0"/>
                    </a:moveTo>
                    <a:cubicBezTo>
                      <a:pt x="20316" y="17145"/>
                      <a:pt x="29841" y="62865"/>
                      <a:pt x="12696" y="93345"/>
                    </a:cubicBezTo>
                    <a:cubicBezTo>
                      <a:pt x="6028" y="105727"/>
                      <a:pt x="-7307" y="137160"/>
                      <a:pt x="5076" y="147638"/>
                    </a:cubicBezTo>
                    <a:cubicBezTo>
                      <a:pt x="44128" y="47625"/>
                      <a:pt x="67941" y="40005"/>
                      <a:pt x="63178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3A179F-F661-47C2-9684-CF80FD758647}"/>
                </a:ext>
              </a:extLst>
            </p:cNvPr>
            <p:cNvSpPr/>
            <p:nvPr/>
          </p:nvSpPr>
          <p:spPr>
            <a:xfrm>
              <a:off x="2222728" y="4384307"/>
              <a:ext cx="295275" cy="200025"/>
            </a:xfrm>
            <a:custGeom>
              <a:avLst/>
              <a:gdLst>
                <a:gd name="connsiteX0" fmla="*/ 0 w 295275"/>
                <a:gd name="connsiteY0" fmla="*/ 33040 h 200025"/>
                <a:gd name="connsiteX1" fmla="*/ 8573 w 295275"/>
                <a:gd name="connsiteY1" fmla="*/ 4465 h 200025"/>
                <a:gd name="connsiteX2" fmla="*/ 18098 w 295275"/>
                <a:gd name="connsiteY2" fmla="*/ 1607 h 200025"/>
                <a:gd name="connsiteX3" fmla="*/ 254318 w 295275"/>
                <a:gd name="connsiteY3" fmla="*/ 149245 h 200025"/>
                <a:gd name="connsiteX4" fmla="*/ 285750 w 295275"/>
                <a:gd name="connsiteY4" fmla="*/ 170200 h 200025"/>
                <a:gd name="connsiteX5" fmla="*/ 295275 w 295275"/>
                <a:gd name="connsiteY5" fmla="*/ 196870 h 200025"/>
                <a:gd name="connsiteX6" fmla="*/ 265748 w 295275"/>
                <a:gd name="connsiteY6" fmla="*/ 196870 h 200025"/>
                <a:gd name="connsiteX7" fmla="*/ 217170 w 295275"/>
                <a:gd name="connsiteY7" fmla="*/ 167342 h 200025"/>
                <a:gd name="connsiteX8" fmla="*/ 0 w 295275"/>
                <a:gd name="connsiteY8" fmla="*/ 3304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200025">
                  <a:moveTo>
                    <a:pt x="0" y="33040"/>
                  </a:moveTo>
                  <a:cubicBezTo>
                    <a:pt x="2858" y="23515"/>
                    <a:pt x="5715" y="13990"/>
                    <a:pt x="8573" y="4465"/>
                  </a:cubicBezTo>
                  <a:cubicBezTo>
                    <a:pt x="10477" y="-298"/>
                    <a:pt x="13335" y="-1250"/>
                    <a:pt x="18098" y="1607"/>
                  </a:cubicBezTo>
                  <a:cubicBezTo>
                    <a:pt x="97155" y="51137"/>
                    <a:pt x="175260" y="99715"/>
                    <a:pt x="254318" y="149245"/>
                  </a:cubicBezTo>
                  <a:cubicBezTo>
                    <a:pt x="264795" y="155912"/>
                    <a:pt x="276225" y="161627"/>
                    <a:pt x="285750" y="170200"/>
                  </a:cubicBezTo>
                  <a:cubicBezTo>
                    <a:pt x="294323" y="176867"/>
                    <a:pt x="305753" y="184487"/>
                    <a:pt x="295275" y="196870"/>
                  </a:cubicBezTo>
                  <a:cubicBezTo>
                    <a:pt x="286703" y="208300"/>
                    <a:pt x="275273" y="203537"/>
                    <a:pt x="265748" y="196870"/>
                  </a:cubicBezTo>
                  <a:cubicBezTo>
                    <a:pt x="249555" y="187345"/>
                    <a:pt x="233363" y="176867"/>
                    <a:pt x="217170" y="167342"/>
                  </a:cubicBezTo>
                  <a:cubicBezTo>
                    <a:pt x="145733" y="122575"/>
                    <a:pt x="73343" y="77807"/>
                    <a:pt x="0" y="33040"/>
                  </a:cubicBezTo>
                  <a:close/>
                </a:path>
              </a:pathLst>
            </a:custGeom>
            <a:solidFill>
              <a:srgbClr val="8484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3913F2AB-64AD-4BC0-A88B-D6EFAD778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1833" y="2852674"/>
            <a:ext cx="948534" cy="1411043"/>
          </a:xfrm>
          <a:prstGeom prst="rect">
            <a:avLst/>
          </a:prstGeom>
        </p:spPr>
      </p:pic>
      <p:grpSp>
        <p:nvGrpSpPr>
          <p:cNvPr id="48" name="Group 4">
            <a:extLst>
              <a:ext uri="{FF2B5EF4-FFF2-40B4-BE49-F238E27FC236}">
                <a16:creationId xmlns:a16="http://schemas.microsoft.com/office/drawing/2014/main" id="{EFDB9DA5-04A7-483D-9FEA-6F5D9C5E11C7}"/>
              </a:ext>
            </a:extLst>
          </p:cNvPr>
          <p:cNvGrpSpPr/>
          <p:nvPr/>
        </p:nvGrpSpPr>
        <p:grpSpPr>
          <a:xfrm>
            <a:off x="9510636" y="958788"/>
            <a:ext cx="2460031" cy="4324605"/>
            <a:chOff x="445712" y="1449040"/>
            <a:chExt cx="2113018" cy="3924176"/>
          </a:xfrm>
        </p:grpSpPr>
        <p:sp>
          <p:nvSpPr>
            <p:cNvPr id="49" name="Rounded Rectangle 5">
              <a:extLst>
                <a:ext uri="{FF2B5EF4-FFF2-40B4-BE49-F238E27FC236}">
                  <a16:creationId xmlns:a16="http://schemas.microsoft.com/office/drawing/2014/main" id="{E7EF8B57-292C-447F-92B1-C20184BFC0E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6D6173D3-B026-4E43-B40A-584EC908A8E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1" name="Group 7">
              <a:extLst>
                <a:ext uri="{FF2B5EF4-FFF2-40B4-BE49-F238E27FC236}">
                  <a16:creationId xmlns:a16="http://schemas.microsoft.com/office/drawing/2014/main" id="{E527AF05-D1C0-423B-B371-A9C4E389868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2" name="Oval 8">
                <a:extLst>
                  <a:ext uri="{FF2B5EF4-FFF2-40B4-BE49-F238E27FC236}">
                    <a16:creationId xmlns:a16="http://schemas.microsoft.com/office/drawing/2014/main" id="{03ABA1B4-0065-42F8-96DE-B660C9AD2C2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3" name="Rounded Rectangle 10">
                <a:extLst>
                  <a:ext uri="{FF2B5EF4-FFF2-40B4-BE49-F238E27FC236}">
                    <a16:creationId xmlns:a16="http://schemas.microsoft.com/office/drawing/2014/main" id="{699A889B-021D-4913-9090-1E2CF211424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39EA60-158D-44A8-B48E-493A2E74298B}"/>
              </a:ext>
            </a:extLst>
          </p:cNvPr>
          <p:cNvGrpSpPr/>
          <p:nvPr/>
        </p:nvGrpSpPr>
        <p:grpSpPr>
          <a:xfrm>
            <a:off x="7983995" y="2464506"/>
            <a:ext cx="1152128" cy="1918185"/>
            <a:chOff x="756338" y="2636912"/>
            <a:chExt cx="1152128" cy="191818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B3424B-5005-4063-9388-E377B21C786D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21013B8F-3D0C-459F-A9A5-1516F33D0A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F083A94-DF80-4938-AE24-75DE8C088E9C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0" name="Right Triangle 3">
                <a:extLst>
                  <a:ext uri="{FF2B5EF4-FFF2-40B4-BE49-F238E27FC236}">
                    <a16:creationId xmlns:a16="http://schemas.microsoft.com/office/drawing/2014/main" id="{0B309D71-B080-41A1-B660-D4284C2A797E}"/>
                  </a:ext>
                </a:extLst>
              </p:cNvPr>
              <p:cNvSpPr/>
              <p:nvPr/>
            </p:nvSpPr>
            <p:spPr>
              <a:xfrm flipV="1">
                <a:off x="3666082" y="4975388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6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ounded Rectangle 49">
                <a:extLst>
                  <a:ext uri="{FF2B5EF4-FFF2-40B4-BE49-F238E27FC236}">
                    <a16:creationId xmlns:a16="http://schemas.microsoft.com/office/drawing/2014/main" id="{8F8CAE2B-9E83-46C9-AF67-69C5C63F116F}"/>
                  </a:ext>
                </a:extLst>
              </p:cNvPr>
              <p:cNvSpPr/>
              <p:nvPr/>
            </p:nvSpPr>
            <p:spPr>
              <a:xfrm>
                <a:off x="3801820" y="4930251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56" name="Rounded Rectangle 6">
              <a:extLst>
                <a:ext uri="{FF2B5EF4-FFF2-40B4-BE49-F238E27FC236}">
                  <a16:creationId xmlns:a16="http://schemas.microsoft.com/office/drawing/2014/main" id="{CC9D5CA3-B2AB-4F06-9428-047003FB7C53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048AFAA-D5E0-4630-92EE-64B19BD52989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A37C0C-646E-44FF-9A98-E43F12EAB00E}"/>
              </a:ext>
            </a:extLst>
          </p:cNvPr>
          <p:cNvGrpSpPr/>
          <p:nvPr/>
        </p:nvGrpSpPr>
        <p:grpSpPr>
          <a:xfrm rot="20700000">
            <a:off x="7165363" y="1003222"/>
            <a:ext cx="1987693" cy="1839240"/>
            <a:chOff x="1418826" y="1081798"/>
            <a:chExt cx="5491422" cy="508128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4F32488-713F-44CF-8E1F-66B2DEAE484B}"/>
                </a:ext>
              </a:extLst>
            </p:cNvPr>
            <p:cNvSpPr/>
            <p:nvPr/>
          </p:nvSpPr>
          <p:spPr>
            <a:xfrm>
              <a:off x="1418826" y="1090344"/>
              <a:ext cx="5491422" cy="5067769"/>
            </a:xfrm>
            <a:custGeom>
              <a:avLst/>
              <a:gdLst>
                <a:gd name="connsiteX0" fmla="*/ 2070842 w 2075589"/>
                <a:gd name="connsiteY0" fmla="*/ 1634890 h 1915461"/>
                <a:gd name="connsiteX1" fmla="*/ 2053208 w 2075589"/>
                <a:gd name="connsiteY1" fmla="*/ 1620702 h 1915461"/>
                <a:gd name="connsiteX2" fmla="*/ 2026655 w 2075589"/>
                <a:gd name="connsiteY2" fmla="*/ 1620499 h 1915461"/>
                <a:gd name="connsiteX3" fmla="*/ 1813826 w 2075589"/>
                <a:gd name="connsiteY3" fmla="*/ 1697118 h 1915461"/>
                <a:gd name="connsiteX4" fmla="*/ 1768828 w 2075589"/>
                <a:gd name="connsiteY4" fmla="*/ 1704415 h 1915461"/>
                <a:gd name="connsiteX5" fmla="*/ 1626942 w 2075589"/>
                <a:gd name="connsiteY5" fmla="*/ 1699550 h 1915461"/>
                <a:gd name="connsiteX6" fmla="*/ 1472691 w 2075589"/>
                <a:gd name="connsiteY6" fmla="*/ 1465641 h 1915461"/>
                <a:gd name="connsiteX7" fmla="*/ 1310739 w 2075589"/>
                <a:gd name="connsiteY7" fmla="*/ 1182477 h 1915461"/>
                <a:gd name="connsiteX8" fmla="*/ 960078 w 2075589"/>
                <a:gd name="connsiteY8" fmla="*/ 564462 h 1915461"/>
                <a:gd name="connsiteX9" fmla="*/ 900688 w 2075589"/>
                <a:gd name="connsiteY9" fmla="*/ 506086 h 1915461"/>
                <a:gd name="connsiteX10" fmla="*/ 581647 w 2075589"/>
                <a:gd name="connsiteY10" fmla="*/ 236300 h 1915461"/>
                <a:gd name="connsiteX11" fmla="*/ 230378 w 2075589"/>
                <a:gd name="connsiteY11" fmla="*/ 2390 h 1915461"/>
                <a:gd name="connsiteX12" fmla="*/ 219635 w 2075589"/>
                <a:gd name="connsiteY12" fmla="*/ 2796 h 1915461"/>
                <a:gd name="connsiteX13" fmla="*/ 49372 w 2075589"/>
                <a:gd name="connsiteY13" fmla="*/ 176708 h 1915461"/>
                <a:gd name="connsiteX14" fmla="*/ 44102 w 2075589"/>
                <a:gd name="connsiteY14" fmla="*/ 185626 h 1915461"/>
                <a:gd name="connsiteX15" fmla="*/ 523 w 2075589"/>
                <a:gd name="connsiteY15" fmla="*/ 352038 h 1915461"/>
                <a:gd name="connsiteX16" fmla="*/ 5388 w 2075589"/>
                <a:gd name="connsiteY16" fmla="*/ 363389 h 1915461"/>
                <a:gd name="connsiteX17" fmla="*/ 240513 w 2075589"/>
                <a:gd name="connsiteY17" fmla="*/ 508113 h 1915461"/>
                <a:gd name="connsiteX18" fmla="*/ 246796 w 2075589"/>
                <a:gd name="connsiteY18" fmla="*/ 510748 h 1915461"/>
                <a:gd name="connsiteX19" fmla="*/ 242540 w 2075589"/>
                <a:gd name="connsiteY19" fmla="*/ 506086 h 1915461"/>
                <a:gd name="connsiteX20" fmla="*/ 95992 w 2075589"/>
                <a:gd name="connsiteY20" fmla="*/ 378186 h 1915461"/>
                <a:gd name="connsiteX21" fmla="*/ 89911 w 2075589"/>
                <a:gd name="connsiteY21" fmla="*/ 367038 h 1915461"/>
                <a:gd name="connsiteX22" fmla="*/ 115248 w 2075589"/>
                <a:gd name="connsiteY22" fmla="*/ 222922 h 1915461"/>
                <a:gd name="connsiteX23" fmla="*/ 121126 w 2075589"/>
                <a:gd name="connsiteY23" fmla="*/ 214206 h 1915461"/>
                <a:gd name="connsiteX24" fmla="*/ 246999 w 2075589"/>
                <a:gd name="connsiteY24" fmla="*/ 135966 h 1915461"/>
                <a:gd name="connsiteX25" fmla="*/ 256728 w 2075589"/>
                <a:gd name="connsiteY25" fmla="*/ 134750 h 1915461"/>
                <a:gd name="connsiteX26" fmla="*/ 419695 w 2075589"/>
                <a:gd name="connsiteY26" fmla="*/ 196977 h 1915461"/>
                <a:gd name="connsiteX27" fmla="*/ 429019 w 2075589"/>
                <a:gd name="connsiteY27" fmla="*/ 205085 h 1915461"/>
                <a:gd name="connsiteX28" fmla="*/ 646915 w 2075589"/>
                <a:gd name="connsiteY28" fmla="*/ 618581 h 1915461"/>
                <a:gd name="connsiteX29" fmla="*/ 631916 w 2075589"/>
                <a:gd name="connsiteY29" fmla="*/ 1304296 h 1915461"/>
                <a:gd name="connsiteX30" fmla="*/ 630091 w 2075589"/>
                <a:gd name="connsiteY30" fmla="*/ 1368145 h 1915461"/>
                <a:gd name="connsiteX31" fmla="*/ 603741 w 2075589"/>
                <a:gd name="connsiteY31" fmla="*/ 1529489 h 1915461"/>
                <a:gd name="connsiteX32" fmla="*/ 498340 w 2075589"/>
                <a:gd name="connsiteY32" fmla="*/ 1635296 h 1915461"/>
                <a:gd name="connsiteX33" fmla="*/ 173016 w 2075589"/>
                <a:gd name="connsiteY33" fmla="*/ 1773533 h 1915461"/>
                <a:gd name="connsiteX34" fmla="*/ 132477 w 2075589"/>
                <a:gd name="connsiteY34" fmla="*/ 1789546 h 1915461"/>
                <a:gd name="connsiteX35" fmla="*/ 155584 w 2075589"/>
                <a:gd name="connsiteY35" fmla="*/ 1783060 h 1915461"/>
                <a:gd name="connsiteX36" fmla="*/ 192677 w 2075589"/>
                <a:gd name="connsiteY36" fmla="*/ 1788735 h 1915461"/>
                <a:gd name="connsiteX37" fmla="*/ 248418 w 2075589"/>
                <a:gd name="connsiteY37" fmla="*/ 1777587 h 1915461"/>
                <a:gd name="connsiteX38" fmla="*/ 458004 w 2075589"/>
                <a:gd name="connsiteY38" fmla="*/ 1710901 h 1915461"/>
                <a:gd name="connsiteX39" fmla="*/ 562797 w 2075589"/>
                <a:gd name="connsiteY39" fmla="*/ 1767047 h 1915461"/>
                <a:gd name="connsiteX40" fmla="*/ 681778 w 2075589"/>
                <a:gd name="connsiteY40" fmla="*/ 1854408 h 1915461"/>
                <a:gd name="connsiteX41" fmla="*/ 691102 w 2075589"/>
                <a:gd name="connsiteY41" fmla="*/ 1858665 h 1915461"/>
                <a:gd name="connsiteX42" fmla="*/ 882851 w 2075589"/>
                <a:gd name="connsiteY42" fmla="*/ 1870624 h 1915461"/>
                <a:gd name="connsiteX43" fmla="*/ 1090207 w 2075589"/>
                <a:gd name="connsiteY43" fmla="*/ 1912379 h 1915461"/>
                <a:gd name="connsiteX44" fmla="*/ 1452422 w 2075589"/>
                <a:gd name="connsiteY44" fmla="*/ 1893528 h 1915461"/>
                <a:gd name="connsiteX45" fmla="*/ 1816663 w 2075589"/>
                <a:gd name="connsiteY45" fmla="*/ 1734819 h 1915461"/>
                <a:gd name="connsiteX46" fmla="*/ 2030506 w 2075589"/>
                <a:gd name="connsiteY46" fmla="*/ 1691239 h 1915461"/>
                <a:gd name="connsiteX47" fmla="*/ 2069423 w 2075589"/>
                <a:gd name="connsiteY47" fmla="*/ 1670970 h 1915461"/>
                <a:gd name="connsiteX48" fmla="*/ 2070842 w 2075589"/>
                <a:gd name="connsiteY48" fmla="*/ 1634890 h 1915461"/>
                <a:gd name="connsiteX49" fmla="*/ 1411883 w 2075589"/>
                <a:gd name="connsiteY49" fmla="*/ 1381320 h 1915461"/>
                <a:gd name="connsiteX50" fmla="*/ 1413099 w 2075589"/>
                <a:gd name="connsiteY50" fmla="*/ 1380914 h 1915461"/>
                <a:gd name="connsiteX51" fmla="*/ 1413302 w 2075589"/>
                <a:gd name="connsiteY51" fmla="*/ 1381117 h 1915461"/>
                <a:gd name="connsiteX52" fmla="*/ 1411883 w 2075589"/>
                <a:gd name="connsiteY52" fmla="*/ 1381320 h 191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75589" h="1915461">
                  <a:moveTo>
                    <a:pt x="2070842" y="1634890"/>
                  </a:moveTo>
                  <a:cubicBezTo>
                    <a:pt x="2064964" y="1627391"/>
                    <a:pt x="2064964" y="1627391"/>
                    <a:pt x="2053208" y="1620702"/>
                  </a:cubicBezTo>
                  <a:cubicBezTo>
                    <a:pt x="2046924" y="1617053"/>
                    <a:pt x="2032330" y="1618270"/>
                    <a:pt x="2026655" y="1620499"/>
                  </a:cubicBezTo>
                  <a:cubicBezTo>
                    <a:pt x="1952671" y="1647255"/>
                    <a:pt x="1887809" y="1670159"/>
                    <a:pt x="1813826" y="1697118"/>
                  </a:cubicBezTo>
                  <a:cubicBezTo>
                    <a:pt x="1799029" y="1702590"/>
                    <a:pt x="1784638" y="1705023"/>
                    <a:pt x="1768828" y="1704415"/>
                  </a:cubicBezTo>
                  <a:cubicBezTo>
                    <a:pt x="1721600" y="1702388"/>
                    <a:pt x="1674169" y="1701171"/>
                    <a:pt x="1626942" y="1699550"/>
                  </a:cubicBezTo>
                  <a:cubicBezTo>
                    <a:pt x="1608902" y="1698942"/>
                    <a:pt x="1504717" y="1518949"/>
                    <a:pt x="1472691" y="1465641"/>
                  </a:cubicBezTo>
                  <a:cubicBezTo>
                    <a:pt x="1416748" y="1372401"/>
                    <a:pt x="1362831" y="1277946"/>
                    <a:pt x="1310739" y="1182477"/>
                  </a:cubicBezTo>
                  <a:cubicBezTo>
                    <a:pt x="1227837" y="1030659"/>
                    <a:pt x="991090" y="620203"/>
                    <a:pt x="960078" y="564462"/>
                  </a:cubicBezTo>
                  <a:cubicBezTo>
                    <a:pt x="946700" y="540138"/>
                    <a:pt x="921363" y="523923"/>
                    <a:pt x="900688" y="506086"/>
                  </a:cubicBezTo>
                  <a:cubicBezTo>
                    <a:pt x="873527" y="482776"/>
                    <a:pt x="623200" y="263866"/>
                    <a:pt x="581647" y="236300"/>
                  </a:cubicBezTo>
                  <a:cubicBezTo>
                    <a:pt x="464287" y="158871"/>
                    <a:pt x="347535" y="80428"/>
                    <a:pt x="230378" y="2390"/>
                  </a:cubicBezTo>
                  <a:cubicBezTo>
                    <a:pt x="226324" y="-245"/>
                    <a:pt x="223892" y="-1461"/>
                    <a:pt x="219635" y="2796"/>
                  </a:cubicBezTo>
                  <a:cubicBezTo>
                    <a:pt x="163084" y="60969"/>
                    <a:pt x="106127" y="118940"/>
                    <a:pt x="49372" y="176708"/>
                  </a:cubicBezTo>
                  <a:cubicBezTo>
                    <a:pt x="46940" y="179343"/>
                    <a:pt x="44913" y="181978"/>
                    <a:pt x="44102" y="185626"/>
                  </a:cubicBezTo>
                  <a:cubicBezTo>
                    <a:pt x="29711" y="241164"/>
                    <a:pt x="15320" y="296500"/>
                    <a:pt x="523" y="352038"/>
                  </a:cubicBezTo>
                  <a:cubicBezTo>
                    <a:pt x="-896" y="357714"/>
                    <a:pt x="523" y="360551"/>
                    <a:pt x="5388" y="363389"/>
                  </a:cubicBezTo>
                  <a:cubicBezTo>
                    <a:pt x="83830" y="411630"/>
                    <a:pt x="162070" y="459872"/>
                    <a:pt x="240513" y="508113"/>
                  </a:cubicBezTo>
                  <a:cubicBezTo>
                    <a:pt x="242337" y="509329"/>
                    <a:pt x="243959" y="511559"/>
                    <a:pt x="246796" y="510748"/>
                  </a:cubicBezTo>
                  <a:cubicBezTo>
                    <a:pt x="246188" y="508315"/>
                    <a:pt x="244161" y="507302"/>
                    <a:pt x="242540" y="506086"/>
                  </a:cubicBezTo>
                  <a:cubicBezTo>
                    <a:pt x="193691" y="463317"/>
                    <a:pt x="144841" y="420752"/>
                    <a:pt x="95992" y="378186"/>
                  </a:cubicBezTo>
                  <a:cubicBezTo>
                    <a:pt x="92546" y="375145"/>
                    <a:pt x="88898" y="372916"/>
                    <a:pt x="89911" y="367038"/>
                  </a:cubicBezTo>
                  <a:cubicBezTo>
                    <a:pt x="98627" y="318999"/>
                    <a:pt x="107140" y="270960"/>
                    <a:pt x="115248" y="222922"/>
                  </a:cubicBezTo>
                  <a:cubicBezTo>
                    <a:pt x="116059" y="218665"/>
                    <a:pt x="117478" y="216436"/>
                    <a:pt x="121126" y="214206"/>
                  </a:cubicBezTo>
                  <a:cubicBezTo>
                    <a:pt x="163084" y="188261"/>
                    <a:pt x="205041" y="162114"/>
                    <a:pt x="246999" y="135966"/>
                  </a:cubicBezTo>
                  <a:cubicBezTo>
                    <a:pt x="250242" y="133939"/>
                    <a:pt x="252877" y="133331"/>
                    <a:pt x="256728" y="134750"/>
                  </a:cubicBezTo>
                  <a:cubicBezTo>
                    <a:pt x="311051" y="155627"/>
                    <a:pt x="365373" y="176302"/>
                    <a:pt x="419695" y="196977"/>
                  </a:cubicBezTo>
                  <a:cubicBezTo>
                    <a:pt x="423951" y="198599"/>
                    <a:pt x="426789" y="201031"/>
                    <a:pt x="429019" y="205085"/>
                  </a:cubicBezTo>
                  <a:cubicBezTo>
                    <a:pt x="444018" y="233665"/>
                    <a:pt x="645901" y="596082"/>
                    <a:pt x="646915" y="618581"/>
                  </a:cubicBezTo>
                  <a:cubicBezTo>
                    <a:pt x="651982" y="715064"/>
                    <a:pt x="633132" y="1260514"/>
                    <a:pt x="631916" y="1304296"/>
                  </a:cubicBezTo>
                  <a:cubicBezTo>
                    <a:pt x="631307" y="1325579"/>
                    <a:pt x="630699" y="1346862"/>
                    <a:pt x="630091" y="1368145"/>
                  </a:cubicBezTo>
                  <a:cubicBezTo>
                    <a:pt x="628672" y="1424494"/>
                    <a:pt x="616916" y="1474559"/>
                    <a:pt x="603741" y="1529489"/>
                  </a:cubicBezTo>
                  <a:cubicBezTo>
                    <a:pt x="592187" y="1577528"/>
                    <a:pt x="535636" y="1608743"/>
                    <a:pt x="498340" y="1635296"/>
                  </a:cubicBezTo>
                  <a:cubicBezTo>
                    <a:pt x="471584" y="1654349"/>
                    <a:pt x="249431" y="1741508"/>
                    <a:pt x="173016" y="1773533"/>
                  </a:cubicBezTo>
                  <a:cubicBezTo>
                    <a:pt x="163692" y="1777385"/>
                    <a:pt x="131869" y="1777182"/>
                    <a:pt x="132477" y="1789546"/>
                  </a:cubicBezTo>
                  <a:cubicBezTo>
                    <a:pt x="140382" y="1789343"/>
                    <a:pt x="147476" y="1784276"/>
                    <a:pt x="155584" y="1783060"/>
                  </a:cubicBezTo>
                  <a:cubicBezTo>
                    <a:pt x="167948" y="1781438"/>
                    <a:pt x="180718" y="1786100"/>
                    <a:pt x="192677" y="1788735"/>
                  </a:cubicBezTo>
                  <a:cubicBezTo>
                    <a:pt x="211933" y="1792992"/>
                    <a:pt x="229567" y="1783465"/>
                    <a:pt x="248418" y="1777587"/>
                  </a:cubicBezTo>
                  <a:cubicBezTo>
                    <a:pt x="290781" y="1764007"/>
                    <a:pt x="430640" y="1719819"/>
                    <a:pt x="458004" y="1710901"/>
                  </a:cubicBezTo>
                  <a:cubicBezTo>
                    <a:pt x="493881" y="1699144"/>
                    <a:pt x="536649" y="1747791"/>
                    <a:pt x="562797" y="1767047"/>
                  </a:cubicBezTo>
                  <a:cubicBezTo>
                    <a:pt x="602525" y="1796235"/>
                    <a:pt x="642253" y="1825423"/>
                    <a:pt x="681778" y="1854408"/>
                  </a:cubicBezTo>
                  <a:cubicBezTo>
                    <a:pt x="684616" y="1856435"/>
                    <a:pt x="687251" y="1858665"/>
                    <a:pt x="691102" y="1858665"/>
                  </a:cubicBezTo>
                  <a:cubicBezTo>
                    <a:pt x="700223" y="1859070"/>
                    <a:pt x="869879" y="1867786"/>
                    <a:pt x="882851" y="1870624"/>
                  </a:cubicBezTo>
                  <a:cubicBezTo>
                    <a:pt x="916498" y="1878326"/>
                    <a:pt x="1053722" y="1910757"/>
                    <a:pt x="1090207" y="1912379"/>
                  </a:cubicBezTo>
                  <a:cubicBezTo>
                    <a:pt x="1145948" y="1914811"/>
                    <a:pt x="1372763" y="1926770"/>
                    <a:pt x="1452422" y="1893528"/>
                  </a:cubicBezTo>
                  <a:cubicBezTo>
                    <a:pt x="1571606" y="1843868"/>
                    <a:pt x="1789502" y="1742926"/>
                    <a:pt x="1816663" y="1734819"/>
                  </a:cubicBezTo>
                  <a:cubicBezTo>
                    <a:pt x="1886390" y="1713941"/>
                    <a:pt x="1959157" y="1705833"/>
                    <a:pt x="2030506" y="1691239"/>
                  </a:cubicBezTo>
                  <a:cubicBezTo>
                    <a:pt x="2042667" y="1688807"/>
                    <a:pt x="2060099" y="1681510"/>
                    <a:pt x="2069423" y="1670970"/>
                  </a:cubicBezTo>
                  <a:cubicBezTo>
                    <a:pt x="2079558" y="1659214"/>
                    <a:pt x="2080571" y="1647255"/>
                    <a:pt x="2070842" y="1634890"/>
                  </a:cubicBezTo>
                  <a:close/>
                  <a:moveTo>
                    <a:pt x="1411883" y="1381320"/>
                  </a:moveTo>
                  <a:cubicBezTo>
                    <a:pt x="1412288" y="1381117"/>
                    <a:pt x="1412694" y="1381117"/>
                    <a:pt x="1413099" y="1380914"/>
                  </a:cubicBezTo>
                  <a:cubicBezTo>
                    <a:pt x="1413099" y="1380914"/>
                    <a:pt x="1413302" y="1381117"/>
                    <a:pt x="1413302" y="1381117"/>
                  </a:cubicBezTo>
                  <a:cubicBezTo>
                    <a:pt x="1412896" y="1381117"/>
                    <a:pt x="1412491" y="1381117"/>
                    <a:pt x="1411883" y="1381320"/>
                  </a:cubicBezTo>
                  <a:close/>
                </a:path>
              </a:pathLst>
            </a:custGeom>
            <a:solidFill>
              <a:schemeClr val="accent4"/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BAC6B57-B5B1-4AAC-AC20-8E454E8AB369}"/>
                </a:ext>
              </a:extLst>
            </p:cNvPr>
            <p:cNvSpPr/>
            <p:nvPr/>
          </p:nvSpPr>
          <p:spPr>
            <a:xfrm>
              <a:off x="3119117" y="2870118"/>
              <a:ext cx="1147622" cy="546997"/>
            </a:xfrm>
            <a:custGeom>
              <a:avLst/>
              <a:gdLst>
                <a:gd name="connsiteX0" fmla="*/ 380052 w 433765"/>
                <a:gd name="connsiteY0" fmla="*/ 0 h 206748"/>
                <a:gd name="connsiteX1" fmla="*/ 2838 w 433765"/>
                <a:gd name="connsiteY1" fmla="*/ 74186 h 206748"/>
                <a:gd name="connsiteX2" fmla="*/ 0 w 433765"/>
                <a:gd name="connsiteY2" fmla="*/ 207559 h 206748"/>
                <a:gd name="connsiteX3" fmla="*/ 435793 w 433765"/>
                <a:gd name="connsiteY3" fmla="*/ 97293 h 206748"/>
                <a:gd name="connsiteX4" fmla="*/ 380052 w 433765"/>
                <a:gd name="connsiteY4" fmla="*/ 0 h 20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65" h="206748">
                  <a:moveTo>
                    <a:pt x="380052" y="0"/>
                  </a:moveTo>
                  <a:lnTo>
                    <a:pt x="2838" y="74186"/>
                  </a:lnTo>
                  <a:cubicBezTo>
                    <a:pt x="2230" y="114320"/>
                    <a:pt x="1216" y="160128"/>
                    <a:pt x="0" y="207559"/>
                  </a:cubicBezTo>
                  <a:lnTo>
                    <a:pt x="435793" y="97293"/>
                  </a:lnTo>
                  <a:cubicBezTo>
                    <a:pt x="415523" y="62227"/>
                    <a:pt x="396673" y="29188"/>
                    <a:pt x="380052" y="0"/>
                  </a:cubicBezTo>
                  <a:close/>
                </a:path>
              </a:pathLst>
            </a:custGeom>
            <a:solidFill>
              <a:schemeClr val="accent4"/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8C32285-FE78-4429-BA24-9CBCAC95AFFD}"/>
                </a:ext>
              </a:extLst>
            </p:cNvPr>
            <p:cNvSpPr/>
            <p:nvPr/>
          </p:nvSpPr>
          <p:spPr>
            <a:xfrm>
              <a:off x="3108394" y="3127531"/>
              <a:ext cx="1372855" cy="664977"/>
            </a:xfrm>
            <a:custGeom>
              <a:avLst/>
              <a:gdLst>
                <a:gd name="connsiteX0" fmla="*/ 439644 w 518897"/>
                <a:gd name="connsiteY0" fmla="*/ 0 h 251340"/>
                <a:gd name="connsiteX1" fmla="*/ 3851 w 518897"/>
                <a:gd name="connsiteY1" fmla="*/ 110266 h 251340"/>
                <a:gd name="connsiteX2" fmla="*/ 0 w 518897"/>
                <a:gd name="connsiteY2" fmla="*/ 251949 h 251340"/>
                <a:gd name="connsiteX3" fmla="*/ 520316 w 518897"/>
                <a:gd name="connsiteY3" fmla="*/ 141278 h 251340"/>
                <a:gd name="connsiteX4" fmla="*/ 439644 w 518897"/>
                <a:gd name="connsiteY4" fmla="*/ 0 h 25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897" h="251340">
                  <a:moveTo>
                    <a:pt x="439644" y="0"/>
                  </a:moveTo>
                  <a:lnTo>
                    <a:pt x="3851" y="110266"/>
                  </a:lnTo>
                  <a:cubicBezTo>
                    <a:pt x="2635" y="156885"/>
                    <a:pt x="1419" y="205329"/>
                    <a:pt x="0" y="251949"/>
                  </a:cubicBezTo>
                  <a:lnTo>
                    <a:pt x="520316" y="141278"/>
                  </a:lnTo>
                  <a:cubicBezTo>
                    <a:pt x="493155" y="93442"/>
                    <a:pt x="465589" y="45201"/>
                    <a:pt x="4396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45FC445-CF13-4356-B5D2-3E3D50FC6386}"/>
                </a:ext>
              </a:extLst>
            </p:cNvPr>
            <p:cNvSpPr/>
            <p:nvPr/>
          </p:nvSpPr>
          <p:spPr>
            <a:xfrm>
              <a:off x="3096060" y="3501847"/>
              <a:ext cx="1619542" cy="723966"/>
            </a:xfrm>
            <a:custGeom>
              <a:avLst/>
              <a:gdLst>
                <a:gd name="connsiteX0" fmla="*/ 525181 w 612136"/>
                <a:gd name="connsiteY0" fmla="*/ 0 h 273637"/>
                <a:gd name="connsiteX1" fmla="*/ 4865 w 612136"/>
                <a:gd name="connsiteY1" fmla="*/ 110671 h 273637"/>
                <a:gd name="connsiteX2" fmla="*/ 0 w 612136"/>
                <a:gd name="connsiteY2" fmla="*/ 273840 h 273637"/>
                <a:gd name="connsiteX3" fmla="*/ 613961 w 612136"/>
                <a:gd name="connsiteY3" fmla="*/ 156480 h 273637"/>
                <a:gd name="connsiteX4" fmla="*/ 525181 w 612136"/>
                <a:gd name="connsiteY4" fmla="*/ 0 h 27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136" h="273637">
                  <a:moveTo>
                    <a:pt x="525181" y="0"/>
                  </a:moveTo>
                  <a:lnTo>
                    <a:pt x="4865" y="110671"/>
                  </a:lnTo>
                  <a:cubicBezTo>
                    <a:pt x="3243" y="170263"/>
                    <a:pt x="1419" y="227018"/>
                    <a:pt x="0" y="273840"/>
                  </a:cubicBezTo>
                  <a:lnTo>
                    <a:pt x="613961" y="156480"/>
                  </a:lnTo>
                  <a:cubicBezTo>
                    <a:pt x="587003" y="108644"/>
                    <a:pt x="556193" y="54525"/>
                    <a:pt x="525181" y="0"/>
                  </a:cubicBezTo>
                  <a:close/>
                </a:path>
              </a:pathLst>
            </a:custGeom>
            <a:solidFill>
              <a:schemeClr val="accent4"/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C44739-8A20-45C6-AEBB-DBC0F3CDCCA9}"/>
                </a:ext>
              </a:extLst>
            </p:cNvPr>
            <p:cNvSpPr/>
            <p:nvPr/>
          </p:nvSpPr>
          <p:spPr>
            <a:xfrm>
              <a:off x="3076217" y="3915849"/>
              <a:ext cx="2048558" cy="933113"/>
            </a:xfrm>
            <a:custGeom>
              <a:avLst/>
              <a:gdLst>
                <a:gd name="connsiteX0" fmla="*/ 461940 w 774292"/>
                <a:gd name="connsiteY0" fmla="*/ 353499 h 352688"/>
                <a:gd name="connsiteX1" fmla="*/ 775305 w 774292"/>
                <a:gd name="connsiteY1" fmla="*/ 275259 h 352688"/>
                <a:gd name="connsiteX2" fmla="*/ 682674 w 774292"/>
                <a:gd name="connsiteY2" fmla="*/ 110266 h 352688"/>
                <a:gd name="connsiteX3" fmla="*/ 621258 w 774292"/>
                <a:gd name="connsiteY3" fmla="*/ 0 h 352688"/>
                <a:gd name="connsiteX4" fmla="*/ 7297 w 774292"/>
                <a:gd name="connsiteY4" fmla="*/ 117360 h 352688"/>
                <a:gd name="connsiteX5" fmla="*/ 3648 w 774292"/>
                <a:gd name="connsiteY5" fmla="*/ 232085 h 352688"/>
                <a:gd name="connsiteX6" fmla="*/ 1824 w 774292"/>
                <a:gd name="connsiteY6" fmla="*/ 295934 h 352688"/>
                <a:gd name="connsiteX7" fmla="*/ 0 w 774292"/>
                <a:gd name="connsiteY7" fmla="*/ 325730 h 352688"/>
                <a:gd name="connsiteX8" fmla="*/ 207153 w 774292"/>
                <a:gd name="connsiteY8" fmla="*/ 288231 h 352688"/>
                <a:gd name="connsiteX9" fmla="*/ 461940 w 774292"/>
                <a:gd name="connsiteY9" fmla="*/ 353499 h 35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4292" h="352688">
                  <a:moveTo>
                    <a:pt x="461940" y="353499"/>
                  </a:moveTo>
                  <a:lnTo>
                    <a:pt x="775305" y="275259"/>
                  </a:lnTo>
                  <a:cubicBezTo>
                    <a:pt x="743888" y="220531"/>
                    <a:pt x="712876" y="165601"/>
                    <a:pt x="682674" y="110266"/>
                  </a:cubicBezTo>
                  <a:cubicBezTo>
                    <a:pt x="666864" y="81483"/>
                    <a:pt x="645581" y="43174"/>
                    <a:pt x="621258" y="0"/>
                  </a:cubicBezTo>
                  <a:lnTo>
                    <a:pt x="7297" y="117360"/>
                  </a:lnTo>
                  <a:cubicBezTo>
                    <a:pt x="5473" y="177560"/>
                    <a:pt x="3851" y="220937"/>
                    <a:pt x="3648" y="232085"/>
                  </a:cubicBezTo>
                  <a:cubicBezTo>
                    <a:pt x="3040" y="253368"/>
                    <a:pt x="2432" y="274651"/>
                    <a:pt x="1824" y="295934"/>
                  </a:cubicBezTo>
                  <a:cubicBezTo>
                    <a:pt x="1622" y="306068"/>
                    <a:pt x="1013" y="316000"/>
                    <a:pt x="0" y="325730"/>
                  </a:cubicBezTo>
                  <a:lnTo>
                    <a:pt x="207153" y="288231"/>
                  </a:lnTo>
                  <a:lnTo>
                    <a:pt x="461940" y="3534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DFA3844-F371-4F4C-9730-D2924E6CB445}"/>
                </a:ext>
              </a:extLst>
            </p:cNvPr>
            <p:cNvSpPr/>
            <p:nvPr/>
          </p:nvSpPr>
          <p:spPr>
            <a:xfrm>
              <a:off x="1758039" y="5374766"/>
              <a:ext cx="5142846" cy="788321"/>
            </a:xfrm>
            <a:custGeom>
              <a:avLst/>
              <a:gdLst>
                <a:gd name="connsiteX0" fmla="*/ 1938779 w 1943837"/>
                <a:gd name="connsiteY0" fmla="*/ 16510 h 297960"/>
                <a:gd name="connsiteX1" fmla="*/ 1921145 w 1943837"/>
                <a:gd name="connsiteY1" fmla="*/ 2322 h 297960"/>
                <a:gd name="connsiteX2" fmla="*/ 1894592 w 1943837"/>
                <a:gd name="connsiteY2" fmla="*/ 2119 h 297960"/>
                <a:gd name="connsiteX3" fmla="*/ 1681763 w 1943837"/>
                <a:gd name="connsiteY3" fmla="*/ 78738 h 297960"/>
                <a:gd name="connsiteX4" fmla="*/ 1636765 w 1943837"/>
                <a:gd name="connsiteY4" fmla="*/ 86034 h 297960"/>
                <a:gd name="connsiteX5" fmla="*/ 1195702 w 1943837"/>
                <a:gd name="connsiteY5" fmla="*/ 79548 h 297960"/>
                <a:gd name="connsiteX6" fmla="*/ 1154758 w 1943837"/>
                <a:gd name="connsiteY6" fmla="*/ 197314 h 297960"/>
                <a:gd name="connsiteX7" fmla="*/ 1116854 w 1943837"/>
                <a:gd name="connsiteY7" fmla="*/ 232177 h 297960"/>
                <a:gd name="connsiteX8" fmla="*/ 1087869 w 1943837"/>
                <a:gd name="connsiteY8" fmla="*/ 235826 h 297960"/>
                <a:gd name="connsiteX9" fmla="*/ 807745 w 1943837"/>
                <a:gd name="connsiteY9" fmla="*/ 59684 h 297960"/>
                <a:gd name="connsiteX10" fmla="*/ 559445 w 1943837"/>
                <a:gd name="connsiteY10" fmla="*/ 154140 h 297960"/>
                <a:gd name="connsiteX11" fmla="*/ 342765 w 1943837"/>
                <a:gd name="connsiteY11" fmla="*/ 29077 h 297960"/>
                <a:gd name="connsiteX12" fmla="*/ 40547 w 1943837"/>
                <a:gd name="connsiteY12" fmla="*/ 155153 h 297960"/>
                <a:gd name="connsiteX13" fmla="*/ 9 w 1943837"/>
                <a:gd name="connsiteY13" fmla="*/ 171166 h 297960"/>
                <a:gd name="connsiteX14" fmla="*/ 23116 w 1943837"/>
                <a:gd name="connsiteY14" fmla="*/ 164680 h 297960"/>
                <a:gd name="connsiteX15" fmla="*/ 60209 w 1943837"/>
                <a:gd name="connsiteY15" fmla="*/ 170355 h 297960"/>
                <a:gd name="connsiteX16" fmla="*/ 115950 w 1943837"/>
                <a:gd name="connsiteY16" fmla="*/ 159207 h 297960"/>
                <a:gd name="connsiteX17" fmla="*/ 325536 w 1943837"/>
                <a:gd name="connsiteY17" fmla="*/ 92521 h 297960"/>
                <a:gd name="connsiteX18" fmla="*/ 430329 w 1943837"/>
                <a:gd name="connsiteY18" fmla="*/ 148667 h 297960"/>
                <a:gd name="connsiteX19" fmla="*/ 549310 w 1943837"/>
                <a:gd name="connsiteY19" fmla="*/ 236028 h 297960"/>
                <a:gd name="connsiteX20" fmla="*/ 558634 w 1943837"/>
                <a:gd name="connsiteY20" fmla="*/ 240285 h 297960"/>
                <a:gd name="connsiteX21" fmla="*/ 750383 w 1943837"/>
                <a:gd name="connsiteY21" fmla="*/ 252244 h 297960"/>
                <a:gd name="connsiteX22" fmla="*/ 957739 w 1943837"/>
                <a:gd name="connsiteY22" fmla="*/ 293999 h 297960"/>
                <a:gd name="connsiteX23" fmla="*/ 1319954 w 1943837"/>
                <a:gd name="connsiteY23" fmla="*/ 275148 h 297960"/>
                <a:gd name="connsiteX24" fmla="*/ 1684195 w 1943837"/>
                <a:gd name="connsiteY24" fmla="*/ 116439 h 297960"/>
                <a:gd name="connsiteX25" fmla="*/ 1898038 w 1943837"/>
                <a:gd name="connsiteY25" fmla="*/ 72859 h 297960"/>
                <a:gd name="connsiteX26" fmla="*/ 1936955 w 1943837"/>
                <a:gd name="connsiteY26" fmla="*/ 52590 h 297960"/>
                <a:gd name="connsiteX27" fmla="*/ 1938779 w 1943837"/>
                <a:gd name="connsiteY27" fmla="*/ 16510 h 29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43837" h="297960">
                  <a:moveTo>
                    <a:pt x="1938779" y="16510"/>
                  </a:moveTo>
                  <a:cubicBezTo>
                    <a:pt x="1932901" y="9011"/>
                    <a:pt x="1932901" y="9011"/>
                    <a:pt x="1921145" y="2322"/>
                  </a:cubicBezTo>
                  <a:cubicBezTo>
                    <a:pt x="1914861" y="-1327"/>
                    <a:pt x="1900267" y="-111"/>
                    <a:pt x="1894592" y="2119"/>
                  </a:cubicBezTo>
                  <a:cubicBezTo>
                    <a:pt x="1820608" y="28875"/>
                    <a:pt x="1755746" y="51779"/>
                    <a:pt x="1681763" y="78738"/>
                  </a:cubicBezTo>
                  <a:cubicBezTo>
                    <a:pt x="1666966" y="84210"/>
                    <a:pt x="1652575" y="86643"/>
                    <a:pt x="1636765" y="86034"/>
                  </a:cubicBezTo>
                  <a:cubicBezTo>
                    <a:pt x="1589537" y="84008"/>
                    <a:pt x="1195702" y="79548"/>
                    <a:pt x="1195702" y="79548"/>
                  </a:cubicBezTo>
                  <a:lnTo>
                    <a:pt x="1154758" y="197314"/>
                  </a:lnTo>
                  <a:lnTo>
                    <a:pt x="1116854" y="232177"/>
                  </a:lnTo>
                  <a:lnTo>
                    <a:pt x="1087869" y="235826"/>
                  </a:lnTo>
                  <a:lnTo>
                    <a:pt x="807745" y="59684"/>
                  </a:lnTo>
                  <a:lnTo>
                    <a:pt x="559445" y="154140"/>
                  </a:lnTo>
                  <a:lnTo>
                    <a:pt x="342765" y="29077"/>
                  </a:lnTo>
                  <a:cubicBezTo>
                    <a:pt x="277497" y="60090"/>
                    <a:pt x="105815" y="127790"/>
                    <a:pt x="40547" y="155153"/>
                  </a:cubicBezTo>
                  <a:cubicBezTo>
                    <a:pt x="31224" y="159004"/>
                    <a:pt x="-599" y="158802"/>
                    <a:pt x="9" y="171166"/>
                  </a:cubicBezTo>
                  <a:cubicBezTo>
                    <a:pt x="7914" y="170963"/>
                    <a:pt x="15008" y="165896"/>
                    <a:pt x="23116" y="164680"/>
                  </a:cubicBezTo>
                  <a:cubicBezTo>
                    <a:pt x="35480" y="163058"/>
                    <a:pt x="48250" y="167720"/>
                    <a:pt x="60209" y="170355"/>
                  </a:cubicBezTo>
                  <a:cubicBezTo>
                    <a:pt x="79465" y="174612"/>
                    <a:pt x="97099" y="165085"/>
                    <a:pt x="115950" y="159207"/>
                  </a:cubicBezTo>
                  <a:cubicBezTo>
                    <a:pt x="158313" y="145627"/>
                    <a:pt x="298172" y="101439"/>
                    <a:pt x="325536" y="92521"/>
                  </a:cubicBezTo>
                  <a:cubicBezTo>
                    <a:pt x="361412" y="80764"/>
                    <a:pt x="404181" y="129411"/>
                    <a:pt x="430329" y="148667"/>
                  </a:cubicBezTo>
                  <a:cubicBezTo>
                    <a:pt x="470057" y="177855"/>
                    <a:pt x="509785" y="207043"/>
                    <a:pt x="549310" y="236028"/>
                  </a:cubicBezTo>
                  <a:cubicBezTo>
                    <a:pt x="552148" y="238055"/>
                    <a:pt x="554783" y="240285"/>
                    <a:pt x="558634" y="240285"/>
                  </a:cubicBezTo>
                  <a:cubicBezTo>
                    <a:pt x="567755" y="240690"/>
                    <a:pt x="737410" y="249406"/>
                    <a:pt x="750383" y="252244"/>
                  </a:cubicBezTo>
                  <a:cubicBezTo>
                    <a:pt x="784030" y="259946"/>
                    <a:pt x="921254" y="292377"/>
                    <a:pt x="957739" y="293999"/>
                  </a:cubicBezTo>
                  <a:cubicBezTo>
                    <a:pt x="1013480" y="296431"/>
                    <a:pt x="1240295" y="308390"/>
                    <a:pt x="1319954" y="275148"/>
                  </a:cubicBezTo>
                  <a:cubicBezTo>
                    <a:pt x="1439138" y="225488"/>
                    <a:pt x="1657034" y="124546"/>
                    <a:pt x="1684195" y="116439"/>
                  </a:cubicBezTo>
                  <a:cubicBezTo>
                    <a:pt x="1753922" y="95561"/>
                    <a:pt x="1826689" y="87453"/>
                    <a:pt x="1898038" y="72859"/>
                  </a:cubicBezTo>
                  <a:cubicBezTo>
                    <a:pt x="1910199" y="70427"/>
                    <a:pt x="1927631" y="63130"/>
                    <a:pt x="1936955" y="52590"/>
                  </a:cubicBezTo>
                  <a:cubicBezTo>
                    <a:pt x="1947495" y="41036"/>
                    <a:pt x="1948508" y="29077"/>
                    <a:pt x="1938779" y="1651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62A89D8-6394-4E3A-B874-FF2C8824D209}"/>
                </a:ext>
              </a:extLst>
            </p:cNvPr>
            <p:cNvSpPr/>
            <p:nvPr/>
          </p:nvSpPr>
          <p:spPr>
            <a:xfrm>
              <a:off x="3017228" y="4724010"/>
              <a:ext cx="2311330" cy="504097"/>
            </a:xfrm>
            <a:custGeom>
              <a:avLst/>
              <a:gdLst>
                <a:gd name="connsiteX0" fmla="*/ 814223 w 873612"/>
                <a:gd name="connsiteY0" fmla="*/ 0 h 190532"/>
                <a:gd name="connsiteX1" fmla="*/ 22296 w 873612"/>
                <a:gd name="connsiteY1" fmla="*/ 45606 h 190532"/>
                <a:gd name="connsiteX2" fmla="*/ 0 w 873612"/>
                <a:gd name="connsiteY2" fmla="*/ 156480 h 190532"/>
                <a:gd name="connsiteX3" fmla="*/ 874626 w 873612"/>
                <a:gd name="connsiteY3" fmla="*/ 102158 h 190532"/>
                <a:gd name="connsiteX4" fmla="*/ 814223 w 873612"/>
                <a:gd name="connsiteY4" fmla="*/ 0 h 1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12" h="190532">
                  <a:moveTo>
                    <a:pt x="814223" y="0"/>
                  </a:moveTo>
                  <a:cubicBezTo>
                    <a:pt x="626123" y="58173"/>
                    <a:pt x="268773" y="93239"/>
                    <a:pt x="22296" y="45606"/>
                  </a:cubicBezTo>
                  <a:cubicBezTo>
                    <a:pt x="18242" y="70538"/>
                    <a:pt x="4257" y="132562"/>
                    <a:pt x="0" y="156480"/>
                  </a:cubicBezTo>
                  <a:cubicBezTo>
                    <a:pt x="171479" y="204721"/>
                    <a:pt x="616596" y="216883"/>
                    <a:pt x="874626" y="102158"/>
                  </a:cubicBezTo>
                  <a:cubicBezTo>
                    <a:pt x="860234" y="78037"/>
                    <a:pt x="828614" y="24931"/>
                    <a:pt x="814223" y="0"/>
                  </a:cubicBezTo>
                  <a:close/>
                </a:path>
              </a:pathLst>
            </a:custGeom>
            <a:solidFill>
              <a:schemeClr val="accent6"/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A53148F-364F-4707-AFAD-0560C929E820}"/>
                </a:ext>
              </a:extLst>
            </p:cNvPr>
            <p:cNvSpPr/>
            <p:nvPr/>
          </p:nvSpPr>
          <p:spPr>
            <a:xfrm>
              <a:off x="3847216" y="4801611"/>
              <a:ext cx="536271" cy="520182"/>
            </a:xfrm>
            <a:custGeom>
              <a:avLst/>
              <a:gdLst>
                <a:gd name="connsiteX0" fmla="*/ 204579 w 202694"/>
                <a:gd name="connsiteY0" fmla="*/ 168499 h 196613"/>
                <a:gd name="connsiteX1" fmla="*/ 194444 w 202694"/>
                <a:gd name="connsiteY1" fmla="*/ 16478 h 196613"/>
                <a:gd name="connsiteX2" fmla="*/ 175593 w 202694"/>
                <a:gd name="connsiteY2" fmla="*/ 60 h 196613"/>
                <a:gd name="connsiteX3" fmla="*/ 16478 w 202694"/>
                <a:gd name="connsiteY3" fmla="*/ 10600 h 196613"/>
                <a:gd name="connsiteX4" fmla="*/ 60 w 202694"/>
                <a:gd name="connsiteY4" fmla="*/ 29451 h 196613"/>
                <a:gd name="connsiteX5" fmla="*/ 10195 w 202694"/>
                <a:gd name="connsiteY5" fmla="*/ 181471 h 196613"/>
                <a:gd name="connsiteX6" fmla="*/ 29045 w 202694"/>
                <a:gd name="connsiteY6" fmla="*/ 197890 h 196613"/>
                <a:gd name="connsiteX7" fmla="*/ 188160 w 202694"/>
                <a:gd name="connsiteY7" fmla="*/ 187350 h 196613"/>
                <a:gd name="connsiteX8" fmla="*/ 204579 w 202694"/>
                <a:gd name="connsiteY8" fmla="*/ 168499 h 196613"/>
                <a:gd name="connsiteX9" fmla="*/ 160189 w 202694"/>
                <a:gd name="connsiteY9" fmla="*/ 163634 h 196613"/>
                <a:gd name="connsiteX10" fmla="*/ 53774 w 202694"/>
                <a:gd name="connsiteY10" fmla="*/ 170729 h 196613"/>
                <a:gd name="connsiteX11" fmla="*/ 34923 w 202694"/>
                <a:gd name="connsiteY11" fmla="*/ 154310 h 196613"/>
                <a:gd name="connsiteX12" fmla="*/ 28235 w 202694"/>
                <a:gd name="connsiteY12" fmla="*/ 52963 h 196613"/>
                <a:gd name="connsiteX13" fmla="*/ 44653 w 202694"/>
                <a:gd name="connsiteY13" fmla="*/ 34113 h 196613"/>
                <a:gd name="connsiteX14" fmla="*/ 151067 w 202694"/>
                <a:gd name="connsiteY14" fmla="*/ 27018 h 196613"/>
                <a:gd name="connsiteX15" fmla="*/ 169918 w 202694"/>
                <a:gd name="connsiteY15" fmla="*/ 43437 h 196613"/>
                <a:gd name="connsiteX16" fmla="*/ 176607 w 202694"/>
                <a:gd name="connsiteY16" fmla="*/ 144784 h 196613"/>
                <a:gd name="connsiteX17" fmla="*/ 160189 w 202694"/>
                <a:gd name="connsiteY17" fmla="*/ 163634 h 19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2694" h="196613">
                  <a:moveTo>
                    <a:pt x="204579" y="168499"/>
                  </a:moveTo>
                  <a:lnTo>
                    <a:pt x="194444" y="16478"/>
                  </a:lnTo>
                  <a:cubicBezTo>
                    <a:pt x="193836" y="6749"/>
                    <a:pt x="185323" y="-751"/>
                    <a:pt x="175593" y="60"/>
                  </a:cubicBezTo>
                  <a:lnTo>
                    <a:pt x="16478" y="10600"/>
                  </a:lnTo>
                  <a:cubicBezTo>
                    <a:pt x="6749" y="11208"/>
                    <a:pt x="-751" y="19721"/>
                    <a:pt x="60" y="29451"/>
                  </a:cubicBezTo>
                  <a:lnTo>
                    <a:pt x="10195" y="181471"/>
                  </a:lnTo>
                  <a:cubicBezTo>
                    <a:pt x="10803" y="191201"/>
                    <a:pt x="19316" y="198700"/>
                    <a:pt x="29045" y="197890"/>
                  </a:cubicBezTo>
                  <a:lnTo>
                    <a:pt x="188160" y="187350"/>
                  </a:lnTo>
                  <a:cubicBezTo>
                    <a:pt x="197890" y="186742"/>
                    <a:pt x="205389" y="178228"/>
                    <a:pt x="204579" y="168499"/>
                  </a:cubicBezTo>
                  <a:close/>
                  <a:moveTo>
                    <a:pt x="160189" y="163634"/>
                  </a:moveTo>
                  <a:lnTo>
                    <a:pt x="53774" y="170729"/>
                  </a:lnTo>
                  <a:cubicBezTo>
                    <a:pt x="44045" y="171337"/>
                    <a:pt x="35532" y="164040"/>
                    <a:pt x="34923" y="154310"/>
                  </a:cubicBezTo>
                  <a:lnTo>
                    <a:pt x="28235" y="52963"/>
                  </a:lnTo>
                  <a:cubicBezTo>
                    <a:pt x="27626" y="43234"/>
                    <a:pt x="34923" y="34721"/>
                    <a:pt x="44653" y="34113"/>
                  </a:cubicBezTo>
                  <a:lnTo>
                    <a:pt x="151067" y="27018"/>
                  </a:lnTo>
                  <a:cubicBezTo>
                    <a:pt x="160797" y="26410"/>
                    <a:pt x="169310" y="33707"/>
                    <a:pt x="169918" y="43437"/>
                  </a:cubicBezTo>
                  <a:lnTo>
                    <a:pt x="176607" y="144784"/>
                  </a:lnTo>
                  <a:cubicBezTo>
                    <a:pt x="177418" y="154513"/>
                    <a:pt x="169918" y="163026"/>
                    <a:pt x="160189" y="163634"/>
                  </a:cubicBezTo>
                  <a:close/>
                </a:path>
              </a:pathLst>
            </a:custGeom>
            <a:solidFill>
              <a:schemeClr val="accent2"/>
            </a:solidFill>
            <a:ln w="2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21E7341-8B31-4158-9927-77AFA9162FFB}"/>
                </a:ext>
              </a:extLst>
            </p:cNvPr>
            <p:cNvSpPr/>
            <p:nvPr/>
          </p:nvSpPr>
          <p:spPr>
            <a:xfrm>
              <a:off x="1418826" y="1081798"/>
              <a:ext cx="2703479" cy="1975231"/>
            </a:xfrm>
            <a:custGeom>
              <a:avLst/>
              <a:gdLst>
                <a:gd name="connsiteX0" fmla="*/ 595505 w 2703479"/>
                <a:gd name="connsiteY0" fmla="*/ 23 h 1975231"/>
                <a:gd name="connsiteX1" fmla="*/ 609515 w 2703479"/>
                <a:gd name="connsiteY1" fmla="*/ 6323 h 1975231"/>
                <a:gd name="connsiteX2" fmla="*/ 1538874 w 2703479"/>
                <a:gd name="connsiteY2" fmla="*/ 625183 h 1975231"/>
                <a:gd name="connsiteX3" fmla="*/ 2382966 w 2703479"/>
                <a:gd name="connsiteY3" fmla="*/ 1338961 h 1975231"/>
                <a:gd name="connsiteX4" fmla="*/ 2540095 w 2703479"/>
                <a:gd name="connsiteY4" fmla="*/ 1493407 h 1975231"/>
                <a:gd name="connsiteX5" fmla="*/ 2688826 w 2703479"/>
                <a:gd name="connsiteY5" fmla="*/ 1754622 h 1975231"/>
                <a:gd name="connsiteX6" fmla="*/ 2703479 w 2703479"/>
                <a:gd name="connsiteY6" fmla="*/ 1780231 h 1975231"/>
                <a:gd name="connsiteX7" fmla="*/ 1711959 w 2703479"/>
                <a:gd name="connsiteY7" fmla="*/ 1975231 h 1975231"/>
                <a:gd name="connsiteX8" fmla="*/ 1713146 w 2703479"/>
                <a:gd name="connsiteY8" fmla="*/ 1888879 h 1975231"/>
                <a:gd name="connsiteX9" fmla="*/ 1711554 w 2703479"/>
                <a:gd name="connsiteY9" fmla="*/ 1636591 h 1975231"/>
                <a:gd name="connsiteX10" fmla="*/ 1135063 w 2703479"/>
                <a:gd name="connsiteY10" fmla="*/ 542597 h 1975231"/>
                <a:gd name="connsiteX11" fmla="*/ 1110394 w 2703479"/>
                <a:gd name="connsiteY11" fmla="*/ 521146 h 1975231"/>
                <a:gd name="connsiteX12" fmla="*/ 679230 w 2703479"/>
                <a:gd name="connsiteY12" fmla="*/ 356511 h 1975231"/>
                <a:gd name="connsiteX13" fmla="*/ 653490 w 2703479"/>
                <a:gd name="connsiteY13" fmla="*/ 359728 h 1975231"/>
                <a:gd name="connsiteX14" fmla="*/ 320465 w 2703479"/>
                <a:gd name="connsiteY14" fmla="*/ 566729 h 1975231"/>
                <a:gd name="connsiteX15" fmla="*/ 304914 w 2703479"/>
                <a:gd name="connsiteY15" fmla="*/ 589789 h 1975231"/>
                <a:gd name="connsiteX16" fmla="*/ 237879 w 2703479"/>
                <a:gd name="connsiteY16" fmla="*/ 971079 h 1975231"/>
                <a:gd name="connsiteX17" fmla="*/ 253968 w 2703479"/>
                <a:gd name="connsiteY17" fmla="*/ 1000574 h 1975231"/>
                <a:gd name="connsiteX18" fmla="*/ 641692 w 2703479"/>
                <a:gd name="connsiteY18" fmla="*/ 1338961 h 1975231"/>
                <a:gd name="connsiteX19" fmla="*/ 652953 w 2703479"/>
                <a:gd name="connsiteY19" fmla="*/ 1351295 h 1975231"/>
                <a:gd name="connsiteX20" fmla="*/ 636329 w 2703479"/>
                <a:gd name="connsiteY20" fmla="*/ 1344324 h 1975231"/>
                <a:gd name="connsiteX21" fmla="*/ 14255 w 2703479"/>
                <a:gd name="connsiteY21" fmla="*/ 961425 h 1975231"/>
                <a:gd name="connsiteX22" fmla="*/ 1384 w 2703479"/>
                <a:gd name="connsiteY22" fmla="*/ 931393 h 1975231"/>
                <a:gd name="connsiteX23" fmla="*/ 116681 w 2703479"/>
                <a:gd name="connsiteY23" fmla="*/ 491114 h 1975231"/>
                <a:gd name="connsiteX24" fmla="*/ 130624 w 2703479"/>
                <a:gd name="connsiteY24" fmla="*/ 467520 h 1975231"/>
                <a:gd name="connsiteX25" fmla="*/ 581092 w 2703479"/>
                <a:gd name="connsiteY25" fmla="*/ 7398 h 1975231"/>
                <a:gd name="connsiteX26" fmla="*/ 595505 w 2703479"/>
                <a:gd name="connsiteY26" fmla="*/ 23 h 19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03479" h="1975231">
                  <a:moveTo>
                    <a:pt x="595505" y="23"/>
                  </a:moveTo>
                  <a:cubicBezTo>
                    <a:pt x="599862" y="290"/>
                    <a:pt x="604152" y="2838"/>
                    <a:pt x="609515" y="6323"/>
                  </a:cubicBezTo>
                  <a:cubicBezTo>
                    <a:pt x="919479" y="212790"/>
                    <a:pt x="1228372" y="420328"/>
                    <a:pt x="1538874" y="625183"/>
                  </a:cubicBezTo>
                  <a:cubicBezTo>
                    <a:pt x="1648811" y="698115"/>
                    <a:pt x="2311105" y="1277289"/>
                    <a:pt x="2382966" y="1338961"/>
                  </a:cubicBezTo>
                  <a:cubicBezTo>
                    <a:pt x="2437666" y="1386153"/>
                    <a:pt x="2504701" y="1429053"/>
                    <a:pt x="2540095" y="1493407"/>
                  </a:cubicBezTo>
                  <a:cubicBezTo>
                    <a:pt x="2560607" y="1530276"/>
                    <a:pt x="2615139" y="1625799"/>
                    <a:pt x="2688826" y="1754622"/>
                  </a:cubicBezTo>
                  <a:lnTo>
                    <a:pt x="2703479" y="1780231"/>
                  </a:lnTo>
                  <a:lnTo>
                    <a:pt x="1711959" y="1975231"/>
                  </a:lnTo>
                  <a:lnTo>
                    <a:pt x="1713146" y="1888879"/>
                  </a:lnTo>
                  <a:cubicBezTo>
                    <a:pt x="1714357" y="1774076"/>
                    <a:pt x="1714068" y="1684453"/>
                    <a:pt x="1711554" y="1636591"/>
                  </a:cubicBezTo>
                  <a:cubicBezTo>
                    <a:pt x="1708871" y="1577065"/>
                    <a:pt x="1174746" y="618212"/>
                    <a:pt x="1135063" y="542597"/>
                  </a:cubicBezTo>
                  <a:cubicBezTo>
                    <a:pt x="1129163" y="531871"/>
                    <a:pt x="1121655" y="525437"/>
                    <a:pt x="1110394" y="521146"/>
                  </a:cubicBezTo>
                  <a:cubicBezTo>
                    <a:pt x="966674" y="466445"/>
                    <a:pt x="822953" y="411745"/>
                    <a:pt x="679230" y="356511"/>
                  </a:cubicBezTo>
                  <a:cubicBezTo>
                    <a:pt x="669041" y="352756"/>
                    <a:pt x="662070" y="354365"/>
                    <a:pt x="653490" y="359728"/>
                  </a:cubicBezTo>
                  <a:cubicBezTo>
                    <a:pt x="542481" y="428908"/>
                    <a:pt x="431474" y="498086"/>
                    <a:pt x="320465" y="566729"/>
                  </a:cubicBezTo>
                  <a:cubicBezTo>
                    <a:pt x="310814" y="572629"/>
                    <a:pt x="307059" y="578526"/>
                    <a:pt x="304914" y="589789"/>
                  </a:cubicBezTo>
                  <a:cubicBezTo>
                    <a:pt x="283462" y="716884"/>
                    <a:pt x="260939" y="843981"/>
                    <a:pt x="237879" y="971079"/>
                  </a:cubicBezTo>
                  <a:cubicBezTo>
                    <a:pt x="235199" y="986631"/>
                    <a:pt x="244851" y="992528"/>
                    <a:pt x="253968" y="1000574"/>
                  </a:cubicBezTo>
                  <a:cubicBezTo>
                    <a:pt x="383208" y="1113191"/>
                    <a:pt x="512452" y="1225806"/>
                    <a:pt x="641692" y="1338961"/>
                  </a:cubicBezTo>
                  <a:cubicBezTo>
                    <a:pt x="645981" y="1342178"/>
                    <a:pt x="651344" y="1344858"/>
                    <a:pt x="652953" y="1351295"/>
                  </a:cubicBezTo>
                  <a:cubicBezTo>
                    <a:pt x="645447" y="1353441"/>
                    <a:pt x="641155" y="1347541"/>
                    <a:pt x="636329" y="1344324"/>
                  </a:cubicBezTo>
                  <a:cubicBezTo>
                    <a:pt x="428791" y="1216692"/>
                    <a:pt x="221791" y="1089057"/>
                    <a:pt x="14255" y="961425"/>
                  </a:cubicBezTo>
                  <a:cubicBezTo>
                    <a:pt x="1384" y="953916"/>
                    <a:pt x="-2371" y="946410"/>
                    <a:pt x="1384" y="931393"/>
                  </a:cubicBezTo>
                  <a:cubicBezTo>
                    <a:pt x="40532" y="784455"/>
                    <a:pt x="78607" y="638052"/>
                    <a:pt x="116681" y="491114"/>
                  </a:cubicBezTo>
                  <a:cubicBezTo>
                    <a:pt x="118827" y="481462"/>
                    <a:pt x="124190" y="474491"/>
                    <a:pt x="130624" y="467520"/>
                  </a:cubicBezTo>
                  <a:cubicBezTo>
                    <a:pt x="280782" y="314682"/>
                    <a:pt x="431474" y="161307"/>
                    <a:pt x="581092" y="7398"/>
                  </a:cubicBezTo>
                  <a:cubicBezTo>
                    <a:pt x="586724" y="1766"/>
                    <a:pt x="591148" y="-245"/>
                    <a:pt x="595505" y="23"/>
                  </a:cubicBezTo>
                  <a:close/>
                </a:path>
              </a:pathLst>
            </a:custGeom>
            <a:solidFill>
              <a:schemeClr val="accent6"/>
            </a:solidFill>
            <a:ln w="202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73CEA9B-E361-4C3B-8641-8206C730AB5F}"/>
              </a:ext>
            </a:extLst>
          </p:cNvPr>
          <p:cNvSpPr/>
          <p:nvPr/>
        </p:nvSpPr>
        <p:spPr>
          <a:xfrm>
            <a:off x="8032671" y="3049369"/>
            <a:ext cx="1015073" cy="1066267"/>
          </a:xfrm>
          <a:custGeom>
            <a:avLst/>
            <a:gdLst>
              <a:gd name="connsiteX0" fmla="*/ 1210857 w 1210857"/>
              <a:gd name="connsiteY0" fmla="*/ 1261564 h 1271925"/>
              <a:gd name="connsiteX1" fmla="*/ 1210857 w 1210857"/>
              <a:gd name="connsiteY1" fmla="*/ 1270879 h 1271925"/>
              <a:gd name="connsiteX2" fmla="*/ 1207062 w 1210857"/>
              <a:gd name="connsiteY2" fmla="*/ 1270879 h 1271925"/>
              <a:gd name="connsiteX3" fmla="*/ 971519 w 1210857"/>
              <a:gd name="connsiteY3" fmla="*/ 1050952 h 1271925"/>
              <a:gd name="connsiteX4" fmla="*/ 931784 w 1210857"/>
              <a:gd name="connsiteY4" fmla="*/ 1063369 h 1271925"/>
              <a:gd name="connsiteX5" fmla="*/ 927043 w 1210857"/>
              <a:gd name="connsiteY5" fmla="*/ 1072174 h 1271925"/>
              <a:gd name="connsiteX6" fmla="*/ 927043 w 1210857"/>
              <a:gd name="connsiteY6" fmla="*/ 1226374 h 1271925"/>
              <a:gd name="connsiteX7" fmla="*/ 928172 w 1210857"/>
              <a:gd name="connsiteY7" fmla="*/ 1231115 h 1271925"/>
              <a:gd name="connsiteX8" fmla="*/ 932687 w 1210857"/>
              <a:gd name="connsiteY8" fmla="*/ 1229083 h 1271925"/>
              <a:gd name="connsiteX9" fmla="*/ 1029316 w 1210857"/>
              <a:gd name="connsiteY9" fmla="*/ 1189348 h 1271925"/>
              <a:gd name="connsiteX10" fmla="*/ 1072889 w 1210857"/>
              <a:gd name="connsiteY10" fmla="*/ 1185058 h 1271925"/>
              <a:gd name="connsiteX11" fmla="*/ 1071309 w 1210857"/>
              <a:gd name="connsiteY11" fmla="*/ 1182349 h 1271925"/>
              <a:gd name="connsiteX12" fmla="*/ 978066 w 1210857"/>
              <a:gd name="connsiteY12" fmla="*/ 1053661 h 1271925"/>
              <a:gd name="connsiteX13" fmla="*/ 971519 w 1210857"/>
              <a:gd name="connsiteY13" fmla="*/ 1050952 h 1271925"/>
              <a:gd name="connsiteX14" fmla="*/ 873761 w 1210857"/>
              <a:gd name="connsiteY14" fmla="*/ 1050952 h 1271925"/>
              <a:gd name="connsiteX15" fmla="*/ 865634 w 1210857"/>
              <a:gd name="connsiteY15" fmla="*/ 1055016 h 1271925"/>
              <a:gd name="connsiteX16" fmla="*/ 774875 w 1210857"/>
              <a:gd name="connsiteY16" fmla="*/ 1180317 h 1271925"/>
              <a:gd name="connsiteX17" fmla="*/ 772617 w 1210857"/>
              <a:gd name="connsiteY17" fmla="*/ 1185284 h 1271925"/>
              <a:gd name="connsiteX18" fmla="*/ 916883 w 1210857"/>
              <a:gd name="connsiteY18" fmla="*/ 1232469 h 1271925"/>
              <a:gd name="connsiteX19" fmla="*/ 917335 w 1210857"/>
              <a:gd name="connsiteY19" fmla="*/ 1229309 h 1271925"/>
              <a:gd name="connsiteX20" fmla="*/ 917561 w 1210857"/>
              <a:gd name="connsiteY20" fmla="*/ 1070142 h 1271925"/>
              <a:gd name="connsiteX21" fmla="*/ 913948 w 1210857"/>
              <a:gd name="connsiteY21" fmla="*/ 1064046 h 1271925"/>
              <a:gd name="connsiteX22" fmla="*/ 873761 w 1210857"/>
              <a:gd name="connsiteY22" fmla="*/ 1050952 h 1271925"/>
              <a:gd name="connsiteX23" fmla="*/ 825899 w 1210857"/>
              <a:gd name="connsiteY23" fmla="*/ 1005347 h 1271925"/>
              <a:gd name="connsiteX24" fmla="*/ 687728 w 1210857"/>
              <a:gd name="connsiteY24" fmla="*/ 1050274 h 1271925"/>
              <a:gd name="connsiteX25" fmla="*/ 673279 w 1210857"/>
              <a:gd name="connsiteY25" fmla="*/ 1055016 h 1271925"/>
              <a:gd name="connsiteX26" fmla="*/ 763361 w 1210857"/>
              <a:gd name="connsiteY26" fmla="*/ 1178962 h 1271925"/>
              <a:gd name="connsiteX27" fmla="*/ 765619 w 1210857"/>
              <a:gd name="connsiteY27" fmla="*/ 1176253 h 1271925"/>
              <a:gd name="connsiteX28" fmla="*/ 858861 w 1210857"/>
              <a:gd name="connsiteY28" fmla="*/ 1048243 h 1271925"/>
              <a:gd name="connsiteX29" fmla="*/ 859538 w 1210857"/>
              <a:gd name="connsiteY29" fmla="*/ 1040792 h 1271925"/>
              <a:gd name="connsiteX30" fmla="*/ 835155 w 1210857"/>
              <a:gd name="connsiteY30" fmla="*/ 1006927 h 1271925"/>
              <a:gd name="connsiteX31" fmla="*/ 825899 w 1210857"/>
              <a:gd name="connsiteY31" fmla="*/ 1005347 h 1271925"/>
              <a:gd name="connsiteX32" fmla="*/ 1017576 w 1210857"/>
              <a:gd name="connsiteY32" fmla="*/ 1005121 h 1271925"/>
              <a:gd name="connsiteX33" fmla="*/ 1010126 w 1210857"/>
              <a:gd name="connsiteY33" fmla="*/ 1006701 h 1271925"/>
              <a:gd name="connsiteX34" fmla="*/ 985517 w 1210857"/>
              <a:gd name="connsiteY34" fmla="*/ 1039889 h 1271925"/>
              <a:gd name="connsiteX35" fmla="*/ 986872 w 1210857"/>
              <a:gd name="connsiteY35" fmla="*/ 1050049 h 1271925"/>
              <a:gd name="connsiteX36" fmla="*/ 1077404 w 1210857"/>
              <a:gd name="connsiteY36" fmla="*/ 1174673 h 1271925"/>
              <a:gd name="connsiteX37" fmla="*/ 1081468 w 1210857"/>
              <a:gd name="connsiteY37" fmla="*/ 1178737 h 1271925"/>
              <a:gd name="connsiteX38" fmla="*/ 1171324 w 1210857"/>
              <a:gd name="connsiteY38" fmla="*/ 1055467 h 1271925"/>
              <a:gd name="connsiteX39" fmla="*/ 1168163 w 1210857"/>
              <a:gd name="connsiteY39" fmla="*/ 1054113 h 1271925"/>
              <a:gd name="connsiteX40" fmla="*/ 1017576 w 1210857"/>
              <a:gd name="connsiteY40" fmla="*/ 1005121 h 1271925"/>
              <a:gd name="connsiteX41" fmla="*/ 915980 w 1210857"/>
              <a:gd name="connsiteY41" fmla="*/ 985705 h 1271925"/>
              <a:gd name="connsiteX42" fmla="*/ 875568 w 1210857"/>
              <a:gd name="connsiteY42" fmla="*/ 1041470 h 1271925"/>
              <a:gd name="connsiteX43" fmla="*/ 917109 w 1210857"/>
              <a:gd name="connsiteY43" fmla="*/ 1054790 h 1271925"/>
              <a:gd name="connsiteX44" fmla="*/ 916883 w 1210857"/>
              <a:gd name="connsiteY44" fmla="*/ 986156 h 1271925"/>
              <a:gd name="connsiteX45" fmla="*/ 915980 w 1210857"/>
              <a:gd name="connsiteY45" fmla="*/ 985705 h 1271925"/>
              <a:gd name="connsiteX46" fmla="*/ 927946 w 1210857"/>
              <a:gd name="connsiteY46" fmla="*/ 985027 h 1271925"/>
              <a:gd name="connsiteX47" fmla="*/ 927043 w 1210857"/>
              <a:gd name="connsiteY47" fmla="*/ 999251 h 1271925"/>
              <a:gd name="connsiteX48" fmla="*/ 927043 w 1210857"/>
              <a:gd name="connsiteY48" fmla="*/ 1050049 h 1271925"/>
              <a:gd name="connsiteX49" fmla="*/ 930204 w 1210857"/>
              <a:gd name="connsiteY49" fmla="*/ 1053435 h 1271925"/>
              <a:gd name="connsiteX50" fmla="*/ 968810 w 1210857"/>
              <a:gd name="connsiteY50" fmla="*/ 1041470 h 1271925"/>
              <a:gd name="connsiteX51" fmla="*/ 927946 w 1210857"/>
              <a:gd name="connsiteY51" fmla="*/ 985027 h 1271925"/>
              <a:gd name="connsiteX52" fmla="*/ 908530 w 1210857"/>
              <a:gd name="connsiteY52" fmla="*/ 979835 h 1271925"/>
              <a:gd name="connsiteX53" fmla="*/ 845992 w 1210857"/>
              <a:gd name="connsiteY53" fmla="*/ 999025 h 1271925"/>
              <a:gd name="connsiteX54" fmla="*/ 844863 w 1210857"/>
              <a:gd name="connsiteY54" fmla="*/ 1002863 h 1271925"/>
              <a:gd name="connsiteX55" fmla="*/ 867891 w 1210857"/>
              <a:gd name="connsiteY55" fmla="*/ 1035825 h 1271925"/>
              <a:gd name="connsiteX56" fmla="*/ 908530 w 1210857"/>
              <a:gd name="connsiteY56" fmla="*/ 979835 h 1271925"/>
              <a:gd name="connsiteX57" fmla="*/ 936751 w 1210857"/>
              <a:gd name="connsiteY57" fmla="*/ 978932 h 1271925"/>
              <a:gd name="connsiteX58" fmla="*/ 936073 w 1210857"/>
              <a:gd name="connsiteY58" fmla="*/ 980060 h 1271925"/>
              <a:gd name="connsiteX59" fmla="*/ 976712 w 1210857"/>
              <a:gd name="connsiteY59" fmla="*/ 1036051 h 1271925"/>
              <a:gd name="connsiteX60" fmla="*/ 1002675 w 1210857"/>
              <a:gd name="connsiteY60" fmla="*/ 1000379 h 1271925"/>
              <a:gd name="connsiteX61" fmla="*/ 936751 w 1210857"/>
              <a:gd name="connsiteY61" fmla="*/ 978932 h 1271925"/>
              <a:gd name="connsiteX62" fmla="*/ 842154 w 1210857"/>
              <a:gd name="connsiteY62" fmla="*/ 948227 h 1271925"/>
              <a:gd name="connsiteX63" fmla="*/ 840122 w 1210857"/>
              <a:gd name="connsiteY63" fmla="*/ 950936 h 1271925"/>
              <a:gd name="connsiteX64" fmla="*/ 840122 w 1210857"/>
              <a:gd name="connsiteY64" fmla="*/ 987511 h 1271925"/>
              <a:gd name="connsiteX65" fmla="*/ 842605 w 1210857"/>
              <a:gd name="connsiteY65" fmla="*/ 989994 h 1271925"/>
              <a:gd name="connsiteX66" fmla="*/ 904692 w 1210857"/>
              <a:gd name="connsiteY66" fmla="*/ 969675 h 1271925"/>
              <a:gd name="connsiteX67" fmla="*/ 904692 w 1210857"/>
              <a:gd name="connsiteY67" fmla="*/ 968321 h 1271925"/>
              <a:gd name="connsiteX68" fmla="*/ 842154 w 1210857"/>
              <a:gd name="connsiteY68" fmla="*/ 948227 h 1271925"/>
              <a:gd name="connsiteX69" fmla="*/ 1005384 w 1210857"/>
              <a:gd name="connsiteY69" fmla="*/ 947098 h 1271925"/>
              <a:gd name="connsiteX70" fmla="*/ 938106 w 1210857"/>
              <a:gd name="connsiteY70" fmla="*/ 968998 h 1271925"/>
              <a:gd name="connsiteX71" fmla="*/ 944427 w 1210857"/>
              <a:gd name="connsiteY71" fmla="*/ 971256 h 1271925"/>
              <a:gd name="connsiteX72" fmla="*/ 1000869 w 1210857"/>
              <a:gd name="connsiteY72" fmla="*/ 989543 h 1271925"/>
              <a:gd name="connsiteX73" fmla="*/ 1004933 w 1210857"/>
              <a:gd name="connsiteY73" fmla="*/ 988188 h 1271925"/>
              <a:gd name="connsiteX74" fmla="*/ 1005384 w 1210857"/>
              <a:gd name="connsiteY74" fmla="*/ 947098 h 1271925"/>
              <a:gd name="connsiteX75" fmla="*/ 867891 w 1210857"/>
              <a:gd name="connsiteY75" fmla="*/ 902622 h 1271925"/>
              <a:gd name="connsiteX76" fmla="*/ 857055 w 1210857"/>
              <a:gd name="connsiteY76" fmla="*/ 922038 h 1271925"/>
              <a:gd name="connsiteX77" fmla="*/ 842154 w 1210857"/>
              <a:gd name="connsiteY77" fmla="*/ 938293 h 1271925"/>
              <a:gd name="connsiteX78" fmla="*/ 907852 w 1210857"/>
              <a:gd name="connsiteY78" fmla="*/ 959516 h 1271925"/>
              <a:gd name="connsiteX79" fmla="*/ 908530 w 1210857"/>
              <a:gd name="connsiteY79" fmla="*/ 958612 h 1271925"/>
              <a:gd name="connsiteX80" fmla="*/ 867891 w 1210857"/>
              <a:gd name="connsiteY80" fmla="*/ 902622 h 1271925"/>
              <a:gd name="connsiteX81" fmla="*/ 976712 w 1210857"/>
              <a:gd name="connsiteY81" fmla="*/ 902396 h 1271925"/>
              <a:gd name="connsiteX82" fmla="*/ 935848 w 1210857"/>
              <a:gd name="connsiteY82" fmla="*/ 958612 h 1271925"/>
              <a:gd name="connsiteX83" fmla="*/ 936525 w 1210857"/>
              <a:gd name="connsiteY83" fmla="*/ 959516 h 1271925"/>
              <a:gd name="connsiteX84" fmla="*/ 1002675 w 1210857"/>
              <a:gd name="connsiteY84" fmla="*/ 938067 h 1271925"/>
              <a:gd name="connsiteX85" fmla="*/ 976712 w 1210857"/>
              <a:gd name="connsiteY85" fmla="*/ 902396 h 1271925"/>
              <a:gd name="connsiteX86" fmla="*/ 670570 w 1210857"/>
              <a:gd name="connsiteY86" fmla="*/ 893817 h 1271925"/>
              <a:gd name="connsiteX87" fmla="*/ 670344 w 1210857"/>
              <a:gd name="connsiteY87" fmla="*/ 1044856 h 1271925"/>
              <a:gd name="connsiteX88" fmla="*/ 675085 w 1210857"/>
              <a:gd name="connsiteY88" fmla="*/ 1044405 h 1271925"/>
              <a:gd name="connsiteX89" fmla="*/ 823641 w 1210857"/>
              <a:gd name="connsiteY89" fmla="*/ 996316 h 1271925"/>
              <a:gd name="connsiteX90" fmla="*/ 829285 w 1210857"/>
              <a:gd name="connsiteY90" fmla="*/ 990672 h 1271925"/>
              <a:gd name="connsiteX91" fmla="*/ 829511 w 1210857"/>
              <a:gd name="connsiteY91" fmla="*/ 948904 h 1271925"/>
              <a:gd name="connsiteX92" fmla="*/ 823415 w 1210857"/>
              <a:gd name="connsiteY92" fmla="*/ 942357 h 1271925"/>
              <a:gd name="connsiteX93" fmla="*/ 675311 w 1210857"/>
              <a:gd name="connsiteY93" fmla="*/ 894268 h 1271925"/>
              <a:gd name="connsiteX94" fmla="*/ 670570 w 1210857"/>
              <a:gd name="connsiteY94" fmla="*/ 893817 h 1271925"/>
              <a:gd name="connsiteX95" fmla="*/ 1174485 w 1210857"/>
              <a:gd name="connsiteY95" fmla="*/ 893365 h 1271925"/>
              <a:gd name="connsiteX96" fmla="*/ 1170421 w 1210857"/>
              <a:gd name="connsiteY96" fmla="*/ 893591 h 1271925"/>
              <a:gd name="connsiteX97" fmla="*/ 1020737 w 1210857"/>
              <a:gd name="connsiteY97" fmla="*/ 942131 h 1271925"/>
              <a:gd name="connsiteX98" fmla="*/ 1015544 w 1210857"/>
              <a:gd name="connsiteY98" fmla="*/ 947550 h 1271925"/>
              <a:gd name="connsiteX99" fmla="*/ 1015544 w 1210857"/>
              <a:gd name="connsiteY99" fmla="*/ 990446 h 1271925"/>
              <a:gd name="connsiteX100" fmla="*/ 1021414 w 1210857"/>
              <a:gd name="connsiteY100" fmla="*/ 996542 h 1271925"/>
              <a:gd name="connsiteX101" fmla="*/ 1168389 w 1210857"/>
              <a:gd name="connsiteY101" fmla="*/ 1044179 h 1271925"/>
              <a:gd name="connsiteX102" fmla="*/ 1174259 w 1210857"/>
              <a:gd name="connsiteY102" fmla="*/ 1045082 h 1271925"/>
              <a:gd name="connsiteX103" fmla="*/ 1162971 w 1210857"/>
              <a:gd name="connsiteY103" fmla="*/ 969223 h 1271925"/>
              <a:gd name="connsiteX104" fmla="*/ 1174485 w 1210857"/>
              <a:gd name="connsiteY104" fmla="*/ 893365 h 1271925"/>
              <a:gd name="connsiteX105" fmla="*/ 931784 w 1210857"/>
              <a:gd name="connsiteY105" fmla="*/ 885689 h 1271925"/>
              <a:gd name="connsiteX106" fmla="*/ 927043 w 1210857"/>
              <a:gd name="connsiteY106" fmla="*/ 888850 h 1271925"/>
              <a:gd name="connsiteX107" fmla="*/ 927043 w 1210857"/>
              <a:gd name="connsiteY107" fmla="*/ 945518 h 1271925"/>
              <a:gd name="connsiteX108" fmla="*/ 927946 w 1210857"/>
              <a:gd name="connsiteY108" fmla="*/ 953420 h 1271925"/>
              <a:gd name="connsiteX109" fmla="*/ 968810 w 1210857"/>
              <a:gd name="connsiteY109" fmla="*/ 896978 h 1271925"/>
              <a:gd name="connsiteX110" fmla="*/ 931784 w 1210857"/>
              <a:gd name="connsiteY110" fmla="*/ 885689 h 1271925"/>
              <a:gd name="connsiteX111" fmla="*/ 913723 w 1210857"/>
              <a:gd name="connsiteY111" fmla="*/ 885238 h 1271925"/>
              <a:gd name="connsiteX112" fmla="*/ 880534 w 1210857"/>
              <a:gd name="connsiteY112" fmla="*/ 896075 h 1271925"/>
              <a:gd name="connsiteX113" fmla="*/ 876471 w 1210857"/>
              <a:gd name="connsiteY113" fmla="*/ 897655 h 1271925"/>
              <a:gd name="connsiteX114" fmla="*/ 916432 w 1210857"/>
              <a:gd name="connsiteY114" fmla="*/ 952968 h 1271925"/>
              <a:gd name="connsiteX115" fmla="*/ 917335 w 1210857"/>
              <a:gd name="connsiteY115" fmla="*/ 951162 h 1271925"/>
              <a:gd name="connsiteX116" fmla="*/ 917561 w 1210857"/>
              <a:gd name="connsiteY116" fmla="*/ 887270 h 1271925"/>
              <a:gd name="connsiteX117" fmla="*/ 913723 w 1210857"/>
              <a:gd name="connsiteY117" fmla="*/ 885238 h 1271925"/>
              <a:gd name="connsiteX118" fmla="*/ 501470 w 1210857"/>
              <a:gd name="connsiteY118" fmla="*/ 838730 h 1271925"/>
              <a:gd name="connsiteX119" fmla="*/ 501244 w 1210857"/>
              <a:gd name="connsiteY119" fmla="*/ 1100395 h 1271925"/>
              <a:gd name="connsiteX120" fmla="*/ 505082 w 1210857"/>
              <a:gd name="connsiteY120" fmla="*/ 1099492 h 1271925"/>
              <a:gd name="connsiteX121" fmla="*/ 654766 w 1210857"/>
              <a:gd name="connsiteY121" fmla="*/ 1050952 h 1271925"/>
              <a:gd name="connsiteX122" fmla="*/ 660410 w 1210857"/>
              <a:gd name="connsiteY122" fmla="*/ 1044630 h 1271925"/>
              <a:gd name="connsiteX123" fmla="*/ 660636 w 1210857"/>
              <a:gd name="connsiteY123" fmla="*/ 894043 h 1271925"/>
              <a:gd name="connsiteX124" fmla="*/ 653863 w 1210857"/>
              <a:gd name="connsiteY124" fmla="*/ 887270 h 1271925"/>
              <a:gd name="connsiteX125" fmla="*/ 507340 w 1210857"/>
              <a:gd name="connsiteY125" fmla="*/ 839633 h 1271925"/>
              <a:gd name="connsiteX126" fmla="*/ 501470 w 1210857"/>
              <a:gd name="connsiteY126" fmla="*/ 838730 h 1271925"/>
              <a:gd name="connsiteX127" fmla="*/ 332595 w 1210857"/>
              <a:gd name="connsiteY127" fmla="*/ 782739 h 1271925"/>
              <a:gd name="connsiteX128" fmla="*/ 332143 w 1210857"/>
              <a:gd name="connsiteY128" fmla="*/ 784094 h 1271925"/>
              <a:gd name="connsiteX129" fmla="*/ 333724 w 1210857"/>
              <a:gd name="connsiteY129" fmla="*/ 789286 h 1271925"/>
              <a:gd name="connsiteX130" fmla="*/ 362396 w 1210857"/>
              <a:gd name="connsiteY130" fmla="*/ 950711 h 1271925"/>
              <a:gd name="connsiteX131" fmla="*/ 333498 w 1210857"/>
              <a:gd name="connsiteY131" fmla="*/ 1150064 h 1271925"/>
              <a:gd name="connsiteX132" fmla="*/ 332595 w 1210857"/>
              <a:gd name="connsiteY132" fmla="*/ 1154579 h 1271925"/>
              <a:gd name="connsiteX133" fmla="*/ 337562 w 1210857"/>
              <a:gd name="connsiteY133" fmla="*/ 1153902 h 1271925"/>
              <a:gd name="connsiteX134" fmla="*/ 484763 w 1210857"/>
              <a:gd name="connsiteY134" fmla="*/ 1106265 h 1271925"/>
              <a:gd name="connsiteX135" fmla="*/ 491084 w 1210857"/>
              <a:gd name="connsiteY135" fmla="*/ 1099943 h 1271925"/>
              <a:gd name="connsiteX136" fmla="*/ 491084 w 1210857"/>
              <a:gd name="connsiteY136" fmla="*/ 838504 h 1271925"/>
              <a:gd name="connsiteX137" fmla="*/ 484311 w 1210857"/>
              <a:gd name="connsiteY137" fmla="*/ 831731 h 1271925"/>
              <a:gd name="connsiteX138" fmla="*/ 346367 w 1210857"/>
              <a:gd name="connsiteY138" fmla="*/ 787029 h 1271925"/>
              <a:gd name="connsiteX139" fmla="*/ 332595 w 1210857"/>
              <a:gd name="connsiteY139" fmla="*/ 782739 h 1271925"/>
              <a:gd name="connsiteX140" fmla="*/ 763135 w 1210857"/>
              <a:gd name="connsiteY140" fmla="*/ 759711 h 1271925"/>
              <a:gd name="connsiteX141" fmla="*/ 673279 w 1210857"/>
              <a:gd name="connsiteY141" fmla="*/ 882980 h 1271925"/>
              <a:gd name="connsiteX142" fmla="*/ 676666 w 1210857"/>
              <a:gd name="connsiteY142" fmla="*/ 884335 h 1271925"/>
              <a:gd name="connsiteX143" fmla="*/ 827253 w 1210857"/>
              <a:gd name="connsiteY143" fmla="*/ 933327 h 1271925"/>
              <a:gd name="connsiteX144" fmla="*/ 834026 w 1210857"/>
              <a:gd name="connsiteY144" fmla="*/ 931972 h 1271925"/>
              <a:gd name="connsiteX145" fmla="*/ 859312 w 1210857"/>
              <a:gd name="connsiteY145" fmla="*/ 898107 h 1271925"/>
              <a:gd name="connsiteX146" fmla="*/ 857958 w 1210857"/>
              <a:gd name="connsiteY146" fmla="*/ 888624 h 1271925"/>
              <a:gd name="connsiteX147" fmla="*/ 766973 w 1210857"/>
              <a:gd name="connsiteY147" fmla="*/ 763549 h 1271925"/>
              <a:gd name="connsiteX148" fmla="*/ 763135 w 1210857"/>
              <a:gd name="connsiteY148" fmla="*/ 759711 h 1271925"/>
              <a:gd name="connsiteX149" fmla="*/ 1081242 w 1210857"/>
              <a:gd name="connsiteY149" fmla="*/ 758582 h 1271925"/>
              <a:gd name="connsiteX150" fmla="*/ 1079662 w 1210857"/>
              <a:gd name="connsiteY150" fmla="*/ 760840 h 1271925"/>
              <a:gd name="connsiteX151" fmla="*/ 985743 w 1210857"/>
              <a:gd name="connsiteY151" fmla="*/ 889753 h 1271925"/>
              <a:gd name="connsiteX152" fmla="*/ 985065 w 1210857"/>
              <a:gd name="connsiteY152" fmla="*/ 896752 h 1271925"/>
              <a:gd name="connsiteX153" fmla="*/ 1010126 w 1210857"/>
              <a:gd name="connsiteY153" fmla="*/ 931520 h 1271925"/>
              <a:gd name="connsiteX154" fmla="*/ 1018479 w 1210857"/>
              <a:gd name="connsiteY154" fmla="*/ 933101 h 1271925"/>
              <a:gd name="connsiteX155" fmla="*/ 1156649 w 1210857"/>
              <a:gd name="connsiteY155" fmla="*/ 888173 h 1271925"/>
              <a:gd name="connsiteX156" fmla="*/ 1171776 w 1210857"/>
              <a:gd name="connsiteY156" fmla="*/ 883206 h 1271925"/>
              <a:gd name="connsiteX157" fmla="*/ 1081242 w 1210857"/>
              <a:gd name="connsiteY157" fmla="*/ 758582 h 1271925"/>
              <a:gd name="connsiteX158" fmla="*/ 162817 w 1210857"/>
              <a:gd name="connsiteY158" fmla="*/ 728329 h 1271925"/>
              <a:gd name="connsiteX159" fmla="*/ 162817 w 1210857"/>
              <a:gd name="connsiteY159" fmla="*/ 1210570 h 1271925"/>
              <a:gd name="connsiteX160" fmla="*/ 166655 w 1210857"/>
              <a:gd name="connsiteY160" fmla="*/ 1209441 h 1271925"/>
              <a:gd name="connsiteX161" fmla="*/ 316340 w 1210857"/>
              <a:gd name="connsiteY161" fmla="*/ 1160901 h 1271925"/>
              <a:gd name="connsiteX162" fmla="*/ 321984 w 1210857"/>
              <a:gd name="connsiteY162" fmla="*/ 1154354 h 1271925"/>
              <a:gd name="connsiteX163" fmla="*/ 321984 w 1210857"/>
              <a:gd name="connsiteY163" fmla="*/ 783868 h 1271925"/>
              <a:gd name="connsiteX164" fmla="*/ 314985 w 1210857"/>
              <a:gd name="connsiteY164" fmla="*/ 776643 h 1271925"/>
              <a:gd name="connsiteX165" fmla="*/ 167784 w 1210857"/>
              <a:gd name="connsiteY165" fmla="*/ 729006 h 1271925"/>
              <a:gd name="connsiteX166" fmla="*/ 162817 w 1210857"/>
              <a:gd name="connsiteY166" fmla="*/ 728329 h 1271925"/>
              <a:gd name="connsiteX167" fmla="*/ 927946 w 1210857"/>
              <a:gd name="connsiteY167" fmla="*/ 706655 h 1271925"/>
              <a:gd name="connsiteX168" fmla="*/ 927269 w 1210857"/>
              <a:gd name="connsiteY168" fmla="*/ 710719 h 1271925"/>
              <a:gd name="connsiteX169" fmla="*/ 927043 w 1210857"/>
              <a:gd name="connsiteY169" fmla="*/ 866951 h 1271925"/>
              <a:gd name="connsiteX170" fmla="*/ 931107 w 1210857"/>
              <a:gd name="connsiteY170" fmla="*/ 873949 h 1271925"/>
              <a:gd name="connsiteX171" fmla="*/ 970616 w 1210857"/>
              <a:gd name="connsiteY171" fmla="*/ 887044 h 1271925"/>
              <a:gd name="connsiteX172" fmla="*/ 979195 w 1210857"/>
              <a:gd name="connsiteY172" fmla="*/ 882980 h 1271925"/>
              <a:gd name="connsiteX173" fmla="*/ 1069728 w 1210857"/>
              <a:gd name="connsiteY173" fmla="*/ 758356 h 1271925"/>
              <a:gd name="connsiteX174" fmla="*/ 1072889 w 1210857"/>
              <a:gd name="connsiteY174" fmla="*/ 753615 h 1271925"/>
              <a:gd name="connsiteX175" fmla="*/ 1071083 w 1210857"/>
              <a:gd name="connsiteY175" fmla="*/ 752938 h 1271925"/>
              <a:gd name="connsiteX176" fmla="*/ 1068825 w 1210857"/>
              <a:gd name="connsiteY176" fmla="*/ 752712 h 1271925"/>
              <a:gd name="connsiteX177" fmla="*/ 931558 w 1210857"/>
              <a:gd name="connsiteY177" fmla="*/ 708235 h 1271925"/>
              <a:gd name="connsiteX178" fmla="*/ 927946 w 1210857"/>
              <a:gd name="connsiteY178" fmla="*/ 706655 h 1271925"/>
              <a:gd name="connsiteX179" fmla="*/ 916658 w 1210857"/>
              <a:gd name="connsiteY179" fmla="*/ 705978 h 1271925"/>
              <a:gd name="connsiteX180" fmla="*/ 771940 w 1210857"/>
              <a:gd name="connsiteY180" fmla="*/ 752712 h 1271925"/>
              <a:gd name="connsiteX181" fmla="*/ 774198 w 1210857"/>
              <a:gd name="connsiteY181" fmla="*/ 756550 h 1271925"/>
              <a:gd name="connsiteX182" fmla="*/ 866537 w 1210857"/>
              <a:gd name="connsiteY182" fmla="*/ 883883 h 1271925"/>
              <a:gd name="connsiteX183" fmla="*/ 873310 w 1210857"/>
              <a:gd name="connsiteY183" fmla="*/ 887044 h 1271925"/>
              <a:gd name="connsiteX184" fmla="*/ 912594 w 1210857"/>
              <a:gd name="connsiteY184" fmla="*/ 874853 h 1271925"/>
              <a:gd name="connsiteX185" fmla="*/ 917561 w 1210857"/>
              <a:gd name="connsiteY185" fmla="*/ 865822 h 1271925"/>
              <a:gd name="connsiteX186" fmla="*/ 917786 w 1210857"/>
              <a:gd name="connsiteY186" fmla="*/ 711396 h 1271925"/>
              <a:gd name="connsiteX187" fmla="*/ 916658 w 1210857"/>
              <a:gd name="connsiteY187" fmla="*/ 705978 h 1271925"/>
              <a:gd name="connsiteX188" fmla="*/ 659056 w 1210857"/>
              <a:gd name="connsiteY188" fmla="*/ 615671 h 1271925"/>
              <a:gd name="connsiteX189" fmla="*/ 504404 w 1210857"/>
              <a:gd name="connsiteY189" fmla="*/ 828118 h 1271925"/>
              <a:gd name="connsiteX190" fmla="*/ 508243 w 1210857"/>
              <a:gd name="connsiteY190" fmla="*/ 829699 h 1271925"/>
              <a:gd name="connsiteX191" fmla="*/ 657250 w 1210857"/>
              <a:gd name="connsiteY191" fmla="*/ 878239 h 1271925"/>
              <a:gd name="connsiteX192" fmla="*/ 666055 w 1210857"/>
              <a:gd name="connsiteY192" fmla="*/ 876433 h 1271925"/>
              <a:gd name="connsiteX193" fmla="*/ 755007 w 1210857"/>
              <a:gd name="connsiteY193" fmla="*/ 754292 h 1271925"/>
              <a:gd name="connsiteX194" fmla="*/ 753879 w 1210857"/>
              <a:gd name="connsiteY194" fmla="*/ 744584 h 1271925"/>
              <a:gd name="connsiteX195" fmla="*/ 663120 w 1210857"/>
              <a:gd name="connsiteY195" fmla="*/ 619734 h 1271925"/>
              <a:gd name="connsiteX196" fmla="*/ 659056 w 1210857"/>
              <a:gd name="connsiteY196" fmla="*/ 615671 h 1271925"/>
              <a:gd name="connsiteX197" fmla="*/ 916883 w 1210857"/>
              <a:gd name="connsiteY197" fmla="*/ 528750 h 1271925"/>
              <a:gd name="connsiteX198" fmla="*/ 912368 w 1210857"/>
              <a:gd name="connsiteY198" fmla="*/ 531007 h 1271925"/>
              <a:gd name="connsiteX199" fmla="*/ 673731 w 1210857"/>
              <a:gd name="connsiteY199" fmla="*/ 608672 h 1271925"/>
              <a:gd name="connsiteX200" fmla="*/ 668087 w 1210857"/>
              <a:gd name="connsiteY200" fmla="*/ 609123 h 1271925"/>
              <a:gd name="connsiteX201" fmla="*/ 669893 w 1210857"/>
              <a:gd name="connsiteY201" fmla="*/ 612961 h 1271925"/>
              <a:gd name="connsiteX202" fmla="*/ 761329 w 1210857"/>
              <a:gd name="connsiteY202" fmla="*/ 739166 h 1271925"/>
              <a:gd name="connsiteX203" fmla="*/ 769457 w 1210857"/>
              <a:gd name="connsiteY203" fmla="*/ 743230 h 1271925"/>
              <a:gd name="connsiteX204" fmla="*/ 913497 w 1210857"/>
              <a:gd name="connsiteY204" fmla="*/ 696495 h 1271925"/>
              <a:gd name="connsiteX205" fmla="*/ 917786 w 1210857"/>
              <a:gd name="connsiteY205" fmla="*/ 687916 h 1271925"/>
              <a:gd name="connsiteX206" fmla="*/ 917561 w 1210857"/>
              <a:gd name="connsiteY206" fmla="*/ 533716 h 1271925"/>
              <a:gd name="connsiteX207" fmla="*/ 916883 w 1210857"/>
              <a:gd name="connsiteY207" fmla="*/ 528750 h 1271925"/>
              <a:gd name="connsiteX208" fmla="*/ 927494 w 1210857"/>
              <a:gd name="connsiteY208" fmla="*/ 528524 h 1271925"/>
              <a:gd name="connsiteX209" fmla="*/ 927269 w 1210857"/>
              <a:gd name="connsiteY209" fmla="*/ 533265 h 1271925"/>
              <a:gd name="connsiteX210" fmla="*/ 926591 w 1210857"/>
              <a:gd name="connsiteY210" fmla="*/ 688819 h 1271925"/>
              <a:gd name="connsiteX211" fmla="*/ 931107 w 1210857"/>
              <a:gd name="connsiteY211" fmla="*/ 696721 h 1271925"/>
              <a:gd name="connsiteX212" fmla="*/ 1074018 w 1210857"/>
              <a:gd name="connsiteY212" fmla="*/ 743455 h 1271925"/>
              <a:gd name="connsiteX213" fmla="*/ 1083500 w 1210857"/>
              <a:gd name="connsiteY213" fmla="*/ 738714 h 1271925"/>
              <a:gd name="connsiteX214" fmla="*/ 1174033 w 1210857"/>
              <a:gd name="connsiteY214" fmla="*/ 613864 h 1271925"/>
              <a:gd name="connsiteX215" fmla="*/ 1175614 w 1210857"/>
              <a:gd name="connsiteY215" fmla="*/ 611607 h 1271925"/>
              <a:gd name="connsiteX216" fmla="*/ 1174259 w 1210857"/>
              <a:gd name="connsiteY216" fmla="*/ 608672 h 1271925"/>
              <a:gd name="connsiteX217" fmla="*/ 1171098 w 1210857"/>
              <a:gd name="connsiteY217" fmla="*/ 608672 h 1271925"/>
              <a:gd name="connsiteX218" fmla="*/ 932461 w 1210857"/>
              <a:gd name="connsiteY218" fmla="*/ 531007 h 1271925"/>
              <a:gd name="connsiteX219" fmla="*/ 927494 w 1210857"/>
              <a:gd name="connsiteY219" fmla="*/ 528524 h 1271925"/>
              <a:gd name="connsiteX220" fmla="*/ 554525 w 1210857"/>
              <a:gd name="connsiteY220" fmla="*/ 470502 h 1271925"/>
              <a:gd name="connsiteX221" fmla="*/ 334852 w 1210857"/>
              <a:gd name="connsiteY221" fmla="*/ 772805 h 1271925"/>
              <a:gd name="connsiteX222" fmla="*/ 338013 w 1210857"/>
              <a:gd name="connsiteY222" fmla="*/ 774160 h 1271925"/>
              <a:gd name="connsiteX223" fmla="*/ 488601 w 1210857"/>
              <a:gd name="connsiteY223" fmla="*/ 823152 h 1271925"/>
              <a:gd name="connsiteX224" fmla="*/ 496051 w 1210857"/>
              <a:gd name="connsiteY224" fmla="*/ 821571 h 1271925"/>
              <a:gd name="connsiteX225" fmla="*/ 650477 w 1210857"/>
              <a:gd name="connsiteY225" fmla="*/ 609575 h 1271925"/>
              <a:gd name="connsiteX226" fmla="*/ 648896 w 1210857"/>
              <a:gd name="connsiteY226" fmla="*/ 600318 h 1271925"/>
              <a:gd name="connsiteX227" fmla="*/ 558589 w 1210857"/>
              <a:gd name="connsiteY227" fmla="*/ 475920 h 1271925"/>
              <a:gd name="connsiteX228" fmla="*/ 554525 w 1210857"/>
              <a:gd name="connsiteY228" fmla="*/ 470502 h 1271925"/>
              <a:gd name="connsiteX229" fmla="*/ 916432 w 1210857"/>
              <a:gd name="connsiteY229" fmla="*/ 349941 h 1271925"/>
              <a:gd name="connsiteX230" fmla="*/ 562653 w 1210857"/>
              <a:gd name="connsiteY230" fmla="*/ 464857 h 1271925"/>
              <a:gd name="connsiteX231" fmla="*/ 563782 w 1210857"/>
              <a:gd name="connsiteY231" fmla="*/ 467115 h 1271925"/>
              <a:gd name="connsiteX232" fmla="*/ 657476 w 1210857"/>
              <a:gd name="connsiteY232" fmla="*/ 596254 h 1271925"/>
              <a:gd name="connsiteX233" fmla="*/ 663345 w 1210857"/>
              <a:gd name="connsiteY233" fmla="*/ 598964 h 1271925"/>
              <a:gd name="connsiteX234" fmla="*/ 702855 w 1210857"/>
              <a:gd name="connsiteY234" fmla="*/ 597835 h 1271925"/>
              <a:gd name="connsiteX235" fmla="*/ 913045 w 1210857"/>
              <a:gd name="connsiteY235" fmla="*/ 518590 h 1271925"/>
              <a:gd name="connsiteX236" fmla="*/ 917786 w 1210857"/>
              <a:gd name="connsiteY236" fmla="*/ 509108 h 1271925"/>
              <a:gd name="connsiteX237" fmla="*/ 917335 w 1210857"/>
              <a:gd name="connsiteY237" fmla="*/ 356037 h 1271925"/>
              <a:gd name="connsiteX238" fmla="*/ 916432 w 1210857"/>
              <a:gd name="connsiteY238" fmla="*/ 349941 h 1271925"/>
              <a:gd name="connsiteX239" fmla="*/ 449769 w 1210857"/>
              <a:gd name="connsiteY239" fmla="*/ 327139 h 1271925"/>
              <a:gd name="connsiteX240" fmla="*/ 165526 w 1210857"/>
              <a:gd name="connsiteY240" fmla="*/ 717943 h 1271925"/>
              <a:gd name="connsiteX241" fmla="*/ 170042 w 1210857"/>
              <a:gd name="connsiteY241" fmla="*/ 719750 h 1271925"/>
              <a:gd name="connsiteX242" fmla="*/ 318146 w 1210857"/>
              <a:gd name="connsiteY242" fmla="*/ 767838 h 1271925"/>
              <a:gd name="connsiteX243" fmla="*/ 327177 w 1210857"/>
              <a:gd name="connsiteY243" fmla="*/ 766484 h 1271925"/>
              <a:gd name="connsiteX244" fmla="*/ 545494 w 1210857"/>
              <a:gd name="connsiteY244" fmla="*/ 467115 h 1271925"/>
              <a:gd name="connsiteX245" fmla="*/ 543237 w 1210857"/>
              <a:gd name="connsiteY245" fmla="*/ 454698 h 1271925"/>
              <a:gd name="connsiteX246" fmla="*/ 453832 w 1210857"/>
              <a:gd name="connsiteY246" fmla="*/ 331654 h 1271925"/>
              <a:gd name="connsiteX247" fmla="*/ 449769 w 1210857"/>
              <a:gd name="connsiteY247" fmla="*/ 327139 h 1271925"/>
              <a:gd name="connsiteX248" fmla="*/ 916883 w 1210857"/>
              <a:gd name="connsiteY248" fmla="*/ 171810 h 1271925"/>
              <a:gd name="connsiteX249" fmla="*/ 458122 w 1210857"/>
              <a:gd name="connsiteY249" fmla="*/ 320817 h 1271925"/>
              <a:gd name="connsiteX250" fmla="*/ 460154 w 1210857"/>
              <a:gd name="connsiteY250" fmla="*/ 324204 h 1271925"/>
              <a:gd name="connsiteX251" fmla="*/ 552493 w 1210857"/>
              <a:gd name="connsiteY251" fmla="*/ 451763 h 1271925"/>
              <a:gd name="connsiteX252" fmla="*/ 559718 w 1210857"/>
              <a:gd name="connsiteY252" fmla="*/ 455149 h 1271925"/>
              <a:gd name="connsiteX253" fmla="*/ 652057 w 1210857"/>
              <a:gd name="connsiteY253" fmla="*/ 449731 h 1271925"/>
              <a:gd name="connsiteX254" fmla="*/ 913497 w 1210857"/>
              <a:gd name="connsiteY254" fmla="*/ 340233 h 1271925"/>
              <a:gd name="connsiteX255" fmla="*/ 917786 w 1210857"/>
              <a:gd name="connsiteY255" fmla="*/ 331654 h 1271925"/>
              <a:gd name="connsiteX256" fmla="*/ 917786 w 1210857"/>
              <a:gd name="connsiteY256" fmla="*/ 177454 h 1271925"/>
              <a:gd name="connsiteX257" fmla="*/ 916883 w 1210857"/>
              <a:gd name="connsiteY257" fmla="*/ 171810 h 1271925"/>
              <a:gd name="connsiteX258" fmla="*/ 921850 w 1210857"/>
              <a:gd name="connsiteY258" fmla="*/ 0 h 1271925"/>
              <a:gd name="connsiteX259" fmla="*/ 927494 w 1210857"/>
              <a:gd name="connsiteY259" fmla="*/ 5419 h 1271925"/>
              <a:gd name="connsiteX260" fmla="*/ 927494 w 1210857"/>
              <a:gd name="connsiteY260" fmla="*/ 80148 h 1271925"/>
              <a:gd name="connsiteX261" fmla="*/ 927494 w 1210857"/>
              <a:gd name="connsiteY261" fmla="*/ 154200 h 1271925"/>
              <a:gd name="connsiteX262" fmla="*/ 931107 w 1210857"/>
              <a:gd name="connsiteY262" fmla="*/ 161876 h 1271925"/>
              <a:gd name="connsiteX263" fmla="*/ 1154903 w 1210857"/>
              <a:gd name="connsiteY263" fmla="*/ 278584 h 1271925"/>
              <a:gd name="connsiteX264" fmla="*/ 1210857 w 1210857"/>
              <a:gd name="connsiteY264" fmla="*/ 292478 h 1271925"/>
              <a:gd name="connsiteX265" fmla="*/ 1210857 w 1210857"/>
              <a:gd name="connsiteY265" fmla="*/ 300590 h 1271925"/>
              <a:gd name="connsiteX266" fmla="*/ 1144514 w 1210857"/>
              <a:gd name="connsiteY266" fmla="*/ 285089 h 1271925"/>
              <a:gd name="connsiteX267" fmla="*/ 927720 w 1210857"/>
              <a:gd name="connsiteY267" fmla="*/ 171358 h 1271925"/>
              <a:gd name="connsiteX268" fmla="*/ 927494 w 1210857"/>
              <a:gd name="connsiteY268" fmla="*/ 177454 h 1271925"/>
              <a:gd name="connsiteX269" fmla="*/ 927043 w 1210857"/>
              <a:gd name="connsiteY269" fmla="*/ 331428 h 1271925"/>
              <a:gd name="connsiteX270" fmla="*/ 931333 w 1210857"/>
              <a:gd name="connsiteY270" fmla="*/ 340007 h 1271925"/>
              <a:gd name="connsiteX271" fmla="*/ 1188941 w 1210857"/>
              <a:gd name="connsiteY271" fmla="*/ 448778 h 1271925"/>
              <a:gd name="connsiteX272" fmla="*/ 1210857 w 1210857"/>
              <a:gd name="connsiteY272" fmla="*/ 450134 h 1271925"/>
              <a:gd name="connsiteX273" fmla="*/ 1210857 w 1210857"/>
              <a:gd name="connsiteY273" fmla="*/ 460043 h 1271925"/>
              <a:gd name="connsiteX274" fmla="*/ 1185526 w 1210857"/>
              <a:gd name="connsiteY274" fmla="*/ 458299 h 1271925"/>
              <a:gd name="connsiteX275" fmla="*/ 928172 w 1210857"/>
              <a:gd name="connsiteY275" fmla="*/ 349941 h 1271925"/>
              <a:gd name="connsiteX276" fmla="*/ 927269 w 1210857"/>
              <a:gd name="connsiteY276" fmla="*/ 355585 h 1271925"/>
              <a:gd name="connsiteX277" fmla="*/ 926817 w 1210857"/>
              <a:gd name="connsiteY277" fmla="*/ 510688 h 1271925"/>
              <a:gd name="connsiteX278" fmla="*/ 930204 w 1210857"/>
              <a:gd name="connsiteY278" fmla="*/ 517913 h 1271925"/>
              <a:gd name="connsiteX279" fmla="*/ 1180581 w 1210857"/>
              <a:gd name="connsiteY279" fmla="*/ 599189 h 1271925"/>
              <a:gd name="connsiteX280" fmla="*/ 1187354 w 1210857"/>
              <a:gd name="connsiteY280" fmla="*/ 595803 h 1271925"/>
              <a:gd name="connsiteX281" fmla="*/ 1210857 w 1210857"/>
              <a:gd name="connsiteY281" fmla="*/ 563406 h 1271925"/>
              <a:gd name="connsiteX282" fmla="*/ 1210857 w 1210857"/>
              <a:gd name="connsiteY282" fmla="*/ 579656 h 1271925"/>
              <a:gd name="connsiteX283" fmla="*/ 1196159 w 1210857"/>
              <a:gd name="connsiteY283" fmla="*/ 599867 h 1271925"/>
              <a:gd name="connsiteX284" fmla="*/ 1194578 w 1210857"/>
              <a:gd name="connsiteY284" fmla="*/ 610252 h 1271925"/>
              <a:gd name="connsiteX285" fmla="*/ 1210857 w 1210857"/>
              <a:gd name="connsiteY285" fmla="*/ 650715 h 1271925"/>
              <a:gd name="connsiteX286" fmla="*/ 1210857 w 1210857"/>
              <a:gd name="connsiteY286" fmla="*/ 676387 h 1271925"/>
              <a:gd name="connsiteX287" fmla="*/ 1185547 w 1210857"/>
              <a:gd name="connsiteY287" fmla="*/ 614767 h 1271925"/>
              <a:gd name="connsiteX288" fmla="*/ 1182838 w 1210857"/>
              <a:gd name="connsiteY288" fmla="*/ 617928 h 1271925"/>
              <a:gd name="connsiteX289" fmla="*/ 1090273 w 1210857"/>
              <a:gd name="connsiteY289" fmla="*/ 745261 h 1271925"/>
              <a:gd name="connsiteX290" fmla="*/ 1089370 w 1210857"/>
              <a:gd name="connsiteY290" fmla="*/ 753163 h 1271925"/>
              <a:gd name="connsiteX291" fmla="*/ 1179000 w 1210857"/>
              <a:gd name="connsiteY291" fmla="*/ 876659 h 1271925"/>
              <a:gd name="connsiteX292" fmla="*/ 1188031 w 1210857"/>
              <a:gd name="connsiteY292" fmla="*/ 877787 h 1271925"/>
              <a:gd name="connsiteX293" fmla="*/ 1210857 w 1210857"/>
              <a:gd name="connsiteY293" fmla="*/ 870365 h 1271925"/>
              <a:gd name="connsiteX294" fmla="*/ 1210857 w 1210857"/>
              <a:gd name="connsiteY294" fmla="*/ 880450 h 1271925"/>
              <a:gd name="connsiteX295" fmla="*/ 1190514 w 1210857"/>
              <a:gd name="connsiteY295" fmla="*/ 887044 h 1271925"/>
              <a:gd name="connsiteX296" fmla="*/ 1184644 w 1210857"/>
              <a:gd name="connsiteY296" fmla="*/ 893140 h 1271925"/>
              <a:gd name="connsiteX297" fmla="*/ 1184193 w 1210857"/>
              <a:gd name="connsiteY297" fmla="*/ 1045307 h 1271925"/>
              <a:gd name="connsiteX298" fmla="*/ 1190740 w 1210857"/>
              <a:gd name="connsiteY298" fmla="*/ 1051629 h 1271925"/>
              <a:gd name="connsiteX299" fmla="*/ 1210857 w 1210857"/>
              <a:gd name="connsiteY299" fmla="*/ 1058146 h 1271925"/>
              <a:gd name="connsiteX300" fmla="*/ 1210857 w 1210857"/>
              <a:gd name="connsiteY300" fmla="*/ 1067784 h 1271925"/>
              <a:gd name="connsiteX301" fmla="*/ 1186225 w 1210857"/>
              <a:gd name="connsiteY301" fmla="*/ 1059757 h 1271925"/>
              <a:gd name="connsiteX302" fmla="*/ 1179000 w 1210857"/>
              <a:gd name="connsiteY302" fmla="*/ 1061563 h 1271925"/>
              <a:gd name="connsiteX303" fmla="*/ 1089596 w 1210857"/>
              <a:gd name="connsiteY303" fmla="*/ 1184155 h 1271925"/>
              <a:gd name="connsiteX304" fmla="*/ 1091176 w 1210857"/>
              <a:gd name="connsiteY304" fmla="*/ 1194089 h 1271925"/>
              <a:gd name="connsiteX305" fmla="*/ 1146977 w 1210857"/>
              <a:gd name="connsiteY305" fmla="*/ 1270879 h 1271925"/>
              <a:gd name="connsiteX306" fmla="*/ 1134976 w 1210857"/>
              <a:gd name="connsiteY306" fmla="*/ 1270879 h 1271925"/>
              <a:gd name="connsiteX307" fmla="*/ 1083726 w 1210857"/>
              <a:gd name="connsiteY307" fmla="*/ 1200185 h 1271925"/>
              <a:gd name="connsiteX308" fmla="*/ 1074018 w 1210857"/>
              <a:gd name="connsiteY308" fmla="*/ 1195218 h 1271925"/>
              <a:gd name="connsiteX309" fmla="*/ 931558 w 1210857"/>
              <a:gd name="connsiteY309" fmla="*/ 1241726 h 1271925"/>
              <a:gd name="connsiteX310" fmla="*/ 926817 w 1210857"/>
              <a:gd name="connsiteY310" fmla="*/ 1250982 h 1271925"/>
              <a:gd name="connsiteX311" fmla="*/ 926817 w 1210857"/>
              <a:gd name="connsiteY311" fmla="*/ 1270879 h 1271925"/>
              <a:gd name="connsiteX312" fmla="*/ 917305 w 1210857"/>
              <a:gd name="connsiteY312" fmla="*/ 1270879 h 1271925"/>
              <a:gd name="connsiteX313" fmla="*/ 917335 w 1210857"/>
              <a:gd name="connsiteY313" fmla="*/ 1250757 h 1271925"/>
              <a:gd name="connsiteX314" fmla="*/ 912819 w 1210857"/>
              <a:gd name="connsiteY314" fmla="*/ 1241726 h 1271925"/>
              <a:gd name="connsiteX315" fmla="*/ 769682 w 1210857"/>
              <a:gd name="connsiteY315" fmla="*/ 1195218 h 1271925"/>
              <a:gd name="connsiteX316" fmla="*/ 760426 w 1210857"/>
              <a:gd name="connsiteY316" fmla="*/ 1199959 h 1271925"/>
              <a:gd name="connsiteX317" fmla="*/ 709012 w 1210857"/>
              <a:gd name="connsiteY317" fmla="*/ 1270879 h 1271925"/>
              <a:gd name="connsiteX318" fmla="*/ 697020 w 1210857"/>
              <a:gd name="connsiteY318" fmla="*/ 1270879 h 1271925"/>
              <a:gd name="connsiteX319" fmla="*/ 753879 w 1210857"/>
              <a:gd name="connsiteY319" fmla="*/ 1192734 h 1271925"/>
              <a:gd name="connsiteX320" fmla="*/ 755007 w 1210857"/>
              <a:gd name="connsiteY320" fmla="*/ 1184381 h 1271925"/>
              <a:gd name="connsiteX321" fmla="*/ 665603 w 1210857"/>
              <a:gd name="connsiteY321" fmla="*/ 1061337 h 1271925"/>
              <a:gd name="connsiteX322" fmla="*/ 657250 w 1210857"/>
              <a:gd name="connsiteY322" fmla="*/ 1059982 h 1271925"/>
              <a:gd name="connsiteX323" fmla="*/ 509823 w 1210857"/>
              <a:gd name="connsiteY323" fmla="*/ 1108071 h 1271925"/>
              <a:gd name="connsiteX324" fmla="*/ 504856 w 1210857"/>
              <a:gd name="connsiteY324" fmla="*/ 1110554 h 1271925"/>
              <a:gd name="connsiteX325" fmla="*/ 633089 w 1210857"/>
              <a:gd name="connsiteY325" fmla="*/ 1259964 h 1271925"/>
              <a:gd name="connsiteX326" fmla="*/ 637571 w 1210857"/>
              <a:gd name="connsiteY326" fmla="*/ 1270879 h 1271925"/>
              <a:gd name="connsiteX327" fmla="*/ 627348 w 1210857"/>
              <a:gd name="connsiteY327" fmla="*/ 1270879 h 1271925"/>
              <a:gd name="connsiteX328" fmla="*/ 625283 w 1210857"/>
              <a:gd name="connsiteY328" fmla="*/ 1265710 h 1271925"/>
              <a:gd name="connsiteX329" fmla="*/ 496954 w 1210857"/>
              <a:gd name="connsiteY329" fmla="*/ 1116650 h 1271925"/>
              <a:gd name="connsiteX330" fmla="*/ 487472 w 1210857"/>
              <a:gd name="connsiteY330" fmla="*/ 1115070 h 1271925"/>
              <a:gd name="connsiteX331" fmla="*/ 340271 w 1210857"/>
              <a:gd name="connsiteY331" fmla="*/ 1162933 h 1271925"/>
              <a:gd name="connsiteX332" fmla="*/ 335530 w 1210857"/>
              <a:gd name="connsiteY332" fmla="*/ 1165191 h 1271925"/>
              <a:gd name="connsiteX333" fmla="*/ 408915 w 1210857"/>
              <a:gd name="connsiteY333" fmla="*/ 1226787 h 1271925"/>
              <a:gd name="connsiteX334" fmla="*/ 446920 w 1210857"/>
              <a:gd name="connsiteY334" fmla="*/ 1270879 h 1271925"/>
              <a:gd name="connsiteX335" fmla="*/ 434174 w 1210857"/>
              <a:gd name="connsiteY335" fmla="*/ 1270879 h 1271925"/>
              <a:gd name="connsiteX336" fmla="*/ 401073 w 1210857"/>
              <a:gd name="connsiteY336" fmla="*/ 1232632 h 1271925"/>
              <a:gd name="connsiteX337" fmla="*/ 327177 w 1210857"/>
              <a:gd name="connsiteY337" fmla="*/ 1171286 h 1271925"/>
              <a:gd name="connsiteX338" fmla="*/ 318146 w 1210857"/>
              <a:gd name="connsiteY338" fmla="*/ 1169932 h 1271925"/>
              <a:gd name="connsiteX339" fmla="*/ 248835 w 1210857"/>
              <a:gd name="connsiteY339" fmla="*/ 1192509 h 1271925"/>
              <a:gd name="connsiteX340" fmla="*/ 165075 w 1210857"/>
              <a:gd name="connsiteY340" fmla="*/ 1219601 h 1271925"/>
              <a:gd name="connsiteX341" fmla="*/ 227123 w 1210857"/>
              <a:gd name="connsiteY341" fmla="*/ 1270879 h 1271925"/>
              <a:gd name="connsiteX342" fmla="*/ 211718 w 1210857"/>
              <a:gd name="connsiteY342" fmla="*/ 1270879 h 1271925"/>
              <a:gd name="connsiteX343" fmla="*/ 157850 w 1210857"/>
              <a:gd name="connsiteY343" fmla="*/ 1226374 h 1271925"/>
              <a:gd name="connsiteX344" fmla="*/ 148368 w 1210857"/>
              <a:gd name="connsiteY344" fmla="*/ 1225245 h 1271925"/>
              <a:gd name="connsiteX345" fmla="*/ 7940 w 1210857"/>
              <a:gd name="connsiteY345" fmla="*/ 1270850 h 1271925"/>
              <a:gd name="connsiteX346" fmla="*/ 941 w 1210857"/>
              <a:gd name="connsiteY346" fmla="*/ 1268592 h 1271925"/>
              <a:gd name="connsiteX347" fmla="*/ 4554 w 1210857"/>
              <a:gd name="connsiteY347" fmla="*/ 1261819 h 1271925"/>
              <a:gd name="connsiteX348" fmla="*/ 143401 w 1210857"/>
              <a:gd name="connsiteY348" fmla="*/ 1216892 h 1271925"/>
              <a:gd name="connsiteX349" fmla="*/ 153109 w 1210857"/>
              <a:gd name="connsiteY349" fmla="*/ 1207635 h 1271925"/>
              <a:gd name="connsiteX350" fmla="*/ 192393 w 1210857"/>
              <a:gd name="connsiteY350" fmla="*/ 927682 h 1271925"/>
              <a:gd name="connsiteX351" fmla="*/ 152883 w 1210857"/>
              <a:gd name="connsiteY351" fmla="*/ 729909 h 1271925"/>
              <a:gd name="connsiteX352" fmla="*/ 143401 w 1210857"/>
              <a:gd name="connsiteY352" fmla="*/ 720878 h 1271925"/>
              <a:gd name="connsiteX353" fmla="*/ 4554 w 1210857"/>
              <a:gd name="connsiteY353" fmla="*/ 675951 h 1271925"/>
              <a:gd name="connsiteX354" fmla="*/ 490 w 1210857"/>
              <a:gd name="connsiteY354" fmla="*/ 669855 h 1271925"/>
              <a:gd name="connsiteX355" fmla="*/ 7037 w 1210857"/>
              <a:gd name="connsiteY355" fmla="*/ 666694 h 1271925"/>
              <a:gd name="connsiteX356" fmla="*/ 147465 w 1210857"/>
              <a:gd name="connsiteY356" fmla="*/ 712525 h 1271925"/>
              <a:gd name="connsiteX357" fmla="*/ 158302 w 1210857"/>
              <a:gd name="connsiteY357" fmla="*/ 710945 h 1271925"/>
              <a:gd name="connsiteX358" fmla="*/ 440738 w 1210857"/>
              <a:gd name="connsiteY358" fmla="*/ 322397 h 1271925"/>
              <a:gd name="connsiteX359" fmla="*/ 438932 w 1210857"/>
              <a:gd name="connsiteY359" fmla="*/ 311561 h 1271925"/>
              <a:gd name="connsiteX360" fmla="*/ 352462 w 1210857"/>
              <a:gd name="connsiteY360" fmla="*/ 192581 h 1271925"/>
              <a:gd name="connsiteX361" fmla="*/ 355623 w 1210857"/>
              <a:gd name="connsiteY361" fmla="*/ 183324 h 1271925"/>
              <a:gd name="connsiteX362" fmla="*/ 359235 w 1210857"/>
              <a:gd name="connsiteY362" fmla="*/ 185582 h 1271925"/>
              <a:gd name="connsiteX363" fmla="*/ 380006 w 1210857"/>
              <a:gd name="connsiteY363" fmla="*/ 214029 h 1271925"/>
              <a:gd name="connsiteX364" fmla="*/ 447285 w 1210857"/>
              <a:gd name="connsiteY364" fmla="*/ 306819 h 1271925"/>
              <a:gd name="connsiteX365" fmla="*/ 455187 w 1210857"/>
              <a:gd name="connsiteY365" fmla="*/ 311109 h 1271925"/>
              <a:gd name="connsiteX366" fmla="*/ 911690 w 1210857"/>
              <a:gd name="connsiteY366" fmla="*/ 163682 h 1271925"/>
              <a:gd name="connsiteX367" fmla="*/ 917786 w 1210857"/>
              <a:gd name="connsiteY367" fmla="*/ 151265 h 1271925"/>
              <a:gd name="connsiteX368" fmla="*/ 917786 w 1210857"/>
              <a:gd name="connsiteY368" fmla="*/ 5644 h 1271925"/>
              <a:gd name="connsiteX369" fmla="*/ 921850 w 1210857"/>
              <a:gd name="connsiteY369" fmla="*/ 0 h 12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</a:cxnLst>
            <a:rect l="l" t="t" r="r" b="b"/>
            <a:pathLst>
              <a:path w="1210857" h="1271925">
                <a:moveTo>
                  <a:pt x="1210857" y="1261564"/>
                </a:moveTo>
                <a:lnTo>
                  <a:pt x="1210857" y="1270879"/>
                </a:lnTo>
                <a:lnTo>
                  <a:pt x="1207062" y="1270879"/>
                </a:lnTo>
                <a:close/>
                <a:moveTo>
                  <a:pt x="971519" y="1050952"/>
                </a:moveTo>
                <a:cubicBezTo>
                  <a:pt x="957070" y="1051403"/>
                  <a:pt x="943975" y="1055918"/>
                  <a:pt x="931784" y="1063369"/>
                </a:cubicBezTo>
                <a:cubicBezTo>
                  <a:pt x="928397" y="1065627"/>
                  <a:pt x="927043" y="1068110"/>
                  <a:pt x="927043" y="1072174"/>
                </a:cubicBezTo>
                <a:cubicBezTo>
                  <a:pt x="927043" y="1123649"/>
                  <a:pt x="927043" y="1174898"/>
                  <a:pt x="927043" y="1226374"/>
                </a:cubicBezTo>
                <a:cubicBezTo>
                  <a:pt x="927043" y="1228180"/>
                  <a:pt x="926140" y="1230438"/>
                  <a:pt x="928172" y="1231115"/>
                </a:cubicBezTo>
                <a:cubicBezTo>
                  <a:pt x="929978" y="1232244"/>
                  <a:pt x="931333" y="1229986"/>
                  <a:pt x="932687" y="1229083"/>
                </a:cubicBezTo>
                <a:cubicBezTo>
                  <a:pt x="962037" y="1208990"/>
                  <a:pt x="994322" y="1195669"/>
                  <a:pt x="1029316" y="1189348"/>
                </a:cubicBezTo>
                <a:cubicBezTo>
                  <a:pt x="1043313" y="1186638"/>
                  <a:pt x="1057763" y="1185510"/>
                  <a:pt x="1072889" y="1185058"/>
                </a:cubicBezTo>
                <a:cubicBezTo>
                  <a:pt x="1071986" y="1183478"/>
                  <a:pt x="1071760" y="1183026"/>
                  <a:pt x="1071309" y="1182349"/>
                </a:cubicBezTo>
                <a:cubicBezTo>
                  <a:pt x="1040153" y="1139453"/>
                  <a:pt x="1008997" y="1096557"/>
                  <a:pt x="978066" y="1053661"/>
                </a:cubicBezTo>
                <a:cubicBezTo>
                  <a:pt x="976260" y="1051178"/>
                  <a:pt x="974228" y="1050726"/>
                  <a:pt x="971519" y="1050952"/>
                </a:cubicBezTo>
                <a:close/>
                <a:moveTo>
                  <a:pt x="873761" y="1050952"/>
                </a:moveTo>
                <a:cubicBezTo>
                  <a:pt x="869923" y="1050726"/>
                  <a:pt x="867891" y="1052080"/>
                  <a:pt x="865634" y="1055016"/>
                </a:cubicBezTo>
                <a:cubicBezTo>
                  <a:pt x="835381" y="1096783"/>
                  <a:pt x="805128" y="1138550"/>
                  <a:pt x="774875" y="1180317"/>
                </a:cubicBezTo>
                <a:cubicBezTo>
                  <a:pt x="773972" y="1181672"/>
                  <a:pt x="772166" y="1182800"/>
                  <a:pt x="772617" y="1185284"/>
                </a:cubicBezTo>
                <a:cubicBezTo>
                  <a:pt x="825221" y="1186187"/>
                  <a:pt x="873084" y="1201765"/>
                  <a:pt x="916883" y="1232469"/>
                </a:cubicBezTo>
                <a:cubicBezTo>
                  <a:pt x="917109" y="1230663"/>
                  <a:pt x="917335" y="1229986"/>
                  <a:pt x="917335" y="1229309"/>
                </a:cubicBezTo>
                <a:cubicBezTo>
                  <a:pt x="917335" y="1176253"/>
                  <a:pt x="917561" y="1123198"/>
                  <a:pt x="917561" y="1070142"/>
                </a:cubicBezTo>
                <a:cubicBezTo>
                  <a:pt x="917561" y="1067207"/>
                  <a:pt x="916206" y="1065627"/>
                  <a:pt x="913948" y="1064046"/>
                </a:cubicBezTo>
                <a:cubicBezTo>
                  <a:pt x="901757" y="1056144"/>
                  <a:pt x="888436" y="1051855"/>
                  <a:pt x="873761" y="1050952"/>
                </a:cubicBezTo>
                <a:close/>
                <a:moveTo>
                  <a:pt x="825899" y="1005347"/>
                </a:moveTo>
                <a:cubicBezTo>
                  <a:pt x="779842" y="1020473"/>
                  <a:pt x="733785" y="1035374"/>
                  <a:pt x="687728" y="1050274"/>
                </a:cubicBezTo>
                <a:cubicBezTo>
                  <a:pt x="683213" y="1051629"/>
                  <a:pt x="678698" y="1053209"/>
                  <a:pt x="673279" y="1055016"/>
                </a:cubicBezTo>
                <a:cubicBezTo>
                  <a:pt x="716401" y="1087300"/>
                  <a:pt x="746202" y="1128390"/>
                  <a:pt x="763361" y="1178962"/>
                </a:cubicBezTo>
                <a:cubicBezTo>
                  <a:pt x="764490" y="1177608"/>
                  <a:pt x="765167" y="1176930"/>
                  <a:pt x="765619" y="1176253"/>
                </a:cubicBezTo>
                <a:cubicBezTo>
                  <a:pt x="796775" y="1133583"/>
                  <a:pt x="827705" y="1090913"/>
                  <a:pt x="858861" y="1048243"/>
                </a:cubicBezTo>
                <a:cubicBezTo>
                  <a:pt x="860667" y="1045759"/>
                  <a:pt x="860667" y="1043501"/>
                  <a:pt x="859538" y="1040792"/>
                </a:cubicBezTo>
                <a:cubicBezTo>
                  <a:pt x="854345" y="1027472"/>
                  <a:pt x="846218" y="1016183"/>
                  <a:pt x="835155" y="1006927"/>
                </a:cubicBezTo>
                <a:cubicBezTo>
                  <a:pt x="832220" y="1004443"/>
                  <a:pt x="829511" y="1004218"/>
                  <a:pt x="825899" y="1005347"/>
                </a:cubicBezTo>
                <a:close/>
                <a:moveTo>
                  <a:pt x="1017576" y="1005121"/>
                </a:moveTo>
                <a:cubicBezTo>
                  <a:pt x="1014415" y="1004218"/>
                  <a:pt x="1012383" y="1004895"/>
                  <a:pt x="1010126" y="1006701"/>
                </a:cubicBezTo>
                <a:cubicBezTo>
                  <a:pt x="999063" y="1015732"/>
                  <a:pt x="990935" y="1026795"/>
                  <a:pt x="985517" y="1039889"/>
                </a:cubicBezTo>
                <a:cubicBezTo>
                  <a:pt x="983936" y="1043727"/>
                  <a:pt x="984162" y="1046662"/>
                  <a:pt x="986872" y="1050049"/>
                </a:cubicBezTo>
                <a:cubicBezTo>
                  <a:pt x="1017124" y="1091364"/>
                  <a:pt x="1047151" y="1133131"/>
                  <a:pt x="1077404" y="1174673"/>
                </a:cubicBezTo>
                <a:cubicBezTo>
                  <a:pt x="1078533" y="1176027"/>
                  <a:pt x="1079211" y="1177834"/>
                  <a:pt x="1081468" y="1178737"/>
                </a:cubicBezTo>
                <a:cubicBezTo>
                  <a:pt x="1098401" y="1128616"/>
                  <a:pt x="1128428" y="1087752"/>
                  <a:pt x="1171324" y="1055467"/>
                </a:cubicBezTo>
                <a:cubicBezTo>
                  <a:pt x="1169744" y="1054790"/>
                  <a:pt x="1169066" y="1054338"/>
                  <a:pt x="1168163" y="1054113"/>
                </a:cubicBezTo>
                <a:cubicBezTo>
                  <a:pt x="1118043" y="1037857"/>
                  <a:pt x="1067696" y="1021602"/>
                  <a:pt x="1017576" y="1005121"/>
                </a:cubicBezTo>
                <a:close/>
                <a:moveTo>
                  <a:pt x="915980" y="985705"/>
                </a:moveTo>
                <a:cubicBezTo>
                  <a:pt x="902660" y="1003992"/>
                  <a:pt x="889340" y="1022505"/>
                  <a:pt x="875568" y="1041470"/>
                </a:cubicBezTo>
                <a:cubicBezTo>
                  <a:pt x="891146" y="1042824"/>
                  <a:pt x="904240" y="1047114"/>
                  <a:pt x="917109" y="1054790"/>
                </a:cubicBezTo>
                <a:cubicBezTo>
                  <a:pt x="917109" y="1031310"/>
                  <a:pt x="917109" y="1008733"/>
                  <a:pt x="916883" y="986156"/>
                </a:cubicBezTo>
                <a:cubicBezTo>
                  <a:pt x="916658" y="986156"/>
                  <a:pt x="916206" y="985931"/>
                  <a:pt x="915980" y="985705"/>
                </a:cubicBezTo>
                <a:close/>
                <a:moveTo>
                  <a:pt x="927946" y="985027"/>
                </a:moveTo>
                <a:cubicBezTo>
                  <a:pt x="926365" y="990446"/>
                  <a:pt x="927043" y="994961"/>
                  <a:pt x="927043" y="999251"/>
                </a:cubicBezTo>
                <a:cubicBezTo>
                  <a:pt x="926817" y="1016183"/>
                  <a:pt x="926817" y="1033116"/>
                  <a:pt x="927043" y="1050049"/>
                </a:cubicBezTo>
                <a:cubicBezTo>
                  <a:pt x="927043" y="1051855"/>
                  <a:pt x="925688" y="1055918"/>
                  <a:pt x="930204" y="1053435"/>
                </a:cubicBezTo>
                <a:cubicBezTo>
                  <a:pt x="941944" y="1046662"/>
                  <a:pt x="954361" y="1043050"/>
                  <a:pt x="968810" y="1041470"/>
                </a:cubicBezTo>
                <a:cubicBezTo>
                  <a:pt x="955038" y="1022279"/>
                  <a:pt x="941718" y="1003992"/>
                  <a:pt x="927946" y="985027"/>
                </a:cubicBezTo>
                <a:close/>
                <a:moveTo>
                  <a:pt x="908530" y="979835"/>
                </a:moveTo>
                <a:cubicBezTo>
                  <a:pt x="887082" y="985479"/>
                  <a:pt x="866537" y="992252"/>
                  <a:pt x="845992" y="999025"/>
                </a:cubicBezTo>
                <a:cubicBezTo>
                  <a:pt x="843734" y="999928"/>
                  <a:pt x="842380" y="1000605"/>
                  <a:pt x="844863" y="1002863"/>
                </a:cubicBezTo>
                <a:cubicBezTo>
                  <a:pt x="854797" y="1011894"/>
                  <a:pt x="862247" y="1022505"/>
                  <a:pt x="867891" y="1035825"/>
                </a:cubicBezTo>
                <a:cubicBezTo>
                  <a:pt x="881663" y="1016635"/>
                  <a:pt x="895209" y="998348"/>
                  <a:pt x="908530" y="979835"/>
                </a:cubicBezTo>
                <a:close/>
                <a:moveTo>
                  <a:pt x="936751" y="978932"/>
                </a:moveTo>
                <a:cubicBezTo>
                  <a:pt x="936525" y="979383"/>
                  <a:pt x="936299" y="979609"/>
                  <a:pt x="936073" y="980060"/>
                </a:cubicBezTo>
                <a:cubicBezTo>
                  <a:pt x="949394" y="998574"/>
                  <a:pt x="962940" y="1017087"/>
                  <a:pt x="976712" y="1036051"/>
                </a:cubicBezTo>
                <a:cubicBezTo>
                  <a:pt x="982808" y="1021828"/>
                  <a:pt x="991161" y="1010539"/>
                  <a:pt x="1002675" y="1000379"/>
                </a:cubicBezTo>
                <a:cubicBezTo>
                  <a:pt x="979873" y="992929"/>
                  <a:pt x="958199" y="985931"/>
                  <a:pt x="936751" y="978932"/>
                </a:cubicBezTo>
                <a:close/>
                <a:moveTo>
                  <a:pt x="842154" y="948227"/>
                </a:moveTo>
                <a:cubicBezTo>
                  <a:pt x="838993" y="947324"/>
                  <a:pt x="839896" y="949582"/>
                  <a:pt x="840122" y="950936"/>
                </a:cubicBezTo>
                <a:cubicBezTo>
                  <a:pt x="842605" y="963128"/>
                  <a:pt x="842605" y="975319"/>
                  <a:pt x="840122" y="987511"/>
                </a:cubicBezTo>
                <a:cubicBezTo>
                  <a:pt x="839670" y="989543"/>
                  <a:pt x="839670" y="990897"/>
                  <a:pt x="842605" y="989994"/>
                </a:cubicBezTo>
                <a:cubicBezTo>
                  <a:pt x="863150" y="983221"/>
                  <a:pt x="883921" y="976448"/>
                  <a:pt x="904692" y="969675"/>
                </a:cubicBezTo>
                <a:cubicBezTo>
                  <a:pt x="904692" y="969223"/>
                  <a:pt x="904692" y="968772"/>
                  <a:pt x="904692" y="968321"/>
                </a:cubicBezTo>
                <a:cubicBezTo>
                  <a:pt x="883695" y="961773"/>
                  <a:pt x="862925" y="955000"/>
                  <a:pt x="842154" y="948227"/>
                </a:cubicBezTo>
                <a:close/>
                <a:moveTo>
                  <a:pt x="1005384" y="947098"/>
                </a:moveTo>
                <a:cubicBezTo>
                  <a:pt x="983033" y="954549"/>
                  <a:pt x="961134" y="961548"/>
                  <a:pt x="938106" y="968998"/>
                </a:cubicBezTo>
                <a:cubicBezTo>
                  <a:pt x="941266" y="970127"/>
                  <a:pt x="942847" y="970804"/>
                  <a:pt x="944427" y="971256"/>
                </a:cubicBezTo>
                <a:cubicBezTo>
                  <a:pt x="963166" y="977351"/>
                  <a:pt x="982130" y="983447"/>
                  <a:pt x="1000869" y="989543"/>
                </a:cubicBezTo>
                <a:cubicBezTo>
                  <a:pt x="1002224" y="989994"/>
                  <a:pt x="1005836" y="993155"/>
                  <a:pt x="1004933" y="988188"/>
                </a:cubicBezTo>
                <a:cubicBezTo>
                  <a:pt x="1002449" y="974642"/>
                  <a:pt x="1002675" y="961322"/>
                  <a:pt x="1005384" y="947098"/>
                </a:cubicBezTo>
                <a:close/>
                <a:moveTo>
                  <a:pt x="867891" y="902622"/>
                </a:moveTo>
                <a:cubicBezTo>
                  <a:pt x="864505" y="910298"/>
                  <a:pt x="861118" y="916394"/>
                  <a:pt x="857055" y="922038"/>
                </a:cubicBezTo>
                <a:cubicBezTo>
                  <a:pt x="852765" y="927908"/>
                  <a:pt x="847798" y="932875"/>
                  <a:pt x="842154" y="938293"/>
                </a:cubicBezTo>
                <a:cubicBezTo>
                  <a:pt x="864731" y="945518"/>
                  <a:pt x="886179" y="952517"/>
                  <a:pt x="907852" y="959516"/>
                </a:cubicBezTo>
                <a:cubicBezTo>
                  <a:pt x="908078" y="959064"/>
                  <a:pt x="908304" y="958838"/>
                  <a:pt x="908530" y="958612"/>
                </a:cubicBezTo>
                <a:cubicBezTo>
                  <a:pt x="895209" y="940100"/>
                  <a:pt x="881663" y="921812"/>
                  <a:pt x="867891" y="902622"/>
                </a:cubicBezTo>
                <a:close/>
                <a:moveTo>
                  <a:pt x="976712" y="902396"/>
                </a:moveTo>
                <a:cubicBezTo>
                  <a:pt x="962489" y="921812"/>
                  <a:pt x="949168" y="940100"/>
                  <a:pt x="935848" y="958612"/>
                </a:cubicBezTo>
                <a:cubicBezTo>
                  <a:pt x="936073" y="958838"/>
                  <a:pt x="936299" y="959290"/>
                  <a:pt x="936525" y="959516"/>
                </a:cubicBezTo>
                <a:cubicBezTo>
                  <a:pt x="958199" y="952517"/>
                  <a:pt x="979873" y="945518"/>
                  <a:pt x="1002675" y="938067"/>
                </a:cubicBezTo>
                <a:cubicBezTo>
                  <a:pt x="990935" y="927682"/>
                  <a:pt x="982808" y="916168"/>
                  <a:pt x="976712" y="902396"/>
                </a:cubicBezTo>
                <a:close/>
                <a:moveTo>
                  <a:pt x="670570" y="893817"/>
                </a:moveTo>
                <a:cubicBezTo>
                  <a:pt x="686148" y="943938"/>
                  <a:pt x="685922" y="994284"/>
                  <a:pt x="670344" y="1044856"/>
                </a:cubicBezTo>
                <a:cubicBezTo>
                  <a:pt x="672376" y="1045759"/>
                  <a:pt x="673731" y="1044856"/>
                  <a:pt x="675085" y="1044405"/>
                </a:cubicBezTo>
                <a:cubicBezTo>
                  <a:pt x="724529" y="1028375"/>
                  <a:pt x="774198" y="1012345"/>
                  <a:pt x="823641" y="996316"/>
                </a:cubicBezTo>
                <a:cubicBezTo>
                  <a:pt x="826802" y="995413"/>
                  <a:pt x="828382" y="993832"/>
                  <a:pt x="829285" y="990672"/>
                </a:cubicBezTo>
                <a:cubicBezTo>
                  <a:pt x="832897" y="976674"/>
                  <a:pt x="832897" y="962902"/>
                  <a:pt x="829511" y="948904"/>
                </a:cubicBezTo>
                <a:cubicBezTo>
                  <a:pt x="828608" y="945292"/>
                  <a:pt x="827027" y="943486"/>
                  <a:pt x="823415" y="942357"/>
                </a:cubicBezTo>
                <a:cubicBezTo>
                  <a:pt x="773972" y="926328"/>
                  <a:pt x="724754" y="910298"/>
                  <a:pt x="675311" y="894268"/>
                </a:cubicBezTo>
                <a:cubicBezTo>
                  <a:pt x="673956" y="893591"/>
                  <a:pt x="672376" y="892463"/>
                  <a:pt x="670570" y="893817"/>
                </a:cubicBezTo>
                <a:close/>
                <a:moveTo>
                  <a:pt x="1174485" y="893365"/>
                </a:moveTo>
                <a:cubicBezTo>
                  <a:pt x="1172679" y="892463"/>
                  <a:pt x="1171550" y="893140"/>
                  <a:pt x="1170421" y="893591"/>
                </a:cubicBezTo>
                <a:cubicBezTo>
                  <a:pt x="1120526" y="909847"/>
                  <a:pt x="1070631" y="926102"/>
                  <a:pt x="1020737" y="942131"/>
                </a:cubicBezTo>
                <a:cubicBezTo>
                  <a:pt x="1017802" y="943034"/>
                  <a:pt x="1016221" y="944615"/>
                  <a:pt x="1015544" y="947550"/>
                </a:cubicBezTo>
                <a:cubicBezTo>
                  <a:pt x="1011932" y="961999"/>
                  <a:pt x="1011932" y="976222"/>
                  <a:pt x="1015544" y="990446"/>
                </a:cubicBezTo>
                <a:cubicBezTo>
                  <a:pt x="1016447" y="993832"/>
                  <a:pt x="1018028" y="995413"/>
                  <a:pt x="1021414" y="996542"/>
                </a:cubicBezTo>
                <a:cubicBezTo>
                  <a:pt x="1070406" y="1012345"/>
                  <a:pt x="1119397" y="1028375"/>
                  <a:pt x="1168389" y="1044179"/>
                </a:cubicBezTo>
                <a:cubicBezTo>
                  <a:pt x="1170195" y="1044630"/>
                  <a:pt x="1171776" y="1045985"/>
                  <a:pt x="1174259" y="1045082"/>
                </a:cubicBezTo>
                <a:cubicBezTo>
                  <a:pt x="1166809" y="1020247"/>
                  <a:pt x="1162745" y="995187"/>
                  <a:pt x="1162971" y="969223"/>
                </a:cubicBezTo>
                <a:cubicBezTo>
                  <a:pt x="1162745" y="943260"/>
                  <a:pt x="1166809" y="917974"/>
                  <a:pt x="1174485" y="893365"/>
                </a:cubicBezTo>
                <a:close/>
                <a:moveTo>
                  <a:pt x="931784" y="885689"/>
                </a:moveTo>
                <a:cubicBezTo>
                  <a:pt x="927269" y="882980"/>
                  <a:pt x="927043" y="884786"/>
                  <a:pt x="927043" y="888850"/>
                </a:cubicBezTo>
                <a:cubicBezTo>
                  <a:pt x="927043" y="907589"/>
                  <a:pt x="927043" y="926553"/>
                  <a:pt x="927043" y="945518"/>
                </a:cubicBezTo>
                <a:cubicBezTo>
                  <a:pt x="927043" y="947776"/>
                  <a:pt x="926591" y="950033"/>
                  <a:pt x="927946" y="953420"/>
                </a:cubicBezTo>
                <a:cubicBezTo>
                  <a:pt x="941718" y="934455"/>
                  <a:pt x="955038" y="915942"/>
                  <a:pt x="968810" y="896978"/>
                </a:cubicBezTo>
                <a:cubicBezTo>
                  <a:pt x="955038" y="895397"/>
                  <a:pt x="942847" y="892237"/>
                  <a:pt x="931784" y="885689"/>
                </a:cubicBezTo>
                <a:close/>
                <a:moveTo>
                  <a:pt x="913723" y="885238"/>
                </a:moveTo>
                <a:cubicBezTo>
                  <a:pt x="903337" y="891108"/>
                  <a:pt x="892275" y="894494"/>
                  <a:pt x="880534" y="896075"/>
                </a:cubicBezTo>
                <a:cubicBezTo>
                  <a:pt x="879180" y="896300"/>
                  <a:pt x="877600" y="895623"/>
                  <a:pt x="876471" y="897655"/>
                </a:cubicBezTo>
                <a:cubicBezTo>
                  <a:pt x="889565" y="915942"/>
                  <a:pt x="902886" y="934230"/>
                  <a:pt x="916432" y="952968"/>
                </a:cubicBezTo>
                <a:cubicBezTo>
                  <a:pt x="916883" y="952065"/>
                  <a:pt x="917335" y="951614"/>
                  <a:pt x="917335" y="951162"/>
                </a:cubicBezTo>
                <a:cubicBezTo>
                  <a:pt x="917561" y="929940"/>
                  <a:pt x="917561" y="908492"/>
                  <a:pt x="917561" y="887270"/>
                </a:cubicBezTo>
                <a:cubicBezTo>
                  <a:pt x="917561" y="883883"/>
                  <a:pt x="916432" y="883657"/>
                  <a:pt x="913723" y="885238"/>
                </a:cubicBezTo>
                <a:close/>
                <a:moveTo>
                  <a:pt x="501470" y="838730"/>
                </a:moveTo>
                <a:cubicBezTo>
                  <a:pt x="529691" y="925650"/>
                  <a:pt x="529691" y="1012571"/>
                  <a:pt x="501244" y="1100395"/>
                </a:cubicBezTo>
                <a:cubicBezTo>
                  <a:pt x="503050" y="1099943"/>
                  <a:pt x="504179" y="1099718"/>
                  <a:pt x="505082" y="1099492"/>
                </a:cubicBezTo>
                <a:cubicBezTo>
                  <a:pt x="554977" y="1083236"/>
                  <a:pt x="604871" y="1066981"/>
                  <a:pt x="654766" y="1050952"/>
                </a:cubicBezTo>
                <a:cubicBezTo>
                  <a:pt x="658153" y="1049823"/>
                  <a:pt x="659507" y="1047791"/>
                  <a:pt x="660410" y="1044630"/>
                </a:cubicBezTo>
                <a:cubicBezTo>
                  <a:pt x="676666" y="994284"/>
                  <a:pt x="676666" y="943938"/>
                  <a:pt x="660636" y="894043"/>
                </a:cubicBezTo>
                <a:cubicBezTo>
                  <a:pt x="659282" y="890430"/>
                  <a:pt x="657476" y="888399"/>
                  <a:pt x="653863" y="887270"/>
                </a:cubicBezTo>
                <a:cubicBezTo>
                  <a:pt x="605097" y="871466"/>
                  <a:pt x="556105" y="855436"/>
                  <a:pt x="507340" y="839633"/>
                </a:cubicBezTo>
                <a:cubicBezTo>
                  <a:pt x="505533" y="838955"/>
                  <a:pt x="503727" y="837601"/>
                  <a:pt x="501470" y="838730"/>
                </a:cubicBezTo>
                <a:close/>
                <a:moveTo>
                  <a:pt x="332595" y="782739"/>
                </a:moveTo>
                <a:cubicBezTo>
                  <a:pt x="332369" y="783416"/>
                  <a:pt x="332143" y="783868"/>
                  <a:pt x="332143" y="784094"/>
                </a:cubicBezTo>
                <a:cubicBezTo>
                  <a:pt x="332595" y="785900"/>
                  <a:pt x="333046" y="787480"/>
                  <a:pt x="333724" y="789286"/>
                </a:cubicBezTo>
                <a:cubicBezTo>
                  <a:pt x="351108" y="841664"/>
                  <a:pt x="360590" y="895623"/>
                  <a:pt x="362396" y="950711"/>
                </a:cubicBezTo>
                <a:cubicBezTo>
                  <a:pt x="364654" y="1018667"/>
                  <a:pt x="355172" y="1085269"/>
                  <a:pt x="333498" y="1150064"/>
                </a:cubicBezTo>
                <a:cubicBezTo>
                  <a:pt x="333046" y="1151419"/>
                  <a:pt x="331466" y="1153451"/>
                  <a:pt x="332595" y="1154579"/>
                </a:cubicBezTo>
                <a:cubicBezTo>
                  <a:pt x="333950" y="1156160"/>
                  <a:pt x="335981" y="1154354"/>
                  <a:pt x="337562" y="1153902"/>
                </a:cubicBezTo>
                <a:cubicBezTo>
                  <a:pt x="386553" y="1138098"/>
                  <a:pt x="435771" y="1122069"/>
                  <a:pt x="484763" y="1106265"/>
                </a:cubicBezTo>
                <a:cubicBezTo>
                  <a:pt x="488149" y="1105136"/>
                  <a:pt x="489955" y="1103330"/>
                  <a:pt x="491084" y="1099943"/>
                </a:cubicBezTo>
                <a:cubicBezTo>
                  <a:pt x="520208" y="1012797"/>
                  <a:pt x="520208" y="925650"/>
                  <a:pt x="491084" y="838504"/>
                </a:cubicBezTo>
                <a:cubicBezTo>
                  <a:pt x="489955" y="834666"/>
                  <a:pt x="487923" y="832860"/>
                  <a:pt x="484311" y="831731"/>
                </a:cubicBezTo>
                <a:cubicBezTo>
                  <a:pt x="438254" y="816830"/>
                  <a:pt x="392424" y="801929"/>
                  <a:pt x="346367" y="787029"/>
                </a:cubicBezTo>
                <a:cubicBezTo>
                  <a:pt x="341851" y="785674"/>
                  <a:pt x="337110" y="784319"/>
                  <a:pt x="332595" y="782739"/>
                </a:cubicBezTo>
                <a:close/>
                <a:moveTo>
                  <a:pt x="763135" y="759711"/>
                </a:moveTo>
                <a:cubicBezTo>
                  <a:pt x="746202" y="809831"/>
                  <a:pt x="716175" y="850695"/>
                  <a:pt x="673279" y="882980"/>
                </a:cubicBezTo>
                <a:cubicBezTo>
                  <a:pt x="675085" y="883657"/>
                  <a:pt x="675763" y="884109"/>
                  <a:pt x="676666" y="884335"/>
                </a:cubicBezTo>
                <a:cubicBezTo>
                  <a:pt x="726786" y="900590"/>
                  <a:pt x="777133" y="916845"/>
                  <a:pt x="827253" y="933327"/>
                </a:cubicBezTo>
                <a:cubicBezTo>
                  <a:pt x="829962" y="934230"/>
                  <a:pt x="831769" y="933778"/>
                  <a:pt x="834026" y="931972"/>
                </a:cubicBezTo>
                <a:cubicBezTo>
                  <a:pt x="845541" y="922941"/>
                  <a:pt x="853668" y="911653"/>
                  <a:pt x="859312" y="898107"/>
                </a:cubicBezTo>
                <a:cubicBezTo>
                  <a:pt x="860893" y="894494"/>
                  <a:pt x="860441" y="891785"/>
                  <a:pt x="857958" y="888624"/>
                </a:cubicBezTo>
                <a:cubicBezTo>
                  <a:pt x="827479" y="847083"/>
                  <a:pt x="797226" y="805316"/>
                  <a:pt x="766973" y="763549"/>
                </a:cubicBezTo>
                <a:cubicBezTo>
                  <a:pt x="766070" y="762194"/>
                  <a:pt x="765393" y="760388"/>
                  <a:pt x="763135" y="759711"/>
                </a:cubicBezTo>
                <a:close/>
                <a:moveTo>
                  <a:pt x="1081242" y="758582"/>
                </a:moveTo>
                <a:cubicBezTo>
                  <a:pt x="1080339" y="759936"/>
                  <a:pt x="1079888" y="760388"/>
                  <a:pt x="1079662" y="760840"/>
                </a:cubicBezTo>
                <a:cubicBezTo>
                  <a:pt x="1048280" y="803735"/>
                  <a:pt x="1017124" y="846857"/>
                  <a:pt x="985743" y="889753"/>
                </a:cubicBezTo>
                <a:cubicBezTo>
                  <a:pt x="983936" y="892237"/>
                  <a:pt x="984162" y="894268"/>
                  <a:pt x="985065" y="896752"/>
                </a:cubicBezTo>
                <a:cubicBezTo>
                  <a:pt x="990484" y="910524"/>
                  <a:pt x="998837" y="922038"/>
                  <a:pt x="1010126" y="931520"/>
                </a:cubicBezTo>
                <a:cubicBezTo>
                  <a:pt x="1012835" y="933778"/>
                  <a:pt x="1015092" y="934230"/>
                  <a:pt x="1018479" y="933101"/>
                </a:cubicBezTo>
                <a:cubicBezTo>
                  <a:pt x="1064536" y="918200"/>
                  <a:pt x="1110593" y="903074"/>
                  <a:pt x="1156649" y="888173"/>
                </a:cubicBezTo>
                <a:cubicBezTo>
                  <a:pt x="1161390" y="886592"/>
                  <a:pt x="1166132" y="885012"/>
                  <a:pt x="1171776" y="883206"/>
                </a:cubicBezTo>
                <a:cubicBezTo>
                  <a:pt x="1128428" y="850695"/>
                  <a:pt x="1098627" y="809606"/>
                  <a:pt x="1081242" y="758582"/>
                </a:cubicBezTo>
                <a:close/>
                <a:moveTo>
                  <a:pt x="162817" y="728329"/>
                </a:moveTo>
                <a:cubicBezTo>
                  <a:pt x="216776" y="888850"/>
                  <a:pt x="216776" y="1049145"/>
                  <a:pt x="162817" y="1210570"/>
                </a:cubicBezTo>
                <a:cubicBezTo>
                  <a:pt x="164623" y="1209893"/>
                  <a:pt x="165752" y="1209667"/>
                  <a:pt x="166655" y="1209441"/>
                </a:cubicBezTo>
                <a:cubicBezTo>
                  <a:pt x="216550" y="1193186"/>
                  <a:pt x="266445" y="1176930"/>
                  <a:pt x="316340" y="1160901"/>
                </a:cubicBezTo>
                <a:cubicBezTo>
                  <a:pt x="319952" y="1159772"/>
                  <a:pt x="320855" y="1157289"/>
                  <a:pt x="321984" y="1154354"/>
                </a:cubicBezTo>
                <a:cubicBezTo>
                  <a:pt x="363977" y="1030858"/>
                  <a:pt x="363977" y="907363"/>
                  <a:pt x="321984" y="783868"/>
                </a:cubicBezTo>
                <a:cubicBezTo>
                  <a:pt x="320629" y="780030"/>
                  <a:pt x="318823" y="777998"/>
                  <a:pt x="314985" y="776643"/>
                </a:cubicBezTo>
                <a:cubicBezTo>
                  <a:pt x="265767" y="760840"/>
                  <a:pt x="216776" y="744810"/>
                  <a:pt x="167784" y="729006"/>
                </a:cubicBezTo>
                <a:cubicBezTo>
                  <a:pt x="166204" y="728555"/>
                  <a:pt x="164623" y="726974"/>
                  <a:pt x="162817" y="728329"/>
                </a:cubicBezTo>
                <a:close/>
                <a:moveTo>
                  <a:pt x="927946" y="706655"/>
                </a:moveTo>
                <a:cubicBezTo>
                  <a:pt x="926591" y="707558"/>
                  <a:pt x="927043" y="709364"/>
                  <a:pt x="927269" y="710719"/>
                </a:cubicBezTo>
                <a:cubicBezTo>
                  <a:pt x="927043" y="762646"/>
                  <a:pt x="927269" y="814798"/>
                  <a:pt x="927043" y="866951"/>
                </a:cubicBezTo>
                <a:cubicBezTo>
                  <a:pt x="927043" y="870337"/>
                  <a:pt x="928397" y="872143"/>
                  <a:pt x="931107" y="873949"/>
                </a:cubicBezTo>
                <a:cubicBezTo>
                  <a:pt x="943072" y="881626"/>
                  <a:pt x="956167" y="886141"/>
                  <a:pt x="970616" y="887044"/>
                </a:cubicBezTo>
                <a:cubicBezTo>
                  <a:pt x="974680" y="887495"/>
                  <a:pt x="976938" y="886141"/>
                  <a:pt x="979195" y="882980"/>
                </a:cubicBezTo>
                <a:cubicBezTo>
                  <a:pt x="1009222" y="841439"/>
                  <a:pt x="1039475" y="799897"/>
                  <a:pt x="1069728" y="758356"/>
                </a:cubicBezTo>
                <a:cubicBezTo>
                  <a:pt x="1070857" y="757001"/>
                  <a:pt x="1071760" y="755421"/>
                  <a:pt x="1072889" y="753615"/>
                </a:cubicBezTo>
                <a:cubicBezTo>
                  <a:pt x="1071760" y="753163"/>
                  <a:pt x="1071309" y="752938"/>
                  <a:pt x="1071083" y="752938"/>
                </a:cubicBezTo>
                <a:cubicBezTo>
                  <a:pt x="1070180" y="752712"/>
                  <a:pt x="1069503" y="752712"/>
                  <a:pt x="1068825" y="752712"/>
                </a:cubicBezTo>
                <a:cubicBezTo>
                  <a:pt x="1018705" y="751583"/>
                  <a:pt x="972874" y="736682"/>
                  <a:pt x="931558" y="708235"/>
                </a:cubicBezTo>
                <a:cubicBezTo>
                  <a:pt x="930429" y="707558"/>
                  <a:pt x="929526" y="705752"/>
                  <a:pt x="927946" y="706655"/>
                </a:cubicBezTo>
                <a:close/>
                <a:moveTo>
                  <a:pt x="916658" y="705978"/>
                </a:moveTo>
                <a:cubicBezTo>
                  <a:pt x="873536" y="736457"/>
                  <a:pt x="825447" y="752034"/>
                  <a:pt x="771940" y="752712"/>
                </a:cubicBezTo>
                <a:cubicBezTo>
                  <a:pt x="773069" y="754518"/>
                  <a:pt x="773520" y="755647"/>
                  <a:pt x="774198" y="756550"/>
                </a:cubicBezTo>
                <a:cubicBezTo>
                  <a:pt x="804902" y="798994"/>
                  <a:pt x="835832" y="841439"/>
                  <a:pt x="866537" y="883883"/>
                </a:cubicBezTo>
                <a:cubicBezTo>
                  <a:pt x="868343" y="886592"/>
                  <a:pt x="870375" y="887270"/>
                  <a:pt x="873310" y="887044"/>
                </a:cubicBezTo>
                <a:cubicBezTo>
                  <a:pt x="887533" y="886366"/>
                  <a:pt x="900402" y="882077"/>
                  <a:pt x="912594" y="874853"/>
                </a:cubicBezTo>
                <a:cubicBezTo>
                  <a:pt x="916206" y="872820"/>
                  <a:pt x="917561" y="870111"/>
                  <a:pt x="917561" y="865822"/>
                </a:cubicBezTo>
                <a:cubicBezTo>
                  <a:pt x="917561" y="814346"/>
                  <a:pt x="917561" y="763097"/>
                  <a:pt x="917786" y="711396"/>
                </a:cubicBezTo>
                <a:cubicBezTo>
                  <a:pt x="917786" y="709816"/>
                  <a:pt x="918238" y="707784"/>
                  <a:pt x="916658" y="705978"/>
                </a:cubicBezTo>
                <a:close/>
                <a:moveTo>
                  <a:pt x="659056" y="615671"/>
                </a:moveTo>
                <a:cubicBezTo>
                  <a:pt x="630835" y="703268"/>
                  <a:pt x="579360" y="773708"/>
                  <a:pt x="504404" y="828118"/>
                </a:cubicBezTo>
                <a:cubicBezTo>
                  <a:pt x="506211" y="829021"/>
                  <a:pt x="507340" y="829473"/>
                  <a:pt x="508243" y="829699"/>
                </a:cubicBezTo>
                <a:cubicBezTo>
                  <a:pt x="557912" y="845728"/>
                  <a:pt x="607581" y="861984"/>
                  <a:pt x="657250" y="878239"/>
                </a:cubicBezTo>
                <a:cubicBezTo>
                  <a:pt x="660862" y="879368"/>
                  <a:pt x="663345" y="878465"/>
                  <a:pt x="666055" y="876433"/>
                </a:cubicBezTo>
                <a:cubicBezTo>
                  <a:pt x="708725" y="845277"/>
                  <a:pt x="738526" y="804639"/>
                  <a:pt x="755007" y="754292"/>
                </a:cubicBezTo>
                <a:cubicBezTo>
                  <a:pt x="756136" y="750454"/>
                  <a:pt x="755910" y="747745"/>
                  <a:pt x="753879" y="744584"/>
                </a:cubicBezTo>
                <a:cubicBezTo>
                  <a:pt x="723400" y="703043"/>
                  <a:pt x="693373" y="661276"/>
                  <a:pt x="663120" y="619734"/>
                </a:cubicBezTo>
                <a:cubicBezTo>
                  <a:pt x="661991" y="618380"/>
                  <a:pt x="661314" y="616573"/>
                  <a:pt x="659056" y="615671"/>
                </a:cubicBezTo>
                <a:close/>
                <a:moveTo>
                  <a:pt x="916883" y="528750"/>
                </a:moveTo>
                <a:cubicBezTo>
                  <a:pt x="915077" y="527847"/>
                  <a:pt x="913723" y="530104"/>
                  <a:pt x="912368" y="531007"/>
                </a:cubicBezTo>
                <a:cubicBezTo>
                  <a:pt x="841025" y="582031"/>
                  <a:pt x="761555" y="607994"/>
                  <a:pt x="673731" y="608672"/>
                </a:cubicBezTo>
                <a:cubicBezTo>
                  <a:pt x="671925" y="608672"/>
                  <a:pt x="669893" y="607994"/>
                  <a:pt x="668087" y="609123"/>
                </a:cubicBezTo>
                <a:cubicBezTo>
                  <a:pt x="667861" y="610929"/>
                  <a:pt x="668990" y="611832"/>
                  <a:pt x="669893" y="612961"/>
                </a:cubicBezTo>
                <a:cubicBezTo>
                  <a:pt x="700372" y="654954"/>
                  <a:pt x="730850" y="697173"/>
                  <a:pt x="761329" y="739166"/>
                </a:cubicBezTo>
                <a:cubicBezTo>
                  <a:pt x="763587" y="742326"/>
                  <a:pt x="765844" y="743230"/>
                  <a:pt x="769457" y="743230"/>
                </a:cubicBezTo>
                <a:cubicBezTo>
                  <a:pt x="822512" y="743230"/>
                  <a:pt x="870601" y="727651"/>
                  <a:pt x="913497" y="696495"/>
                </a:cubicBezTo>
                <a:cubicBezTo>
                  <a:pt x="916658" y="694238"/>
                  <a:pt x="917786" y="691754"/>
                  <a:pt x="917786" y="687916"/>
                </a:cubicBezTo>
                <a:cubicBezTo>
                  <a:pt x="917561" y="636441"/>
                  <a:pt x="917786" y="585192"/>
                  <a:pt x="917561" y="533716"/>
                </a:cubicBezTo>
                <a:cubicBezTo>
                  <a:pt x="917561" y="532136"/>
                  <a:pt x="918463" y="529653"/>
                  <a:pt x="916883" y="528750"/>
                </a:cubicBezTo>
                <a:close/>
                <a:moveTo>
                  <a:pt x="927494" y="528524"/>
                </a:moveTo>
                <a:cubicBezTo>
                  <a:pt x="927494" y="530104"/>
                  <a:pt x="927269" y="531685"/>
                  <a:pt x="927269" y="533265"/>
                </a:cubicBezTo>
                <a:cubicBezTo>
                  <a:pt x="927269" y="584966"/>
                  <a:pt x="927269" y="636667"/>
                  <a:pt x="926591" y="688819"/>
                </a:cubicBezTo>
                <a:cubicBezTo>
                  <a:pt x="926591" y="692657"/>
                  <a:pt x="928397" y="694689"/>
                  <a:pt x="931107" y="696721"/>
                </a:cubicBezTo>
                <a:cubicBezTo>
                  <a:pt x="973777" y="727651"/>
                  <a:pt x="1021188" y="743230"/>
                  <a:pt x="1074018" y="743455"/>
                </a:cubicBezTo>
                <a:cubicBezTo>
                  <a:pt x="1078308" y="743455"/>
                  <a:pt x="1081017" y="742326"/>
                  <a:pt x="1083500" y="738714"/>
                </a:cubicBezTo>
                <a:cubicBezTo>
                  <a:pt x="1113527" y="696947"/>
                  <a:pt x="1143780" y="655406"/>
                  <a:pt x="1174033" y="613864"/>
                </a:cubicBezTo>
                <a:cubicBezTo>
                  <a:pt x="1174485" y="613187"/>
                  <a:pt x="1175162" y="612284"/>
                  <a:pt x="1175614" y="611607"/>
                </a:cubicBezTo>
                <a:cubicBezTo>
                  <a:pt x="1177194" y="609575"/>
                  <a:pt x="1176743" y="608672"/>
                  <a:pt x="1174259" y="608672"/>
                </a:cubicBezTo>
                <a:cubicBezTo>
                  <a:pt x="1173356" y="608672"/>
                  <a:pt x="1172227" y="608672"/>
                  <a:pt x="1171098" y="608672"/>
                </a:cubicBezTo>
                <a:cubicBezTo>
                  <a:pt x="1083500" y="608220"/>
                  <a:pt x="1003804" y="582031"/>
                  <a:pt x="932461" y="531007"/>
                </a:cubicBezTo>
                <a:cubicBezTo>
                  <a:pt x="931107" y="529878"/>
                  <a:pt x="929978" y="528298"/>
                  <a:pt x="927494" y="528524"/>
                </a:cubicBezTo>
                <a:close/>
                <a:moveTo>
                  <a:pt x="554525" y="470502"/>
                </a:moveTo>
                <a:cubicBezTo>
                  <a:pt x="515016" y="596029"/>
                  <a:pt x="441867" y="696270"/>
                  <a:pt x="334852" y="772805"/>
                </a:cubicBezTo>
                <a:cubicBezTo>
                  <a:pt x="336433" y="773482"/>
                  <a:pt x="337110" y="773934"/>
                  <a:pt x="338013" y="774160"/>
                </a:cubicBezTo>
                <a:cubicBezTo>
                  <a:pt x="388134" y="790415"/>
                  <a:pt x="438480" y="806670"/>
                  <a:pt x="488601" y="823152"/>
                </a:cubicBezTo>
                <a:cubicBezTo>
                  <a:pt x="491762" y="824280"/>
                  <a:pt x="493793" y="823152"/>
                  <a:pt x="496051" y="821571"/>
                </a:cubicBezTo>
                <a:cubicBezTo>
                  <a:pt x="571232" y="768290"/>
                  <a:pt x="622933" y="697624"/>
                  <a:pt x="650477" y="609575"/>
                </a:cubicBezTo>
                <a:cubicBezTo>
                  <a:pt x="651606" y="605962"/>
                  <a:pt x="651154" y="603479"/>
                  <a:pt x="648896" y="600318"/>
                </a:cubicBezTo>
                <a:cubicBezTo>
                  <a:pt x="618643" y="558777"/>
                  <a:pt x="588616" y="517461"/>
                  <a:pt x="558589" y="475920"/>
                </a:cubicBezTo>
                <a:cubicBezTo>
                  <a:pt x="557460" y="474340"/>
                  <a:pt x="556331" y="472759"/>
                  <a:pt x="554525" y="470502"/>
                </a:cubicBezTo>
                <a:close/>
                <a:moveTo>
                  <a:pt x="916432" y="349941"/>
                </a:moveTo>
                <a:cubicBezTo>
                  <a:pt x="811675" y="427831"/>
                  <a:pt x="693824" y="465986"/>
                  <a:pt x="562653" y="464857"/>
                </a:cubicBezTo>
                <a:cubicBezTo>
                  <a:pt x="563330" y="466212"/>
                  <a:pt x="563556" y="466663"/>
                  <a:pt x="563782" y="467115"/>
                </a:cubicBezTo>
                <a:cubicBezTo>
                  <a:pt x="595163" y="510011"/>
                  <a:pt x="626319" y="553133"/>
                  <a:pt x="657476" y="596254"/>
                </a:cubicBezTo>
                <a:cubicBezTo>
                  <a:pt x="659056" y="598512"/>
                  <a:pt x="660862" y="598964"/>
                  <a:pt x="663345" y="598964"/>
                </a:cubicBezTo>
                <a:cubicBezTo>
                  <a:pt x="676666" y="598964"/>
                  <a:pt x="689760" y="598964"/>
                  <a:pt x="702855" y="597835"/>
                </a:cubicBezTo>
                <a:cubicBezTo>
                  <a:pt x="780745" y="591739"/>
                  <a:pt x="850507" y="565098"/>
                  <a:pt x="913045" y="518590"/>
                </a:cubicBezTo>
                <a:cubicBezTo>
                  <a:pt x="916658" y="516107"/>
                  <a:pt x="917786" y="513397"/>
                  <a:pt x="917786" y="509108"/>
                </a:cubicBezTo>
                <a:cubicBezTo>
                  <a:pt x="917786" y="458084"/>
                  <a:pt x="917786" y="407061"/>
                  <a:pt x="917335" y="356037"/>
                </a:cubicBezTo>
                <a:cubicBezTo>
                  <a:pt x="917335" y="354231"/>
                  <a:pt x="917786" y="352199"/>
                  <a:pt x="916432" y="349941"/>
                </a:cubicBezTo>
                <a:close/>
                <a:moveTo>
                  <a:pt x="449769" y="327139"/>
                </a:moveTo>
                <a:cubicBezTo>
                  <a:pt x="399422" y="489466"/>
                  <a:pt x="304600" y="619283"/>
                  <a:pt x="165526" y="717943"/>
                </a:cubicBezTo>
                <a:cubicBezTo>
                  <a:pt x="167558" y="718621"/>
                  <a:pt x="168687" y="719298"/>
                  <a:pt x="170042" y="719750"/>
                </a:cubicBezTo>
                <a:cubicBezTo>
                  <a:pt x="219485" y="735779"/>
                  <a:pt x="268703" y="751583"/>
                  <a:pt x="318146" y="767838"/>
                </a:cubicBezTo>
                <a:cubicBezTo>
                  <a:pt x="321758" y="768967"/>
                  <a:pt x="324241" y="768515"/>
                  <a:pt x="327177" y="766484"/>
                </a:cubicBezTo>
                <a:cubicBezTo>
                  <a:pt x="433739" y="691529"/>
                  <a:pt x="506662" y="591739"/>
                  <a:pt x="545494" y="467115"/>
                </a:cubicBezTo>
                <a:cubicBezTo>
                  <a:pt x="546849" y="462148"/>
                  <a:pt x="546172" y="458761"/>
                  <a:pt x="543237" y="454698"/>
                </a:cubicBezTo>
                <a:cubicBezTo>
                  <a:pt x="513210" y="413834"/>
                  <a:pt x="483634" y="372744"/>
                  <a:pt x="453832" y="331654"/>
                </a:cubicBezTo>
                <a:cubicBezTo>
                  <a:pt x="452704" y="330073"/>
                  <a:pt x="452026" y="328267"/>
                  <a:pt x="449769" y="327139"/>
                </a:cubicBezTo>
                <a:close/>
                <a:moveTo>
                  <a:pt x="916883" y="171810"/>
                </a:moveTo>
                <a:cubicBezTo>
                  <a:pt x="781196" y="273406"/>
                  <a:pt x="628351" y="322849"/>
                  <a:pt x="458122" y="320817"/>
                </a:cubicBezTo>
                <a:cubicBezTo>
                  <a:pt x="459025" y="322397"/>
                  <a:pt x="459477" y="323300"/>
                  <a:pt x="460154" y="324204"/>
                </a:cubicBezTo>
                <a:cubicBezTo>
                  <a:pt x="490858" y="366874"/>
                  <a:pt x="521789" y="409318"/>
                  <a:pt x="552493" y="451763"/>
                </a:cubicBezTo>
                <a:cubicBezTo>
                  <a:pt x="554299" y="454472"/>
                  <a:pt x="556557" y="455149"/>
                  <a:pt x="559718" y="455149"/>
                </a:cubicBezTo>
                <a:cubicBezTo>
                  <a:pt x="590648" y="455827"/>
                  <a:pt x="621352" y="454020"/>
                  <a:pt x="652057" y="449731"/>
                </a:cubicBezTo>
                <a:cubicBezTo>
                  <a:pt x="748686" y="435959"/>
                  <a:pt x="835832" y="399159"/>
                  <a:pt x="913497" y="340233"/>
                </a:cubicBezTo>
                <a:cubicBezTo>
                  <a:pt x="916658" y="337975"/>
                  <a:pt x="917786" y="335492"/>
                  <a:pt x="917786" y="331654"/>
                </a:cubicBezTo>
                <a:cubicBezTo>
                  <a:pt x="917786" y="280179"/>
                  <a:pt x="917786" y="228929"/>
                  <a:pt x="917786" y="177454"/>
                </a:cubicBezTo>
                <a:cubicBezTo>
                  <a:pt x="917786" y="175648"/>
                  <a:pt x="918238" y="173842"/>
                  <a:pt x="916883" y="171810"/>
                </a:cubicBezTo>
                <a:close/>
                <a:moveTo>
                  <a:pt x="921850" y="0"/>
                </a:moveTo>
                <a:cubicBezTo>
                  <a:pt x="926140" y="0"/>
                  <a:pt x="927494" y="1129"/>
                  <a:pt x="927494" y="5419"/>
                </a:cubicBezTo>
                <a:cubicBezTo>
                  <a:pt x="927494" y="30253"/>
                  <a:pt x="927494" y="55314"/>
                  <a:pt x="927494" y="80148"/>
                </a:cubicBezTo>
                <a:cubicBezTo>
                  <a:pt x="927494" y="104757"/>
                  <a:pt x="927720" y="129591"/>
                  <a:pt x="927494" y="154200"/>
                </a:cubicBezTo>
                <a:cubicBezTo>
                  <a:pt x="927494" y="157586"/>
                  <a:pt x="928397" y="159844"/>
                  <a:pt x="931107" y="161876"/>
                </a:cubicBezTo>
                <a:cubicBezTo>
                  <a:pt x="999515" y="214367"/>
                  <a:pt x="1074145" y="253397"/>
                  <a:pt x="1154903" y="278584"/>
                </a:cubicBezTo>
                <a:lnTo>
                  <a:pt x="1210857" y="292478"/>
                </a:lnTo>
                <a:lnTo>
                  <a:pt x="1210857" y="300590"/>
                </a:lnTo>
                <a:lnTo>
                  <a:pt x="1144514" y="285089"/>
                </a:lnTo>
                <a:cubicBezTo>
                  <a:pt x="1068148" y="260255"/>
                  <a:pt x="995902" y="222382"/>
                  <a:pt x="927720" y="171358"/>
                </a:cubicBezTo>
                <a:cubicBezTo>
                  <a:pt x="927720" y="174067"/>
                  <a:pt x="927494" y="175648"/>
                  <a:pt x="927494" y="177454"/>
                </a:cubicBezTo>
                <a:cubicBezTo>
                  <a:pt x="927269" y="228929"/>
                  <a:pt x="927494" y="280179"/>
                  <a:pt x="927043" y="331428"/>
                </a:cubicBezTo>
                <a:cubicBezTo>
                  <a:pt x="927043" y="335266"/>
                  <a:pt x="928397" y="337750"/>
                  <a:pt x="931333" y="340007"/>
                </a:cubicBezTo>
                <a:cubicBezTo>
                  <a:pt x="1009900" y="398933"/>
                  <a:pt x="1095706" y="435253"/>
                  <a:pt x="1188941" y="448778"/>
                </a:cubicBezTo>
                <a:lnTo>
                  <a:pt x="1210857" y="450134"/>
                </a:lnTo>
                <a:lnTo>
                  <a:pt x="1210857" y="460043"/>
                </a:lnTo>
                <a:lnTo>
                  <a:pt x="1185526" y="458299"/>
                </a:lnTo>
                <a:cubicBezTo>
                  <a:pt x="1092630" y="444341"/>
                  <a:pt x="1006909" y="408189"/>
                  <a:pt x="928172" y="349941"/>
                </a:cubicBezTo>
                <a:cubicBezTo>
                  <a:pt x="926817" y="351973"/>
                  <a:pt x="927269" y="353779"/>
                  <a:pt x="927269" y="355585"/>
                </a:cubicBezTo>
                <a:cubicBezTo>
                  <a:pt x="927269" y="407286"/>
                  <a:pt x="927269" y="458761"/>
                  <a:pt x="926817" y="510688"/>
                </a:cubicBezTo>
                <a:cubicBezTo>
                  <a:pt x="926817" y="513849"/>
                  <a:pt x="927494" y="515881"/>
                  <a:pt x="930204" y="517913"/>
                </a:cubicBezTo>
                <a:cubicBezTo>
                  <a:pt x="1004481" y="573452"/>
                  <a:pt x="1087790" y="600544"/>
                  <a:pt x="1180581" y="599189"/>
                </a:cubicBezTo>
                <a:cubicBezTo>
                  <a:pt x="1183516" y="599189"/>
                  <a:pt x="1185547" y="598286"/>
                  <a:pt x="1187354" y="595803"/>
                </a:cubicBezTo>
                <a:lnTo>
                  <a:pt x="1210857" y="563406"/>
                </a:lnTo>
                <a:lnTo>
                  <a:pt x="1210857" y="579656"/>
                </a:lnTo>
                <a:lnTo>
                  <a:pt x="1196159" y="599867"/>
                </a:lnTo>
                <a:cubicBezTo>
                  <a:pt x="1193675" y="603479"/>
                  <a:pt x="1193224" y="606188"/>
                  <a:pt x="1194578" y="610252"/>
                </a:cubicBezTo>
                <a:lnTo>
                  <a:pt x="1210857" y="650715"/>
                </a:lnTo>
                <a:lnTo>
                  <a:pt x="1210857" y="676387"/>
                </a:lnTo>
                <a:lnTo>
                  <a:pt x="1185547" y="614767"/>
                </a:lnTo>
                <a:cubicBezTo>
                  <a:pt x="1184193" y="616348"/>
                  <a:pt x="1183516" y="617025"/>
                  <a:pt x="1182838" y="617928"/>
                </a:cubicBezTo>
                <a:cubicBezTo>
                  <a:pt x="1151908" y="660373"/>
                  <a:pt x="1121204" y="702817"/>
                  <a:pt x="1090273" y="745261"/>
                </a:cubicBezTo>
                <a:cubicBezTo>
                  <a:pt x="1088241" y="747971"/>
                  <a:pt x="1088467" y="750228"/>
                  <a:pt x="1089370" y="753163"/>
                </a:cubicBezTo>
                <a:cubicBezTo>
                  <a:pt x="1105851" y="804187"/>
                  <a:pt x="1135878" y="845051"/>
                  <a:pt x="1179000" y="876659"/>
                </a:cubicBezTo>
                <a:cubicBezTo>
                  <a:pt x="1182161" y="878916"/>
                  <a:pt x="1184644" y="878916"/>
                  <a:pt x="1188031" y="877787"/>
                </a:cubicBezTo>
                <a:lnTo>
                  <a:pt x="1210857" y="870365"/>
                </a:lnTo>
                <a:lnTo>
                  <a:pt x="1210857" y="880450"/>
                </a:lnTo>
                <a:lnTo>
                  <a:pt x="1190514" y="887044"/>
                </a:lnTo>
                <a:cubicBezTo>
                  <a:pt x="1187354" y="888173"/>
                  <a:pt x="1185773" y="889979"/>
                  <a:pt x="1184644" y="893140"/>
                </a:cubicBezTo>
                <a:cubicBezTo>
                  <a:pt x="1168163" y="943938"/>
                  <a:pt x="1168163" y="994510"/>
                  <a:pt x="1184193" y="1045307"/>
                </a:cubicBezTo>
                <a:cubicBezTo>
                  <a:pt x="1185322" y="1048920"/>
                  <a:pt x="1187354" y="1050500"/>
                  <a:pt x="1190740" y="1051629"/>
                </a:cubicBezTo>
                <a:lnTo>
                  <a:pt x="1210857" y="1058146"/>
                </a:lnTo>
                <a:lnTo>
                  <a:pt x="1210857" y="1067784"/>
                </a:lnTo>
                <a:lnTo>
                  <a:pt x="1186225" y="1059757"/>
                </a:lnTo>
                <a:cubicBezTo>
                  <a:pt x="1183290" y="1058628"/>
                  <a:pt x="1181258" y="1059982"/>
                  <a:pt x="1179000" y="1061563"/>
                </a:cubicBezTo>
                <a:cubicBezTo>
                  <a:pt x="1135878" y="1092945"/>
                  <a:pt x="1106077" y="1133583"/>
                  <a:pt x="1089596" y="1184155"/>
                </a:cubicBezTo>
                <a:cubicBezTo>
                  <a:pt x="1088467" y="1187993"/>
                  <a:pt x="1088693" y="1190702"/>
                  <a:pt x="1091176" y="1194089"/>
                </a:cubicBezTo>
                <a:lnTo>
                  <a:pt x="1146977" y="1270879"/>
                </a:lnTo>
                <a:lnTo>
                  <a:pt x="1134976" y="1270879"/>
                </a:lnTo>
                <a:lnTo>
                  <a:pt x="1083726" y="1200185"/>
                </a:lnTo>
                <a:cubicBezTo>
                  <a:pt x="1081242" y="1196347"/>
                  <a:pt x="1078533" y="1195218"/>
                  <a:pt x="1074018" y="1195218"/>
                </a:cubicBezTo>
                <a:cubicBezTo>
                  <a:pt x="1021640" y="1195444"/>
                  <a:pt x="974228" y="1211021"/>
                  <a:pt x="931558" y="1241726"/>
                </a:cubicBezTo>
                <a:cubicBezTo>
                  <a:pt x="928172" y="1243984"/>
                  <a:pt x="926817" y="1246693"/>
                  <a:pt x="926817" y="1250982"/>
                </a:cubicBezTo>
                <a:lnTo>
                  <a:pt x="926817" y="1270879"/>
                </a:lnTo>
                <a:lnTo>
                  <a:pt x="917305" y="1270879"/>
                </a:lnTo>
                <a:lnTo>
                  <a:pt x="917335" y="1250757"/>
                </a:lnTo>
                <a:cubicBezTo>
                  <a:pt x="917335" y="1246693"/>
                  <a:pt x="916206" y="1244209"/>
                  <a:pt x="912819" y="1241726"/>
                </a:cubicBezTo>
                <a:cubicBezTo>
                  <a:pt x="869923" y="1210796"/>
                  <a:pt x="822512" y="1195218"/>
                  <a:pt x="769682" y="1195218"/>
                </a:cubicBezTo>
                <a:cubicBezTo>
                  <a:pt x="765393" y="1195218"/>
                  <a:pt x="762909" y="1196572"/>
                  <a:pt x="760426" y="1199959"/>
                </a:cubicBezTo>
                <a:lnTo>
                  <a:pt x="709012" y="1270879"/>
                </a:lnTo>
                <a:lnTo>
                  <a:pt x="697020" y="1270879"/>
                </a:lnTo>
                <a:lnTo>
                  <a:pt x="753879" y="1192734"/>
                </a:lnTo>
                <a:cubicBezTo>
                  <a:pt x="755910" y="1190025"/>
                  <a:pt x="756136" y="1187542"/>
                  <a:pt x="755007" y="1184381"/>
                </a:cubicBezTo>
                <a:cubicBezTo>
                  <a:pt x="738526" y="1133583"/>
                  <a:pt x="708499" y="1092719"/>
                  <a:pt x="665603" y="1061337"/>
                </a:cubicBezTo>
                <a:cubicBezTo>
                  <a:pt x="662894" y="1059531"/>
                  <a:pt x="660636" y="1058853"/>
                  <a:pt x="657250" y="1059982"/>
                </a:cubicBezTo>
                <a:cubicBezTo>
                  <a:pt x="608258" y="1076238"/>
                  <a:pt x="559040" y="1092042"/>
                  <a:pt x="509823" y="1108071"/>
                </a:cubicBezTo>
                <a:cubicBezTo>
                  <a:pt x="508243" y="1108523"/>
                  <a:pt x="506211" y="1108748"/>
                  <a:pt x="504856" y="1110554"/>
                </a:cubicBezTo>
                <a:cubicBezTo>
                  <a:pt x="560395" y="1151024"/>
                  <a:pt x="603235" y="1200890"/>
                  <a:pt x="633089" y="1259964"/>
                </a:cubicBezTo>
                <a:lnTo>
                  <a:pt x="637571" y="1270879"/>
                </a:lnTo>
                <a:lnTo>
                  <a:pt x="627348" y="1270879"/>
                </a:lnTo>
                <a:lnTo>
                  <a:pt x="625283" y="1265710"/>
                </a:lnTo>
                <a:cubicBezTo>
                  <a:pt x="595841" y="1206436"/>
                  <a:pt x="553001" y="1156781"/>
                  <a:pt x="496954" y="1116650"/>
                </a:cubicBezTo>
                <a:cubicBezTo>
                  <a:pt x="493793" y="1114618"/>
                  <a:pt x="491310" y="1113941"/>
                  <a:pt x="487472" y="1115070"/>
                </a:cubicBezTo>
                <a:cubicBezTo>
                  <a:pt x="438254" y="1131099"/>
                  <a:pt x="389263" y="1146903"/>
                  <a:pt x="340271" y="1162933"/>
                </a:cubicBezTo>
                <a:cubicBezTo>
                  <a:pt x="338691" y="1163610"/>
                  <a:pt x="336659" y="1163384"/>
                  <a:pt x="335530" y="1165191"/>
                </a:cubicBezTo>
                <a:cubicBezTo>
                  <a:pt x="362058" y="1184212"/>
                  <a:pt x="386525" y="1204743"/>
                  <a:pt x="408915" y="1226787"/>
                </a:cubicBezTo>
                <a:lnTo>
                  <a:pt x="446920" y="1270879"/>
                </a:lnTo>
                <a:lnTo>
                  <a:pt x="434174" y="1270879"/>
                </a:lnTo>
                <a:lnTo>
                  <a:pt x="401073" y="1232632"/>
                </a:lnTo>
                <a:cubicBezTo>
                  <a:pt x="378567" y="1210641"/>
                  <a:pt x="353930" y="1190194"/>
                  <a:pt x="327177" y="1171286"/>
                </a:cubicBezTo>
                <a:cubicBezTo>
                  <a:pt x="324241" y="1169254"/>
                  <a:pt x="321532" y="1168803"/>
                  <a:pt x="318146" y="1169932"/>
                </a:cubicBezTo>
                <a:cubicBezTo>
                  <a:pt x="295117" y="1177608"/>
                  <a:pt x="272089" y="1185058"/>
                  <a:pt x="248835" y="1192509"/>
                </a:cubicBezTo>
                <a:cubicBezTo>
                  <a:pt x="221291" y="1201313"/>
                  <a:pt x="193973" y="1210344"/>
                  <a:pt x="165075" y="1219601"/>
                </a:cubicBezTo>
                <a:lnTo>
                  <a:pt x="227123" y="1270879"/>
                </a:lnTo>
                <a:lnTo>
                  <a:pt x="211718" y="1270879"/>
                </a:lnTo>
                <a:lnTo>
                  <a:pt x="157850" y="1226374"/>
                </a:lnTo>
                <a:cubicBezTo>
                  <a:pt x="154690" y="1224116"/>
                  <a:pt x="151980" y="1224116"/>
                  <a:pt x="148368" y="1225245"/>
                </a:cubicBezTo>
                <a:cubicBezTo>
                  <a:pt x="101634" y="1240597"/>
                  <a:pt x="54674" y="1255724"/>
                  <a:pt x="7940" y="1270850"/>
                </a:cubicBezTo>
                <a:cubicBezTo>
                  <a:pt x="5231" y="1271753"/>
                  <a:pt x="2522" y="1273559"/>
                  <a:pt x="941" y="1268592"/>
                </a:cubicBezTo>
                <a:cubicBezTo>
                  <a:pt x="-414" y="1264529"/>
                  <a:pt x="490" y="1263174"/>
                  <a:pt x="4554" y="1261819"/>
                </a:cubicBezTo>
                <a:cubicBezTo>
                  <a:pt x="50836" y="1246919"/>
                  <a:pt x="97118" y="1231792"/>
                  <a:pt x="143401" y="1216892"/>
                </a:cubicBezTo>
                <a:cubicBezTo>
                  <a:pt x="148594" y="1215311"/>
                  <a:pt x="151303" y="1212828"/>
                  <a:pt x="153109" y="1207635"/>
                </a:cubicBezTo>
                <a:cubicBezTo>
                  <a:pt x="184717" y="1116876"/>
                  <a:pt x="197811" y="1023634"/>
                  <a:pt x="192393" y="927682"/>
                </a:cubicBezTo>
                <a:cubicBezTo>
                  <a:pt x="188555" y="859952"/>
                  <a:pt x="175234" y="794027"/>
                  <a:pt x="152883" y="729909"/>
                </a:cubicBezTo>
                <a:cubicBezTo>
                  <a:pt x="151077" y="724717"/>
                  <a:pt x="148368" y="722459"/>
                  <a:pt x="143401" y="720878"/>
                </a:cubicBezTo>
                <a:cubicBezTo>
                  <a:pt x="97118" y="706203"/>
                  <a:pt x="50836" y="690851"/>
                  <a:pt x="4554" y="675951"/>
                </a:cubicBezTo>
                <a:cubicBezTo>
                  <a:pt x="1393" y="675047"/>
                  <a:pt x="-1091" y="674370"/>
                  <a:pt x="490" y="669855"/>
                </a:cubicBezTo>
                <a:cubicBezTo>
                  <a:pt x="1844" y="666017"/>
                  <a:pt x="3199" y="665565"/>
                  <a:pt x="7037" y="666694"/>
                </a:cubicBezTo>
                <a:cubicBezTo>
                  <a:pt x="53771" y="682046"/>
                  <a:pt x="100731" y="697173"/>
                  <a:pt x="147465" y="712525"/>
                </a:cubicBezTo>
                <a:cubicBezTo>
                  <a:pt x="151529" y="713880"/>
                  <a:pt x="154690" y="713428"/>
                  <a:pt x="158302" y="710945"/>
                </a:cubicBezTo>
                <a:cubicBezTo>
                  <a:pt x="297149" y="613638"/>
                  <a:pt x="391746" y="484273"/>
                  <a:pt x="440738" y="322397"/>
                </a:cubicBezTo>
                <a:cubicBezTo>
                  <a:pt x="442092" y="318108"/>
                  <a:pt x="441415" y="315173"/>
                  <a:pt x="438932" y="311561"/>
                </a:cubicBezTo>
                <a:cubicBezTo>
                  <a:pt x="410034" y="272051"/>
                  <a:pt x="381361" y="232316"/>
                  <a:pt x="352462" y="192581"/>
                </a:cubicBezTo>
                <a:cubicBezTo>
                  <a:pt x="349302" y="188291"/>
                  <a:pt x="350431" y="185130"/>
                  <a:pt x="355623" y="183324"/>
                </a:cubicBezTo>
                <a:cubicBezTo>
                  <a:pt x="358107" y="182421"/>
                  <a:pt x="358333" y="184453"/>
                  <a:pt x="359235" y="185582"/>
                </a:cubicBezTo>
                <a:cubicBezTo>
                  <a:pt x="366234" y="195064"/>
                  <a:pt x="373233" y="204546"/>
                  <a:pt x="380006" y="214029"/>
                </a:cubicBezTo>
                <a:cubicBezTo>
                  <a:pt x="402357" y="244959"/>
                  <a:pt x="424934" y="275889"/>
                  <a:pt x="447285" y="306819"/>
                </a:cubicBezTo>
                <a:cubicBezTo>
                  <a:pt x="449317" y="309529"/>
                  <a:pt x="451349" y="311109"/>
                  <a:pt x="455187" y="311109"/>
                </a:cubicBezTo>
                <a:cubicBezTo>
                  <a:pt x="624288" y="314496"/>
                  <a:pt x="776455" y="265278"/>
                  <a:pt x="911690" y="163682"/>
                </a:cubicBezTo>
                <a:cubicBezTo>
                  <a:pt x="916206" y="160296"/>
                  <a:pt x="917786" y="156909"/>
                  <a:pt x="917786" y="151265"/>
                </a:cubicBezTo>
                <a:cubicBezTo>
                  <a:pt x="917561" y="102725"/>
                  <a:pt x="917786" y="54185"/>
                  <a:pt x="917786" y="5644"/>
                </a:cubicBezTo>
                <a:cubicBezTo>
                  <a:pt x="917786" y="2935"/>
                  <a:pt x="917109" y="0"/>
                  <a:pt x="921850" y="0"/>
                </a:cubicBezTo>
                <a:close/>
              </a:path>
            </a:pathLst>
          </a:custGeom>
          <a:solidFill>
            <a:schemeClr val="tx1"/>
          </a:solidFill>
          <a:ln w="797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693597A-79A0-42AC-8075-9155A05361FA}"/>
              </a:ext>
            </a:extLst>
          </p:cNvPr>
          <p:cNvSpPr/>
          <p:nvPr/>
        </p:nvSpPr>
        <p:spPr>
          <a:xfrm>
            <a:off x="11184934" y="5944672"/>
            <a:ext cx="713533" cy="672437"/>
          </a:xfrm>
          <a:custGeom>
            <a:avLst/>
            <a:gdLst>
              <a:gd name="connsiteX0" fmla="*/ 1119110 w 1364498"/>
              <a:gd name="connsiteY0" fmla="*/ 864766 h 1285911"/>
              <a:gd name="connsiteX1" fmla="*/ 1120540 w 1364498"/>
              <a:gd name="connsiteY1" fmla="*/ 866483 h 1285911"/>
              <a:gd name="connsiteX2" fmla="*/ 1105947 w 1364498"/>
              <a:gd name="connsiteY2" fmla="*/ 1105982 h 1285911"/>
              <a:gd name="connsiteX3" fmla="*/ 923390 w 1364498"/>
              <a:gd name="connsiteY3" fmla="*/ 1279382 h 1285911"/>
              <a:gd name="connsiteX4" fmla="*/ 726526 w 1364498"/>
              <a:gd name="connsiteY4" fmla="*/ 1254774 h 1285911"/>
              <a:gd name="connsiteX5" fmla="*/ 703349 w 1364498"/>
              <a:gd name="connsiteY5" fmla="*/ 1206989 h 1285911"/>
              <a:gd name="connsiteX6" fmla="*/ 713936 w 1364498"/>
              <a:gd name="connsiteY6" fmla="*/ 1118000 h 1285911"/>
              <a:gd name="connsiteX7" fmla="*/ 732535 w 1364498"/>
              <a:gd name="connsiteY7" fmla="*/ 1100831 h 1285911"/>
              <a:gd name="connsiteX8" fmla="*/ 961733 w 1364498"/>
              <a:gd name="connsiteY8" fmla="*/ 1041886 h 1285911"/>
              <a:gd name="connsiteX9" fmla="*/ 1115390 w 1364498"/>
              <a:gd name="connsiteY9" fmla="*/ 870203 h 1285911"/>
              <a:gd name="connsiteX10" fmla="*/ 1119110 w 1364498"/>
              <a:gd name="connsiteY10" fmla="*/ 864766 h 1285911"/>
              <a:gd name="connsiteX11" fmla="*/ 367994 w 1364498"/>
              <a:gd name="connsiteY11" fmla="*/ 478764 h 1285911"/>
              <a:gd name="connsiteX12" fmla="*/ 414348 w 1364498"/>
              <a:gd name="connsiteY12" fmla="*/ 623265 h 1285911"/>
              <a:gd name="connsiteX13" fmla="*/ 481877 w 1364498"/>
              <a:gd name="connsiteY13" fmla="*/ 676200 h 1285911"/>
              <a:gd name="connsiteX14" fmla="*/ 641257 w 1364498"/>
              <a:gd name="connsiteY14" fmla="*/ 653882 h 1285911"/>
              <a:gd name="connsiteX15" fmla="*/ 367994 w 1364498"/>
              <a:gd name="connsiteY15" fmla="*/ 478764 h 1285911"/>
              <a:gd name="connsiteX16" fmla="*/ 839445 w 1364498"/>
              <a:gd name="connsiteY16" fmla="*/ 268523 h 1285911"/>
              <a:gd name="connsiteX17" fmla="*/ 970605 w 1364498"/>
              <a:gd name="connsiteY17" fmla="*/ 345423 h 1285911"/>
              <a:gd name="connsiteX18" fmla="*/ 1047576 w 1364498"/>
              <a:gd name="connsiteY18" fmla="*/ 490782 h 1285911"/>
              <a:gd name="connsiteX19" fmla="*/ 1040995 w 1364498"/>
              <a:gd name="connsiteY19" fmla="*/ 503372 h 1285911"/>
              <a:gd name="connsiteX20" fmla="*/ 867593 w 1364498"/>
              <a:gd name="connsiteY20" fmla="*/ 614108 h 1285911"/>
              <a:gd name="connsiteX21" fmla="*/ 807790 w 1364498"/>
              <a:gd name="connsiteY21" fmla="*/ 653023 h 1285911"/>
              <a:gd name="connsiteX22" fmla="*/ 930259 w 1364498"/>
              <a:gd name="connsiteY22" fmla="*/ 683354 h 1285911"/>
              <a:gd name="connsiteX23" fmla="*/ 1056160 w 1364498"/>
              <a:gd name="connsiteY23" fmla="*/ 587497 h 1285911"/>
              <a:gd name="connsiteX24" fmla="*/ 1067606 w 1364498"/>
              <a:gd name="connsiteY24" fmla="*/ 558883 h 1285911"/>
              <a:gd name="connsiteX25" fmla="*/ 1071898 w 1364498"/>
              <a:gd name="connsiteY25" fmla="*/ 565178 h 1285911"/>
              <a:gd name="connsiteX26" fmla="*/ 1116536 w 1364498"/>
              <a:gd name="connsiteY26" fmla="*/ 804391 h 1285911"/>
              <a:gd name="connsiteX27" fmla="*/ 1117394 w 1364498"/>
              <a:gd name="connsiteY27" fmla="*/ 813834 h 1285911"/>
              <a:gd name="connsiteX28" fmla="*/ 1098795 w 1364498"/>
              <a:gd name="connsiteY28" fmla="*/ 865339 h 1285911"/>
              <a:gd name="connsiteX29" fmla="*/ 1087636 w 1364498"/>
              <a:gd name="connsiteY29" fmla="*/ 865911 h 1285911"/>
              <a:gd name="connsiteX30" fmla="*/ 1065317 w 1364498"/>
              <a:gd name="connsiteY30" fmla="*/ 853035 h 1285911"/>
              <a:gd name="connsiteX31" fmla="*/ 1052441 w 1364498"/>
              <a:gd name="connsiteY31" fmla="*/ 876212 h 1285911"/>
              <a:gd name="connsiteX32" fmla="*/ 1038992 w 1364498"/>
              <a:gd name="connsiteY32" fmla="*/ 904540 h 1285911"/>
              <a:gd name="connsiteX33" fmla="*/ 1014098 w 1364498"/>
              <a:gd name="connsiteY33" fmla="*/ 873637 h 1285911"/>
              <a:gd name="connsiteX34" fmla="*/ 1003511 w 1364498"/>
              <a:gd name="connsiteY34" fmla="*/ 874209 h 1285911"/>
              <a:gd name="connsiteX35" fmla="*/ 971177 w 1364498"/>
              <a:gd name="connsiteY35" fmla="*/ 930006 h 1285911"/>
              <a:gd name="connsiteX36" fmla="*/ 959731 w 1364498"/>
              <a:gd name="connsiteY36" fmla="*/ 930865 h 1285911"/>
              <a:gd name="connsiteX37" fmla="*/ 931976 w 1364498"/>
              <a:gd name="connsiteY37" fmla="*/ 897959 h 1285911"/>
              <a:gd name="connsiteX38" fmla="*/ 918241 w 1364498"/>
              <a:gd name="connsiteY38" fmla="*/ 899962 h 1285911"/>
              <a:gd name="connsiteX39" fmla="*/ 887337 w 1364498"/>
              <a:gd name="connsiteY39" fmla="*/ 976361 h 1285911"/>
              <a:gd name="connsiteX40" fmla="*/ 883617 w 1364498"/>
              <a:gd name="connsiteY40" fmla="*/ 984659 h 1285911"/>
              <a:gd name="connsiteX41" fmla="*/ 866735 w 1364498"/>
              <a:gd name="connsiteY41" fmla="*/ 964629 h 1285911"/>
              <a:gd name="connsiteX42" fmla="*/ 842985 w 1364498"/>
              <a:gd name="connsiteY42" fmla="*/ 932868 h 1285911"/>
              <a:gd name="connsiteX43" fmla="*/ 822383 w 1364498"/>
              <a:gd name="connsiteY43" fmla="*/ 932868 h 1285911"/>
              <a:gd name="connsiteX44" fmla="*/ 786902 w 1364498"/>
              <a:gd name="connsiteY44" fmla="*/ 986376 h 1285911"/>
              <a:gd name="connsiteX45" fmla="*/ 742550 w 1364498"/>
              <a:gd name="connsiteY45" fmla="*/ 905685 h 1285911"/>
              <a:gd name="connsiteX46" fmla="*/ 725668 w 1364498"/>
              <a:gd name="connsiteY46" fmla="*/ 944599 h 1285911"/>
              <a:gd name="connsiteX47" fmla="*/ 723951 w 1364498"/>
              <a:gd name="connsiteY47" fmla="*/ 931437 h 1285911"/>
              <a:gd name="connsiteX48" fmla="*/ 725668 w 1364498"/>
              <a:gd name="connsiteY48" fmla="*/ 702811 h 1285911"/>
              <a:gd name="connsiteX49" fmla="*/ 709358 w 1364498"/>
              <a:gd name="connsiteY49" fmla="*/ 400648 h 1285911"/>
              <a:gd name="connsiteX50" fmla="*/ 691618 w 1364498"/>
              <a:gd name="connsiteY50" fmla="*/ 310514 h 1285911"/>
              <a:gd name="connsiteX51" fmla="*/ 697340 w 1364498"/>
              <a:gd name="connsiteY51" fmla="*/ 297638 h 1285911"/>
              <a:gd name="connsiteX52" fmla="*/ 839445 w 1364498"/>
              <a:gd name="connsiteY52" fmla="*/ 268523 h 1285911"/>
              <a:gd name="connsiteX53" fmla="*/ 562855 w 1364498"/>
              <a:gd name="connsiteY53" fmla="*/ 255861 h 1285911"/>
              <a:gd name="connsiteX54" fmla="*/ 661573 w 1364498"/>
              <a:gd name="connsiteY54" fmla="*/ 290198 h 1285911"/>
              <a:gd name="connsiteX55" fmla="*/ 683320 w 1364498"/>
              <a:gd name="connsiteY55" fmla="*/ 323390 h 1285911"/>
              <a:gd name="connsiteX56" fmla="*/ 701632 w 1364498"/>
              <a:gd name="connsiteY56" fmla="*/ 440135 h 1285911"/>
              <a:gd name="connsiteX57" fmla="*/ 713364 w 1364498"/>
              <a:gd name="connsiteY57" fmla="*/ 868486 h 1285911"/>
              <a:gd name="connsiteX58" fmla="*/ 710789 w 1364498"/>
              <a:gd name="connsiteY58" fmla="*/ 970066 h 1285911"/>
              <a:gd name="connsiteX59" fmla="*/ 702777 w 1364498"/>
              <a:gd name="connsiteY59" fmla="*/ 995818 h 1285911"/>
              <a:gd name="connsiteX60" fmla="*/ 674449 w 1364498"/>
              <a:gd name="connsiteY60" fmla="*/ 895669 h 1285911"/>
              <a:gd name="connsiteX61" fmla="*/ 616077 w 1364498"/>
              <a:gd name="connsiteY61" fmla="*/ 978936 h 1285911"/>
              <a:gd name="connsiteX62" fmla="*/ 580023 w 1364498"/>
              <a:gd name="connsiteY62" fmla="*/ 869631 h 1285911"/>
              <a:gd name="connsiteX63" fmla="*/ 531666 w 1364498"/>
              <a:gd name="connsiteY63" fmla="*/ 962340 h 1285911"/>
              <a:gd name="connsiteX64" fmla="*/ 509347 w 1364498"/>
              <a:gd name="connsiteY64" fmla="*/ 856468 h 1285911"/>
              <a:gd name="connsiteX65" fmla="*/ 460417 w 1364498"/>
              <a:gd name="connsiteY65" fmla="*/ 932582 h 1285911"/>
              <a:gd name="connsiteX66" fmla="*/ 434092 w 1364498"/>
              <a:gd name="connsiteY66" fmla="*/ 841875 h 1285911"/>
              <a:gd name="connsiteX67" fmla="*/ 396035 w 1364498"/>
              <a:gd name="connsiteY67" fmla="*/ 890233 h 1285911"/>
              <a:gd name="connsiteX68" fmla="*/ 371427 w 1364498"/>
              <a:gd name="connsiteY68" fmla="*/ 811544 h 1285911"/>
              <a:gd name="connsiteX69" fmla="*/ 354831 w 1364498"/>
              <a:gd name="connsiteY69" fmla="*/ 831288 h 1285911"/>
              <a:gd name="connsiteX70" fmla="*/ 337377 w 1364498"/>
              <a:gd name="connsiteY70" fmla="*/ 831860 h 1285911"/>
              <a:gd name="connsiteX71" fmla="*/ 308763 w 1364498"/>
              <a:gd name="connsiteY71" fmla="*/ 798382 h 1285911"/>
              <a:gd name="connsiteX72" fmla="*/ 309907 w 1364498"/>
              <a:gd name="connsiteY72" fmla="*/ 807539 h 1285911"/>
              <a:gd name="connsiteX73" fmla="*/ 659570 w 1364498"/>
              <a:gd name="connsiteY73" fmla="*/ 1097398 h 1285911"/>
              <a:gd name="connsiteX74" fmla="*/ 695337 w 1364498"/>
              <a:gd name="connsiteY74" fmla="*/ 1100259 h 1285911"/>
              <a:gd name="connsiteX75" fmla="*/ 703063 w 1364498"/>
              <a:gd name="connsiteY75" fmla="*/ 1108843 h 1285911"/>
              <a:gd name="connsiteX76" fmla="*/ 687612 w 1364498"/>
              <a:gd name="connsiteY76" fmla="*/ 1226161 h 1285911"/>
              <a:gd name="connsiteX77" fmla="*/ 664720 w 1364498"/>
              <a:gd name="connsiteY77" fmla="*/ 1253916 h 1285911"/>
              <a:gd name="connsiteX78" fmla="*/ 366277 w 1364498"/>
              <a:gd name="connsiteY78" fmla="*/ 1188390 h 1285911"/>
              <a:gd name="connsiteX79" fmla="*/ 261836 w 1364498"/>
              <a:gd name="connsiteY79" fmla="*/ 980081 h 1285911"/>
              <a:gd name="connsiteX80" fmla="*/ 238659 w 1364498"/>
              <a:gd name="connsiteY80" fmla="*/ 643581 h 1285911"/>
              <a:gd name="connsiteX81" fmla="*/ 292453 w 1364498"/>
              <a:gd name="connsiteY81" fmla="*/ 425542 h 1285911"/>
              <a:gd name="connsiteX82" fmla="*/ 562855 w 1364498"/>
              <a:gd name="connsiteY82" fmla="*/ 255861 h 1285911"/>
              <a:gd name="connsiteX83" fmla="*/ 1043497 w 1364498"/>
              <a:gd name="connsiteY83" fmla="*/ 250210 h 1285911"/>
              <a:gd name="connsiteX84" fmla="*/ 1150871 w 1364498"/>
              <a:gd name="connsiteY84" fmla="*/ 269023 h 1285911"/>
              <a:gd name="connsiteX85" fmla="*/ 1334001 w 1364498"/>
              <a:gd name="connsiteY85" fmla="*/ 478764 h 1285911"/>
              <a:gd name="connsiteX86" fmla="*/ 1363187 w 1364498"/>
              <a:gd name="connsiteY86" fmla="*/ 742299 h 1285911"/>
              <a:gd name="connsiteX87" fmla="*/ 1314829 w 1364498"/>
              <a:gd name="connsiteY87" fmla="*/ 984946 h 1285911"/>
              <a:gd name="connsiteX88" fmla="*/ 1111098 w 1364498"/>
              <a:gd name="connsiteY88" fmla="*/ 1168934 h 1285911"/>
              <a:gd name="connsiteX89" fmla="*/ 1097935 w 1364498"/>
              <a:gd name="connsiteY89" fmla="*/ 1171509 h 1285911"/>
              <a:gd name="connsiteX90" fmla="*/ 1131414 w 1364498"/>
              <a:gd name="connsiteY90" fmla="*/ 861620 h 1285911"/>
              <a:gd name="connsiteX91" fmla="*/ 1104517 w 1364498"/>
              <a:gd name="connsiteY91" fmla="*/ 637572 h 1285911"/>
              <a:gd name="connsiteX92" fmla="*/ 1078478 w 1364498"/>
              <a:gd name="connsiteY92" fmla="*/ 548010 h 1285911"/>
              <a:gd name="connsiteX93" fmla="*/ 1076761 w 1364498"/>
              <a:gd name="connsiteY93" fmla="*/ 519968 h 1285911"/>
              <a:gd name="connsiteX94" fmla="*/ 1081912 w 1364498"/>
              <a:gd name="connsiteY94" fmla="*/ 479336 h 1285911"/>
              <a:gd name="connsiteX95" fmla="*/ 1076761 w 1364498"/>
              <a:gd name="connsiteY95" fmla="*/ 481053 h 1285911"/>
              <a:gd name="connsiteX96" fmla="*/ 1051867 w 1364498"/>
              <a:gd name="connsiteY96" fmla="*/ 472469 h 1285911"/>
              <a:gd name="connsiteX97" fmla="*/ 977185 w 1364498"/>
              <a:gd name="connsiteY97" fmla="*/ 336839 h 1285911"/>
              <a:gd name="connsiteX98" fmla="*/ 939128 w 1364498"/>
              <a:gd name="connsiteY98" fmla="*/ 299068 h 1285911"/>
              <a:gd name="connsiteX99" fmla="*/ 939986 w 1364498"/>
              <a:gd name="connsiteY99" fmla="*/ 285047 h 1285911"/>
              <a:gd name="connsiteX100" fmla="*/ 1043497 w 1364498"/>
              <a:gd name="connsiteY100" fmla="*/ 250210 h 1285911"/>
              <a:gd name="connsiteX101" fmla="*/ 424721 w 1364498"/>
              <a:gd name="connsiteY101" fmla="*/ 223885 h 1285911"/>
              <a:gd name="connsiteX102" fmla="*/ 515070 w 1364498"/>
              <a:gd name="connsiteY102" fmla="*/ 243557 h 1285911"/>
              <a:gd name="connsiteX103" fmla="*/ 519076 w 1364498"/>
              <a:gd name="connsiteY103" fmla="*/ 246418 h 1285911"/>
              <a:gd name="connsiteX104" fmla="*/ 466426 w 1364498"/>
              <a:gd name="connsiteY104" fmla="*/ 260439 h 1285911"/>
              <a:gd name="connsiteX105" fmla="*/ 258975 w 1364498"/>
              <a:gd name="connsiteY105" fmla="*/ 473327 h 1285911"/>
              <a:gd name="connsiteX106" fmla="*/ 225495 w 1364498"/>
              <a:gd name="connsiteY106" fmla="*/ 659890 h 1285911"/>
              <a:gd name="connsiteX107" fmla="*/ 236941 w 1364498"/>
              <a:gd name="connsiteY107" fmla="*/ 916557 h 1285911"/>
              <a:gd name="connsiteX108" fmla="*/ 320781 w 1364498"/>
              <a:gd name="connsiteY108" fmla="*/ 1149761 h 1285911"/>
              <a:gd name="connsiteX109" fmla="*/ 323356 w 1364498"/>
              <a:gd name="connsiteY109" fmla="*/ 1154912 h 1285911"/>
              <a:gd name="connsiteX110" fmla="*/ 127636 w 1364498"/>
              <a:gd name="connsiteY110" fmla="*/ 1060486 h 1285911"/>
              <a:gd name="connsiteX111" fmla="*/ 28059 w 1364498"/>
              <a:gd name="connsiteY111" fmla="*/ 874495 h 1285911"/>
              <a:gd name="connsiteX112" fmla="*/ 64113 w 1364498"/>
              <a:gd name="connsiteY112" fmla="*/ 419533 h 1285911"/>
              <a:gd name="connsiteX113" fmla="*/ 332226 w 1364498"/>
              <a:gd name="connsiteY113" fmla="*/ 225244 h 1285911"/>
              <a:gd name="connsiteX114" fmla="*/ 424721 w 1364498"/>
              <a:gd name="connsiteY114" fmla="*/ 223885 h 1285911"/>
              <a:gd name="connsiteX115" fmla="*/ 741693 w 1364498"/>
              <a:gd name="connsiteY115" fmla="*/ 53 h 1285911"/>
              <a:gd name="connsiteX116" fmla="*/ 767159 w 1364498"/>
              <a:gd name="connsiteY116" fmla="*/ 9496 h 1285911"/>
              <a:gd name="connsiteX117" fmla="*/ 808363 w 1364498"/>
              <a:gd name="connsiteY117" fmla="*/ 48983 h 1285911"/>
              <a:gd name="connsiteX118" fmla="*/ 806932 w 1364498"/>
              <a:gd name="connsiteY118" fmla="*/ 115653 h 1285911"/>
              <a:gd name="connsiteX119" fmla="*/ 763439 w 1364498"/>
              <a:gd name="connsiteY119" fmla="*/ 166587 h 1285911"/>
              <a:gd name="connsiteX120" fmla="*/ 728244 w 1364498"/>
              <a:gd name="connsiteY120" fmla="*/ 213228 h 1285911"/>
              <a:gd name="connsiteX121" fmla="*/ 712219 w 1364498"/>
              <a:gd name="connsiteY121" fmla="*/ 265019 h 1285911"/>
              <a:gd name="connsiteX122" fmla="*/ 701346 w 1364498"/>
              <a:gd name="connsiteY122" fmla="*/ 283332 h 1285911"/>
              <a:gd name="connsiteX123" fmla="*/ 667009 w 1364498"/>
              <a:gd name="connsiteY123" fmla="*/ 280471 h 1285911"/>
              <a:gd name="connsiteX124" fmla="*/ 629239 w 1364498"/>
              <a:gd name="connsiteY124" fmla="*/ 257866 h 1285911"/>
              <a:gd name="connsiteX125" fmla="*/ 620368 w 1364498"/>
              <a:gd name="connsiteY125" fmla="*/ 245562 h 1285911"/>
              <a:gd name="connsiteX126" fmla="*/ 618079 w 1364498"/>
              <a:gd name="connsiteY126" fmla="*/ 202355 h 1285911"/>
              <a:gd name="connsiteX127" fmla="*/ 661286 w 1364498"/>
              <a:gd name="connsiteY127" fmla="*/ 52130 h 1285911"/>
              <a:gd name="connsiteX128" fmla="*/ 715367 w 1364498"/>
              <a:gd name="connsiteY128" fmla="*/ 6062 h 1285911"/>
              <a:gd name="connsiteX129" fmla="*/ 741693 w 1364498"/>
              <a:gd name="connsiteY129" fmla="*/ 53 h 128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364498" h="1285911">
                <a:moveTo>
                  <a:pt x="1119110" y="864766"/>
                </a:moveTo>
                <a:cubicBezTo>
                  <a:pt x="1119682" y="865338"/>
                  <a:pt x="1120540" y="865910"/>
                  <a:pt x="1120540" y="866483"/>
                </a:cubicBezTo>
                <a:cubicBezTo>
                  <a:pt x="1122829" y="946602"/>
                  <a:pt x="1121113" y="1026435"/>
                  <a:pt x="1105947" y="1105982"/>
                </a:cubicBezTo>
                <a:cubicBezTo>
                  <a:pt x="1086490" y="1208420"/>
                  <a:pt x="1021250" y="1261069"/>
                  <a:pt x="923390" y="1279382"/>
                </a:cubicBezTo>
                <a:cubicBezTo>
                  <a:pt x="855575" y="1292258"/>
                  <a:pt x="789191" y="1287108"/>
                  <a:pt x="726526" y="1254774"/>
                </a:cubicBezTo>
                <a:cubicBezTo>
                  <a:pt x="697054" y="1239609"/>
                  <a:pt x="697340" y="1239323"/>
                  <a:pt x="703349" y="1206989"/>
                </a:cubicBezTo>
                <a:cubicBezTo>
                  <a:pt x="708499" y="1177517"/>
                  <a:pt x="711361" y="1147758"/>
                  <a:pt x="713936" y="1118000"/>
                </a:cubicBezTo>
                <a:cubicBezTo>
                  <a:pt x="715366" y="1101117"/>
                  <a:pt x="715080" y="1101117"/>
                  <a:pt x="732535" y="1100831"/>
                </a:cubicBezTo>
                <a:cubicBezTo>
                  <a:pt x="813226" y="1098542"/>
                  <a:pt x="890770" y="1082518"/>
                  <a:pt x="961733" y="1041886"/>
                </a:cubicBezTo>
                <a:cubicBezTo>
                  <a:pt x="1031837" y="1001827"/>
                  <a:pt x="1083056" y="944599"/>
                  <a:pt x="1115390" y="870203"/>
                </a:cubicBezTo>
                <a:cubicBezTo>
                  <a:pt x="1116248" y="867913"/>
                  <a:pt x="1115962" y="865052"/>
                  <a:pt x="1119110" y="864766"/>
                </a:cubicBezTo>
                <a:close/>
                <a:moveTo>
                  <a:pt x="367994" y="478764"/>
                </a:moveTo>
                <a:cubicBezTo>
                  <a:pt x="373144" y="531700"/>
                  <a:pt x="384876" y="580344"/>
                  <a:pt x="414348" y="623265"/>
                </a:cubicBezTo>
                <a:cubicBezTo>
                  <a:pt x="431230" y="648159"/>
                  <a:pt x="453263" y="666758"/>
                  <a:pt x="481877" y="676200"/>
                </a:cubicBezTo>
                <a:cubicBezTo>
                  <a:pt x="538247" y="694513"/>
                  <a:pt x="589752" y="677059"/>
                  <a:pt x="641257" y="653882"/>
                </a:cubicBezTo>
                <a:cubicBezTo>
                  <a:pt x="632673" y="646156"/>
                  <a:pt x="381728" y="485345"/>
                  <a:pt x="367994" y="478764"/>
                </a:cubicBezTo>
                <a:close/>
                <a:moveTo>
                  <a:pt x="839445" y="268523"/>
                </a:moveTo>
                <a:cubicBezTo>
                  <a:pt x="888267" y="274961"/>
                  <a:pt x="935266" y="299069"/>
                  <a:pt x="970605" y="345423"/>
                </a:cubicBezTo>
                <a:cubicBezTo>
                  <a:pt x="1004369" y="389775"/>
                  <a:pt x="1027546" y="439277"/>
                  <a:pt x="1047576" y="490782"/>
                </a:cubicBezTo>
                <a:cubicBezTo>
                  <a:pt x="1050724" y="499080"/>
                  <a:pt x="1045287" y="500511"/>
                  <a:pt x="1040995" y="503372"/>
                </a:cubicBezTo>
                <a:cubicBezTo>
                  <a:pt x="983195" y="540284"/>
                  <a:pt x="925395" y="577196"/>
                  <a:pt x="867593" y="614108"/>
                </a:cubicBezTo>
                <a:cubicBezTo>
                  <a:pt x="847850" y="627271"/>
                  <a:pt x="828965" y="639289"/>
                  <a:pt x="807790" y="653023"/>
                </a:cubicBezTo>
                <a:cubicBezTo>
                  <a:pt x="848422" y="672195"/>
                  <a:pt x="887623" y="685643"/>
                  <a:pt x="930259" y="683354"/>
                </a:cubicBezTo>
                <a:cubicBezTo>
                  <a:pt x="993496" y="679920"/>
                  <a:pt x="1031552" y="642150"/>
                  <a:pt x="1056160" y="587497"/>
                </a:cubicBezTo>
                <a:cubicBezTo>
                  <a:pt x="1060453" y="578055"/>
                  <a:pt x="1063886" y="568326"/>
                  <a:pt x="1067606" y="558883"/>
                </a:cubicBezTo>
                <a:cubicBezTo>
                  <a:pt x="1071898" y="559456"/>
                  <a:pt x="1071040" y="562889"/>
                  <a:pt x="1071898" y="565178"/>
                </a:cubicBezTo>
                <a:cubicBezTo>
                  <a:pt x="1098795" y="642722"/>
                  <a:pt x="1109955" y="723127"/>
                  <a:pt x="1116536" y="804391"/>
                </a:cubicBezTo>
                <a:cubicBezTo>
                  <a:pt x="1116822" y="807539"/>
                  <a:pt x="1116536" y="810972"/>
                  <a:pt x="1117394" y="813834"/>
                </a:cubicBezTo>
                <a:cubicBezTo>
                  <a:pt x="1123976" y="835866"/>
                  <a:pt x="1113388" y="851032"/>
                  <a:pt x="1098795" y="865339"/>
                </a:cubicBezTo>
                <a:cubicBezTo>
                  <a:pt x="1094503" y="869345"/>
                  <a:pt x="1091928" y="868772"/>
                  <a:pt x="1087636" y="865911"/>
                </a:cubicBezTo>
                <a:cubicBezTo>
                  <a:pt x="1080196" y="861047"/>
                  <a:pt x="1072756" y="849601"/>
                  <a:pt x="1065317" y="853035"/>
                </a:cubicBezTo>
                <a:cubicBezTo>
                  <a:pt x="1058736" y="855896"/>
                  <a:pt x="1056447" y="868200"/>
                  <a:pt x="1052441" y="876212"/>
                </a:cubicBezTo>
                <a:cubicBezTo>
                  <a:pt x="1048149" y="885082"/>
                  <a:pt x="1043856" y="893953"/>
                  <a:pt x="1038992" y="904540"/>
                </a:cubicBezTo>
                <a:cubicBezTo>
                  <a:pt x="1030122" y="893381"/>
                  <a:pt x="1021824" y="883652"/>
                  <a:pt x="1014098" y="873637"/>
                </a:cubicBezTo>
                <a:cubicBezTo>
                  <a:pt x="1009520" y="867628"/>
                  <a:pt x="1007230" y="867628"/>
                  <a:pt x="1003511" y="874209"/>
                </a:cubicBezTo>
                <a:cubicBezTo>
                  <a:pt x="992923" y="893094"/>
                  <a:pt x="981478" y="911407"/>
                  <a:pt x="971177" y="930006"/>
                </a:cubicBezTo>
                <a:cubicBezTo>
                  <a:pt x="967171" y="937160"/>
                  <a:pt x="964596" y="937160"/>
                  <a:pt x="959731" y="930865"/>
                </a:cubicBezTo>
                <a:cubicBezTo>
                  <a:pt x="950861" y="919705"/>
                  <a:pt x="941132" y="908832"/>
                  <a:pt x="931976" y="897959"/>
                </a:cubicBezTo>
                <a:cubicBezTo>
                  <a:pt x="923392" y="887658"/>
                  <a:pt x="923106" y="887658"/>
                  <a:pt x="918241" y="899962"/>
                </a:cubicBezTo>
                <a:cubicBezTo>
                  <a:pt x="907940" y="925428"/>
                  <a:pt x="897638" y="950895"/>
                  <a:pt x="887337" y="976361"/>
                </a:cubicBezTo>
                <a:cubicBezTo>
                  <a:pt x="886192" y="978936"/>
                  <a:pt x="885048" y="981512"/>
                  <a:pt x="883617" y="984659"/>
                </a:cubicBezTo>
                <a:cubicBezTo>
                  <a:pt x="875891" y="979222"/>
                  <a:pt x="872172" y="971211"/>
                  <a:pt x="866735" y="964629"/>
                </a:cubicBezTo>
                <a:cubicBezTo>
                  <a:pt x="858723" y="954328"/>
                  <a:pt x="850997" y="943455"/>
                  <a:pt x="842985" y="932868"/>
                </a:cubicBezTo>
                <a:cubicBezTo>
                  <a:pt x="831254" y="917416"/>
                  <a:pt x="833829" y="915985"/>
                  <a:pt x="822383" y="932868"/>
                </a:cubicBezTo>
                <a:cubicBezTo>
                  <a:pt x="810938" y="950036"/>
                  <a:pt x="799492" y="967205"/>
                  <a:pt x="786902" y="986376"/>
                </a:cubicBezTo>
                <a:cubicBezTo>
                  <a:pt x="772023" y="959193"/>
                  <a:pt x="757716" y="933440"/>
                  <a:pt x="742550" y="905685"/>
                </a:cubicBezTo>
                <a:cubicBezTo>
                  <a:pt x="736541" y="919419"/>
                  <a:pt x="731391" y="931151"/>
                  <a:pt x="725668" y="944599"/>
                </a:cubicBezTo>
                <a:cubicBezTo>
                  <a:pt x="722807" y="939735"/>
                  <a:pt x="723951" y="935443"/>
                  <a:pt x="723951" y="931437"/>
                </a:cubicBezTo>
                <a:cubicBezTo>
                  <a:pt x="726241" y="855324"/>
                  <a:pt x="727099" y="778925"/>
                  <a:pt x="725668" y="702811"/>
                </a:cubicBezTo>
                <a:cubicBezTo>
                  <a:pt x="723951" y="601804"/>
                  <a:pt x="721090" y="501083"/>
                  <a:pt x="709358" y="400648"/>
                </a:cubicBezTo>
                <a:cubicBezTo>
                  <a:pt x="705638" y="370031"/>
                  <a:pt x="701632" y="339700"/>
                  <a:pt x="691618" y="310514"/>
                </a:cubicBezTo>
                <a:cubicBezTo>
                  <a:pt x="689042" y="303361"/>
                  <a:pt x="691618" y="300785"/>
                  <a:pt x="697340" y="297638"/>
                </a:cubicBezTo>
                <a:cubicBezTo>
                  <a:pt x="739975" y="273316"/>
                  <a:pt x="790622" y="262085"/>
                  <a:pt x="839445" y="268523"/>
                </a:cubicBezTo>
                <a:close/>
                <a:moveTo>
                  <a:pt x="562855" y="255861"/>
                </a:moveTo>
                <a:cubicBezTo>
                  <a:pt x="599194" y="254717"/>
                  <a:pt x="632387" y="267593"/>
                  <a:pt x="661573" y="290198"/>
                </a:cubicBezTo>
                <a:cubicBezTo>
                  <a:pt x="672732" y="299068"/>
                  <a:pt x="679600" y="309656"/>
                  <a:pt x="683320" y="323390"/>
                </a:cubicBezTo>
                <a:cubicBezTo>
                  <a:pt x="693334" y="361733"/>
                  <a:pt x="698199" y="400934"/>
                  <a:pt x="701632" y="440135"/>
                </a:cubicBezTo>
                <a:cubicBezTo>
                  <a:pt x="714509" y="582347"/>
                  <a:pt x="715367" y="725130"/>
                  <a:pt x="713364" y="868486"/>
                </a:cubicBezTo>
                <a:cubicBezTo>
                  <a:pt x="712792" y="902251"/>
                  <a:pt x="711647" y="936301"/>
                  <a:pt x="710789" y="970066"/>
                </a:cubicBezTo>
                <a:cubicBezTo>
                  <a:pt x="710503" y="978364"/>
                  <a:pt x="708786" y="986376"/>
                  <a:pt x="702777" y="995818"/>
                </a:cubicBezTo>
                <a:cubicBezTo>
                  <a:pt x="693048" y="961768"/>
                  <a:pt x="684178" y="930006"/>
                  <a:pt x="674449" y="895669"/>
                </a:cubicBezTo>
                <a:cubicBezTo>
                  <a:pt x="654419" y="924283"/>
                  <a:pt x="635820" y="950608"/>
                  <a:pt x="616077" y="978936"/>
                </a:cubicBezTo>
                <a:cubicBezTo>
                  <a:pt x="604059" y="942024"/>
                  <a:pt x="592613" y="907401"/>
                  <a:pt x="580023" y="869631"/>
                </a:cubicBezTo>
                <a:cubicBezTo>
                  <a:pt x="563713" y="901106"/>
                  <a:pt x="548262" y="930292"/>
                  <a:pt x="531666" y="962340"/>
                </a:cubicBezTo>
                <a:cubicBezTo>
                  <a:pt x="523940" y="925714"/>
                  <a:pt x="517072" y="892522"/>
                  <a:pt x="509347" y="856468"/>
                </a:cubicBezTo>
                <a:cubicBezTo>
                  <a:pt x="492464" y="882793"/>
                  <a:pt x="477299" y="906257"/>
                  <a:pt x="460417" y="932582"/>
                </a:cubicBezTo>
                <a:cubicBezTo>
                  <a:pt x="451260" y="901392"/>
                  <a:pt x="442962" y="872778"/>
                  <a:pt x="434092" y="841875"/>
                </a:cubicBezTo>
                <a:cubicBezTo>
                  <a:pt x="420929" y="858471"/>
                  <a:pt x="409198" y="873351"/>
                  <a:pt x="396035" y="890233"/>
                </a:cubicBezTo>
                <a:cubicBezTo>
                  <a:pt x="387737" y="863622"/>
                  <a:pt x="380012" y="838728"/>
                  <a:pt x="371427" y="811544"/>
                </a:cubicBezTo>
                <a:cubicBezTo>
                  <a:pt x="365132" y="818984"/>
                  <a:pt x="359409" y="824707"/>
                  <a:pt x="354831" y="831288"/>
                </a:cubicBezTo>
                <a:cubicBezTo>
                  <a:pt x="348822" y="839872"/>
                  <a:pt x="344244" y="841303"/>
                  <a:pt x="337377" y="831860"/>
                </a:cubicBezTo>
                <a:cubicBezTo>
                  <a:pt x="329079" y="820415"/>
                  <a:pt x="318778" y="810114"/>
                  <a:pt x="308763" y="798382"/>
                </a:cubicBezTo>
                <a:cubicBezTo>
                  <a:pt x="307046" y="802388"/>
                  <a:pt x="309049" y="804963"/>
                  <a:pt x="309907" y="807539"/>
                </a:cubicBezTo>
                <a:cubicBezTo>
                  <a:pt x="369138" y="973213"/>
                  <a:pt x="485883" y="1069642"/>
                  <a:pt x="659570" y="1097398"/>
                </a:cubicBezTo>
                <a:cubicBezTo>
                  <a:pt x="671302" y="1099115"/>
                  <a:pt x="683320" y="1099687"/>
                  <a:pt x="695337" y="1100259"/>
                </a:cubicBezTo>
                <a:cubicBezTo>
                  <a:pt x="701346" y="1100545"/>
                  <a:pt x="703635" y="1102262"/>
                  <a:pt x="703063" y="1108843"/>
                </a:cubicBezTo>
                <a:cubicBezTo>
                  <a:pt x="699629" y="1148331"/>
                  <a:pt x="695910" y="1187532"/>
                  <a:pt x="687612" y="1226161"/>
                </a:cubicBezTo>
                <a:cubicBezTo>
                  <a:pt x="684750" y="1239609"/>
                  <a:pt x="677597" y="1247907"/>
                  <a:pt x="664720" y="1253916"/>
                </a:cubicBezTo>
                <a:cubicBezTo>
                  <a:pt x="561138" y="1301129"/>
                  <a:pt x="446110" y="1275949"/>
                  <a:pt x="366277" y="1188390"/>
                </a:cubicBezTo>
                <a:cubicBezTo>
                  <a:pt x="311910" y="1128873"/>
                  <a:pt x="280435" y="1057338"/>
                  <a:pt x="261836" y="980081"/>
                </a:cubicBezTo>
                <a:cubicBezTo>
                  <a:pt x="235225" y="869345"/>
                  <a:pt x="231505" y="756606"/>
                  <a:pt x="238659" y="643581"/>
                </a:cubicBezTo>
                <a:cubicBezTo>
                  <a:pt x="243523" y="568040"/>
                  <a:pt x="256685" y="493643"/>
                  <a:pt x="292453" y="425542"/>
                </a:cubicBezTo>
                <a:cubicBezTo>
                  <a:pt x="349395" y="316809"/>
                  <a:pt x="440673" y="260440"/>
                  <a:pt x="562855" y="255861"/>
                </a:cubicBezTo>
                <a:close/>
                <a:moveTo>
                  <a:pt x="1043497" y="250210"/>
                </a:moveTo>
                <a:cubicBezTo>
                  <a:pt x="1078693" y="247563"/>
                  <a:pt x="1114532" y="253858"/>
                  <a:pt x="1150871" y="269023"/>
                </a:cubicBezTo>
                <a:cubicBezTo>
                  <a:pt x="1246442" y="308511"/>
                  <a:pt x="1303670" y="382049"/>
                  <a:pt x="1334001" y="478764"/>
                </a:cubicBezTo>
                <a:cubicBezTo>
                  <a:pt x="1360898" y="564606"/>
                  <a:pt x="1367765" y="653024"/>
                  <a:pt x="1363187" y="742299"/>
                </a:cubicBezTo>
                <a:cubicBezTo>
                  <a:pt x="1358895" y="825566"/>
                  <a:pt x="1346019" y="907402"/>
                  <a:pt x="1314829" y="984946"/>
                </a:cubicBezTo>
                <a:cubicBezTo>
                  <a:pt x="1276773" y="1079086"/>
                  <a:pt x="1207813" y="1139747"/>
                  <a:pt x="1111098" y="1168934"/>
                </a:cubicBezTo>
                <a:cubicBezTo>
                  <a:pt x="1106806" y="1170078"/>
                  <a:pt x="1102800" y="1170364"/>
                  <a:pt x="1097935" y="1171509"/>
                </a:cubicBezTo>
                <a:cubicBezTo>
                  <a:pt x="1134561" y="1069643"/>
                  <a:pt x="1135706" y="965774"/>
                  <a:pt x="1131414" y="861620"/>
                </a:cubicBezTo>
                <a:cubicBezTo>
                  <a:pt x="1128266" y="786365"/>
                  <a:pt x="1120827" y="711396"/>
                  <a:pt x="1104517" y="637572"/>
                </a:cubicBezTo>
                <a:cubicBezTo>
                  <a:pt x="1097935" y="607242"/>
                  <a:pt x="1087921" y="577768"/>
                  <a:pt x="1078478" y="548010"/>
                </a:cubicBezTo>
                <a:cubicBezTo>
                  <a:pt x="1075331" y="538567"/>
                  <a:pt x="1074472" y="529697"/>
                  <a:pt x="1076761" y="519968"/>
                </a:cubicBezTo>
                <a:cubicBezTo>
                  <a:pt x="1079909" y="506805"/>
                  <a:pt x="1081625" y="493357"/>
                  <a:pt x="1081912" y="479336"/>
                </a:cubicBezTo>
                <a:cubicBezTo>
                  <a:pt x="1079623" y="480194"/>
                  <a:pt x="1078192" y="480481"/>
                  <a:pt x="1076761" y="481053"/>
                </a:cubicBezTo>
                <a:cubicBezTo>
                  <a:pt x="1059021" y="490782"/>
                  <a:pt x="1059021" y="490782"/>
                  <a:pt x="1051867" y="472469"/>
                </a:cubicBezTo>
                <a:cubicBezTo>
                  <a:pt x="1032696" y="424111"/>
                  <a:pt x="1010091" y="377470"/>
                  <a:pt x="977185" y="336839"/>
                </a:cubicBezTo>
                <a:cubicBezTo>
                  <a:pt x="965739" y="322818"/>
                  <a:pt x="953721" y="309655"/>
                  <a:pt x="939128" y="299068"/>
                </a:cubicBezTo>
                <a:cubicBezTo>
                  <a:pt x="930830" y="293059"/>
                  <a:pt x="931974" y="289912"/>
                  <a:pt x="939986" y="285047"/>
                </a:cubicBezTo>
                <a:cubicBezTo>
                  <a:pt x="973751" y="264445"/>
                  <a:pt x="1008302" y="252856"/>
                  <a:pt x="1043497" y="250210"/>
                </a:cubicBezTo>
                <a:close/>
                <a:moveTo>
                  <a:pt x="424721" y="223885"/>
                </a:moveTo>
                <a:cubicBezTo>
                  <a:pt x="455195" y="227104"/>
                  <a:pt x="485312" y="233828"/>
                  <a:pt x="515070" y="243557"/>
                </a:cubicBezTo>
                <a:cubicBezTo>
                  <a:pt x="515928" y="243843"/>
                  <a:pt x="516786" y="244702"/>
                  <a:pt x="519076" y="246418"/>
                </a:cubicBezTo>
                <a:cubicBezTo>
                  <a:pt x="500476" y="250424"/>
                  <a:pt x="483308" y="254716"/>
                  <a:pt x="466426" y="260439"/>
                </a:cubicBezTo>
                <a:cubicBezTo>
                  <a:pt x="361413" y="296493"/>
                  <a:pt x="294742" y="369745"/>
                  <a:pt x="258975" y="473327"/>
                </a:cubicBezTo>
                <a:cubicBezTo>
                  <a:pt x="238085" y="533703"/>
                  <a:pt x="228929" y="596367"/>
                  <a:pt x="225495" y="659890"/>
                </a:cubicBezTo>
                <a:cubicBezTo>
                  <a:pt x="220917" y="745732"/>
                  <a:pt x="224351" y="831288"/>
                  <a:pt x="236941" y="916557"/>
                </a:cubicBezTo>
                <a:cubicBezTo>
                  <a:pt x="249245" y="999824"/>
                  <a:pt x="273854" y="1078799"/>
                  <a:pt x="320781" y="1149761"/>
                </a:cubicBezTo>
                <a:cubicBezTo>
                  <a:pt x="321925" y="1150906"/>
                  <a:pt x="322212" y="1152050"/>
                  <a:pt x="323356" y="1154912"/>
                </a:cubicBezTo>
                <a:cubicBezTo>
                  <a:pt x="245239" y="1147758"/>
                  <a:pt x="179999" y="1117141"/>
                  <a:pt x="127636" y="1060486"/>
                </a:cubicBezTo>
                <a:cubicBezTo>
                  <a:pt x="78420" y="1006978"/>
                  <a:pt x="48375" y="943168"/>
                  <a:pt x="28059" y="874495"/>
                </a:cubicBezTo>
                <a:cubicBezTo>
                  <a:pt x="-18582" y="718263"/>
                  <a:pt x="-7422" y="566036"/>
                  <a:pt x="64113" y="419533"/>
                </a:cubicBezTo>
                <a:cubicBezTo>
                  <a:pt x="118765" y="307938"/>
                  <a:pt x="208613" y="242413"/>
                  <a:pt x="332226" y="225244"/>
                </a:cubicBezTo>
                <a:cubicBezTo>
                  <a:pt x="363416" y="220952"/>
                  <a:pt x="394247" y="220666"/>
                  <a:pt x="424721" y="223885"/>
                </a:cubicBezTo>
                <a:close/>
                <a:moveTo>
                  <a:pt x="741693" y="53"/>
                </a:moveTo>
                <a:cubicBezTo>
                  <a:pt x="750277" y="482"/>
                  <a:pt x="758718" y="3487"/>
                  <a:pt x="767159" y="9496"/>
                </a:cubicBezTo>
                <a:cubicBezTo>
                  <a:pt x="782897" y="20655"/>
                  <a:pt x="797490" y="32673"/>
                  <a:pt x="808363" y="48983"/>
                </a:cubicBezTo>
                <a:cubicBezTo>
                  <a:pt x="823528" y="71874"/>
                  <a:pt x="823242" y="93048"/>
                  <a:pt x="806932" y="115653"/>
                </a:cubicBezTo>
                <a:cubicBezTo>
                  <a:pt x="793770" y="133680"/>
                  <a:pt x="778032" y="149704"/>
                  <a:pt x="763439" y="166587"/>
                </a:cubicBezTo>
                <a:cubicBezTo>
                  <a:pt x="750563" y="181467"/>
                  <a:pt x="738259" y="196346"/>
                  <a:pt x="728244" y="213228"/>
                </a:cubicBezTo>
                <a:cubicBezTo>
                  <a:pt x="718801" y="229252"/>
                  <a:pt x="711647" y="246134"/>
                  <a:pt x="712219" y="265019"/>
                </a:cubicBezTo>
                <a:cubicBezTo>
                  <a:pt x="712505" y="274462"/>
                  <a:pt x="709072" y="278754"/>
                  <a:pt x="701346" y="283332"/>
                </a:cubicBezTo>
                <a:cubicBezTo>
                  <a:pt x="688470" y="291344"/>
                  <a:pt x="678741" y="293347"/>
                  <a:pt x="667009" y="280471"/>
                </a:cubicBezTo>
                <a:cubicBezTo>
                  <a:pt x="656994" y="269598"/>
                  <a:pt x="642973" y="263302"/>
                  <a:pt x="629239" y="257866"/>
                </a:cubicBezTo>
                <a:cubicBezTo>
                  <a:pt x="623230" y="255577"/>
                  <a:pt x="620654" y="252143"/>
                  <a:pt x="620368" y="245562"/>
                </a:cubicBezTo>
                <a:cubicBezTo>
                  <a:pt x="618938" y="230969"/>
                  <a:pt x="617793" y="215803"/>
                  <a:pt x="618079" y="202355"/>
                </a:cubicBezTo>
                <a:cubicBezTo>
                  <a:pt x="617507" y="146843"/>
                  <a:pt x="626377" y="95910"/>
                  <a:pt x="661286" y="52130"/>
                </a:cubicBezTo>
                <a:cubicBezTo>
                  <a:pt x="676452" y="33245"/>
                  <a:pt x="693334" y="16649"/>
                  <a:pt x="715367" y="6062"/>
                </a:cubicBezTo>
                <a:cubicBezTo>
                  <a:pt x="724381" y="1770"/>
                  <a:pt x="733108" y="-376"/>
                  <a:pt x="741693" y="53"/>
                </a:cubicBezTo>
                <a:close/>
              </a:path>
            </a:pathLst>
          </a:custGeom>
          <a:solidFill>
            <a:schemeClr val="accent4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8952504-ECB4-48C9-AFD9-E6B4E3018B93}"/>
              </a:ext>
            </a:extLst>
          </p:cNvPr>
          <p:cNvSpPr/>
          <p:nvPr/>
        </p:nvSpPr>
        <p:spPr>
          <a:xfrm>
            <a:off x="9447810" y="5977545"/>
            <a:ext cx="713654" cy="672610"/>
          </a:xfrm>
          <a:custGeom>
            <a:avLst/>
            <a:gdLst>
              <a:gd name="connsiteX0" fmla="*/ 1118165 w 1364730"/>
              <a:gd name="connsiteY0" fmla="*/ 823223 h 1286242"/>
              <a:gd name="connsiteX1" fmla="*/ 1121885 w 1364730"/>
              <a:gd name="connsiteY1" fmla="*/ 941113 h 1286242"/>
              <a:gd name="connsiteX2" fmla="*/ 1105861 w 1364730"/>
              <a:gd name="connsiteY2" fmla="*/ 1107647 h 1286242"/>
              <a:gd name="connsiteX3" fmla="*/ 944478 w 1364730"/>
              <a:gd name="connsiteY3" fmla="*/ 1275325 h 1286242"/>
              <a:gd name="connsiteX4" fmla="*/ 745896 w 1364730"/>
              <a:gd name="connsiteY4" fmla="*/ 1264451 h 1286242"/>
              <a:gd name="connsiteX5" fmla="*/ 704120 w 1364730"/>
              <a:gd name="connsiteY5" fmla="*/ 1241274 h 1286242"/>
              <a:gd name="connsiteX6" fmla="*/ 698970 w 1364730"/>
              <a:gd name="connsiteY6" fmla="*/ 1228112 h 1286242"/>
              <a:gd name="connsiteX7" fmla="*/ 717855 w 1364730"/>
              <a:gd name="connsiteY7" fmla="*/ 1060720 h 1286242"/>
              <a:gd name="connsiteX8" fmla="*/ 736740 w 1364730"/>
              <a:gd name="connsiteY8" fmla="*/ 1040404 h 1286242"/>
              <a:gd name="connsiteX9" fmla="*/ 768788 w 1364730"/>
              <a:gd name="connsiteY9" fmla="*/ 1036112 h 1286242"/>
              <a:gd name="connsiteX10" fmla="*/ 778516 w 1364730"/>
              <a:gd name="connsiteY10" fmla="*/ 1025239 h 1286242"/>
              <a:gd name="connsiteX11" fmla="*/ 780233 w 1364730"/>
              <a:gd name="connsiteY11" fmla="*/ 969154 h 1286242"/>
              <a:gd name="connsiteX12" fmla="*/ 791393 w 1364730"/>
              <a:gd name="connsiteY12" fmla="*/ 958281 h 1286242"/>
              <a:gd name="connsiteX13" fmla="*/ 850051 w 1364730"/>
              <a:gd name="connsiteY13" fmla="*/ 960570 h 1286242"/>
              <a:gd name="connsiteX14" fmla="*/ 858922 w 1364730"/>
              <a:gd name="connsiteY14" fmla="*/ 970013 h 1286242"/>
              <a:gd name="connsiteX15" fmla="*/ 857491 w 1364730"/>
              <a:gd name="connsiteY15" fmla="*/ 998627 h 1286242"/>
              <a:gd name="connsiteX16" fmla="*/ 868364 w 1364730"/>
              <a:gd name="connsiteY16" fmla="*/ 1005780 h 1286242"/>
              <a:gd name="connsiteX17" fmla="*/ 1003995 w 1364730"/>
              <a:gd name="connsiteY17" fmla="*/ 925947 h 1286242"/>
              <a:gd name="connsiteX18" fmla="*/ 1108723 w 1364730"/>
              <a:gd name="connsiteY18" fmla="*/ 829518 h 1286242"/>
              <a:gd name="connsiteX19" fmla="*/ 1118165 w 1364730"/>
              <a:gd name="connsiteY19" fmla="*/ 823223 h 1286242"/>
              <a:gd name="connsiteX20" fmla="*/ 239429 w 1364730"/>
              <a:gd name="connsiteY20" fmla="*/ 793465 h 1286242"/>
              <a:gd name="connsiteX21" fmla="*/ 256026 w 1364730"/>
              <a:gd name="connsiteY21" fmla="*/ 811492 h 1286242"/>
              <a:gd name="connsiteX22" fmla="*/ 486941 w 1364730"/>
              <a:gd name="connsiteY22" fmla="*/ 991187 h 1286242"/>
              <a:gd name="connsiteX23" fmla="*/ 511549 w 1364730"/>
              <a:gd name="connsiteY23" fmla="*/ 977167 h 1286242"/>
              <a:gd name="connsiteX24" fmla="*/ 537588 w 1364730"/>
              <a:gd name="connsiteY24" fmla="*/ 952845 h 1286242"/>
              <a:gd name="connsiteX25" fmla="*/ 572211 w 1364730"/>
              <a:gd name="connsiteY25" fmla="*/ 954275 h 1286242"/>
              <a:gd name="connsiteX26" fmla="*/ 583370 w 1364730"/>
              <a:gd name="connsiteY26" fmla="*/ 966293 h 1286242"/>
              <a:gd name="connsiteX27" fmla="*/ 580795 w 1364730"/>
              <a:gd name="connsiteY27" fmla="*/ 1016369 h 1286242"/>
              <a:gd name="connsiteX28" fmla="*/ 591382 w 1364730"/>
              <a:gd name="connsiteY28" fmla="*/ 1029817 h 1286242"/>
              <a:gd name="connsiteX29" fmla="*/ 696968 w 1364730"/>
              <a:gd name="connsiteY29" fmla="*/ 1042121 h 1286242"/>
              <a:gd name="connsiteX30" fmla="*/ 708127 w 1364730"/>
              <a:gd name="connsiteY30" fmla="*/ 1051278 h 1286242"/>
              <a:gd name="connsiteX31" fmla="*/ 690100 w 1364730"/>
              <a:gd name="connsiteY31" fmla="*/ 1220100 h 1286242"/>
              <a:gd name="connsiteX32" fmla="*/ 660056 w 1364730"/>
              <a:gd name="connsiteY32" fmla="*/ 1257298 h 1286242"/>
              <a:gd name="connsiteX33" fmla="*/ 385075 w 1364730"/>
              <a:gd name="connsiteY33" fmla="*/ 1206652 h 1286242"/>
              <a:gd name="connsiteX34" fmla="*/ 268902 w 1364730"/>
              <a:gd name="connsiteY34" fmla="*/ 1005209 h 1286242"/>
              <a:gd name="connsiteX35" fmla="*/ 238571 w 1364730"/>
              <a:gd name="connsiteY35" fmla="*/ 798615 h 1286242"/>
              <a:gd name="connsiteX36" fmla="*/ 239429 w 1364730"/>
              <a:gd name="connsiteY36" fmla="*/ 793465 h 1286242"/>
              <a:gd name="connsiteX37" fmla="*/ 892686 w 1364730"/>
              <a:gd name="connsiteY37" fmla="*/ 465548 h 1286242"/>
              <a:gd name="connsiteX38" fmla="*/ 746469 w 1364730"/>
              <a:gd name="connsiteY38" fmla="*/ 601465 h 1286242"/>
              <a:gd name="connsiteX39" fmla="*/ 757056 w 1364730"/>
              <a:gd name="connsiteY39" fmla="*/ 612338 h 1286242"/>
              <a:gd name="connsiteX40" fmla="*/ 788245 w 1364730"/>
              <a:gd name="connsiteY40" fmla="*/ 612338 h 1286242"/>
              <a:gd name="connsiteX41" fmla="*/ 797116 w 1364730"/>
              <a:gd name="connsiteY41" fmla="*/ 604326 h 1286242"/>
              <a:gd name="connsiteX42" fmla="*/ 803124 w 1364730"/>
              <a:gd name="connsiteY42" fmla="*/ 575140 h 1286242"/>
              <a:gd name="connsiteX43" fmla="*/ 862069 w 1364730"/>
              <a:gd name="connsiteY43" fmla="*/ 518484 h 1286242"/>
              <a:gd name="connsiteX44" fmla="*/ 983679 w 1364730"/>
              <a:gd name="connsiteY44" fmla="*/ 578574 h 1286242"/>
              <a:gd name="connsiteX45" fmla="*/ 1000847 w 1364730"/>
              <a:gd name="connsiteY45" fmla="*/ 608332 h 1286242"/>
              <a:gd name="connsiteX46" fmla="*/ 1036614 w 1364730"/>
              <a:gd name="connsiteY46" fmla="*/ 600892 h 1286242"/>
              <a:gd name="connsiteX47" fmla="*/ 1043482 w 1364730"/>
              <a:gd name="connsiteY47" fmla="*/ 588588 h 1286242"/>
              <a:gd name="connsiteX48" fmla="*/ 1027744 w 1364730"/>
              <a:gd name="connsiteY48" fmla="*/ 553679 h 1286242"/>
              <a:gd name="connsiteX49" fmla="*/ 892686 w 1364730"/>
              <a:gd name="connsiteY49" fmla="*/ 465548 h 1286242"/>
              <a:gd name="connsiteX50" fmla="*/ 441158 w 1364730"/>
              <a:gd name="connsiteY50" fmla="*/ 464691 h 1286242"/>
              <a:gd name="connsiteX51" fmla="*/ 411399 w 1364730"/>
              <a:gd name="connsiteY51" fmla="*/ 467838 h 1286242"/>
              <a:gd name="connsiteX52" fmla="*/ 282350 w 1364730"/>
              <a:gd name="connsiteY52" fmla="*/ 589734 h 1286242"/>
              <a:gd name="connsiteX53" fmla="*/ 288359 w 1364730"/>
              <a:gd name="connsiteY53" fmla="*/ 600321 h 1286242"/>
              <a:gd name="connsiteX54" fmla="*/ 317259 w 1364730"/>
              <a:gd name="connsiteY54" fmla="*/ 607474 h 1286242"/>
              <a:gd name="connsiteX55" fmla="*/ 332711 w 1364730"/>
              <a:gd name="connsiteY55" fmla="*/ 599749 h 1286242"/>
              <a:gd name="connsiteX56" fmla="*/ 375632 w 1364730"/>
              <a:gd name="connsiteY56" fmla="*/ 537656 h 1286242"/>
              <a:gd name="connsiteX57" fmla="*/ 524425 w 1364730"/>
              <a:gd name="connsiteY57" fmla="*/ 580005 h 1286242"/>
              <a:gd name="connsiteX58" fmla="*/ 533868 w 1364730"/>
              <a:gd name="connsiteY58" fmla="*/ 611194 h 1286242"/>
              <a:gd name="connsiteX59" fmla="*/ 569349 w 1364730"/>
              <a:gd name="connsiteY59" fmla="*/ 612625 h 1286242"/>
              <a:gd name="connsiteX60" fmla="*/ 579650 w 1364730"/>
              <a:gd name="connsiteY60" fmla="*/ 600893 h 1286242"/>
              <a:gd name="connsiteX61" fmla="*/ 441158 w 1364730"/>
              <a:gd name="connsiteY61" fmla="*/ 464691 h 1286242"/>
              <a:gd name="connsiteX62" fmla="*/ 834707 w 1364730"/>
              <a:gd name="connsiteY62" fmla="*/ 268863 h 1286242"/>
              <a:gd name="connsiteX63" fmla="*/ 961932 w 1364730"/>
              <a:gd name="connsiteY63" fmla="*/ 335927 h 1286242"/>
              <a:gd name="connsiteX64" fmla="*/ 1034611 w 1364730"/>
              <a:gd name="connsiteY64" fmla="*/ 460398 h 1286242"/>
              <a:gd name="connsiteX65" fmla="*/ 1113872 w 1364730"/>
              <a:gd name="connsiteY65" fmla="*/ 770860 h 1286242"/>
              <a:gd name="connsiteX66" fmla="*/ 1105002 w 1364730"/>
              <a:gd name="connsiteY66" fmla="*/ 785740 h 1286242"/>
              <a:gd name="connsiteX67" fmla="*/ 948197 w 1364730"/>
              <a:gd name="connsiteY67" fmla="*/ 843826 h 1286242"/>
              <a:gd name="connsiteX68" fmla="*/ 937324 w 1364730"/>
              <a:gd name="connsiteY68" fmla="*/ 856702 h 1286242"/>
              <a:gd name="connsiteX69" fmla="*/ 935893 w 1364730"/>
              <a:gd name="connsiteY69" fmla="*/ 890181 h 1286242"/>
              <a:gd name="connsiteX70" fmla="*/ 925592 w 1364730"/>
              <a:gd name="connsiteY70" fmla="*/ 900482 h 1286242"/>
              <a:gd name="connsiteX71" fmla="*/ 896978 w 1364730"/>
              <a:gd name="connsiteY71" fmla="*/ 899337 h 1286242"/>
              <a:gd name="connsiteX72" fmla="*/ 887250 w 1364730"/>
              <a:gd name="connsiteY72" fmla="*/ 889322 h 1286242"/>
              <a:gd name="connsiteX73" fmla="*/ 885246 w 1364730"/>
              <a:gd name="connsiteY73" fmla="*/ 860994 h 1286242"/>
              <a:gd name="connsiteX74" fmla="*/ 856633 w 1364730"/>
              <a:gd name="connsiteY74" fmla="*/ 864714 h 1286242"/>
              <a:gd name="connsiteX75" fmla="*/ 739315 w 1364730"/>
              <a:gd name="connsiteY75" fmla="*/ 878735 h 1286242"/>
              <a:gd name="connsiteX76" fmla="*/ 725295 w 1364730"/>
              <a:gd name="connsiteY76" fmla="*/ 865286 h 1286242"/>
              <a:gd name="connsiteX77" fmla="*/ 725581 w 1364730"/>
              <a:gd name="connsiteY77" fmla="*/ 693030 h 1286242"/>
              <a:gd name="connsiteX78" fmla="*/ 708412 w 1364730"/>
              <a:gd name="connsiteY78" fmla="*/ 393441 h 1286242"/>
              <a:gd name="connsiteX79" fmla="*/ 691816 w 1364730"/>
              <a:gd name="connsiteY79" fmla="*/ 311605 h 1286242"/>
              <a:gd name="connsiteX80" fmla="*/ 696108 w 1364730"/>
              <a:gd name="connsiteY80" fmla="*/ 299015 h 1286242"/>
              <a:gd name="connsiteX81" fmla="*/ 834707 w 1364730"/>
              <a:gd name="connsiteY81" fmla="*/ 268863 h 1286242"/>
              <a:gd name="connsiteX82" fmla="*/ 567346 w 1364730"/>
              <a:gd name="connsiteY82" fmla="*/ 256381 h 1286242"/>
              <a:gd name="connsiteX83" fmla="*/ 664062 w 1364730"/>
              <a:gd name="connsiteY83" fmla="*/ 292721 h 1286242"/>
              <a:gd name="connsiteX84" fmla="*/ 682375 w 1364730"/>
              <a:gd name="connsiteY84" fmla="*/ 319904 h 1286242"/>
              <a:gd name="connsiteX85" fmla="*/ 700687 w 1364730"/>
              <a:gd name="connsiteY85" fmla="*/ 426920 h 1286242"/>
              <a:gd name="connsiteX86" fmla="*/ 713278 w 1364730"/>
              <a:gd name="connsiteY86" fmla="*/ 654974 h 1286242"/>
              <a:gd name="connsiteX87" fmla="*/ 712991 w 1364730"/>
              <a:gd name="connsiteY87" fmla="*/ 663272 h 1286242"/>
              <a:gd name="connsiteX88" fmla="*/ 712990 w 1364730"/>
              <a:gd name="connsiteY88" fmla="*/ 663315 h 1286242"/>
              <a:gd name="connsiteX89" fmla="*/ 712990 w 1364730"/>
              <a:gd name="connsiteY89" fmla="*/ 890165 h 1286242"/>
              <a:gd name="connsiteX90" fmla="*/ 712991 w 1364730"/>
              <a:gd name="connsiteY90" fmla="*/ 890180 h 1286242"/>
              <a:gd name="connsiteX91" fmla="*/ 712990 w 1364730"/>
              <a:gd name="connsiteY91" fmla="*/ 890343 h 1286242"/>
              <a:gd name="connsiteX92" fmla="*/ 712990 w 1364730"/>
              <a:gd name="connsiteY92" fmla="*/ 890466 h 1286242"/>
              <a:gd name="connsiteX93" fmla="*/ 712989 w 1364730"/>
              <a:gd name="connsiteY93" fmla="*/ 890461 h 1286242"/>
              <a:gd name="connsiteX94" fmla="*/ 712705 w 1364730"/>
              <a:gd name="connsiteY94" fmla="*/ 936821 h 1286242"/>
              <a:gd name="connsiteX95" fmla="*/ 704121 w 1364730"/>
              <a:gd name="connsiteY95" fmla="*/ 945119 h 1286242"/>
              <a:gd name="connsiteX96" fmla="*/ 644318 w 1364730"/>
              <a:gd name="connsiteY96" fmla="*/ 942830 h 1286242"/>
              <a:gd name="connsiteX97" fmla="*/ 637164 w 1364730"/>
              <a:gd name="connsiteY97" fmla="*/ 933387 h 1286242"/>
              <a:gd name="connsiteX98" fmla="*/ 639167 w 1364730"/>
              <a:gd name="connsiteY98" fmla="*/ 887891 h 1286242"/>
              <a:gd name="connsiteX99" fmla="*/ 629725 w 1364730"/>
              <a:gd name="connsiteY99" fmla="*/ 877876 h 1286242"/>
              <a:gd name="connsiteX100" fmla="*/ 504396 w 1364730"/>
              <a:gd name="connsiteY100" fmla="*/ 859849 h 1286242"/>
              <a:gd name="connsiteX101" fmla="*/ 493522 w 1364730"/>
              <a:gd name="connsiteY101" fmla="*/ 868720 h 1286242"/>
              <a:gd name="connsiteX102" fmla="*/ 492950 w 1364730"/>
              <a:gd name="connsiteY102" fmla="*/ 897334 h 1286242"/>
              <a:gd name="connsiteX103" fmla="*/ 486083 w 1364730"/>
              <a:gd name="connsiteY103" fmla="*/ 904773 h 1286242"/>
              <a:gd name="connsiteX104" fmla="*/ 440586 w 1364730"/>
              <a:gd name="connsiteY104" fmla="*/ 902484 h 1286242"/>
              <a:gd name="connsiteX105" fmla="*/ 434863 w 1364730"/>
              <a:gd name="connsiteY105" fmla="*/ 894186 h 1286242"/>
              <a:gd name="connsiteX106" fmla="*/ 436007 w 1364730"/>
              <a:gd name="connsiteY106" fmla="*/ 854699 h 1286242"/>
              <a:gd name="connsiteX107" fmla="*/ 424848 w 1364730"/>
              <a:gd name="connsiteY107" fmla="*/ 838675 h 1286242"/>
              <a:gd name="connsiteX108" fmla="*/ 246583 w 1364730"/>
              <a:gd name="connsiteY108" fmla="*/ 761131 h 1286242"/>
              <a:gd name="connsiteX109" fmla="*/ 236282 w 1364730"/>
              <a:gd name="connsiteY109" fmla="*/ 748255 h 1286242"/>
              <a:gd name="connsiteX110" fmla="*/ 263751 w 1364730"/>
              <a:gd name="connsiteY110" fmla="*/ 499600 h 1286242"/>
              <a:gd name="connsiteX111" fmla="*/ 402243 w 1364730"/>
              <a:gd name="connsiteY111" fmla="*/ 304452 h 1286242"/>
              <a:gd name="connsiteX112" fmla="*/ 567346 w 1364730"/>
              <a:gd name="connsiteY112" fmla="*/ 256381 h 1286242"/>
              <a:gd name="connsiteX113" fmla="*/ 1070952 w 1364730"/>
              <a:gd name="connsiteY113" fmla="*/ 250372 h 1286242"/>
              <a:gd name="connsiteX114" fmla="*/ 1293568 w 1364730"/>
              <a:gd name="connsiteY114" fmla="*/ 389435 h 1286242"/>
              <a:gd name="connsiteX115" fmla="*/ 1356233 w 1364730"/>
              <a:gd name="connsiteY115" fmla="*/ 576285 h 1286242"/>
              <a:gd name="connsiteX116" fmla="*/ 1326188 w 1364730"/>
              <a:gd name="connsiteY116" fmla="*/ 953417 h 1286242"/>
              <a:gd name="connsiteX117" fmla="*/ 1146779 w 1364730"/>
              <a:gd name="connsiteY117" fmla="*/ 1156003 h 1286242"/>
              <a:gd name="connsiteX118" fmla="*/ 1106147 w 1364730"/>
              <a:gd name="connsiteY118" fmla="*/ 1169738 h 1286242"/>
              <a:gd name="connsiteX119" fmla="*/ 1098421 w 1364730"/>
              <a:gd name="connsiteY119" fmla="*/ 1169452 h 1286242"/>
              <a:gd name="connsiteX120" fmla="*/ 1115303 w 1364730"/>
              <a:gd name="connsiteY120" fmla="*/ 1115372 h 1286242"/>
              <a:gd name="connsiteX121" fmla="*/ 1133044 w 1364730"/>
              <a:gd name="connsiteY121" fmla="*/ 901339 h 1286242"/>
              <a:gd name="connsiteX122" fmla="*/ 1129324 w 1364730"/>
              <a:gd name="connsiteY122" fmla="*/ 816642 h 1286242"/>
              <a:gd name="connsiteX123" fmla="*/ 1135619 w 1364730"/>
              <a:gd name="connsiteY123" fmla="*/ 798329 h 1286242"/>
              <a:gd name="connsiteX124" fmla="*/ 1168811 w 1364730"/>
              <a:gd name="connsiteY124" fmla="*/ 756266 h 1286242"/>
              <a:gd name="connsiteX125" fmla="*/ 1166522 w 1364730"/>
              <a:gd name="connsiteY125" fmla="*/ 755122 h 1286242"/>
              <a:gd name="connsiteX126" fmla="*/ 1135619 w 1364730"/>
              <a:gd name="connsiteY126" fmla="*/ 770860 h 1286242"/>
              <a:gd name="connsiteX127" fmla="*/ 1124173 w 1364730"/>
              <a:gd name="connsiteY127" fmla="*/ 764564 h 1286242"/>
              <a:gd name="connsiteX128" fmla="*/ 1102999 w 1364730"/>
              <a:gd name="connsiteY128" fmla="*/ 631223 h 1286242"/>
              <a:gd name="connsiteX129" fmla="*/ 1018874 w 1364730"/>
              <a:gd name="connsiteY129" fmla="*/ 400309 h 1286242"/>
              <a:gd name="connsiteX130" fmla="*/ 937038 w 1364730"/>
              <a:gd name="connsiteY130" fmla="*/ 297012 h 1286242"/>
              <a:gd name="connsiteX131" fmla="*/ 939327 w 1364730"/>
              <a:gd name="connsiteY131" fmla="*/ 285567 h 1286242"/>
              <a:gd name="connsiteX132" fmla="*/ 1070952 w 1364730"/>
              <a:gd name="connsiteY132" fmla="*/ 250372 h 1286242"/>
              <a:gd name="connsiteX133" fmla="*/ 421987 w 1364730"/>
              <a:gd name="connsiteY133" fmla="*/ 224047 h 1286242"/>
              <a:gd name="connsiteX134" fmla="*/ 485510 w 1364730"/>
              <a:gd name="connsiteY134" fmla="*/ 234920 h 1286242"/>
              <a:gd name="connsiteX135" fmla="*/ 518702 w 1364730"/>
              <a:gd name="connsiteY135" fmla="*/ 244363 h 1286242"/>
              <a:gd name="connsiteX136" fmla="*/ 513838 w 1364730"/>
              <a:gd name="connsiteY136" fmla="*/ 248083 h 1286242"/>
              <a:gd name="connsiteX137" fmla="*/ 258314 w 1364730"/>
              <a:gd name="connsiteY137" fmla="*/ 477281 h 1286242"/>
              <a:gd name="connsiteX138" fmla="*/ 224264 w 1364730"/>
              <a:gd name="connsiteY138" fmla="*/ 726222 h 1286242"/>
              <a:gd name="connsiteX139" fmla="*/ 224264 w 1364730"/>
              <a:gd name="connsiteY139" fmla="*/ 746538 h 1286242"/>
              <a:gd name="connsiteX140" fmla="*/ 177337 w 1364730"/>
              <a:gd name="connsiteY140" fmla="*/ 719069 h 1286242"/>
              <a:gd name="connsiteX141" fmla="*/ 217683 w 1364730"/>
              <a:gd name="connsiteY141" fmla="*/ 768285 h 1286242"/>
              <a:gd name="connsiteX142" fmla="*/ 225694 w 1364730"/>
              <a:gd name="connsiteY142" fmla="*/ 787456 h 1286242"/>
              <a:gd name="connsiteX143" fmla="*/ 247441 w 1364730"/>
              <a:gd name="connsiteY143" fmla="*/ 970013 h 1286242"/>
              <a:gd name="connsiteX144" fmla="*/ 320980 w 1364730"/>
              <a:gd name="connsiteY144" fmla="*/ 1149423 h 1286242"/>
              <a:gd name="connsiteX145" fmla="*/ 324128 w 1364730"/>
              <a:gd name="connsiteY145" fmla="*/ 1155145 h 1286242"/>
              <a:gd name="connsiteX146" fmla="*/ 210815 w 1364730"/>
              <a:gd name="connsiteY146" fmla="*/ 1123956 h 1286242"/>
              <a:gd name="connsiteX147" fmla="*/ 66315 w 1364730"/>
              <a:gd name="connsiteY147" fmla="*/ 969441 h 1286242"/>
              <a:gd name="connsiteX148" fmla="*/ 66315 w 1364730"/>
              <a:gd name="connsiteY148" fmla="*/ 416905 h 1286242"/>
              <a:gd name="connsiteX149" fmla="*/ 421987 w 1364730"/>
              <a:gd name="connsiteY149" fmla="*/ 224047 h 1286242"/>
              <a:gd name="connsiteX150" fmla="*/ 729874 w 1364730"/>
              <a:gd name="connsiteY150" fmla="*/ 0 h 1286242"/>
              <a:gd name="connsiteX151" fmla="*/ 751335 w 1364730"/>
              <a:gd name="connsiteY151" fmla="*/ 0 h 1286242"/>
              <a:gd name="connsiteX152" fmla="*/ 786530 w 1364730"/>
              <a:gd name="connsiteY152" fmla="*/ 24322 h 1286242"/>
              <a:gd name="connsiteX153" fmla="*/ 811138 w 1364730"/>
              <a:gd name="connsiteY153" fmla="*/ 53508 h 1286242"/>
              <a:gd name="connsiteX154" fmla="*/ 808277 w 1364730"/>
              <a:gd name="connsiteY154" fmla="*/ 114170 h 1286242"/>
              <a:gd name="connsiteX155" fmla="*/ 758774 w 1364730"/>
              <a:gd name="connsiteY155" fmla="*/ 172542 h 1286242"/>
              <a:gd name="connsiteX156" fmla="*/ 729016 w 1364730"/>
              <a:gd name="connsiteY156" fmla="*/ 212888 h 1286242"/>
              <a:gd name="connsiteX157" fmla="*/ 712133 w 1364730"/>
              <a:gd name="connsiteY157" fmla="*/ 264679 h 1286242"/>
              <a:gd name="connsiteX158" fmla="*/ 709271 w 1364730"/>
              <a:gd name="connsiteY158" fmla="*/ 278986 h 1286242"/>
              <a:gd name="connsiteX159" fmla="*/ 682660 w 1364730"/>
              <a:gd name="connsiteY159" fmla="*/ 292721 h 1286242"/>
              <a:gd name="connsiteX160" fmla="*/ 676079 w 1364730"/>
              <a:gd name="connsiteY160" fmla="*/ 288143 h 1286242"/>
              <a:gd name="connsiteX161" fmla="*/ 629724 w 1364730"/>
              <a:gd name="connsiteY161" fmla="*/ 258956 h 1286242"/>
              <a:gd name="connsiteX162" fmla="*/ 619710 w 1364730"/>
              <a:gd name="connsiteY162" fmla="*/ 244649 h 1286242"/>
              <a:gd name="connsiteX163" fmla="*/ 624574 w 1364730"/>
              <a:gd name="connsiteY163" fmla="*/ 131910 h 1286242"/>
              <a:gd name="connsiteX164" fmla="*/ 692675 w 1364730"/>
              <a:gd name="connsiteY164" fmla="*/ 20888 h 1286242"/>
              <a:gd name="connsiteX165" fmla="*/ 729874 w 1364730"/>
              <a:gd name="connsiteY165" fmla="*/ 0 h 128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730" h="1286242">
                <a:moveTo>
                  <a:pt x="1118165" y="823223"/>
                </a:moveTo>
                <a:cubicBezTo>
                  <a:pt x="1120740" y="862996"/>
                  <a:pt x="1122743" y="901911"/>
                  <a:pt x="1121885" y="941113"/>
                </a:cubicBezTo>
                <a:cubicBezTo>
                  <a:pt x="1120740" y="996910"/>
                  <a:pt x="1116448" y="1052422"/>
                  <a:pt x="1105861" y="1107647"/>
                </a:cubicBezTo>
                <a:cubicBezTo>
                  <a:pt x="1088407" y="1199211"/>
                  <a:pt x="1032896" y="1253006"/>
                  <a:pt x="944478" y="1275325"/>
                </a:cubicBezTo>
                <a:cubicBezTo>
                  <a:pt x="877235" y="1292207"/>
                  <a:pt x="810850" y="1290204"/>
                  <a:pt x="745896" y="1264451"/>
                </a:cubicBezTo>
                <a:cubicBezTo>
                  <a:pt x="731017" y="1258442"/>
                  <a:pt x="717282" y="1250430"/>
                  <a:pt x="704120" y="1241274"/>
                </a:cubicBezTo>
                <a:cubicBezTo>
                  <a:pt x="699256" y="1237840"/>
                  <a:pt x="697825" y="1234120"/>
                  <a:pt x="698970" y="1228112"/>
                </a:cubicBezTo>
                <a:cubicBezTo>
                  <a:pt x="710988" y="1172887"/>
                  <a:pt x="714421" y="1116803"/>
                  <a:pt x="717855" y="1060720"/>
                </a:cubicBezTo>
                <a:cubicBezTo>
                  <a:pt x="718999" y="1042693"/>
                  <a:pt x="718713" y="1042693"/>
                  <a:pt x="736740" y="1040404"/>
                </a:cubicBezTo>
                <a:cubicBezTo>
                  <a:pt x="747327" y="1038973"/>
                  <a:pt x="757914" y="1037256"/>
                  <a:pt x="768788" y="1036112"/>
                </a:cubicBezTo>
                <a:cubicBezTo>
                  <a:pt x="775369" y="1035253"/>
                  <a:pt x="778516" y="1032106"/>
                  <a:pt x="778516" y="1025239"/>
                </a:cubicBezTo>
                <a:cubicBezTo>
                  <a:pt x="778802" y="1006639"/>
                  <a:pt x="779947" y="987753"/>
                  <a:pt x="780233" y="969154"/>
                </a:cubicBezTo>
                <a:cubicBezTo>
                  <a:pt x="780519" y="961142"/>
                  <a:pt x="782808" y="957709"/>
                  <a:pt x="791393" y="958281"/>
                </a:cubicBezTo>
                <a:cubicBezTo>
                  <a:pt x="810850" y="959425"/>
                  <a:pt x="830308" y="959998"/>
                  <a:pt x="850051" y="960570"/>
                </a:cubicBezTo>
                <a:cubicBezTo>
                  <a:pt x="856632" y="960856"/>
                  <a:pt x="859494" y="962859"/>
                  <a:pt x="858922" y="970013"/>
                </a:cubicBezTo>
                <a:cubicBezTo>
                  <a:pt x="858063" y="979455"/>
                  <a:pt x="858922" y="989184"/>
                  <a:pt x="857491" y="998627"/>
                </a:cubicBezTo>
                <a:cubicBezTo>
                  <a:pt x="855774" y="1010072"/>
                  <a:pt x="859780" y="1009500"/>
                  <a:pt x="868364" y="1005780"/>
                </a:cubicBezTo>
                <a:cubicBezTo>
                  <a:pt x="917009" y="985178"/>
                  <a:pt x="962219" y="957995"/>
                  <a:pt x="1003995" y="925947"/>
                </a:cubicBezTo>
                <a:cubicBezTo>
                  <a:pt x="1041766" y="897047"/>
                  <a:pt x="1076675" y="864999"/>
                  <a:pt x="1108723" y="829518"/>
                </a:cubicBezTo>
                <a:cubicBezTo>
                  <a:pt x="1111298" y="826943"/>
                  <a:pt x="1112728" y="823795"/>
                  <a:pt x="1118165" y="823223"/>
                </a:cubicBezTo>
                <a:close/>
                <a:moveTo>
                  <a:pt x="239429" y="793465"/>
                </a:moveTo>
                <a:cubicBezTo>
                  <a:pt x="245438" y="800046"/>
                  <a:pt x="250875" y="805769"/>
                  <a:pt x="256026" y="811492"/>
                </a:cubicBezTo>
                <a:cubicBezTo>
                  <a:pt x="323555" y="883599"/>
                  <a:pt x="397665" y="947122"/>
                  <a:pt x="486941" y="991187"/>
                </a:cubicBezTo>
                <a:cubicBezTo>
                  <a:pt x="512408" y="1003779"/>
                  <a:pt x="510119" y="1006354"/>
                  <a:pt x="511549" y="977167"/>
                </a:cubicBezTo>
                <a:cubicBezTo>
                  <a:pt x="512694" y="951986"/>
                  <a:pt x="512408" y="951986"/>
                  <a:pt x="537588" y="952845"/>
                </a:cubicBezTo>
                <a:cubicBezTo>
                  <a:pt x="549034" y="953131"/>
                  <a:pt x="560765" y="954562"/>
                  <a:pt x="572211" y="954275"/>
                </a:cubicBezTo>
                <a:cubicBezTo>
                  <a:pt x="581081" y="954275"/>
                  <a:pt x="584229" y="956851"/>
                  <a:pt x="583370" y="966293"/>
                </a:cubicBezTo>
                <a:cubicBezTo>
                  <a:pt x="581940" y="982889"/>
                  <a:pt x="582226" y="999772"/>
                  <a:pt x="580795" y="1016369"/>
                </a:cubicBezTo>
                <a:cubicBezTo>
                  <a:pt x="579937" y="1025239"/>
                  <a:pt x="583657" y="1028100"/>
                  <a:pt x="591382" y="1029817"/>
                </a:cubicBezTo>
                <a:cubicBezTo>
                  <a:pt x="626005" y="1038115"/>
                  <a:pt x="661200" y="1042407"/>
                  <a:pt x="696968" y="1042121"/>
                </a:cubicBezTo>
                <a:cubicBezTo>
                  <a:pt x="703263" y="1042121"/>
                  <a:pt x="708699" y="1041549"/>
                  <a:pt x="708127" y="1051278"/>
                </a:cubicBezTo>
                <a:cubicBezTo>
                  <a:pt x="703549" y="1107647"/>
                  <a:pt x="700688" y="1164303"/>
                  <a:pt x="690100" y="1220100"/>
                </a:cubicBezTo>
                <a:cubicBezTo>
                  <a:pt x="686667" y="1238699"/>
                  <a:pt x="678083" y="1250145"/>
                  <a:pt x="660056" y="1257298"/>
                </a:cubicBezTo>
                <a:cubicBezTo>
                  <a:pt x="557618" y="1298216"/>
                  <a:pt x="466052" y="1279331"/>
                  <a:pt x="385075" y="1206652"/>
                </a:cubicBezTo>
                <a:cubicBezTo>
                  <a:pt x="324699" y="1152285"/>
                  <a:pt x="291221" y="1081609"/>
                  <a:pt x="268902" y="1005209"/>
                </a:cubicBezTo>
                <a:cubicBezTo>
                  <a:pt x="249158" y="937679"/>
                  <a:pt x="241432" y="868434"/>
                  <a:pt x="238571" y="798615"/>
                </a:cubicBezTo>
                <a:cubicBezTo>
                  <a:pt x="238285" y="797185"/>
                  <a:pt x="238857" y="796326"/>
                  <a:pt x="239429" y="793465"/>
                </a:cubicBezTo>
                <a:close/>
                <a:moveTo>
                  <a:pt x="892686" y="465548"/>
                </a:moveTo>
                <a:cubicBezTo>
                  <a:pt x="787673" y="465835"/>
                  <a:pt x="751619" y="539945"/>
                  <a:pt x="746469" y="601465"/>
                </a:cubicBezTo>
                <a:cubicBezTo>
                  <a:pt x="745610" y="610049"/>
                  <a:pt x="748758" y="612624"/>
                  <a:pt x="757056" y="612338"/>
                </a:cubicBezTo>
                <a:cubicBezTo>
                  <a:pt x="767357" y="611766"/>
                  <a:pt x="777944" y="612052"/>
                  <a:pt x="788245" y="612338"/>
                </a:cubicBezTo>
                <a:cubicBezTo>
                  <a:pt x="793968" y="612624"/>
                  <a:pt x="796829" y="610621"/>
                  <a:pt x="797116" y="604326"/>
                </a:cubicBezTo>
                <a:cubicBezTo>
                  <a:pt x="797402" y="594311"/>
                  <a:pt x="799977" y="584582"/>
                  <a:pt x="803124" y="575140"/>
                </a:cubicBezTo>
                <a:cubicBezTo>
                  <a:pt x="812853" y="545954"/>
                  <a:pt x="830594" y="525065"/>
                  <a:pt x="862069" y="518484"/>
                </a:cubicBezTo>
                <a:cubicBezTo>
                  <a:pt x="911857" y="507897"/>
                  <a:pt x="956495" y="530216"/>
                  <a:pt x="983679" y="578574"/>
                </a:cubicBezTo>
                <a:cubicBezTo>
                  <a:pt x="989401" y="588588"/>
                  <a:pt x="988543" y="605757"/>
                  <a:pt x="1000847" y="608332"/>
                </a:cubicBezTo>
                <a:cubicBezTo>
                  <a:pt x="1011720" y="610621"/>
                  <a:pt x="1024597" y="603182"/>
                  <a:pt x="1036614" y="600892"/>
                </a:cubicBezTo>
                <a:cubicBezTo>
                  <a:pt x="1045199" y="599462"/>
                  <a:pt x="1045771" y="595170"/>
                  <a:pt x="1043482" y="588588"/>
                </a:cubicBezTo>
                <a:cubicBezTo>
                  <a:pt x="1038904" y="576571"/>
                  <a:pt x="1034039" y="564839"/>
                  <a:pt x="1027744" y="553679"/>
                </a:cubicBezTo>
                <a:cubicBezTo>
                  <a:pt x="996269" y="497882"/>
                  <a:pt x="949914" y="466121"/>
                  <a:pt x="892686" y="465548"/>
                </a:cubicBezTo>
                <a:close/>
                <a:moveTo>
                  <a:pt x="441158" y="464691"/>
                </a:moveTo>
                <a:cubicBezTo>
                  <a:pt x="431143" y="465549"/>
                  <a:pt x="421128" y="465835"/>
                  <a:pt x="411399" y="467838"/>
                </a:cubicBezTo>
                <a:cubicBezTo>
                  <a:pt x="343012" y="481573"/>
                  <a:pt x="305241" y="527641"/>
                  <a:pt x="282350" y="589734"/>
                </a:cubicBezTo>
                <a:cubicBezTo>
                  <a:pt x="279775" y="596315"/>
                  <a:pt x="281778" y="598890"/>
                  <a:pt x="288359" y="600321"/>
                </a:cubicBezTo>
                <a:cubicBezTo>
                  <a:pt x="298088" y="602324"/>
                  <a:pt x="307817" y="604613"/>
                  <a:pt x="317259" y="607474"/>
                </a:cubicBezTo>
                <a:cubicBezTo>
                  <a:pt x="325271" y="610050"/>
                  <a:pt x="329563" y="608905"/>
                  <a:pt x="332711" y="599749"/>
                </a:cubicBezTo>
                <a:cubicBezTo>
                  <a:pt x="341295" y="575427"/>
                  <a:pt x="355030" y="553966"/>
                  <a:pt x="375632" y="537656"/>
                </a:cubicBezTo>
                <a:cubicBezTo>
                  <a:pt x="430284" y="494163"/>
                  <a:pt x="505254" y="515624"/>
                  <a:pt x="524425" y="580005"/>
                </a:cubicBezTo>
                <a:cubicBezTo>
                  <a:pt x="527573" y="590878"/>
                  <a:pt x="522995" y="606330"/>
                  <a:pt x="533868" y="611194"/>
                </a:cubicBezTo>
                <a:cubicBezTo>
                  <a:pt x="543883" y="615772"/>
                  <a:pt x="557331" y="612053"/>
                  <a:pt x="569349" y="612625"/>
                </a:cubicBezTo>
                <a:cubicBezTo>
                  <a:pt x="578220" y="613197"/>
                  <a:pt x="580223" y="609191"/>
                  <a:pt x="579650" y="600893"/>
                </a:cubicBezTo>
                <a:cubicBezTo>
                  <a:pt x="573928" y="537942"/>
                  <a:pt x="537302" y="465549"/>
                  <a:pt x="441158" y="464691"/>
                </a:cubicBezTo>
                <a:close/>
                <a:moveTo>
                  <a:pt x="834707" y="268863"/>
                </a:moveTo>
                <a:cubicBezTo>
                  <a:pt x="882171" y="274049"/>
                  <a:pt x="927739" y="295439"/>
                  <a:pt x="961932" y="335927"/>
                </a:cubicBezTo>
                <a:cubicBezTo>
                  <a:pt x="993407" y="373411"/>
                  <a:pt x="1016298" y="415474"/>
                  <a:pt x="1034611" y="460398"/>
                </a:cubicBezTo>
                <a:cubicBezTo>
                  <a:pt x="1075243" y="560261"/>
                  <a:pt x="1105288" y="662986"/>
                  <a:pt x="1113872" y="770860"/>
                </a:cubicBezTo>
                <a:cubicBezTo>
                  <a:pt x="1114444" y="779445"/>
                  <a:pt x="1112155" y="782878"/>
                  <a:pt x="1105002" y="785740"/>
                </a:cubicBezTo>
                <a:cubicBezTo>
                  <a:pt x="1054069" y="808917"/>
                  <a:pt x="1001991" y="828947"/>
                  <a:pt x="948197" y="843826"/>
                </a:cubicBezTo>
                <a:cubicBezTo>
                  <a:pt x="940758" y="845829"/>
                  <a:pt x="937324" y="848690"/>
                  <a:pt x="937324" y="856702"/>
                </a:cubicBezTo>
                <a:cubicBezTo>
                  <a:pt x="937324" y="867862"/>
                  <a:pt x="935893" y="879021"/>
                  <a:pt x="935893" y="890181"/>
                </a:cubicBezTo>
                <a:cubicBezTo>
                  <a:pt x="935893" y="897906"/>
                  <a:pt x="933604" y="901340"/>
                  <a:pt x="925592" y="900482"/>
                </a:cubicBezTo>
                <a:cubicBezTo>
                  <a:pt x="916150" y="899623"/>
                  <a:pt x="906421" y="899623"/>
                  <a:pt x="896978" y="899337"/>
                </a:cubicBezTo>
                <a:cubicBezTo>
                  <a:pt x="890111" y="899337"/>
                  <a:pt x="886963" y="896762"/>
                  <a:pt x="887250" y="889322"/>
                </a:cubicBezTo>
                <a:cubicBezTo>
                  <a:pt x="887536" y="879593"/>
                  <a:pt x="892686" y="866145"/>
                  <a:pt x="885246" y="860994"/>
                </a:cubicBezTo>
                <a:cubicBezTo>
                  <a:pt x="878379" y="856130"/>
                  <a:pt x="866361" y="862997"/>
                  <a:pt x="856633" y="864714"/>
                </a:cubicBezTo>
                <a:cubicBezTo>
                  <a:pt x="818004" y="871868"/>
                  <a:pt x="778803" y="876446"/>
                  <a:pt x="739315" y="878735"/>
                </a:cubicBezTo>
                <a:cubicBezTo>
                  <a:pt x="728728" y="879307"/>
                  <a:pt x="725008" y="876732"/>
                  <a:pt x="725295" y="865286"/>
                </a:cubicBezTo>
                <a:cubicBezTo>
                  <a:pt x="726725" y="807772"/>
                  <a:pt x="726725" y="750544"/>
                  <a:pt x="725581" y="693030"/>
                </a:cubicBezTo>
                <a:cubicBezTo>
                  <a:pt x="723864" y="592881"/>
                  <a:pt x="720716" y="493018"/>
                  <a:pt x="708412" y="393441"/>
                </a:cubicBezTo>
                <a:cubicBezTo>
                  <a:pt x="704979" y="365686"/>
                  <a:pt x="700973" y="338216"/>
                  <a:pt x="691816" y="311605"/>
                </a:cubicBezTo>
                <a:cubicBezTo>
                  <a:pt x="689813" y="305596"/>
                  <a:pt x="690385" y="302163"/>
                  <a:pt x="696108" y="299015"/>
                </a:cubicBezTo>
                <a:cubicBezTo>
                  <a:pt x="737884" y="274693"/>
                  <a:pt x="787244" y="263677"/>
                  <a:pt x="834707" y="268863"/>
                </a:cubicBezTo>
                <a:close/>
                <a:moveTo>
                  <a:pt x="567346" y="256381"/>
                </a:moveTo>
                <a:cubicBezTo>
                  <a:pt x="603400" y="258098"/>
                  <a:pt x="635734" y="269830"/>
                  <a:pt x="664062" y="292721"/>
                </a:cubicBezTo>
                <a:cubicBezTo>
                  <a:pt x="673218" y="299874"/>
                  <a:pt x="679227" y="308745"/>
                  <a:pt x="682375" y="319904"/>
                </a:cubicBezTo>
                <a:cubicBezTo>
                  <a:pt x="692675" y="354813"/>
                  <a:pt x="696968" y="390867"/>
                  <a:pt x="700687" y="426920"/>
                </a:cubicBezTo>
                <a:cubicBezTo>
                  <a:pt x="708413" y="502747"/>
                  <a:pt x="711847" y="578860"/>
                  <a:pt x="713278" y="654974"/>
                </a:cubicBezTo>
                <a:cubicBezTo>
                  <a:pt x="713564" y="657835"/>
                  <a:pt x="712991" y="660410"/>
                  <a:pt x="712991" y="663272"/>
                </a:cubicBezTo>
                <a:lnTo>
                  <a:pt x="712990" y="663315"/>
                </a:lnTo>
                <a:lnTo>
                  <a:pt x="712990" y="890165"/>
                </a:lnTo>
                <a:lnTo>
                  <a:pt x="712991" y="890180"/>
                </a:lnTo>
                <a:lnTo>
                  <a:pt x="712990" y="890343"/>
                </a:lnTo>
                <a:lnTo>
                  <a:pt x="712990" y="890466"/>
                </a:lnTo>
                <a:lnTo>
                  <a:pt x="712989" y="890461"/>
                </a:lnTo>
                <a:lnTo>
                  <a:pt x="712705" y="936821"/>
                </a:lnTo>
                <a:cubicBezTo>
                  <a:pt x="712705" y="942830"/>
                  <a:pt x="710416" y="945405"/>
                  <a:pt x="704121" y="945119"/>
                </a:cubicBezTo>
                <a:cubicBezTo>
                  <a:pt x="684091" y="943975"/>
                  <a:pt x="664348" y="943402"/>
                  <a:pt x="644318" y="942830"/>
                </a:cubicBezTo>
                <a:cubicBezTo>
                  <a:pt x="637164" y="942830"/>
                  <a:pt x="636878" y="938538"/>
                  <a:pt x="637164" y="933387"/>
                </a:cubicBezTo>
                <a:cubicBezTo>
                  <a:pt x="638023" y="918222"/>
                  <a:pt x="638309" y="903057"/>
                  <a:pt x="639167" y="887891"/>
                </a:cubicBezTo>
                <a:cubicBezTo>
                  <a:pt x="639454" y="880738"/>
                  <a:pt x="636878" y="878449"/>
                  <a:pt x="629725" y="877876"/>
                </a:cubicBezTo>
                <a:cubicBezTo>
                  <a:pt x="587376" y="874729"/>
                  <a:pt x="545600" y="869292"/>
                  <a:pt x="504396" y="859849"/>
                </a:cubicBezTo>
                <a:cubicBezTo>
                  <a:pt x="496670" y="858133"/>
                  <a:pt x="493522" y="860708"/>
                  <a:pt x="493522" y="868720"/>
                </a:cubicBezTo>
                <a:cubicBezTo>
                  <a:pt x="493808" y="878162"/>
                  <a:pt x="492950" y="887891"/>
                  <a:pt x="492950" y="897334"/>
                </a:cubicBezTo>
                <a:cubicBezTo>
                  <a:pt x="492950" y="902198"/>
                  <a:pt x="491519" y="905060"/>
                  <a:pt x="486083" y="904773"/>
                </a:cubicBezTo>
                <a:cubicBezTo>
                  <a:pt x="470916" y="903915"/>
                  <a:pt x="455751" y="903057"/>
                  <a:pt x="440586" y="902484"/>
                </a:cubicBezTo>
                <a:cubicBezTo>
                  <a:pt x="434577" y="902198"/>
                  <a:pt x="434863" y="898192"/>
                  <a:pt x="434863" y="894186"/>
                </a:cubicBezTo>
                <a:cubicBezTo>
                  <a:pt x="435149" y="881024"/>
                  <a:pt x="434863" y="867861"/>
                  <a:pt x="436007" y="854699"/>
                </a:cubicBezTo>
                <a:cubicBezTo>
                  <a:pt x="436866" y="845542"/>
                  <a:pt x="434004" y="841537"/>
                  <a:pt x="424848" y="838675"/>
                </a:cubicBezTo>
                <a:cubicBezTo>
                  <a:pt x="362756" y="819504"/>
                  <a:pt x="303239" y="793465"/>
                  <a:pt x="246583" y="761131"/>
                </a:cubicBezTo>
                <a:cubicBezTo>
                  <a:pt x="241432" y="758270"/>
                  <a:pt x="236282" y="755981"/>
                  <a:pt x="236282" y="748255"/>
                </a:cubicBezTo>
                <a:cubicBezTo>
                  <a:pt x="235137" y="664130"/>
                  <a:pt x="240002" y="580863"/>
                  <a:pt x="263751" y="499600"/>
                </a:cubicBezTo>
                <a:cubicBezTo>
                  <a:pt x="287501" y="418908"/>
                  <a:pt x="328419" y="349663"/>
                  <a:pt x="402243" y="304452"/>
                </a:cubicBezTo>
                <a:cubicBezTo>
                  <a:pt x="452603" y="273549"/>
                  <a:pt x="506971" y="253806"/>
                  <a:pt x="567346" y="256381"/>
                </a:cubicBezTo>
                <a:close/>
                <a:moveTo>
                  <a:pt x="1070952" y="250372"/>
                </a:moveTo>
                <a:cubicBezTo>
                  <a:pt x="1168525" y="258670"/>
                  <a:pt x="1241491" y="308172"/>
                  <a:pt x="1293568" y="389435"/>
                </a:cubicBezTo>
                <a:cubicBezTo>
                  <a:pt x="1329908" y="446091"/>
                  <a:pt x="1347076" y="510186"/>
                  <a:pt x="1356233" y="576285"/>
                </a:cubicBezTo>
                <a:cubicBezTo>
                  <a:pt x="1373687" y="704189"/>
                  <a:pt x="1364531" y="830090"/>
                  <a:pt x="1326188" y="953417"/>
                </a:cubicBezTo>
                <a:cubicBezTo>
                  <a:pt x="1296716" y="1047556"/>
                  <a:pt x="1238916" y="1117088"/>
                  <a:pt x="1146779" y="1156003"/>
                </a:cubicBezTo>
                <a:cubicBezTo>
                  <a:pt x="1133616" y="1161440"/>
                  <a:pt x="1119595" y="1165446"/>
                  <a:pt x="1106147" y="1169738"/>
                </a:cubicBezTo>
                <a:cubicBezTo>
                  <a:pt x="1104144" y="1170310"/>
                  <a:pt x="1101569" y="1171741"/>
                  <a:pt x="1098421" y="1169452"/>
                </a:cubicBezTo>
                <a:cubicBezTo>
                  <a:pt x="1104716" y="1151711"/>
                  <a:pt x="1111011" y="1133971"/>
                  <a:pt x="1115303" y="1115372"/>
                </a:cubicBezTo>
                <a:cubicBezTo>
                  <a:pt x="1131327" y="1044981"/>
                  <a:pt x="1134188" y="973160"/>
                  <a:pt x="1133044" y="901339"/>
                </a:cubicBezTo>
                <a:cubicBezTo>
                  <a:pt x="1132472" y="873011"/>
                  <a:pt x="1130755" y="844684"/>
                  <a:pt x="1129324" y="816642"/>
                </a:cubicBezTo>
                <a:cubicBezTo>
                  <a:pt x="1128752" y="809202"/>
                  <a:pt x="1131041" y="803766"/>
                  <a:pt x="1135619" y="798329"/>
                </a:cubicBezTo>
                <a:cubicBezTo>
                  <a:pt x="1147065" y="784594"/>
                  <a:pt x="1157652" y="770287"/>
                  <a:pt x="1168811" y="756266"/>
                </a:cubicBezTo>
                <a:cubicBezTo>
                  <a:pt x="1167953" y="756553"/>
                  <a:pt x="1167381" y="755980"/>
                  <a:pt x="1166522" y="755122"/>
                </a:cubicBezTo>
                <a:cubicBezTo>
                  <a:pt x="1156221" y="760272"/>
                  <a:pt x="1145920" y="765423"/>
                  <a:pt x="1135619" y="770860"/>
                </a:cubicBezTo>
                <a:cubicBezTo>
                  <a:pt x="1127893" y="775152"/>
                  <a:pt x="1125318" y="774293"/>
                  <a:pt x="1124173" y="764564"/>
                </a:cubicBezTo>
                <a:cubicBezTo>
                  <a:pt x="1119595" y="719640"/>
                  <a:pt x="1114445" y="674717"/>
                  <a:pt x="1102999" y="631223"/>
                </a:cubicBezTo>
                <a:cubicBezTo>
                  <a:pt x="1081539" y="551963"/>
                  <a:pt x="1057789" y="473274"/>
                  <a:pt x="1018874" y="400309"/>
                </a:cubicBezTo>
                <a:cubicBezTo>
                  <a:pt x="997986" y="360821"/>
                  <a:pt x="972806" y="324482"/>
                  <a:pt x="937038" y="297012"/>
                </a:cubicBezTo>
                <a:cubicBezTo>
                  <a:pt x="928454" y="290431"/>
                  <a:pt x="934749" y="288428"/>
                  <a:pt x="939327" y="285567"/>
                </a:cubicBezTo>
                <a:cubicBezTo>
                  <a:pt x="979387" y="259814"/>
                  <a:pt x="1023452" y="246366"/>
                  <a:pt x="1070952" y="250372"/>
                </a:cubicBezTo>
                <a:close/>
                <a:moveTo>
                  <a:pt x="421987" y="224047"/>
                </a:moveTo>
                <a:cubicBezTo>
                  <a:pt x="443448" y="226050"/>
                  <a:pt x="464622" y="229770"/>
                  <a:pt x="485510" y="234920"/>
                </a:cubicBezTo>
                <a:cubicBezTo>
                  <a:pt x="496670" y="237782"/>
                  <a:pt x="507543" y="241216"/>
                  <a:pt x="518702" y="244363"/>
                </a:cubicBezTo>
                <a:cubicBezTo>
                  <a:pt x="517844" y="247511"/>
                  <a:pt x="515841" y="247797"/>
                  <a:pt x="513838" y="248083"/>
                </a:cubicBezTo>
                <a:cubicBezTo>
                  <a:pt x="384217" y="274980"/>
                  <a:pt x="300092" y="352810"/>
                  <a:pt x="258314" y="477281"/>
                </a:cubicBezTo>
                <a:cubicBezTo>
                  <a:pt x="231417" y="557972"/>
                  <a:pt x="224550" y="641811"/>
                  <a:pt x="224264" y="726222"/>
                </a:cubicBezTo>
                <a:cubicBezTo>
                  <a:pt x="224264" y="732517"/>
                  <a:pt x="224264" y="738526"/>
                  <a:pt x="224264" y="746538"/>
                </a:cubicBezTo>
                <a:cubicBezTo>
                  <a:pt x="206809" y="737954"/>
                  <a:pt x="193361" y="727081"/>
                  <a:pt x="177337" y="719069"/>
                </a:cubicBezTo>
                <a:cubicBezTo>
                  <a:pt x="190785" y="735379"/>
                  <a:pt x="203948" y="751975"/>
                  <a:pt x="217683" y="768285"/>
                </a:cubicBezTo>
                <a:cubicBezTo>
                  <a:pt x="222547" y="774007"/>
                  <a:pt x="225408" y="779730"/>
                  <a:pt x="225694" y="787456"/>
                </a:cubicBezTo>
                <a:cubicBezTo>
                  <a:pt x="228842" y="848690"/>
                  <a:pt x="233420" y="909924"/>
                  <a:pt x="247441" y="970013"/>
                </a:cubicBezTo>
                <a:cubicBezTo>
                  <a:pt x="262320" y="1033822"/>
                  <a:pt x="284640" y="1094484"/>
                  <a:pt x="320980" y="1149423"/>
                </a:cubicBezTo>
                <a:cubicBezTo>
                  <a:pt x="322124" y="1150853"/>
                  <a:pt x="322697" y="1152284"/>
                  <a:pt x="324128" y="1155145"/>
                </a:cubicBezTo>
                <a:cubicBezTo>
                  <a:pt x="283210" y="1152284"/>
                  <a:pt x="246010" y="1141983"/>
                  <a:pt x="210815" y="1123956"/>
                </a:cubicBezTo>
                <a:cubicBezTo>
                  <a:pt x="144145" y="1089906"/>
                  <a:pt x="97790" y="1035825"/>
                  <a:pt x="66315" y="969441"/>
                </a:cubicBezTo>
                <a:cubicBezTo>
                  <a:pt x="-20958" y="785453"/>
                  <a:pt x="-23247" y="600321"/>
                  <a:pt x="66315" y="416905"/>
                </a:cubicBezTo>
                <a:cubicBezTo>
                  <a:pt x="141856" y="262390"/>
                  <a:pt x="285499" y="211743"/>
                  <a:pt x="421987" y="224047"/>
                </a:cubicBezTo>
                <a:close/>
                <a:moveTo>
                  <a:pt x="729874" y="0"/>
                </a:moveTo>
                <a:cubicBezTo>
                  <a:pt x="737028" y="0"/>
                  <a:pt x="744181" y="0"/>
                  <a:pt x="751335" y="0"/>
                </a:cubicBezTo>
                <a:cubicBezTo>
                  <a:pt x="763066" y="8012"/>
                  <a:pt x="775943" y="14593"/>
                  <a:pt x="786530" y="24322"/>
                </a:cubicBezTo>
                <a:cubicBezTo>
                  <a:pt x="795972" y="32906"/>
                  <a:pt x="804843" y="42063"/>
                  <a:pt x="811138" y="53508"/>
                </a:cubicBezTo>
                <a:cubicBezTo>
                  <a:pt x="822584" y="74110"/>
                  <a:pt x="822584" y="94426"/>
                  <a:pt x="808277" y="114170"/>
                </a:cubicBezTo>
                <a:cubicBezTo>
                  <a:pt x="793397" y="134772"/>
                  <a:pt x="775371" y="153085"/>
                  <a:pt x="758774" y="172542"/>
                </a:cubicBezTo>
                <a:cubicBezTo>
                  <a:pt x="747901" y="185418"/>
                  <a:pt x="737600" y="198295"/>
                  <a:pt x="729016" y="212888"/>
                </a:cubicBezTo>
                <a:cubicBezTo>
                  <a:pt x="719573" y="228912"/>
                  <a:pt x="712991" y="245794"/>
                  <a:pt x="712133" y="264679"/>
                </a:cubicBezTo>
                <a:cubicBezTo>
                  <a:pt x="711847" y="269544"/>
                  <a:pt x="714994" y="275552"/>
                  <a:pt x="709271" y="278986"/>
                </a:cubicBezTo>
                <a:cubicBezTo>
                  <a:pt x="700687" y="284137"/>
                  <a:pt x="691817" y="288715"/>
                  <a:pt x="682660" y="292721"/>
                </a:cubicBezTo>
                <a:cubicBezTo>
                  <a:pt x="681516" y="293293"/>
                  <a:pt x="678082" y="290146"/>
                  <a:pt x="676079" y="288143"/>
                </a:cubicBezTo>
                <a:cubicBezTo>
                  <a:pt x="662344" y="275839"/>
                  <a:pt x="647179" y="265538"/>
                  <a:pt x="629724" y="258956"/>
                </a:cubicBezTo>
                <a:cubicBezTo>
                  <a:pt x="622571" y="256095"/>
                  <a:pt x="620282" y="251803"/>
                  <a:pt x="619710" y="244649"/>
                </a:cubicBezTo>
                <a:cubicBezTo>
                  <a:pt x="616848" y="206879"/>
                  <a:pt x="616848" y="169395"/>
                  <a:pt x="624574" y="131910"/>
                </a:cubicBezTo>
                <a:cubicBezTo>
                  <a:pt x="634017" y="86986"/>
                  <a:pt x="657480" y="50361"/>
                  <a:pt x="692675" y="20888"/>
                </a:cubicBezTo>
                <a:cubicBezTo>
                  <a:pt x="703835" y="11446"/>
                  <a:pt x="717283" y="6581"/>
                  <a:pt x="729874" y="0"/>
                </a:cubicBezTo>
                <a:close/>
              </a:path>
            </a:pathLst>
          </a:custGeom>
          <a:solidFill>
            <a:schemeClr val="accent4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BEC76A-94E3-4959-989A-A2131102AC4D}"/>
              </a:ext>
            </a:extLst>
          </p:cNvPr>
          <p:cNvSpPr/>
          <p:nvPr/>
        </p:nvSpPr>
        <p:spPr>
          <a:xfrm>
            <a:off x="8457479" y="6020394"/>
            <a:ext cx="712489" cy="672637"/>
          </a:xfrm>
          <a:custGeom>
            <a:avLst/>
            <a:gdLst>
              <a:gd name="connsiteX0" fmla="*/ 1115917 w 1362503"/>
              <a:gd name="connsiteY0" fmla="*/ 856130 h 1286294"/>
              <a:gd name="connsiteX1" fmla="*/ 1119636 w 1362503"/>
              <a:gd name="connsiteY1" fmla="*/ 856416 h 1286294"/>
              <a:gd name="connsiteX2" fmla="*/ 1119636 w 1362503"/>
              <a:gd name="connsiteY2" fmla="*/ 895045 h 1286294"/>
              <a:gd name="connsiteX3" fmla="*/ 1102182 w 1362503"/>
              <a:gd name="connsiteY3" fmla="*/ 1113942 h 1286294"/>
              <a:gd name="connsiteX4" fmla="*/ 957968 w 1362503"/>
              <a:gd name="connsiteY4" fmla="*/ 1270460 h 1286294"/>
              <a:gd name="connsiteX5" fmla="*/ 723333 w 1362503"/>
              <a:gd name="connsiteY5" fmla="*/ 1254150 h 1286294"/>
              <a:gd name="connsiteX6" fmla="*/ 701300 w 1362503"/>
              <a:gd name="connsiteY6" fmla="*/ 1208082 h 1286294"/>
              <a:gd name="connsiteX7" fmla="*/ 718755 w 1362503"/>
              <a:gd name="connsiteY7" fmla="*/ 1009215 h 1286294"/>
              <a:gd name="connsiteX8" fmla="*/ 743935 w 1362503"/>
              <a:gd name="connsiteY8" fmla="*/ 992619 h 1286294"/>
              <a:gd name="connsiteX9" fmla="*/ 869264 w 1362503"/>
              <a:gd name="connsiteY9" fmla="*/ 1039545 h 1286294"/>
              <a:gd name="connsiteX10" fmla="*/ 885288 w 1362503"/>
              <a:gd name="connsiteY10" fmla="*/ 1033823 h 1286294"/>
              <a:gd name="connsiteX11" fmla="*/ 951959 w 1362503"/>
              <a:gd name="connsiteY11" fmla="*/ 919081 h 1286294"/>
              <a:gd name="connsiteX12" fmla="*/ 969127 w 1362503"/>
              <a:gd name="connsiteY12" fmla="*/ 911069 h 1286294"/>
              <a:gd name="connsiteX13" fmla="*/ 1085872 w 1362503"/>
              <a:gd name="connsiteY13" fmla="*/ 930240 h 1286294"/>
              <a:gd name="connsiteX14" fmla="*/ 1099034 w 1362503"/>
              <a:gd name="connsiteY14" fmla="*/ 921656 h 1286294"/>
              <a:gd name="connsiteX15" fmla="*/ 1115917 w 1362503"/>
              <a:gd name="connsiteY15" fmla="*/ 856130 h 1286294"/>
              <a:gd name="connsiteX16" fmla="*/ 505009 w 1362503"/>
              <a:gd name="connsiteY16" fmla="*/ 473561 h 1286294"/>
              <a:gd name="connsiteX17" fmla="*/ 496997 w 1362503"/>
              <a:gd name="connsiteY17" fmla="*/ 477853 h 1286294"/>
              <a:gd name="connsiteX18" fmla="*/ 367947 w 1362503"/>
              <a:gd name="connsiteY18" fmla="*/ 592022 h 1286294"/>
              <a:gd name="connsiteX19" fmla="*/ 363655 w 1362503"/>
              <a:gd name="connsiteY19" fmla="*/ 598318 h 1286294"/>
              <a:gd name="connsiteX20" fmla="*/ 561665 w 1362503"/>
              <a:gd name="connsiteY20" fmla="*/ 658979 h 1286294"/>
              <a:gd name="connsiteX21" fmla="*/ 559662 w 1362503"/>
              <a:gd name="connsiteY21" fmla="*/ 649823 h 1286294"/>
              <a:gd name="connsiteX22" fmla="*/ 509587 w 1362503"/>
              <a:gd name="connsiteY22" fmla="*/ 481286 h 1286294"/>
              <a:gd name="connsiteX23" fmla="*/ 505009 w 1362503"/>
              <a:gd name="connsiteY23" fmla="*/ 473561 h 1286294"/>
              <a:gd name="connsiteX24" fmla="*/ 902171 w 1362503"/>
              <a:gd name="connsiteY24" fmla="*/ 448953 h 1286294"/>
              <a:gd name="connsiteX25" fmla="*/ 899309 w 1362503"/>
              <a:gd name="connsiteY25" fmla="*/ 452959 h 1286294"/>
              <a:gd name="connsiteX26" fmla="*/ 814039 w 1362503"/>
              <a:gd name="connsiteY26" fmla="*/ 671284 h 1286294"/>
              <a:gd name="connsiteX27" fmla="*/ 821765 w 1362503"/>
              <a:gd name="connsiteY27" fmla="*/ 679010 h 1286294"/>
              <a:gd name="connsiteX28" fmla="*/ 901027 w 1362503"/>
              <a:gd name="connsiteY28" fmla="*/ 667850 h 1286294"/>
              <a:gd name="connsiteX29" fmla="*/ 1081581 w 1362503"/>
              <a:gd name="connsiteY29" fmla="*/ 642670 h 1286294"/>
              <a:gd name="connsiteX30" fmla="*/ 902171 w 1362503"/>
              <a:gd name="connsiteY30" fmla="*/ 448953 h 1286294"/>
              <a:gd name="connsiteX31" fmla="*/ 800663 w 1362503"/>
              <a:gd name="connsiteY31" fmla="*/ 267756 h 1286294"/>
              <a:gd name="connsiteX32" fmla="*/ 905605 w 1362503"/>
              <a:gd name="connsiteY32" fmla="*/ 291863 h 1286294"/>
              <a:gd name="connsiteX33" fmla="*/ 980288 w 1362503"/>
              <a:gd name="connsiteY33" fmla="*/ 362825 h 1286294"/>
              <a:gd name="connsiteX34" fmla="*/ 1062982 w 1362503"/>
              <a:gd name="connsiteY34" fmla="*/ 542521 h 1286294"/>
              <a:gd name="connsiteX35" fmla="*/ 1112198 w 1362503"/>
              <a:gd name="connsiteY35" fmla="*/ 776011 h 1286294"/>
              <a:gd name="connsiteX36" fmla="*/ 1107620 w 1362503"/>
              <a:gd name="connsiteY36" fmla="*/ 790604 h 1286294"/>
              <a:gd name="connsiteX37" fmla="*/ 1050678 w 1362503"/>
              <a:gd name="connsiteY37" fmla="*/ 853555 h 1286294"/>
              <a:gd name="connsiteX38" fmla="*/ 1035226 w 1362503"/>
              <a:gd name="connsiteY38" fmla="*/ 856416 h 1286294"/>
              <a:gd name="connsiteX39" fmla="*/ 955393 w 1362503"/>
              <a:gd name="connsiteY39" fmla="*/ 821221 h 1286294"/>
              <a:gd name="connsiteX40" fmla="*/ 934791 w 1362503"/>
              <a:gd name="connsiteY40" fmla="*/ 825799 h 1286294"/>
              <a:gd name="connsiteX41" fmla="*/ 857819 w 1362503"/>
              <a:gd name="connsiteY41" fmla="*/ 907635 h 1286294"/>
              <a:gd name="connsiteX42" fmla="*/ 844942 w 1362503"/>
              <a:gd name="connsiteY42" fmla="*/ 911927 h 1286294"/>
              <a:gd name="connsiteX43" fmla="*/ 728197 w 1362503"/>
              <a:gd name="connsiteY43" fmla="*/ 849416 h 1286294"/>
              <a:gd name="connsiteX44" fmla="*/ 728197 w 1362503"/>
              <a:gd name="connsiteY44" fmla="*/ 849548 h 1286294"/>
              <a:gd name="connsiteX45" fmla="*/ 725336 w 1362503"/>
              <a:gd name="connsiteY45" fmla="*/ 848117 h 1286294"/>
              <a:gd name="connsiteX46" fmla="*/ 725336 w 1362503"/>
              <a:gd name="connsiteY46" fmla="*/ 847260 h 1286294"/>
              <a:gd name="connsiteX47" fmla="*/ 725050 w 1362503"/>
              <a:gd name="connsiteY47" fmla="*/ 847832 h 1286294"/>
              <a:gd name="connsiteX48" fmla="*/ 723333 w 1362503"/>
              <a:gd name="connsiteY48" fmla="*/ 835242 h 1286294"/>
              <a:gd name="connsiteX49" fmla="*/ 720472 w 1362503"/>
              <a:gd name="connsiteY49" fmla="*/ 584011 h 1286294"/>
              <a:gd name="connsiteX50" fmla="*/ 696722 w 1362503"/>
              <a:gd name="connsiteY50" fmla="*/ 337931 h 1286294"/>
              <a:gd name="connsiteX51" fmla="*/ 690427 w 1362503"/>
              <a:gd name="connsiteY51" fmla="*/ 315040 h 1286294"/>
              <a:gd name="connsiteX52" fmla="*/ 697008 w 1362503"/>
              <a:gd name="connsiteY52" fmla="*/ 297299 h 1286294"/>
              <a:gd name="connsiteX53" fmla="*/ 800663 w 1362503"/>
              <a:gd name="connsiteY53" fmla="*/ 267756 h 1286294"/>
              <a:gd name="connsiteX54" fmla="*/ 530762 w 1362503"/>
              <a:gd name="connsiteY54" fmla="*/ 257525 h 1286294"/>
              <a:gd name="connsiteX55" fmla="*/ 654660 w 1362503"/>
              <a:gd name="connsiteY55" fmla="*/ 286425 h 1286294"/>
              <a:gd name="connsiteX56" fmla="*/ 682988 w 1362503"/>
              <a:gd name="connsiteY56" fmla="*/ 327629 h 1286294"/>
              <a:gd name="connsiteX57" fmla="*/ 701301 w 1362503"/>
              <a:gd name="connsiteY57" fmla="*/ 452959 h 1286294"/>
              <a:gd name="connsiteX58" fmla="*/ 711316 w 1362503"/>
              <a:gd name="connsiteY58" fmla="*/ 647820 h 1286294"/>
              <a:gd name="connsiteX59" fmla="*/ 711030 w 1362503"/>
              <a:gd name="connsiteY59" fmla="*/ 656118 h 1286294"/>
              <a:gd name="connsiteX60" fmla="*/ 711030 w 1362503"/>
              <a:gd name="connsiteY60" fmla="*/ 656175 h 1286294"/>
              <a:gd name="connsiteX61" fmla="*/ 711887 w 1362503"/>
              <a:gd name="connsiteY61" fmla="*/ 843541 h 1286294"/>
              <a:gd name="connsiteX62" fmla="*/ 711029 w 1362503"/>
              <a:gd name="connsiteY62" fmla="*/ 849540 h 1286294"/>
              <a:gd name="connsiteX63" fmla="*/ 711030 w 1362503"/>
              <a:gd name="connsiteY63" fmla="*/ 849548 h 1286294"/>
              <a:gd name="connsiteX64" fmla="*/ 711028 w 1362503"/>
              <a:gd name="connsiteY64" fmla="*/ 849549 h 1286294"/>
              <a:gd name="connsiteX65" fmla="*/ 711028 w 1362503"/>
              <a:gd name="connsiteY65" fmla="*/ 849550 h 1286294"/>
              <a:gd name="connsiteX66" fmla="*/ 711028 w 1362503"/>
              <a:gd name="connsiteY66" fmla="*/ 849550 h 1286294"/>
              <a:gd name="connsiteX67" fmla="*/ 620896 w 1362503"/>
              <a:gd name="connsiteY67" fmla="*/ 912213 h 1286294"/>
              <a:gd name="connsiteX68" fmla="*/ 608592 w 1362503"/>
              <a:gd name="connsiteY68" fmla="*/ 909351 h 1286294"/>
              <a:gd name="connsiteX69" fmla="*/ 531048 w 1362503"/>
              <a:gd name="connsiteY69" fmla="*/ 845542 h 1286294"/>
              <a:gd name="connsiteX70" fmla="*/ 511590 w 1362503"/>
              <a:gd name="connsiteY70" fmla="*/ 841822 h 1286294"/>
              <a:gd name="connsiteX71" fmla="*/ 422314 w 1362503"/>
              <a:gd name="connsiteY71" fmla="*/ 869006 h 1286294"/>
              <a:gd name="connsiteX72" fmla="*/ 410868 w 1362503"/>
              <a:gd name="connsiteY72" fmla="*/ 862710 h 1286294"/>
              <a:gd name="connsiteX73" fmla="*/ 393700 w 1362503"/>
              <a:gd name="connsiteY73" fmla="*/ 794323 h 1286294"/>
              <a:gd name="connsiteX74" fmla="*/ 385116 w 1362503"/>
              <a:gd name="connsiteY74" fmla="*/ 785453 h 1286294"/>
              <a:gd name="connsiteX75" fmla="*/ 263793 w 1362503"/>
              <a:gd name="connsiteY75" fmla="*/ 779158 h 1286294"/>
              <a:gd name="connsiteX76" fmla="*/ 299846 w 1362503"/>
              <a:gd name="connsiteY76" fmla="*/ 807486 h 1286294"/>
              <a:gd name="connsiteX77" fmla="*/ 343053 w 1362503"/>
              <a:gd name="connsiteY77" fmla="*/ 841536 h 1286294"/>
              <a:gd name="connsiteX78" fmla="*/ 352782 w 1362503"/>
              <a:gd name="connsiteY78" fmla="*/ 857274 h 1286294"/>
              <a:gd name="connsiteX79" fmla="*/ 373956 w 1362503"/>
              <a:gd name="connsiteY79" fmla="*/ 954275 h 1286294"/>
              <a:gd name="connsiteX80" fmla="*/ 391983 w 1362503"/>
              <a:gd name="connsiteY80" fmla="*/ 969441 h 1286294"/>
              <a:gd name="connsiteX81" fmla="*/ 519888 w 1362503"/>
              <a:gd name="connsiteY81" fmla="*/ 977166 h 1286294"/>
              <a:gd name="connsiteX82" fmla="*/ 544210 w 1362503"/>
              <a:gd name="connsiteY82" fmla="*/ 985178 h 1286294"/>
              <a:gd name="connsiteX83" fmla="*/ 624043 w 1362503"/>
              <a:gd name="connsiteY83" fmla="*/ 1037828 h 1286294"/>
              <a:gd name="connsiteX84" fmla="*/ 641784 w 1362503"/>
              <a:gd name="connsiteY84" fmla="*/ 1037828 h 1286294"/>
              <a:gd name="connsiteX85" fmla="*/ 708454 w 1362503"/>
              <a:gd name="connsiteY85" fmla="*/ 991473 h 1286294"/>
              <a:gd name="connsiteX86" fmla="*/ 707024 w 1362503"/>
              <a:gd name="connsiteY86" fmla="*/ 1019515 h 1286294"/>
              <a:gd name="connsiteX87" fmla="*/ 690714 w 1362503"/>
              <a:gd name="connsiteY87" fmla="*/ 1205220 h 1286294"/>
              <a:gd name="connsiteX88" fmla="*/ 642642 w 1362503"/>
              <a:gd name="connsiteY88" fmla="*/ 1263592 h 1286294"/>
              <a:gd name="connsiteX89" fmla="*/ 360794 w 1362503"/>
              <a:gd name="connsiteY89" fmla="*/ 1185476 h 1286294"/>
              <a:gd name="connsiteX90" fmla="*/ 259214 w 1362503"/>
              <a:gd name="connsiteY90" fmla="*/ 978025 h 1286294"/>
              <a:gd name="connsiteX91" fmla="*/ 235179 w 1362503"/>
              <a:gd name="connsiteY91" fmla="*/ 681870 h 1286294"/>
              <a:gd name="connsiteX92" fmla="*/ 274380 w 1362503"/>
              <a:gd name="connsiteY92" fmla="*/ 462687 h 1286294"/>
              <a:gd name="connsiteX93" fmla="*/ 530762 w 1362503"/>
              <a:gd name="connsiteY93" fmla="*/ 257525 h 1286294"/>
              <a:gd name="connsiteX94" fmla="*/ 1038086 w 1362503"/>
              <a:gd name="connsiteY94" fmla="*/ 250873 h 1286294"/>
              <a:gd name="connsiteX95" fmla="*/ 1142813 w 1362503"/>
              <a:gd name="connsiteY95" fmla="*/ 266968 h 1286294"/>
              <a:gd name="connsiteX96" fmla="*/ 1321937 w 1362503"/>
              <a:gd name="connsiteY96" fmla="*/ 450670 h 1286294"/>
              <a:gd name="connsiteX97" fmla="*/ 1361996 w 1362503"/>
              <a:gd name="connsiteY97" fmla="*/ 663558 h 1286294"/>
              <a:gd name="connsiteX98" fmla="*/ 1318789 w 1362503"/>
              <a:gd name="connsiteY98" fmla="*/ 969728 h 1286294"/>
              <a:gd name="connsiteX99" fmla="*/ 1109049 w 1362503"/>
              <a:gd name="connsiteY99" fmla="*/ 1169454 h 1286294"/>
              <a:gd name="connsiteX100" fmla="*/ 1102182 w 1362503"/>
              <a:gd name="connsiteY100" fmla="*/ 1171170 h 1286294"/>
              <a:gd name="connsiteX101" fmla="*/ 1095028 w 1362503"/>
              <a:gd name="connsiteY101" fmla="*/ 1172315 h 1286294"/>
              <a:gd name="connsiteX102" fmla="*/ 1122498 w 1362503"/>
              <a:gd name="connsiteY102" fmla="*/ 1067874 h 1286294"/>
              <a:gd name="connsiteX103" fmla="*/ 1128507 w 1362503"/>
              <a:gd name="connsiteY103" fmla="*/ 845830 h 1286294"/>
              <a:gd name="connsiteX104" fmla="*/ 1140238 w 1362503"/>
              <a:gd name="connsiteY104" fmla="*/ 762563 h 1286294"/>
              <a:gd name="connsiteX105" fmla="*/ 1142241 w 1362503"/>
              <a:gd name="connsiteY105" fmla="*/ 754265 h 1286294"/>
              <a:gd name="connsiteX106" fmla="*/ 1124214 w 1362503"/>
              <a:gd name="connsiteY106" fmla="*/ 774867 h 1286294"/>
              <a:gd name="connsiteX107" fmla="*/ 1113055 w 1362503"/>
              <a:gd name="connsiteY107" fmla="*/ 694748 h 1286294"/>
              <a:gd name="connsiteX108" fmla="*/ 1004036 w 1362503"/>
              <a:gd name="connsiteY108" fmla="*/ 378849 h 1286294"/>
              <a:gd name="connsiteX109" fmla="*/ 936507 w 1362503"/>
              <a:gd name="connsiteY109" fmla="*/ 299016 h 1286294"/>
              <a:gd name="connsiteX110" fmla="*/ 937651 w 1362503"/>
              <a:gd name="connsiteY110" fmla="*/ 285853 h 1286294"/>
              <a:gd name="connsiteX111" fmla="*/ 1038086 w 1362503"/>
              <a:gd name="connsiteY111" fmla="*/ 250873 h 1286294"/>
              <a:gd name="connsiteX112" fmla="*/ 339906 w 1362503"/>
              <a:gd name="connsiteY112" fmla="*/ 224620 h 1286294"/>
              <a:gd name="connsiteX113" fmla="*/ 516454 w 1362503"/>
              <a:gd name="connsiteY113" fmla="*/ 244650 h 1286294"/>
              <a:gd name="connsiteX114" fmla="*/ 512162 w 1362503"/>
              <a:gd name="connsiteY114" fmla="*/ 248369 h 1286294"/>
              <a:gd name="connsiteX115" fmla="*/ 256639 w 1362503"/>
              <a:gd name="connsiteY115" fmla="*/ 477281 h 1286294"/>
              <a:gd name="connsiteX116" fmla="*/ 222875 w 1362503"/>
              <a:gd name="connsiteY116" fmla="*/ 720214 h 1286294"/>
              <a:gd name="connsiteX117" fmla="*/ 252633 w 1362503"/>
              <a:gd name="connsiteY117" fmla="*/ 998914 h 1286294"/>
              <a:gd name="connsiteX118" fmla="*/ 280675 w 1362503"/>
              <a:gd name="connsiteY118" fmla="*/ 1079033 h 1286294"/>
              <a:gd name="connsiteX119" fmla="*/ 322165 w 1362503"/>
              <a:gd name="connsiteY119" fmla="*/ 1155146 h 1286294"/>
              <a:gd name="connsiteX120" fmla="*/ 198553 w 1362503"/>
              <a:gd name="connsiteY120" fmla="*/ 1118234 h 1286294"/>
              <a:gd name="connsiteX121" fmla="*/ 67787 w 1362503"/>
              <a:gd name="connsiteY121" fmla="*/ 975736 h 1286294"/>
              <a:gd name="connsiteX122" fmla="*/ 4550 w 1362503"/>
              <a:gd name="connsiteY122" fmla="*/ 620351 h 1286294"/>
              <a:gd name="connsiteX123" fmla="*/ 92681 w 1362503"/>
              <a:gd name="connsiteY123" fmla="*/ 369979 h 1286294"/>
              <a:gd name="connsiteX124" fmla="*/ 339906 w 1362503"/>
              <a:gd name="connsiteY124" fmla="*/ 224620 h 1286294"/>
              <a:gd name="connsiteX125" fmla="*/ 728199 w 1362503"/>
              <a:gd name="connsiteY125" fmla="*/ 0 h 1286294"/>
              <a:gd name="connsiteX126" fmla="*/ 749659 w 1362503"/>
              <a:gd name="connsiteY126" fmla="*/ 0 h 1286294"/>
              <a:gd name="connsiteX127" fmla="*/ 794297 w 1362503"/>
              <a:gd name="connsiteY127" fmla="*/ 33764 h 1286294"/>
              <a:gd name="connsiteX128" fmla="*/ 814899 w 1362503"/>
              <a:gd name="connsiteY128" fmla="*/ 65812 h 1286294"/>
              <a:gd name="connsiteX129" fmla="*/ 807173 w 1362503"/>
              <a:gd name="connsiteY129" fmla="*/ 113311 h 1286294"/>
              <a:gd name="connsiteX130" fmla="*/ 766541 w 1362503"/>
              <a:gd name="connsiteY130" fmla="*/ 161956 h 1286294"/>
              <a:gd name="connsiteX131" fmla="*/ 727912 w 1362503"/>
              <a:gd name="connsiteY131" fmla="*/ 212317 h 1286294"/>
              <a:gd name="connsiteX132" fmla="*/ 710743 w 1362503"/>
              <a:gd name="connsiteY132" fmla="*/ 269831 h 1286294"/>
              <a:gd name="connsiteX133" fmla="*/ 703590 w 1362503"/>
              <a:gd name="connsiteY133" fmla="*/ 281849 h 1286294"/>
              <a:gd name="connsiteX134" fmla="*/ 662099 w 1362503"/>
              <a:gd name="connsiteY134" fmla="*/ 278987 h 1286294"/>
              <a:gd name="connsiteX135" fmla="*/ 628335 w 1362503"/>
              <a:gd name="connsiteY135" fmla="*/ 259243 h 1286294"/>
              <a:gd name="connsiteX136" fmla="*/ 618320 w 1362503"/>
              <a:gd name="connsiteY136" fmla="*/ 246081 h 1286294"/>
              <a:gd name="connsiteX137" fmla="*/ 622898 w 1362503"/>
              <a:gd name="connsiteY137" fmla="*/ 130481 h 1286294"/>
              <a:gd name="connsiteX138" fmla="*/ 692716 w 1362503"/>
              <a:gd name="connsiteY138" fmla="*/ 19171 h 1286294"/>
              <a:gd name="connsiteX139" fmla="*/ 728199 w 1362503"/>
              <a:gd name="connsiteY139" fmla="*/ 0 h 128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2503" h="1286294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accent4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D594EA1-6883-4098-A53D-E35ECA5C1CA8}"/>
              </a:ext>
            </a:extLst>
          </p:cNvPr>
          <p:cNvSpPr/>
          <p:nvPr/>
        </p:nvSpPr>
        <p:spPr>
          <a:xfrm>
            <a:off x="10315722" y="5985758"/>
            <a:ext cx="712407" cy="672179"/>
          </a:xfrm>
          <a:custGeom>
            <a:avLst/>
            <a:gdLst>
              <a:gd name="connsiteX0" fmla="*/ 874859 w 1362345"/>
              <a:gd name="connsiteY0" fmla="*/ 583984 h 1285418"/>
              <a:gd name="connsiteX1" fmla="*/ 918924 w 1362345"/>
              <a:gd name="connsiteY1" fmla="*/ 611455 h 1285418"/>
              <a:gd name="connsiteX2" fmla="*/ 834799 w 1362345"/>
              <a:gd name="connsiteY2" fmla="*/ 613744 h 1285418"/>
              <a:gd name="connsiteX3" fmla="*/ 874859 w 1362345"/>
              <a:gd name="connsiteY3" fmla="*/ 583984 h 1285418"/>
              <a:gd name="connsiteX4" fmla="*/ 510604 w 1362345"/>
              <a:gd name="connsiteY4" fmla="*/ 583984 h 1285418"/>
              <a:gd name="connsiteX5" fmla="*/ 554956 w 1362345"/>
              <a:gd name="connsiteY5" fmla="*/ 613744 h 1285418"/>
              <a:gd name="connsiteX6" fmla="*/ 467969 w 1362345"/>
              <a:gd name="connsiteY6" fmla="*/ 614316 h 1285418"/>
              <a:gd name="connsiteX7" fmla="*/ 510604 w 1362345"/>
              <a:gd name="connsiteY7" fmla="*/ 583984 h 1285418"/>
              <a:gd name="connsiteX8" fmla="*/ 892314 w 1362345"/>
              <a:gd name="connsiteY8" fmla="*/ 492705 h 1285418"/>
              <a:gd name="connsiteX9" fmla="*/ 831938 w 1362345"/>
              <a:gd name="connsiteY9" fmla="*/ 520461 h 1285418"/>
              <a:gd name="connsiteX10" fmla="*/ 808475 w 1362345"/>
              <a:gd name="connsiteY10" fmla="*/ 593713 h 1285418"/>
              <a:gd name="connsiteX11" fmla="*/ 823640 w 1362345"/>
              <a:gd name="connsiteY11" fmla="*/ 684992 h 1285418"/>
              <a:gd name="connsiteX12" fmla="*/ 879151 w 1362345"/>
              <a:gd name="connsiteY12" fmla="*/ 641499 h 1285418"/>
              <a:gd name="connsiteX13" fmla="*/ 935521 w 1362345"/>
              <a:gd name="connsiteY13" fmla="*/ 683848 h 1285418"/>
              <a:gd name="connsiteX14" fmla="*/ 938382 w 1362345"/>
              <a:gd name="connsiteY14" fmla="*/ 680700 h 1285418"/>
              <a:gd name="connsiteX15" fmla="*/ 924647 w 1362345"/>
              <a:gd name="connsiteY15" fmla="*/ 518172 h 1285418"/>
              <a:gd name="connsiteX16" fmla="*/ 892314 w 1362345"/>
              <a:gd name="connsiteY16" fmla="*/ 492705 h 1285418"/>
              <a:gd name="connsiteX17" fmla="*/ 512642 w 1362345"/>
              <a:gd name="connsiteY17" fmla="*/ 490417 h 1285418"/>
              <a:gd name="connsiteX18" fmla="*/ 462246 w 1362345"/>
              <a:gd name="connsiteY18" fmla="*/ 526757 h 1285418"/>
              <a:gd name="connsiteX19" fmla="*/ 442216 w 1362345"/>
              <a:gd name="connsiteY19" fmla="*/ 598578 h 1285418"/>
              <a:gd name="connsiteX20" fmla="*/ 457954 w 1362345"/>
              <a:gd name="connsiteY20" fmla="*/ 685279 h 1285418"/>
              <a:gd name="connsiteX21" fmla="*/ 513465 w 1362345"/>
              <a:gd name="connsiteY21" fmla="*/ 641214 h 1285418"/>
              <a:gd name="connsiteX22" fmla="*/ 570121 w 1362345"/>
              <a:gd name="connsiteY22" fmla="*/ 684135 h 1285418"/>
              <a:gd name="connsiteX23" fmla="*/ 573555 w 1362345"/>
              <a:gd name="connsiteY23" fmla="*/ 678412 h 1285418"/>
              <a:gd name="connsiteX24" fmla="*/ 563253 w 1362345"/>
              <a:gd name="connsiteY24" fmla="*/ 525326 h 1285418"/>
              <a:gd name="connsiteX25" fmla="*/ 512642 w 1362345"/>
              <a:gd name="connsiteY25" fmla="*/ 490417 h 1285418"/>
              <a:gd name="connsiteX26" fmla="*/ 837590 w 1362345"/>
              <a:gd name="connsiteY26" fmla="*/ 269731 h 1285418"/>
              <a:gd name="connsiteX27" fmla="*/ 970430 w 1362345"/>
              <a:gd name="connsiteY27" fmla="*/ 349063 h 1285418"/>
              <a:gd name="connsiteX28" fmla="*/ 1049977 w 1362345"/>
              <a:gd name="connsiteY28" fmla="*/ 505009 h 1285418"/>
              <a:gd name="connsiteX29" fmla="*/ 1117219 w 1362345"/>
              <a:gd name="connsiteY29" fmla="*/ 848378 h 1285418"/>
              <a:gd name="connsiteX30" fmla="*/ 1119795 w 1362345"/>
              <a:gd name="connsiteY30" fmla="*/ 905606 h 1285418"/>
              <a:gd name="connsiteX31" fmla="*/ 1105774 w 1362345"/>
              <a:gd name="connsiteY31" fmla="*/ 1100753 h 1285418"/>
              <a:gd name="connsiteX32" fmla="*/ 920641 w 1362345"/>
              <a:gd name="connsiteY32" fmla="*/ 1279876 h 1285418"/>
              <a:gd name="connsiteX33" fmla="*/ 748671 w 1362345"/>
              <a:gd name="connsiteY33" fmla="*/ 1265569 h 1285418"/>
              <a:gd name="connsiteX34" fmla="*/ 702603 w 1362345"/>
              <a:gd name="connsiteY34" fmla="*/ 1240389 h 1285418"/>
              <a:gd name="connsiteX35" fmla="*/ 697739 w 1362345"/>
              <a:gd name="connsiteY35" fmla="*/ 1228371 h 1285418"/>
              <a:gd name="connsiteX36" fmla="*/ 715193 w 1362345"/>
              <a:gd name="connsiteY36" fmla="*/ 1079006 h 1285418"/>
              <a:gd name="connsiteX37" fmla="*/ 730072 w 1362345"/>
              <a:gd name="connsiteY37" fmla="*/ 1063269 h 1285418"/>
              <a:gd name="connsiteX38" fmla="*/ 753822 w 1362345"/>
              <a:gd name="connsiteY38" fmla="*/ 1036371 h 1285418"/>
              <a:gd name="connsiteX39" fmla="*/ 755825 w 1362345"/>
              <a:gd name="connsiteY39" fmla="*/ 1004038 h 1285418"/>
              <a:gd name="connsiteX40" fmla="*/ 789303 w 1362345"/>
              <a:gd name="connsiteY40" fmla="*/ 1001176 h 1285418"/>
              <a:gd name="connsiteX41" fmla="*/ 791592 w 1362345"/>
              <a:gd name="connsiteY41" fmla="*/ 1001176 h 1285418"/>
              <a:gd name="connsiteX42" fmla="*/ 808475 w 1362345"/>
              <a:gd name="connsiteY42" fmla="*/ 1017772 h 1285418"/>
              <a:gd name="connsiteX43" fmla="*/ 808475 w 1362345"/>
              <a:gd name="connsiteY43" fmla="*/ 1041808 h 1285418"/>
              <a:gd name="connsiteX44" fmla="*/ 817059 w 1362345"/>
              <a:gd name="connsiteY44" fmla="*/ 1048962 h 1285418"/>
              <a:gd name="connsiteX45" fmla="*/ 903187 w 1362345"/>
              <a:gd name="connsiteY45" fmla="*/ 1006327 h 1285418"/>
              <a:gd name="connsiteX46" fmla="*/ 904331 w 1362345"/>
              <a:gd name="connsiteY46" fmla="*/ 902172 h 1285418"/>
              <a:gd name="connsiteX47" fmla="*/ 792165 w 1362345"/>
              <a:gd name="connsiteY47" fmla="*/ 851811 h 1285418"/>
              <a:gd name="connsiteX48" fmla="*/ 735509 w 1362345"/>
              <a:gd name="connsiteY48" fmla="*/ 843227 h 1285418"/>
              <a:gd name="connsiteX49" fmla="*/ 724064 w 1362345"/>
              <a:gd name="connsiteY49" fmla="*/ 831210 h 1285418"/>
              <a:gd name="connsiteX50" fmla="*/ 722061 w 1362345"/>
              <a:gd name="connsiteY50" fmla="*/ 620610 h 1285418"/>
              <a:gd name="connsiteX51" fmla="*/ 698025 w 1362345"/>
              <a:gd name="connsiteY51" fmla="*/ 343340 h 1285418"/>
              <a:gd name="connsiteX52" fmla="*/ 689727 w 1362345"/>
              <a:gd name="connsiteY52" fmla="*/ 312151 h 1285418"/>
              <a:gd name="connsiteX53" fmla="*/ 694877 w 1362345"/>
              <a:gd name="connsiteY53" fmla="*/ 298989 h 1285418"/>
              <a:gd name="connsiteX54" fmla="*/ 837590 w 1362345"/>
              <a:gd name="connsiteY54" fmla="*/ 269731 h 1285418"/>
              <a:gd name="connsiteX55" fmla="*/ 560678 w 1362345"/>
              <a:gd name="connsiteY55" fmla="*/ 256069 h 1285418"/>
              <a:gd name="connsiteX56" fmla="*/ 662258 w 1362345"/>
              <a:gd name="connsiteY56" fmla="*/ 292695 h 1285418"/>
              <a:gd name="connsiteX57" fmla="*/ 680571 w 1362345"/>
              <a:gd name="connsiteY57" fmla="*/ 321309 h 1285418"/>
              <a:gd name="connsiteX58" fmla="*/ 699456 w 1362345"/>
              <a:gd name="connsiteY58" fmla="*/ 439198 h 1285418"/>
              <a:gd name="connsiteX59" fmla="*/ 712046 w 1362345"/>
              <a:gd name="connsiteY59" fmla="*/ 699014 h 1285418"/>
              <a:gd name="connsiteX60" fmla="*/ 712332 w 1362345"/>
              <a:gd name="connsiteY60" fmla="*/ 830066 h 1285418"/>
              <a:gd name="connsiteX61" fmla="*/ 700887 w 1362345"/>
              <a:gd name="connsiteY61" fmla="*/ 840939 h 1285418"/>
              <a:gd name="connsiteX62" fmla="*/ 644803 w 1362345"/>
              <a:gd name="connsiteY62" fmla="*/ 842370 h 1285418"/>
              <a:gd name="connsiteX63" fmla="*/ 632499 w 1362345"/>
              <a:gd name="connsiteY63" fmla="*/ 854102 h 1285418"/>
              <a:gd name="connsiteX64" fmla="*/ 632785 w 1362345"/>
              <a:gd name="connsiteY64" fmla="*/ 892444 h 1285418"/>
              <a:gd name="connsiteX65" fmla="*/ 623915 w 1362345"/>
              <a:gd name="connsiteY65" fmla="*/ 901601 h 1285418"/>
              <a:gd name="connsiteX66" fmla="*/ 586717 w 1362345"/>
              <a:gd name="connsiteY66" fmla="*/ 901601 h 1285418"/>
              <a:gd name="connsiteX67" fmla="*/ 577847 w 1362345"/>
              <a:gd name="connsiteY67" fmla="*/ 892444 h 1285418"/>
              <a:gd name="connsiteX68" fmla="*/ 577847 w 1362345"/>
              <a:gd name="connsiteY68" fmla="*/ 860110 h 1285418"/>
              <a:gd name="connsiteX69" fmla="*/ 570121 w 1362345"/>
              <a:gd name="connsiteY69" fmla="*/ 853815 h 1285418"/>
              <a:gd name="connsiteX70" fmla="*/ 470258 w 1362345"/>
              <a:gd name="connsiteY70" fmla="*/ 900456 h 1285418"/>
              <a:gd name="connsiteX71" fmla="*/ 471117 w 1362345"/>
              <a:gd name="connsiteY71" fmla="*/ 1005183 h 1285418"/>
              <a:gd name="connsiteX72" fmla="*/ 585286 w 1362345"/>
              <a:gd name="connsiteY72" fmla="*/ 1054399 h 1285418"/>
              <a:gd name="connsiteX73" fmla="*/ 693447 w 1362345"/>
              <a:gd name="connsiteY73" fmla="*/ 1064414 h 1285418"/>
              <a:gd name="connsiteX74" fmla="*/ 703462 w 1362345"/>
              <a:gd name="connsiteY74" fmla="*/ 1071854 h 1285418"/>
              <a:gd name="connsiteX75" fmla="*/ 685435 w 1362345"/>
              <a:gd name="connsiteY75" fmla="*/ 1224938 h 1285418"/>
              <a:gd name="connsiteX76" fmla="*/ 662258 w 1362345"/>
              <a:gd name="connsiteY76" fmla="*/ 1253838 h 1285418"/>
              <a:gd name="connsiteX77" fmla="*/ 363814 w 1362345"/>
              <a:gd name="connsiteY77" fmla="*/ 1188026 h 1285418"/>
              <a:gd name="connsiteX78" fmla="*/ 259373 w 1362345"/>
              <a:gd name="connsiteY78" fmla="*/ 979717 h 1285418"/>
              <a:gd name="connsiteX79" fmla="*/ 235624 w 1362345"/>
              <a:gd name="connsiteY79" fmla="*/ 655234 h 1285418"/>
              <a:gd name="connsiteX80" fmla="*/ 290276 w 1362345"/>
              <a:gd name="connsiteY80" fmla="*/ 425463 h 1285418"/>
              <a:gd name="connsiteX81" fmla="*/ 560678 w 1362345"/>
              <a:gd name="connsiteY81" fmla="*/ 256069 h 1285418"/>
              <a:gd name="connsiteX82" fmla="*/ 1075112 w 1362345"/>
              <a:gd name="connsiteY82" fmla="*/ 250403 h 1285418"/>
              <a:gd name="connsiteX83" fmla="*/ 1123228 w 1362345"/>
              <a:gd name="connsiteY83" fmla="*/ 260074 h 1285418"/>
              <a:gd name="connsiteX84" fmla="*/ 1325529 w 1362345"/>
              <a:gd name="connsiteY84" fmla="*/ 459800 h 1285418"/>
              <a:gd name="connsiteX85" fmla="*/ 1360152 w 1362345"/>
              <a:gd name="connsiteY85" fmla="*/ 631484 h 1285418"/>
              <a:gd name="connsiteX86" fmla="*/ 1325243 w 1362345"/>
              <a:gd name="connsiteY86" fmla="*/ 950530 h 1285418"/>
              <a:gd name="connsiteX87" fmla="*/ 1142400 w 1362345"/>
              <a:gd name="connsiteY87" fmla="*/ 1157123 h 1285418"/>
              <a:gd name="connsiteX88" fmla="*/ 1095187 w 1362345"/>
              <a:gd name="connsiteY88" fmla="*/ 1172002 h 1285418"/>
              <a:gd name="connsiteX89" fmla="*/ 1116647 w 1362345"/>
              <a:gd name="connsiteY89" fmla="*/ 1099895 h 1285418"/>
              <a:gd name="connsiteX90" fmla="*/ 1130096 w 1362345"/>
              <a:gd name="connsiteY90" fmla="*/ 875848 h 1285418"/>
              <a:gd name="connsiteX91" fmla="*/ 1102054 w 1362345"/>
              <a:gd name="connsiteY91" fmla="*/ 637493 h 1285418"/>
              <a:gd name="connsiteX92" fmla="*/ 1003908 w 1362345"/>
              <a:gd name="connsiteY92" fmla="*/ 377964 h 1285418"/>
              <a:gd name="connsiteX93" fmla="*/ 936951 w 1362345"/>
              <a:gd name="connsiteY93" fmla="*/ 298989 h 1285418"/>
              <a:gd name="connsiteX94" fmla="*/ 938382 w 1362345"/>
              <a:gd name="connsiteY94" fmla="*/ 284968 h 1285418"/>
              <a:gd name="connsiteX95" fmla="*/ 1028230 w 1362345"/>
              <a:gd name="connsiteY95" fmla="*/ 251597 h 1285418"/>
              <a:gd name="connsiteX96" fmla="*/ 1075112 w 1362345"/>
              <a:gd name="connsiteY96" fmla="*/ 250403 h 1285418"/>
              <a:gd name="connsiteX97" fmla="*/ 423402 w 1362345"/>
              <a:gd name="connsiteY97" fmla="*/ 224127 h 1285418"/>
              <a:gd name="connsiteX98" fmla="*/ 514323 w 1362345"/>
              <a:gd name="connsiteY98" fmla="*/ 244050 h 1285418"/>
              <a:gd name="connsiteX99" fmla="*/ 516898 w 1362345"/>
              <a:gd name="connsiteY99" fmla="*/ 246912 h 1285418"/>
              <a:gd name="connsiteX100" fmla="*/ 362669 w 1362345"/>
              <a:gd name="connsiteY100" fmla="*/ 316443 h 1285418"/>
              <a:gd name="connsiteX101" fmla="*/ 250216 w 1362345"/>
              <a:gd name="connsiteY101" fmla="*/ 497284 h 1285418"/>
              <a:gd name="connsiteX102" fmla="*/ 223033 w 1362345"/>
              <a:gd name="connsiteY102" fmla="*/ 756813 h 1285418"/>
              <a:gd name="connsiteX103" fmla="*/ 240488 w 1362345"/>
              <a:gd name="connsiteY103" fmla="*/ 944807 h 1285418"/>
              <a:gd name="connsiteX104" fmla="*/ 319462 w 1362345"/>
              <a:gd name="connsiteY104" fmla="*/ 1149969 h 1285418"/>
              <a:gd name="connsiteX105" fmla="*/ 321465 w 1362345"/>
              <a:gd name="connsiteY105" fmla="*/ 1154261 h 1285418"/>
              <a:gd name="connsiteX106" fmla="*/ 283981 w 1362345"/>
              <a:gd name="connsiteY106" fmla="*/ 1149683 h 1285418"/>
              <a:gd name="connsiteX107" fmla="*/ 82825 w 1362345"/>
              <a:gd name="connsiteY107" fmla="*/ 1002035 h 1285418"/>
              <a:gd name="connsiteX108" fmla="*/ 989 w 1362345"/>
              <a:gd name="connsiteY108" fmla="*/ 728485 h 1285418"/>
              <a:gd name="connsiteX109" fmla="*/ 63081 w 1362345"/>
              <a:gd name="connsiteY109" fmla="*/ 418881 h 1285418"/>
              <a:gd name="connsiteX110" fmla="*/ 330335 w 1362345"/>
              <a:gd name="connsiteY110" fmla="*/ 225451 h 1285418"/>
              <a:gd name="connsiteX111" fmla="*/ 423402 w 1362345"/>
              <a:gd name="connsiteY111" fmla="*/ 224127 h 1285418"/>
              <a:gd name="connsiteX112" fmla="*/ 737334 w 1362345"/>
              <a:gd name="connsiteY112" fmla="*/ 8 h 1285418"/>
              <a:gd name="connsiteX113" fmla="*/ 775284 w 1362345"/>
              <a:gd name="connsiteY113" fmla="*/ 16855 h 1285418"/>
              <a:gd name="connsiteX114" fmla="*/ 806759 w 1362345"/>
              <a:gd name="connsiteY114" fmla="*/ 49475 h 1285418"/>
              <a:gd name="connsiteX115" fmla="*/ 817632 w 1362345"/>
              <a:gd name="connsiteY115" fmla="*/ 80378 h 1285418"/>
              <a:gd name="connsiteX116" fmla="*/ 805042 w 1362345"/>
              <a:gd name="connsiteY116" fmla="*/ 115860 h 1285418"/>
              <a:gd name="connsiteX117" fmla="*/ 761549 w 1362345"/>
              <a:gd name="connsiteY117" fmla="*/ 166794 h 1285418"/>
              <a:gd name="connsiteX118" fmla="*/ 726926 w 1362345"/>
              <a:gd name="connsiteY118" fmla="*/ 212576 h 1285418"/>
              <a:gd name="connsiteX119" fmla="*/ 710329 w 1362345"/>
              <a:gd name="connsiteY119" fmla="*/ 266656 h 1285418"/>
              <a:gd name="connsiteX120" fmla="*/ 700314 w 1362345"/>
              <a:gd name="connsiteY120" fmla="*/ 283252 h 1285418"/>
              <a:gd name="connsiteX121" fmla="*/ 663974 w 1362345"/>
              <a:gd name="connsiteY121" fmla="*/ 280105 h 1285418"/>
              <a:gd name="connsiteX122" fmla="*/ 627062 w 1362345"/>
              <a:gd name="connsiteY122" fmla="*/ 258358 h 1285418"/>
              <a:gd name="connsiteX123" fmla="*/ 618478 w 1362345"/>
              <a:gd name="connsiteY123" fmla="*/ 247199 h 1285418"/>
              <a:gd name="connsiteX124" fmla="*/ 621339 w 1362345"/>
              <a:gd name="connsiteY124" fmla="*/ 137606 h 1285418"/>
              <a:gd name="connsiteX125" fmla="*/ 683146 w 1362345"/>
              <a:gd name="connsiteY125" fmla="*/ 26870 h 1285418"/>
              <a:gd name="connsiteX126" fmla="*/ 698311 w 1362345"/>
              <a:gd name="connsiteY126" fmla="*/ 15139 h 1285418"/>
              <a:gd name="connsiteX127" fmla="*/ 737334 w 1362345"/>
              <a:gd name="connsiteY127" fmla="*/ 8 h 12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362345" h="1285418">
                <a:moveTo>
                  <a:pt x="874859" y="583984"/>
                </a:moveTo>
                <a:cubicBezTo>
                  <a:pt x="894602" y="583126"/>
                  <a:pt x="906620" y="595431"/>
                  <a:pt x="918924" y="611455"/>
                </a:cubicBezTo>
                <a:cubicBezTo>
                  <a:pt x="880295" y="593141"/>
                  <a:pt x="870853" y="593427"/>
                  <a:pt x="834799" y="613744"/>
                </a:cubicBezTo>
                <a:cubicBezTo>
                  <a:pt x="839950" y="599723"/>
                  <a:pt x="859407" y="584557"/>
                  <a:pt x="874859" y="583984"/>
                </a:cubicBezTo>
                <a:close/>
                <a:moveTo>
                  <a:pt x="510604" y="583984"/>
                </a:moveTo>
                <a:cubicBezTo>
                  <a:pt x="530348" y="583984"/>
                  <a:pt x="542080" y="596861"/>
                  <a:pt x="554956" y="613744"/>
                </a:cubicBezTo>
                <a:cubicBezTo>
                  <a:pt x="518331" y="592568"/>
                  <a:pt x="504595" y="592854"/>
                  <a:pt x="467969" y="614316"/>
                </a:cubicBezTo>
                <a:cubicBezTo>
                  <a:pt x="475695" y="598292"/>
                  <a:pt x="494866" y="583984"/>
                  <a:pt x="510604" y="583984"/>
                </a:cubicBezTo>
                <a:close/>
                <a:moveTo>
                  <a:pt x="892314" y="492705"/>
                </a:moveTo>
                <a:cubicBezTo>
                  <a:pt x="870281" y="485838"/>
                  <a:pt x="848248" y="495853"/>
                  <a:pt x="831938" y="520461"/>
                </a:cubicBezTo>
                <a:cubicBezTo>
                  <a:pt x="817059" y="542494"/>
                  <a:pt x="810478" y="567674"/>
                  <a:pt x="808475" y="593713"/>
                </a:cubicBezTo>
                <a:cubicBezTo>
                  <a:pt x="806186" y="624616"/>
                  <a:pt x="809333" y="654947"/>
                  <a:pt x="823640" y="684992"/>
                </a:cubicBezTo>
                <a:cubicBezTo>
                  <a:pt x="837375" y="662673"/>
                  <a:pt x="851110" y="641785"/>
                  <a:pt x="879151" y="641499"/>
                </a:cubicBezTo>
                <a:cubicBezTo>
                  <a:pt x="907765" y="641213"/>
                  <a:pt x="922072" y="662387"/>
                  <a:pt x="935521" y="683848"/>
                </a:cubicBezTo>
                <a:cubicBezTo>
                  <a:pt x="936951" y="682417"/>
                  <a:pt x="938096" y="681558"/>
                  <a:pt x="938382" y="680700"/>
                </a:cubicBezTo>
                <a:cubicBezTo>
                  <a:pt x="959843" y="624329"/>
                  <a:pt x="957267" y="569677"/>
                  <a:pt x="924647" y="518172"/>
                </a:cubicBezTo>
                <a:cubicBezTo>
                  <a:pt x="917208" y="506154"/>
                  <a:pt x="906334" y="496997"/>
                  <a:pt x="892314" y="492705"/>
                </a:cubicBezTo>
                <a:close/>
                <a:moveTo>
                  <a:pt x="512642" y="490417"/>
                </a:moveTo>
                <a:cubicBezTo>
                  <a:pt x="494222" y="490775"/>
                  <a:pt x="475838" y="503008"/>
                  <a:pt x="462246" y="526757"/>
                </a:cubicBezTo>
                <a:cubicBezTo>
                  <a:pt x="449370" y="548790"/>
                  <a:pt x="443933" y="573397"/>
                  <a:pt x="442216" y="598578"/>
                </a:cubicBezTo>
                <a:cubicBezTo>
                  <a:pt x="440500" y="627765"/>
                  <a:pt x="444506" y="656379"/>
                  <a:pt x="457954" y="685279"/>
                </a:cubicBezTo>
                <a:cubicBezTo>
                  <a:pt x="471403" y="662388"/>
                  <a:pt x="485710" y="641786"/>
                  <a:pt x="513465" y="641214"/>
                </a:cubicBezTo>
                <a:cubicBezTo>
                  <a:pt x="542079" y="640927"/>
                  <a:pt x="556386" y="661816"/>
                  <a:pt x="570121" y="684135"/>
                </a:cubicBezTo>
                <a:cubicBezTo>
                  <a:pt x="571551" y="681559"/>
                  <a:pt x="572982" y="680128"/>
                  <a:pt x="573555" y="678412"/>
                </a:cubicBezTo>
                <a:cubicBezTo>
                  <a:pt x="593298" y="625762"/>
                  <a:pt x="591581" y="573970"/>
                  <a:pt x="563253" y="525326"/>
                </a:cubicBezTo>
                <a:cubicBezTo>
                  <a:pt x="549519" y="501577"/>
                  <a:pt x="531063" y="490060"/>
                  <a:pt x="512642" y="490417"/>
                </a:cubicBezTo>
                <a:close/>
                <a:moveTo>
                  <a:pt x="837590" y="269731"/>
                </a:moveTo>
                <a:cubicBezTo>
                  <a:pt x="886877" y="276312"/>
                  <a:pt x="934520" y="300991"/>
                  <a:pt x="970430" y="349063"/>
                </a:cubicBezTo>
                <a:cubicBezTo>
                  <a:pt x="1005911" y="396562"/>
                  <a:pt x="1029088" y="450071"/>
                  <a:pt x="1049977" y="505009"/>
                </a:cubicBezTo>
                <a:cubicBezTo>
                  <a:pt x="1091753" y="615745"/>
                  <a:pt x="1112641" y="730488"/>
                  <a:pt x="1117219" y="848378"/>
                </a:cubicBezTo>
                <a:cubicBezTo>
                  <a:pt x="1117792" y="867263"/>
                  <a:pt x="1118936" y="886434"/>
                  <a:pt x="1119795" y="905606"/>
                </a:cubicBezTo>
                <a:cubicBezTo>
                  <a:pt x="1120367" y="971132"/>
                  <a:pt x="1117792" y="1036371"/>
                  <a:pt x="1105774" y="1100753"/>
                </a:cubicBezTo>
                <a:cubicBezTo>
                  <a:pt x="1084599" y="1205194"/>
                  <a:pt x="1025941" y="1261850"/>
                  <a:pt x="920641" y="1279876"/>
                </a:cubicBezTo>
                <a:cubicBezTo>
                  <a:pt x="861983" y="1289891"/>
                  <a:pt x="804469" y="1287030"/>
                  <a:pt x="748671" y="1265569"/>
                </a:cubicBezTo>
                <a:cubicBezTo>
                  <a:pt x="732075" y="1259274"/>
                  <a:pt x="716624" y="1250976"/>
                  <a:pt x="702603" y="1240389"/>
                </a:cubicBezTo>
                <a:cubicBezTo>
                  <a:pt x="698311" y="1237242"/>
                  <a:pt x="696308" y="1234380"/>
                  <a:pt x="697739" y="1228371"/>
                </a:cubicBezTo>
                <a:cubicBezTo>
                  <a:pt x="708612" y="1179155"/>
                  <a:pt x="712618" y="1129081"/>
                  <a:pt x="715193" y="1079006"/>
                </a:cubicBezTo>
                <a:cubicBezTo>
                  <a:pt x="715765" y="1067561"/>
                  <a:pt x="719199" y="1064127"/>
                  <a:pt x="730072" y="1063269"/>
                </a:cubicBezTo>
                <a:cubicBezTo>
                  <a:pt x="753822" y="1061266"/>
                  <a:pt x="753536" y="1060693"/>
                  <a:pt x="753822" y="1036371"/>
                </a:cubicBezTo>
                <a:cubicBezTo>
                  <a:pt x="753822" y="1025498"/>
                  <a:pt x="748958" y="1010905"/>
                  <a:pt x="755825" y="1004038"/>
                </a:cubicBezTo>
                <a:cubicBezTo>
                  <a:pt x="763265" y="996312"/>
                  <a:pt x="777858" y="1002035"/>
                  <a:pt x="789303" y="1001176"/>
                </a:cubicBezTo>
                <a:cubicBezTo>
                  <a:pt x="789876" y="1001176"/>
                  <a:pt x="790734" y="1001176"/>
                  <a:pt x="791592" y="1001176"/>
                </a:cubicBezTo>
                <a:cubicBezTo>
                  <a:pt x="808475" y="1001176"/>
                  <a:pt x="808475" y="1001176"/>
                  <a:pt x="808475" y="1017772"/>
                </a:cubicBezTo>
                <a:cubicBezTo>
                  <a:pt x="808475" y="1025784"/>
                  <a:pt x="808761" y="1033796"/>
                  <a:pt x="808475" y="1041808"/>
                </a:cubicBezTo>
                <a:cubicBezTo>
                  <a:pt x="808189" y="1048103"/>
                  <a:pt x="809047" y="1051251"/>
                  <a:pt x="817059" y="1048962"/>
                </a:cubicBezTo>
                <a:cubicBezTo>
                  <a:pt x="848248" y="1039519"/>
                  <a:pt x="878007" y="1027501"/>
                  <a:pt x="903187" y="1006327"/>
                </a:cubicBezTo>
                <a:cubicBezTo>
                  <a:pt x="940671" y="974565"/>
                  <a:pt x="941243" y="934792"/>
                  <a:pt x="904331" y="902172"/>
                </a:cubicBezTo>
                <a:cubicBezTo>
                  <a:pt x="872284" y="873844"/>
                  <a:pt x="832797" y="861254"/>
                  <a:pt x="792165" y="851811"/>
                </a:cubicBezTo>
                <a:cubicBezTo>
                  <a:pt x="773566" y="847519"/>
                  <a:pt x="754680" y="844658"/>
                  <a:pt x="735509" y="843227"/>
                </a:cubicBezTo>
                <a:cubicBezTo>
                  <a:pt x="726925" y="842655"/>
                  <a:pt x="724064" y="840080"/>
                  <a:pt x="724064" y="831210"/>
                </a:cubicBezTo>
                <a:cubicBezTo>
                  <a:pt x="724922" y="761105"/>
                  <a:pt x="724636" y="690715"/>
                  <a:pt x="722061" y="620610"/>
                </a:cubicBezTo>
                <a:cubicBezTo>
                  <a:pt x="718627" y="527901"/>
                  <a:pt x="715479" y="434905"/>
                  <a:pt x="698025" y="343340"/>
                </a:cubicBezTo>
                <a:cubicBezTo>
                  <a:pt x="696022" y="332753"/>
                  <a:pt x="693447" y="322166"/>
                  <a:pt x="689727" y="312151"/>
                </a:cubicBezTo>
                <a:cubicBezTo>
                  <a:pt x="687438" y="305570"/>
                  <a:pt x="688868" y="302422"/>
                  <a:pt x="694877" y="298989"/>
                </a:cubicBezTo>
                <a:cubicBezTo>
                  <a:pt x="737369" y="274667"/>
                  <a:pt x="788302" y="263150"/>
                  <a:pt x="837590" y="269731"/>
                </a:cubicBezTo>
                <a:close/>
                <a:moveTo>
                  <a:pt x="560678" y="256069"/>
                </a:moveTo>
                <a:cubicBezTo>
                  <a:pt x="598449" y="254638"/>
                  <a:pt x="632785" y="268373"/>
                  <a:pt x="662258" y="292695"/>
                </a:cubicBezTo>
                <a:cubicBezTo>
                  <a:pt x="671700" y="300420"/>
                  <a:pt x="677423" y="309863"/>
                  <a:pt x="680571" y="321309"/>
                </a:cubicBezTo>
                <a:cubicBezTo>
                  <a:pt x="691158" y="359937"/>
                  <a:pt x="695736" y="399425"/>
                  <a:pt x="699456" y="439198"/>
                </a:cubicBezTo>
                <a:cubicBezTo>
                  <a:pt x="707468" y="520176"/>
                  <a:pt x="709757" y="601439"/>
                  <a:pt x="712046" y="699014"/>
                </a:cubicBezTo>
                <a:cubicBezTo>
                  <a:pt x="712046" y="731920"/>
                  <a:pt x="712046" y="781136"/>
                  <a:pt x="712332" y="830066"/>
                </a:cubicBezTo>
                <a:cubicBezTo>
                  <a:pt x="712618" y="838936"/>
                  <a:pt x="710043" y="841797"/>
                  <a:pt x="700887" y="840939"/>
                </a:cubicBezTo>
                <a:cubicBezTo>
                  <a:pt x="682288" y="839508"/>
                  <a:pt x="663402" y="841511"/>
                  <a:pt x="644803" y="842370"/>
                </a:cubicBezTo>
                <a:cubicBezTo>
                  <a:pt x="636505" y="842942"/>
                  <a:pt x="632499" y="845517"/>
                  <a:pt x="632499" y="854102"/>
                </a:cubicBezTo>
                <a:cubicBezTo>
                  <a:pt x="633358" y="866978"/>
                  <a:pt x="632499" y="879568"/>
                  <a:pt x="632785" y="892444"/>
                </a:cubicBezTo>
                <a:cubicBezTo>
                  <a:pt x="633072" y="899025"/>
                  <a:pt x="630782" y="901887"/>
                  <a:pt x="623915" y="901601"/>
                </a:cubicBezTo>
                <a:cubicBezTo>
                  <a:pt x="611325" y="901315"/>
                  <a:pt x="599021" y="901315"/>
                  <a:pt x="586717" y="901601"/>
                </a:cubicBezTo>
                <a:cubicBezTo>
                  <a:pt x="579850" y="901887"/>
                  <a:pt x="577560" y="899025"/>
                  <a:pt x="577847" y="892444"/>
                </a:cubicBezTo>
                <a:cubicBezTo>
                  <a:pt x="578133" y="881571"/>
                  <a:pt x="577560" y="870984"/>
                  <a:pt x="577847" y="860110"/>
                </a:cubicBezTo>
                <a:cubicBezTo>
                  <a:pt x="578133" y="854388"/>
                  <a:pt x="575844" y="852385"/>
                  <a:pt x="570121" y="853815"/>
                </a:cubicBezTo>
                <a:cubicBezTo>
                  <a:pt x="534067" y="863258"/>
                  <a:pt x="499158" y="875562"/>
                  <a:pt x="470258" y="900456"/>
                </a:cubicBezTo>
                <a:cubicBezTo>
                  <a:pt x="432488" y="933076"/>
                  <a:pt x="432774" y="973136"/>
                  <a:pt x="471117" y="1005183"/>
                </a:cubicBezTo>
                <a:cubicBezTo>
                  <a:pt x="504309" y="1032939"/>
                  <a:pt x="544082" y="1045529"/>
                  <a:pt x="585286" y="1054399"/>
                </a:cubicBezTo>
                <a:cubicBezTo>
                  <a:pt x="621054" y="1062125"/>
                  <a:pt x="657107" y="1064986"/>
                  <a:pt x="693447" y="1064414"/>
                </a:cubicBezTo>
                <a:cubicBezTo>
                  <a:pt x="698597" y="1064414"/>
                  <a:pt x="704034" y="1063269"/>
                  <a:pt x="703462" y="1071854"/>
                </a:cubicBezTo>
                <a:cubicBezTo>
                  <a:pt x="699456" y="1123073"/>
                  <a:pt x="696308" y="1174578"/>
                  <a:pt x="685435" y="1224938"/>
                </a:cubicBezTo>
                <a:cubicBezTo>
                  <a:pt x="682574" y="1238673"/>
                  <a:pt x="675992" y="1247543"/>
                  <a:pt x="662258" y="1253838"/>
                </a:cubicBezTo>
                <a:cubicBezTo>
                  <a:pt x="558675" y="1300765"/>
                  <a:pt x="443647" y="1275585"/>
                  <a:pt x="363814" y="1188026"/>
                </a:cubicBezTo>
                <a:cubicBezTo>
                  <a:pt x="309448" y="1128509"/>
                  <a:pt x="277972" y="1056974"/>
                  <a:pt x="259373" y="979717"/>
                </a:cubicBezTo>
                <a:cubicBezTo>
                  <a:pt x="233621" y="872987"/>
                  <a:pt x="229901" y="764254"/>
                  <a:pt x="235624" y="655234"/>
                </a:cubicBezTo>
                <a:cubicBezTo>
                  <a:pt x="239916" y="575687"/>
                  <a:pt x="252792" y="497284"/>
                  <a:pt x="290276" y="425463"/>
                </a:cubicBezTo>
                <a:cubicBezTo>
                  <a:pt x="347218" y="316730"/>
                  <a:pt x="438497" y="260361"/>
                  <a:pt x="560678" y="256069"/>
                </a:cubicBezTo>
                <a:close/>
                <a:moveTo>
                  <a:pt x="1075112" y="250403"/>
                </a:moveTo>
                <a:cubicBezTo>
                  <a:pt x="1090948" y="251794"/>
                  <a:pt x="1106990" y="254995"/>
                  <a:pt x="1123228" y="260074"/>
                </a:cubicBezTo>
                <a:cubicBezTo>
                  <a:pt x="1224522" y="291836"/>
                  <a:pt x="1289762" y="361368"/>
                  <a:pt x="1325529" y="459800"/>
                </a:cubicBezTo>
                <a:cubicBezTo>
                  <a:pt x="1345845" y="515311"/>
                  <a:pt x="1356432" y="572825"/>
                  <a:pt x="1360152" y="631484"/>
                </a:cubicBezTo>
                <a:cubicBezTo>
                  <a:pt x="1367305" y="739931"/>
                  <a:pt x="1357291" y="846375"/>
                  <a:pt x="1325243" y="950530"/>
                </a:cubicBezTo>
                <a:cubicBezTo>
                  <a:pt x="1295484" y="1046959"/>
                  <a:pt x="1236826" y="1117922"/>
                  <a:pt x="1142400" y="1157123"/>
                </a:cubicBezTo>
                <a:cubicBezTo>
                  <a:pt x="1127520" y="1163418"/>
                  <a:pt x="1112641" y="1168855"/>
                  <a:pt x="1095187" y="1172002"/>
                </a:cubicBezTo>
                <a:cubicBezTo>
                  <a:pt x="1104629" y="1147394"/>
                  <a:pt x="1111783" y="1123931"/>
                  <a:pt x="1116647" y="1099895"/>
                </a:cubicBezTo>
                <a:cubicBezTo>
                  <a:pt x="1131240" y="1025785"/>
                  <a:pt x="1133243" y="950816"/>
                  <a:pt x="1130096" y="875848"/>
                </a:cubicBezTo>
                <a:cubicBezTo>
                  <a:pt x="1126948" y="795729"/>
                  <a:pt x="1121511" y="715610"/>
                  <a:pt x="1102054" y="637493"/>
                </a:cubicBezTo>
                <a:cubicBezTo>
                  <a:pt x="1079449" y="547358"/>
                  <a:pt x="1051980" y="458655"/>
                  <a:pt x="1003908" y="377964"/>
                </a:cubicBezTo>
                <a:cubicBezTo>
                  <a:pt x="986167" y="347919"/>
                  <a:pt x="964993" y="320450"/>
                  <a:pt x="936951" y="298989"/>
                </a:cubicBezTo>
                <a:cubicBezTo>
                  <a:pt x="928081" y="292122"/>
                  <a:pt x="931229" y="289547"/>
                  <a:pt x="938382" y="284968"/>
                </a:cubicBezTo>
                <a:cubicBezTo>
                  <a:pt x="967425" y="267227"/>
                  <a:pt x="997398" y="255925"/>
                  <a:pt x="1028230" y="251597"/>
                </a:cubicBezTo>
                <a:cubicBezTo>
                  <a:pt x="1043646" y="249433"/>
                  <a:pt x="1059277" y="249013"/>
                  <a:pt x="1075112" y="250403"/>
                </a:cubicBezTo>
                <a:close/>
                <a:moveTo>
                  <a:pt x="423402" y="224127"/>
                </a:moveTo>
                <a:cubicBezTo>
                  <a:pt x="454091" y="227382"/>
                  <a:pt x="484422" y="234178"/>
                  <a:pt x="514323" y="244050"/>
                </a:cubicBezTo>
                <a:cubicBezTo>
                  <a:pt x="515182" y="244336"/>
                  <a:pt x="515468" y="245195"/>
                  <a:pt x="516898" y="246912"/>
                </a:cubicBezTo>
                <a:cubicBezTo>
                  <a:pt x="459384" y="258357"/>
                  <a:pt x="407593" y="280104"/>
                  <a:pt x="362669" y="316443"/>
                </a:cubicBezTo>
                <a:cubicBezTo>
                  <a:pt x="304297" y="363656"/>
                  <a:pt x="270532" y="426607"/>
                  <a:pt x="250216" y="497284"/>
                </a:cubicBezTo>
                <a:cubicBezTo>
                  <a:pt x="225608" y="581981"/>
                  <a:pt x="220744" y="669255"/>
                  <a:pt x="223033" y="756813"/>
                </a:cubicBezTo>
                <a:cubicBezTo>
                  <a:pt x="224750" y="819764"/>
                  <a:pt x="228470" y="882715"/>
                  <a:pt x="240488" y="944807"/>
                </a:cubicBezTo>
                <a:cubicBezTo>
                  <a:pt x="254508" y="1017773"/>
                  <a:pt x="278258" y="1087305"/>
                  <a:pt x="319462" y="1149969"/>
                </a:cubicBezTo>
                <a:cubicBezTo>
                  <a:pt x="320034" y="1150827"/>
                  <a:pt x="320321" y="1151972"/>
                  <a:pt x="321465" y="1154261"/>
                </a:cubicBezTo>
                <a:cubicBezTo>
                  <a:pt x="308303" y="1155120"/>
                  <a:pt x="295999" y="1152258"/>
                  <a:pt x="283981" y="1149683"/>
                </a:cubicBezTo>
                <a:cubicBezTo>
                  <a:pt x="194419" y="1131084"/>
                  <a:pt x="129179" y="1079006"/>
                  <a:pt x="82825" y="1002035"/>
                </a:cubicBezTo>
                <a:cubicBezTo>
                  <a:pt x="32464" y="917910"/>
                  <a:pt x="6139" y="826059"/>
                  <a:pt x="989" y="728485"/>
                </a:cubicBezTo>
                <a:cubicBezTo>
                  <a:pt x="-4734" y="620038"/>
                  <a:pt x="14151" y="516455"/>
                  <a:pt x="63081" y="418881"/>
                </a:cubicBezTo>
                <a:cubicBezTo>
                  <a:pt x="118592" y="308432"/>
                  <a:pt x="207295" y="242619"/>
                  <a:pt x="330335" y="225451"/>
                </a:cubicBezTo>
                <a:cubicBezTo>
                  <a:pt x="361668" y="221159"/>
                  <a:pt x="392714" y="220873"/>
                  <a:pt x="423402" y="224127"/>
                </a:cubicBezTo>
                <a:close/>
                <a:moveTo>
                  <a:pt x="737334" y="8"/>
                </a:moveTo>
                <a:cubicBezTo>
                  <a:pt x="749102" y="259"/>
                  <a:pt x="760690" y="5838"/>
                  <a:pt x="775284" y="16855"/>
                </a:cubicBezTo>
                <a:cubicBezTo>
                  <a:pt x="787587" y="26012"/>
                  <a:pt x="798175" y="36599"/>
                  <a:pt x="806759" y="49475"/>
                </a:cubicBezTo>
                <a:cubicBezTo>
                  <a:pt x="813054" y="59204"/>
                  <a:pt x="817060" y="69791"/>
                  <a:pt x="817632" y="80378"/>
                </a:cubicBezTo>
                <a:cubicBezTo>
                  <a:pt x="817632" y="94685"/>
                  <a:pt x="812482" y="105845"/>
                  <a:pt x="805042" y="115860"/>
                </a:cubicBezTo>
                <a:cubicBezTo>
                  <a:pt x="791593" y="133886"/>
                  <a:pt x="776142" y="149910"/>
                  <a:pt x="761549" y="166794"/>
                </a:cubicBezTo>
                <a:cubicBezTo>
                  <a:pt x="748959" y="181100"/>
                  <a:pt x="736941" y="195980"/>
                  <a:pt x="726926" y="212576"/>
                </a:cubicBezTo>
                <a:cubicBezTo>
                  <a:pt x="717197" y="229172"/>
                  <a:pt x="709757" y="246913"/>
                  <a:pt x="710329" y="266656"/>
                </a:cubicBezTo>
                <a:cubicBezTo>
                  <a:pt x="710615" y="275240"/>
                  <a:pt x="706609" y="278388"/>
                  <a:pt x="700314" y="283252"/>
                </a:cubicBezTo>
                <a:cubicBezTo>
                  <a:pt x="686579" y="293553"/>
                  <a:pt x="675992" y="292409"/>
                  <a:pt x="663974" y="280105"/>
                </a:cubicBezTo>
                <a:cubicBezTo>
                  <a:pt x="653959" y="269804"/>
                  <a:pt x="640511" y="263795"/>
                  <a:pt x="627062" y="258358"/>
                </a:cubicBezTo>
                <a:cubicBezTo>
                  <a:pt x="621626" y="256069"/>
                  <a:pt x="619050" y="253208"/>
                  <a:pt x="618478" y="247199"/>
                </a:cubicBezTo>
                <a:cubicBezTo>
                  <a:pt x="615044" y="210573"/>
                  <a:pt x="614758" y="173947"/>
                  <a:pt x="621339" y="137606"/>
                </a:cubicBezTo>
                <a:cubicBezTo>
                  <a:pt x="629065" y="93541"/>
                  <a:pt x="650526" y="57201"/>
                  <a:pt x="683146" y="26870"/>
                </a:cubicBezTo>
                <a:cubicBezTo>
                  <a:pt x="687724" y="22578"/>
                  <a:pt x="692874" y="18572"/>
                  <a:pt x="698311" y="15139"/>
                </a:cubicBezTo>
                <a:cubicBezTo>
                  <a:pt x="713620" y="4837"/>
                  <a:pt x="725566" y="-242"/>
                  <a:pt x="737334" y="8"/>
                </a:cubicBezTo>
                <a:close/>
              </a:path>
            </a:pathLst>
          </a:custGeom>
          <a:solidFill>
            <a:schemeClr val="accent4"/>
          </a:solidFill>
          <a:ln w="28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9C08C7F-7A4D-4325-9672-1DFD33FF6BF4}"/>
              </a:ext>
            </a:extLst>
          </p:cNvPr>
          <p:cNvGrpSpPr/>
          <p:nvPr/>
        </p:nvGrpSpPr>
        <p:grpSpPr>
          <a:xfrm>
            <a:off x="583664" y="4985172"/>
            <a:ext cx="1418142" cy="1529696"/>
            <a:chOff x="7699225" y="3614646"/>
            <a:chExt cx="2525880" cy="2724573"/>
          </a:xfrm>
        </p:grpSpPr>
        <p:grpSp>
          <p:nvGrpSpPr>
            <p:cNvPr id="78" name="Graphic 56">
              <a:extLst>
                <a:ext uri="{FF2B5EF4-FFF2-40B4-BE49-F238E27FC236}">
                  <a16:creationId xmlns:a16="http://schemas.microsoft.com/office/drawing/2014/main" id="{4A3B69A8-E15B-4F14-AAEA-E2DC61358AF6}"/>
                </a:ext>
              </a:extLst>
            </p:cNvPr>
            <p:cNvGrpSpPr/>
            <p:nvPr/>
          </p:nvGrpSpPr>
          <p:grpSpPr>
            <a:xfrm>
              <a:off x="7699225" y="3614646"/>
              <a:ext cx="1041198" cy="2724573"/>
              <a:chOff x="7281267" y="102961"/>
              <a:chExt cx="1041198" cy="2724573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130D697-0705-4CD6-B0B8-5491AE5E7AAF}"/>
                  </a:ext>
                </a:extLst>
              </p:cNvPr>
              <p:cNvSpPr/>
              <p:nvPr/>
            </p:nvSpPr>
            <p:spPr>
              <a:xfrm>
                <a:off x="7280760" y="103402"/>
                <a:ext cx="1038081" cy="2724573"/>
              </a:xfrm>
              <a:custGeom>
                <a:avLst/>
                <a:gdLst>
                  <a:gd name="connsiteX0" fmla="*/ 749609 w 1038080"/>
                  <a:gd name="connsiteY0" fmla="*/ 2580733 h 2724573"/>
                  <a:gd name="connsiteX1" fmla="*/ 745244 w 1038080"/>
                  <a:gd name="connsiteY1" fmla="*/ 2583539 h 2724573"/>
                  <a:gd name="connsiteX2" fmla="*/ 546357 w 1038080"/>
                  <a:gd name="connsiteY2" fmla="*/ 2693270 h 2724573"/>
                  <a:gd name="connsiteX3" fmla="*/ 448783 w 1038080"/>
                  <a:gd name="connsiteY3" fmla="*/ 2717274 h 2724573"/>
                  <a:gd name="connsiteX4" fmla="*/ 185990 w 1038080"/>
                  <a:gd name="connsiteY4" fmla="*/ 2696699 h 2724573"/>
                  <a:gd name="connsiteX5" fmla="*/ 76259 w 1038080"/>
                  <a:gd name="connsiteY5" fmla="*/ 2635287 h 2724573"/>
                  <a:gd name="connsiteX6" fmla="*/ 819 w 1038080"/>
                  <a:gd name="connsiteY6" fmla="*/ 2495006 h 2724573"/>
                  <a:gd name="connsiteX7" fmla="*/ 15782 w 1038080"/>
                  <a:gd name="connsiteY7" fmla="*/ 2394939 h 2724573"/>
                  <a:gd name="connsiteX8" fmla="*/ 66595 w 1038080"/>
                  <a:gd name="connsiteY8" fmla="*/ 2295495 h 2724573"/>
                  <a:gd name="connsiteX9" fmla="*/ 79376 w 1038080"/>
                  <a:gd name="connsiteY9" fmla="*/ 2283025 h 2724573"/>
                  <a:gd name="connsiteX10" fmla="*/ 109926 w 1038080"/>
                  <a:gd name="connsiteY10" fmla="*/ 2293001 h 2724573"/>
                  <a:gd name="connsiteX11" fmla="*/ 117408 w 1038080"/>
                  <a:gd name="connsiteY11" fmla="*/ 2319810 h 2724573"/>
                  <a:gd name="connsiteX12" fmla="*/ 189107 w 1038080"/>
                  <a:gd name="connsiteY12" fmla="*/ 2424242 h 2724573"/>
                  <a:gd name="connsiteX13" fmla="*/ 278575 w 1038080"/>
                  <a:gd name="connsiteY13" fmla="*/ 2450116 h 2724573"/>
                  <a:gd name="connsiteX14" fmla="*/ 421662 w 1038080"/>
                  <a:gd name="connsiteY14" fmla="*/ 2412084 h 2724573"/>
                  <a:gd name="connsiteX15" fmla="*/ 513624 w 1038080"/>
                  <a:gd name="connsiteY15" fmla="*/ 2307029 h 2724573"/>
                  <a:gd name="connsiteX16" fmla="*/ 542616 w 1038080"/>
                  <a:gd name="connsiteY16" fmla="*/ 2186075 h 2724573"/>
                  <a:gd name="connsiteX17" fmla="*/ 533887 w 1038080"/>
                  <a:gd name="connsiteY17" fmla="*/ 1963807 h 2724573"/>
                  <a:gd name="connsiteX18" fmla="*/ 505207 w 1038080"/>
                  <a:gd name="connsiteY18" fmla="*/ 1810122 h 2724573"/>
                  <a:gd name="connsiteX19" fmla="*/ 466241 w 1038080"/>
                  <a:gd name="connsiteY19" fmla="*/ 1667658 h 2724573"/>
                  <a:gd name="connsiteX20" fmla="*/ 462811 w 1038080"/>
                  <a:gd name="connsiteY20" fmla="*/ 1653630 h 2724573"/>
                  <a:gd name="connsiteX21" fmla="*/ 472164 w 1038080"/>
                  <a:gd name="connsiteY21" fmla="*/ 1632744 h 2724573"/>
                  <a:gd name="connsiteX22" fmla="*/ 494920 w 1038080"/>
                  <a:gd name="connsiteY22" fmla="*/ 1634303 h 2724573"/>
                  <a:gd name="connsiteX23" fmla="*/ 503337 w 1038080"/>
                  <a:gd name="connsiteY23" fmla="*/ 1643966 h 2724573"/>
                  <a:gd name="connsiteX24" fmla="*/ 567866 w 1038080"/>
                  <a:gd name="connsiteY24" fmla="*/ 1717848 h 2724573"/>
                  <a:gd name="connsiteX25" fmla="*/ 572542 w 1038080"/>
                  <a:gd name="connsiteY25" fmla="*/ 1720342 h 2724573"/>
                  <a:gd name="connsiteX26" fmla="*/ 567866 w 1038080"/>
                  <a:gd name="connsiteY26" fmla="*/ 1684492 h 2724573"/>
                  <a:gd name="connsiteX27" fmla="*/ 531082 w 1038080"/>
                  <a:gd name="connsiteY27" fmla="*/ 1416399 h 2724573"/>
                  <a:gd name="connsiteX28" fmla="*/ 513624 w 1038080"/>
                  <a:gd name="connsiteY28" fmla="*/ 1272377 h 2724573"/>
                  <a:gd name="connsiteX29" fmla="*/ 487439 w 1038080"/>
                  <a:gd name="connsiteY29" fmla="*/ 1031093 h 2724573"/>
                  <a:gd name="connsiteX30" fmla="*/ 475904 w 1038080"/>
                  <a:gd name="connsiteY30" fmla="*/ 918868 h 2724573"/>
                  <a:gd name="connsiteX31" fmla="*/ 464370 w 1038080"/>
                  <a:gd name="connsiteY31" fmla="*/ 807579 h 2724573"/>
                  <a:gd name="connsiteX32" fmla="*/ 457824 w 1038080"/>
                  <a:gd name="connsiteY32" fmla="*/ 709693 h 2724573"/>
                  <a:gd name="connsiteX33" fmla="*/ 447848 w 1038080"/>
                  <a:gd name="connsiteY33" fmla="*/ 571594 h 2724573"/>
                  <a:gd name="connsiteX34" fmla="*/ 441302 w 1038080"/>
                  <a:gd name="connsiteY34" fmla="*/ 409492 h 2724573"/>
                  <a:gd name="connsiteX35" fmla="*/ 441302 w 1038080"/>
                  <a:gd name="connsiteY35" fmla="*/ 215592 h 2724573"/>
                  <a:gd name="connsiteX36" fmla="*/ 457824 w 1038080"/>
                  <a:gd name="connsiteY36" fmla="*/ 46631 h 2724573"/>
                  <a:gd name="connsiteX37" fmla="*/ 464058 w 1038080"/>
                  <a:gd name="connsiteY37" fmla="*/ 18575 h 2724573"/>
                  <a:gd name="connsiteX38" fmla="*/ 492115 w 1038080"/>
                  <a:gd name="connsiteY38" fmla="*/ 1117 h 2724573"/>
                  <a:gd name="connsiteX39" fmla="*/ 573166 w 1038080"/>
                  <a:gd name="connsiteY39" fmla="*/ 20445 h 2724573"/>
                  <a:gd name="connsiteX40" fmla="*/ 733710 w 1038080"/>
                  <a:gd name="connsiteY40" fmla="*/ 42578 h 2724573"/>
                  <a:gd name="connsiteX41" fmla="*/ 836271 w 1038080"/>
                  <a:gd name="connsiteY41" fmla="*/ 35097 h 2724573"/>
                  <a:gd name="connsiteX42" fmla="*/ 895501 w 1038080"/>
                  <a:gd name="connsiteY42" fmla="*/ 7352 h 2724573"/>
                  <a:gd name="connsiteX43" fmla="*/ 909529 w 1038080"/>
                  <a:gd name="connsiteY43" fmla="*/ 806 h 2724573"/>
                  <a:gd name="connsiteX44" fmla="*/ 934468 w 1038080"/>
                  <a:gd name="connsiteY44" fmla="*/ 23874 h 2724573"/>
                  <a:gd name="connsiteX45" fmla="*/ 934780 w 1038080"/>
                  <a:gd name="connsiteY45" fmla="*/ 187535 h 2724573"/>
                  <a:gd name="connsiteX46" fmla="*/ 934156 w 1038080"/>
                  <a:gd name="connsiteY46" fmla="*/ 299449 h 2724573"/>
                  <a:gd name="connsiteX47" fmla="*/ 935091 w 1038080"/>
                  <a:gd name="connsiteY47" fmla="*/ 463110 h 2724573"/>
                  <a:gd name="connsiteX48" fmla="*/ 934156 w 1038080"/>
                  <a:gd name="connsiteY48" fmla="*/ 727462 h 2724573"/>
                  <a:gd name="connsiteX49" fmla="*/ 935403 w 1038080"/>
                  <a:gd name="connsiteY49" fmla="*/ 886136 h 2724573"/>
                  <a:gd name="connsiteX50" fmla="*/ 933533 w 1038080"/>
                  <a:gd name="connsiteY50" fmla="*/ 1186961 h 2724573"/>
                  <a:gd name="connsiteX51" fmla="*/ 928233 w 1038080"/>
                  <a:gd name="connsiteY51" fmla="*/ 1538911 h 2724573"/>
                  <a:gd name="connsiteX52" fmla="*/ 922934 w 1038080"/>
                  <a:gd name="connsiteY52" fmla="*/ 1667347 h 2724573"/>
                  <a:gd name="connsiteX53" fmla="*/ 918569 w 1038080"/>
                  <a:gd name="connsiteY53" fmla="*/ 1777701 h 2724573"/>
                  <a:gd name="connsiteX54" fmla="*/ 929168 w 1038080"/>
                  <a:gd name="connsiteY54" fmla="*/ 1784559 h 2724573"/>
                  <a:gd name="connsiteX55" fmla="*/ 967200 w 1038080"/>
                  <a:gd name="connsiteY55" fmla="*/ 1767414 h 2724573"/>
                  <a:gd name="connsiteX56" fmla="*/ 990580 w 1038080"/>
                  <a:gd name="connsiteY56" fmla="*/ 1773025 h 2724573"/>
                  <a:gd name="connsiteX57" fmla="*/ 991516 w 1038080"/>
                  <a:gd name="connsiteY57" fmla="*/ 1797652 h 2724573"/>
                  <a:gd name="connsiteX58" fmla="*/ 985904 w 1038080"/>
                  <a:gd name="connsiteY58" fmla="*/ 1805134 h 2724573"/>
                  <a:gd name="connsiteX59" fmla="*/ 932286 w 1038080"/>
                  <a:gd name="connsiteY59" fmla="*/ 1929828 h 2724573"/>
                  <a:gd name="connsiteX60" fmla="*/ 935091 w 1038080"/>
                  <a:gd name="connsiteY60" fmla="*/ 2148044 h 2724573"/>
                  <a:gd name="connsiteX61" fmla="*/ 959095 w 1038080"/>
                  <a:gd name="connsiteY61" fmla="*/ 2227536 h 2724573"/>
                  <a:gd name="connsiteX62" fmla="*/ 980917 w 1038080"/>
                  <a:gd name="connsiteY62" fmla="*/ 2265256 h 2724573"/>
                  <a:gd name="connsiteX63" fmla="*/ 1026742 w 1038080"/>
                  <a:gd name="connsiteY63" fmla="*/ 2360648 h 2724573"/>
                  <a:gd name="connsiteX64" fmla="*/ 1041082 w 1038080"/>
                  <a:gd name="connsiteY64" fmla="*/ 2493759 h 2724573"/>
                  <a:gd name="connsiteX65" fmla="*/ 1039211 w 1038080"/>
                  <a:gd name="connsiteY65" fmla="*/ 2607231 h 2724573"/>
                  <a:gd name="connsiteX66" fmla="*/ 1037964 w 1038080"/>
                  <a:gd name="connsiteY66" fmla="*/ 2620635 h 2724573"/>
                  <a:gd name="connsiteX67" fmla="*/ 1010220 w 1038080"/>
                  <a:gd name="connsiteY67" fmla="*/ 2642457 h 2724573"/>
                  <a:gd name="connsiteX68" fmla="*/ 923557 w 1038080"/>
                  <a:gd name="connsiteY68" fmla="*/ 2639340 h 2724573"/>
                  <a:gd name="connsiteX69" fmla="*/ 770183 w 1038080"/>
                  <a:gd name="connsiteY69" fmla="*/ 2633417 h 2724573"/>
                  <a:gd name="connsiteX70" fmla="*/ 745868 w 1038080"/>
                  <a:gd name="connsiteY70" fmla="*/ 2605049 h 2724573"/>
                  <a:gd name="connsiteX71" fmla="*/ 749609 w 1038080"/>
                  <a:gd name="connsiteY71" fmla="*/ 2580733 h 272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038080" h="2724573">
                    <a:moveTo>
                      <a:pt x="749609" y="2580733"/>
                    </a:moveTo>
                    <a:cubicBezTo>
                      <a:pt x="747115" y="2582292"/>
                      <a:pt x="746179" y="2582915"/>
                      <a:pt x="745244" y="2583539"/>
                    </a:cubicBezTo>
                    <a:cubicBezTo>
                      <a:pt x="688197" y="2636534"/>
                      <a:pt x="619926" y="2669890"/>
                      <a:pt x="546357" y="2693270"/>
                    </a:cubicBezTo>
                    <a:cubicBezTo>
                      <a:pt x="514560" y="2703245"/>
                      <a:pt x="481827" y="2711974"/>
                      <a:pt x="448783" y="2717274"/>
                    </a:cubicBezTo>
                    <a:cubicBezTo>
                      <a:pt x="359627" y="2731613"/>
                      <a:pt x="271717" y="2726937"/>
                      <a:pt x="185990" y="2696699"/>
                    </a:cubicBezTo>
                    <a:cubicBezTo>
                      <a:pt x="145776" y="2682359"/>
                      <a:pt x="109303" y="2661785"/>
                      <a:pt x="76259" y="2635287"/>
                    </a:cubicBezTo>
                    <a:cubicBezTo>
                      <a:pt x="31681" y="2599126"/>
                      <a:pt x="6742" y="2552053"/>
                      <a:pt x="819" y="2495006"/>
                    </a:cubicBezTo>
                    <a:cubicBezTo>
                      <a:pt x="-2610" y="2460403"/>
                      <a:pt x="5183" y="2427359"/>
                      <a:pt x="15782" y="2394939"/>
                    </a:cubicBezTo>
                    <a:cubicBezTo>
                      <a:pt x="27316" y="2359089"/>
                      <a:pt x="46020" y="2326980"/>
                      <a:pt x="66595" y="2295495"/>
                    </a:cubicBezTo>
                    <a:cubicBezTo>
                      <a:pt x="70024" y="2290507"/>
                      <a:pt x="74388" y="2286454"/>
                      <a:pt x="79376" y="2283025"/>
                    </a:cubicBezTo>
                    <a:cubicBezTo>
                      <a:pt x="91534" y="2274608"/>
                      <a:pt x="105250" y="2278661"/>
                      <a:pt x="109926" y="2293001"/>
                    </a:cubicBezTo>
                    <a:cubicBezTo>
                      <a:pt x="112732" y="2301729"/>
                      <a:pt x="114602" y="2311082"/>
                      <a:pt x="117408" y="2319810"/>
                    </a:cubicBezTo>
                    <a:cubicBezTo>
                      <a:pt x="130501" y="2362206"/>
                      <a:pt x="151699" y="2398991"/>
                      <a:pt x="189107" y="2424242"/>
                    </a:cubicBezTo>
                    <a:cubicBezTo>
                      <a:pt x="215917" y="2442322"/>
                      <a:pt x="245843" y="2450739"/>
                      <a:pt x="278575" y="2450116"/>
                    </a:cubicBezTo>
                    <a:cubicBezTo>
                      <a:pt x="329388" y="2449181"/>
                      <a:pt x="376772" y="2434529"/>
                      <a:pt x="421662" y="2412084"/>
                    </a:cubicBezTo>
                    <a:cubicBezTo>
                      <a:pt x="466241" y="2389639"/>
                      <a:pt x="494920" y="2352542"/>
                      <a:pt x="513624" y="2307029"/>
                    </a:cubicBezTo>
                    <a:cubicBezTo>
                      <a:pt x="529523" y="2268062"/>
                      <a:pt x="537316" y="2227536"/>
                      <a:pt x="542616" y="2186075"/>
                    </a:cubicBezTo>
                    <a:cubicBezTo>
                      <a:pt x="551968" y="2111570"/>
                      <a:pt x="545110" y="2037689"/>
                      <a:pt x="533887" y="1963807"/>
                    </a:cubicBezTo>
                    <a:cubicBezTo>
                      <a:pt x="525782" y="1912371"/>
                      <a:pt x="517365" y="1860935"/>
                      <a:pt x="505207" y="1810122"/>
                    </a:cubicBezTo>
                    <a:cubicBezTo>
                      <a:pt x="493673" y="1762114"/>
                      <a:pt x="480892" y="1714730"/>
                      <a:pt x="466241" y="1667658"/>
                    </a:cubicBezTo>
                    <a:cubicBezTo>
                      <a:pt x="464682" y="1662982"/>
                      <a:pt x="463747" y="1658306"/>
                      <a:pt x="462811" y="1653630"/>
                    </a:cubicBezTo>
                    <a:cubicBezTo>
                      <a:pt x="461253" y="1644901"/>
                      <a:pt x="464682" y="1637108"/>
                      <a:pt x="472164" y="1632744"/>
                    </a:cubicBezTo>
                    <a:cubicBezTo>
                      <a:pt x="479645" y="1628380"/>
                      <a:pt x="488062" y="1629003"/>
                      <a:pt x="494920" y="1634303"/>
                    </a:cubicBezTo>
                    <a:cubicBezTo>
                      <a:pt x="498349" y="1637108"/>
                      <a:pt x="501155" y="1640225"/>
                      <a:pt x="503337" y="1643966"/>
                    </a:cubicBezTo>
                    <a:cubicBezTo>
                      <a:pt x="521418" y="1671399"/>
                      <a:pt x="543863" y="1695403"/>
                      <a:pt x="567866" y="1717848"/>
                    </a:cubicBezTo>
                    <a:cubicBezTo>
                      <a:pt x="569113" y="1719095"/>
                      <a:pt x="570049" y="1720653"/>
                      <a:pt x="572542" y="1720342"/>
                    </a:cubicBezTo>
                    <a:cubicBezTo>
                      <a:pt x="570984" y="1708184"/>
                      <a:pt x="569425" y="1696338"/>
                      <a:pt x="567866" y="1684492"/>
                    </a:cubicBezTo>
                    <a:cubicBezTo>
                      <a:pt x="555709" y="1595024"/>
                      <a:pt x="541681" y="1505867"/>
                      <a:pt x="531082" y="1416399"/>
                    </a:cubicBezTo>
                    <a:cubicBezTo>
                      <a:pt x="525470" y="1368392"/>
                      <a:pt x="520483" y="1320384"/>
                      <a:pt x="513624" y="1272377"/>
                    </a:cubicBezTo>
                    <a:cubicBezTo>
                      <a:pt x="502090" y="1192261"/>
                      <a:pt x="495232" y="1111833"/>
                      <a:pt x="487439" y="1031093"/>
                    </a:cubicBezTo>
                    <a:cubicBezTo>
                      <a:pt x="484009" y="993685"/>
                      <a:pt x="479022" y="956277"/>
                      <a:pt x="475904" y="918868"/>
                    </a:cubicBezTo>
                    <a:cubicBezTo>
                      <a:pt x="472475" y="881772"/>
                      <a:pt x="466552" y="844987"/>
                      <a:pt x="464370" y="807579"/>
                    </a:cubicBezTo>
                    <a:cubicBezTo>
                      <a:pt x="462500" y="774846"/>
                      <a:pt x="459382" y="742426"/>
                      <a:pt x="457824" y="709693"/>
                    </a:cubicBezTo>
                    <a:cubicBezTo>
                      <a:pt x="455642" y="663556"/>
                      <a:pt x="450030" y="617731"/>
                      <a:pt x="447848" y="571594"/>
                    </a:cubicBezTo>
                    <a:cubicBezTo>
                      <a:pt x="445043" y="517664"/>
                      <a:pt x="440678" y="463734"/>
                      <a:pt x="441302" y="409492"/>
                    </a:cubicBezTo>
                    <a:cubicBezTo>
                      <a:pt x="441925" y="344962"/>
                      <a:pt x="440366" y="280121"/>
                      <a:pt x="441302" y="215592"/>
                    </a:cubicBezTo>
                    <a:cubicBezTo>
                      <a:pt x="442237" y="158856"/>
                      <a:pt x="446289" y="102120"/>
                      <a:pt x="457824" y="46631"/>
                    </a:cubicBezTo>
                    <a:cubicBezTo>
                      <a:pt x="459694" y="37279"/>
                      <a:pt x="461876" y="27927"/>
                      <a:pt x="464058" y="18575"/>
                    </a:cubicBezTo>
                    <a:cubicBezTo>
                      <a:pt x="467799" y="2988"/>
                      <a:pt x="476528" y="-2624"/>
                      <a:pt x="492115" y="1117"/>
                    </a:cubicBezTo>
                    <a:cubicBezTo>
                      <a:pt x="519236" y="7352"/>
                      <a:pt x="546045" y="14522"/>
                      <a:pt x="573166" y="20445"/>
                    </a:cubicBezTo>
                    <a:cubicBezTo>
                      <a:pt x="626161" y="31979"/>
                      <a:pt x="679468" y="39149"/>
                      <a:pt x="733710" y="42578"/>
                    </a:cubicBezTo>
                    <a:cubicBezTo>
                      <a:pt x="768624" y="44760"/>
                      <a:pt x="802604" y="41643"/>
                      <a:pt x="836271" y="35097"/>
                    </a:cubicBezTo>
                    <a:cubicBezTo>
                      <a:pt x="858093" y="30732"/>
                      <a:pt x="878355" y="22004"/>
                      <a:pt x="895501" y="7352"/>
                    </a:cubicBezTo>
                    <a:cubicBezTo>
                      <a:pt x="899553" y="3923"/>
                      <a:pt x="904230" y="1741"/>
                      <a:pt x="909529" y="806"/>
                    </a:cubicBezTo>
                    <a:cubicBezTo>
                      <a:pt x="923245" y="-1065"/>
                      <a:pt x="933844" y="8911"/>
                      <a:pt x="934468" y="23874"/>
                    </a:cubicBezTo>
                    <a:cubicBezTo>
                      <a:pt x="936027" y="78428"/>
                      <a:pt x="935403" y="132982"/>
                      <a:pt x="934780" y="187535"/>
                    </a:cubicBezTo>
                    <a:cubicBezTo>
                      <a:pt x="934468" y="224944"/>
                      <a:pt x="934468" y="262352"/>
                      <a:pt x="934156" y="299449"/>
                    </a:cubicBezTo>
                    <a:cubicBezTo>
                      <a:pt x="933844" y="354003"/>
                      <a:pt x="935403" y="408556"/>
                      <a:pt x="935091" y="463110"/>
                    </a:cubicBezTo>
                    <a:cubicBezTo>
                      <a:pt x="935091" y="551331"/>
                      <a:pt x="934468" y="639241"/>
                      <a:pt x="934156" y="727462"/>
                    </a:cubicBezTo>
                    <a:cubicBezTo>
                      <a:pt x="934156" y="780457"/>
                      <a:pt x="936027" y="833141"/>
                      <a:pt x="935403" y="886136"/>
                    </a:cubicBezTo>
                    <a:cubicBezTo>
                      <a:pt x="933844" y="986515"/>
                      <a:pt x="936962" y="1086894"/>
                      <a:pt x="933533" y="1186961"/>
                    </a:cubicBezTo>
                    <a:cubicBezTo>
                      <a:pt x="929792" y="1304174"/>
                      <a:pt x="930104" y="1421387"/>
                      <a:pt x="928233" y="1538911"/>
                    </a:cubicBezTo>
                    <a:cubicBezTo>
                      <a:pt x="927610" y="1581619"/>
                      <a:pt x="921998" y="1624327"/>
                      <a:pt x="922934" y="1667347"/>
                    </a:cubicBezTo>
                    <a:cubicBezTo>
                      <a:pt x="923869" y="1704443"/>
                      <a:pt x="918569" y="1740916"/>
                      <a:pt x="918569" y="1777701"/>
                    </a:cubicBezTo>
                    <a:cubicBezTo>
                      <a:pt x="918569" y="1789547"/>
                      <a:pt x="918258" y="1789547"/>
                      <a:pt x="929168" y="1784559"/>
                    </a:cubicBezTo>
                    <a:cubicBezTo>
                      <a:pt x="941638" y="1778636"/>
                      <a:pt x="954107" y="1772713"/>
                      <a:pt x="967200" y="1767414"/>
                    </a:cubicBezTo>
                    <a:cubicBezTo>
                      <a:pt x="976552" y="1763673"/>
                      <a:pt x="984969" y="1766167"/>
                      <a:pt x="990580" y="1773025"/>
                    </a:cubicBezTo>
                    <a:cubicBezTo>
                      <a:pt x="996503" y="1780507"/>
                      <a:pt x="996815" y="1789235"/>
                      <a:pt x="991516" y="1797652"/>
                    </a:cubicBezTo>
                    <a:cubicBezTo>
                      <a:pt x="989957" y="1800146"/>
                      <a:pt x="988086" y="1802952"/>
                      <a:pt x="985904" y="1805134"/>
                    </a:cubicBezTo>
                    <a:cubicBezTo>
                      <a:pt x="955354" y="1841295"/>
                      <a:pt x="941638" y="1884627"/>
                      <a:pt x="932286" y="1929828"/>
                    </a:cubicBezTo>
                    <a:cubicBezTo>
                      <a:pt x="917322" y="2002774"/>
                      <a:pt x="922310" y="2075409"/>
                      <a:pt x="935091" y="2148044"/>
                    </a:cubicBezTo>
                    <a:cubicBezTo>
                      <a:pt x="940079" y="2175476"/>
                      <a:pt x="948808" y="2201662"/>
                      <a:pt x="959095" y="2227536"/>
                    </a:cubicBezTo>
                    <a:cubicBezTo>
                      <a:pt x="964706" y="2241253"/>
                      <a:pt x="971253" y="2254346"/>
                      <a:pt x="980917" y="2265256"/>
                    </a:cubicBezTo>
                    <a:cubicBezTo>
                      <a:pt x="1005544" y="2292689"/>
                      <a:pt x="1018013" y="2325733"/>
                      <a:pt x="1026742" y="2360648"/>
                    </a:cubicBezTo>
                    <a:cubicBezTo>
                      <a:pt x="1037653" y="2404291"/>
                      <a:pt x="1041082" y="2448869"/>
                      <a:pt x="1041082" y="2493759"/>
                    </a:cubicBezTo>
                    <a:cubicBezTo>
                      <a:pt x="1041082" y="2531479"/>
                      <a:pt x="1041393" y="2569511"/>
                      <a:pt x="1039211" y="2607231"/>
                    </a:cubicBezTo>
                    <a:cubicBezTo>
                      <a:pt x="1038899" y="2611907"/>
                      <a:pt x="1038588" y="2616271"/>
                      <a:pt x="1037964" y="2620635"/>
                    </a:cubicBezTo>
                    <a:cubicBezTo>
                      <a:pt x="1035470" y="2634040"/>
                      <a:pt x="1023624" y="2644016"/>
                      <a:pt x="1010220" y="2642457"/>
                    </a:cubicBezTo>
                    <a:cubicBezTo>
                      <a:pt x="981228" y="2639028"/>
                      <a:pt x="952237" y="2640898"/>
                      <a:pt x="923557" y="2639340"/>
                    </a:cubicBezTo>
                    <a:cubicBezTo>
                      <a:pt x="872432" y="2636534"/>
                      <a:pt x="821308" y="2633417"/>
                      <a:pt x="770183" y="2633417"/>
                    </a:cubicBezTo>
                    <a:cubicBezTo>
                      <a:pt x="753349" y="2633417"/>
                      <a:pt x="743997" y="2621571"/>
                      <a:pt x="745868" y="2605049"/>
                    </a:cubicBezTo>
                    <a:cubicBezTo>
                      <a:pt x="746803" y="2597255"/>
                      <a:pt x="748050" y="2589774"/>
                      <a:pt x="749609" y="2580733"/>
                    </a:cubicBezTo>
                    <a:close/>
                  </a:path>
                </a:pathLst>
              </a:custGeom>
              <a:solidFill>
                <a:schemeClr val="tx1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633736B-CDC3-44BF-9C9B-65DE0D752335}"/>
                  </a:ext>
                </a:extLst>
              </p:cNvPr>
              <p:cNvSpPr/>
              <p:nvPr/>
            </p:nvSpPr>
            <p:spPr>
              <a:xfrm>
                <a:off x="7845193" y="2095294"/>
                <a:ext cx="102873" cy="187042"/>
              </a:xfrm>
              <a:custGeom>
                <a:avLst/>
                <a:gdLst>
                  <a:gd name="connsiteX0" fmla="*/ 5928 w 102872"/>
                  <a:gd name="connsiteY0" fmla="*/ 120925 h 187041"/>
                  <a:gd name="connsiteX1" fmla="*/ 628 w 102872"/>
                  <a:gd name="connsiteY1" fmla="*/ 11506 h 187041"/>
                  <a:gd name="connsiteX2" fmla="*/ 11227 w 102872"/>
                  <a:gd name="connsiteY2" fmla="*/ 1219 h 187041"/>
                  <a:gd name="connsiteX3" fmla="*/ 82615 w 102872"/>
                  <a:gd name="connsiteY3" fmla="*/ 12441 h 187041"/>
                  <a:gd name="connsiteX4" fmla="*/ 89473 w 102872"/>
                  <a:gd name="connsiteY4" fmla="*/ 17741 h 187041"/>
                  <a:gd name="connsiteX5" fmla="*/ 93526 w 102872"/>
                  <a:gd name="connsiteY5" fmla="*/ 167997 h 187041"/>
                  <a:gd name="connsiteX6" fmla="*/ 74510 w 102872"/>
                  <a:gd name="connsiteY6" fmla="*/ 185143 h 187041"/>
                  <a:gd name="connsiteX7" fmla="*/ 10604 w 102872"/>
                  <a:gd name="connsiteY7" fmla="*/ 182649 h 187041"/>
                  <a:gd name="connsiteX8" fmla="*/ 5928 w 102872"/>
                  <a:gd name="connsiteY8" fmla="*/ 176414 h 187041"/>
                  <a:gd name="connsiteX9" fmla="*/ 5928 w 102872"/>
                  <a:gd name="connsiteY9" fmla="*/ 120925 h 18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872" h="187041">
                    <a:moveTo>
                      <a:pt x="5928" y="120925"/>
                    </a:moveTo>
                    <a:cubicBezTo>
                      <a:pt x="7486" y="84140"/>
                      <a:pt x="3746" y="47667"/>
                      <a:pt x="628" y="11506"/>
                    </a:cubicBezTo>
                    <a:cubicBezTo>
                      <a:pt x="-619" y="-2834"/>
                      <a:pt x="-1242" y="-340"/>
                      <a:pt x="11227" y="1219"/>
                    </a:cubicBezTo>
                    <a:cubicBezTo>
                      <a:pt x="35231" y="4336"/>
                      <a:pt x="58923" y="8700"/>
                      <a:pt x="82615" y="12441"/>
                    </a:cubicBezTo>
                    <a:cubicBezTo>
                      <a:pt x="86044" y="13065"/>
                      <a:pt x="88538" y="14312"/>
                      <a:pt x="89473" y="17741"/>
                    </a:cubicBezTo>
                    <a:cubicBezTo>
                      <a:pt x="103189" y="67618"/>
                      <a:pt x="110359" y="117496"/>
                      <a:pt x="93526" y="167997"/>
                    </a:cubicBezTo>
                    <a:cubicBezTo>
                      <a:pt x="90408" y="177661"/>
                      <a:pt x="84485" y="182961"/>
                      <a:pt x="74510" y="185143"/>
                    </a:cubicBezTo>
                    <a:cubicBezTo>
                      <a:pt x="53000" y="189507"/>
                      <a:pt x="31802" y="187949"/>
                      <a:pt x="10604" y="182649"/>
                    </a:cubicBezTo>
                    <a:cubicBezTo>
                      <a:pt x="6863" y="181714"/>
                      <a:pt x="5928" y="180155"/>
                      <a:pt x="5928" y="176414"/>
                    </a:cubicBezTo>
                    <a:cubicBezTo>
                      <a:pt x="5928" y="157710"/>
                      <a:pt x="5928" y="139318"/>
                      <a:pt x="5928" y="120925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9A95783-8DE0-4E78-AA93-BE8F3F145437}"/>
                  </a:ext>
                </a:extLst>
              </p:cNvPr>
              <p:cNvSpPr/>
              <p:nvPr/>
            </p:nvSpPr>
            <p:spPr>
              <a:xfrm>
                <a:off x="7853926" y="2134856"/>
                <a:ext cx="59230" cy="96638"/>
              </a:xfrm>
              <a:custGeom>
                <a:avLst/>
                <a:gdLst>
                  <a:gd name="connsiteX0" fmla="*/ 0 w 59229"/>
                  <a:gd name="connsiteY0" fmla="*/ 45825 h 96638"/>
                  <a:gd name="connsiteX1" fmla="*/ 0 w 59229"/>
                  <a:gd name="connsiteY1" fmla="*/ 13716 h 96638"/>
                  <a:gd name="connsiteX2" fmla="*/ 13716 w 59229"/>
                  <a:gd name="connsiteY2" fmla="*/ 0 h 96638"/>
                  <a:gd name="connsiteX3" fmla="*/ 46760 w 59229"/>
                  <a:gd name="connsiteY3" fmla="*/ 6235 h 96638"/>
                  <a:gd name="connsiteX4" fmla="*/ 57048 w 59229"/>
                  <a:gd name="connsiteY4" fmla="*/ 19016 h 96638"/>
                  <a:gd name="connsiteX5" fmla="*/ 57359 w 59229"/>
                  <a:gd name="connsiteY5" fmla="*/ 78246 h 96638"/>
                  <a:gd name="connsiteX6" fmla="*/ 27121 w 59229"/>
                  <a:gd name="connsiteY6" fmla="*/ 97262 h 96638"/>
                  <a:gd name="connsiteX7" fmla="*/ 25874 w 59229"/>
                  <a:gd name="connsiteY7" fmla="*/ 96950 h 96638"/>
                  <a:gd name="connsiteX8" fmla="*/ 1559 w 59229"/>
                  <a:gd name="connsiteY8" fmla="*/ 67335 h 96638"/>
                  <a:gd name="connsiteX9" fmla="*/ 1559 w 59229"/>
                  <a:gd name="connsiteY9" fmla="*/ 45825 h 96638"/>
                  <a:gd name="connsiteX10" fmla="*/ 0 w 59229"/>
                  <a:gd name="connsiteY10" fmla="*/ 45825 h 9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9" h="96638">
                    <a:moveTo>
                      <a:pt x="0" y="45825"/>
                    </a:moveTo>
                    <a:cubicBezTo>
                      <a:pt x="0" y="35226"/>
                      <a:pt x="0" y="24315"/>
                      <a:pt x="0" y="13716"/>
                    </a:cubicBezTo>
                    <a:cubicBezTo>
                      <a:pt x="0" y="3117"/>
                      <a:pt x="3117" y="0"/>
                      <a:pt x="13716" y="0"/>
                    </a:cubicBezTo>
                    <a:cubicBezTo>
                      <a:pt x="24939" y="0"/>
                      <a:pt x="35850" y="3117"/>
                      <a:pt x="46760" y="6235"/>
                    </a:cubicBezTo>
                    <a:cubicBezTo>
                      <a:pt x="52683" y="8105"/>
                      <a:pt x="55489" y="13093"/>
                      <a:pt x="57048" y="19016"/>
                    </a:cubicBezTo>
                    <a:cubicBezTo>
                      <a:pt x="62035" y="38655"/>
                      <a:pt x="62659" y="58295"/>
                      <a:pt x="57359" y="78246"/>
                    </a:cubicBezTo>
                    <a:cubicBezTo>
                      <a:pt x="53930" y="90092"/>
                      <a:pt x="40526" y="99444"/>
                      <a:pt x="27121" y="97262"/>
                    </a:cubicBezTo>
                    <a:cubicBezTo>
                      <a:pt x="26498" y="97262"/>
                      <a:pt x="26186" y="96950"/>
                      <a:pt x="25874" y="96950"/>
                    </a:cubicBezTo>
                    <a:cubicBezTo>
                      <a:pt x="1870" y="92274"/>
                      <a:pt x="1247" y="91650"/>
                      <a:pt x="1559" y="67335"/>
                    </a:cubicBezTo>
                    <a:cubicBezTo>
                      <a:pt x="1559" y="60165"/>
                      <a:pt x="1559" y="52995"/>
                      <a:pt x="1559" y="45825"/>
                    </a:cubicBezTo>
                    <a:cubicBezTo>
                      <a:pt x="935" y="45825"/>
                      <a:pt x="623" y="45825"/>
                      <a:pt x="0" y="458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3538279-81B5-4DC7-B80E-52A9BEE806CC}"/>
                  </a:ext>
                </a:extLst>
              </p:cNvPr>
              <p:cNvSpPr/>
              <p:nvPr/>
            </p:nvSpPr>
            <p:spPr>
              <a:xfrm>
                <a:off x="7750430" y="310889"/>
                <a:ext cx="439548" cy="218215"/>
              </a:xfrm>
              <a:custGeom>
                <a:avLst/>
                <a:gdLst>
                  <a:gd name="connsiteX0" fmla="*/ 0 w 439547"/>
                  <a:gd name="connsiteY0" fmla="*/ 41149 h 218215"/>
                  <a:gd name="connsiteX1" fmla="*/ 436119 w 439547"/>
                  <a:gd name="connsiteY1" fmla="*/ 0 h 218215"/>
                  <a:gd name="connsiteX2" fmla="*/ 440795 w 439547"/>
                  <a:gd name="connsiteY2" fmla="*/ 219462 h 218215"/>
                  <a:gd name="connsiteX3" fmla="*/ 623 w 439547"/>
                  <a:gd name="connsiteY3" fmla="*/ 194523 h 21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547" h="218215">
                    <a:moveTo>
                      <a:pt x="0" y="41149"/>
                    </a:moveTo>
                    <a:lnTo>
                      <a:pt x="436119" y="0"/>
                    </a:lnTo>
                    <a:lnTo>
                      <a:pt x="440795" y="219462"/>
                    </a:lnTo>
                    <a:lnTo>
                      <a:pt x="623" y="194523"/>
                    </a:lnTo>
                    <a:close/>
                  </a:path>
                </a:pathLst>
              </a:custGeom>
              <a:solidFill>
                <a:schemeClr val="accent1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BDAE38-345C-4953-94C7-C425D57335B4}"/>
                  </a:ext>
                </a:extLst>
              </p:cNvPr>
              <p:cNvSpPr/>
              <p:nvPr/>
            </p:nvSpPr>
            <p:spPr>
              <a:xfrm>
                <a:off x="7755729" y="644446"/>
                <a:ext cx="433313" cy="196394"/>
              </a:xfrm>
              <a:custGeom>
                <a:avLst/>
                <a:gdLst>
                  <a:gd name="connsiteX0" fmla="*/ 0 w 433312"/>
                  <a:gd name="connsiteY0" fmla="*/ 34914 h 196393"/>
                  <a:gd name="connsiteX1" fmla="*/ 435183 w 433312"/>
                  <a:gd name="connsiteY1" fmla="*/ 0 h 196393"/>
                  <a:gd name="connsiteX2" fmla="*/ 435495 w 433312"/>
                  <a:gd name="connsiteY2" fmla="*/ 197329 h 196393"/>
                  <a:gd name="connsiteX3" fmla="*/ 11846 w 433312"/>
                  <a:gd name="connsiteY3" fmla="*/ 184548 h 19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312" h="196393">
                    <a:moveTo>
                      <a:pt x="0" y="34914"/>
                    </a:moveTo>
                    <a:lnTo>
                      <a:pt x="435183" y="0"/>
                    </a:lnTo>
                    <a:lnTo>
                      <a:pt x="435495" y="197329"/>
                    </a:lnTo>
                    <a:lnTo>
                      <a:pt x="11846" y="184548"/>
                    </a:lnTo>
                    <a:close/>
                  </a:path>
                </a:pathLst>
              </a:custGeom>
              <a:solidFill>
                <a:srgbClr val="FFFF00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A88B101-E6A4-4BC5-B49E-EF6454502E59}"/>
                  </a:ext>
                </a:extLst>
              </p:cNvPr>
              <p:cNvSpPr/>
              <p:nvPr/>
            </p:nvSpPr>
            <p:spPr>
              <a:xfrm>
                <a:off x="7783474" y="979563"/>
                <a:ext cx="405257" cy="218215"/>
              </a:xfrm>
              <a:custGeom>
                <a:avLst/>
                <a:gdLst>
                  <a:gd name="connsiteX0" fmla="*/ 0 w 405256"/>
                  <a:gd name="connsiteY0" fmla="*/ 312 h 218215"/>
                  <a:gd name="connsiteX1" fmla="*/ 407751 w 405256"/>
                  <a:gd name="connsiteY1" fmla="*/ 0 h 218215"/>
                  <a:gd name="connsiteX2" fmla="*/ 407751 w 405256"/>
                  <a:gd name="connsiteY2" fmla="*/ 158050 h 218215"/>
                  <a:gd name="connsiteX3" fmla="*/ 16834 w 405256"/>
                  <a:gd name="connsiteY3" fmla="*/ 219462 h 21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5256" h="218215">
                    <a:moveTo>
                      <a:pt x="0" y="312"/>
                    </a:moveTo>
                    <a:lnTo>
                      <a:pt x="407751" y="0"/>
                    </a:lnTo>
                    <a:lnTo>
                      <a:pt x="407751" y="158050"/>
                    </a:lnTo>
                    <a:lnTo>
                      <a:pt x="16834" y="219462"/>
                    </a:lnTo>
                    <a:close/>
                  </a:path>
                </a:pathLst>
              </a:custGeom>
              <a:solidFill>
                <a:schemeClr val="accent3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3CEFAAE-82C1-4497-BF98-30499269CE51}"/>
                  </a:ext>
                </a:extLst>
              </p:cNvPr>
              <p:cNvSpPr/>
              <p:nvPr/>
            </p:nvSpPr>
            <p:spPr>
              <a:xfrm>
                <a:off x="7816829" y="1315926"/>
                <a:ext cx="370966" cy="240037"/>
              </a:xfrm>
              <a:custGeom>
                <a:avLst/>
                <a:gdLst>
                  <a:gd name="connsiteX0" fmla="*/ 0 w 370965"/>
                  <a:gd name="connsiteY0" fmla="*/ 50501 h 240036"/>
                  <a:gd name="connsiteX1" fmla="*/ 372836 w 370965"/>
                  <a:gd name="connsiteY1" fmla="*/ 0 h 240036"/>
                  <a:gd name="connsiteX2" fmla="*/ 369095 w 370965"/>
                  <a:gd name="connsiteY2" fmla="*/ 183613 h 240036"/>
                  <a:gd name="connsiteX3" fmla="*/ 28680 w 370965"/>
                  <a:gd name="connsiteY3" fmla="*/ 240660 h 24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965" h="240036">
                    <a:moveTo>
                      <a:pt x="0" y="50501"/>
                    </a:moveTo>
                    <a:lnTo>
                      <a:pt x="372836" y="0"/>
                    </a:lnTo>
                    <a:lnTo>
                      <a:pt x="369095" y="183613"/>
                    </a:lnTo>
                    <a:lnTo>
                      <a:pt x="28680" y="240660"/>
                    </a:lnTo>
                    <a:close/>
                  </a:path>
                </a:pathLst>
              </a:custGeom>
              <a:solidFill>
                <a:schemeClr val="accent4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7C5AFEA-A410-4117-86B1-CBCA7FFFCFA5}"/>
                  </a:ext>
                </a:extLst>
              </p:cNvPr>
              <p:cNvSpPr/>
              <p:nvPr/>
            </p:nvSpPr>
            <p:spPr>
              <a:xfrm>
                <a:off x="7858914" y="1670682"/>
                <a:ext cx="317971" cy="115342"/>
              </a:xfrm>
              <a:custGeom>
                <a:avLst/>
                <a:gdLst>
                  <a:gd name="connsiteX0" fmla="*/ 0 w 317970"/>
                  <a:gd name="connsiteY0" fmla="*/ 0 h 115342"/>
                  <a:gd name="connsiteX1" fmla="*/ 316412 w 317970"/>
                  <a:gd name="connsiteY1" fmla="*/ 24627 h 115342"/>
                  <a:gd name="connsiteX2" fmla="*/ 319529 w 317970"/>
                  <a:gd name="connsiteY2" fmla="*/ 117836 h 115342"/>
                  <a:gd name="connsiteX3" fmla="*/ 10911 w 317970"/>
                  <a:gd name="connsiteY3" fmla="*/ 104743 h 11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70" h="115342">
                    <a:moveTo>
                      <a:pt x="0" y="0"/>
                    </a:moveTo>
                    <a:lnTo>
                      <a:pt x="316412" y="24627"/>
                    </a:lnTo>
                    <a:lnTo>
                      <a:pt x="319529" y="117836"/>
                    </a:lnTo>
                    <a:lnTo>
                      <a:pt x="10911" y="104743"/>
                    </a:lnTo>
                    <a:close/>
                  </a:path>
                </a:pathLst>
              </a:custGeom>
              <a:solidFill>
                <a:schemeClr val="accent5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aphic 56">
              <a:extLst>
                <a:ext uri="{FF2B5EF4-FFF2-40B4-BE49-F238E27FC236}">
                  <a16:creationId xmlns:a16="http://schemas.microsoft.com/office/drawing/2014/main" id="{285FE870-0E9D-43A0-97BB-5D08A7498CEA}"/>
                </a:ext>
              </a:extLst>
            </p:cNvPr>
            <p:cNvGrpSpPr/>
            <p:nvPr/>
          </p:nvGrpSpPr>
          <p:grpSpPr>
            <a:xfrm flipH="1">
              <a:off x="9183907" y="3614646"/>
              <a:ext cx="1041198" cy="2724573"/>
              <a:chOff x="7281267" y="102961"/>
              <a:chExt cx="1041198" cy="2724573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2004E2A-3B5C-427F-B1D1-3AF9586AF2BE}"/>
                  </a:ext>
                </a:extLst>
              </p:cNvPr>
              <p:cNvSpPr/>
              <p:nvPr/>
            </p:nvSpPr>
            <p:spPr>
              <a:xfrm>
                <a:off x="7280760" y="103402"/>
                <a:ext cx="1038081" cy="2724573"/>
              </a:xfrm>
              <a:custGeom>
                <a:avLst/>
                <a:gdLst>
                  <a:gd name="connsiteX0" fmla="*/ 749609 w 1038080"/>
                  <a:gd name="connsiteY0" fmla="*/ 2580733 h 2724573"/>
                  <a:gd name="connsiteX1" fmla="*/ 745244 w 1038080"/>
                  <a:gd name="connsiteY1" fmla="*/ 2583539 h 2724573"/>
                  <a:gd name="connsiteX2" fmla="*/ 546357 w 1038080"/>
                  <a:gd name="connsiteY2" fmla="*/ 2693270 h 2724573"/>
                  <a:gd name="connsiteX3" fmla="*/ 448783 w 1038080"/>
                  <a:gd name="connsiteY3" fmla="*/ 2717274 h 2724573"/>
                  <a:gd name="connsiteX4" fmla="*/ 185990 w 1038080"/>
                  <a:gd name="connsiteY4" fmla="*/ 2696699 h 2724573"/>
                  <a:gd name="connsiteX5" fmla="*/ 76259 w 1038080"/>
                  <a:gd name="connsiteY5" fmla="*/ 2635287 h 2724573"/>
                  <a:gd name="connsiteX6" fmla="*/ 819 w 1038080"/>
                  <a:gd name="connsiteY6" fmla="*/ 2495006 h 2724573"/>
                  <a:gd name="connsiteX7" fmla="*/ 15782 w 1038080"/>
                  <a:gd name="connsiteY7" fmla="*/ 2394939 h 2724573"/>
                  <a:gd name="connsiteX8" fmla="*/ 66595 w 1038080"/>
                  <a:gd name="connsiteY8" fmla="*/ 2295495 h 2724573"/>
                  <a:gd name="connsiteX9" fmla="*/ 79376 w 1038080"/>
                  <a:gd name="connsiteY9" fmla="*/ 2283025 h 2724573"/>
                  <a:gd name="connsiteX10" fmla="*/ 109926 w 1038080"/>
                  <a:gd name="connsiteY10" fmla="*/ 2293001 h 2724573"/>
                  <a:gd name="connsiteX11" fmla="*/ 117408 w 1038080"/>
                  <a:gd name="connsiteY11" fmla="*/ 2319810 h 2724573"/>
                  <a:gd name="connsiteX12" fmla="*/ 189107 w 1038080"/>
                  <a:gd name="connsiteY12" fmla="*/ 2424242 h 2724573"/>
                  <a:gd name="connsiteX13" fmla="*/ 278575 w 1038080"/>
                  <a:gd name="connsiteY13" fmla="*/ 2450116 h 2724573"/>
                  <a:gd name="connsiteX14" fmla="*/ 421662 w 1038080"/>
                  <a:gd name="connsiteY14" fmla="*/ 2412084 h 2724573"/>
                  <a:gd name="connsiteX15" fmla="*/ 513624 w 1038080"/>
                  <a:gd name="connsiteY15" fmla="*/ 2307029 h 2724573"/>
                  <a:gd name="connsiteX16" fmla="*/ 542616 w 1038080"/>
                  <a:gd name="connsiteY16" fmla="*/ 2186075 h 2724573"/>
                  <a:gd name="connsiteX17" fmla="*/ 533887 w 1038080"/>
                  <a:gd name="connsiteY17" fmla="*/ 1963807 h 2724573"/>
                  <a:gd name="connsiteX18" fmla="*/ 505207 w 1038080"/>
                  <a:gd name="connsiteY18" fmla="*/ 1810122 h 2724573"/>
                  <a:gd name="connsiteX19" fmla="*/ 466241 w 1038080"/>
                  <a:gd name="connsiteY19" fmla="*/ 1667658 h 2724573"/>
                  <a:gd name="connsiteX20" fmla="*/ 462811 w 1038080"/>
                  <a:gd name="connsiteY20" fmla="*/ 1653630 h 2724573"/>
                  <a:gd name="connsiteX21" fmla="*/ 472164 w 1038080"/>
                  <a:gd name="connsiteY21" fmla="*/ 1632744 h 2724573"/>
                  <a:gd name="connsiteX22" fmla="*/ 494920 w 1038080"/>
                  <a:gd name="connsiteY22" fmla="*/ 1634303 h 2724573"/>
                  <a:gd name="connsiteX23" fmla="*/ 503337 w 1038080"/>
                  <a:gd name="connsiteY23" fmla="*/ 1643966 h 2724573"/>
                  <a:gd name="connsiteX24" fmla="*/ 567866 w 1038080"/>
                  <a:gd name="connsiteY24" fmla="*/ 1717848 h 2724573"/>
                  <a:gd name="connsiteX25" fmla="*/ 572542 w 1038080"/>
                  <a:gd name="connsiteY25" fmla="*/ 1720342 h 2724573"/>
                  <a:gd name="connsiteX26" fmla="*/ 567866 w 1038080"/>
                  <a:gd name="connsiteY26" fmla="*/ 1684492 h 2724573"/>
                  <a:gd name="connsiteX27" fmla="*/ 531082 w 1038080"/>
                  <a:gd name="connsiteY27" fmla="*/ 1416399 h 2724573"/>
                  <a:gd name="connsiteX28" fmla="*/ 513624 w 1038080"/>
                  <a:gd name="connsiteY28" fmla="*/ 1272377 h 2724573"/>
                  <a:gd name="connsiteX29" fmla="*/ 487439 w 1038080"/>
                  <a:gd name="connsiteY29" fmla="*/ 1031093 h 2724573"/>
                  <a:gd name="connsiteX30" fmla="*/ 475904 w 1038080"/>
                  <a:gd name="connsiteY30" fmla="*/ 918868 h 2724573"/>
                  <a:gd name="connsiteX31" fmla="*/ 464370 w 1038080"/>
                  <a:gd name="connsiteY31" fmla="*/ 807579 h 2724573"/>
                  <a:gd name="connsiteX32" fmla="*/ 457824 w 1038080"/>
                  <a:gd name="connsiteY32" fmla="*/ 709693 h 2724573"/>
                  <a:gd name="connsiteX33" fmla="*/ 447848 w 1038080"/>
                  <a:gd name="connsiteY33" fmla="*/ 571594 h 2724573"/>
                  <a:gd name="connsiteX34" fmla="*/ 441302 w 1038080"/>
                  <a:gd name="connsiteY34" fmla="*/ 409492 h 2724573"/>
                  <a:gd name="connsiteX35" fmla="*/ 441302 w 1038080"/>
                  <a:gd name="connsiteY35" fmla="*/ 215592 h 2724573"/>
                  <a:gd name="connsiteX36" fmla="*/ 457824 w 1038080"/>
                  <a:gd name="connsiteY36" fmla="*/ 46631 h 2724573"/>
                  <a:gd name="connsiteX37" fmla="*/ 464058 w 1038080"/>
                  <a:gd name="connsiteY37" fmla="*/ 18575 h 2724573"/>
                  <a:gd name="connsiteX38" fmla="*/ 492115 w 1038080"/>
                  <a:gd name="connsiteY38" fmla="*/ 1117 h 2724573"/>
                  <a:gd name="connsiteX39" fmla="*/ 573166 w 1038080"/>
                  <a:gd name="connsiteY39" fmla="*/ 20445 h 2724573"/>
                  <a:gd name="connsiteX40" fmla="*/ 733710 w 1038080"/>
                  <a:gd name="connsiteY40" fmla="*/ 42578 h 2724573"/>
                  <a:gd name="connsiteX41" fmla="*/ 836271 w 1038080"/>
                  <a:gd name="connsiteY41" fmla="*/ 35097 h 2724573"/>
                  <a:gd name="connsiteX42" fmla="*/ 895501 w 1038080"/>
                  <a:gd name="connsiteY42" fmla="*/ 7352 h 2724573"/>
                  <a:gd name="connsiteX43" fmla="*/ 909529 w 1038080"/>
                  <a:gd name="connsiteY43" fmla="*/ 806 h 2724573"/>
                  <a:gd name="connsiteX44" fmla="*/ 934468 w 1038080"/>
                  <a:gd name="connsiteY44" fmla="*/ 23874 h 2724573"/>
                  <a:gd name="connsiteX45" fmla="*/ 934780 w 1038080"/>
                  <a:gd name="connsiteY45" fmla="*/ 187535 h 2724573"/>
                  <a:gd name="connsiteX46" fmla="*/ 934156 w 1038080"/>
                  <a:gd name="connsiteY46" fmla="*/ 299449 h 2724573"/>
                  <a:gd name="connsiteX47" fmla="*/ 935091 w 1038080"/>
                  <a:gd name="connsiteY47" fmla="*/ 463110 h 2724573"/>
                  <a:gd name="connsiteX48" fmla="*/ 934156 w 1038080"/>
                  <a:gd name="connsiteY48" fmla="*/ 727462 h 2724573"/>
                  <a:gd name="connsiteX49" fmla="*/ 935403 w 1038080"/>
                  <a:gd name="connsiteY49" fmla="*/ 886136 h 2724573"/>
                  <a:gd name="connsiteX50" fmla="*/ 933533 w 1038080"/>
                  <a:gd name="connsiteY50" fmla="*/ 1186961 h 2724573"/>
                  <a:gd name="connsiteX51" fmla="*/ 928233 w 1038080"/>
                  <a:gd name="connsiteY51" fmla="*/ 1538911 h 2724573"/>
                  <a:gd name="connsiteX52" fmla="*/ 922934 w 1038080"/>
                  <a:gd name="connsiteY52" fmla="*/ 1667347 h 2724573"/>
                  <a:gd name="connsiteX53" fmla="*/ 918569 w 1038080"/>
                  <a:gd name="connsiteY53" fmla="*/ 1777701 h 2724573"/>
                  <a:gd name="connsiteX54" fmla="*/ 929168 w 1038080"/>
                  <a:gd name="connsiteY54" fmla="*/ 1784559 h 2724573"/>
                  <a:gd name="connsiteX55" fmla="*/ 967200 w 1038080"/>
                  <a:gd name="connsiteY55" fmla="*/ 1767414 h 2724573"/>
                  <a:gd name="connsiteX56" fmla="*/ 990580 w 1038080"/>
                  <a:gd name="connsiteY56" fmla="*/ 1773025 h 2724573"/>
                  <a:gd name="connsiteX57" fmla="*/ 991516 w 1038080"/>
                  <a:gd name="connsiteY57" fmla="*/ 1797652 h 2724573"/>
                  <a:gd name="connsiteX58" fmla="*/ 985904 w 1038080"/>
                  <a:gd name="connsiteY58" fmla="*/ 1805134 h 2724573"/>
                  <a:gd name="connsiteX59" fmla="*/ 932286 w 1038080"/>
                  <a:gd name="connsiteY59" fmla="*/ 1929828 h 2724573"/>
                  <a:gd name="connsiteX60" fmla="*/ 935091 w 1038080"/>
                  <a:gd name="connsiteY60" fmla="*/ 2148044 h 2724573"/>
                  <a:gd name="connsiteX61" fmla="*/ 959095 w 1038080"/>
                  <a:gd name="connsiteY61" fmla="*/ 2227536 h 2724573"/>
                  <a:gd name="connsiteX62" fmla="*/ 980917 w 1038080"/>
                  <a:gd name="connsiteY62" fmla="*/ 2265256 h 2724573"/>
                  <a:gd name="connsiteX63" fmla="*/ 1026742 w 1038080"/>
                  <a:gd name="connsiteY63" fmla="*/ 2360648 h 2724573"/>
                  <a:gd name="connsiteX64" fmla="*/ 1041082 w 1038080"/>
                  <a:gd name="connsiteY64" fmla="*/ 2493759 h 2724573"/>
                  <a:gd name="connsiteX65" fmla="*/ 1039211 w 1038080"/>
                  <a:gd name="connsiteY65" fmla="*/ 2607231 h 2724573"/>
                  <a:gd name="connsiteX66" fmla="*/ 1037964 w 1038080"/>
                  <a:gd name="connsiteY66" fmla="*/ 2620635 h 2724573"/>
                  <a:gd name="connsiteX67" fmla="*/ 1010220 w 1038080"/>
                  <a:gd name="connsiteY67" fmla="*/ 2642457 h 2724573"/>
                  <a:gd name="connsiteX68" fmla="*/ 923557 w 1038080"/>
                  <a:gd name="connsiteY68" fmla="*/ 2639340 h 2724573"/>
                  <a:gd name="connsiteX69" fmla="*/ 770183 w 1038080"/>
                  <a:gd name="connsiteY69" fmla="*/ 2633417 h 2724573"/>
                  <a:gd name="connsiteX70" fmla="*/ 745868 w 1038080"/>
                  <a:gd name="connsiteY70" fmla="*/ 2605049 h 2724573"/>
                  <a:gd name="connsiteX71" fmla="*/ 749609 w 1038080"/>
                  <a:gd name="connsiteY71" fmla="*/ 2580733 h 272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038080" h="2724573">
                    <a:moveTo>
                      <a:pt x="749609" y="2580733"/>
                    </a:moveTo>
                    <a:cubicBezTo>
                      <a:pt x="747115" y="2582292"/>
                      <a:pt x="746179" y="2582915"/>
                      <a:pt x="745244" y="2583539"/>
                    </a:cubicBezTo>
                    <a:cubicBezTo>
                      <a:pt x="688197" y="2636534"/>
                      <a:pt x="619926" y="2669890"/>
                      <a:pt x="546357" y="2693270"/>
                    </a:cubicBezTo>
                    <a:cubicBezTo>
                      <a:pt x="514560" y="2703245"/>
                      <a:pt x="481827" y="2711974"/>
                      <a:pt x="448783" y="2717274"/>
                    </a:cubicBezTo>
                    <a:cubicBezTo>
                      <a:pt x="359627" y="2731613"/>
                      <a:pt x="271717" y="2726937"/>
                      <a:pt x="185990" y="2696699"/>
                    </a:cubicBezTo>
                    <a:cubicBezTo>
                      <a:pt x="145776" y="2682359"/>
                      <a:pt x="109303" y="2661785"/>
                      <a:pt x="76259" y="2635287"/>
                    </a:cubicBezTo>
                    <a:cubicBezTo>
                      <a:pt x="31681" y="2599126"/>
                      <a:pt x="6742" y="2552053"/>
                      <a:pt x="819" y="2495006"/>
                    </a:cubicBezTo>
                    <a:cubicBezTo>
                      <a:pt x="-2610" y="2460403"/>
                      <a:pt x="5183" y="2427359"/>
                      <a:pt x="15782" y="2394939"/>
                    </a:cubicBezTo>
                    <a:cubicBezTo>
                      <a:pt x="27316" y="2359089"/>
                      <a:pt x="46020" y="2326980"/>
                      <a:pt x="66595" y="2295495"/>
                    </a:cubicBezTo>
                    <a:cubicBezTo>
                      <a:pt x="70024" y="2290507"/>
                      <a:pt x="74388" y="2286454"/>
                      <a:pt x="79376" y="2283025"/>
                    </a:cubicBezTo>
                    <a:cubicBezTo>
                      <a:pt x="91534" y="2274608"/>
                      <a:pt x="105250" y="2278661"/>
                      <a:pt x="109926" y="2293001"/>
                    </a:cubicBezTo>
                    <a:cubicBezTo>
                      <a:pt x="112732" y="2301729"/>
                      <a:pt x="114602" y="2311082"/>
                      <a:pt x="117408" y="2319810"/>
                    </a:cubicBezTo>
                    <a:cubicBezTo>
                      <a:pt x="130501" y="2362206"/>
                      <a:pt x="151699" y="2398991"/>
                      <a:pt x="189107" y="2424242"/>
                    </a:cubicBezTo>
                    <a:cubicBezTo>
                      <a:pt x="215917" y="2442322"/>
                      <a:pt x="245843" y="2450739"/>
                      <a:pt x="278575" y="2450116"/>
                    </a:cubicBezTo>
                    <a:cubicBezTo>
                      <a:pt x="329388" y="2449181"/>
                      <a:pt x="376772" y="2434529"/>
                      <a:pt x="421662" y="2412084"/>
                    </a:cubicBezTo>
                    <a:cubicBezTo>
                      <a:pt x="466241" y="2389639"/>
                      <a:pt x="494920" y="2352542"/>
                      <a:pt x="513624" y="2307029"/>
                    </a:cubicBezTo>
                    <a:cubicBezTo>
                      <a:pt x="529523" y="2268062"/>
                      <a:pt x="537316" y="2227536"/>
                      <a:pt x="542616" y="2186075"/>
                    </a:cubicBezTo>
                    <a:cubicBezTo>
                      <a:pt x="551968" y="2111570"/>
                      <a:pt x="545110" y="2037689"/>
                      <a:pt x="533887" y="1963807"/>
                    </a:cubicBezTo>
                    <a:cubicBezTo>
                      <a:pt x="525782" y="1912371"/>
                      <a:pt x="517365" y="1860935"/>
                      <a:pt x="505207" y="1810122"/>
                    </a:cubicBezTo>
                    <a:cubicBezTo>
                      <a:pt x="493673" y="1762114"/>
                      <a:pt x="480892" y="1714730"/>
                      <a:pt x="466241" y="1667658"/>
                    </a:cubicBezTo>
                    <a:cubicBezTo>
                      <a:pt x="464682" y="1662982"/>
                      <a:pt x="463747" y="1658306"/>
                      <a:pt x="462811" y="1653630"/>
                    </a:cubicBezTo>
                    <a:cubicBezTo>
                      <a:pt x="461253" y="1644901"/>
                      <a:pt x="464682" y="1637108"/>
                      <a:pt x="472164" y="1632744"/>
                    </a:cubicBezTo>
                    <a:cubicBezTo>
                      <a:pt x="479645" y="1628380"/>
                      <a:pt x="488062" y="1629003"/>
                      <a:pt x="494920" y="1634303"/>
                    </a:cubicBezTo>
                    <a:cubicBezTo>
                      <a:pt x="498349" y="1637108"/>
                      <a:pt x="501155" y="1640225"/>
                      <a:pt x="503337" y="1643966"/>
                    </a:cubicBezTo>
                    <a:cubicBezTo>
                      <a:pt x="521418" y="1671399"/>
                      <a:pt x="543863" y="1695403"/>
                      <a:pt x="567866" y="1717848"/>
                    </a:cubicBezTo>
                    <a:cubicBezTo>
                      <a:pt x="569113" y="1719095"/>
                      <a:pt x="570049" y="1720653"/>
                      <a:pt x="572542" y="1720342"/>
                    </a:cubicBezTo>
                    <a:cubicBezTo>
                      <a:pt x="570984" y="1708184"/>
                      <a:pt x="569425" y="1696338"/>
                      <a:pt x="567866" y="1684492"/>
                    </a:cubicBezTo>
                    <a:cubicBezTo>
                      <a:pt x="555709" y="1595024"/>
                      <a:pt x="541681" y="1505867"/>
                      <a:pt x="531082" y="1416399"/>
                    </a:cubicBezTo>
                    <a:cubicBezTo>
                      <a:pt x="525470" y="1368392"/>
                      <a:pt x="520483" y="1320384"/>
                      <a:pt x="513624" y="1272377"/>
                    </a:cubicBezTo>
                    <a:cubicBezTo>
                      <a:pt x="502090" y="1192261"/>
                      <a:pt x="495232" y="1111833"/>
                      <a:pt x="487439" y="1031093"/>
                    </a:cubicBezTo>
                    <a:cubicBezTo>
                      <a:pt x="484009" y="993685"/>
                      <a:pt x="479022" y="956277"/>
                      <a:pt x="475904" y="918868"/>
                    </a:cubicBezTo>
                    <a:cubicBezTo>
                      <a:pt x="472475" y="881772"/>
                      <a:pt x="466552" y="844987"/>
                      <a:pt x="464370" y="807579"/>
                    </a:cubicBezTo>
                    <a:cubicBezTo>
                      <a:pt x="462500" y="774846"/>
                      <a:pt x="459382" y="742426"/>
                      <a:pt x="457824" y="709693"/>
                    </a:cubicBezTo>
                    <a:cubicBezTo>
                      <a:pt x="455642" y="663556"/>
                      <a:pt x="450030" y="617731"/>
                      <a:pt x="447848" y="571594"/>
                    </a:cubicBezTo>
                    <a:cubicBezTo>
                      <a:pt x="445043" y="517664"/>
                      <a:pt x="440678" y="463734"/>
                      <a:pt x="441302" y="409492"/>
                    </a:cubicBezTo>
                    <a:cubicBezTo>
                      <a:pt x="441925" y="344962"/>
                      <a:pt x="440366" y="280121"/>
                      <a:pt x="441302" y="215592"/>
                    </a:cubicBezTo>
                    <a:cubicBezTo>
                      <a:pt x="442237" y="158856"/>
                      <a:pt x="446289" y="102120"/>
                      <a:pt x="457824" y="46631"/>
                    </a:cubicBezTo>
                    <a:cubicBezTo>
                      <a:pt x="459694" y="37279"/>
                      <a:pt x="461876" y="27927"/>
                      <a:pt x="464058" y="18575"/>
                    </a:cubicBezTo>
                    <a:cubicBezTo>
                      <a:pt x="467799" y="2988"/>
                      <a:pt x="476528" y="-2624"/>
                      <a:pt x="492115" y="1117"/>
                    </a:cubicBezTo>
                    <a:cubicBezTo>
                      <a:pt x="519236" y="7352"/>
                      <a:pt x="546045" y="14522"/>
                      <a:pt x="573166" y="20445"/>
                    </a:cubicBezTo>
                    <a:cubicBezTo>
                      <a:pt x="626161" y="31979"/>
                      <a:pt x="679468" y="39149"/>
                      <a:pt x="733710" y="42578"/>
                    </a:cubicBezTo>
                    <a:cubicBezTo>
                      <a:pt x="768624" y="44760"/>
                      <a:pt x="802604" y="41643"/>
                      <a:pt x="836271" y="35097"/>
                    </a:cubicBezTo>
                    <a:cubicBezTo>
                      <a:pt x="858093" y="30732"/>
                      <a:pt x="878355" y="22004"/>
                      <a:pt x="895501" y="7352"/>
                    </a:cubicBezTo>
                    <a:cubicBezTo>
                      <a:pt x="899553" y="3923"/>
                      <a:pt x="904230" y="1741"/>
                      <a:pt x="909529" y="806"/>
                    </a:cubicBezTo>
                    <a:cubicBezTo>
                      <a:pt x="923245" y="-1065"/>
                      <a:pt x="933844" y="8911"/>
                      <a:pt x="934468" y="23874"/>
                    </a:cubicBezTo>
                    <a:cubicBezTo>
                      <a:pt x="936027" y="78428"/>
                      <a:pt x="935403" y="132982"/>
                      <a:pt x="934780" y="187535"/>
                    </a:cubicBezTo>
                    <a:cubicBezTo>
                      <a:pt x="934468" y="224944"/>
                      <a:pt x="934468" y="262352"/>
                      <a:pt x="934156" y="299449"/>
                    </a:cubicBezTo>
                    <a:cubicBezTo>
                      <a:pt x="933844" y="354003"/>
                      <a:pt x="935403" y="408556"/>
                      <a:pt x="935091" y="463110"/>
                    </a:cubicBezTo>
                    <a:cubicBezTo>
                      <a:pt x="935091" y="551331"/>
                      <a:pt x="934468" y="639241"/>
                      <a:pt x="934156" y="727462"/>
                    </a:cubicBezTo>
                    <a:cubicBezTo>
                      <a:pt x="934156" y="780457"/>
                      <a:pt x="936027" y="833141"/>
                      <a:pt x="935403" y="886136"/>
                    </a:cubicBezTo>
                    <a:cubicBezTo>
                      <a:pt x="933844" y="986515"/>
                      <a:pt x="936962" y="1086894"/>
                      <a:pt x="933533" y="1186961"/>
                    </a:cubicBezTo>
                    <a:cubicBezTo>
                      <a:pt x="929792" y="1304174"/>
                      <a:pt x="930104" y="1421387"/>
                      <a:pt x="928233" y="1538911"/>
                    </a:cubicBezTo>
                    <a:cubicBezTo>
                      <a:pt x="927610" y="1581619"/>
                      <a:pt x="921998" y="1624327"/>
                      <a:pt x="922934" y="1667347"/>
                    </a:cubicBezTo>
                    <a:cubicBezTo>
                      <a:pt x="923869" y="1704443"/>
                      <a:pt x="918569" y="1740916"/>
                      <a:pt x="918569" y="1777701"/>
                    </a:cubicBezTo>
                    <a:cubicBezTo>
                      <a:pt x="918569" y="1789547"/>
                      <a:pt x="918258" y="1789547"/>
                      <a:pt x="929168" y="1784559"/>
                    </a:cubicBezTo>
                    <a:cubicBezTo>
                      <a:pt x="941638" y="1778636"/>
                      <a:pt x="954107" y="1772713"/>
                      <a:pt x="967200" y="1767414"/>
                    </a:cubicBezTo>
                    <a:cubicBezTo>
                      <a:pt x="976552" y="1763673"/>
                      <a:pt x="984969" y="1766167"/>
                      <a:pt x="990580" y="1773025"/>
                    </a:cubicBezTo>
                    <a:cubicBezTo>
                      <a:pt x="996503" y="1780507"/>
                      <a:pt x="996815" y="1789235"/>
                      <a:pt x="991516" y="1797652"/>
                    </a:cubicBezTo>
                    <a:cubicBezTo>
                      <a:pt x="989957" y="1800146"/>
                      <a:pt x="988086" y="1802952"/>
                      <a:pt x="985904" y="1805134"/>
                    </a:cubicBezTo>
                    <a:cubicBezTo>
                      <a:pt x="955354" y="1841295"/>
                      <a:pt x="941638" y="1884627"/>
                      <a:pt x="932286" y="1929828"/>
                    </a:cubicBezTo>
                    <a:cubicBezTo>
                      <a:pt x="917322" y="2002774"/>
                      <a:pt x="922310" y="2075409"/>
                      <a:pt x="935091" y="2148044"/>
                    </a:cubicBezTo>
                    <a:cubicBezTo>
                      <a:pt x="940079" y="2175476"/>
                      <a:pt x="948808" y="2201662"/>
                      <a:pt x="959095" y="2227536"/>
                    </a:cubicBezTo>
                    <a:cubicBezTo>
                      <a:pt x="964706" y="2241253"/>
                      <a:pt x="971253" y="2254346"/>
                      <a:pt x="980917" y="2265256"/>
                    </a:cubicBezTo>
                    <a:cubicBezTo>
                      <a:pt x="1005544" y="2292689"/>
                      <a:pt x="1018013" y="2325733"/>
                      <a:pt x="1026742" y="2360648"/>
                    </a:cubicBezTo>
                    <a:cubicBezTo>
                      <a:pt x="1037653" y="2404291"/>
                      <a:pt x="1041082" y="2448869"/>
                      <a:pt x="1041082" y="2493759"/>
                    </a:cubicBezTo>
                    <a:cubicBezTo>
                      <a:pt x="1041082" y="2531479"/>
                      <a:pt x="1041393" y="2569511"/>
                      <a:pt x="1039211" y="2607231"/>
                    </a:cubicBezTo>
                    <a:cubicBezTo>
                      <a:pt x="1038899" y="2611907"/>
                      <a:pt x="1038588" y="2616271"/>
                      <a:pt x="1037964" y="2620635"/>
                    </a:cubicBezTo>
                    <a:cubicBezTo>
                      <a:pt x="1035470" y="2634040"/>
                      <a:pt x="1023624" y="2644016"/>
                      <a:pt x="1010220" y="2642457"/>
                    </a:cubicBezTo>
                    <a:cubicBezTo>
                      <a:pt x="981228" y="2639028"/>
                      <a:pt x="952237" y="2640898"/>
                      <a:pt x="923557" y="2639340"/>
                    </a:cubicBezTo>
                    <a:cubicBezTo>
                      <a:pt x="872432" y="2636534"/>
                      <a:pt x="821308" y="2633417"/>
                      <a:pt x="770183" y="2633417"/>
                    </a:cubicBezTo>
                    <a:cubicBezTo>
                      <a:pt x="753349" y="2633417"/>
                      <a:pt x="743997" y="2621571"/>
                      <a:pt x="745868" y="2605049"/>
                    </a:cubicBezTo>
                    <a:cubicBezTo>
                      <a:pt x="746803" y="2597255"/>
                      <a:pt x="748050" y="2589774"/>
                      <a:pt x="749609" y="2580733"/>
                    </a:cubicBezTo>
                    <a:close/>
                  </a:path>
                </a:pathLst>
              </a:custGeom>
              <a:solidFill>
                <a:schemeClr val="tx1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7222608-2497-431A-BE4A-4A7C7A056026}"/>
                  </a:ext>
                </a:extLst>
              </p:cNvPr>
              <p:cNvSpPr/>
              <p:nvPr/>
            </p:nvSpPr>
            <p:spPr>
              <a:xfrm>
                <a:off x="7845193" y="2095294"/>
                <a:ext cx="102873" cy="187042"/>
              </a:xfrm>
              <a:custGeom>
                <a:avLst/>
                <a:gdLst>
                  <a:gd name="connsiteX0" fmla="*/ 5928 w 102872"/>
                  <a:gd name="connsiteY0" fmla="*/ 120925 h 187041"/>
                  <a:gd name="connsiteX1" fmla="*/ 628 w 102872"/>
                  <a:gd name="connsiteY1" fmla="*/ 11506 h 187041"/>
                  <a:gd name="connsiteX2" fmla="*/ 11227 w 102872"/>
                  <a:gd name="connsiteY2" fmla="*/ 1219 h 187041"/>
                  <a:gd name="connsiteX3" fmla="*/ 82615 w 102872"/>
                  <a:gd name="connsiteY3" fmla="*/ 12441 h 187041"/>
                  <a:gd name="connsiteX4" fmla="*/ 89473 w 102872"/>
                  <a:gd name="connsiteY4" fmla="*/ 17741 h 187041"/>
                  <a:gd name="connsiteX5" fmla="*/ 93526 w 102872"/>
                  <a:gd name="connsiteY5" fmla="*/ 167997 h 187041"/>
                  <a:gd name="connsiteX6" fmla="*/ 74510 w 102872"/>
                  <a:gd name="connsiteY6" fmla="*/ 185143 h 187041"/>
                  <a:gd name="connsiteX7" fmla="*/ 10604 w 102872"/>
                  <a:gd name="connsiteY7" fmla="*/ 182649 h 187041"/>
                  <a:gd name="connsiteX8" fmla="*/ 5928 w 102872"/>
                  <a:gd name="connsiteY8" fmla="*/ 176414 h 187041"/>
                  <a:gd name="connsiteX9" fmla="*/ 5928 w 102872"/>
                  <a:gd name="connsiteY9" fmla="*/ 120925 h 18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872" h="187041">
                    <a:moveTo>
                      <a:pt x="5928" y="120925"/>
                    </a:moveTo>
                    <a:cubicBezTo>
                      <a:pt x="7486" y="84140"/>
                      <a:pt x="3746" y="47667"/>
                      <a:pt x="628" y="11506"/>
                    </a:cubicBezTo>
                    <a:cubicBezTo>
                      <a:pt x="-619" y="-2834"/>
                      <a:pt x="-1242" y="-340"/>
                      <a:pt x="11227" y="1219"/>
                    </a:cubicBezTo>
                    <a:cubicBezTo>
                      <a:pt x="35231" y="4336"/>
                      <a:pt x="58923" y="8700"/>
                      <a:pt x="82615" y="12441"/>
                    </a:cubicBezTo>
                    <a:cubicBezTo>
                      <a:pt x="86044" y="13065"/>
                      <a:pt x="88538" y="14312"/>
                      <a:pt x="89473" y="17741"/>
                    </a:cubicBezTo>
                    <a:cubicBezTo>
                      <a:pt x="103189" y="67618"/>
                      <a:pt x="110359" y="117496"/>
                      <a:pt x="93526" y="167997"/>
                    </a:cubicBezTo>
                    <a:cubicBezTo>
                      <a:pt x="90408" y="177661"/>
                      <a:pt x="84485" y="182961"/>
                      <a:pt x="74510" y="185143"/>
                    </a:cubicBezTo>
                    <a:cubicBezTo>
                      <a:pt x="53000" y="189507"/>
                      <a:pt x="31802" y="187949"/>
                      <a:pt x="10604" y="182649"/>
                    </a:cubicBezTo>
                    <a:cubicBezTo>
                      <a:pt x="6863" y="181714"/>
                      <a:pt x="5928" y="180155"/>
                      <a:pt x="5928" y="176414"/>
                    </a:cubicBezTo>
                    <a:cubicBezTo>
                      <a:pt x="5928" y="157710"/>
                      <a:pt x="5928" y="139318"/>
                      <a:pt x="5928" y="120925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9BF1FB9-73F0-4D75-BBC1-C350C130E701}"/>
                  </a:ext>
                </a:extLst>
              </p:cNvPr>
              <p:cNvSpPr/>
              <p:nvPr/>
            </p:nvSpPr>
            <p:spPr>
              <a:xfrm>
                <a:off x="7853926" y="2134856"/>
                <a:ext cx="59230" cy="96638"/>
              </a:xfrm>
              <a:custGeom>
                <a:avLst/>
                <a:gdLst>
                  <a:gd name="connsiteX0" fmla="*/ 0 w 59229"/>
                  <a:gd name="connsiteY0" fmla="*/ 45825 h 96638"/>
                  <a:gd name="connsiteX1" fmla="*/ 0 w 59229"/>
                  <a:gd name="connsiteY1" fmla="*/ 13716 h 96638"/>
                  <a:gd name="connsiteX2" fmla="*/ 13716 w 59229"/>
                  <a:gd name="connsiteY2" fmla="*/ 0 h 96638"/>
                  <a:gd name="connsiteX3" fmla="*/ 46760 w 59229"/>
                  <a:gd name="connsiteY3" fmla="*/ 6235 h 96638"/>
                  <a:gd name="connsiteX4" fmla="*/ 57048 w 59229"/>
                  <a:gd name="connsiteY4" fmla="*/ 19016 h 96638"/>
                  <a:gd name="connsiteX5" fmla="*/ 57359 w 59229"/>
                  <a:gd name="connsiteY5" fmla="*/ 78246 h 96638"/>
                  <a:gd name="connsiteX6" fmla="*/ 27121 w 59229"/>
                  <a:gd name="connsiteY6" fmla="*/ 97262 h 96638"/>
                  <a:gd name="connsiteX7" fmla="*/ 25874 w 59229"/>
                  <a:gd name="connsiteY7" fmla="*/ 96950 h 96638"/>
                  <a:gd name="connsiteX8" fmla="*/ 1559 w 59229"/>
                  <a:gd name="connsiteY8" fmla="*/ 67335 h 96638"/>
                  <a:gd name="connsiteX9" fmla="*/ 1559 w 59229"/>
                  <a:gd name="connsiteY9" fmla="*/ 45825 h 96638"/>
                  <a:gd name="connsiteX10" fmla="*/ 0 w 59229"/>
                  <a:gd name="connsiteY10" fmla="*/ 45825 h 9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9" h="96638">
                    <a:moveTo>
                      <a:pt x="0" y="45825"/>
                    </a:moveTo>
                    <a:cubicBezTo>
                      <a:pt x="0" y="35226"/>
                      <a:pt x="0" y="24315"/>
                      <a:pt x="0" y="13716"/>
                    </a:cubicBezTo>
                    <a:cubicBezTo>
                      <a:pt x="0" y="3117"/>
                      <a:pt x="3117" y="0"/>
                      <a:pt x="13716" y="0"/>
                    </a:cubicBezTo>
                    <a:cubicBezTo>
                      <a:pt x="24939" y="0"/>
                      <a:pt x="35850" y="3117"/>
                      <a:pt x="46760" y="6235"/>
                    </a:cubicBezTo>
                    <a:cubicBezTo>
                      <a:pt x="52683" y="8105"/>
                      <a:pt x="55489" y="13093"/>
                      <a:pt x="57048" y="19016"/>
                    </a:cubicBezTo>
                    <a:cubicBezTo>
                      <a:pt x="62035" y="38655"/>
                      <a:pt x="62659" y="58295"/>
                      <a:pt x="57359" y="78246"/>
                    </a:cubicBezTo>
                    <a:cubicBezTo>
                      <a:pt x="53930" y="90092"/>
                      <a:pt x="40526" y="99444"/>
                      <a:pt x="27121" y="97262"/>
                    </a:cubicBezTo>
                    <a:cubicBezTo>
                      <a:pt x="26498" y="97262"/>
                      <a:pt x="26186" y="96950"/>
                      <a:pt x="25874" y="96950"/>
                    </a:cubicBezTo>
                    <a:cubicBezTo>
                      <a:pt x="1870" y="92274"/>
                      <a:pt x="1247" y="91650"/>
                      <a:pt x="1559" y="67335"/>
                    </a:cubicBezTo>
                    <a:cubicBezTo>
                      <a:pt x="1559" y="60165"/>
                      <a:pt x="1559" y="52995"/>
                      <a:pt x="1559" y="45825"/>
                    </a:cubicBezTo>
                    <a:cubicBezTo>
                      <a:pt x="935" y="45825"/>
                      <a:pt x="623" y="45825"/>
                      <a:pt x="0" y="458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04AFA44-0AF0-440D-BDD9-C9521CEA6F31}"/>
                  </a:ext>
                </a:extLst>
              </p:cNvPr>
              <p:cNvSpPr/>
              <p:nvPr/>
            </p:nvSpPr>
            <p:spPr>
              <a:xfrm>
                <a:off x="7750430" y="310889"/>
                <a:ext cx="439548" cy="218215"/>
              </a:xfrm>
              <a:custGeom>
                <a:avLst/>
                <a:gdLst>
                  <a:gd name="connsiteX0" fmla="*/ 0 w 439547"/>
                  <a:gd name="connsiteY0" fmla="*/ 41149 h 218215"/>
                  <a:gd name="connsiteX1" fmla="*/ 436119 w 439547"/>
                  <a:gd name="connsiteY1" fmla="*/ 0 h 218215"/>
                  <a:gd name="connsiteX2" fmla="*/ 440795 w 439547"/>
                  <a:gd name="connsiteY2" fmla="*/ 219462 h 218215"/>
                  <a:gd name="connsiteX3" fmla="*/ 623 w 439547"/>
                  <a:gd name="connsiteY3" fmla="*/ 194523 h 21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547" h="218215">
                    <a:moveTo>
                      <a:pt x="0" y="41149"/>
                    </a:moveTo>
                    <a:lnTo>
                      <a:pt x="436119" y="0"/>
                    </a:lnTo>
                    <a:lnTo>
                      <a:pt x="440795" y="219462"/>
                    </a:lnTo>
                    <a:lnTo>
                      <a:pt x="623" y="194523"/>
                    </a:lnTo>
                    <a:close/>
                  </a:path>
                </a:pathLst>
              </a:custGeom>
              <a:solidFill>
                <a:schemeClr val="accent1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E505A66-0EA2-437D-A687-29F4E7567F3D}"/>
                  </a:ext>
                </a:extLst>
              </p:cNvPr>
              <p:cNvSpPr/>
              <p:nvPr/>
            </p:nvSpPr>
            <p:spPr>
              <a:xfrm>
                <a:off x="7755729" y="644446"/>
                <a:ext cx="433313" cy="196394"/>
              </a:xfrm>
              <a:custGeom>
                <a:avLst/>
                <a:gdLst>
                  <a:gd name="connsiteX0" fmla="*/ 0 w 433312"/>
                  <a:gd name="connsiteY0" fmla="*/ 34914 h 196393"/>
                  <a:gd name="connsiteX1" fmla="*/ 435183 w 433312"/>
                  <a:gd name="connsiteY1" fmla="*/ 0 h 196393"/>
                  <a:gd name="connsiteX2" fmla="*/ 435495 w 433312"/>
                  <a:gd name="connsiteY2" fmla="*/ 197329 h 196393"/>
                  <a:gd name="connsiteX3" fmla="*/ 11846 w 433312"/>
                  <a:gd name="connsiteY3" fmla="*/ 184548 h 19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312" h="196393">
                    <a:moveTo>
                      <a:pt x="0" y="34914"/>
                    </a:moveTo>
                    <a:lnTo>
                      <a:pt x="435183" y="0"/>
                    </a:lnTo>
                    <a:lnTo>
                      <a:pt x="435495" y="197329"/>
                    </a:lnTo>
                    <a:lnTo>
                      <a:pt x="11846" y="184548"/>
                    </a:lnTo>
                    <a:close/>
                  </a:path>
                </a:pathLst>
              </a:custGeom>
              <a:solidFill>
                <a:srgbClr val="FFFF00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F64215E-D0D9-4029-B439-E329FB38B5E2}"/>
                  </a:ext>
                </a:extLst>
              </p:cNvPr>
              <p:cNvSpPr/>
              <p:nvPr/>
            </p:nvSpPr>
            <p:spPr>
              <a:xfrm>
                <a:off x="7783474" y="979563"/>
                <a:ext cx="405257" cy="218215"/>
              </a:xfrm>
              <a:custGeom>
                <a:avLst/>
                <a:gdLst>
                  <a:gd name="connsiteX0" fmla="*/ 0 w 405256"/>
                  <a:gd name="connsiteY0" fmla="*/ 312 h 218215"/>
                  <a:gd name="connsiteX1" fmla="*/ 407751 w 405256"/>
                  <a:gd name="connsiteY1" fmla="*/ 0 h 218215"/>
                  <a:gd name="connsiteX2" fmla="*/ 407751 w 405256"/>
                  <a:gd name="connsiteY2" fmla="*/ 158050 h 218215"/>
                  <a:gd name="connsiteX3" fmla="*/ 16834 w 405256"/>
                  <a:gd name="connsiteY3" fmla="*/ 219462 h 21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5256" h="218215">
                    <a:moveTo>
                      <a:pt x="0" y="312"/>
                    </a:moveTo>
                    <a:lnTo>
                      <a:pt x="407751" y="0"/>
                    </a:lnTo>
                    <a:lnTo>
                      <a:pt x="407751" y="158050"/>
                    </a:lnTo>
                    <a:lnTo>
                      <a:pt x="16834" y="219462"/>
                    </a:lnTo>
                    <a:close/>
                  </a:path>
                </a:pathLst>
              </a:custGeom>
              <a:solidFill>
                <a:schemeClr val="accent3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4C4587E-06C2-4DFD-B2C8-C31F81BD6C16}"/>
                  </a:ext>
                </a:extLst>
              </p:cNvPr>
              <p:cNvSpPr/>
              <p:nvPr/>
            </p:nvSpPr>
            <p:spPr>
              <a:xfrm>
                <a:off x="7816829" y="1315926"/>
                <a:ext cx="370966" cy="240037"/>
              </a:xfrm>
              <a:custGeom>
                <a:avLst/>
                <a:gdLst>
                  <a:gd name="connsiteX0" fmla="*/ 0 w 370965"/>
                  <a:gd name="connsiteY0" fmla="*/ 50501 h 240036"/>
                  <a:gd name="connsiteX1" fmla="*/ 372836 w 370965"/>
                  <a:gd name="connsiteY1" fmla="*/ 0 h 240036"/>
                  <a:gd name="connsiteX2" fmla="*/ 369095 w 370965"/>
                  <a:gd name="connsiteY2" fmla="*/ 183613 h 240036"/>
                  <a:gd name="connsiteX3" fmla="*/ 28680 w 370965"/>
                  <a:gd name="connsiteY3" fmla="*/ 240660 h 24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965" h="240036">
                    <a:moveTo>
                      <a:pt x="0" y="50501"/>
                    </a:moveTo>
                    <a:lnTo>
                      <a:pt x="372836" y="0"/>
                    </a:lnTo>
                    <a:lnTo>
                      <a:pt x="369095" y="183613"/>
                    </a:lnTo>
                    <a:lnTo>
                      <a:pt x="28680" y="240660"/>
                    </a:lnTo>
                    <a:close/>
                  </a:path>
                </a:pathLst>
              </a:custGeom>
              <a:solidFill>
                <a:schemeClr val="accent4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6C44AC3-31C2-4802-82BC-C852DBBABD6C}"/>
                  </a:ext>
                </a:extLst>
              </p:cNvPr>
              <p:cNvSpPr/>
              <p:nvPr/>
            </p:nvSpPr>
            <p:spPr>
              <a:xfrm>
                <a:off x="7858914" y="1670682"/>
                <a:ext cx="317971" cy="115342"/>
              </a:xfrm>
              <a:custGeom>
                <a:avLst/>
                <a:gdLst>
                  <a:gd name="connsiteX0" fmla="*/ 0 w 317970"/>
                  <a:gd name="connsiteY0" fmla="*/ 0 h 115342"/>
                  <a:gd name="connsiteX1" fmla="*/ 316412 w 317970"/>
                  <a:gd name="connsiteY1" fmla="*/ 24627 h 115342"/>
                  <a:gd name="connsiteX2" fmla="*/ 319529 w 317970"/>
                  <a:gd name="connsiteY2" fmla="*/ 117836 h 115342"/>
                  <a:gd name="connsiteX3" fmla="*/ 10911 w 317970"/>
                  <a:gd name="connsiteY3" fmla="*/ 104743 h 11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70" h="115342">
                    <a:moveTo>
                      <a:pt x="0" y="0"/>
                    </a:moveTo>
                    <a:lnTo>
                      <a:pt x="316412" y="24627"/>
                    </a:lnTo>
                    <a:lnTo>
                      <a:pt x="319529" y="117836"/>
                    </a:lnTo>
                    <a:lnTo>
                      <a:pt x="10911" y="104743"/>
                    </a:lnTo>
                    <a:close/>
                  </a:path>
                </a:pathLst>
              </a:custGeom>
              <a:solidFill>
                <a:schemeClr val="accent5"/>
              </a:solidFill>
              <a:ln w="3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6" name="Graphic 204">
            <a:extLst>
              <a:ext uri="{FF2B5EF4-FFF2-40B4-BE49-F238E27FC236}">
                <a16:creationId xmlns:a16="http://schemas.microsoft.com/office/drawing/2014/main" id="{C75961AD-41FF-4A79-A520-0D15B1A9BC68}"/>
              </a:ext>
            </a:extLst>
          </p:cNvPr>
          <p:cNvGrpSpPr/>
          <p:nvPr/>
        </p:nvGrpSpPr>
        <p:grpSpPr>
          <a:xfrm>
            <a:off x="1959058" y="4390004"/>
            <a:ext cx="2506002" cy="2209490"/>
            <a:chOff x="2207488" y="570"/>
            <a:chExt cx="7770529" cy="685111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2C5C9BD-649D-4138-A738-BAFECFD042B4}"/>
                </a:ext>
              </a:extLst>
            </p:cNvPr>
            <p:cNvSpPr/>
            <p:nvPr/>
          </p:nvSpPr>
          <p:spPr>
            <a:xfrm>
              <a:off x="4963643" y="5901"/>
              <a:ext cx="4071280" cy="2435748"/>
            </a:xfrm>
            <a:custGeom>
              <a:avLst/>
              <a:gdLst>
                <a:gd name="connsiteX0" fmla="*/ 3332252 w 4071279"/>
                <a:gd name="connsiteY0" fmla="*/ 340860 h 2435748"/>
                <a:gd name="connsiteX1" fmla="*/ 3143428 w 4071279"/>
                <a:gd name="connsiteY1" fmla="*/ 87458 h 2435748"/>
                <a:gd name="connsiteX2" fmla="*/ 2921614 w 4071279"/>
                <a:gd name="connsiteY2" fmla="*/ 29197 h 2435748"/>
                <a:gd name="connsiteX3" fmla="*/ 2242833 w 4071279"/>
                <a:gd name="connsiteY3" fmla="*/ 165374 h 2435748"/>
                <a:gd name="connsiteX4" fmla="*/ 1910814 w 4071279"/>
                <a:gd name="connsiteY4" fmla="*/ 248905 h 2435748"/>
                <a:gd name="connsiteX5" fmla="*/ 1181493 w 4071279"/>
                <a:gd name="connsiteY5" fmla="*/ 472124 h 2435748"/>
                <a:gd name="connsiteX6" fmla="*/ 789106 w 4071279"/>
                <a:gd name="connsiteY6" fmla="*/ 513538 h 2435748"/>
                <a:gd name="connsiteX7" fmla="*/ 679602 w 4071279"/>
                <a:gd name="connsiteY7" fmla="*/ 518452 h 2435748"/>
                <a:gd name="connsiteX8" fmla="*/ 588349 w 4071279"/>
                <a:gd name="connsiteY8" fmla="*/ 612513 h 2435748"/>
                <a:gd name="connsiteX9" fmla="*/ 550444 w 4071279"/>
                <a:gd name="connsiteY9" fmla="*/ 815375 h 2435748"/>
                <a:gd name="connsiteX10" fmla="*/ 240185 w 4071279"/>
                <a:gd name="connsiteY10" fmla="*/ 1702633 h 2435748"/>
                <a:gd name="connsiteX11" fmla="*/ 120 w 4071279"/>
                <a:gd name="connsiteY11" fmla="*/ 2121694 h 2435748"/>
                <a:gd name="connsiteX12" fmla="*/ 2555901 w 4071279"/>
                <a:gd name="connsiteY12" fmla="*/ 2416511 h 2435748"/>
                <a:gd name="connsiteX13" fmla="*/ 2556603 w 4071279"/>
                <a:gd name="connsiteY13" fmla="*/ 2415809 h 2435748"/>
                <a:gd name="connsiteX14" fmla="*/ 2596613 w 4071279"/>
                <a:gd name="connsiteY14" fmla="*/ 1851445 h 2435748"/>
                <a:gd name="connsiteX15" fmla="*/ 2680847 w 4071279"/>
                <a:gd name="connsiteY15" fmla="*/ 1838810 h 2435748"/>
                <a:gd name="connsiteX16" fmla="*/ 2681549 w 4071279"/>
                <a:gd name="connsiteY16" fmla="*/ 1838810 h 2435748"/>
                <a:gd name="connsiteX17" fmla="*/ 2719454 w 4071279"/>
                <a:gd name="connsiteY17" fmla="*/ 1758788 h 2435748"/>
                <a:gd name="connsiteX18" fmla="*/ 2719454 w 4071279"/>
                <a:gd name="connsiteY18" fmla="*/ 1758788 h 2435748"/>
                <a:gd name="connsiteX19" fmla="*/ 2720156 w 4071279"/>
                <a:gd name="connsiteY19" fmla="*/ 1758788 h 2435748"/>
                <a:gd name="connsiteX20" fmla="*/ 2542564 w 4071279"/>
                <a:gd name="connsiteY20" fmla="*/ 1372017 h 2435748"/>
                <a:gd name="connsiteX21" fmla="*/ 2587488 w 4071279"/>
                <a:gd name="connsiteY21" fmla="*/ 1303928 h 2435748"/>
                <a:gd name="connsiteX22" fmla="*/ 2627499 w 4071279"/>
                <a:gd name="connsiteY22" fmla="*/ 1261110 h 2435748"/>
                <a:gd name="connsiteX23" fmla="*/ 2635922 w 4071279"/>
                <a:gd name="connsiteY23" fmla="*/ 1234436 h 2435748"/>
                <a:gd name="connsiteX24" fmla="*/ 2660491 w 4071279"/>
                <a:gd name="connsiteY24" fmla="*/ 1243561 h 2435748"/>
                <a:gd name="connsiteX25" fmla="*/ 2766484 w 4071279"/>
                <a:gd name="connsiteY25" fmla="*/ 1486434 h 2435748"/>
                <a:gd name="connsiteX26" fmla="*/ 2890728 w 4071279"/>
                <a:gd name="connsiteY26" fmla="*/ 1529955 h 2435748"/>
                <a:gd name="connsiteX27" fmla="*/ 3060599 w 4071279"/>
                <a:gd name="connsiteY27" fmla="*/ 1426067 h 2435748"/>
                <a:gd name="connsiteX28" fmla="*/ 3181334 w 4071279"/>
                <a:gd name="connsiteY28" fmla="*/ 1403604 h 2435748"/>
                <a:gd name="connsiteX29" fmla="*/ 3212219 w 4071279"/>
                <a:gd name="connsiteY29" fmla="*/ 1465376 h 2435748"/>
                <a:gd name="connsiteX30" fmla="*/ 3179227 w 4071279"/>
                <a:gd name="connsiteY30" fmla="*/ 1519425 h 2435748"/>
                <a:gd name="connsiteX31" fmla="*/ 3172910 w 4071279"/>
                <a:gd name="connsiteY31" fmla="*/ 1652093 h 2435748"/>
                <a:gd name="connsiteX32" fmla="*/ 3172910 w 4071279"/>
                <a:gd name="connsiteY32" fmla="*/ 1652093 h 2435748"/>
                <a:gd name="connsiteX33" fmla="*/ 3236085 w 4071279"/>
                <a:gd name="connsiteY33" fmla="*/ 1689998 h 2435748"/>
                <a:gd name="connsiteX34" fmla="*/ 3350502 w 4071279"/>
                <a:gd name="connsiteY34" fmla="*/ 1858465 h 2435748"/>
                <a:gd name="connsiteX35" fmla="*/ 3243806 w 4071279"/>
                <a:gd name="connsiteY35" fmla="*/ 2016402 h 2435748"/>
                <a:gd name="connsiteX36" fmla="*/ 2866862 w 4071279"/>
                <a:gd name="connsiteY36" fmla="*/ 2239621 h 2435748"/>
                <a:gd name="connsiteX37" fmla="*/ 2788245 w 4071279"/>
                <a:gd name="connsiteY37" fmla="*/ 2322450 h 2435748"/>
                <a:gd name="connsiteX38" fmla="*/ 2791754 w 4071279"/>
                <a:gd name="connsiteY38" fmla="*/ 2411597 h 2435748"/>
                <a:gd name="connsiteX39" fmla="*/ 2868266 w 4071279"/>
                <a:gd name="connsiteY39" fmla="*/ 2436165 h 2435748"/>
                <a:gd name="connsiteX40" fmla="*/ 3778688 w 4071279"/>
                <a:gd name="connsiteY40" fmla="*/ 2307007 h 2435748"/>
                <a:gd name="connsiteX41" fmla="*/ 3914866 w 4071279"/>
                <a:gd name="connsiteY41" fmla="*/ 2137137 h 2435748"/>
                <a:gd name="connsiteX42" fmla="*/ 3958386 w 4071279"/>
                <a:gd name="connsiteY42" fmla="*/ 1768616 h 2435748"/>
                <a:gd name="connsiteX43" fmla="*/ 4049639 w 4071279"/>
                <a:gd name="connsiteY43" fmla="*/ 1242157 h 2435748"/>
                <a:gd name="connsiteX44" fmla="*/ 4067890 w 4071279"/>
                <a:gd name="connsiteY44" fmla="*/ 1113701 h 2435748"/>
                <a:gd name="connsiteX45" fmla="*/ 3825017 w 4071279"/>
                <a:gd name="connsiteY45" fmla="*/ 869424 h 2435748"/>
                <a:gd name="connsiteX46" fmla="*/ 3186949 w 4071279"/>
                <a:gd name="connsiteY46" fmla="*/ 178009 h 2435748"/>
                <a:gd name="connsiteX47" fmla="*/ 3186949 w 4071279"/>
                <a:gd name="connsiteY47" fmla="*/ 178009 h 2435748"/>
                <a:gd name="connsiteX48" fmla="*/ 3186949 w 4071279"/>
                <a:gd name="connsiteY48" fmla="*/ 178009 h 2435748"/>
                <a:gd name="connsiteX49" fmla="*/ 3186949 w 4071279"/>
                <a:gd name="connsiteY49" fmla="*/ 178009 h 243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71279" h="2435748">
                  <a:moveTo>
                    <a:pt x="3332252" y="340860"/>
                  </a:moveTo>
                  <a:cubicBezTo>
                    <a:pt x="3307684" y="302253"/>
                    <a:pt x="3167295" y="126065"/>
                    <a:pt x="3143428" y="87458"/>
                  </a:cubicBezTo>
                  <a:cubicBezTo>
                    <a:pt x="3112543" y="8840"/>
                    <a:pt x="3051474" y="-31171"/>
                    <a:pt x="2921614" y="29197"/>
                  </a:cubicBezTo>
                  <a:cubicBezTo>
                    <a:pt x="2828957" y="72717"/>
                    <a:pt x="2268805" y="160460"/>
                    <a:pt x="2242833" y="165374"/>
                  </a:cubicBezTo>
                  <a:cubicBezTo>
                    <a:pt x="2124907" y="189240"/>
                    <a:pt x="2027336" y="217318"/>
                    <a:pt x="1910814" y="248905"/>
                  </a:cubicBezTo>
                  <a:cubicBezTo>
                    <a:pt x="1745857" y="293128"/>
                    <a:pt x="1289592" y="453171"/>
                    <a:pt x="1181493" y="472124"/>
                  </a:cubicBezTo>
                  <a:cubicBezTo>
                    <a:pt x="1148501" y="477739"/>
                    <a:pt x="910542" y="514942"/>
                    <a:pt x="789106" y="513538"/>
                  </a:cubicBezTo>
                  <a:cubicBezTo>
                    <a:pt x="752604" y="512837"/>
                    <a:pt x="716103" y="513538"/>
                    <a:pt x="679602" y="518452"/>
                  </a:cubicBezTo>
                  <a:cubicBezTo>
                    <a:pt x="619235" y="526875"/>
                    <a:pt x="592561" y="551444"/>
                    <a:pt x="588349" y="612513"/>
                  </a:cubicBezTo>
                  <a:cubicBezTo>
                    <a:pt x="583436" y="682005"/>
                    <a:pt x="569397" y="748690"/>
                    <a:pt x="550444" y="815375"/>
                  </a:cubicBezTo>
                  <a:cubicBezTo>
                    <a:pt x="511135" y="950850"/>
                    <a:pt x="268263" y="1628227"/>
                    <a:pt x="240185" y="1702633"/>
                  </a:cubicBezTo>
                  <a:cubicBezTo>
                    <a:pt x="233867" y="1718778"/>
                    <a:pt x="22582" y="2090808"/>
                    <a:pt x="120" y="2121694"/>
                  </a:cubicBezTo>
                  <a:cubicBezTo>
                    <a:pt x="-20237" y="2149772"/>
                    <a:pt x="2561516" y="2420723"/>
                    <a:pt x="2555901" y="2416511"/>
                  </a:cubicBezTo>
                  <a:cubicBezTo>
                    <a:pt x="2555901" y="2416511"/>
                    <a:pt x="2556603" y="2415809"/>
                    <a:pt x="2556603" y="2415809"/>
                  </a:cubicBezTo>
                  <a:cubicBezTo>
                    <a:pt x="2480091" y="2339297"/>
                    <a:pt x="2555901" y="1872504"/>
                    <a:pt x="2596613" y="1851445"/>
                  </a:cubicBezTo>
                  <a:cubicBezTo>
                    <a:pt x="2612758" y="1842320"/>
                    <a:pt x="2667510" y="1851445"/>
                    <a:pt x="2680847" y="1838810"/>
                  </a:cubicBezTo>
                  <a:lnTo>
                    <a:pt x="2681549" y="1838810"/>
                  </a:lnTo>
                  <a:cubicBezTo>
                    <a:pt x="2715242" y="1817752"/>
                    <a:pt x="2727175" y="1791780"/>
                    <a:pt x="2719454" y="1758788"/>
                  </a:cubicBezTo>
                  <a:cubicBezTo>
                    <a:pt x="2719454" y="1758788"/>
                    <a:pt x="2719454" y="1758788"/>
                    <a:pt x="2719454" y="1758788"/>
                  </a:cubicBezTo>
                  <a:cubicBezTo>
                    <a:pt x="2719454" y="1758788"/>
                    <a:pt x="2719454" y="1758788"/>
                    <a:pt x="2720156" y="1758788"/>
                  </a:cubicBezTo>
                  <a:cubicBezTo>
                    <a:pt x="2715242" y="1726499"/>
                    <a:pt x="2546775" y="1386056"/>
                    <a:pt x="2542564" y="1372017"/>
                  </a:cubicBezTo>
                  <a:cubicBezTo>
                    <a:pt x="2529227" y="1324987"/>
                    <a:pt x="2538352" y="1310246"/>
                    <a:pt x="2587488" y="1303928"/>
                  </a:cubicBezTo>
                  <a:cubicBezTo>
                    <a:pt x="2613460" y="1300419"/>
                    <a:pt x="2627499" y="1288485"/>
                    <a:pt x="2627499" y="1261110"/>
                  </a:cubicBezTo>
                  <a:cubicBezTo>
                    <a:pt x="2627499" y="1251282"/>
                    <a:pt x="2625393" y="1237244"/>
                    <a:pt x="2635922" y="1234436"/>
                  </a:cubicBezTo>
                  <a:cubicBezTo>
                    <a:pt x="2647153" y="1231628"/>
                    <a:pt x="2655577" y="1235138"/>
                    <a:pt x="2660491" y="1243561"/>
                  </a:cubicBezTo>
                  <a:cubicBezTo>
                    <a:pt x="2668914" y="1256898"/>
                    <a:pt x="2746830" y="1451337"/>
                    <a:pt x="2766484" y="1486434"/>
                  </a:cubicBezTo>
                  <a:cubicBezTo>
                    <a:pt x="2798774" y="1553821"/>
                    <a:pt x="2824745" y="1562946"/>
                    <a:pt x="2890728" y="1529955"/>
                  </a:cubicBezTo>
                  <a:cubicBezTo>
                    <a:pt x="2901258" y="1524339"/>
                    <a:pt x="3046560" y="1432384"/>
                    <a:pt x="3060599" y="1426067"/>
                  </a:cubicBezTo>
                  <a:cubicBezTo>
                    <a:pt x="3093591" y="1411326"/>
                    <a:pt x="3144832" y="1396585"/>
                    <a:pt x="3181334" y="1403604"/>
                  </a:cubicBezTo>
                  <a:cubicBezTo>
                    <a:pt x="3214325" y="1409922"/>
                    <a:pt x="3228364" y="1435894"/>
                    <a:pt x="3212219" y="1465376"/>
                  </a:cubicBezTo>
                  <a:cubicBezTo>
                    <a:pt x="3202392" y="1483626"/>
                    <a:pt x="3188353" y="1500473"/>
                    <a:pt x="3179227" y="1519425"/>
                  </a:cubicBezTo>
                  <a:cubicBezTo>
                    <a:pt x="3158169" y="1562244"/>
                    <a:pt x="3148342" y="1606466"/>
                    <a:pt x="3172910" y="1652093"/>
                  </a:cubicBezTo>
                  <a:cubicBezTo>
                    <a:pt x="3172910" y="1652093"/>
                    <a:pt x="3172910" y="1652093"/>
                    <a:pt x="3172910" y="1652093"/>
                  </a:cubicBezTo>
                  <a:cubicBezTo>
                    <a:pt x="3173612" y="1659814"/>
                    <a:pt x="3217133" y="1687892"/>
                    <a:pt x="3236085" y="1689998"/>
                  </a:cubicBezTo>
                  <a:cubicBezTo>
                    <a:pt x="3329444" y="1702633"/>
                    <a:pt x="3373666" y="1766510"/>
                    <a:pt x="3350502" y="1858465"/>
                  </a:cubicBezTo>
                  <a:cubicBezTo>
                    <a:pt x="3333655" y="1923745"/>
                    <a:pt x="3298558" y="1976391"/>
                    <a:pt x="3243806" y="2016402"/>
                  </a:cubicBezTo>
                  <a:cubicBezTo>
                    <a:pt x="3199584" y="2048692"/>
                    <a:pt x="2941970" y="2186273"/>
                    <a:pt x="2866862" y="2239621"/>
                  </a:cubicBezTo>
                  <a:cubicBezTo>
                    <a:pt x="2835275" y="2262083"/>
                    <a:pt x="2805793" y="2287353"/>
                    <a:pt x="2788245" y="2322450"/>
                  </a:cubicBezTo>
                  <a:cubicBezTo>
                    <a:pt x="2772802" y="2352634"/>
                    <a:pt x="2772099" y="2383519"/>
                    <a:pt x="2791754" y="2411597"/>
                  </a:cubicBezTo>
                  <a:cubicBezTo>
                    <a:pt x="2810706" y="2437569"/>
                    <a:pt x="2838784" y="2441079"/>
                    <a:pt x="2868266" y="2436165"/>
                  </a:cubicBezTo>
                  <a:cubicBezTo>
                    <a:pt x="3084465" y="2401770"/>
                    <a:pt x="3694455" y="2336489"/>
                    <a:pt x="3778688" y="2307007"/>
                  </a:cubicBezTo>
                  <a:cubicBezTo>
                    <a:pt x="3860114" y="2278228"/>
                    <a:pt x="3904337" y="2221370"/>
                    <a:pt x="3914866" y="2137137"/>
                  </a:cubicBezTo>
                  <a:cubicBezTo>
                    <a:pt x="3930308" y="2014296"/>
                    <a:pt x="3942944" y="1891456"/>
                    <a:pt x="3958386" y="1768616"/>
                  </a:cubicBezTo>
                  <a:cubicBezTo>
                    <a:pt x="3980147" y="1591726"/>
                    <a:pt x="3996291" y="1413432"/>
                    <a:pt x="4049639" y="1242157"/>
                  </a:cubicBezTo>
                  <a:cubicBezTo>
                    <a:pt x="4069996" y="1201444"/>
                    <a:pt x="4084034" y="1159328"/>
                    <a:pt x="4067890" y="1113701"/>
                  </a:cubicBezTo>
                  <a:cubicBezTo>
                    <a:pt x="4065784" y="1083518"/>
                    <a:pt x="3843267" y="889079"/>
                    <a:pt x="3825017" y="869424"/>
                  </a:cubicBezTo>
                  <a:moveTo>
                    <a:pt x="3186949" y="178009"/>
                  </a:moveTo>
                  <a:cubicBezTo>
                    <a:pt x="3186247" y="178009"/>
                    <a:pt x="3186247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lose/>
                </a:path>
              </a:pathLst>
            </a:custGeom>
            <a:solidFill>
              <a:schemeClr val="accent5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448010-8D60-437A-9488-AB68AD11D5AB}"/>
                </a:ext>
              </a:extLst>
            </p:cNvPr>
            <p:cNvSpPr/>
            <p:nvPr/>
          </p:nvSpPr>
          <p:spPr>
            <a:xfrm>
              <a:off x="4677036" y="1953512"/>
              <a:ext cx="2948168" cy="1368792"/>
            </a:xfrm>
            <a:custGeom>
              <a:avLst/>
              <a:gdLst>
                <a:gd name="connsiteX0" fmla="*/ 2845316 w 2948168"/>
                <a:gd name="connsiteY0" fmla="*/ 468899 h 1368792"/>
                <a:gd name="connsiteX1" fmla="*/ 2862865 w 2948168"/>
                <a:gd name="connsiteY1" fmla="*/ 480130 h 1368792"/>
                <a:gd name="connsiteX2" fmla="*/ 2926741 w 2948168"/>
                <a:gd name="connsiteY2" fmla="*/ 576297 h 1368792"/>
                <a:gd name="connsiteX3" fmla="*/ 2934463 w 2948168"/>
                <a:gd name="connsiteY3" fmla="*/ 1111881 h 1368792"/>
                <a:gd name="connsiteX4" fmla="*/ 2951309 w 2948168"/>
                <a:gd name="connsiteY4" fmla="*/ 1333695 h 1368792"/>
                <a:gd name="connsiteX5" fmla="*/ 2892346 w 2948168"/>
                <a:gd name="connsiteY5" fmla="*/ 1361773 h 1368792"/>
                <a:gd name="connsiteX6" fmla="*/ 1424579 w 2948168"/>
                <a:gd name="connsiteY6" fmla="*/ 946222 h 1368792"/>
                <a:gd name="connsiteX7" fmla="*/ 24200 w 2948168"/>
                <a:gd name="connsiteY7" fmla="*/ 872517 h 1368792"/>
                <a:gd name="connsiteX8" fmla="*/ 334 w 2948168"/>
                <a:gd name="connsiteY8" fmla="*/ 853565 h 1368792"/>
                <a:gd name="connsiteX9" fmla="*/ 180031 w 2948168"/>
                <a:gd name="connsiteY9" fmla="*/ 383964 h 1368792"/>
                <a:gd name="connsiteX10" fmla="*/ 288833 w 2948168"/>
                <a:gd name="connsiteY10" fmla="*/ 173380 h 1368792"/>
                <a:gd name="connsiteX11" fmla="*/ 716317 w 2948168"/>
                <a:gd name="connsiteY11" fmla="*/ 702 h 1368792"/>
                <a:gd name="connsiteX12" fmla="*/ 891803 w 2948168"/>
                <a:gd name="connsiteY12" fmla="*/ 0 h 1368792"/>
                <a:gd name="connsiteX13" fmla="*/ 1355087 w 2948168"/>
                <a:gd name="connsiteY13" fmla="*/ 18953 h 1368792"/>
                <a:gd name="connsiteX14" fmla="*/ 1791696 w 2948168"/>
                <a:gd name="connsiteY14" fmla="*/ 97570 h 1368792"/>
                <a:gd name="connsiteX15" fmla="*/ 1802226 w 2948168"/>
                <a:gd name="connsiteY15" fmla="*/ 97570 h 1368792"/>
                <a:gd name="connsiteX16" fmla="*/ 2462756 w 2948168"/>
                <a:gd name="connsiteY16" fmla="*/ 292711 h 1368792"/>
                <a:gd name="connsiteX17" fmla="*/ 2757573 w 2948168"/>
                <a:gd name="connsiteY17" fmla="*/ 430292 h 1368792"/>
                <a:gd name="connsiteX18" fmla="*/ 2845316 w 2948168"/>
                <a:gd name="connsiteY18" fmla="*/ 468899 h 136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8168" h="1368792">
                  <a:moveTo>
                    <a:pt x="2845316" y="468899"/>
                  </a:moveTo>
                  <a:cubicBezTo>
                    <a:pt x="2850931" y="472409"/>
                    <a:pt x="2856547" y="478024"/>
                    <a:pt x="2862865" y="480130"/>
                  </a:cubicBezTo>
                  <a:cubicBezTo>
                    <a:pt x="2909895" y="494871"/>
                    <a:pt x="2921828" y="534882"/>
                    <a:pt x="2926741" y="576297"/>
                  </a:cubicBezTo>
                  <a:cubicBezTo>
                    <a:pt x="2949204" y="754591"/>
                    <a:pt x="2954117" y="932885"/>
                    <a:pt x="2934463" y="1111881"/>
                  </a:cubicBezTo>
                  <a:cubicBezTo>
                    <a:pt x="2934463" y="1112582"/>
                    <a:pt x="2952012" y="1332993"/>
                    <a:pt x="2951309" y="1333695"/>
                  </a:cubicBezTo>
                  <a:cubicBezTo>
                    <a:pt x="2936569" y="1373004"/>
                    <a:pt x="2928145" y="1376514"/>
                    <a:pt x="2892346" y="1361773"/>
                  </a:cubicBezTo>
                  <a:cubicBezTo>
                    <a:pt x="2749851" y="1301406"/>
                    <a:pt x="1438618" y="948327"/>
                    <a:pt x="1424579" y="946222"/>
                  </a:cubicBezTo>
                  <a:cubicBezTo>
                    <a:pt x="1342452" y="934990"/>
                    <a:pt x="29113" y="863392"/>
                    <a:pt x="24200" y="872517"/>
                  </a:cubicBezTo>
                  <a:cubicBezTo>
                    <a:pt x="20690" y="878835"/>
                    <a:pt x="1737" y="857075"/>
                    <a:pt x="334" y="853565"/>
                  </a:cubicBezTo>
                  <a:cubicBezTo>
                    <a:pt x="-8792" y="838122"/>
                    <a:pt x="172310" y="449245"/>
                    <a:pt x="180031" y="383964"/>
                  </a:cubicBezTo>
                  <a:cubicBezTo>
                    <a:pt x="183541" y="355184"/>
                    <a:pt x="258649" y="190929"/>
                    <a:pt x="288833" y="173380"/>
                  </a:cubicBezTo>
                  <a:cubicBezTo>
                    <a:pt x="308487" y="162149"/>
                    <a:pt x="693153" y="-702"/>
                    <a:pt x="716317" y="702"/>
                  </a:cubicBezTo>
                  <a:cubicBezTo>
                    <a:pt x="774579" y="2106"/>
                    <a:pt x="833542" y="0"/>
                    <a:pt x="891803" y="0"/>
                  </a:cubicBezTo>
                  <a:cubicBezTo>
                    <a:pt x="954276" y="2106"/>
                    <a:pt x="1263132" y="10529"/>
                    <a:pt x="1355087" y="18953"/>
                  </a:cubicBezTo>
                  <a:cubicBezTo>
                    <a:pt x="1367020" y="20357"/>
                    <a:pt x="1773446" y="122840"/>
                    <a:pt x="1791696" y="97570"/>
                  </a:cubicBezTo>
                  <a:cubicBezTo>
                    <a:pt x="1795206" y="97570"/>
                    <a:pt x="1798716" y="97570"/>
                    <a:pt x="1802226" y="97570"/>
                  </a:cubicBezTo>
                  <a:cubicBezTo>
                    <a:pt x="2027550" y="143899"/>
                    <a:pt x="2248663" y="207776"/>
                    <a:pt x="2462756" y="292711"/>
                  </a:cubicBezTo>
                  <a:cubicBezTo>
                    <a:pt x="2563836" y="332722"/>
                    <a:pt x="2662108" y="378348"/>
                    <a:pt x="2757573" y="430292"/>
                  </a:cubicBezTo>
                  <a:cubicBezTo>
                    <a:pt x="2786352" y="446437"/>
                    <a:pt x="2820748" y="447139"/>
                    <a:pt x="2845316" y="468899"/>
                  </a:cubicBezTo>
                  <a:close/>
                </a:path>
              </a:pathLst>
            </a:custGeom>
            <a:solidFill>
              <a:schemeClr val="accent2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7601A08-A1B1-4921-BFB0-CAA9A804A3F3}"/>
                </a:ext>
              </a:extLst>
            </p:cNvPr>
            <p:cNvSpPr/>
            <p:nvPr/>
          </p:nvSpPr>
          <p:spPr>
            <a:xfrm>
              <a:off x="7409690" y="2155672"/>
              <a:ext cx="7019" cy="133369"/>
            </a:xfrm>
            <a:custGeom>
              <a:avLst/>
              <a:gdLst>
                <a:gd name="connsiteX0" fmla="*/ 7371 w 7019"/>
                <a:gd name="connsiteY0" fmla="*/ 0 h 133369"/>
                <a:gd name="connsiteX1" fmla="*/ 7371 w 7019"/>
                <a:gd name="connsiteY1" fmla="*/ 139687 h 133369"/>
                <a:gd name="connsiteX2" fmla="*/ 7371 w 7019"/>
                <a:gd name="connsiteY2" fmla="*/ 0 h 13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9" h="133369">
                  <a:moveTo>
                    <a:pt x="7371" y="0"/>
                  </a:moveTo>
                  <a:cubicBezTo>
                    <a:pt x="7371" y="46328"/>
                    <a:pt x="7371" y="93359"/>
                    <a:pt x="7371" y="139687"/>
                  </a:cubicBezTo>
                  <a:cubicBezTo>
                    <a:pt x="-2457" y="93359"/>
                    <a:pt x="-2457" y="46328"/>
                    <a:pt x="7371" y="0"/>
                  </a:cubicBezTo>
                  <a:close/>
                </a:path>
              </a:pathLst>
            </a:custGeom>
            <a:solidFill>
              <a:srgbClr val="080808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AFE410F-2224-4820-A7D7-F1AE75E20E5F}"/>
                </a:ext>
              </a:extLst>
            </p:cNvPr>
            <p:cNvSpPr/>
            <p:nvPr/>
          </p:nvSpPr>
          <p:spPr>
            <a:xfrm>
              <a:off x="3281903" y="4231295"/>
              <a:ext cx="14039" cy="7019"/>
            </a:xfrm>
            <a:custGeom>
              <a:avLst/>
              <a:gdLst>
                <a:gd name="connsiteX0" fmla="*/ 0 w 14038"/>
                <a:gd name="connsiteY0" fmla="*/ 9855 h 7019"/>
                <a:gd name="connsiteX1" fmla="*/ 15443 w 14038"/>
                <a:gd name="connsiteY1" fmla="*/ 4942 h 7019"/>
                <a:gd name="connsiteX2" fmla="*/ 0 w 14038"/>
                <a:gd name="connsiteY2" fmla="*/ 9855 h 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38" h="7019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AD3C0F3-A624-4362-9AE5-E1C4E06A87CC}"/>
                </a:ext>
              </a:extLst>
            </p:cNvPr>
            <p:cNvSpPr/>
            <p:nvPr/>
          </p:nvSpPr>
          <p:spPr>
            <a:xfrm>
              <a:off x="7599566" y="1840856"/>
              <a:ext cx="42117" cy="14039"/>
            </a:xfrm>
            <a:custGeom>
              <a:avLst/>
              <a:gdLst>
                <a:gd name="connsiteX0" fmla="*/ 0 w 42116"/>
                <a:gd name="connsiteY0" fmla="*/ 15787 h 14038"/>
                <a:gd name="connsiteX1" fmla="*/ 47732 w 42116"/>
                <a:gd name="connsiteY1" fmla="*/ 3854 h 14038"/>
                <a:gd name="connsiteX2" fmla="*/ 0 w 42116"/>
                <a:gd name="connsiteY2" fmla="*/ 15787 h 1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16" h="14038">
                  <a:moveTo>
                    <a:pt x="0" y="15787"/>
                  </a:moveTo>
                  <a:cubicBezTo>
                    <a:pt x="10529" y="-11588"/>
                    <a:pt x="31588" y="5258"/>
                    <a:pt x="47732" y="3854"/>
                  </a:cubicBezTo>
                  <a:cubicBezTo>
                    <a:pt x="34395" y="16489"/>
                    <a:pt x="16846" y="15085"/>
                    <a:pt x="0" y="15787"/>
                  </a:cubicBezTo>
                  <a:close/>
                </a:path>
              </a:pathLst>
            </a:custGeom>
            <a:solidFill>
              <a:srgbClr val="080808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2" name="Graphic 204">
              <a:extLst>
                <a:ext uri="{FF2B5EF4-FFF2-40B4-BE49-F238E27FC236}">
                  <a16:creationId xmlns:a16="http://schemas.microsoft.com/office/drawing/2014/main" id="{35311461-1ECA-4D89-BD0B-5C7CFEC2854B}"/>
                </a:ext>
              </a:extLst>
            </p:cNvPr>
            <p:cNvGrpSpPr/>
            <p:nvPr/>
          </p:nvGrpSpPr>
          <p:grpSpPr>
            <a:xfrm>
              <a:off x="4965869" y="570"/>
              <a:ext cx="4071280" cy="2442768"/>
              <a:chOff x="4965869" y="570"/>
              <a:chExt cx="4071280" cy="2442768"/>
            </a:xfrm>
            <a:solidFill>
              <a:srgbClr val="0E0E0E"/>
            </a:solidFill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4322ED1-C0B0-4EB4-AE6D-0C9904A1F379}"/>
                  </a:ext>
                </a:extLst>
              </p:cNvPr>
              <p:cNvSpPr/>
              <p:nvPr/>
            </p:nvSpPr>
            <p:spPr>
              <a:xfrm>
                <a:off x="4965869" y="570"/>
                <a:ext cx="3264043" cy="2126893"/>
              </a:xfrm>
              <a:custGeom>
                <a:avLst/>
                <a:gdLst>
                  <a:gd name="connsiteX0" fmla="*/ 603673 w 3264043"/>
                  <a:gd name="connsiteY0" fmla="*/ 1954346 h 2126892"/>
                  <a:gd name="connsiteX1" fmla="*/ 1066956 w 3264043"/>
                  <a:gd name="connsiteY1" fmla="*/ 1973299 h 2126892"/>
                  <a:gd name="connsiteX2" fmla="*/ 1503566 w 3264043"/>
                  <a:gd name="connsiteY2" fmla="*/ 2051917 h 2126892"/>
                  <a:gd name="connsiteX3" fmla="*/ 1514095 w 3264043"/>
                  <a:gd name="connsiteY3" fmla="*/ 2051917 h 2126892"/>
                  <a:gd name="connsiteX4" fmla="*/ 1676244 w 3264043"/>
                  <a:gd name="connsiteY4" fmla="*/ 2088418 h 2126892"/>
                  <a:gd name="connsiteX5" fmla="*/ 1684667 w 3264043"/>
                  <a:gd name="connsiteY5" fmla="*/ 2063850 h 2126892"/>
                  <a:gd name="connsiteX6" fmla="*/ 1698005 w 3264043"/>
                  <a:gd name="connsiteY6" fmla="*/ 1895383 h 2126892"/>
                  <a:gd name="connsiteX7" fmla="*/ 1496546 w 3264043"/>
                  <a:gd name="connsiteY7" fmla="*/ 1559853 h 2126892"/>
                  <a:gd name="connsiteX8" fmla="*/ 1066956 w 3264043"/>
                  <a:gd name="connsiteY8" fmla="*/ 1413147 h 2126892"/>
                  <a:gd name="connsiteX9" fmla="*/ 845843 w 3264043"/>
                  <a:gd name="connsiteY9" fmla="*/ 1401214 h 2126892"/>
                  <a:gd name="connsiteX10" fmla="*/ 720897 w 3264043"/>
                  <a:gd name="connsiteY10" fmla="*/ 1377348 h 2126892"/>
                  <a:gd name="connsiteX11" fmla="*/ 624029 w 3264043"/>
                  <a:gd name="connsiteY11" fmla="*/ 1368222 h 2126892"/>
                  <a:gd name="connsiteX12" fmla="*/ 600163 w 3264043"/>
                  <a:gd name="connsiteY12" fmla="*/ 1215198 h 2126892"/>
                  <a:gd name="connsiteX13" fmla="*/ 685098 w 3264043"/>
                  <a:gd name="connsiteY13" fmla="*/ 958989 h 2126892"/>
                  <a:gd name="connsiteX14" fmla="*/ 805833 w 3264043"/>
                  <a:gd name="connsiteY14" fmla="*/ 772271 h 2126892"/>
                  <a:gd name="connsiteX15" fmla="*/ 1066956 w 3264043"/>
                  <a:gd name="connsiteY15" fmla="*/ 667682 h 2126892"/>
                  <a:gd name="connsiteX16" fmla="*/ 1365283 w 3264043"/>
                  <a:gd name="connsiteY16" fmla="*/ 598189 h 2126892"/>
                  <a:gd name="connsiteX17" fmla="*/ 1662205 w 3264043"/>
                  <a:gd name="connsiteY17" fmla="*/ 490791 h 2126892"/>
                  <a:gd name="connsiteX18" fmla="*/ 2091795 w 3264043"/>
                  <a:gd name="connsiteY18" fmla="*/ 386904 h 2126892"/>
                  <a:gd name="connsiteX19" fmla="*/ 2654053 w 3264043"/>
                  <a:gd name="connsiteY19" fmla="*/ 278804 h 2126892"/>
                  <a:gd name="connsiteX20" fmla="*/ 2908157 w 3264043"/>
                  <a:gd name="connsiteY20" fmla="*/ 281612 h 2126892"/>
                  <a:gd name="connsiteX21" fmla="*/ 2943254 w 3264043"/>
                  <a:gd name="connsiteY21" fmla="*/ 264765 h 2126892"/>
                  <a:gd name="connsiteX22" fmla="*/ 2954486 w 3264043"/>
                  <a:gd name="connsiteY22" fmla="*/ 236687 h 2126892"/>
                  <a:gd name="connsiteX23" fmla="*/ 3068903 w 3264043"/>
                  <a:gd name="connsiteY23" fmla="*/ 215629 h 2126892"/>
                  <a:gd name="connsiteX24" fmla="*/ 3269659 w 3264043"/>
                  <a:gd name="connsiteY24" fmla="*/ 280910 h 2126892"/>
                  <a:gd name="connsiteX25" fmla="*/ 3118039 w 3264043"/>
                  <a:gd name="connsiteY25" fmla="*/ 45759 h 2126892"/>
                  <a:gd name="connsiteX26" fmla="*/ 2965717 w 3264043"/>
                  <a:gd name="connsiteY26" fmla="*/ 11363 h 2126892"/>
                  <a:gd name="connsiteX27" fmla="*/ 2905350 w 3264043"/>
                  <a:gd name="connsiteY27" fmla="*/ 40143 h 2126892"/>
                  <a:gd name="connsiteX28" fmla="*/ 2501029 w 3264043"/>
                  <a:gd name="connsiteY28" fmla="*/ 116655 h 2126892"/>
                  <a:gd name="connsiteX29" fmla="*/ 2260964 w 3264043"/>
                  <a:gd name="connsiteY29" fmla="*/ 170705 h 2126892"/>
                  <a:gd name="connsiteX30" fmla="*/ 1744333 w 3264043"/>
                  <a:gd name="connsiteY30" fmla="*/ 294949 h 2126892"/>
                  <a:gd name="connsiteX31" fmla="*/ 1146978 w 3264043"/>
                  <a:gd name="connsiteY31" fmla="*/ 476753 h 2126892"/>
                  <a:gd name="connsiteX32" fmla="*/ 788986 w 3264043"/>
                  <a:gd name="connsiteY32" fmla="*/ 519571 h 2126892"/>
                  <a:gd name="connsiteX33" fmla="*/ 679482 w 3264043"/>
                  <a:gd name="connsiteY33" fmla="*/ 524485 h 2126892"/>
                  <a:gd name="connsiteX34" fmla="*/ 588230 w 3264043"/>
                  <a:gd name="connsiteY34" fmla="*/ 618545 h 2126892"/>
                  <a:gd name="connsiteX35" fmla="*/ 550325 w 3264043"/>
                  <a:gd name="connsiteY35" fmla="*/ 821407 h 2126892"/>
                  <a:gd name="connsiteX36" fmla="*/ 240065 w 3264043"/>
                  <a:gd name="connsiteY36" fmla="*/ 1708666 h 2126892"/>
                  <a:gd name="connsiteX37" fmla="*/ 0 w 3264043"/>
                  <a:gd name="connsiteY37" fmla="*/ 2127727 h 2126892"/>
                  <a:gd name="connsiteX38" fmla="*/ 427484 w 3264043"/>
                  <a:gd name="connsiteY38" fmla="*/ 1955048 h 2126892"/>
                  <a:gd name="connsiteX39" fmla="*/ 603673 w 3264043"/>
                  <a:gd name="connsiteY39" fmla="*/ 1954346 h 212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64043" h="2126892">
                    <a:moveTo>
                      <a:pt x="603673" y="1954346"/>
                    </a:moveTo>
                    <a:cubicBezTo>
                      <a:pt x="666146" y="1956452"/>
                      <a:pt x="975001" y="1964875"/>
                      <a:pt x="1066956" y="1973299"/>
                    </a:cubicBezTo>
                    <a:cubicBezTo>
                      <a:pt x="1078889" y="1974703"/>
                      <a:pt x="1485315" y="2077187"/>
                      <a:pt x="1503566" y="2051917"/>
                    </a:cubicBezTo>
                    <a:cubicBezTo>
                      <a:pt x="1507076" y="2051917"/>
                      <a:pt x="1510585" y="2051917"/>
                      <a:pt x="1514095" y="2051917"/>
                    </a:cubicBezTo>
                    <a:cubicBezTo>
                      <a:pt x="1568145" y="2063148"/>
                      <a:pt x="1622194" y="2075081"/>
                      <a:pt x="1676244" y="2088418"/>
                    </a:cubicBezTo>
                    <a:cubicBezTo>
                      <a:pt x="1679052" y="2075081"/>
                      <a:pt x="1681860" y="2065955"/>
                      <a:pt x="1684667" y="2063850"/>
                    </a:cubicBezTo>
                    <a:cubicBezTo>
                      <a:pt x="1693091" y="2008396"/>
                      <a:pt x="1704322" y="1953644"/>
                      <a:pt x="1698005" y="1895383"/>
                    </a:cubicBezTo>
                    <a:cubicBezTo>
                      <a:pt x="1681860" y="1751484"/>
                      <a:pt x="1610262" y="1641981"/>
                      <a:pt x="1496546" y="1559853"/>
                    </a:cubicBezTo>
                    <a:cubicBezTo>
                      <a:pt x="1368792" y="1467899"/>
                      <a:pt x="1219980" y="1434205"/>
                      <a:pt x="1066956" y="1413147"/>
                    </a:cubicBezTo>
                    <a:cubicBezTo>
                      <a:pt x="993252" y="1403320"/>
                      <a:pt x="918846" y="1411041"/>
                      <a:pt x="845843" y="1401214"/>
                    </a:cubicBezTo>
                    <a:cubicBezTo>
                      <a:pt x="803727" y="1395598"/>
                      <a:pt x="763014" y="1382261"/>
                      <a:pt x="720897" y="1377348"/>
                    </a:cubicBezTo>
                    <a:cubicBezTo>
                      <a:pt x="661934" y="1369626"/>
                      <a:pt x="650001" y="1414551"/>
                      <a:pt x="624029" y="1368222"/>
                    </a:cubicBezTo>
                    <a:cubicBezTo>
                      <a:pt x="597355" y="1320490"/>
                      <a:pt x="580508" y="1276970"/>
                      <a:pt x="600163" y="1215198"/>
                    </a:cubicBezTo>
                    <a:cubicBezTo>
                      <a:pt x="627539" y="1129561"/>
                      <a:pt x="655616" y="1043924"/>
                      <a:pt x="685098" y="958989"/>
                    </a:cubicBezTo>
                    <a:cubicBezTo>
                      <a:pt x="710368" y="886688"/>
                      <a:pt x="748975" y="823513"/>
                      <a:pt x="805833" y="772271"/>
                    </a:cubicBezTo>
                    <a:cubicBezTo>
                      <a:pt x="879537" y="704885"/>
                      <a:pt x="973598" y="681720"/>
                      <a:pt x="1066956" y="667682"/>
                    </a:cubicBezTo>
                    <a:cubicBezTo>
                      <a:pt x="1168738" y="652239"/>
                      <a:pt x="1266309" y="622055"/>
                      <a:pt x="1365283" y="598189"/>
                    </a:cubicBezTo>
                    <a:cubicBezTo>
                      <a:pt x="1467065" y="573621"/>
                      <a:pt x="1563933" y="527995"/>
                      <a:pt x="1662205" y="490791"/>
                    </a:cubicBezTo>
                    <a:cubicBezTo>
                      <a:pt x="1801892" y="438146"/>
                      <a:pt x="1946493" y="410770"/>
                      <a:pt x="2091795" y="386904"/>
                    </a:cubicBezTo>
                    <a:cubicBezTo>
                      <a:pt x="2280619" y="356018"/>
                      <a:pt x="2468038" y="322325"/>
                      <a:pt x="2654053" y="278804"/>
                    </a:cubicBezTo>
                    <a:cubicBezTo>
                      <a:pt x="2739690" y="258448"/>
                      <a:pt x="2823924" y="254236"/>
                      <a:pt x="2908157" y="281612"/>
                    </a:cubicBezTo>
                    <a:cubicBezTo>
                      <a:pt x="2927110" y="287929"/>
                      <a:pt x="2936937" y="283016"/>
                      <a:pt x="2943254" y="264765"/>
                    </a:cubicBezTo>
                    <a:cubicBezTo>
                      <a:pt x="2946764" y="254938"/>
                      <a:pt x="2950274" y="245813"/>
                      <a:pt x="2954486" y="236687"/>
                    </a:cubicBezTo>
                    <a:cubicBezTo>
                      <a:pt x="2978352" y="191061"/>
                      <a:pt x="3030296" y="182638"/>
                      <a:pt x="3068903" y="215629"/>
                    </a:cubicBezTo>
                    <a:cubicBezTo>
                      <a:pt x="3129270" y="267573"/>
                      <a:pt x="3249303" y="284420"/>
                      <a:pt x="3269659" y="280910"/>
                    </a:cubicBezTo>
                    <a:cubicBezTo>
                      <a:pt x="3282996" y="278102"/>
                      <a:pt x="3139799" y="85067"/>
                      <a:pt x="3118039" y="45759"/>
                    </a:cubicBezTo>
                    <a:cubicBezTo>
                      <a:pt x="3078730" y="834"/>
                      <a:pt x="3021171" y="-11801"/>
                      <a:pt x="2965717" y="11363"/>
                    </a:cubicBezTo>
                    <a:cubicBezTo>
                      <a:pt x="2948168" y="18383"/>
                      <a:pt x="2924302" y="35229"/>
                      <a:pt x="2905350" y="40143"/>
                    </a:cubicBezTo>
                    <a:cubicBezTo>
                      <a:pt x="2835155" y="58394"/>
                      <a:pt x="2515770" y="113145"/>
                      <a:pt x="2501029" y="116655"/>
                    </a:cubicBezTo>
                    <a:cubicBezTo>
                      <a:pt x="2421710" y="136309"/>
                      <a:pt x="2340986" y="150348"/>
                      <a:pt x="2260964" y="170705"/>
                    </a:cubicBezTo>
                    <a:cubicBezTo>
                      <a:pt x="2088988" y="214225"/>
                      <a:pt x="1915607" y="251428"/>
                      <a:pt x="1744333" y="294949"/>
                    </a:cubicBezTo>
                    <a:cubicBezTo>
                      <a:pt x="1637637" y="321623"/>
                      <a:pt x="1167334" y="472541"/>
                      <a:pt x="1146978" y="476753"/>
                    </a:cubicBezTo>
                    <a:cubicBezTo>
                      <a:pt x="1029051" y="504128"/>
                      <a:pt x="910422" y="521677"/>
                      <a:pt x="788986" y="519571"/>
                    </a:cubicBezTo>
                    <a:cubicBezTo>
                      <a:pt x="752485" y="518869"/>
                      <a:pt x="715984" y="519571"/>
                      <a:pt x="679482" y="524485"/>
                    </a:cubicBezTo>
                    <a:cubicBezTo>
                      <a:pt x="619115" y="532908"/>
                      <a:pt x="592441" y="557476"/>
                      <a:pt x="588230" y="618545"/>
                    </a:cubicBezTo>
                    <a:cubicBezTo>
                      <a:pt x="583316" y="688038"/>
                      <a:pt x="569277" y="754723"/>
                      <a:pt x="550325" y="821407"/>
                    </a:cubicBezTo>
                    <a:cubicBezTo>
                      <a:pt x="511016" y="956883"/>
                      <a:pt x="268143" y="1634259"/>
                      <a:pt x="240065" y="1708666"/>
                    </a:cubicBezTo>
                    <a:cubicBezTo>
                      <a:pt x="233748" y="1724810"/>
                      <a:pt x="12635" y="2115092"/>
                      <a:pt x="0" y="2127727"/>
                    </a:cubicBezTo>
                    <a:cubicBezTo>
                      <a:pt x="19654" y="2116496"/>
                      <a:pt x="404320" y="1953644"/>
                      <a:pt x="427484" y="1955048"/>
                    </a:cubicBezTo>
                    <a:cubicBezTo>
                      <a:pt x="487150" y="1955750"/>
                      <a:pt x="545411" y="1953644"/>
                      <a:pt x="603673" y="195434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E459847-41FE-4C42-99EF-A668E645F596}"/>
                  </a:ext>
                </a:extLst>
              </p:cNvPr>
              <p:cNvSpPr/>
              <p:nvPr/>
            </p:nvSpPr>
            <p:spPr>
              <a:xfrm>
                <a:off x="6564218" y="534489"/>
                <a:ext cx="2470846" cy="1909290"/>
              </a:xfrm>
              <a:custGeom>
                <a:avLst/>
                <a:gdLst>
                  <a:gd name="connsiteX0" fmla="*/ 2471527 w 2470845"/>
                  <a:gd name="connsiteY0" fmla="*/ 586517 h 1909289"/>
                  <a:gd name="connsiteX1" fmla="*/ 1921203 w 2470845"/>
                  <a:gd name="connsiteY1" fmla="*/ 14432 h 1909289"/>
                  <a:gd name="connsiteX2" fmla="*/ 1893827 w 2470845"/>
                  <a:gd name="connsiteY2" fmla="*/ 2499 h 1909289"/>
                  <a:gd name="connsiteX3" fmla="*/ 1846094 w 2470845"/>
                  <a:gd name="connsiteY3" fmla="*/ 26365 h 1909289"/>
                  <a:gd name="connsiteX4" fmla="*/ 1838373 w 2470845"/>
                  <a:gd name="connsiteY4" fmla="*/ 36193 h 1909289"/>
                  <a:gd name="connsiteX5" fmla="*/ 1845392 w 2470845"/>
                  <a:gd name="connsiteY5" fmla="*/ 106387 h 1909289"/>
                  <a:gd name="connsiteX6" fmla="*/ 1877682 w 2470845"/>
                  <a:gd name="connsiteY6" fmla="*/ 171668 h 1909289"/>
                  <a:gd name="connsiteX7" fmla="*/ 1924712 w 2470845"/>
                  <a:gd name="connsiteY7" fmla="*/ 273450 h 1909289"/>
                  <a:gd name="connsiteX8" fmla="*/ 2206192 w 2470845"/>
                  <a:gd name="connsiteY8" fmla="*/ 590729 h 1909289"/>
                  <a:gd name="connsiteX9" fmla="*/ 2250415 w 2470845"/>
                  <a:gd name="connsiteY9" fmla="*/ 759196 h 1909289"/>
                  <a:gd name="connsiteX10" fmla="*/ 2239184 w 2470845"/>
                  <a:gd name="connsiteY10" fmla="*/ 1339002 h 1909289"/>
                  <a:gd name="connsiteX11" fmla="*/ 2201981 w 2470845"/>
                  <a:gd name="connsiteY11" fmla="*/ 1423235 h 1909289"/>
                  <a:gd name="connsiteX12" fmla="*/ 2025090 w 2470845"/>
                  <a:gd name="connsiteY12" fmla="*/ 1247047 h 1909289"/>
                  <a:gd name="connsiteX13" fmla="*/ 1949280 w 2470845"/>
                  <a:gd name="connsiteY13" fmla="*/ 1039272 h 1909289"/>
                  <a:gd name="connsiteX14" fmla="*/ 1910673 w 2470845"/>
                  <a:gd name="connsiteY14" fmla="*/ 754282 h 1909289"/>
                  <a:gd name="connsiteX15" fmla="*/ 1928222 w 2470845"/>
                  <a:gd name="connsiteY15" fmla="*/ 601258 h 1909289"/>
                  <a:gd name="connsiteX16" fmla="*/ 1779410 w 2470845"/>
                  <a:gd name="connsiteY16" fmla="*/ 519131 h 1909289"/>
                  <a:gd name="connsiteX17" fmla="*/ 1632703 w 2470845"/>
                  <a:gd name="connsiteY17" fmla="*/ 632144 h 1909289"/>
                  <a:gd name="connsiteX18" fmla="*/ 1474765 w 2470845"/>
                  <a:gd name="connsiteY18" fmla="*/ 630038 h 1909289"/>
                  <a:gd name="connsiteX19" fmla="*/ 1376493 w 2470845"/>
                  <a:gd name="connsiteY19" fmla="*/ 359087 h 1909289"/>
                  <a:gd name="connsiteX20" fmla="*/ 1317530 w 2470845"/>
                  <a:gd name="connsiteY20" fmla="*/ 254497 h 1909289"/>
                  <a:gd name="connsiteX21" fmla="*/ 1248739 w 2470845"/>
                  <a:gd name="connsiteY21" fmla="*/ 247478 h 1909289"/>
                  <a:gd name="connsiteX22" fmla="*/ 1192584 w 2470845"/>
                  <a:gd name="connsiteY22" fmla="*/ 324692 h 1909289"/>
                  <a:gd name="connsiteX23" fmla="*/ 1014992 w 2470845"/>
                  <a:gd name="connsiteY23" fmla="*/ 490351 h 1909289"/>
                  <a:gd name="connsiteX24" fmla="*/ 799495 w 2470845"/>
                  <a:gd name="connsiteY24" fmla="*/ 508601 h 1909289"/>
                  <a:gd name="connsiteX25" fmla="*/ 600142 w 2470845"/>
                  <a:gd name="connsiteY25" fmla="*/ 407521 h 1909289"/>
                  <a:gd name="connsiteX26" fmla="*/ 229516 w 2470845"/>
                  <a:gd name="connsiteY26" fmla="*/ 57953 h 1909289"/>
                  <a:gd name="connsiteX27" fmla="*/ 166341 w 2470845"/>
                  <a:gd name="connsiteY27" fmla="*/ 111301 h 1909289"/>
                  <a:gd name="connsiteX28" fmla="*/ 482216 w 2470845"/>
                  <a:gd name="connsiteY28" fmla="*/ 620913 h 1909289"/>
                  <a:gd name="connsiteX29" fmla="*/ 787562 w 2470845"/>
                  <a:gd name="connsiteY29" fmla="*/ 1095427 h 1909289"/>
                  <a:gd name="connsiteX30" fmla="*/ 803004 w 2470845"/>
                  <a:gd name="connsiteY30" fmla="*/ 1172641 h 1909289"/>
                  <a:gd name="connsiteX31" fmla="*/ 725790 w 2470845"/>
                  <a:gd name="connsiteY31" fmla="*/ 1188786 h 1909289"/>
                  <a:gd name="connsiteX32" fmla="*/ 631730 w 2470845"/>
                  <a:gd name="connsiteY32" fmla="*/ 1182468 h 1909289"/>
                  <a:gd name="connsiteX33" fmla="*/ 49116 w 2470845"/>
                  <a:gd name="connsiteY33" fmla="*/ 863785 h 1909289"/>
                  <a:gd name="connsiteX34" fmla="*/ 6999 w 2470845"/>
                  <a:gd name="connsiteY34" fmla="*/ 863785 h 1909289"/>
                  <a:gd name="connsiteX35" fmla="*/ 6999 w 2470845"/>
                  <a:gd name="connsiteY35" fmla="*/ 906604 h 1909289"/>
                  <a:gd name="connsiteX36" fmla="*/ 256189 w 2470845"/>
                  <a:gd name="connsiteY36" fmla="*/ 1244941 h 1909289"/>
                  <a:gd name="connsiteX37" fmla="*/ 225304 w 2470845"/>
                  <a:gd name="connsiteY37" fmla="*/ 1272317 h 1909289"/>
                  <a:gd name="connsiteX38" fmla="*/ 134051 w 2470845"/>
                  <a:gd name="connsiteY38" fmla="*/ 1569942 h 1909289"/>
                  <a:gd name="connsiteX39" fmla="*/ 576276 w 2470845"/>
                  <a:gd name="connsiteY39" fmla="*/ 1713840 h 1909289"/>
                  <a:gd name="connsiteX40" fmla="*/ 871093 w 2470845"/>
                  <a:gd name="connsiteY40" fmla="*/ 1851422 h 1909289"/>
                  <a:gd name="connsiteX41" fmla="*/ 890747 w 2470845"/>
                  <a:gd name="connsiteY41" fmla="*/ 1859845 h 1909289"/>
                  <a:gd name="connsiteX42" fmla="*/ 867583 w 2470845"/>
                  <a:gd name="connsiteY42" fmla="*/ 1762977 h 1909289"/>
                  <a:gd name="connsiteX43" fmla="*/ 875305 w 2470845"/>
                  <a:gd name="connsiteY43" fmla="*/ 1510978 h 1909289"/>
                  <a:gd name="connsiteX44" fmla="*/ 927249 w 2470845"/>
                  <a:gd name="connsiteY44" fmla="*/ 1364272 h 1909289"/>
                  <a:gd name="connsiteX45" fmla="*/ 998847 w 2470845"/>
                  <a:gd name="connsiteY45" fmla="*/ 1324261 h 1909289"/>
                  <a:gd name="connsiteX46" fmla="*/ 1083080 w 2470845"/>
                  <a:gd name="connsiteY46" fmla="*/ 1311626 h 1909289"/>
                  <a:gd name="connsiteX47" fmla="*/ 1083782 w 2470845"/>
                  <a:gd name="connsiteY47" fmla="*/ 1311626 h 1909289"/>
                  <a:gd name="connsiteX48" fmla="*/ 1121687 w 2470845"/>
                  <a:gd name="connsiteY48" fmla="*/ 1231604 h 1909289"/>
                  <a:gd name="connsiteX49" fmla="*/ 1122389 w 2470845"/>
                  <a:gd name="connsiteY49" fmla="*/ 1232306 h 1909289"/>
                  <a:gd name="connsiteX50" fmla="*/ 916018 w 2470845"/>
                  <a:gd name="connsiteY50" fmla="*/ 820967 h 1909289"/>
                  <a:gd name="connsiteX51" fmla="*/ 953221 w 2470845"/>
                  <a:gd name="connsiteY51" fmla="*/ 753580 h 1909289"/>
                  <a:gd name="connsiteX52" fmla="*/ 997443 w 2470845"/>
                  <a:gd name="connsiteY52" fmla="*/ 705848 h 1909289"/>
                  <a:gd name="connsiteX53" fmla="*/ 1065532 w 2470845"/>
                  <a:gd name="connsiteY53" fmla="*/ 684088 h 1909289"/>
                  <a:gd name="connsiteX54" fmla="*/ 1095014 w 2470845"/>
                  <a:gd name="connsiteY54" fmla="*/ 729012 h 1909289"/>
                  <a:gd name="connsiteX55" fmla="*/ 1184161 w 2470845"/>
                  <a:gd name="connsiteY55" fmla="*/ 980308 h 1909289"/>
                  <a:gd name="connsiteX56" fmla="*/ 1266990 w 2470845"/>
                  <a:gd name="connsiteY56" fmla="*/ 1010492 h 1909289"/>
                  <a:gd name="connsiteX57" fmla="*/ 1457919 w 2470845"/>
                  <a:gd name="connsiteY57" fmla="*/ 871507 h 1909289"/>
                  <a:gd name="connsiteX58" fmla="*/ 1556191 w 2470845"/>
                  <a:gd name="connsiteY58" fmla="*/ 842727 h 1909289"/>
                  <a:gd name="connsiteX59" fmla="*/ 1653060 w 2470845"/>
                  <a:gd name="connsiteY59" fmla="*/ 904498 h 1909289"/>
                  <a:gd name="connsiteX60" fmla="*/ 1574442 w 2470845"/>
                  <a:gd name="connsiteY60" fmla="*/ 1016107 h 1909289"/>
                  <a:gd name="connsiteX61" fmla="*/ 1639021 w 2470845"/>
                  <a:gd name="connsiteY61" fmla="*/ 1163516 h 1909289"/>
                  <a:gd name="connsiteX62" fmla="*/ 1753438 w 2470845"/>
                  <a:gd name="connsiteY62" fmla="*/ 1331982 h 1909289"/>
                  <a:gd name="connsiteX63" fmla="*/ 1646742 w 2470845"/>
                  <a:gd name="connsiteY63" fmla="*/ 1489920 h 1909289"/>
                  <a:gd name="connsiteX64" fmla="*/ 1506353 w 2470845"/>
                  <a:gd name="connsiteY64" fmla="*/ 1574153 h 1909289"/>
                  <a:gd name="connsiteX65" fmla="*/ 1270500 w 2470845"/>
                  <a:gd name="connsiteY65" fmla="*/ 1712437 h 1909289"/>
                  <a:gd name="connsiteX66" fmla="*/ 1191882 w 2470845"/>
                  <a:gd name="connsiteY66" fmla="*/ 1795266 h 1909289"/>
                  <a:gd name="connsiteX67" fmla="*/ 1195392 w 2470845"/>
                  <a:gd name="connsiteY67" fmla="*/ 1884413 h 1909289"/>
                  <a:gd name="connsiteX68" fmla="*/ 1271904 w 2470845"/>
                  <a:gd name="connsiteY68" fmla="*/ 1908981 h 1909289"/>
                  <a:gd name="connsiteX69" fmla="*/ 1923308 w 2470845"/>
                  <a:gd name="connsiteY69" fmla="*/ 1826854 h 1909289"/>
                  <a:gd name="connsiteX70" fmla="*/ 2183028 w 2470845"/>
                  <a:gd name="connsiteY70" fmla="*/ 1779823 h 1909289"/>
                  <a:gd name="connsiteX71" fmla="*/ 2319205 w 2470845"/>
                  <a:gd name="connsiteY71" fmla="*/ 1609953 h 1909289"/>
                  <a:gd name="connsiteX72" fmla="*/ 2362726 w 2470845"/>
                  <a:gd name="connsiteY72" fmla="*/ 1241432 h 1909289"/>
                  <a:gd name="connsiteX73" fmla="*/ 2453978 w 2470845"/>
                  <a:gd name="connsiteY73" fmla="*/ 714973 h 1909289"/>
                  <a:gd name="connsiteX74" fmla="*/ 2471527 w 2470845"/>
                  <a:gd name="connsiteY74" fmla="*/ 586517 h 190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2470845" h="1909289">
                    <a:moveTo>
                      <a:pt x="2471527" y="586517"/>
                    </a:moveTo>
                    <a:cubicBezTo>
                      <a:pt x="2466613" y="575286"/>
                      <a:pt x="1985079" y="76203"/>
                      <a:pt x="1921203" y="14432"/>
                    </a:cubicBezTo>
                    <a:cubicBezTo>
                      <a:pt x="1913481" y="6711"/>
                      <a:pt x="1907865" y="-5222"/>
                      <a:pt x="1893827" y="2499"/>
                    </a:cubicBezTo>
                    <a:cubicBezTo>
                      <a:pt x="1871364" y="-3818"/>
                      <a:pt x="1853816" y="1797"/>
                      <a:pt x="1846094" y="26365"/>
                    </a:cubicBezTo>
                    <a:cubicBezTo>
                      <a:pt x="1844690" y="29875"/>
                      <a:pt x="1841181" y="32683"/>
                      <a:pt x="1838373" y="36193"/>
                    </a:cubicBezTo>
                    <a:cubicBezTo>
                      <a:pt x="1806785" y="72694"/>
                      <a:pt x="1806785" y="72694"/>
                      <a:pt x="1845392" y="106387"/>
                    </a:cubicBezTo>
                    <a:cubicBezTo>
                      <a:pt x="1865047" y="123234"/>
                      <a:pt x="1883999" y="145696"/>
                      <a:pt x="1877682" y="171668"/>
                    </a:cubicBezTo>
                    <a:cubicBezTo>
                      <a:pt x="1865749" y="220804"/>
                      <a:pt x="1892423" y="246074"/>
                      <a:pt x="1924712" y="273450"/>
                    </a:cubicBezTo>
                    <a:cubicBezTo>
                      <a:pt x="2034216" y="364703"/>
                      <a:pt x="2140209" y="460167"/>
                      <a:pt x="2206192" y="590729"/>
                    </a:cubicBezTo>
                    <a:cubicBezTo>
                      <a:pt x="2233568" y="644779"/>
                      <a:pt x="2248309" y="700232"/>
                      <a:pt x="2250415" y="759196"/>
                    </a:cubicBezTo>
                    <a:cubicBezTo>
                      <a:pt x="2255328" y="883440"/>
                      <a:pt x="2241991" y="1270211"/>
                      <a:pt x="2239184" y="1339002"/>
                    </a:cubicBezTo>
                    <a:cubicBezTo>
                      <a:pt x="2235674" y="1423235"/>
                      <a:pt x="2201981" y="1423235"/>
                      <a:pt x="2201981" y="1423235"/>
                    </a:cubicBezTo>
                    <a:cubicBezTo>
                      <a:pt x="2093881" y="1441486"/>
                      <a:pt x="2064399" y="1374801"/>
                      <a:pt x="2025090" y="1247047"/>
                    </a:cubicBezTo>
                    <a:cubicBezTo>
                      <a:pt x="2003330" y="1176853"/>
                      <a:pt x="1991397" y="1102447"/>
                      <a:pt x="1949280" y="1039272"/>
                    </a:cubicBezTo>
                    <a:cubicBezTo>
                      <a:pt x="1890317" y="950125"/>
                      <a:pt x="1883297" y="854660"/>
                      <a:pt x="1910673" y="754282"/>
                    </a:cubicBezTo>
                    <a:cubicBezTo>
                      <a:pt x="1924712" y="703742"/>
                      <a:pt x="1931030" y="653202"/>
                      <a:pt x="1928222" y="601258"/>
                    </a:cubicBezTo>
                    <a:cubicBezTo>
                      <a:pt x="1924010" y="511409"/>
                      <a:pt x="1856624" y="474206"/>
                      <a:pt x="1779410" y="519131"/>
                    </a:cubicBezTo>
                    <a:cubicBezTo>
                      <a:pt x="1725360" y="550718"/>
                      <a:pt x="1681839" y="594239"/>
                      <a:pt x="1632703" y="632144"/>
                    </a:cubicBezTo>
                    <a:cubicBezTo>
                      <a:pt x="1582163" y="671453"/>
                      <a:pt x="1521094" y="672154"/>
                      <a:pt x="1474765" y="630038"/>
                    </a:cubicBezTo>
                    <a:cubicBezTo>
                      <a:pt x="1453707" y="610383"/>
                      <a:pt x="1394744" y="425070"/>
                      <a:pt x="1376493" y="359087"/>
                    </a:cubicBezTo>
                    <a:cubicBezTo>
                      <a:pt x="1365262" y="319076"/>
                      <a:pt x="1347714" y="283979"/>
                      <a:pt x="1317530" y="254497"/>
                    </a:cubicBezTo>
                    <a:cubicBezTo>
                      <a:pt x="1295770" y="234141"/>
                      <a:pt x="1273307" y="232035"/>
                      <a:pt x="1248739" y="247478"/>
                    </a:cubicBezTo>
                    <a:cubicBezTo>
                      <a:pt x="1219258" y="265728"/>
                      <a:pt x="1203815" y="293104"/>
                      <a:pt x="1192584" y="324692"/>
                    </a:cubicBezTo>
                    <a:cubicBezTo>
                      <a:pt x="1161698" y="410329"/>
                      <a:pt x="1099927" y="463677"/>
                      <a:pt x="1014992" y="490351"/>
                    </a:cubicBezTo>
                    <a:cubicBezTo>
                      <a:pt x="944797" y="512813"/>
                      <a:pt x="873199" y="521938"/>
                      <a:pt x="799495" y="508601"/>
                    </a:cubicBezTo>
                    <a:cubicBezTo>
                      <a:pt x="722281" y="494562"/>
                      <a:pt x="654894" y="466485"/>
                      <a:pt x="600142" y="407521"/>
                    </a:cubicBezTo>
                    <a:cubicBezTo>
                      <a:pt x="518015" y="319076"/>
                      <a:pt x="279354" y="73396"/>
                      <a:pt x="229516" y="57953"/>
                    </a:cubicBezTo>
                    <a:cubicBezTo>
                      <a:pt x="188101" y="45318"/>
                      <a:pt x="160725" y="68482"/>
                      <a:pt x="166341" y="111301"/>
                    </a:cubicBezTo>
                    <a:cubicBezTo>
                      <a:pt x="167744" y="121830"/>
                      <a:pt x="431676" y="525448"/>
                      <a:pt x="482216" y="620913"/>
                    </a:cubicBezTo>
                    <a:cubicBezTo>
                      <a:pt x="534159" y="718483"/>
                      <a:pt x="749657" y="1027338"/>
                      <a:pt x="787562" y="1095427"/>
                    </a:cubicBezTo>
                    <a:cubicBezTo>
                      <a:pt x="800898" y="1119293"/>
                      <a:pt x="815640" y="1143159"/>
                      <a:pt x="803004" y="1172641"/>
                    </a:cubicBezTo>
                    <a:cubicBezTo>
                      <a:pt x="767907" y="1216162"/>
                      <a:pt x="751061" y="1182468"/>
                      <a:pt x="725790" y="1188786"/>
                    </a:cubicBezTo>
                    <a:cubicBezTo>
                      <a:pt x="693501" y="1197209"/>
                      <a:pt x="663317" y="1196507"/>
                      <a:pt x="631730" y="1182468"/>
                    </a:cubicBezTo>
                    <a:cubicBezTo>
                      <a:pt x="532755" y="1138246"/>
                      <a:pt x="112291" y="893267"/>
                      <a:pt x="49116" y="863785"/>
                    </a:cubicBezTo>
                    <a:cubicBezTo>
                      <a:pt x="35779" y="857468"/>
                      <a:pt x="19634" y="849746"/>
                      <a:pt x="6999" y="863785"/>
                    </a:cubicBezTo>
                    <a:cubicBezTo>
                      <a:pt x="-4934" y="877122"/>
                      <a:pt x="681" y="893267"/>
                      <a:pt x="6999" y="906604"/>
                    </a:cubicBezTo>
                    <a:cubicBezTo>
                      <a:pt x="18230" y="930470"/>
                      <a:pt x="181783" y="1157900"/>
                      <a:pt x="256189" y="1244941"/>
                    </a:cubicBezTo>
                    <a:cubicBezTo>
                      <a:pt x="236535" y="1243538"/>
                      <a:pt x="227409" y="1250557"/>
                      <a:pt x="225304" y="1272317"/>
                    </a:cubicBezTo>
                    <a:cubicBezTo>
                      <a:pt x="222496" y="1296885"/>
                      <a:pt x="178976" y="1436572"/>
                      <a:pt x="134051" y="1569942"/>
                    </a:cubicBezTo>
                    <a:cubicBezTo>
                      <a:pt x="284267" y="1609251"/>
                      <a:pt x="431676" y="1656983"/>
                      <a:pt x="576276" y="1713840"/>
                    </a:cubicBezTo>
                    <a:cubicBezTo>
                      <a:pt x="677356" y="1753851"/>
                      <a:pt x="775629" y="1799478"/>
                      <a:pt x="871093" y="1851422"/>
                    </a:cubicBezTo>
                    <a:cubicBezTo>
                      <a:pt x="877411" y="1854931"/>
                      <a:pt x="884430" y="1857739"/>
                      <a:pt x="890747" y="1859845"/>
                    </a:cubicBezTo>
                    <a:cubicBezTo>
                      <a:pt x="887940" y="1828959"/>
                      <a:pt x="866881" y="1777015"/>
                      <a:pt x="867583" y="1762977"/>
                    </a:cubicBezTo>
                    <a:cubicBezTo>
                      <a:pt x="865477" y="1718052"/>
                      <a:pt x="868987" y="1550287"/>
                      <a:pt x="875305" y="1510978"/>
                    </a:cubicBezTo>
                    <a:cubicBezTo>
                      <a:pt x="883026" y="1459035"/>
                      <a:pt x="896363" y="1407793"/>
                      <a:pt x="927249" y="1364272"/>
                    </a:cubicBezTo>
                    <a:cubicBezTo>
                      <a:pt x="944797" y="1339704"/>
                      <a:pt x="965855" y="1320050"/>
                      <a:pt x="998847" y="1324261"/>
                    </a:cubicBezTo>
                    <a:cubicBezTo>
                      <a:pt x="1011482" y="1332684"/>
                      <a:pt x="1068340" y="1320751"/>
                      <a:pt x="1083080" y="1311626"/>
                    </a:cubicBezTo>
                    <a:lnTo>
                      <a:pt x="1083782" y="1311626"/>
                    </a:lnTo>
                    <a:cubicBezTo>
                      <a:pt x="1088696" y="1305309"/>
                      <a:pt x="1126601" y="1256874"/>
                      <a:pt x="1121687" y="1231604"/>
                    </a:cubicBezTo>
                    <a:lnTo>
                      <a:pt x="1122389" y="1232306"/>
                    </a:lnTo>
                    <a:cubicBezTo>
                      <a:pt x="1106947" y="1204931"/>
                      <a:pt x="924441" y="846939"/>
                      <a:pt x="916018" y="820967"/>
                    </a:cubicBezTo>
                    <a:cubicBezTo>
                      <a:pt x="903383" y="783764"/>
                      <a:pt x="914614" y="762705"/>
                      <a:pt x="953221" y="753580"/>
                    </a:cubicBezTo>
                    <a:cubicBezTo>
                      <a:pt x="980597" y="747263"/>
                      <a:pt x="993933" y="736031"/>
                      <a:pt x="997443" y="705848"/>
                    </a:cubicBezTo>
                    <a:cubicBezTo>
                      <a:pt x="1000953" y="670751"/>
                      <a:pt x="1039560" y="659519"/>
                      <a:pt x="1065532" y="684088"/>
                    </a:cubicBezTo>
                    <a:cubicBezTo>
                      <a:pt x="1078869" y="696722"/>
                      <a:pt x="1087292" y="712867"/>
                      <a:pt x="1095014" y="729012"/>
                    </a:cubicBezTo>
                    <a:cubicBezTo>
                      <a:pt x="1114668" y="768321"/>
                      <a:pt x="1179949" y="972587"/>
                      <a:pt x="1184161" y="980308"/>
                    </a:cubicBezTo>
                    <a:cubicBezTo>
                      <a:pt x="1204517" y="1016107"/>
                      <a:pt x="1227681" y="1024531"/>
                      <a:pt x="1266990" y="1010492"/>
                    </a:cubicBezTo>
                    <a:cubicBezTo>
                      <a:pt x="1286644" y="1003472"/>
                      <a:pt x="1439668" y="879228"/>
                      <a:pt x="1457919" y="871507"/>
                    </a:cubicBezTo>
                    <a:cubicBezTo>
                      <a:pt x="1489507" y="856766"/>
                      <a:pt x="1521796" y="845535"/>
                      <a:pt x="1556191" y="842727"/>
                    </a:cubicBezTo>
                    <a:cubicBezTo>
                      <a:pt x="1600414" y="839217"/>
                      <a:pt x="1644636" y="867295"/>
                      <a:pt x="1653060" y="904498"/>
                    </a:cubicBezTo>
                    <a:cubicBezTo>
                      <a:pt x="1660781" y="938192"/>
                      <a:pt x="1578653" y="1008386"/>
                      <a:pt x="1574442" y="1016107"/>
                    </a:cubicBezTo>
                    <a:cubicBezTo>
                      <a:pt x="1512671" y="1122101"/>
                      <a:pt x="1620068" y="1161410"/>
                      <a:pt x="1639021" y="1163516"/>
                    </a:cubicBezTo>
                    <a:cubicBezTo>
                      <a:pt x="1732379" y="1176151"/>
                      <a:pt x="1776602" y="1240028"/>
                      <a:pt x="1753438" y="1331982"/>
                    </a:cubicBezTo>
                    <a:cubicBezTo>
                      <a:pt x="1736591" y="1397263"/>
                      <a:pt x="1701494" y="1449909"/>
                      <a:pt x="1646742" y="1489920"/>
                    </a:cubicBezTo>
                    <a:cubicBezTo>
                      <a:pt x="1602520" y="1522210"/>
                      <a:pt x="1554085" y="1548182"/>
                      <a:pt x="1506353" y="1574153"/>
                    </a:cubicBezTo>
                    <a:cubicBezTo>
                      <a:pt x="1426332" y="1617674"/>
                      <a:pt x="1344906" y="1659791"/>
                      <a:pt x="1270500" y="1712437"/>
                    </a:cubicBezTo>
                    <a:cubicBezTo>
                      <a:pt x="1238912" y="1734899"/>
                      <a:pt x="1209430" y="1760169"/>
                      <a:pt x="1191882" y="1795266"/>
                    </a:cubicBezTo>
                    <a:cubicBezTo>
                      <a:pt x="1176439" y="1825450"/>
                      <a:pt x="1175737" y="1856335"/>
                      <a:pt x="1195392" y="1884413"/>
                    </a:cubicBezTo>
                    <a:cubicBezTo>
                      <a:pt x="1214344" y="1910385"/>
                      <a:pt x="1242422" y="1913895"/>
                      <a:pt x="1271904" y="1908981"/>
                    </a:cubicBezTo>
                    <a:cubicBezTo>
                      <a:pt x="1488103" y="1874586"/>
                      <a:pt x="1705705" y="1852826"/>
                      <a:pt x="1923308" y="1826854"/>
                    </a:cubicBezTo>
                    <a:cubicBezTo>
                      <a:pt x="2011051" y="1816324"/>
                      <a:pt x="2098795" y="1809305"/>
                      <a:pt x="2183028" y="1779823"/>
                    </a:cubicBezTo>
                    <a:cubicBezTo>
                      <a:pt x="2264453" y="1751044"/>
                      <a:pt x="2308676" y="1694186"/>
                      <a:pt x="2319205" y="1609953"/>
                    </a:cubicBezTo>
                    <a:cubicBezTo>
                      <a:pt x="2334648" y="1487112"/>
                      <a:pt x="2347283" y="1364272"/>
                      <a:pt x="2362726" y="1241432"/>
                    </a:cubicBezTo>
                    <a:cubicBezTo>
                      <a:pt x="2384486" y="1064542"/>
                      <a:pt x="2400631" y="886248"/>
                      <a:pt x="2453978" y="714973"/>
                    </a:cubicBezTo>
                    <a:cubicBezTo>
                      <a:pt x="2469421" y="673558"/>
                      <a:pt x="2481355" y="631442"/>
                      <a:pt x="2471527" y="58651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6E1790-9351-4A64-B3F9-95850B725594}"/>
                </a:ext>
              </a:extLst>
            </p:cNvPr>
            <p:cNvSpPr/>
            <p:nvPr/>
          </p:nvSpPr>
          <p:spPr>
            <a:xfrm>
              <a:off x="4963049" y="1681726"/>
              <a:ext cx="1495142" cy="996762"/>
            </a:xfrm>
            <a:custGeom>
              <a:avLst/>
              <a:gdLst>
                <a:gd name="connsiteX0" fmla="*/ 1486029 w 1495142"/>
                <a:gd name="connsiteY0" fmla="*/ 181937 h 996761"/>
                <a:gd name="connsiteX1" fmla="*/ 1304928 w 1495142"/>
                <a:gd name="connsiteY1" fmla="*/ 62606 h 996761"/>
                <a:gd name="connsiteX2" fmla="*/ 464700 w 1495142"/>
                <a:gd name="connsiteY2" fmla="*/ 835 h 996761"/>
                <a:gd name="connsiteX3" fmla="*/ 160758 w 1495142"/>
                <a:gd name="connsiteY3" fmla="*/ 66116 h 996761"/>
                <a:gd name="connsiteX4" fmla="*/ 42129 w 1495142"/>
                <a:gd name="connsiteY4" fmla="*/ 422002 h 996761"/>
                <a:gd name="connsiteX5" fmla="*/ 12 w 1495142"/>
                <a:gd name="connsiteY5" fmla="*/ 883180 h 996761"/>
                <a:gd name="connsiteX6" fmla="*/ 322205 w 1495142"/>
                <a:gd name="connsiteY6" fmla="*/ 885987 h 996761"/>
                <a:gd name="connsiteX7" fmla="*/ 345369 w 1495142"/>
                <a:gd name="connsiteY7" fmla="*/ 471840 h 996761"/>
                <a:gd name="connsiteX8" fmla="*/ 428901 w 1495142"/>
                <a:gd name="connsiteY8" fmla="*/ 207909 h 996761"/>
                <a:gd name="connsiteX9" fmla="*/ 744074 w 1495142"/>
                <a:gd name="connsiteY9" fmla="*/ 165792 h 996761"/>
                <a:gd name="connsiteX10" fmla="*/ 1090835 w 1495142"/>
                <a:gd name="connsiteY10" fmla="*/ 217034 h 996761"/>
                <a:gd name="connsiteX11" fmla="*/ 1199636 w 1495142"/>
                <a:gd name="connsiteY11" fmla="*/ 393222 h 996761"/>
                <a:gd name="connsiteX12" fmla="*/ 1105575 w 1495142"/>
                <a:gd name="connsiteY12" fmla="*/ 951970 h 996761"/>
                <a:gd name="connsiteX13" fmla="*/ 1365295 w 1495142"/>
                <a:gd name="connsiteY13" fmla="*/ 996895 h 996761"/>
                <a:gd name="connsiteX14" fmla="*/ 1468481 w 1495142"/>
                <a:gd name="connsiteY14" fmla="*/ 535015 h 996761"/>
                <a:gd name="connsiteX15" fmla="*/ 1486029 w 1495142"/>
                <a:gd name="connsiteY15" fmla="*/ 181937 h 99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5142" h="996761">
                  <a:moveTo>
                    <a:pt x="1486029" y="181937"/>
                  </a:moveTo>
                  <a:cubicBezTo>
                    <a:pt x="1460057" y="109637"/>
                    <a:pt x="1379334" y="80857"/>
                    <a:pt x="1304928" y="62606"/>
                  </a:cubicBezTo>
                  <a:cubicBezTo>
                    <a:pt x="1041698" y="-1271"/>
                    <a:pt x="735650" y="-1973"/>
                    <a:pt x="464700" y="835"/>
                  </a:cubicBezTo>
                  <a:cubicBezTo>
                    <a:pt x="305358" y="2239"/>
                    <a:pt x="251308" y="-4780"/>
                    <a:pt x="160758" y="66116"/>
                  </a:cubicBezTo>
                  <a:cubicBezTo>
                    <a:pt x="61783" y="143330"/>
                    <a:pt x="55466" y="306181"/>
                    <a:pt x="42129" y="422002"/>
                  </a:cubicBezTo>
                  <a:cubicBezTo>
                    <a:pt x="28792" y="535015"/>
                    <a:pt x="-690" y="829832"/>
                    <a:pt x="12" y="883180"/>
                  </a:cubicBezTo>
                  <a:cubicBezTo>
                    <a:pt x="64591" y="888795"/>
                    <a:pt x="270261" y="885987"/>
                    <a:pt x="322205" y="885987"/>
                  </a:cubicBezTo>
                  <a:cubicBezTo>
                    <a:pt x="322205" y="838957"/>
                    <a:pt x="330628" y="580642"/>
                    <a:pt x="345369" y="471840"/>
                  </a:cubicBezTo>
                  <a:cubicBezTo>
                    <a:pt x="355196" y="397434"/>
                    <a:pt x="358706" y="255641"/>
                    <a:pt x="428901" y="207909"/>
                  </a:cubicBezTo>
                  <a:cubicBezTo>
                    <a:pt x="508922" y="152455"/>
                    <a:pt x="652119" y="163686"/>
                    <a:pt x="744074" y="165792"/>
                  </a:cubicBezTo>
                  <a:cubicBezTo>
                    <a:pt x="859894" y="168600"/>
                    <a:pt x="979927" y="184043"/>
                    <a:pt x="1090835" y="217034"/>
                  </a:cubicBezTo>
                  <a:cubicBezTo>
                    <a:pt x="1185597" y="245814"/>
                    <a:pt x="1208761" y="297758"/>
                    <a:pt x="1199636" y="393222"/>
                  </a:cubicBezTo>
                  <a:cubicBezTo>
                    <a:pt x="1182087" y="582747"/>
                    <a:pt x="1169452" y="741387"/>
                    <a:pt x="1105575" y="951970"/>
                  </a:cubicBezTo>
                  <a:cubicBezTo>
                    <a:pt x="1215781" y="972327"/>
                    <a:pt x="1293697" y="996895"/>
                    <a:pt x="1365295" y="996895"/>
                  </a:cubicBezTo>
                  <a:cubicBezTo>
                    <a:pt x="1377228" y="957586"/>
                    <a:pt x="1448125" y="655048"/>
                    <a:pt x="1468481" y="535015"/>
                  </a:cubicBezTo>
                  <a:cubicBezTo>
                    <a:pt x="1486029" y="427618"/>
                    <a:pt x="1517617" y="268978"/>
                    <a:pt x="1486029" y="181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7C37B8-BAB4-409D-BA7A-2E65DE368711}"/>
                </a:ext>
              </a:extLst>
            </p:cNvPr>
            <p:cNvSpPr/>
            <p:nvPr/>
          </p:nvSpPr>
          <p:spPr>
            <a:xfrm>
              <a:off x="4976386" y="1697163"/>
              <a:ext cx="1467065" cy="975703"/>
            </a:xfrm>
            <a:custGeom>
              <a:avLst/>
              <a:gdLst>
                <a:gd name="connsiteX0" fmla="*/ 1455144 w 1467064"/>
                <a:gd name="connsiteY0" fmla="*/ 184751 h 975703"/>
                <a:gd name="connsiteX1" fmla="*/ 1277552 w 1467064"/>
                <a:gd name="connsiteY1" fmla="*/ 61209 h 975703"/>
                <a:gd name="connsiteX2" fmla="*/ 455574 w 1467064"/>
                <a:gd name="connsiteY2" fmla="*/ 842 h 975703"/>
                <a:gd name="connsiteX3" fmla="*/ 157950 w 1467064"/>
                <a:gd name="connsiteY3" fmla="*/ 64719 h 975703"/>
                <a:gd name="connsiteX4" fmla="*/ 41427 w 1467064"/>
                <a:gd name="connsiteY4" fmla="*/ 419201 h 975703"/>
                <a:gd name="connsiteX5" fmla="*/ 12 w 1467064"/>
                <a:gd name="connsiteY5" fmla="*/ 869849 h 975703"/>
                <a:gd name="connsiteX6" fmla="*/ 301147 w 1467064"/>
                <a:gd name="connsiteY6" fmla="*/ 872657 h 975703"/>
                <a:gd name="connsiteX7" fmla="*/ 323609 w 1467064"/>
                <a:gd name="connsiteY7" fmla="*/ 467635 h 975703"/>
                <a:gd name="connsiteX8" fmla="*/ 405035 w 1467064"/>
                <a:gd name="connsiteY8" fmla="*/ 188261 h 975703"/>
                <a:gd name="connsiteX9" fmla="*/ 727929 w 1467064"/>
                <a:gd name="connsiteY9" fmla="*/ 140529 h 975703"/>
                <a:gd name="connsiteX10" fmla="*/ 1067670 w 1467064"/>
                <a:gd name="connsiteY10" fmla="*/ 190367 h 975703"/>
                <a:gd name="connsiteX11" fmla="*/ 1195424 w 1467064"/>
                <a:gd name="connsiteY11" fmla="*/ 355324 h 975703"/>
                <a:gd name="connsiteX12" fmla="*/ 1096450 w 1467064"/>
                <a:gd name="connsiteY12" fmla="*/ 936534 h 975703"/>
                <a:gd name="connsiteX13" fmla="*/ 1336515 w 1467064"/>
                <a:gd name="connsiteY13" fmla="*/ 980757 h 975703"/>
                <a:gd name="connsiteX14" fmla="*/ 1437595 w 1467064"/>
                <a:gd name="connsiteY14" fmla="*/ 529406 h 975703"/>
                <a:gd name="connsiteX15" fmla="*/ 1455144 w 1467064"/>
                <a:gd name="connsiteY15" fmla="*/ 184751 h 97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7064" h="975703">
                  <a:moveTo>
                    <a:pt x="1455144" y="184751"/>
                  </a:moveTo>
                  <a:cubicBezTo>
                    <a:pt x="1429172" y="113855"/>
                    <a:pt x="1350554" y="78758"/>
                    <a:pt x="1277552" y="61209"/>
                  </a:cubicBezTo>
                  <a:cubicBezTo>
                    <a:pt x="1019938" y="-1264"/>
                    <a:pt x="720910" y="-1966"/>
                    <a:pt x="455574" y="842"/>
                  </a:cubicBezTo>
                  <a:cubicBezTo>
                    <a:pt x="299743" y="2246"/>
                    <a:pt x="247097" y="-4072"/>
                    <a:pt x="157950" y="64719"/>
                  </a:cubicBezTo>
                  <a:cubicBezTo>
                    <a:pt x="61082" y="139827"/>
                    <a:pt x="54764" y="306188"/>
                    <a:pt x="41427" y="419201"/>
                  </a:cubicBezTo>
                  <a:cubicBezTo>
                    <a:pt x="28792" y="529406"/>
                    <a:pt x="-690" y="817905"/>
                    <a:pt x="12" y="869849"/>
                  </a:cubicBezTo>
                  <a:cubicBezTo>
                    <a:pt x="63187" y="875465"/>
                    <a:pt x="250607" y="872657"/>
                    <a:pt x="301147" y="872657"/>
                  </a:cubicBezTo>
                  <a:cubicBezTo>
                    <a:pt x="301147" y="827031"/>
                    <a:pt x="309570" y="574331"/>
                    <a:pt x="323609" y="467635"/>
                  </a:cubicBezTo>
                  <a:cubicBezTo>
                    <a:pt x="333436" y="395335"/>
                    <a:pt x="336946" y="235291"/>
                    <a:pt x="405035" y="188261"/>
                  </a:cubicBezTo>
                  <a:cubicBezTo>
                    <a:pt x="483652" y="134211"/>
                    <a:pt x="637378" y="137721"/>
                    <a:pt x="727929" y="140529"/>
                  </a:cubicBezTo>
                  <a:cubicBezTo>
                    <a:pt x="841644" y="143337"/>
                    <a:pt x="958167" y="158077"/>
                    <a:pt x="1067670" y="190367"/>
                  </a:cubicBezTo>
                  <a:cubicBezTo>
                    <a:pt x="1161029" y="218445"/>
                    <a:pt x="1203848" y="261965"/>
                    <a:pt x="1195424" y="355324"/>
                  </a:cubicBezTo>
                  <a:cubicBezTo>
                    <a:pt x="1177876" y="539935"/>
                    <a:pt x="1158923" y="730864"/>
                    <a:pt x="1096450" y="936534"/>
                  </a:cubicBezTo>
                  <a:cubicBezTo>
                    <a:pt x="1203848" y="956891"/>
                    <a:pt x="1266321" y="980757"/>
                    <a:pt x="1336515" y="980757"/>
                  </a:cubicBezTo>
                  <a:cubicBezTo>
                    <a:pt x="1347746" y="942150"/>
                    <a:pt x="1417239" y="646631"/>
                    <a:pt x="1437595" y="529406"/>
                  </a:cubicBezTo>
                  <a:cubicBezTo>
                    <a:pt x="1455846" y="424816"/>
                    <a:pt x="1486731" y="270388"/>
                    <a:pt x="1455144" y="184751"/>
                  </a:cubicBezTo>
                  <a:close/>
                </a:path>
              </a:pathLst>
            </a:custGeom>
            <a:solidFill>
              <a:schemeClr val="accent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9A8BA3A-8E05-412C-9F8B-07327F57AA4F}"/>
                </a:ext>
              </a:extLst>
            </p:cNvPr>
            <p:cNvSpPr/>
            <p:nvPr/>
          </p:nvSpPr>
          <p:spPr>
            <a:xfrm>
              <a:off x="2207488" y="2562334"/>
              <a:ext cx="7770529" cy="2969226"/>
            </a:xfrm>
            <a:custGeom>
              <a:avLst/>
              <a:gdLst>
                <a:gd name="connsiteX0" fmla="*/ 1394502 w 7770528"/>
                <a:gd name="connsiteY0" fmla="*/ 2003115 h 2969226"/>
                <a:gd name="connsiteX1" fmla="*/ 484079 w 7770528"/>
                <a:gd name="connsiteY1" fmla="*/ 1548254 h 2969226"/>
                <a:gd name="connsiteX2" fmla="*/ 22200 w 7770528"/>
                <a:gd name="connsiteY2" fmla="*/ 1073038 h 2969226"/>
                <a:gd name="connsiteX3" fmla="*/ 23604 w 7770528"/>
                <a:gd name="connsiteY3" fmla="*/ 981785 h 2969226"/>
                <a:gd name="connsiteX4" fmla="*/ 882784 w 7770528"/>
                <a:gd name="connsiteY4" fmla="*/ 467962 h 2969226"/>
                <a:gd name="connsiteX5" fmla="*/ 976845 w 7770528"/>
                <a:gd name="connsiteY5" fmla="*/ 458134 h 2969226"/>
                <a:gd name="connsiteX6" fmla="*/ 1044933 w 7770528"/>
                <a:gd name="connsiteY6" fmla="*/ 486212 h 2969226"/>
                <a:gd name="connsiteX7" fmla="*/ 1594556 w 7770528"/>
                <a:gd name="connsiteY7" fmla="*/ 966342 h 2969226"/>
                <a:gd name="connsiteX8" fmla="*/ 1649308 w 7770528"/>
                <a:gd name="connsiteY8" fmla="*/ 967746 h 2969226"/>
                <a:gd name="connsiteX9" fmla="*/ 1647904 w 7770528"/>
                <a:gd name="connsiteY9" fmla="*/ 923524 h 2969226"/>
                <a:gd name="connsiteX10" fmla="*/ 1364318 w 7770528"/>
                <a:gd name="connsiteY10" fmla="*/ 310726 h 2969226"/>
                <a:gd name="connsiteX11" fmla="*/ 1351683 w 7770528"/>
                <a:gd name="connsiteY11" fmla="*/ 277033 h 2969226"/>
                <a:gd name="connsiteX12" fmla="*/ 1371338 w 7770528"/>
                <a:gd name="connsiteY12" fmla="*/ 239128 h 2969226"/>
                <a:gd name="connsiteX13" fmla="*/ 1697040 w 7770528"/>
                <a:gd name="connsiteY13" fmla="*/ 138749 h 2969226"/>
                <a:gd name="connsiteX14" fmla="*/ 1755301 w 7770528"/>
                <a:gd name="connsiteY14" fmla="*/ 176655 h 2969226"/>
                <a:gd name="connsiteX15" fmla="*/ 1900604 w 7770528"/>
                <a:gd name="connsiteY15" fmla="*/ 511482 h 2969226"/>
                <a:gd name="connsiteX16" fmla="*/ 1969395 w 7770528"/>
                <a:gd name="connsiteY16" fmla="*/ 660294 h 2969226"/>
                <a:gd name="connsiteX17" fmla="*/ 2040993 w 7770528"/>
                <a:gd name="connsiteY17" fmla="*/ 682055 h 2969226"/>
                <a:gd name="connsiteX18" fmla="*/ 2041695 w 7770528"/>
                <a:gd name="connsiteY18" fmla="*/ 635726 h 2969226"/>
                <a:gd name="connsiteX19" fmla="*/ 1890777 w 7770528"/>
                <a:gd name="connsiteY19" fmla="*/ 122605 h 2969226"/>
                <a:gd name="connsiteX20" fmla="*/ 1932191 w 7770528"/>
                <a:gd name="connsiteY20" fmla="*/ 60834 h 2969226"/>
                <a:gd name="connsiteX21" fmla="*/ 3539645 w 7770528"/>
                <a:gd name="connsiteY21" fmla="*/ 17313 h 2969226"/>
                <a:gd name="connsiteX22" fmla="*/ 4330035 w 7770528"/>
                <a:gd name="connsiteY22" fmla="*/ 159808 h 2969226"/>
                <a:gd name="connsiteX23" fmla="*/ 5996452 w 7770528"/>
                <a:gd name="connsiteY23" fmla="*/ 948092 h 2969226"/>
                <a:gd name="connsiteX24" fmla="*/ 5997154 w 7770528"/>
                <a:gd name="connsiteY24" fmla="*/ 1003545 h 2969226"/>
                <a:gd name="connsiteX25" fmla="*/ 5627931 w 7770528"/>
                <a:gd name="connsiteY25" fmla="*/ 1286429 h 2969226"/>
                <a:gd name="connsiteX26" fmla="*/ 5611084 w 7770528"/>
                <a:gd name="connsiteY26" fmla="*/ 1310295 h 2969226"/>
                <a:gd name="connsiteX27" fmla="*/ 5641970 w 7770528"/>
                <a:gd name="connsiteY27" fmla="*/ 1312401 h 2969226"/>
                <a:gd name="connsiteX28" fmla="*/ 6260383 w 7770528"/>
                <a:gd name="connsiteY28" fmla="*/ 1132001 h 2969226"/>
                <a:gd name="connsiteX29" fmla="*/ 6357252 w 7770528"/>
                <a:gd name="connsiteY29" fmla="*/ 1134809 h 2969226"/>
                <a:gd name="connsiteX30" fmla="*/ 6716647 w 7770528"/>
                <a:gd name="connsiteY30" fmla="*/ 1332055 h 2969226"/>
                <a:gd name="connsiteX31" fmla="*/ 7765353 w 7770528"/>
                <a:gd name="connsiteY31" fmla="*/ 2117532 h 2969226"/>
                <a:gd name="connsiteX32" fmla="*/ 7757631 w 7770528"/>
                <a:gd name="connsiteY32" fmla="*/ 2147014 h 2969226"/>
                <a:gd name="connsiteX33" fmla="*/ 7266972 w 7770528"/>
                <a:gd name="connsiteY33" fmla="*/ 2250901 h 2969226"/>
                <a:gd name="connsiteX34" fmla="*/ 7238894 w 7770528"/>
                <a:gd name="connsiteY34" fmla="*/ 2261431 h 2969226"/>
                <a:gd name="connsiteX35" fmla="*/ 7266972 w 7770528"/>
                <a:gd name="connsiteY35" fmla="*/ 2280383 h 2969226"/>
                <a:gd name="connsiteX36" fmla="*/ 7580741 w 7770528"/>
                <a:gd name="connsiteY36" fmla="*/ 2373039 h 2969226"/>
                <a:gd name="connsiteX37" fmla="*/ 6940568 w 7770528"/>
                <a:gd name="connsiteY37" fmla="*/ 2710675 h 2969226"/>
                <a:gd name="connsiteX38" fmla="*/ 6213353 w 7770528"/>
                <a:gd name="connsiteY38" fmla="*/ 2905816 h 2969226"/>
                <a:gd name="connsiteX39" fmla="*/ 1394502 w 7770528"/>
                <a:gd name="connsiteY39" fmla="*/ 2003115 h 296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70528" h="2969226">
                  <a:moveTo>
                    <a:pt x="1394502" y="2003115"/>
                  </a:moveTo>
                  <a:cubicBezTo>
                    <a:pt x="1073713" y="1886592"/>
                    <a:pt x="760646" y="1753222"/>
                    <a:pt x="484079" y="1548254"/>
                  </a:cubicBezTo>
                  <a:cubicBezTo>
                    <a:pt x="303680" y="1414885"/>
                    <a:pt x="149954" y="1256947"/>
                    <a:pt x="22200" y="1073038"/>
                  </a:cubicBezTo>
                  <a:cubicBezTo>
                    <a:pt x="-7282" y="1030921"/>
                    <a:pt x="-7984" y="1022498"/>
                    <a:pt x="23604" y="981785"/>
                  </a:cubicBezTo>
                  <a:cubicBezTo>
                    <a:pt x="241908" y="696795"/>
                    <a:pt x="526196" y="522011"/>
                    <a:pt x="882784" y="467962"/>
                  </a:cubicBezTo>
                  <a:cubicBezTo>
                    <a:pt x="913670" y="463048"/>
                    <a:pt x="945257" y="460942"/>
                    <a:pt x="976845" y="458134"/>
                  </a:cubicBezTo>
                  <a:cubicBezTo>
                    <a:pt x="1004221" y="456028"/>
                    <a:pt x="1025279" y="469365"/>
                    <a:pt x="1044933" y="486212"/>
                  </a:cubicBezTo>
                  <a:cubicBezTo>
                    <a:pt x="1195851" y="618880"/>
                    <a:pt x="1590344" y="963534"/>
                    <a:pt x="1594556" y="966342"/>
                  </a:cubicBezTo>
                  <a:cubicBezTo>
                    <a:pt x="1612807" y="978275"/>
                    <a:pt x="1633163" y="978977"/>
                    <a:pt x="1649308" y="967746"/>
                  </a:cubicBezTo>
                  <a:cubicBezTo>
                    <a:pt x="1666154" y="955813"/>
                    <a:pt x="1654221" y="937563"/>
                    <a:pt x="1647904" y="923524"/>
                  </a:cubicBezTo>
                  <a:cubicBezTo>
                    <a:pt x="1597364" y="811915"/>
                    <a:pt x="1407137" y="404085"/>
                    <a:pt x="1364318" y="310726"/>
                  </a:cubicBezTo>
                  <a:cubicBezTo>
                    <a:pt x="1359405" y="299495"/>
                    <a:pt x="1355193" y="288264"/>
                    <a:pt x="1351683" y="277033"/>
                  </a:cubicBezTo>
                  <a:cubicBezTo>
                    <a:pt x="1346068" y="258080"/>
                    <a:pt x="1352385" y="245445"/>
                    <a:pt x="1371338" y="239128"/>
                  </a:cubicBezTo>
                  <a:cubicBezTo>
                    <a:pt x="1480139" y="205434"/>
                    <a:pt x="1588239" y="172443"/>
                    <a:pt x="1697040" y="138749"/>
                  </a:cubicBezTo>
                  <a:cubicBezTo>
                    <a:pt x="1731435" y="128220"/>
                    <a:pt x="1744070" y="150683"/>
                    <a:pt x="1755301" y="176655"/>
                  </a:cubicBezTo>
                  <a:cubicBezTo>
                    <a:pt x="1803736" y="288264"/>
                    <a:pt x="1851468" y="399873"/>
                    <a:pt x="1900604" y="511482"/>
                  </a:cubicBezTo>
                  <a:cubicBezTo>
                    <a:pt x="1922364" y="561320"/>
                    <a:pt x="1946230" y="611158"/>
                    <a:pt x="1969395" y="660294"/>
                  </a:cubicBezTo>
                  <a:cubicBezTo>
                    <a:pt x="1982732" y="688372"/>
                    <a:pt x="2014319" y="696795"/>
                    <a:pt x="2040993" y="682055"/>
                  </a:cubicBezTo>
                  <a:cubicBezTo>
                    <a:pt x="2050118" y="677141"/>
                    <a:pt x="2045205" y="644150"/>
                    <a:pt x="2041695" y="635726"/>
                  </a:cubicBezTo>
                  <a:cubicBezTo>
                    <a:pt x="1977818" y="471471"/>
                    <a:pt x="1891479" y="125412"/>
                    <a:pt x="1890777" y="122605"/>
                  </a:cubicBezTo>
                  <a:cubicBezTo>
                    <a:pt x="1880248" y="74873"/>
                    <a:pt x="1883055" y="68555"/>
                    <a:pt x="1932191" y="60834"/>
                  </a:cubicBezTo>
                  <a:cubicBezTo>
                    <a:pt x="2029060" y="45391"/>
                    <a:pt x="3306599" y="-34631"/>
                    <a:pt x="3539645" y="17313"/>
                  </a:cubicBezTo>
                  <a:cubicBezTo>
                    <a:pt x="3793749" y="60132"/>
                    <a:pt x="4226849" y="128922"/>
                    <a:pt x="4330035" y="159808"/>
                  </a:cubicBezTo>
                  <a:cubicBezTo>
                    <a:pt x="4697152" y="267205"/>
                    <a:pt x="5424367" y="489722"/>
                    <a:pt x="5996452" y="948092"/>
                  </a:cubicBezTo>
                  <a:cubicBezTo>
                    <a:pt x="6032251" y="976170"/>
                    <a:pt x="6031549" y="976872"/>
                    <a:pt x="5997154" y="1003545"/>
                  </a:cubicBezTo>
                  <a:cubicBezTo>
                    <a:pt x="5874314" y="1097606"/>
                    <a:pt x="5750771" y="1191667"/>
                    <a:pt x="5627931" y="1286429"/>
                  </a:cubicBezTo>
                  <a:cubicBezTo>
                    <a:pt x="5620210" y="1292747"/>
                    <a:pt x="5603363" y="1296958"/>
                    <a:pt x="5611084" y="1310295"/>
                  </a:cubicBezTo>
                  <a:cubicBezTo>
                    <a:pt x="5617402" y="1320825"/>
                    <a:pt x="5631441" y="1315209"/>
                    <a:pt x="5641970" y="1312401"/>
                  </a:cubicBezTo>
                  <a:cubicBezTo>
                    <a:pt x="5847639" y="1250630"/>
                    <a:pt x="6057521" y="1204301"/>
                    <a:pt x="6260383" y="1132001"/>
                  </a:cubicBezTo>
                  <a:cubicBezTo>
                    <a:pt x="6294778" y="1120068"/>
                    <a:pt x="6324962" y="1121472"/>
                    <a:pt x="6357252" y="1134809"/>
                  </a:cubicBezTo>
                  <a:cubicBezTo>
                    <a:pt x="6484303" y="1186753"/>
                    <a:pt x="6601528" y="1257650"/>
                    <a:pt x="6716647" y="1332055"/>
                  </a:cubicBezTo>
                  <a:cubicBezTo>
                    <a:pt x="7061302" y="1554572"/>
                    <a:pt x="7744295" y="2099983"/>
                    <a:pt x="7765353" y="2117532"/>
                  </a:cubicBezTo>
                  <a:cubicBezTo>
                    <a:pt x="7783603" y="2132975"/>
                    <a:pt x="7777988" y="2142100"/>
                    <a:pt x="7757631" y="2147014"/>
                  </a:cubicBezTo>
                  <a:cubicBezTo>
                    <a:pt x="7711303" y="2157543"/>
                    <a:pt x="7384197" y="2227035"/>
                    <a:pt x="7266972" y="2250901"/>
                  </a:cubicBezTo>
                  <a:cubicBezTo>
                    <a:pt x="7257145" y="2253007"/>
                    <a:pt x="7247317" y="2254411"/>
                    <a:pt x="7238894" y="2261431"/>
                  </a:cubicBezTo>
                  <a:cubicBezTo>
                    <a:pt x="7242404" y="2277575"/>
                    <a:pt x="7256443" y="2277575"/>
                    <a:pt x="7266972" y="2280383"/>
                  </a:cubicBezTo>
                  <a:cubicBezTo>
                    <a:pt x="7358927" y="2304951"/>
                    <a:pt x="7577933" y="2354087"/>
                    <a:pt x="7580741" y="2373039"/>
                  </a:cubicBezTo>
                  <a:cubicBezTo>
                    <a:pt x="7582847" y="2389185"/>
                    <a:pt x="7156065" y="2629249"/>
                    <a:pt x="6940568" y="2710675"/>
                  </a:cubicBezTo>
                  <a:cubicBezTo>
                    <a:pt x="6704714" y="2799822"/>
                    <a:pt x="6461841" y="2862997"/>
                    <a:pt x="6213353" y="2905816"/>
                  </a:cubicBezTo>
                  <a:cubicBezTo>
                    <a:pt x="4559571" y="3113591"/>
                    <a:pt x="3261675" y="2833515"/>
                    <a:pt x="1394502" y="2003115"/>
                  </a:cubicBezTo>
                  <a:close/>
                </a:path>
              </a:pathLst>
            </a:custGeom>
            <a:solidFill>
              <a:schemeClr val="accent6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B76BB0D-DFC0-463D-949B-A2808456FDA5}"/>
                </a:ext>
              </a:extLst>
            </p:cNvPr>
            <p:cNvSpPr/>
            <p:nvPr/>
          </p:nvSpPr>
          <p:spPr>
            <a:xfrm>
              <a:off x="3491753" y="3447251"/>
              <a:ext cx="4653894" cy="3404432"/>
            </a:xfrm>
            <a:custGeom>
              <a:avLst/>
              <a:gdLst>
                <a:gd name="connsiteX0" fmla="*/ 4650417 w 4653893"/>
                <a:gd name="connsiteY0" fmla="*/ 2113556 h 3404431"/>
                <a:gd name="connsiteX1" fmla="*/ 4618829 w 4653893"/>
                <a:gd name="connsiteY1" fmla="*/ 1460045 h 3404431"/>
                <a:gd name="connsiteX2" fmla="*/ 4133785 w 4653893"/>
                <a:gd name="connsiteY2" fmla="*/ 492063 h 3404431"/>
                <a:gd name="connsiteX3" fmla="*/ 4133785 w 4653893"/>
                <a:gd name="connsiteY3" fmla="*/ 492063 h 3404431"/>
                <a:gd name="connsiteX4" fmla="*/ 3610836 w 4653893"/>
                <a:gd name="connsiteY4" fmla="*/ 273056 h 3404431"/>
                <a:gd name="connsiteX5" fmla="*/ 3275307 w 4653893"/>
                <a:gd name="connsiteY5" fmla="*/ 248488 h 3404431"/>
                <a:gd name="connsiteX6" fmla="*/ 3031030 w 4653893"/>
                <a:gd name="connsiteY6" fmla="*/ 163553 h 3404431"/>
                <a:gd name="connsiteX7" fmla="*/ 2801494 w 4653893"/>
                <a:gd name="connsiteY7" fmla="*/ 54050 h 3404431"/>
                <a:gd name="connsiteX8" fmla="*/ 2437185 w 4653893"/>
                <a:gd name="connsiteY8" fmla="*/ 0 h 3404431"/>
                <a:gd name="connsiteX9" fmla="*/ 1644689 w 4653893"/>
                <a:gd name="connsiteY9" fmla="*/ 32991 h 3404431"/>
                <a:gd name="connsiteX10" fmla="*/ 998198 w 4653893"/>
                <a:gd name="connsiteY10" fmla="*/ 91253 h 3404431"/>
                <a:gd name="connsiteX11" fmla="*/ 848684 w 4653893"/>
                <a:gd name="connsiteY11" fmla="*/ 169871 h 3404431"/>
                <a:gd name="connsiteX12" fmla="*/ 532808 w 4653893"/>
                <a:gd name="connsiteY12" fmla="*/ 419061 h 3404431"/>
                <a:gd name="connsiteX13" fmla="*/ 355216 w 4653893"/>
                <a:gd name="connsiteY13" fmla="*/ 601567 h 3404431"/>
                <a:gd name="connsiteX14" fmla="*/ 355216 w 4653893"/>
                <a:gd name="connsiteY14" fmla="*/ 601567 h 3404431"/>
                <a:gd name="connsiteX15" fmla="*/ 118661 w 4653893"/>
                <a:gd name="connsiteY15" fmla="*/ 973597 h 3404431"/>
                <a:gd name="connsiteX16" fmla="*/ 5648 w 4653893"/>
                <a:gd name="connsiteY16" fmla="*/ 1548490 h 3404431"/>
                <a:gd name="connsiteX17" fmla="*/ 30918 w 4653893"/>
                <a:gd name="connsiteY17" fmla="*/ 2013879 h 3404431"/>
                <a:gd name="connsiteX18" fmla="*/ 214827 w 4653893"/>
                <a:gd name="connsiteY18" fmla="*/ 2499625 h 3404431"/>
                <a:gd name="connsiteX19" fmla="*/ 214827 w 4653893"/>
                <a:gd name="connsiteY19" fmla="*/ 2499625 h 3404431"/>
                <a:gd name="connsiteX20" fmla="*/ 620551 w 4653893"/>
                <a:gd name="connsiteY20" fmla="*/ 3054162 h 3404431"/>
                <a:gd name="connsiteX21" fmla="*/ 960293 w 4653893"/>
                <a:gd name="connsiteY21" fmla="*/ 3264745 h 3404431"/>
                <a:gd name="connsiteX22" fmla="*/ 1267043 w 4653893"/>
                <a:gd name="connsiteY22" fmla="*/ 3301948 h 3404431"/>
                <a:gd name="connsiteX23" fmla="*/ 1447443 w 4653893"/>
                <a:gd name="connsiteY23" fmla="*/ 3334940 h 3404431"/>
                <a:gd name="connsiteX24" fmla="*/ 1741557 w 4653893"/>
                <a:gd name="connsiteY24" fmla="*/ 3381268 h 3404431"/>
                <a:gd name="connsiteX25" fmla="*/ 1986536 w 4653893"/>
                <a:gd name="connsiteY25" fmla="*/ 3334940 h 3404431"/>
                <a:gd name="connsiteX26" fmla="*/ 2086212 w 4653893"/>
                <a:gd name="connsiteY26" fmla="*/ 3332834 h 3404431"/>
                <a:gd name="connsiteX27" fmla="*/ 2350846 w 4653893"/>
                <a:gd name="connsiteY27" fmla="*/ 3405836 h 3404431"/>
                <a:gd name="connsiteX28" fmla="*/ 2793773 w 4653893"/>
                <a:gd name="connsiteY28" fmla="*/ 3355296 h 3404431"/>
                <a:gd name="connsiteX29" fmla="*/ 3012779 w 4653893"/>
                <a:gd name="connsiteY29" fmla="*/ 3245091 h 3404431"/>
                <a:gd name="connsiteX30" fmla="*/ 3120177 w 4653893"/>
                <a:gd name="connsiteY30" fmla="*/ 3235263 h 3404431"/>
                <a:gd name="connsiteX31" fmla="*/ 3306894 w 4653893"/>
                <a:gd name="connsiteY31" fmla="*/ 3247898 h 3404431"/>
                <a:gd name="connsiteX32" fmla="*/ 3752629 w 4653893"/>
                <a:gd name="connsiteY32" fmla="*/ 3101192 h 3404431"/>
                <a:gd name="connsiteX33" fmla="*/ 3845286 w 4653893"/>
                <a:gd name="connsiteY33" fmla="*/ 3066797 h 3404431"/>
                <a:gd name="connsiteX34" fmla="*/ 4173094 w 4653893"/>
                <a:gd name="connsiteY34" fmla="*/ 2955889 h 3404431"/>
                <a:gd name="connsiteX35" fmla="*/ 4415967 w 4653893"/>
                <a:gd name="connsiteY35" fmla="*/ 2655457 h 3404431"/>
                <a:gd name="connsiteX36" fmla="*/ 4650417 w 4653893"/>
                <a:gd name="connsiteY36" fmla="*/ 2113556 h 3404431"/>
                <a:gd name="connsiteX37" fmla="*/ 3445879 w 4653893"/>
                <a:gd name="connsiteY37" fmla="*/ 3004323 h 3404431"/>
                <a:gd name="connsiteX38" fmla="*/ 3445879 w 4653893"/>
                <a:gd name="connsiteY38" fmla="*/ 3004323 h 3404431"/>
                <a:gd name="connsiteX39" fmla="*/ 3445879 w 4653893"/>
                <a:gd name="connsiteY39" fmla="*/ 3004323 h 3404431"/>
                <a:gd name="connsiteX40" fmla="*/ 3445879 w 4653893"/>
                <a:gd name="connsiteY40" fmla="*/ 3004323 h 340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3893" h="3404431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1D1C09A-19DF-41C4-8ED7-6017863BB367}"/>
                </a:ext>
              </a:extLst>
            </p:cNvPr>
            <p:cNvSpPr/>
            <p:nvPr/>
          </p:nvSpPr>
          <p:spPr>
            <a:xfrm>
              <a:off x="6837956" y="3761495"/>
              <a:ext cx="1221384" cy="2667390"/>
            </a:xfrm>
            <a:custGeom>
              <a:avLst/>
              <a:gdLst>
                <a:gd name="connsiteX0" fmla="*/ 1095736 w 1221383"/>
                <a:gd name="connsiteY0" fmla="*/ 783597 h 2667389"/>
                <a:gd name="connsiteX1" fmla="*/ 748273 w 1221383"/>
                <a:gd name="connsiteY1" fmla="*/ 248013 h 2667389"/>
                <a:gd name="connsiteX2" fmla="*/ 0 w 1221383"/>
                <a:gd name="connsiteY2" fmla="*/ 15669 h 2667389"/>
                <a:gd name="connsiteX3" fmla="*/ 518737 w 1221383"/>
                <a:gd name="connsiteY3" fmla="*/ 392614 h 2667389"/>
                <a:gd name="connsiteX4" fmla="*/ 742658 w 1221383"/>
                <a:gd name="connsiteY4" fmla="*/ 2334193 h 2667389"/>
                <a:gd name="connsiteX5" fmla="*/ 625433 w 1221383"/>
                <a:gd name="connsiteY5" fmla="*/ 2666915 h 2667389"/>
                <a:gd name="connsiteX6" fmla="*/ 1025541 w 1221383"/>
                <a:gd name="connsiteY6" fmla="*/ 2311731 h 2667389"/>
                <a:gd name="connsiteX7" fmla="*/ 1095736 w 1221383"/>
                <a:gd name="connsiteY7" fmla="*/ 783597 h 2667389"/>
                <a:gd name="connsiteX8" fmla="*/ 1095736 w 1221383"/>
                <a:gd name="connsiteY8" fmla="*/ 783597 h 266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383" h="2667389">
                  <a:moveTo>
                    <a:pt x="1095736" y="783597"/>
                  </a:moveTo>
                  <a:cubicBezTo>
                    <a:pt x="1002377" y="547744"/>
                    <a:pt x="915336" y="411566"/>
                    <a:pt x="748273" y="248013"/>
                  </a:cubicBezTo>
                  <a:cubicBezTo>
                    <a:pt x="520843" y="24795"/>
                    <a:pt x="384666" y="-32063"/>
                    <a:pt x="0" y="15669"/>
                  </a:cubicBezTo>
                  <a:cubicBezTo>
                    <a:pt x="244277" y="88672"/>
                    <a:pt x="381156" y="207301"/>
                    <a:pt x="518737" y="392614"/>
                  </a:cubicBezTo>
                  <a:cubicBezTo>
                    <a:pt x="1027647" y="1075606"/>
                    <a:pt x="906913" y="1875823"/>
                    <a:pt x="742658" y="2334193"/>
                  </a:cubicBezTo>
                  <a:cubicBezTo>
                    <a:pt x="664040" y="2553200"/>
                    <a:pt x="541199" y="2694291"/>
                    <a:pt x="625433" y="2666915"/>
                  </a:cubicBezTo>
                  <a:cubicBezTo>
                    <a:pt x="831102" y="2600230"/>
                    <a:pt x="1000973" y="2360165"/>
                    <a:pt x="1025541" y="2311731"/>
                  </a:cubicBezTo>
                  <a:cubicBezTo>
                    <a:pt x="1262097" y="1833005"/>
                    <a:pt x="1295088" y="1285488"/>
                    <a:pt x="1095736" y="783597"/>
                  </a:cubicBezTo>
                  <a:lnTo>
                    <a:pt x="1095736" y="783597"/>
                  </a:lnTo>
                  <a:close/>
                </a:path>
              </a:pathLst>
            </a:custGeom>
            <a:solidFill>
              <a:schemeClr val="accent4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2EEEB1F-6523-4CBB-9E02-2692046CA727}"/>
                </a:ext>
              </a:extLst>
            </p:cNvPr>
            <p:cNvSpPr/>
            <p:nvPr/>
          </p:nvSpPr>
          <p:spPr>
            <a:xfrm>
              <a:off x="4095035" y="3544119"/>
              <a:ext cx="1361773" cy="3186829"/>
            </a:xfrm>
            <a:custGeom>
              <a:avLst/>
              <a:gdLst>
                <a:gd name="connsiteX0" fmla="*/ 1017540 w 1361772"/>
                <a:gd name="connsiteY0" fmla="*/ 2161990 h 3186829"/>
                <a:gd name="connsiteX1" fmla="*/ 1138275 w 1361772"/>
                <a:gd name="connsiteY1" fmla="*/ 859180 h 3186829"/>
                <a:gd name="connsiteX2" fmla="*/ 1248480 w 1361772"/>
                <a:gd name="connsiteY2" fmla="*/ 414148 h 3186829"/>
                <a:gd name="connsiteX3" fmla="*/ 1326396 w 1361772"/>
                <a:gd name="connsiteY3" fmla="*/ 13337 h 3186829"/>
                <a:gd name="connsiteX4" fmla="*/ 794322 w 1361772"/>
                <a:gd name="connsiteY4" fmla="*/ 155130 h 3186829"/>
                <a:gd name="connsiteX5" fmla="*/ 280498 w 1361772"/>
                <a:gd name="connsiteY5" fmla="*/ 740552 h 3186829"/>
                <a:gd name="connsiteX6" fmla="*/ 10250 w 1361772"/>
                <a:gd name="connsiteY6" fmla="*/ 1560423 h 3186829"/>
                <a:gd name="connsiteX7" fmla="*/ 10250 w 1361772"/>
                <a:gd name="connsiteY7" fmla="*/ 1560423 h 3186829"/>
                <a:gd name="connsiteX8" fmla="*/ 341568 w 1361772"/>
                <a:gd name="connsiteY8" fmla="*/ 2777595 h 3186829"/>
                <a:gd name="connsiteX9" fmla="*/ 1199344 w 1361772"/>
                <a:gd name="connsiteY9" fmla="*/ 3146819 h 3186829"/>
                <a:gd name="connsiteX10" fmla="*/ 1300424 w 1361772"/>
                <a:gd name="connsiteY10" fmla="*/ 3040825 h 3186829"/>
                <a:gd name="connsiteX11" fmla="*/ 1017540 w 1361772"/>
                <a:gd name="connsiteY11" fmla="*/ 2161990 h 318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1772" h="3186829">
                  <a:moveTo>
                    <a:pt x="1017540" y="2161990"/>
                  </a:moveTo>
                  <a:cubicBezTo>
                    <a:pt x="999290" y="1928242"/>
                    <a:pt x="938221" y="1605348"/>
                    <a:pt x="1138275" y="859180"/>
                  </a:cubicBezTo>
                  <a:cubicBezTo>
                    <a:pt x="1156526" y="791092"/>
                    <a:pt x="1214787" y="490659"/>
                    <a:pt x="1248480" y="414148"/>
                  </a:cubicBezTo>
                  <a:cubicBezTo>
                    <a:pt x="1300424" y="296923"/>
                    <a:pt x="1424668" y="48434"/>
                    <a:pt x="1326396" y="13337"/>
                  </a:cubicBezTo>
                  <a:cubicBezTo>
                    <a:pt x="1173372" y="-41415"/>
                    <a:pt x="882767" y="85637"/>
                    <a:pt x="794322" y="155130"/>
                  </a:cubicBezTo>
                  <a:cubicBezTo>
                    <a:pt x="600585" y="308154"/>
                    <a:pt x="493889" y="429590"/>
                    <a:pt x="280498" y="740552"/>
                  </a:cubicBezTo>
                  <a:cubicBezTo>
                    <a:pt x="105714" y="995358"/>
                    <a:pt x="54472" y="1236827"/>
                    <a:pt x="10250" y="1560423"/>
                  </a:cubicBezTo>
                  <a:lnTo>
                    <a:pt x="10250" y="1560423"/>
                  </a:lnTo>
                  <a:cubicBezTo>
                    <a:pt x="-32569" y="2006158"/>
                    <a:pt x="55174" y="2407671"/>
                    <a:pt x="341568" y="2777595"/>
                  </a:cubicBezTo>
                  <a:cubicBezTo>
                    <a:pt x="563382" y="3064691"/>
                    <a:pt x="864516" y="3288612"/>
                    <a:pt x="1199344" y="3146819"/>
                  </a:cubicBezTo>
                  <a:cubicBezTo>
                    <a:pt x="1241461" y="3128568"/>
                    <a:pt x="1296915" y="3098384"/>
                    <a:pt x="1300424" y="3040825"/>
                  </a:cubicBezTo>
                  <a:cubicBezTo>
                    <a:pt x="1304636" y="2974140"/>
                    <a:pt x="1050532" y="2592984"/>
                    <a:pt x="1017540" y="2161990"/>
                  </a:cubicBezTo>
                  <a:close/>
                </a:path>
              </a:pathLst>
            </a:custGeom>
            <a:solidFill>
              <a:schemeClr val="accent4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E690726-7857-4C62-A323-77CF35A229DF}"/>
                </a:ext>
              </a:extLst>
            </p:cNvPr>
            <p:cNvSpPr/>
            <p:nvPr/>
          </p:nvSpPr>
          <p:spPr>
            <a:xfrm>
              <a:off x="3627845" y="3534244"/>
              <a:ext cx="1361773" cy="3130673"/>
            </a:xfrm>
            <a:custGeom>
              <a:avLst/>
              <a:gdLst>
                <a:gd name="connsiteX0" fmla="*/ 523768 w 1361772"/>
                <a:gd name="connsiteY0" fmla="*/ 1021377 h 3130673"/>
                <a:gd name="connsiteX1" fmla="*/ 1364698 w 1361772"/>
                <a:gd name="connsiteY1" fmla="*/ 23212 h 3130673"/>
                <a:gd name="connsiteX2" fmla="*/ 207893 w 1361772"/>
                <a:gd name="connsiteY2" fmla="*/ 704801 h 3130673"/>
                <a:gd name="connsiteX3" fmla="*/ 197364 w 1361772"/>
                <a:gd name="connsiteY3" fmla="*/ 2430181 h 3130673"/>
                <a:gd name="connsiteX4" fmla="*/ 984946 w 1361772"/>
                <a:gd name="connsiteY4" fmla="*/ 3133529 h 3130673"/>
                <a:gd name="connsiteX5" fmla="*/ 425496 w 1361772"/>
                <a:gd name="connsiteY5" fmla="*/ 2185904 h 3130673"/>
                <a:gd name="connsiteX6" fmla="*/ 523768 w 1361772"/>
                <a:gd name="connsiteY6" fmla="*/ 1021377 h 3130673"/>
                <a:gd name="connsiteX7" fmla="*/ 523768 w 1361772"/>
                <a:gd name="connsiteY7" fmla="*/ 1021377 h 313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772" h="3130673">
                  <a:moveTo>
                    <a:pt x="523768" y="1021377"/>
                  </a:moveTo>
                  <a:cubicBezTo>
                    <a:pt x="707678" y="653558"/>
                    <a:pt x="1097959" y="115167"/>
                    <a:pt x="1364698" y="23212"/>
                  </a:cubicBezTo>
                  <a:cubicBezTo>
                    <a:pt x="1111998" y="-87695"/>
                    <a:pt x="545529" y="208526"/>
                    <a:pt x="207893" y="704801"/>
                  </a:cubicBezTo>
                  <a:cubicBezTo>
                    <a:pt x="-55336" y="1041032"/>
                    <a:pt x="-79202" y="1912847"/>
                    <a:pt x="197364" y="2430181"/>
                  </a:cubicBezTo>
                  <a:cubicBezTo>
                    <a:pt x="287213" y="2598647"/>
                    <a:pt x="681706" y="3107557"/>
                    <a:pt x="984946" y="3133529"/>
                  </a:cubicBezTo>
                  <a:cubicBezTo>
                    <a:pt x="619935" y="2773431"/>
                    <a:pt x="464805" y="2374727"/>
                    <a:pt x="425496" y="2185904"/>
                  </a:cubicBezTo>
                  <a:cubicBezTo>
                    <a:pt x="343368" y="1787199"/>
                    <a:pt x="386187" y="1399726"/>
                    <a:pt x="523768" y="1021377"/>
                  </a:cubicBezTo>
                  <a:lnTo>
                    <a:pt x="523768" y="1021377"/>
                  </a:lnTo>
                  <a:close/>
                </a:path>
              </a:pathLst>
            </a:custGeom>
            <a:solidFill>
              <a:schemeClr val="accent4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0" name="Graphic 204">
              <a:extLst>
                <a:ext uri="{FF2B5EF4-FFF2-40B4-BE49-F238E27FC236}">
                  <a16:creationId xmlns:a16="http://schemas.microsoft.com/office/drawing/2014/main" id="{247AA220-66C9-47B8-868F-5272A0F68FF1}"/>
                </a:ext>
              </a:extLst>
            </p:cNvPr>
            <p:cNvGrpSpPr/>
            <p:nvPr/>
          </p:nvGrpSpPr>
          <p:grpSpPr>
            <a:xfrm>
              <a:off x="5218828" y="3502986"/>
              <a:ext cx="2450156" cy="3253937"/>
              <a:chOff x="5218828" y="3502986"/>
              <a:chExt cx="2450156" cy="3253937"/>
            </a:xfrm>
            <a:solidFill>
              <a:srgbClr val="F7931E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239935D-AC71-4A03-8825-59E3797231C0}"/>
                  </a:ext>
                </a:extLst>
              </p:cNvPr>
              <p:cNvSpPr/>
              <p:nvPr/>
            </p:nvSpPr>
            <p:spPr>
              <a:xfrm>
                <a:off x="6096628" y="3542663"/>
                <a:ext cx="1572356" cy="3039421"/>
              </a:xfrm>
              <a:custGeom>
                <a:avLst/>
                <a:gdLst>
                  <a:gd name="connsiteX0" fmla="*/ 1483985 w 1572356"/>
                  <a:gd name="connsiteY0" fmla="*/ 1173703 h 3039420"/>
                  <a:gd name="connsiteX1" fmla="*/ 1076857 w 1572356"/>
                  <a:gd name="connsiteY1" fmla="*/ 537039 h 3039420"/>
                  <a:gd name="connsiteX2" fmla="*/ 173454 w 1572356"/>
                  <a:gd name="connsiteY2" fmla="*/ 36553 h 3039420"/>
                  <a:gd name="connsiteX3" fmla="*/ 87115 w 1572356"/>
                  <a:gd name="connsiteY3" fmla="*/ 115873 h 3039420"/>
                  <a:gd name="connsiteX4" fmla="*/ 650075 w 1572356"/>
                  <a:gd name="connsiteY4" fmla="*/ 1264956 h 3039420"/>
                  <a:gd name="connsiteX5" fmla="*/ 690788 w 1572356"/>
                  <a:gd name="connsiteY5" fmla="*/ 2083424 h 3039420"/>
                  <a:gd name="connsiteX6" fmla="*/ 445809 w 1572356"/>
                  <a:gd name="connsiteY6" fmla="*/ 3040174 h 3039420"/>
                  <a:gd name="connsiteX7" fmla="*/ 1260065 w 1572356"/>
                  <a:gd name="connsiteY7" fmla="*/ 2819764 h 3039420"/>
                  <a:gd name="connsiteX8" fmla="*/ 1483985 w 1572356"/>
                  <a:gd name="connsiteY8" fmla="*/ 1173703 h 303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356" h="3039420">
                    <a:moveTo>
                      <a:pt x="1483985" y="1173703"/>
                    </a:moveTo>
                    <a:cubicBezTo>
                      <a:pt x="1406771" y="924513"/>
                      <a:pt x="1240410" y="728670"/>
                      <a:pt x="1076857" y="537039"/>
                    </a:cubicBezTo>
                    <a:cubicBezTo>
                      <a:pt x="917516" y="351024"/>
                      <a:pt x="496349" y="186067"/>
                      <a:pt x="173454" y="36553"/>
                    </a:cubicBezTo>
                    <a:cubicBezTo>
                      <a:pt x="87817" y="-3458"/>
                      <a:pt x="-115747" y="-45575"/>
                      <a:pt x="87115" y="115873"/>
                    </a:cubicBezTo>
                    <a:cubicBezTo>
                      <a:pt x="275236" y="266089"/>
                      <a:pt x="616382" y="1146327"/>
                      <a:pt x="650075" y="1264956"/>
                    </a:cubicBezTo>
                    <a:cubicBezTo>
                      <a:pt x="706231" y="1460799"/>
                      <a:pt x="712548" y="1721922"/>
                      <a:pt x="690788" y="2083424"/>
                    </a:cubicBezTo>
                    <a:cubicBezTo>
                      <a:pt x="681662" y="2231534"/>
                      <a:pt x="590410" y="2961556"/>
                      <a:pt x="445809" y="3040174"/>
                    </a:cubicBezTo>
                    <a:cubicBezTo>
                      <a:pt x="696403" y="3052107"/>
                      <a:pt x="1114060" y="3019116"/>
                      <a:pt x="1260065" y="2819764"/>
                    </a:cubicBezTo>
                    <a:cubicBezTo>
                      <a:pt x="1624374" y="2322085"/>
                      <a:pt x="1627884" y="1834935"/>
                      <a:pt x="1483985" y="11737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399D021-CFD5-4D26-8CBB-D41AC76C3856}"/>
                  </a:ext>
                </a:extLst>
              </p:cNvPr>
              <p:cNvSpPr/>
              <p:nvPr/>
            </p:nvSpPr>
            <p:spPr>
              <a:xfrm>
                <a:off x="5218828" y="3502986"/>
                <a:ext cx="1507420" cy="3253937"/>
              </a:xfrm>
              <a:custGeom>
                <a:avLst/>
                <a:gdLst>
                  <a:gd name="connsiteX0" fmla="*/ 1279357 w 1424947"/>
                  <a:gd name="connsiteY0" fmla="*/ 1000694 h 3250004"/>
                  <a:gd name="connsiteX1" fmla="*/ 1277953 w 1424947"/>
                  <a:gd name="connsiteY1" fmla="*/ 1000694 h 3250004"/>
                  <a:gd name="connsiteX2" fmla="*/ 741667 w 1424947"/>
                  <a:gd name="connsiteY2" fmla="*/ 54473 h 3250004"/>
                  <a:gd name="connsiteX3" fmla="*/ 386483 w 1424947"/>
                  <a:gd name="connsiteY3" fmla="*/ 45348 h 3250004"/>
                  <a:gd name="connsiteX4" fmla="*/ 27088 w 1424947"/>
                  <a:gd name="connsiteY4" fmla="*/ 1129852 h 3250004"/>
                  <a:gd name="connsiteX5" fmla="*/ 50954 w 1424947"/>
                  <a:gd name="connsiteY5" fmla="*/ 2428450 h 3250004"/>
                  <a:gd name="connsiteX6" fmla="*/ 255921 w 1424947"/>
                  <a:gd name="connsiteY6" fmla="*/ 3052479 h 3250004"/>
                  <a:gd name="connsiteX7" fmla="*/ 493881 w 1424947"/>
                  <a:gd name="connsiteY7" fmla="*/ 3230773 h 3250004"/>
                  <a:gd name="connsiteX8" fmla="*/ 715695 w 1424947"/>
                  <a:gd name="connsiteY8" fmla="*/ 3253937 h 3250004"/>
                  <a:gd name="connsiteX9" fmla="*/ 716398 w 1424947"/>
                  <a:gd name="connsiteY9" fmla="*/ 3253937 h 3250004"/>
                  <a:gd name="connsiteX10" fmla="*/ 717099 w 1424947"/>
                  <a:gd name="connsiteY10" fmla="*/ 3253937 h 3250004"/>
                  <a:gd name="connsiteX11" fmla="*/ 1276549 w 1424947"/>
                  <a:gd name="connsiteY11" fmla="*/ 2878396 h 3250004"/>
                  <a:gd name="connsiteX12" fmla="*/ 1426765 w 1424947"/>
                  <a:gd name="connsiteY12" fmla="*/ 1581203 h 3250004"/>
                  <a:gd name="connsiteX13" fmla="*/ 1279357 w 1424947"/>
                  <a:gd name="connsiteY13" fmla="*/ 1000694 h 3250004"/>
                  <a:gd name="connsiteX0" fmla="*/ 1334292 w 1486515"/>
                  <a:gd name="connsiteY0" fmla="*/ 1000694 h 3253937"/>
                  <a:gd name="connsiteX1" fmla="*/ 1332888 w 1486515"/>
                  <a:gd name="connsiteY1" fmla="*/ 1000694 h 3253937"/>
                  <a:gd name="connsiteX2" fmla="*/ 796602 w 1486515"/>
                  <a:gd name="connsiteY2" fmla="*/ 54473 h 3253937"/>
                  <a:gd name="connsiteX3" fmla="*/ 441418 w 1486515"/>
                  <a:gd name="connsiteY3" fmla="*/ 45348 h 3253937"/>
                  <a:gd name="connsiteX4" fmla="*/ 82023 w 1486515"/>
                  <a:gd name="connsiteY4" fmla="*/ 1129852 h 3253937"/>
                  <a:gd name="connsiteX5" fmla="*/ 32555 w 1486515"/>
                  <a:gd name="connsiteY5" fmla="*/ 2379560 h 3253937"/>
                  <a:gd name="connsiteX6" fmla="*/ 310856 w 1486515"/>
                  <a:gd name="connsiteY6" fmla="*/ 3052479 h 3253937"/>
                  <a:gd name="connsiteX7" fmla="*/ 548816 w 1486515"/>
                  <a:gd name="connsiteY7" fmla="*/ 3230773 h 3253937"/>
                  <a:gd name="connsiteX8" fmla="*/ 770630 w 1486515"/>
                  <a:gd name="connsiteY8" fmla="*/ 3253937 h 3253937"/>
                  <a:gd name="connsiteX9" fmla="*/ 771333 w 1486515"/>
                  <a:gd name="connsiteY9" fmla="*/ 3253937 h 3253937"/>
                  <a:gd name="connsiteX10" fmla="*/ 772034 w 1486515"/>
                  <a:gd name="connsiteY10" fmla="*/ 3253937 h 3253937"/>
                  <a:gd name="connsiteX11" fmla="*/ 1331484 w 1486515"/>
                  <a:gd name="connsiteY11" fmla="*/ 2878396 h 3253937"/>
                  <a:gd name="connsiteX12" fmla="*/ 1481700 w 1486515"/>
                  <a:gd name="connsiteY12" fmla="*/ 1581203 h 3253937"/>
                  <a:gd name="connsiteX13" fmla="*/ 1334292 w 1486515"/>
                  <a:gd name="connsiteY13" fmla="*/ 1000694 h 3253937"/>
                  <a:gd name="connsiteX0" fmla="*/ 1355196 w 1507419"/>
                  <a:gd name="connsiteY0" fmla="*/ 1000694 h 3253937"/>
                  <a:gd name="connsiteX1" fmla="*/ 1353792 w 1507419"/>
                  <a:gd name="connsiteY1" fmla="*/ 1000694 h 3253937"/>
                  <a:gd name="connsiteX2" fmla="*/ 817506 w 1507419"/>
                  <a:gd name="connsiteY2" fmla="*/ 54473 h 3253937"/>
                  <a:gd name="connsiteX3" fmla="*/ 462322 w 1507419"/>
                  <a:gd name="connsiteY3" fmla="*/ 45348 h 3253937"/>
                  <a:gd name="connsiteX4" fmla="*/ 102927 w 1507419"/>
                  <a:gd name="connsiteY4" fmla="*/ 1129852 h 3253937"/>
                  <a:gd name="connsiteX5" fmla="*/ 29013 w 1507419"/>
                  <a:gd name="connsiteY5" fmla="*/ 2379560 h 3253937"/>
                  <a:gd name="connsiteX6" fmla="*/ 331760 w 1507419"/>
                  <a:gd name="connsiteY6" fmla="*/ 3052479 h 3253937"/>
                  <a:gd name="connsiteX7" fmla="*/ 569720 w 1507419"/>
                  <a:gd name="connsiteY7" fmla="*/ 3230773 h 3253937"/>
                  <a:gd name="connsiteX8" fmla="*/ 791534 w 1507419"/>
                  <a:gd name="connsiteY8" fmla="*/ 3253937 h 3253937"/>
                  <a:gd name="connsiteX9" fmla="*/ 792237 w 1507419"/>
                  <a:gd name="connsiteY9" fmla="*/ 3253937 h 3253937"/>
                  <a:gd name="connsiteX10" fmla="*/ 792938 w 1507419"/>
                  <a:gd name="connsiteY10" fmla="*/ 3253937 h 3253937"/>
                  <a:gd name="connsiteX11" fmla="*/ 1352388 w 1507419"/>
                  <a:gd name="connsiteY11" fmla="*/ 2878396 h 3253937"/>
                  <a:gd name="connsiteX12" fmla="*/ 1502604 w 1507419"/>
                  <a:gd name="connsiteY12" fmla="*/ 1581203 h 3253937"/>
                  <a:gd name="connsiteX13" fmla="*/ 1355196 w 1507419"/>
                  <a:gd name="connsiteY13" fmla="*/ 1000694 h 325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7419" h="3253937">
                    <a:moveTo>
                      <a:pt x="1355196" y="1000694"/>
                    </a:moveTo>
                    <a:cubicBezTo>
                      <a:pt x="1354494" y="1000694"/>
                      <a:pt x="1353792" y="1001396"/>
                      <a:pt x="1353792" y="1000694"/>
                    </a:cubicBezTo>
                    <a:cubicBezTo>
                      <a:pt x="1294127" y="825208"/>
                      <a:pt x="964915" y="155553"/>
                      <a:pt x="817506" y="54473"/>
                    </a:cubicBezTo>
                    <a:cubicBezTo>
                      <a:pt x="639914" y="-36078"/>
                      <a:pt x="538132" y="4635"/>
                      <a:pt x="462322" y="45348"/>
                    </a:cubicBezTo>
                    <a:cubicBezTo>
                      <a:pt x="232786" y="168890"/>
                      <a:pt x="112754" y="969107"/>
                      <a:pt x="102927" y="1129852"/>
                    </a:cubicBezTo>
                    <a:cubicBezTo>
                      <a:pt x="94503" y="1263924"/>
                      <a:pt x="-63644" y="1752021"/>
                      <a:pt x="29013" y="2379560"/>
                    </a:cubicBezTo>
                    <a:cubicBezTo>
                      <a:pt x="68322" y="2550835"/>
                      <a:pt x="298769" y="2999131"/>
                      <a:pt x="331760" y="3052479"/>
                    </a:cubicBezTo>
                    <a:cubicBezTo>
                      <a:pt x="386512" y="3143030"/>
                      <a:pt x="465832" y="3211820"/>
                      <a:pt x="569720" y="3230773"/>
                    </a:cubicBezTo>
                    <a:cubicBezTo>
                      <a:pt x="646934" y="3245514"/>
                      <a:pt x="720638" y="3253937"/>
                      <a:pt x="791534" y="3253937"/>
                    </a:cubicBezTo>
                    <a:lnTo>
                      <a:pt x="792237" y="3253937"/>
                    </a:lnTo>
                    <a:lnTo>
                      <a:pt x="792938" y="3253937"/>
                    </a:lnTo>
                    <a:cubicBezTo>
                      <a:pt x="1025282" y="3253235"/>
                      <a:pt x="1219019" y="3157771"/>
                      <a:pt x="1352388" y="2878396"/>
                    </a:cubicBezTo>
                    <a:cubicBezTo>
                      <a:pt x="1407842" y="2734498"/>
                      <a:pt x="1533490" y="1885847"/>
                      <a:pt x="1502604" y="1581203"/>
                    </a:cubicBezTo>
                    <a:cubicBezTo>
                      <a:pt x="1479440" y="1363600"/>
                      <a:pt x="1426093" y="1166353"/>
                      <a:pt x="1355196" y="1000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2C8DF24-03DA-418B-A47F-68D499678F9E}"/>
                </a:ext>
              </a:extLst>
            </p:cNvPr>
            <p:cNvSpPr/>
            <p:nvPr/>
          </p:nvSpPr>
          <p:spPr>
            <a:xfrm>
              <a:off x="4375690" y="4248793"/>
              <a:ext cx="1102053" cy="807236"/>
            </a:xfrm>
            <a:custGeom>
              <a:avLst/>
              <a:gdLst>
                <a:gd name="connsiteX0" fmla="*/ 1059078 w 1102053"/>
                <a:gd name="connsiteY0" fmla="*/ 551807 h 807236"/>
                <a:gd name="connsiteX1" fmla="*/ 959402 w 1102053"/>
                <a:gd name="connsiteY1" fmla="*/ 558124 h 807236"/>
                <a:gd name="connsiteX2" fmla="*/ 671604 w 1102053"/>
                <a:gd name="connsiteY2" fmla="*/ 466871 h 807236"/>
                <a:gd name="connsiteX3" fmla="*/ 519984 w 1102053"/>
                <a:gd name="connsiteY3" fmla="*/ 506180 h 807236"/>
                <a:gd name="connsiteX4" fmla="*/ 68634 w 1102053"/>
                <a:gd name="connsiteY4" fmla="*/ 812228 h 807236"/>
                <a:gd name="connsiteX5" fmla="*/ 6863 w 1102053"/>
                <a:gd name="connsiteY5" fmla="*/ 727995 h 807236"/>
                <a:gd name="connsiteX6" fmla="*/ 481377 w 1102053"/>
                <a:gd name="connsiteY6" fmla="*/ 39387 h 807236"/>
                <a:gd name="connsiteX7" fmla="*/ 717933 w 1102053"/>
                <a:gd name="connsiteY7" fmla="*/ 47108 h 807236"/>
                <a:gd name="connsiteX8" fmla="*/ 1070309 w 1102053"/>
                <a:gd name="connsiteY8" fmla="*/ 384042 h 807236"/>
                <a:gd name="connsiteX9" fmla="*/ 1100493 w 1102053"/>
                <a:gd name="connsiteY9" fmla="*/ 492141 h 807236"/>
                <a:gd name="connsiteX10" fmla="*/ 1059078 w 1102053"/>
                <a:gd name="connsiteY10" fmla="*/ 551807 h 80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053" h="807236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000000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0718E1D-25D4-4226-A42E-23273CFBA48C}"/>
                </a:ext>
              </a:extLst>
            </p:cNvPr>
            <p:cNvSpPr/>
            <p:nvPr/>
          </p:nvSpPr>
          <p:spPr>
            <a:xfrm>
              <a:off x="4401537" y="4284414"/>
              <a:ext cx="1052917" cy="751081"/>
            </a:xfrm>
            <a:custGeom>
              <a:avLst/>
              <a:gdLst>
                <a:gd name="connsiteX0" fmla="*/ 1005153 w 1052917"/>
                <a:gd name="connsiteY0" fmla="*/ 503551 h 751080"/>
                <a:gd name="connsiteX1" fmla="*/ 912497 w 1052917"/>
                <a:gd name="connsiteY1" fmla="*/ 486704 h 751080"/>
                <a:gd name="connsiteX2" fmla="*/ 651373 w 1052917"/>
                <a:gd name="connsiteY2" fmla="*/ 402471 h 751080"/>
                <a:gd name="connsiteX3" fmla="*/ 474483 w 1052917"/>
                <a:gd name="connsiteY3" fmla="*/ 450203 h 751080"/>
                <a:gd name="connsiteX4" fmla="*/ 64547 w 1052917"/>
                <a:gd name="connsiteY4" fmla="*/ 752741 h 751080"/>
                <a:gd name="connsiteX5" fmla="*/ 4882 w 1052917"/>
                <a:gd name="connsiteY5" fmla="*/ 696586 h 751080"/>
                <a:gd name="connsiteX6" fmla="*/ 458338 w 1052917"/>
                <a:gd name="connsiteY6" fmla="*/ 38161 h 751080"/>
                <a:gd name="connsiteX7" fmla="*/ 684365 w 1052917"/>
                <a:gd name="connsiteY7" fmla="*/ 45181 h 751080"/>
                <a:gd name="connsiteX8" fmla="*/ 1021298 w 1052917"/>
                <a:gd name="connsiteY8" fmla="*/ 367374 h 751080"/>
                <a:gd name="connsiteX9" fmla="*/ 1051482 w 1052917"/>
                <a:gd name="connsiteY9" fmla="*/ 455819 h 751080"/>
                <a:gd name="connsiteX10" fmla="*/ 1005153 w 1052917"/>
                <a:gd name="connsiteY10" fmla="*/ 503551 h 7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2917" h="751080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D860414-43C4-4CFC-B5BD-E3A7D90EC381}"/>
                </a:ext>
              </a:extLst>
            </p:cNvPr>
            <p:cNvSpPr/>
            <p:nvPr/>
          </p:nvSpPr>
          <p:spPr>
            <a:xfrm>
              <a:off x="4527137" y="4472937"/>
              <a:ext cx="863392" cy="533478"/>
            </a:xfrm>
            <a:custGeom>
              <a:avLst/>
              <a:gdLst>
                <a:gd name="connsiteX0" fmla="*/ 17 w 863392"/>
                <a:gd name="connsiteY0" fmla="*/ 534737 h 533477"/>
                <a:gd name="connsiteX1" fmla="*/ 348181 w 863392"/>
                <a:gd name="connsiteY1" fmla="*/ 261680 h 533477"/>
                <a:gd name="connsiteX2" fmla="*/ 589650 w 863392"/>
                <a:gd name="connsiteY2" fmla="*/ 229391 h 533477"/>
                <a:gd name="connsiteX3" fmla="*/ 867621 w 863392"/>
                <a:gd name="connsiteY3" fmla="*/ 316432 h 533477"/>
                <a:gd name="connsiteX4" fmla="*/ 522264 w 863392"/>
                <a:gd name="connsiteY4" fmla="*/ 14596 h 533477"/>
                <a:gd name="connsiteX5" fmla="*/ 385384 w 863392"/>
                <a:gd name="connsiteY5" fmla="*/ 28635 h 533477"/>
                <a:gd name="connsiteX6" fmla="*/ 287112 w 863392"/>
                <a:gd name="connsiteY6" fmla="*/ 128311 h 533477"/>
                <a:gd name="connsiteX7" fmla="*/ 17 w 863392"/>
                <a:gd name="connsiteY7" fmla="*/ 534737 h 5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392" h="533477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aphic 204">
              <a:extLst>
                <a:ext uri="{FF2B5EF4-FFF2-40B4-BE49-F238E27FC236}">
                  <a16:creationId xmlns:a16="http://schemas.microsoft.com/office/drawing/2014/main" id="{D2EA7231-AD42-4447-B82B-90F359DB884F}"/>
                </a:ext>
              </a:extLst>
            </p:cNvPr>
            <p:cNvGrpSpPr/>
            <p:nvPr/>
          </p:nvGrpSpPr>
          <p:grpSpPr>
            <a:xfrm>
              <a:off x="3951034" y="4263534"/>
              <a:ext cx="3572899" cy="2112854"/>
              <a:chOff x="3951034" y="4263534"/>
              <a:chExt cx="3572899" cy="2112854"/>
            </a:xfrm>
            <a:solidFill>
              <a:srgbClr val="000000"/>
            </a:solidFill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379DF1E-88A4-492C-9983-53B827748F56}"/>
                  </a:ext>
                </a:extLst>
              </p:cNvPr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avLst/>
                <a:gdLst>
                  <a:gd name="connsiteX0" fmla="*/ 3571318 w 3572898"/>
                  <a:gd name="connsiteY0" fmla="*/ 122505 h 1495142"/>
                  <a:gd name="connsiteX1" fmla="*/ 3550259 w 3572898"/>
                  <a:gd name="connsiteY1" fmla="*/ 27743 h 1495142"/>
                  <a:gd name="connsiteX2" fmla="*/ 3501825 w 3572898"/>
                  <a:gd name="connsiteY2" fmla="*/ 20022 h 1495142"/>
                  <a:gd name="connsiteX3" fmla="*/ 3398639 w 3572898"/>
                  <a:gd name="connsiteY3" fmla="*/ 202527 h 1495142"/>
                  <a:gd name="connsiteX4" fmla="*/ 2780927 w 3572898"/>
                  <a:gd name="connsiteY4" fmla="*/ 620184 h 1495142"/>
                  <a:gd name="connsiteX5" fmla="*/ 2072665 w 3572898"/>
                  <a:gd name="connsiteY5" fmla="*/ 729688 h 1495142"/>
                  <a:gd name="connsiteX6" fmla="*/ 2034058 w 3572898"/>
                  <a:gd name="connsiteY6" fmla="*/ 762679 h 1495142"/>
                  <a:gd name="connsiteX7" fmla="*/ 2062838 w 3572898"/>
                  <a:gd name="connsiteY7" fmla="*/ 1097507 h 1495142"/>
                  <a:gd name="connsiteX8" fmla="*/ 2048097 w 3572898"/>
                  <a:gd name="connsiteY8" fmla="*/ 1151556 h 1495142"/>
                  <a:gd name="connsiteX9" fmla="*/ 1616401 w 3572898"/>
                  <a:gd name="connsiteY9" fmla="*/ 1164192 h 1495142"/>
                  <a:gd name="connsiteX10" fmla="*/ 1546207 w 3572898"/>
                  <a:gd name="connsiteY10" fmla="*/ 1070833 h 1495142"/>
                  <a:gd name="connsiteX11" fmla="*/ 1554630 w 3572898"/>
                  <a:gd name="connsiteY11" fmla="*/ 750746 h 1495142"/>
                  <a:gd name="connsiteX12" fmla="*/ 1516023 w 3572898"/>
                  <a:gd name="connsiteY12" fmla="*/ 707225 h 1495142"/>
                  <a:gd name="connsiteX13" fmla="*/ 840752 w 3572898"/>
                  <a:gd name="connsiteY13" fmla="*/ 569644 h 1495142"/>
                  <a:gd name="connsiteX14" fmla="*/ 782491 w 3572898"/>
                  <a:gd name="connsiteY14" fmla="*/ 609655 h 1495142"/>
                  <a:gd name="connsiteX15" fmla="*/ 694046 w 3572898"/>
                  <a:gd name="connsiteY15" fmla="*/ 896049 h 1495142"/>
                  <a:gd name="connsiteX16" fmla="*/ 425903 w 3572898"/>
                  <a:gd name="connsiteY16" fmla="*/ 785843 h 1495142"/>
                  <a:gd name="connsiteX17" fmla="*/ 478549 w 3572898"/>
                  <a:gd name="connsiteY17" fmla="*/ 488921 h 1495142"/>
                  <a:gd name="connsiteX18" fmla="*/ 442048 w 3572898"/>
                  <a:gd name="connsiteY18" fmla="*/ 412409 h 1495142"/>
                  <a:gd name="connsiteX19" fmla="*/ 83354 w 3572898"/>
                  <a:gd name="connsiteY19" fmla="*/ 53013 h 1495142"/>
                  <a:gd name="connsiteX20" fmla="*/ 39833 w 3572898"/>
                  <a:gd name="connsiteY20" fmla="*/ 5281 h 1495142"/>
                  <a:gd name="connsiteX21" fmla="*/ 5438 w 3572898"/>
                  <a:gd name="connsiteY21" fmla="*/ 40378 h 1495142"/>
                  <a:gd name="connsiteX22" fmla="*/ 8948 w 3572898"/>
                  <a:gd name="connsiteY22" fmla="*/ 199719 h 1495142"/>
                  <a:gd name="connsiteX23" fmla="*/ 366940 w 3572898"/>
                  <a:gd name="connsiteY23" fmla="*/ 1015379 h 1495142"/>
                  <a:gd name="connsiteX24" fmla="*/ 755115 w 3572898"/>
                  <a:gd name="connsiteY24" fmla="*/ 1296157 h 1495142"/>
                  <a:gd name="connsiteX25" fmla="*/ 858301 w 3572898"/>
                  <a:gd name="connsiteY25" fmla="*/ 1289840 h 1495142"/>
                  <a:gd name="connsiteX26" fmla="*/ 971314 w 3572898"/>
                  <a:gd name="connsiteY26" fmla="*/ 961329 h 1495142"/>
                  <a:gd name="connsiteX27" fmla="*/ 1016940 w 3572898"/>
                  <a:gd name="connsiteY27" fmla="*/ 946589 h 1495142"/>
                  <a:gd name="connsiteX28" fmla="*/ 1299122 w 3572898"/>
                  <a:gd name="connsiteY28" fmla="*/ 1013975 h 1495142"/>
                  <a:gd name="connsiteX29" fmla="*/ 1344047 w 3572898"/>
                  <a:gd name="connsiteY29" fmla="*/ 1062410 h 1495142"/>
                  <a:gd name="connsiteX30" fmla="*/ 1326498 w 3572898"/>
                  <a:gd name="connsiteY30" fmla="*/ 1371265 h 1495142"/>
                  <a:gd name="connsiteX31" fmla="*/ 1384058 w 3572898"/>
                  <a:gd name="connsiteY31" fmla="*/ 1444970 h 1495142"/>
                  <a:gd name="connsiteX32" fmla="*/ 2248853 w 3572898"/>
                  <a:gd name="connsiteY32" fmla="*/ 1429527 h 1495142"/>
                  <a:gd name="connsiteX33" fmla="*/ 2290268 w 3572898"/>
                  <a:gd name="connsiteY33" fmla="*/ 1390218 h 1495142"/>
                  <a:gd name="connsiteX34" fmla="*/ 2283951 w 3572898"/>
                  <a:gd name="connsiteY34" fmla="*/ 1004850 h 1495142"/>
                  <a:gd name="connsiteX35" fmla="*/ 2316942 w 3572898"/>
                  <a:gd name="connsiteY35" fmla="*/ 964839 h 1495142"/>
                  <a:gd name="connsiteX36" fmla="*/ 2654577 w 3572898"/>
                  <a:gd name="connsiteY36" fmla="*/ 931146 h 1495142"/>
                  <a:gd name="connsiteX37" fmla="*/ 2691079 w 3572898"/>
                  <a:gd name="connsiteY37" fmla="*/ 962733 h 1495142"/>
                  <a:gd name="connsiteX38" fmla="*/ 2710031 w 3572898"/>
                  <a:gd name="connsiteY38" fmla="*/ 1025908 h 1495142"/>
                  <a:gd name="connsiteX39" fmla="*/ 2764783 w 3572898"/>
                  <a:gd name="connsiteY39" fmla="*/ 1290542 h 1495142"/>
                  <a:gd name="connsiteX40" fmla="*/ 2812515 w 3572898"/>
                  <a:gd name="connsiteY40" fmla="*/ 1320023 h 1495142"/>
                  <a:gd name="connsiteX41" fmla="*/ 3312300 w 3572898"/>
                  <a:gd name="connsiteY41" fmla="*/ 936060 h 1495142"/>
                  <a:gd name="connsiteX42" fmla="*/ 3519373 w 3572898"/>
                  <a:gd name="connsiteY42" fmla="*/ 564731 h 1495142"/>
                  <a:gd name="connsiteX43" fmla="*/ 3571318 w 3572898"/>
                  <a:gd name="connsiteY43" fmla="*/ 122505 h 14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572898" h="1495142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6DFFD5-7D53-4E47-B3C4-5F79A705741E}"/>
                  </a:ext>
                </a:extLst>
              </p:cNvPr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avLst/>
                <a:gdLst>
                  <a:gd name="connsiteX0" fmla="*/ 42981 w 1102053"/>
                  <a:gd name="connsiteY0" fmla="*/ 551807 h 807236"/>
                  <a:gd name="connsiteX1" fmla="*/ 142658 w 1102053"/>
                  <a:gd name="connsiteY1" fmla="*/ 558124 h 807236"/>
                  <a:gd name="connsiteX2" fmla="*/ 430455 w 1102053"/>
                  <a:gd name="connsiteY2" fmla="*/ 466872 h 807236"/>
                  <a:gd name="connsiteX3" fmla="*/ 582075 w 1102053"/>
                  <a:gd name="connsiteY3" fmla="*/ 506180 h 807236"/>
                  <a:gd name="connsiteX4" fmla="*/ 1033425 w 1102053"/>
                  <a:gd name="connsiteY4" fmla="*/ 812228 h 807236"/>
                  <a:gd name="connsiteX5" fmla="*/ 1095197 w 1102053"/>
                  <a:gd name="connsiteY5" fmla="*/ 727995 h 807236"/>
                  <a:gd name="connsiteX6" fmla="*/ 620682 w 1102053"/>
                  <a:gd name="connsiteY6" fmla="*/ 39387 h 807236"/>
                  <a:gd name="connsiteX7" fmla="*/ 384126 w 1102053"/>
                  <a:gd name="connsiteY7" fmla="*/ 47108 h 807236"/>
                  <a:gd name="connsiteX8" fmla="*/ 31750 w 1102053"/>
                  <a:gd name="connsiteY8" fmla="*/ 384042 h 807236"/>
                  <a:gd name="connsiteX9" fmla="*/ 1566 w 1102053"/>
                  <a:gd name="connsiteY9" fmla="*/ 492141 h 807236"/>
                  <a:gd name="connsiteX10" fmla="*/ 42981 w 1102053"/>
                  <a:gd name="connsiteY10" fmla="*/ 551807 h 80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2053" h="807236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B2BB01-0D63-491F-96AD-240AE124B586}"/>
                </a:ext>
              </a:extLst>
            </p:cNvPr>
            <p:cNvSpPr/>
            <p:nvPr/>
          </p:nvSpPr>
          <p:spPr>
            <a:xfrm>
              <a:off x="5950628" y="4298453"/>
              <a:ext cx="1052917" cy="751081"/>
            </a:xfrm>
            <a:custGeom>
              <a:avLst/>
              <a:gdLst>
                <a:gd name="connsiteX0" fmla="*/ 47801 w 1052917"/>
                <a:gd name="connsiteY0" fmla="*/ 503551 h 751080"/>
                <a:gd name="connsiteX1" fmla="*/ 140458 w 1052917"/>
                <a:gd name="connsiteY1" fmla="*/ 486704 h 751080"/>
                <a:gd name="connsiteX2" fmla="*/ 401581 w 1052917"/>
                <a:gd name="connsiteY2" fmla="*/ 402471 h 751080"/>
                <a:gd name="connsiteX3" fmla="*/ 578472 w 1052917"/>
                <a:gd name="connsiteY3" fmla="*/ 450203 h 751080"/>
                <a:gd name="connsiteX4" fmla="*/ 988407 w 1052917"/>
                <a:gd name="connsiteY4" fmla="*/ 752741 h 751080"/>
                <a:gd name="connsiteX5" fmla="*/ 1048072 w 1052917"/>
                <a:gd name="connsiteY5" fmla="*/ 696586 h 751080"/>
                <a:gd name="connsiteX6" fmla="*/ 594616 w 1052917"/>
                <a:gd name="connsiteY6" fmla="*/ 38161 h 751080"/>
                <a:gd name="connsiteX7" fmla="*/ 368590 w 1052917"/>
                <a:gd name="connsiteY7" fmla="*/ 45181 h 751080"/>
                <a:gd name="connsiteX8" fmla="*/ 31656 w 1052917"/>
                <a:gd name="connsiteY8" fmla="*/ 367374 h 751080"/>
                <a:gd name="connsiteX9" fmla="*/ 1473 w 1052917"/>
                <a:gd name="connsiteY9" fmla="*/ 455819 h 751080"/>
                <a:gd name="connsiteX10" fmla="*/ 47801 w 1052917"/>
                <a:gd name="connsiteY10" fmla="*/ 503551 h 7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2917" h="751080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6400F46-FD19-4517-8008-BBFEBDC2A127}"/>
                </a:ext>
              </a:extLst>
            </p:cNvPr>
            <p:cNvSpPr/>
            <p:nvPr/>
          </p:nvSpPr>
          <p:spPr>
            <a:xfrm>
              <a:off x="3975058" y="4942486"/>
              <a:ext cx="3530782" cy="1417928"/>
            </a:xfrm>
            <a:custGeom>
              <a:avLst/>
              <a:gdLst>
                <a:gd name="connsiteX0" fmla="*/ 3533255 w 3530782"/>
                <a:gd name="connsiteY0" fmla="*/ 117834 h 1417928"/>
                <a:gd name="connsiteX1" fmla="*/ 3519217 w 3530782"/>
                <a:gd name="connsiteY1" fmla="*/ 26581 h 1417928"/>
                <a:gd name="connsiteX2" fmla="*/ 3477802 w 3530782"/>
                <a:gd name="connsiteY2" fmla="*/ 19561 h 1417928"/>
                <a:gd name="connsiteX3" fmla="*/ 3375318 w 3530782"/>
                <a:gd name="connsiteY3" fmla="*/ 195749 h 1417928"/>
                <a:gd name="connsiteX4" fmla="*/ 2757606 w 3530782"/>
                <a:gd name="connsiteY4" fmla="*/ 598666 h 1417928"/>
                <a:gd name="connsiteX5" fmla="*/ 2077422 w 3530782"/>
                <a:gd name="connsiteY5" fmla="*/ 703958 h 1417928"/>
                <a:gd name="connsiteX6" fmla="*/ 2038815 w 3530782"/>
                <a:gd name="connsiteY6" fmla="*/ 735545 h 1417928"/>
                <a:gd name="connsiteX7" fmla="*/ 2067595 w 3530782"/>
                <a:gd name="connsiteY7" fmla="*/ 1059142 h 1417928"/>
                <a:gd name="connsiteX8" fmla="*/ 2045834 w 3530782"/>
                <a:gd name="connsiteY8" fmla="*/ 1111086 h 1417928"/>
                <a:gd name="connsiteX9" fmla="*/ 1586060 w 3530782"/>
                <a:gd name="connsiteY9" fmla="*/ 1130740 h 1417928"/>
                <a:gd name="connsiteX10" fmla="*/ 1494808 w 3530782"/>
                <a:gd name="connsiteY10" fmla="*/ 1033872 h 1417928"/>
                <a:gd name="connsiteX11" fmla="*/ 1503231 w 3530782"/>
                <a:gd name="connsiteY11" fmla="*/ 717997 h 1417928"/>
                <a:gd name="connsiteX12" fmla="*/ 1464624 w 3530782"/>
                <a:gd name="connsiteY12" fmla="*/ 675880 h 1417928"/>
                <a:gd name="connsiteX13" fmla="*/ 831470 w 3530782"/>
                <a:gd name="connsiteY13" fmla="*/ 543212 h 1417928"/>
                <a:gd name="connsiteX14" fmla="*/ 773208 w 3530782"/>
                <a:gd name="connsiteY14" fmla="*/ 581819 h 1417928"/>
                <a:gd name="connsiteX15" fmla="*/ 684763 w 3530782"/>
                <a:gd name="connsiteY15" fmla="*/ 865405 h 1417928"/>
                <a:gd name="connsiteX16" fmla="*/ 374504 w 3530782"/>
                <a:gd name="connsiteY16" fmla="*/ 745372 h 1417928"/>
                <a:gd name="connsiteX17" fmla="*/ 427150 w 3530782"/>
                <a:gd name="connsiteY17" fmla="*/ 458979 h 1417928"/>
                <a:gd name="connsiteX18" fmla="*/ 411707 w 3530782"/>
                <a:gd name="connsiteY18" fmla="*/ 378255 h 1417928"/>
                <a:gd name="connsiteX19" fmla="*/ 67052 w 3530782"/>
                <a:gd name="connsiteY19" fmla="*/ 52553 h 1417928"/>
                <a:gd name="connsiteX20" fmla="*/ 16512 w 3530782"/>
                <a:gd name="connsiteY20" fmla="*/ 6224 h 1417928"/>
                <a:gd name="connsiteX21" fmla="*/ 27743 w 3530782"/>
                <a:gd name="connsiteY21" fmla="*/ 193644 h 1417928"/>
                <a:gd name="connsiteX22" fmla="*/ 378715 w 3530782"/>
                <a:gd name="connsiteY22" fmla="*/ 959465 h 1417928"/>
                <a:gd name="connsiteX23" fmla="*/ 731794 w 3530782"/>
                <a:gd name="connsiteY23" fmla="*/ 1209358 h 1417928"/>
                <a:gd name="connsiteX24" fmla="*/ 813921 w 3530782"/>
                <a:gd name="connsiteY24" fmla="*/ 1203742 h 1417928"/>
                <a:gd name="connsiteX25" fmla="*/ 933954 w 3530782"/>
                <a:gd name="connsiteY25" fmla="*/ 879444 h 1417928"/>
                <a:gd name="connsiteX26" fmla="*/ 979580 w 3530782"/>
                <a:gd name="connsiteY26" fmla="*/ 865405 h 1417928"/>
                <a:gd name="connsiteX27" fmla="*/ 1296859 w 3530782"/>
                <a:gd name="connsiteY27" fmla="*/ 937003 h 1417928"/>
                <a:gd name="connsiteX28" fmla="*/ 1341784 w 3530782"/>
                <a:gd name="connsiteY28" fmla="*/ 983332 h 1417928"/>
                <a:gd name="connsiteX29" fmla="*/ 1331255 w 3530782"/>
                <a:gd name="connsiteY29" fmla="*/ 1295697 h 1417928"/>
                <a:gd name="connsiteX30" fmla="*/ 1388814 w 3530782"/>
                <a:gd name="connsiteY30" fmla="*/ 1366593 h 1417928"/>
                <a:gd name="connsiteX31" fmla="*/ 2204474 w 3530782"/>
                <a:gd name="connsiteY31" fmla="*/ 1351853 h 1417928"/>
                <a:gd name="connsiteX32" fmla="*/ 2245889 w 3530782"/>
                <a:gd name="connsiteY32" fmla="*/ 1313947 h 1417928"/>
                <a:gd name="connsiteX33" fmla="*/ 2239571 w 3530782"/>
                <a:gd name="connsiteY33" fmla="*/ 927878 h 1417928"/>
                <a:gd name="connsiteX34" fmla="*/ 2272562 w 3530782"/>
                <a:gd name="connsiteY34" fmla="*/ 889271 h 1417928"/>
                <a:gd name="connsiteX35" fmla="*/ 2638276 w 3530782"/>
                <a:gd name="connsiteY35" fmla="*/ 849962 h 1417928"/>
                <a:gd name="connsiteX36" fmla="*/ 2688816 w 3530782"/>
                <a:gd name="connsiteY36" fmla="*/ 880146 h 1417928"/>
                <a:gd name="connsiteX37" fmla="*/ 2762520 w 3530782"/>
                <a:gd name="connsiteY37" fmla="*/ 1203040 h 1417928"/>
                <a:gd name="connsiteX38" fmla="*/ 2803233 w 3530782"/>
                <a:gd name="connsiteY38" fmla="*/ 1224099 h 1417928"/>
                <a:gd name="connsiteX39" fmla="*/ 3254583 w 3530782"/>
                <a:gd name="connsiteY39" fmla="*/ 858385 h 1417928"/>
                <a:gd name="connsiteX40" fmla="*/ 3453936 w 3530782"/>
                <a:gd name="connsiteY40" fmla="*/ 543914 h 1417928"/>
                <a:gd name="connsiteX41" fmla="*/ 3533255 w 3530782"/>
                <a:gd name="connsiteY41" fmla="*/ 117834 h 141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30782" h="1417928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B163325-212E-4CCF-85D1-5B31B136B190}"/>
                </a:ext>
              </a:extLst>
            </p:cNvPr>
            <p:cNvSpPr/>
            <p:nvPr/>
          </p:nvSpPr>
          <p:spPr>
            <a:xfrm>
              <a:off x="4004907" y="5005568"/>
              <a:ext cx="7019" cy="77214"/>
            </a:xfrm>
            <a:custGeom>
              <a:avLst/>
              <a:gdLst>
                <a:gd name="connsiteX0" fmla="*/ 702 w 7019"/>
                <a:gd name="connsiteY0" fmla="*/ 30886 h 77213"/>
                <a:gd name="connsiteX1" fmla="*/ 5616 w 7019"/>
                <a:gd name="connsiteY1" fmla="*/ 80724 h 77213"/>
                <a:gd name="connsiteX2" fmla="*/ 11933 w 7019"/>
                <a:gd name="connsiteY2" fmla="*/ 0 h 77213"/>
                <a:gd name="connsiteX3" fmla="*/ 702 w 7019"/>
                <a:gd name="connsiteY3" fmla="*/ 30886 h 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9" h="77213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5E3DDDA-5079-4F58-8347-7737521A9B43}"/>
                </a:ext>
              </a:extLst>
            </p:cNvPr>
            <p:cNvSpPr/>
            <p:nvPr/>
          </p:nvSpPr>
          <p:spPr>
            <a:xfrm>
              <a:off x="4005547" y="5013261"/>
              <a:ext cx="3348277" cy="1256481"/>
            </a:xfrm>
            <a:custGeom>
              <a:avLst/>
              <a:gdLst>
                <a:gd name="connsiteX0" fmla="*/ 18312 w 3348276"/>
                <a:gd name="connsiteY0" fmla="*/ 28 h 1256481"/>
                <a:gd name="connsiteX1" fmla="*/ 61131 w 3348276"/>
                <a:gd name="connsiteY1" fmla="*/ 84261 h 1256481"/>
                <a:gd name="connsiteX2" fmla="*/ 318745 w 3348276"/>
                <a:gd name="connsiteY2" fmla="*/ 299758 h 1256481"/>
                <a:gd name="connsiteX3" fmla="*/ 374198 w 3348276"/>
                <a:gd name="connsiteY3" fmla="*/ 402944 h 1256481"/>
                <a:gd name="connsiteX4" fmla="*/ 328572 w 3348276"/>
                <a:gd name="connsiteY4" fmla="*/ 668279 h 1256481"/>
                <a:gd name="connsiteX5" fmla="*/ 348226 w 3348276"/>
                <a:gd name="connsiteY5" fmla="*/ 694953 h 1256481"/>
                <a:gd name="connsiteX6" fmla="*/ 417017 w 3348276"/>
                <a:gd name="connsiteY6" fmla="*/ 725839 h 1256481"/>
                <a:gd name="connsiteX7" fmla="*/ 593205 w 3348276"/>
                <a:gd name="connsiteY7" fmla="*/ 803755 h 1256481"/>
                <a:gd name="connsiteX8" fmla="*/ 658486 w 3348276"/>
                <a:gd name="connsiteY8" fmla="*/ 812178 h 1256481"/>
                <a:gd name="connsiteX9" fmla="*/ 775711 w 3348276"/>
                <a:gd name="connsiteY9" fmla="*/ 798139 h 1256481"/>
                <a:gd name="connsiteX10" fmla="*/ 832568 w 3348276"/>
                <a:gd name="connsiteY10" fmla="*/ 746897 h 1256481"/>
                <a:gd name="connsiteX11" fmla="*/ 864156 w 3348276"/>
                <a:gd name="connsiteY11" fmla="*/ 544035 h 1256481"/>
                <a:gd name="connsiteX12" fmla="*/ 871175 w 3348276"/>
                <a:gd name="connsiteY12" fmla="*/ 515957 h 1256481"/>
                <a:gd name="connsiteX13" fmla="*/ 916100 w 3348276"/>
                <a:gd name="connsiteY13" fmla="*/ 522275 h 1256481"/>
                <a:gd name="connsiteX14" fmla="*/ 1424308 w 3348276"/>
                <a:gd name="connsiteY14" fmla="*/ 617037 h 1256481"/>
                <a:gd name="connsiteX15" fmla="*/ 1455895 w 3348276"/>
                <a:gd name="connsiteY15" fmla="*/ 665471 h 1256481"/>
                <a:gd name="connsiteX16" fmla="*/ 1452386 w 3348276"/>
                <a:gd name="connsiteY16" fmla="*/ 902027 h 1256481"/>
                <a:gd name="connsiteX17" fmla="*/ 1461511 w 3348276"/>
                <a:gd name="connsiteY17" fmla="*/ 1016444 h 1256481"/>
                <a:gd name="connsiteX18" fmla="*/ 1513455 w 3348276"/>
                <a:gd name="connsiteY18" fmla="*/ 1068388 h 1256481"/>
                <a:gd name="connsiteX19" fmla="*/ 1783703 w 3348276"/>
                <a:gd name="connsiteY19" fmla="*/ 1081023 h 1256481"/>
                <a:gd name="connsiteX20" fmla="*/ 2018855 w 3348276"/>
                <a:gd name="connsiteY20" fmla="*/ 1057859 h 1256481"/>
                <a:gd name="connsiteX21" fmla="*/ 2119233 w 3348276"/>
                <a:gd name="connsiteY21" fmla="*/ 977837 h 1256481"/>
                <a:gd name="connsiteX22" fmla="*/ 2164158 w 3348276"/>
                <a:gd name="connsiteY22" fmla="*/ 876757 h 1256481"/>
                <a:gd name="connsiteX23" fmla="*/ 2157840 w 3348276"/>
                <a:gd name="connsiteY23" fmla="*/ 666173 h 1256481"/>
                <a:gd name="connsiteX24" fmla="*/ 2298229 w 3348276"/>
                <a:gd name="connsiteY24" fmla="*/ 640903 h 1256481"/>
                <a:gd name="connsiteX25" fmla="*/ 3091427 w 3348276"/>
                <a:gd name="connsiteY25" fmla="*/ 380482 h 1256481"/>
                <a:gd name="connsiteX26" fmla="*/ 3327982 w 3348276"/>
                <a:gd name="connsiteY26" fmla="*/ 152350 h 1256481"/>
                <a:gd name="connsiteX27" fmla="*/ 3350444 w 3348276"/>
                <a:gd name="connsiteY27" fmla="*/ 179024 h 1256481"/>
                <a:gd name="connsiteX28" fmla="*/ 3168640 w 3348276"/>
                <a:gd name="connsiteY28" fmla="*/ 575623 h 1256481"/>
                <a:gd name="connsiteX29" fmla="*/ 2818370 w 3348276"/>
                <a:gd name="connsiteY29" fmla="*/ 931509 h 1256481"/>
                <a:gd name="connsiteX30" fmla="*/ 2753089 w 3348276"/>
                <a:gd name="connsiteY30" fmla="*/ 907642 h 1256481"/>
                <a:gd name="connsiteX31" fmla="*/ 2710973 w 3348276"/>
                <a:gd name="connsiteY31" fmla="*/ 727243 h 1256481"/>
                <a:gd name="connsiteX32" fmla="*/ 2657625 w 3348276"/>
                <a:gd name="connsiteY32" fmla="*/ 692145 h 1256481"/>
                <a:gd name="connsiteX33" fmla="*/ 2540400 w 3348276"/>
                <a:gd name="connsiteY33" fmla="*/ 708290 h 1256481"/>
                <a:gd name="connsiteX34" fmla="*/ 2421069 w 3348276"/>
                <a:gd name="connsiteY34" fmla="*/ 726541 h 1256481"/>
                <a:gd name="connsiteX35" fmla="*/ 2268748 w 3348276"/>
                <a:gd name="connsiteY35" fmla="*/ 769359 h 1256481"/>
                <a:gd name="connsiteX36" fmla="*/ 2197149 w 3348276"/>
                <a:gd name="connsiteY36" fmla="*/ 831130 h 1256481"/>
                <a:gd name="connsiteX37" fmla="*/ 2185216 w 3348276"/>
                <a:gd name="connsiteY37" fmla="*/ 869035 h 1256481"/>
                <a:gd name="connsiteX38" fmla="*/ 2190130 w 3348276"/>
                <a:gd name="connsiteY38" fmla="*/ 1170872 h 1256481"/>
                <a:gd name="connsiteX39" fmla="*/ 2156436 w 3348276"/>
                <a:gd name="connsiteY39" fmla="*/ 1198248 h 1256481"/>
                <a:gd name="connsiteX40" fmla="*/ 1762645 w 3348276"/>
                <a:gd name="connsiteY40" fmla="*/ 1257913 h 1256481"/>
                <a:gd name="connsiteX41" fmla="*/ 1458703 w 3348276"/>
                <a:gd name="connsiteY41" fmla="*/ 1228431 h 1256481"/>
                <a:gd name="connsiteX42" fmla="*/ 1390614 w 3348276"/>
                <a:gd name="connsiteY42" fmla="*/ 1137178 h 1256481"/>
                <a:gd name="connsiteX43" fmla="*/ 1396932 w 3348276"/>
                <a:gd name="connsiteY43" fmla="*/ 903431 h 1256481"/>
                <a:gd name="connsiteX44" fmla="*/ 1335863 w 3348276"/>
                <a:gd name="connsiteY44" fmla="*/ 824813 h 1256481"/>
                <a:gd name="connsiteX45" fmla="*/ 1043854 w 3348276"/>
                <a:gd name="connsiteY45" fmla="*/ 767955 h 1256481"/>
                <a:gd name="connsiteX46" fmla="*/ 918908 w 3348276"/>
                <a:gd name="connsiteY46" fmla="*/ 781292 h 1256481"/>
                <a:gd name="connsiteX47" fmla="*/ 862752 w 3348276"/>
                <a:gd name="connsiteY47" fmla="*/ 841659 h 1256481"/>
                <a:gd name="connsiteX48" fmla="*/ 784836 w 3348276"/>
                <a:gd name="connsiteY48" fmla="*/ 1042416 h 1256481"/>
                <a:gd name="connsiteX49" fmla="*/ 751845 w 3348276"/>
                <a:gd name="connsiteY49" fmla="*/ 1048031 h 1256481"/>
                <a:gd name="connsiteX50" fmla="*/ 461239 w 3348276"/>
                <a:gd name="connsiteY50" fmla="*/ 923787 h 1256481"/>
                <a:gd name="connsiteX51" fmla="*/ 268205 w 3348276"/>
                <a:gd name="connsiteY51" fmla="*/ 753916 h 1256481"/>
                <a:gd name="connsiteX52" fmla="*/ 34457 w 3348276"/>
                <a:gd name="connsiteY52" fmla="*/ 195870 h 1256481"/>
                <a:gd name="connsiteX53" fmla="*/ 62 w 3348276"/>
                <a:gd name="connsiteY53" fmla="*/ 27404 h 1256481"/>
                <a:gd name="connsiteX54" fmla="*/ 18312 w 3348276"/>
                <a:gd name="connsiteY54" fmla="*/ 28 h 125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48276" h="1256481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7D29C81-DA3D-4D81-96F4-031EFD7D8E6D}"/>
                </a:ext>
              </a:extLst>
            </p:cNvPr>
            <p:cNvSpPr/>
            <p:nvPr/>
          </p:nvSpPr>
          <p:spPr>
            <a:xfrm>
              <a:off x="6009661" y="4486976"/>
              <a:ext cx="863392" cy="533478"/>
            </a:xfrm>
            <a:custGeom>
              <a:avLst/>
              <a:gdLst>
                <a:gd name="connsiteX0" fmla="*/ 867604 w 863392"/>
                <a:gd name="connsiteY0" fmla="*/ 534737 h 533477"/>
                <a:gd name="connsiteX1" fmla="*/ 519439 w 863392"/>
                <a:gd name="connsiteY1" fmla="*/ 261680 h 533477"/>
                <a:gd name="connsiteX2" fmla="*/ 277970 w 863392"/>
                <a:gd name="connsiteY2" fmla="*/ 229391 h 533477"/>
                <a:gd name="connsiteX3" fmla="*/ 0 w 863392"/>
                <a:gd name="connsiteY3" fmla="*/ 316432 h 533477"/>
                <a:gd name="connsiteX4" fmla="*/ 345357 w 863392"/>
                <a:gd name="connsiteY4" fmla="*/ 14596 h 533477"/>
                <a:gd name="connsiteX5" fmla="*/ 482236 w 863392"/>
                <a:gd name="connsiteY5" fmla="*/ 28635 h 533477"/>
                <a:gd name="connsiteX6" fmla="*/ 580508 w 863392"/>
                <a:gd name="connsiteY6" fmla="*/ 128311 h 533477"/>
                <a:gd name="connsiteX7" fmla="*/ 867604 w 863392"/>
                <a:gd name="connsiteY7" fmla="*/ 534737 h 5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392" h="533477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aphic 260">
            <a:extLst>
              <a:ext uri="{FF2B5EF4-FFF2-40B4-BE49-F238E27FC236}">
                <a16:creationId xmlns:a16="http://schemas.microsoft.com/office/drawing/2014/main" id="{C3E55A0C-46EA-4EAD-BC0D-997C8C13F87D}"/>
              </a:ext>
            </a:extLst>
          </p:cNvPr>
          <p:cNvGrpSpPr/>
          <p:nvPr/>
        </p:nvGrpSpPr>
        <p:grpSpPr>
          <a:xfrm>
            <a:off x="584199" y="1276330"/>
            <a:ext cx="3750421" cy="3093950"/>
            <a:chOff x="1938992" y="154"/>
            <a:chExt cx="8313123" cy="6858000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77FD853-26DC-48AD-B775-62B7C63CB0E4}"/>
                </a:ext>
              </a:extLst>
            </p:cNvPr>
            <p:cNvSpPr/>
            <p:nvPr/>
          </p:nvSpPr>
          <p:spPr>
            <a:xfrm>
              <a:off x="1938992" y="154"/>
              <a:ext cx="8313123" cy="6858000"/>
            </a:xfrm>
            <a:custGeom>
              <a:avLst/>
              <a:gdLst>
                <a:gd name="connsiteX0" fmla="*/ 8313569 w 8313122"/>
                <a:gd name="connsiteY0" fmla="*/ 4102900 h 6858000"/>
                <a:gd name="connsiteX1" fmla="*/ 8175235 w 8313122"/>
                <a:gd name="connsiteY1" fmla="*/ 3421668 h 6858000"/>
                <a:gd name="connsiteX2" fmla="*/ 6934791 w 8313122"/>
                <a:gd name="connsiteY2" fmla="*/ 1708799 h 6858000"/>
                <a:gd name="connsiteX3" fmla="*/ 5229100 w 8313122"/>
                <a:gd name="connsiteY3" fmla="*/ 578632 h 6858000"/>
                <a:gd name="connsiteX4" fmla="*/ 4712956 w 8313122"/>
                <a:gd name="connsiteY4" fmla="*/ 279777 h 6858000"/>
                <a:gd name="connsiteX5" fmla="*/ 4436940 w 8313122"/>
                <a:gd name="connsiteY5" fmla="*/ 46175 h 6858000"/>
                <a:gd name="connsiteX6" fmla="*/ 4289470 w 8313122"/>
                <a:gd name="connsiteY6" fmla="*/ 10938 h 6858000"/>
                <a:gd name="connsiteX7" fmla="*/ 4144610 w 8313122"/>
                <a:gd name="connsiteY7" fmla="*/ 158408 h 6858000"/>
                <a:gd name="connsiteX8" fmla="*/ 4085230 w 8313122"/>
                <a:gd name="connsiteY8" fmla="*/ 305878 h 6858000"/>
                <a:gd name="connsiteX9" fmla="*/ 4020631 w 8313122"/>
                <a:gd name="connsiteY9" fmla="*/ 622351 h 6858000"/>
                <a:gd name="connsiteX10" fmla="*/ 3941676 w 8313122"/>
                <a:gd name="connsiteY10" fmla="*/ 1022999 h 6858000"/>
                <a:gd name="connsiteX11" fmla="*/ 3860763 w 8313122"/>
                <a:gd name="connsiteY11" fmla="*/ 1826906 h 6858000"/>
                <a:gd name="connsiteX12" fmla="*/ 3874466 w 8313122"/>
                <a:gd name="connsiteY12" fmla="*/ 2599491 h 6858000"/>
                <a:gd name="connsiteX13" fmla="*/ 3829442 w 8313122"/>
                <a:gd name="connsiteY13" fmla="*/ 2708462 h 6858000"/>
                <a:gd name="connsiteX14" fmla="*/ 3754402 w 8313122"/>
                <a:gd name="connsiteY14" fmla="*/ 2799815 h 6858000"/>
                <a:gd name="connsiteX15" fmla="*/ 3728954 w 8313122"/>
                <a:gd name="connsiteY15" fmla="*/ 2822001 h 6858000"/>
                <a:gd name="connsiteX16" fmla="*/ 3702853 w 8313122"/>
                <a:gd name="connsiteY16" fmla="*/ 2801120 h 6858000"/>
                <a:gd name="connsiteX17" fmla="*/ 3527324 w 8313122"/>
                <a:gd name="connsiteY17" fmla="*/ 2496393 h 6858000"/>
                <a:gd name="connsiteX18" fmla="*/ 3530587 w 8313122"/>
                <a:gd name="connsiteY18" fmla="*/ 2407650 h 6858000"/>
                <a:gd name="connsiteX19" fmla="*/ 3563213 w 8313122"/>
                <a:gd name="connsiteY19" fmla="*/ 2299331 h 6858000"/>
                <a:gd name="connsiteX20" fmla="*/ 3503834 w 8313122"/>
                <a:gd name="connsiteY20" fmla="*/ 2058551 h 6858000"/>
                <a:gd name="connsiteX21" fmla="*/ 3440539 w 8313122"/>
                <a:gd name="connsiteY21" fmla="*/ 1776009 h 6858000"/>
                <a:gd name="connsiteX22" fmla="*/ 3534502 w 8313122"/>
                <a:gd name="connsiteY22" fmla="*/ 1503255 h 6858000"/>
                <a:gd name="connsiteX23" fmla="*/ 3600407 w 8313122"/>
                <a:gd name="connsiteY23" fmla="*/ 1282703 h 6858000"/>
                <a:gd name="connsiteX24" fmla="*/ 3575611 w 8313122"/>
                <a:gd name="connsiteY24" fmla="*/ 769821 h 6858000"/>
                <a:gd name="connsiteX25" fmla="*/ 3559951 w 8313122"/>
                <a:gd name="connsiteY25" fmla="*/ 700654 h 6858000"/>
                <a:gd name="connsiteX26" fmla="*/ 3316560 w 8313122"/>
                <a:gd name="connsiteY26" fmla="*/ 504897 h 6858000"/>
                <a:gd name="connsiteX27" fmla="*/ 2816076 w 8313122"/>
                <a:gd name="connsiteY27" fmla="*/ 156451 h 6858000"/>
                <a:gd name="connsiteX28" fmla="*/ 2583126 w 8313122"/>
                <a:gd name="connsiteY28" fmla="*/ 58572 h 6858000"/>
                <a:gd name="connsiteX29" fmla="*/ 2291449 w 8313122"/>
                <a:gd name="connsiteY29" fmla="*/ 38997 h 6858000"/>
                <a:gd name="connsiteX30" fmla="*/ 1906461 w 8313122"/>
                <a:gd name="connsiteY30" fmla="*/ 10286 h 6858000"/>
                <a:gd name="connsiteX31" fmla="*/ 1272210 w 8313122"/>
                <a:gd name="connsiteY31" fmla="*/ 136875 h 6858000"/>
                <a:gd name="connsiteX32" fmla="*/ 970093 w 8313122"/>
                <a:gd name="connsiteY32" fmla="*/ 251066 h 6858000"/>
                <a:gd name="connsiteX33" fmla="*/ 890485 w 8313122"/>
                <a:gd name="connsiteY33" fmla="*/ 587767 h 6858000"/>
                <a:gd name="connsiteX34" fmla="*/ 948560 w 8313122"/>
                <a:gd name="connsiteY34" fmla="*/ 670638 h 6858000"/>
                <a:gd name="connsiteX35" fmla="*/ 1099945 w 8313122"/>
                <a:gd name="connsiteY35" fmla="*/ 995593 h 6858000"/>
                <a:gd name="connsiteX36" fmla="*/ 945297 w 8313122"/>
                <a:gd name="connsiteY36" fmla="*/ 1593303 h 6858000"/>
                <a:gd name="connsiteX37" fmla="*/ 754108 w 8313122"/>
                <a:gd name="connsiteY37" fmla="*/ 1828863 h 6858000"/>
                <a:gd name="connsiteX38" fmla="*/ 574012 w 8313122"/>
                <a:gd name="connsiteY38" fmla="*/ 2226249 h 6858000"/>
                <a:gd name="connsiteX39" fmla="*/ 568140 w 8313122"/>
                <a:gd name="connsiteY39" fmla="*/ 2252350 h 6858000"/>
                <a:gd name="connsiteX40" fmla="*/ 451991 w 8313122"/>
                <a:gd name="connsiteY40" fmla="*/ 2553162 h 6858000"/>
                <a:gd name="connsiteX41" fmla="*/ 446771 w 8313122"/>
                <a:gd name="connsiteY41" fmla="*/ 2721513 h 6858000"/>
                <a:gd name="connsiteX42" fmla="*/ 406967 w 8313122"/>
                <a:gd name="connsiteY42" fmla="*/ 2862457 h 6858000"/>
                <a:gd name="connsiteX43" fmla="*/ 348892 w 8313122"/>
                <a:gd name="connsiteY43" fmla="*/ 2900303 h 6858000"/>
                <a:gd name="connsiteX44" fmla="*/ 231439 w 8313122"/>
                <a:gd name="connsiteY44" fmla="*/ 3081052 h 6858000"/>
                <a:gd name="connsiteX45" fmla="*/ 140086 w 8313122"/>
                <a:gd name="connsiteY45" fmla="*/ 3400135 h 6858000"/>
                <a:gd name="connsiteX46" fmla="*/ 87231 w 8313122"/>
                <a:gd name="connsiteY46" fmla="*/ 3610247 h 6858000"/>
                <a:gd name="connsiteX47" fmla="*/ 98977 w 8313122"/>
                <a:gd name="connsiteY47" fmla="*/ 4275166 h 6858000"/>
                <a:gd name="connsiteX48" fmla="*/ 143348 w 8313122"/>
                <a:gd name="connsiteY48" fmla="*/ 4542047 h 6858000"/>
                <a:gd name="connsiteX49" fmla="*/ 143348 w 8313122"/>
                <a:gd name="connsiteY49" fmla="*/ 4675162 h 6858000"/>
                <a:gd name="connsiteX50" fmla="*/ 28504 w 8313122"/>
                <a:gd name="connsiteY50" fmla="*/ 5045794 h 6858000"/>
                <a:gd name="connsiteX51" fmla="*/ 95062 w 8313122"/>
                <a:gd name="connsiteY51" fmla="*/ 5572379 h 6858000"/>
                <a:gd name="connsiteX52" fmla="*/ 177932 w 8313122"/>
                <a:gd name="connsiteY52" fmla="*/ 5709408 h 6858000"/>
                <a:gd name="connsiteX53" fmla="*/ 429805 w 8313122"/>
                <a:gd name="connsiteY53" fmla="*/ 6358015 h 6858000"/>
                <a:gd name="connsiteX54" fmla="*/ 457211 w 8313122"/>
                <a:gd name="connsiteY54" fmla="*/ 6449368 h 6858000"/>
                <a:gd name="connsiteX55" fmla="*/ 532251 w 8313122"/>
                <a:gd name="connsiteY55" fmla="*/ 6466333 h 6858000"/>
                <a:gd name="connsiteX56" fmla="*/ 652967 w 8313122"/>
                <a:gd name="connsiteY56" fmla="*/ 6457197 h 6858000"/>
                <a:gd name="connsiteX57" fmla="*/ 710389 w 8313122"/>
                <a:gd name="connsiteY57" fmla="*/ 6504832 h 6858000"/>
                <a:gd name="connsiteX58" fmla="*/ 922459 w 8313122"/>
                <a:gd name="connsiteY58" fmla="*/ 6857193 h 6858000"/>
                <a:gd name="connsiteX59" fmla="*/ 954432 w 8313122"/>
                <a:gd name="connsiteY59" fmla="*/ 6859804 h 6858000"/>
                <a:gd name="connsiteX60" fmla="*/ 3603017 w 8313122"/>
                <a:gd name="connsiteY60" fmla="*/ 6852625 h 6858000"/>
                <a:gd name="connsiteX61" fmla="*/ 3663049 w 8313122"/>
                <a:gd name="connsiteY61" fmla="*/ 6829787 h 6858000"/>
                <a:gd name="connsiteX62" fmla="*/ 3668922 w 8313122"/>
                <a:gd name="connsiteY62" fmla="*/ 6843491 h 6858000"/>
                <a:gd name="connsiteX63" fmla="*/ 3858805 w 8313122"/>
                <a:gd name="connsiteY63" fmla="*/ 6138115 h 6858000"/>
                <a:gd name="connsiteX64" fmla="*/ 3994530 w 8313122"/>
                <a:gd name="connsiteY64" fmla="*/ 5888852 h 6858000"/>
                <a:gd name="connsiteX65" fmla="*/ 4397136 w 8313122"/>
                <a:gd name="connsiteY65" fmla="*/ 5710713 h 6858000"/>
                <a:gd name="connsiteX66" fmla="*/ 4444770 w 8313122"/>
                <a:gd name="connsiteY66" fmla="*/ 5610225 h 6858000"/>
                <a:gd name="connsiteX67" fmla="*/ 4468913 w 8313122"/>
                <a:gd name="connsiteY67" fmla="*/ 5537795 h 6858000"/>
                <a:gd name="connsiteX68" fmla="*/ 4579842 w 8313122"/>
                <a:gd name="connsiteY68" fmla="*/ 5501254 h 6858000"/>
                <a:gd name="connsiteX69" fmla="*/ 4655534 w 8313122"/>
                <a:gd name="connsiteY69" fmla="*/ 5444485 h 6858000"/>
                <a:gd name="connsiteX70" fmla="*/ 4736447 w 8313122"/>
                <a:gd name="connsiteY70" fmla="*/ 5391630 h 6858000"/>
                <a:gd name="connsiteX71" fmla="*/ 4853901 w 8313122"/>
                <a:gd name="connsiteY71" fmla="*/ 5343996 h 6858000"/>
                <a:gd name="connsiteX72" fmla="*/ 5003328 w 8313122"/>
                <a:gd name="connsiteY72" fmla="*/ 5215449 h 6858000"/>
                <a:gd name="connsiteX73" fmla="*/ 5236278 w 8313122"/>
                <a:gd name="connsiteY73" fmla="*/ 5059497 h 6858000"/>
                <a:gd name="connsiteX74" fmla="*/ 5549489 w 8313122"/>
                <a:gd name="connsiteY74" fmla="*/ 4738456 h 6858000"/>
                <a:gd name="connsiteX75" fmla="*/ 5732195 w 8313122"/>
                <a:gd name="connsiteY75" fmla="*/ 4478100 h 6858000"/>
                <a:gd name="connsiteX76" fmla="*/ 5745897 w 8313122"/>
                <a:gd name="connsiteY76" fmla="*/ 4462440 h 6858000"/>
                <a:gd name="connsiteX77" fmla="*/ 5831378 w 8313122"/>
                <a:gd name="connsiteY77" fmla="*/ 4177940 h 6858000"/>
                <a:gd name="connsiteX78" fmla="*/ 5595165 w 8313122"/>
                <a:gd name="connsiteY78" fmla="*/ 4425246 h 6858000"/>
                <a:gd name="connsiteX79" fmla="*/ 5429425 w 8313122"/>
                <a:gd name="connsiteY79" fmla="*/ 4667331 h 6858000"/>
                <a:gd name="connsiteX80" fmla="*/ 5407891 w 8313122"/>
                <a:gd name="connsiteY80" fmla="*/ 4681687 h 6858000"/>
                <a:gd name="connsiteX81" fmla="*/ 5304140 w 8313122"/>
                <a:gd name="connsiteY81" fmla="*/ 4769125 h 6858000"/>
                <a:gd name="connsiteX82" fmla="*/ 5176246 w 8313122"/>
                <a:gd name="connsiteY82" fmla="*/ 4888536 h 6858000"/>
                <a:gd name="connsiteX83" fmla="*/ 5165806 w 8313122"/>
                <a:gd name="connsiteY83" fmla="*/ 4877443 h 6858000"/>
                <a:gd name="connsiteX84" fmla="*/ 5259769 w 8313122"/>
                <a:gd name="connsiteY84" fmla="*/ 4772388 h 6858000"/>
                <a:gd name="connsiteX85" fmla="*/ 5449000 w 8313122"/>
                <a:gd name="connsiteY85" fmla="*/ 4567496 h 6858000"/>
                <a:gd name="connsiteX86" fmla="*/ 5537091 w 8313122"/>
                <a:gd name="connsiteY86" fmla="*/ 4458524 h 6858000"/>
                <a:gd name="connsiteX87" fmla="*/ 5666290 w 8313122"/>
                <a:gd name="connsiteY87" fmla="*/ 4245803 h 6858000"/>
                <a:gd name="connsiteX88" fmla="*/ 5713271 w 8313122"/>
                <a:gd name="connsiteY88" fmla="*/ 4136831 h 6858000"/>
                <a:gd name="connsiteX89" fmla="*/ 5739372 w 8313122"/>
                <a:gd name="connsiteY89" fmla="*/ 4088545 h 6858000"/>
                <a:gd name="connsiteX90" fmla="*/ 5830073 w 8313122"/>
                <a:gd name="connsiteY90" fmla="*/ 3811876 h 6858000"/>
                <a:gd name="connsiteX91" fmla="*/ 5787659 w 8313122"/>
                <a:gd name="connsiteY91" fmla="*/ 3843197 h 6858000"/>
                <a:gd name="connsiteX92" fmla="*/ 5582767 w 8313122"/>
                <a:gd name="connsiteY92" fmla="*/ 4101595 h 6858000"/>
                <a:gd name="connsiteX93" fmla="*/ 5400061 w 8313122"/>
                <a:gd name="connsiteY93" fmla="*/ 4346291 h 6858000"/>
                <a:gd name="connsiteX94" fmla="*/ 5381791 w 8313122"/>
                <a:gd name="connsiteY94" fmla="*/ 4334545 h 6858000"/>
                <a:gd name="connsiteX95" fmla="*/ 5478364 w 8313122"/>
                <a:gd name="connsiteY95" fmla="*/ 4104858 h 6858000"/>
                <a:gd name="connsiteX96" fmla="*/ 5631054 w 8313122"/>
                <a:gd name="connsiteY96" fmla="*/ 3864730 h 6858000"/>
                <a:gd name="connsiteX97" fmla="*/ 5696958 w 8313122"/>
                <a:gd name="connsiteY97" fmla="*/ 3714650 h 6858000"/>
                <a:gd name="connsiteX98" fmla="*/ 5696958 w 8313122"/>
                <a:gd name="connsiteY98" fmla="*/ 3612204 h 6858000"/>
                <a:gd name="connsiteX99" fmla="*/ 5608868 w 8313122"/>
                <a:gd name="connsiteY99" fmla="*/ 3671584 h 6858000"/>
                <a:gd name="connsiteX100" fmla="*/ 5315233 w 8313122"/>
                <a:gd name="connsiteY100" fmla="*/ 4008285 h 6858000"/>
                <a:gd name="connsiteX101" fmla="*/ 5219313 w 8313122"/>
                <a:gd name="connsiteY101" fmla="*/ 4092460 h 6858000"/>
                <a:gd name="connsiteX102" fmla="*/ 5161891 w 8313122"/>
                <a:gd name="connsiteY102" fmla="*/ 4153797 h 6858000"/>
                <a:gd name="connsiteX103" fmla="*/ 4996803 w 8313122"/>
                <a:gd name="connsiteY103" fmla="*/ 4380875 h 6858000"/>
                <a:gd name="connsiteX104" fmla="*/ 4961567 w 8313122"/>
                <a:gd name="connsiteY104" fmla="*/ 4406976 h 6858000"/>
                <a:gd name="connsiteX105" fmla="*/ 4946559 w 8313122"/>
                <a:gd name="connsiteY105" fmla="*/ 4396535 h 6858000"/>
                <a:gd name="connsiteX106" fmla="*/ 5017031 w 8313122"/>
                <a:gd name="connsiteY106" fmla="*/ 4252328 h 6858000"/>
                <a:gd name="connsiteX107" fmla="*/ 5313928 w 8313122"/>
                <a:gd name="connsiteY107" fmla="*/ 3891484 h 6858000"/>
                <a:gd name="connsiteX108" fmla="*/ 5488151 w 8313122"/>
                <a:gd name="connsiteY108" fmla="*/ 3561307 h 6858000"/>
                <a:gd name="connsiteX109" fmla="*/ 5491414 w 8313122"/>
                <a:gd name="connsiteY109" fmla="*/ 3540427 h 6858000"/>
                <a:gd name="connsiteX110" fmla="*/ 5436602 w 8313122"/>
                <a:gd name="connsiteY110" fmla="*/ 3509758 h 6858000"/>
                <a:gd name="connsiteX111" fmla="*/ 5379833 w 8313122"/>
                <a:gd name="connsiteY111" fmla="*/ 3572400 h 6858000"/>
                <a:gd name="connsiteX112" fmla="*/ 5321759 w 8313122"/>
                <a:gd name="connsiteY112" fmla="*/ 3622645 h 6858000"/>
                <a:gd name="connsiteX113" fmla="*/ 5171026 w 8313122"/>
                <a:gd name="connsiteY113" fmla="*/ 3735531 h 6858000"/>
                <a:gd name="connsiteX114" fmla="*/ 5081631 w 8313122"/>
                <a:gd name="connsiteY114" fmla="*/ 3822969 h 6858000"/>
                <a:gd name="connsiteX115" fmla="*/ 4907407 w 8313122"/>
                <a:gd name="connsiteY115" fmla="*/ 4040911 h 6858000"/>
                <a:gd name="connsiteX116" fmla="*/ 4772988 w 8313122"/>
                <a:gd name="connsiteY116" fmla="*/ 4198169 h 6858000"/>
                <a:gd name="connsiteX117" fmla="*/ 4696643 w 8313122"/>
                <a:gd name="connsiteY117" fmla="*/ 4311707 h 6858000"/>
                <a:gd name="connsiteX118" fmla="*/ 4652272 w 8313122"/>
                <a:gd name="connsiteY118" fmla="*/ 4350858 h 6858000"/>
                <a:gd name="connsiteX119" fmla="*/ 4604637 w 8313122"/>
                <a:gd name="connsiteY119" fmla="*/ 4384137 h 6858000"/>
                <a:gd name="connsiteX120" fmla="*/ 4409534 w 8313122"/>
                <a:gd name="connsiteY120" fmla="*/ 4700610 h 6858000"/>
                <a:gd name="connsiteX121" fmla="*/ 4327316 w 8313122"/>
                <a:gd name="connsiteY121" fmla="*/ 4794573 h 6858000"/>
                <a:gd name="connsiteX122" fmla="*/ 4309698 w 8313122"/>
                <a:gd name="connsiteY122" fmla="*/ 4787395 h 6858000"/>
                <a:gd name="connsiteX123" fmla="*/ 4320138 w 8313122"/>
                <a:gd name="connsiteY123" fmla="*/ 4708440 h 6858000"/>
                <a:gd name="connsiteX124" fmla="*/ 4409534 w 8313122"/>
                <a:gd name="connsiteY124" fmla="*/ 4559013 h 6858000"/>
                <a:gd name="connsiteX125" fmla="*/ 4446727 w 8313122"/>
                <a:gd name="connsiteY125" fmla="*/ 4485930 h 6858000"/>
                <a:gd name="connsiteX126" fmla="*/ 4579189 w 8313122"/>
                <a:gd name="connsiteY126" fmla="*/ 4224270 h 6858000"/>
                <a:gd name="connsiteX127" fmla="*/ 4617688 w 8313122"/>
                <a:gd name="connsiteY127" fmla="*/ 4174025 h 6858000"/>
                <a:gd name="connsiteX128" fmla="*/ 4699906 w 8313122"/>
                <a:gd name="connsiteY128" fmla="*/ 3990666 h 6858000"/>
                <a:gd name="connsiteX129" fmla="*/ 4726007 w 8313122"/>
                <a:gd name="connsiteY129" fmla="*/ 3921499 h 6858000"/>
                <a:gd name="connsiteX130" fmla="*/ 4707736 w 8313122"/>
                <a:gd name="connsiteY130" fmla="*/ 3864078 h 6858000"/>
                <a:gd name="connsiteX131" fmla="*/ 4660754 w 8313122"/>
                <a:gd name="connsiteY131" fmla="*/ 3870603 h 6858000"/>
                <a:gd name="connsiteX132" fmla="*/ 4589629 w 8313122"/>
                <a:gd name="connsiteY132" fmla="*/ 3946948 h 6858000"/>
                <a:gd name="connsiteX133" fmla="*/ 4504802 w 8313122"/>
                <a:gd name="connsiteY133" fmla="*/ 4031776 h 6858000"/>
                <a:gd name="connsiteX134" fmla="*/ 4411491 w 8313122"/>
                <a:gd name="connsiteY134" fmla="*/ 4138137 h 6858000"/>
                <a:gd name="connsiteX135" fmla="*/ 4352764 w 8313122"/>
                <a:gd name="connsiteY135" fmla="*/ 4229490 h 6858000"/>
                <a:gd name="connsiteX136" fmla="*/ 4246403 w 8313122"/>
                <a:gd name="connsiteY136" fmla="*/ 4370434 h 6858000"/>
                <a:gd name="connsiteX137" fmla="*/ 4230743 w 8313122"/>
                <a:gd name="connsiteY137" fmla="*/ 4391315 h 6858000"/>
                <a:gd name="connsiteX138" fmla="*/ 4179846 w 8313122"/>
                <a:gd name="connsiteY138" fmla="*/ 4538132 h 6858000"/>
                <a:gd name="connsiteX139" fmla="*/ 4149830 w 8313122"/>
                <a:gd name="connsiteY139" fmla="*/ 4677119 h 6858000"/>
                <a:gd name="connsiteX140" fmla="*/ 4100238 w 8313122"/>
                <a:gd name="connsiteY140" fmla="*/ 4892451 h 6858000"/>
                <a:gd name="connsiteX141" fmla="*/ 4080663 w 8313122"/>
                <a:gd name="connsiteY141" fmla="*/ 5012515 h 6858000"/>
                <a:gd name="connsiteX142" fmla="*/ 3963209 w 8313122"/>
                <a:gd name="connsiteY142" fmla="*/ 5271566 h 6858000"/>
                <a:gd name="connsiteX143" fmla="*/ 3838577 w 8313122"/>
                <a:gd name="connsiteY143" fmla="*/ 5462755 h 6858000"/>
                <a:gd name="connsiteX144" fmla="*/ 3791596 w 8313122"/>
                <a:gd name="connsiteY144" fmla="*/ 5487551 h 6858000"/>
                <a:gd name="connsiteX145" fmla="*/ 3765495 w 8313122"/>
                <a:gd name="connsiteY145" fmla="*/ 5429476 h 6858000"/>
                <a:gd name="connsiteX146" fmla="*/ 3796163 w 8313122"/>
                <a:gd name="connsiteY146" fmla="*/ 5300930 h 6858000"/>
                <a:gd name="connsiteX147" fmla="*/ 4051952 w 8313122"/>
                <a:gd name="connsiteY147" fmla="*/ 4523124 h 6858000"/>
                <a:gd name="connsiteX148" fmla="*/ 4153745 w 8313122"/>
                <a:gd name="connsiteY148" fmla="*/ 4089197 h 6858000"/>
                <a:gd name="connsiteX149" fmla="*/ 4211820 w 8313122"/>
                <a:gd name="connsiteY149" fmla="*/ 4002412 h 6858000"/>
                <a:gd name="connsiteX150" fmla="*/ 4354069 w 8313122"/>
                <a:gd name="connsiteY150" fmla="*/ 3916932 h 6858000"/>
                <a:gd name="connsiteX151" fmla="*/ 4541343 w 8313122"/>
                <a:gd name="connsiteY151" fmla="*/ 3615467 h 6858000"/>
                <a:gd name="connsiteX152" fmla="*/ 4558961 w 8313122"/>
                <a:gd name="connsiteY152" fmla="*/ 3589366 h 6858000"/>
                <a:gd name="connsiteX153" fmla="*/ 4567444 w 8313122"/>
                <a:gd name="connsiteY153" fmla="*/ 3470607 h 6858000"/>
                <a:gd name="connsiteX154" fmla="*/ 4570054 w 8313122"/>
                <a:gd name="connsiteY154" fmla="*/ 3306824 h 6858000"/>
                <a:gd name="connsiteX155" fmla="*/ 4542648 w 8313122"/>
                <a:gd name="connsiteY155" fmla="*/ 3150219 h 6858000"/>
                <a:gd name="connsiteX156" fmla="*/ 4504149 w 8313122"/>
                <a:gd name="connsiteY156" fmla="*/ 3101280 h 6858000"/>
                <a:gd name="connsiteX157" fmla="*/ 4541343 w 8313122"/>
                <a:gd name="connsiteY157" fmla="*/ 2889210 h 6858000"/>
                <a:gd name="connsiteX158" fmla="*/ 4449337 w 8313122"/>
                <a:gd name="connsiteY158" fmla="*/ 2822653 h 6858000"/>
                <a:gd name="connsiteX159" fmla="*/ 4216387 w 8313122"/>
                <a:gd name="connsiteY159" fmla="*/ 2821348 h 6858000"/>
                <a:gd name="connsiteX160" fmla="*/ 4151788 w 8313122"/>
                <a:gd name="connsiteY160" fmla="*/ 2861805 h 6858000"/>
                <a:gd name="connsiteX161" fmla="*/ 4132864 w 8313122"/>
                <a:gd name="connsiteY161" fmla="*/ 2791985 h 6858000"/>
                <a:gd name="connsiteX162" fmla="*/ 4091755 w 8313122"/>
                <a:gd name="connsiteY162" fmla="*/ 2159692 h 6858000"/>
                <a:gd name="connsiteX163" fmla="*/ 4143957 w 8313122"/>
                <a:gd name="connsiteY163" fmla="*/ 1224628 h 6858000"/>
                <a:gd name="connsiteX164" fmla="*/ 4358637 w 8313122"/>
                <a:gd name="connsiteY164" fmla="*/ 583852 h 6858000"/>
                <a:gd name="connsiteX165" fmla="*/ 4427152 w 8313122"/>
                <a:gd name="connsiteY165" fmla="*/ 532303 h 6858000"/>
                <a:gd name="connsiteX166" fmla="*/ 4465650 w 8313122"/>
                <a:gd name="connsiteY166" fmla="*/ 598208 h 6858000"/>
                <a:gd name="connsiteX167" fmla="*/ 4474133 w 8313122"/>
                <a:gd name="connsiteY167" fmla="*/ 634096 h 6858000"/>
                <a:gd name="connsiteX168" fmla="*/ 4486531 w 8313122"/>
                <a:gd name="connsiteY168" fmla="*/ 1080421 h 6858000"/>
                <a:gd name="connsiteX169" fmla="*/ 4589629 w 8313122"/>
                <a:gd name="connsiteY169" fmla="*/ 1232459 h 6858000"/>
                <a:gd name="connsiteX170" fmla="*/ 5158628 w 8313122"/>
                <a:gd name="connsiteY170" fmla="*/ 1441918 h 6858000"/>
                <a:gd name="connsiteX171" fmla="*/ 5898588 w 8313122"/>
                <a:gd name="connsiteY171" fmla="*/ 1818423 h 6858000"/>
                <a:gd name="connsiteX172" fmla="*/ 6021914 w 8313122"/>
                <a:gd name="connsiteY172" fmla="*/ 1807330 h 6858000"/>
                <a:gd name="connsiteX173" fmla="*/ 6206577 w 8313122"/>
                <a:gd name="connsiteY173" fmla="*/ 2014179 h 6858000"/>
                <a:gd name="connsiteX174" fmla="*/ 6387326 w 8313122"/>
                <a:gd name="connsiteY174" fmla="*/ 2160344 h 6858000"/>
                <a:gd name="connsiteX175" fmla="*/ 6499560 w 8313122"/>
                <a:gd name="connsiteY175" fmla="*/ 2228206 h 6858000"/>
                <a:gd name="connsiteX176" fmla="*/ 6645725 w 8313122"/>
                <a:gd name="connsiteY176" fmla="*/ 2352838 h 6858000"/>
                <a:gd name="connsiteX177" fmla="*/ 7093354 w 8313122"/>
                <a:gd name="connsiteY177" fmla="*/ 2694759 h 6858000"/>
                <a:gd name="connsiteX178" fmla="*/ 7115540 w 8313122"/>
                <a:gd name="connsiteY178" fmla="*/ 2717597 h 6858000"/>
                <a:gd name="connsiteX179" fmla="*/ 7236909 w 8313122"/>
                <a:gd name="connsiteY179" fmla="*/ 2844839 h 6858000"/>
                <a:gd name="connsiteX180" fmla="*/ 7850279 w 8313122"/>
                <a:gd name="connsiteY180" fmla="*/ 3531944 h 6858000"/>
                <a:gd name="connsiteX181" fmla="*/ 8234614 w 8313122"/>
                <a:gd name="connsiteY181" fmla="*/ 4102248 h 6858000"/>
                <a:gd name="connsiteX182" fmla="*/ 8288773 w 8313122"/>
                <a:gd name="connsiteY182" fmla="*/ 4171415 h 6858000"/>
                <a:gd name="connsiteX183" fmla="*/ 8303781 w 8313122"/>
                <a:gd name="connsiteY183" fmla="*/ 4167500 h 6858000"/>
                <a:gd name="connsiteX184" fmla="*/ 8313569 w 8313122"/>
                <a:gd name="connsiteY184" fmla="*/ 4102900 h 6858000"/>
                <a:gd name="connsiteX185" fmla="*/ 6930876 w 8313122"/>
                <a:gd name="connsiteY185" fmla="*/ 1771441 h 6858000"/>
                <a:gd name="connsiteX186" fmla="*/ 6922394 w 8313122"/>
                <a:gd name="connsiteY186" fmla="*/ 1756433 h 6858000"/>
                <a:gd name="connsiteX187" fmla="*/ 6922394 w 8313122"/>
                <a:gd name="connsiteY187" fmla="*/ 1756433 h 6858000"/>
                <a:gd name="connsiteX188" fmla="*/ 6930876 w 8313122"/>
                <a:gd name="connsiteY188" fmla="*/ 177144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8313122" h="6858000">
                  <a:moveTo>
                    <a:pt x="8313569" y="4102900"/>
                  </a:moveTo>
                  <a:cubicBezTo>
                    <a:pt x="8299866" y="3869298"/>
                    <a:pt x="8252884" y="3641567"/>
                    <a:pt x="8175235" y="3421668"/>
                  </a:cubicBezTo>
                  <a:cubicBezTo>
                    <a:pt x="7931844" y="2728038"/>
                    <a:pt x="7506401" y="2162954"/>
                    <a:pt x="6934791" y="1708799"/>
                  </a:cubicBezTo>
                  <a:cubicBezTo>
                    <a:pt x="6399071" y="1283355"/>
                    <a:pt x="5815717" y="928384"/>
                    <a:pt x="5229100" y="578632"/>
                  </a:cubicBezTo>
                  <a:cubicBezTo>
                    <a:pt x="5058140" y="476839"/>
                    <a:pt x="4879349" y="387443"/>
                    <a:pt x="4712956" y="279777"/>
                  </a:cubicBezTo>
                  <a:cubicBezTo>
                    <a:pt x="4612468" y="214525"/>
                    <a:pt x="4528293" y="124477"/>
                    <a:pt x="4436940" y="46175"/>
                  </a:cubicBezTo>
                  <a:cubicBezTo>
                    <a:pt x="4393873" y="8981"/>
                    <a:pt x="4336451" y="-15162"/>
                    <a:pt x="4289470" y="10938"/>
                  </a:cubicBezTo>
                  <a:cubicBezTo>
                    <a:pt x="4230090" y="43564"/>
                    <a:pt x="4170710" y="86631"/>
                    <a:pt x="4144610" y="158408"/>
                  </a:cubicBezTo>
                  <a:cubicBezTo>
                    <a:pt x="4126339" y="208652"/>
                    <a:pt x="4097628" y="254981"/>
                    <a:pt x="4085230" y="305878"/>
                  </a:cubicBezTo>
                  <a:cubicBezTo>
                    <a:pt x="4059782" y="410282"/>
                    <a:pt x="4042164" y="516642"/>
                    <a:pt x="4020631" y="622351"/>
                  </a:cubicBezTo>
                  <a:cubicBezTo>
                    <a:pt x="3993877" y="756118"/>
                    <a:pt x="3958641" y="887927"/>
                    <a:pt x="3941676" y="1022999"/>
                  </a:cubicBezTo>
                  <a:cubicBezTo>
                    <a:pt x="3908397" y="1289880"/>
                    <a:pt x="3871856" y="1558067"/>
                    <a:pt x="3860763" y="1826906"/>
                  </a:cubicBezTo>
                  <a:cubicBezTo>
                    <a:pt x="3849670" y="2083999"/>
                    <a:pt x="3867941" y="2341745"/>
                    <a:pt x="3874466" y="2599491"/>
                  </a:cubicBezTo>
                  <a:cubicBezTo>
                    <a:pt x="3875771" y="2643862"/>
                    <a:pt x="3873161" y="2679099"/>
                    <a:pt x="3829442" y="2708462"/>
                  </a:cubicBezTo>
                  <a:cubicBezTo>
                    <a:pt x="3798121" y="2729343"/>
                    <a:pt x="3779198" y="2769146"/>
                    <a:pt x="3754402" y="2799815"/>
                  </a:cubicBezTo>
                  <a:cubicBezTo>
                    <a:pt x="3747224" y="2808950"/>
                    <a:pt x="3737436" y="2822001"/>
                    <a:pt x="3728954" y="2822001"/>
                  </a:cubicBezTo>
                  <a:cubicBezTo>
                    <a:pt x="3720471" y="2822001"/>
                    <a:pt x="3708073" y="2810255"/>
                    <a:pt x="3702853" y="2801120"/>
                  </a:cubicBezTo>
                  <a:cubicBezTo>
                    <a:pt x="3644126" y="2699979"/>
                    <a:pt x="3586051" y="2598186"/>
                    <a:pt x="3527324" y="2496393"/>
                  </a:cubicBezTo>
                  <a:cubicBezTo>
                    <a:pt x="3509706" y="2465724"/>
                    <a:pt x="3511664" y="2439623"/>
                    <a:pt x="3530587" y="2407650"/>
                  </a:cubicBezTo>
                  <a:cubicBezTo>
                    <a:pt x="3549510" y="2375676"/>
                    <a:pt x="3567781" y="2333915"/>
                    <a:pt x="3563213" y="2299331"/>
                  </a:cubicBezTo>
                  <a:cubicBezTo>
                    <a:pt x="3551468" y="2217766"/>
                    <a:pt x="3530587" y="2136853"/>
                    <a:pt x="3503834" y="2058551"/>
                  </a:cubicBezTo>
                  <a:cubicBezTo>
                    <a:pt x="3472513" y="1965893"/>
                    <a:pt x="3428794" y="1878455"/>
                    <a:pt x="3440539" y="1776009"/>
                  </a:cubicBezTo>
                  <a:cubicBezTo>
                    <a:pt x="3451632" y="1678131"/>
                    <a:pt x="3446412" y="1575685"/>
                    <a:pt x="3534502" y="1503255"/>
                  </a:cubicBezTo>
                  <a:cubicBezTo>
                    <a:pt x="3604975" y="1445181"/>
                    <a:pt x="3621288" y="1370141"/>
                    <a:pt x="3600407" y="1282703"/>
                  </a:cubicBezTo>
                  <a:cubicBezTo>
                    <a:pt x="3560603" y="1113700"/>
                    <a:pt x="3555383" y="942086"/>
                    <a:pt x="3575611" y="769821"/>
                  </a:cubicBezTo>
                  <a:cubicBezTo>
                    <a:pt x="3578221" y="746983"/>
                    <a:pt x="3574958" y="713704"/>
                    <a:pt x="3559951" y="700654"/>
                  </a:cubicBezTo>
                  <a:cubicBezTo>
                    <a:pt x="3481648" y="631486"/>
                    <a:pt x="3406608" y="554489"/>
                    <a:pt x="3316560" y="504897"/>
                  </a:cubicBezTo>
                  <a:cubicBezTo>
                    <a:pt x="3136464" y="406366"/>
                    <a:pt x="2958978" y="307183"/>
                    <a:pt x="2816076" y="156451"/>
                  </a:cubicBezTo>
                  <a:cubicBezTo>
                    <a:pt x="2753434" y="89241"/>
                    <a:pt x="2674479" y="61835"/>
                    <a:pt x="2583126" y="58572"/>
                  </a:cubicBezTo>
                  <a:cubicBezTo>
                    <a:pt x="2485900" y="55310"/>
                    <a:pt x="2388675" y="46827"/>
                    <a:pt x="2291449" y="38997"/>
                  </a:cubicBezTo>
                  <a:cubicBezTo>
                    <a:pt x="2162902" y="28556"/>
                    <a:pt x="2031745" y="-4722"/>
                    <a:pt x="1906461" y="10286"/>
                  </a:cubicBezTo>
                  <a:cubicBezTo>
                    <a:pt x="1693087" y="35734"/>
                    <a:pt x="1481670" y="85978"/>
                    <a:pt x="1272210" y="136875"/>
                  </a:cubicBezTo>
                  <a:cubicBezTo>
                    <a:pt x="1168459" y="162323"/>
                    <a:pt x="1064709" y="201475"/>
                    <a:pt x="970093" y="251066"/>
                  </a:cubicBezTo>
                  <a:cubicBezTo>
                    <a:pt x="827191" y="326759"/>
                    <a:pt x="803047" y="452695"/>
                    <a:pt x="890485" y="587767"/>
                  </a:cubicBezTo>
                  <a:cubicBezTo>
                    <a:pt x="908756" y="615826"/>
                    <a:pt x="928984" y="643232"/>
                    <a:pt x="948560" y="670638"/>
                  </a:cubicBezTo>
                  <a:cubicBezTo>
                    <a:pt x="1019032" y="769821"/>
                    <a:pt x="1081022" y="872919"/>
                    <a:pt x="1099945" y="995593"/>
                  </a:cubicBezTo>
                  <a:cubicBezTo>
                    <a:pt x="1133876" y="1216798"/>
                    <a:pt x="1071234" y="1414512"/>
                    <a:pt x="945297" y="1593303"/>
                  </a:cubicBezTo>
                  <a:cubicBezTo>
                    <a:pt x="887223" y="1675521"/>
                    <a:pt x="816750" y="1749908"/>
                    <a:pt x="754108" y="1828863"/>
                  </a:cubicBezTo>
                  <a:cubicBezTo>
                    <a:pt x="661450" y="1946317"/>
                    <a:pt x="567487" y="2063771"/>
                    <a:pt x="574012" y="2226249"/>
                  </a:cubicBezTo>
                  <a:cubicBezTo>
                    <a:pt x="574665" y="2234731"/>
                    <a:pt x="571402" y="2243867"/>
                    <a:pt x="568140" y="2252350"/>
                  </a:cubicBezTo>
                  <a:cubicBezTo>
                    <a:pt x="529641" y="2352838"/>
                    <a:pt x="492447" y="2453979"/>
                    <a:pt x="451991" y="2553162"/>
                  </a:cubicBezTo>
                  <a:cubicBezTo>
                    <a:pt x="428500" y="2609931"/>
                    <a:pt x="420670" y="2663438"/>
                    <a:pt x="446771" y="2721513"/>
                  </a:cubicBezTo>
                  <a:cubicBezTo>
                    <a:pt x="480702" y="2796552"/>
                    <a:pt x="474177" y="2815476"/>
                    <a:pt x="406967" y="2862457"/>
                  </a:cubicBezTo>
                  <a:cubicBezTo>
                    <a:pt x="388044" y="2875508"/>
                    <a:pt x="367816" y="2887253"/>
                    <a:pt x="348892" y="2900303"/>
                  </a:cubicBezTo>
                  <a:cubicBezTo>
                    <a:pt x="283640" y="2944022"/>
                    <a:pt x="234701" y="3000792"/>
                    <a:pt x="231439" y="3081052"/>
                  </a:cubicBezTo>
                  <a:cubicBezTo>
                    <a:pt x="226218" y="3195895"/>
                    <a:pt x="182500" y="3296384"/>
                    <a:pt x="140086" y="3400135"/>
                  </a:cubicBezTo>
                  <a:cubicBezTo>
                    <a:pt x="112680" y="3466692"/>
                    <a:pt x="95714" y="3539122"/>
                    <a:pt x="87231" y="3610247"/>
                  </a:cubicBezTo>
                  <a:cubicBezTo>
                    <a:pt x="59825" y="3832104"/>
                    <a:pt x="74181" y="4053961"/>
                    <a:pt x="98977" y="4275166"/>
                  </a:cubicBezTo>
                  <a:cubicBezTo>
                    <a:pt x="108765" y="4364562"/>
                    <a:pt x="118552" y="4455915"/>
                    <a:pt x="143348" y="4542047"/>
                  </a:cubicBezTo>
                  <a:cubicBezTo>
                    <a:pt x="157051" y="4590334"/>
                    <a:pt x="157704" y="4630790"/>
                    <a:pt x="143348" y="4675162"/>
                  </a:cubicBezTo>
                  <a:cubicBezTo>
                    <a:pt x="104849" y="4798488"/>
                    <a:pt x="61131" y="4921162"/>
                    <a:pt x="28504" y="5045794"/>
                  </a:cubicBezTo>
                  <a:cubicBezTo>
                    <a:pt x="-18477" y="5228500"/>
                    <a:pt x="-14562" y="5407943"/>
                    <a:pt x="95062" y="5572379"/>
                  </a:cubicBezTo>
                  <a:cubicBezTo>
                    <a:pt x="124425" y="5616750"/>
                    <a:pt x="150526" y="5663732"/>
                    <a:pt x="177932" y="5709408"/>
                  </a:cubicBezTo>
                  <a:cubicBezTo>
                    <a:pt x="299301" y="5911037"/>
                    <a:pt x="407619" y="6117886"/>
                    <a:pt x="429805" y="6358015"/>
                  </a:cubicBezTo>
                  <a:cubicBezTo>
                    <a:pt x="432415" y="6389336"/>
                    <a:pt x="445466" y="6420004"/>
                    <a:pt x="457211" y="6449368"/>
                  </a:cubicBezTo>
                  <a:cubicBezTo>
                    <a:pt x="478744" y="6501569"/>
                    <a:pt x="491795" y="6505484"/>
                    <a:pt x="532251" y="6466333"/>
                  </a:cubicBezTo>
                  <a:cubicBezTo>
                    <a:pt x="572055" y="6428487"/>
                    <a:pt x="611206" y="6430444"/>
                    <a:pt x="652967" y="6457197"/>
                  </a:cubicBezTo>
                  <a:cubicBezTo>
                    <a:pt x="673848" y="6470248"/>
                    <a:pt x="694076" y="6486561"/>
                    <a:pt x="710389" y="6504832"/>
                  </a:cubicBezTo>
                  <a:cubicBezTo>
                    <a:pt x="801742" y="6609888"/>
                    <a:pt x="904841" y="6708418"/>
                    <a:pt x="922459" y="6857193"/>
                  </a:cubicBezTo>
                  <a:cubicBezTo>
                    <a:pt x="936814" y="6858498"/>
                    <a:pt x="945950" y="6859804"/>
                    <a:pt x="954432" y="6859804"/>
                  </a:cubicBezTo>
                  <a:cubicBezTo>
                    <a:pt x="1837294" y="6857846"/>
                    <a:pt x="2720155" y="6855888"/>
                    <a:pt x="3603017" y="6852625"/>
                  </a:cubicBezTo>
                  <a:cubicBezTo>
                    <a:pt x="3622592" y="6852625"/>
                    <a:pt x="3642168" y="6838270"/>
                    <a:pt x="3663049" y="6829787"/>
                  </a:cubicBezTo>
                  <a:cubicBezTo>
                    <a:pt x="3663702" y="6831093"/>
                    <a:pt x="3666311" y="6836965"/>
                    <a:pt x="3668922" y="6843491"/>
                  </a:cubicBezTo>
                  <a:cubicBezTo>
                    <a:pt x="3792248" y="6622286"/>
                    <a:pt x="3848365" y="6386073"/>
                    <a:pt x="3858805" y="6138115"/>
                  </a:cubicBezTo>
                  <a:cubicBezTo>
                    <a:pt x="3863373" y="6031101"/>
                    <a:pt x="3901872" y="5948231"/>
                    <a:pt x="3994530" y="5888852"/>
                  </a:cubicBezTo>
                  <a:cubicBezTo>
                    <a:pt x="4119814" y="5808591"/>
                    <a:pt x="4237268" y="5716586"/>
                    <a:pt x="4397136" y="5710713"/>
                  </a:cubicBezTo>
                  <a:cubicBezTo>
                    <a:pt x="4469566" y="5708103"/>
                    <a:pt x="4480006" y="5675477"/>
                    <a:pt x="4444770" y="5610225"/>
                  </a:cubicBezTo>
                  <a:cubicBezTo>
                    <a:pt x="4425194" y="5574336"/>
                    <a:pt x="4435634" y="5551498"/>
                    <a:pt x="4468913" y="5537795"/>
                  </a:cubicBezTo>
                  <a:cubicBezTo>
                    <a:pt x="4504802" y="5523440"/>
                    <a:pt x="4544606" y="5517567"/>
                    <a:pt x="4579842" y="5501254"/>
                  </a:cubicBezTo>
                  <a:cubicBezTo>
                    <a:pt x="4608553" y="5488203"/>
                    <a:pt x="4643789" y="5469933"/>
                    <a:pt x="4655534" y="5444485"/>
                  </a:cubicBezTo>
                  <a:cubicBezTo>
                    <a:pt x="4673805" y="5404681"/>
                    <a:pt x="4696643" y="5392283"/>
                    <a:pt x="4736447" y="5391630"/>
                  </a:cubicBezTo>
                  <a:cubicBezTo>
                    <a:pt x="4780818" y="5391630"/>
                    <a:pt x="4819969" y="5381842"/>
                    <a:pt x="4853901" y="5343996"/>
                  </a:cubicBezTo>
                  <a:cubicBezTo>
                    <a:pt x="4898272" y="5295709"/>
                    <a:pt x="4949821" y="5253948"/>
                    <a:pt x="5003328" y="5215449"/>
                  </a:cubicBezTo>
                  <a:cubicBezTo>
                    <a:pt x="5079673" y="5161290"/>
                    <a:pt x="5170373" y="5123444"/>
                    <a:pt x="5236278" y="5059497"/>
                  </a:cubicBezTo>
                  <a:cubicBezTo>
                    <a:pt x="5343292" y="4956398"/>
                    <a:pt x="5473144" y="4875486"/>
                    <a:pt x="5549489" y="4738456"/>
                  </a:cubicBezTo>
                  <a:cubicBezTo>
                    <a:pt x="5601038" y="4646451"/>
                    <a:pt x="5670857" y="4564233"/>
                    <a:pt x="5732195" y="4478100"/>
                  </a:cubicBezTo>
                  <a:cubicBezTo>
                    <a:pt x="5736110" y="4472228"/>
                    <a:pt x="5740677" y="4466355"/>
                    <a:pt x="5745897" y="4462440"/>
                  </a:cubicBezTo>
                  <a:cubicBezTo>
                    <a:pt x="5826810" y="4396535"/>
                    <a:pt x="5863351" y="4275819"/>
                    <a:pt x="5831378" y="4177940"/>
                  </a:cubicBezTo>
                  <a:cubicBezTo>
                    <a:pt x="5751770" y="4260158"/>
                    <a:pt x="5667595" y="4337808"/>
                    <a:pt x="5595165" y="4425246"/>
                  </a:cubicBezTo>
                  <a:cubicBezTo>
                    <a:pt x="5533176" y="4500286"/>
                    <a:pt x="5484889" y="4586419"/>
                    <a:pt x="5429425" y="4667331"/>
                  </a:cubicBezTo>
                  <a:cubicBezTo>
                    <a:pt x="5424857" y="4673857"/>
                    <a:pt x="5414417" y="4676467"/>
                    <a:pt x="5407891" y="4681687"/>
                  </a:cubicBezTo>
                  <a:cubicBezTo>
                    <a:pt x="5373308" y="4710398"/>
                    <a:pt x="5338072" y="4739109"/>
                    <a:pt x="5304140" y="4769125"/>
                  </a:cubicBezTo>
                  <a:cubicBezTo>
                    <a:pt x="5261074" y="4808276"/>
                    <a:pt x="5218660" y="4848732"/>
                    <a:pt x="5176246" y="4888536"/>
                  </a:cubicBezTo>
                  <a:cubicBezTo>
                    <a:pt x="5172984" y="4884621"/>
                    <a:pt x="5169721" y="4880706"/>
                    <a:pt x="5165806" y="4877443"/>
                  </a:cubicBezTo>
                  <a:cubicBezTo>
                    <a:pt x="5197779" y="4842860"/>
                    <a:pt x="5239541" y="4812844"/>
                    <a:pt x="5259769" y="4772388"/>
                  </a:cubicBezTo>
                  <a:cubicBezTo>
                    <a:pt x="5303488" y="4683644"/>
                    <a:pt x="5375265" y="4626875"/>
                    <a:pt x="5449000" y="4567496"/>
                  </a:cubicBezTo>
                  <a:cubicBezTo>
                    <a:pt x="5484889" y="4538785"/>
                    <a:pt x="5511642" y="4497676"/>
                    <a:pt x="5537091" y="4458524"/>
                  </a:cubicBezTo>
                  <a:cubicBezTo>
                    <a:pt x="5582767" y="4389357"/>
                    <a:pt x="5625833" y="4318232"/>
                    <a:pt x="5666290" y="4245803"/>
                  </a:cubicBezTo>
                  <a:cubicBezTo>
                    <a:pt x="5685865" y="4211871"/>
                    <a:pt x="5696958" y="4172720"/>
                    <a:pt x="5713271" y="4136831"/>
                  </a:cubicBezTo>
                  <a:cubicBezTo>
                    <a:pt x="5720449" y="4119866"/>
                    <a:pt x="5725669" y="4097680"/>
                    <a:pt x="5739372" y="4088545"/>
                  </a:cubicBezTo>
                  <a:cubicBezTo>
                    <a:pt x="5809192" y="4038953"/>
                    <a:pt x="5858131" y="3900619"/>
                    <a:pt x="5830073" y="3811876"/>
                  </a:cubicBezTo>
                  <a:cubicBezTo>
                    <a:pt x="5815065" y="3822969"/>
                    <a:pt x="5798099" y="3830799"/>
                    <a:pt x="5787659" y="3843197"/>
                  </a:cubicBezTo>
                  <a:cubicBezTo>
                    <a:pt x="5718491" y="3928677"/>
                    <a:pt x="5649324" y="4014810"/>
                    <a:pt x="5582767" y="4101595"/>
                  </a:cubicBezTo>
                  <a:cubicBezTo>
                    <a:pt x="5520778" y="4182508"/>
                    <a:pt x="5460746" y="4264726"/>
                    <a:pt x="5400061" y="4346291"/>
                  </a:cubicBezTo>
                  <a:cubicBezTo>
                    <a:pt x="5394188" y="4342376"/>
                    <a:pt x="5388316" y="4338461"/>
                    <a:pt x="5381791" y="4334545"/>
                  </a:cubicBezTo>
                  <a:cubicBezTo>
                    <a:pt x="5413112" y="4257548"/>
                    <a:pt x="5435297" y="4174678"/>
                    <a:pt x="5478364" y="4104858"/>
                  </a:cubicBezTo>
                  <a:cubicBezTo>
                    <a:pt x="5527955" y="4024598"/>
                    <a:pt x="5598428" y="3957388"/>
                    <a:pt x="5631054" y="3864730"/>
                  </a:cubicBezTo>
                  <a:cubicBezTo>
                    <a:pt x="5648672" y="3813181"/>
                    <a:pt x="5681298" y="3766199"/>
                    <a:pt x="5696958" y="3714650"/>
                  </a:cubicBezTo>
                  <a:cubicBezTo>
                    <a:pt x="5706746" y="3683329"/>
                    <a:pt x="5697611" y="3646135"/>
                    <a:pt x="5696958" y="3612204"/>
                  </a:cubicBezTo>
                  <a:cubicBezTo>
                    <a:pt x="5667595" y="3631780"/>
                    <a:pt x="5632359" y="3646135"/>
                    <a:pt x="5608868" y="3671584"/>
                  </a:cubicBezTo>
                  <a:cubicBezTo>
                    <a:pt x="5509032" y="3782512"/>
                    <a:pt x="5414417" y="3896704"/>
                    <a:pt x="5315233" y="4008285"/>
                  </a:cubicBezTo>
                  <a:cubicBezTo>
                    <a:pt x="5287175" y="4039606"/>
                    <a:pt x="5250634" y="4063749"/>
                    <a:pt x="5219313" y="4092460"/>
                  </a:cubicBezTo>
                  <a:cubicBezTo>
                    <a:pt x="5199085" y="4111383"/>
                    <a:pt x="5178856" y="4131611"/>
                    <a:pt x="5161891" y="4153797"/>
                  </a:cubicBezTo>
                  <a:cubicBezTo>
                    <a:pt x="5105774" y="4228837"/>
                    <a:pt x="5052267" y="4305835"/>
                    <a:pt x="4996803" y="4380875"/>
                  </a:cubicBezTo>
                  <a:cubicBezTo>
                    <a:pt x="4988320" y="4391967"/>
                    <a:pt x="4973312" y="4398492"/>
                    <a:pt x="4961567" y="4406976"/>
                  </a:cubicBezTo>
                  <a:cubicBezTo>
                    <a:pt x="4956347" y="4403713"/>
                    <a:pt x="4951126" y="4399798"/>
                    <a:pt x="4946559" y="4396535"/>
                  </a:cubicBezTo>
                  <a:cubicBezTo>
                    <a:pt x="4969397" y="4348249"/>
                    <a:pt x="4985058" y="4293437"/>
                    <a:pt x="5017031" y="4252328"/>
                  </a:cubicBezTo>
                  <a:cubicBezTo>
                    <a:pt x="5111647" y="4128349"/>
                    <a:pt x="5206915" y="4004370"/>
                    <a:pt x="5313928" y="3891484"/>
                  </a:cubicBezTo>
                  <a:cubicBezTo>
                    <a:pt x="5404629" y="3795563"/>
                    <a:pt x="5440517" y="3676151"/>
                    <a:pt x="5488151" y="3561307"/>
                  </a:cubicBezTo>
                  <a:cubicBezTo>
                    <a:pt x="5490762" y="3554782"/>
                    <a:pt x="5491414" y="3547605"/>
                    <a:pt x="5491414" y="3540427"/>
                  </a:cubicBezTo>
                  <a:cubicBezTo>
                    <a:pt x="5491414" y="3501928"/>
                    <a:pt x="5467923" y="3486920"/>
                    <a:pt x="5436602" y="3509758"/>
                  </a:cubicBezTo>
                  <a:cubicBezTo>
                    <a:pt x="5414417" y="3526072"/>
                    <a:pt x="5400061" y="3552172"/>
                    <a:pt x="5379833" y="3572400"/>
                  </a:cubicBezTo>
                  <a:cubicBezTo>
                    <a:pt x="5361562" y="3591324"/>
                    <a:pt x="5342639" y="3620687"/>
                    <a:pt x="5321759" y="3622645"/>
                  </a:cubicBezTo>
                  <a:cubicBezTo>
                    <a:pt x="5246719" y="3630475"/>
                    <a:pt x="5210830" y="3683329"/>
                    <a:pt x="5171026" y="3735531"/>
                  </a:cubicBezTo>
                  <a:cubicBezTo>
                    <a:pt x="5145578" y="3768157"/>
                    <a:pt x="5110994" y="3792953"/>
                    <a:pt x="5081631" y="3822969"/>
                  </a:cubicBezTo>
                  <a:cubicBezTo>
                    <a:pt x="5017031" y="3889526"/>
                    <a:pt x="4919805" y="3926067"/>
                    <a:pt x="4907407" y="4040911"/>
                  </a:cubicBezTo>
                  <a:cubicBezTo>
                    <a:pt x="4899577" y="4114646"/>
                    <a:pt x="4833673" y="4159017"/>
                    <a:pt x="4772988" y="4198169"/>
                  </a:cubicBezTo>
                  <a:cubicBezTo>
                    <a:pt x="4731879" y="4224922"/>
                    <a:pt x="4695990" y="4253633"/>
                    <a:pt x="4696643" y="4311707"/>
                  </a:cubicBezTo>
                  <a:cubicBezTo>
                    <a:pt x="4696643" y="4324758"/>
                    <a:pt x="4668585" y="4338461"/>
                    <a:pt x="4652272" y="4350858"/>
                  </a:cubicBezTo>
                  <a:cubicBezTo>
                    <a:pt x="4636611" y="4362604"/>
                    <a:pt x="4614425" y="4369129"/>
                    <a:pt x="4604637" y="4384137"/>
                  </a:cubicBezTo>
                  <a:cubicBezTo>
                    <a:pt x="4538733" y="4488541"/>
                    <a:pt x="4476091" y="4596207"/>
                    <a:pt x="4409534" y="4700610"/>
                  </a:cubicBezTo>
                  <a:cubicBezTo>
                    <a:pt x="4387348" y="4735194"/>
                    <a:pt x="4354722" y="4763252"/>
                    <a:pt x="4327316" y="4794573"/>
                  </a:cubicBezTo>
                  <a:cubicBezTo>
                    <a:pt x="4321443" y="4791963"/>
                    <a:pt x="4315570" y="4789353"/>
                    <a:pt x="4309698" y="4787395"/>
                  </a:cubicBezTo>
                  <a:cubicBezTo>
                    <a:pt x="4312961" y="4760642"/>
                    <a:pt x="4309045" y="4730626"/>
                    <a:pt x="4320138" y="4708440"/>
                  </a:cubicBezTo>
                  <a:cubicBezTo>
                    <a:pt x="4346239" y="4656891"/>
                    <a:pt x="4380170" y="4609257"/>
                    <a:pt x="4409534" y="4559013"/>
                  </a:cubicBezTo>
                  <a:cubicBezTo>
                    <a:pt x="4423889" y="4535522"/>
                    <a:pt x="4446727" y="4510074"/>
                    <a:pt x="4446727" y="4485930"/>
                  </a:cubicBezTo>
                  <a:cubicBezTo>
                    <a:pt x="4445422" y="4374349"/>
                    <a:pt x="4502844" y="4295394"/>
                    <a:pt x="4579189" y="4224270"/>
                  </a:cubicBezTo>
                  <a:cubicBezTo>
                    <a:pt x="4594197" y="4209914"/>
                    <a:pt x="4608553" y="4192948"/>
                    <a:pt x="4617688" y="4174025"/>
                  </a:cubicBezTo>
                  <a:cubicBezTo>
                    <a:pt x="4646399" y="4113993"/>
                    <a:pt x="4673152" y="4052004"/>
                    <a:pt x="4699906" y="3990666"/>
                  </a:cubicBezTo>
                  <a:cubicBezTo>
                    <a:pt x="4709693" y="3967828"/>
                    <a:pt x="4723396" y="3944990"/>
                    <a:pt x="4726007" y="3921499"/>
                  </a:cubicBezTo>
                  <a:cubicBezTo>
                    <a:pt x="4727964" y="3902576"/>
                    <a:pt x="4719481" y="3879085"/>
                    <a:pt x="4707736" y="3864078"/>
                  </a:cubicBezTo>
                  <a:cubicBezTo>
                    <a:pt x="4701863" y="3857552"/>
                    <a:pt x="4671847" y="3861467"/>
                    <a:pt x="4660754" y="3870603"/>
                  </a:cubicBezTo>
                  <a:cubicBezTo>
                    <a:pt x="4634654" y="3892788"/>
                    <a:pt x="4613120" y="3921499"/>
                    <a:pt x="4589629" y="3946948"/>
                  </a:cubicBezTo>
                  <a:cubicBezTo>
                    <a:pt x="4562223" y="3976311"/>
                    <a:pt x="4538733" y="4013505"/>
                    <a:pt x="4504802" y="4031776"/>
                  </a:cubicBezTo>
                  <a:cubicBezTo>
                    <a:pt x="4458473" y="4057224"/>
                    <a:pt x="4428457" y="4087240"/>
                    <a:pt x="4411491" y="4138137"/>
                  </a:cubicBezTo>
                  <a:cubicBezTo>
                    <a:pt x="4400398" y="4171415"/>
                    <a:pt x="4379517" y="4206651"/>
                    <a:pt x="4352764" y="4229490"/>
                  </a:cubicBezTo>
                  <a:cubicBezTo>
                    <a:pt x="4305783" y="4269293"/>
                    <a:pt x="4245098" y="4294742"/>
                    <a:pt x="4246403" y="4370434"/>
                  </a:cubicBezTo>
                  <a:cubicBezTo>
                    <a:pt x="4246403" y="4377612"/>
                    <a:pt x="4237268" y="4385442"/>
                    <a:pt x="4230743" y="4391315"/>
                  </a:cubicBezTo>
                  <a:cubicBezTo>
                    <a:pt x="4187676" y="4431771"/>
                    <a:pt x="4185066" y="4483973"/>
                    <a:pt x="4179846" y="4538132"/>
                  </a:cubicBezTo>
                  <a:cubicBezTo>
                    <a:pt x="4175931" y="4585114"/>
                    <a:pt x="4160923" y="4630790"/>
                    <a:pt x="4149830" y="4677119"/>
                  </a:cubicBezTo>
                  <a:cubicBezTo>
                    <a:pt x="4133517" y="4748897"/>
                    <a:pt x="4115246" y="4820674"/>
                    <a:pt x="4100238" y="4892451"/>
                  </a:cubicBezTo>
                  <a:cubicBezTo>
                    <a:pt x="4091755" y="4932255"/>
                    <a:pt x="4095018" y="4975322"/>
                    <a:pt x="4080663" y="5012515"/>
                  </a:cubicBezTo>
                  <a:cubicBezTo>
                    <a:pt x="4046079" y="5100606"/>
                    <a:pt x="4007580" y="5188043"/>
                    <a:pt x="3963209" y="5271566"/>
                  </a:cubicBezTo>
                  <a:cubicBezTo>
                    <a:pt x="3927973" y="5338776"/>
                    <a:pt x="3882949" y="5400766"/>
                    <a:pt x="3838577" y="5462755"/>
                  </a:cubicBezTo>
                  <a:cubicBezTo>
                    <a:pt x="3829442" y="5475806"/>
                    <a:pt x="3807256" y="5479068"/>
                    <a:pt x="3791596" y="5487551"/>
                  </a:cubicBezTo>
                  <a:cubicBezTo>
                    <a:pt x="3782460" y="5467975"/>
                    <a:pt x="3763537" y="5447747"/>
                    <a:pt x="3765495" y="5429476"/>
                  </a:cubicBezTo>
                  <a:cubicBezTo>
                    <a:pt x="3770063" y="5385758"/>
                    <a:pt x="3781808" y="5342691"/>
                    <a:pt x="3796163" y="5300930"/>
                  </a:cubicBezTo>
                  <a:cubicBezTo>
                    <a:pt x="3880991" y="5041879"/>
                    <a:pt x="3972344" y="4784133"/>
                    <a:pt x="4051952" y="4523124"/>
                  </a:cubicBezTo>
                  <a:cubicBezTo>
                    <a:pt x="4095018" y="4381527"/>
                    <a:pt x="4120467" y="4234057"/>
                    <a:pt x="4153745" y="4089197"/>
                  </a:cubicBezTo>
                  <a:cubicBezTo>
                    <a:pt x="4162228" y="4052656"/>
                    <a:pt x="4167448" y="4007632"/>
                    <a:pt x="4211820" y="4002412"/>
                  </a:cubicBezTo>
                  <a:cubicBezTo>
                    <a:pt x="4275114" y="3995234"/>
                    <a:pt x="4316876" y="3958040"/>
                    <a:pt x="4354069" y="3916932"/>
                  </a:cubicBezTo>
                  <a:cubicBezTo>
                    <a:pt x="4434329" y="3828189"/>
                    <a:pt x="4521115" y="3742056"/>
                    <a:pt x="4541343" y="3615467"/>
                  </a:cubicBezTo>
                  <a:cubicBezTo>
                    <a:pt x="4542648" y="3606332"/>
                    <a:pt x="4551783" y="3597196"/>
                    <a:pt x="4558961" y="3589366"/>
                  </a:cubicBezTo>
                  <a:cubicBezTo>
                    <a:pt x="4591587" y="3551520"/>
                    <a:pt x="4594197" y="3506496"/>
                    <a:pt x="4567444" y="3470607"/>
                  </a:cubicBezTo>
                  <a:cubicBezTo>
                    <a:pt x="4524377" y="3411880"/>
                    <a:pt x="4530250" y="3364246"/>
                    <a:pt x="4570054" y="3306824"/>
                  </a:cubicBezTo>
                  <a:cubicBezTo>
                    <a:pt x="4611163" y="3247445"/>
                    <a:pt x="4599417" y="3204378"/>
                    <a:pt x="4542648" y="3150219"/>
                  </a:cubicBezTo>
                  <a:cubicBezTo>
                    <a:pt x="4527640" y="3135864"/>
                    <a:pt x="4516547" y="3118245"/>
                    <a:pt x="4504149" y="3101280"/>
                  </a:cubicBezTo>
                  <a:cubicBezTo>
                    <a:pt x="4568749" y="3037333"/>
                    <a:pt x="4553741" y="2961640"/>
                    <a:pt x="4541343" y="2889210"/>
                  </a:cubicBezTo>
                  <a:cubicBezTo>
                    <a:pt x="4530250" y="2825263"/>
                    <a:pt x="4513284" y="2819391"/>
                    <a:pt x="4449337" y="2822653"/>
                  </a:cubicBezTo>
                  <a:cubicBezTo>
                    <a:pt x="4371687" y="2826568"/>
                    <a:pt x="4294037" y="2827221"/>
                    <a:pt x="4216387" y="2821348"/>
                  </a:cubicBezTo>
                  <a:cubicBezTo>
                    <a:pt x="4181151" y="2818738"/>
                    <a:pt x="4160923" y="2821348"/>
                    <a:pt x="4151788" y="2861805"/>
                  </a:cubicBezTo>
                  <a:cubicBezTo>
                    <a:pt x="4141347" y="2835704"/>
                    <a:pt x="4134169" y="2814170"/>
                    <a:pt x="4132864" y="2791985"/>
                  </a:cubicBezTo>
                  <a:cubicBezTo>
                    <a:pt x="4118509" y="2581220"/>
                    <a:pt x="4099586" y="2370456"/>
                    <a:pt x="4091755" y="2159692"/>
                  </a:cubicBezTo>
                  <a:cubicBezTo>
                    <a:pt x="4080663" y="1847134"/>
                    <a:pt x="4096976" y="1535229"/>
                    <a:pt x="4143957" y="1224628"/>
                  </a:cubicBezTo>
                  <a:cubicBezTo>
                    <a:pt x="4178541" y="998203"/>
                    <a:pt x="4227480" y="776999"/>
                    <a:pt x="4358637" y="583852"/>
                  </a:cubicBezTo>
                  <a:cubicBezTo>
                    <a:pt x="4373645" y="561666"/>
                    <a:pt x="4403661" y="549269"/>
                    <a:pt x="4427152" y="532303"/>
                  </a:cubicBezTo>
                  <a:cubicBezTo>
                    <a:pt x="4440202" y="553836"/>
                    <a:pt x="4453905" y="575369"/>
                    <a:pt x="4465650" y="598208"/>
                  </a:cubicBezTo>
                  <a:cubicBezTo>
                    <a:pt x="4470870" y="608648"/>
                    <a:pt x="4473481" y="622351"/>
                    <a:pt x="4474133" y="634096"/>
                  </a:cubicBezTo>
                  <a:cubicBezTo>
                    <a:pt x="4479354" y="782871"/>
                    <a:pt x="4489794" y="931646"/>
                    <a:pt x="4486531" y="1080421"/>
                  </a:cubicBezTo>
                  <a:cubicBezTo>
                    <a:pt x="4483921" y="1201138"/>
                    <a:pt x="4479354" y="1195265"/>
                    <a:pt x="4589629" y="1232459"/>
                  </a:cubicBezTo>
                  <a:cubicBezTo>
                    <a:pt x="4780818" y="1297058"/>
                    <a:pt x="4975270" y="1357743"/>
                    <a:pt x="5158628" y="1441918"/>
                  </a:cubicBezTo>
                  <a:cubicBezTo>
                    <a:pt x="5409849" y="1556762"/>
                    <a:pt x="5652587" y="1691834"/>
                    <a:pt x="5898588" y="1818423"/>
                  </a:cubicBezTo>
                  <a:cubicBezTo>
                    <a:pt x="5942306" y="1841261"/>
                    <a:pt x="5987330" y="1871929"/>
                    <a:pt x="6021914" y="1807330"/>
                  </a:cubicBezTo>
                  <a:cubicBezTo>
                    <a:pt x="6097607" y="1868667"/>
                    <a:pt x="6164164" y="1935224"/>
                    <a:pt x="6206577" y="2014179"/>
                  </a:cubicBezTo>
                  <a:cubicBezTo>
                    <a:pt x="6249644" y="2092482"/>
                    <a:pt x="6318811" y="2121845"/>
                    <a:pt x="6387326" y="2160344"/>
                  </a:cubicBezTo>
                  <a:cubicBezTo>
                    <a:pt x="6425172" y="2181877"/>
                    <a:pt x="6464976" y="2201453"/>
                    <a:pt x="6499560" y="2228206"/>
                  </a:cubicBezTo>
                  <a:cubicBezTo>
                    <a:pt x="6550456" y="2267358"/>
                    <a:pt x="6594828" y="2313687"/>
                    <a:pt x="6645725" y="2352838"/>
                  </a:cubicBezTo>
                  <a:cubicBezTo>
                    <a:pt x="6793194" y="2468987"/>
                    <a:pt x="6922394" y="2609279"/>
                    <a:pt x="7093354" y="2694759"/>
                  </a:cubicBezTo>
                  <a:cubicBezTo>
                    <a:pt x="7102490" y="2699327"/>
                    <a:pt x="7108363" y="2709767"/>
                    <a:pt x="7115540" y="2717597"/>
                  </a:cubicBezTo>
                  <a:cubicBezTo>
                    <a:pt x="7155996" y="2760011"/>
                    <a:pt x="7194495" y="2804383"/>
                    <a:pt x="7236909" y="2844839"/>
                  </a:cubicBezTo>
                  <a:cubicBezTo>
                    <a:pt x="7462029" y="3055603"/>
                    <a:pt x="7674751" y="3278113"/>
                    <a:pt x="7850279" y="3531944"/>
                  </a:cubicBezTo>
                  <a:cubicBezTo>
                    <a:pt x="7980783" y="3720523"/>
                    <a:pt x="8106720" y="3912364"/>
                    <a:pt x="8234614" y="4102248"/>
                  </a:cubicBezTo>
                  <a:cubicBezTo>
                    <a:pt x="8250927" y="4126391"/>
                    <a:pt x="8270503" y="4148577"/>
                    <a:pt x="8288773" y="4171415"/>
                  </a:cubicBezTo>
                  <a:cubicBezTo>
                    <a:pt x="8293994" y="4170110"/>
                    <a:pt x="8298561" y="4168805"/>
                    <a:pt x="8303781" y="4167500"/>
                  </a:cubicBezTo>
                  <a:cubicBezTo>
                    <a:pt x="8307696" y="4145314"/>
                    <a:pt x="8314874" y="4123781"/>
                    <a:pt x="8313569" y="4102900"/>
                  </a:cubicBezTo>
                  <a:close/>
                  <a:moveTo>
                    <a:pt x="6930876" y="1771441"/>
                  </a:moveTo>
                  <a:cubicBezTo>
                    <a:pt x="6926961" y="1767526"/>
                    <a:pt x="6925003" y="1761653"/>
                    <a:pt x="6922394" y="1756433"/>
                  </a:cubicBezTo>
                  <a:cubicBezTo>
                    <a:pt x="6922394" y="1756433"/>
                    <a:pt x="6922394" y="1756433"/>
                    <a:pt x="6922394" y="1756433"/>
                  </a:cubicBezTo>
                  <a:cubicBezTo>
                    <a:pt x="6925003" y="1762306"/>
                    <a:pt x="6926961" y="1768179"/>
                    <a:pt x="6930876" y="1771441"/>
                  </a:cubicBezTo>
                  <a:close/>
                </a:path>
              </a:pathLst>
            </a:custGeom>
            <a:solidFill>
              <a:srgbClr val="000000"/>
            </a:solidFill>
            <a:ln w="65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8" name="Graphic 260">
              <a:extLst>
                <a:ext uri="{FF2B5EF4-FFF2-40B4-BE49-F238E27FC236}">
                  <a16:creationId xmlns:a16="http://schemas.microsoft.com/office/drawing/2014/main" id="{43142434-D850-4EE5-9CE2-D33E3729E464}"/>
                </a:ext>
              </a:extLst>
            </p:cNvPr>
            <p:cNvGrpSpPr/>
            <p:nvPr/>
          </p:nvGrpSpPr>
          <p:grpSpPr>
            <a:xfrm>
              <a:off x="4087339" y="169656"/>
              <a:ext cx="6101075" cy="5637785"/>
              <a:chOff x="4087339" y="169656"/>
              <a:chExt cx="6101075" cy="5637785"/>
            </a:xfrm>
            <a:solidFill>
              <a:srgbClr val="FFFFFF"/>
            </a:solidFill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802C7BC-F173-4D19-B707-E6F8867C0586}"/>
                  </a:ext>
                </a:extLst>
              </p:cNvPr>
              <p:cNvSpPr/>
              <p:nvPr/>
            </p:nvSpPr>
            <p:spPr>
              <a:xfrm>
                <a:off x="5989108" y="186621"/>
                <a:ext cx="4195713" cy="3817250"/>
              </a:xfrm>
              <a:custGeom>
                <a:avLst/>
                <a:gdLst>
                  <a:gd name="connsiteX0" fmla="*/ 4189066 w 4195712"/>
                  <a:gd name="connsiteY0" fmla="*/ 3709584 h 3817250"/>
                  <a:gd name="connsiteX1" fmla="*/ 3628549 w 4195712"/>
                  <a:gd name="connsiteY1" fmla="*/ 2435210 h 3817250"/>
                  <a:gd name="connsiteX2" fmla="*/ 2628235 w 4195712"/>
                  <a:gd name="connsiteY2" fmla="*/ 1459690 h 3817250"/>
                  <a:gd name="connsiteX3" fmla="*/ 1671638 w 4195712"/>
                  <a:gd name="connsiteY3" fmla="*/ 827397 h 3817250"/>
                  <a:gd name="connsiteX4" fmla="*/ 537556 w 4195712"/>
                  <a:gd name="connsiteY4" fmla="*/ 201629 h 3817250"/>
                  <a:gd name="connsiteX5" fmla="*/ 566919 w 4195712"/>
                  <a:gd name="connsiteY5" fmla="*/ 247306 h 3817250"/>
                  <a:gd name="connsiteX6" fmla="*/ 507540 w 4195712"/>
                  <a:gd name="connsiteY6" fmla="*/ 241433 h 3817250"/>
                  <a:gd name="connsiteX7" fmla="*/ 430542 w 4195712"/>
                  <a:gd name="connsiteY7" fmla="*/ 257093 h 3817250"/>
                  <a:gd name="connsiteX8" fmla="*/ 363332 w 4195712"/>
                  <a:gd name="connsiteY8" fmla="*/ 252526 h 3817250"/>
                  <a:gd name="connsiteX9" fmla="*/ 286987 w 4195712"/>
                  <a:gd name="connsiteY9" fmla="*/ 259051 h 3817250"/>
                  <a:gd name="connsiteX10" fmla="*/ 227608 w 4195712"/>
                  <a:gd name="connsiteY10" fmla="*/ 347141 h 3817250"/>
                  <a:gd name="connsiteX11" fmla="*/ 145390 w 4195712"/>
                  <a:gd name="connsiteY11" fmla="*/ 410436 h 3817250"/>
                  <a:gd name="connsiteX12" fmla="*/ 144738 w 4195712"/>
                  <a:gd name="connsiteY12" fmla="*/ 307338 h 3817250"/>
                  <a:gd name="connsiteX13" fmla="*/ 178669 w 4195712"/>
                  <a:gd name="connsiteY13" fmla="*/ 182053 h 3817250"/>
                  <a:gd name="connsiteX14" fmla="*/ 250446 w 4195712"/>
                  <a:gd name="connsiteY14" fmla="*/ 122021 h 3817250"/>
                  <a:gd name="connsiteX15" fmla="*/ 431847 w 4195712"/>
                  <a:gd name="connsiteY15" fmla="*/ 160520 h 3817250"/>
                  <a:gd name="connsiteX16" fmla="*/ 379645 w 4195712"/>
                  <a:gd name="connsiteY16" fmla="*/ 135072 h 3817250"/>
                  <a:gd name="connsiteX17" fmla="*/ 211295 w 4195712"/>
                  <a:gd name="connsiteY17" fmla="*/ 69820 h 3817250"/>
                  <a:gd name="connsiteX18" fmla="*/ 111459 w 4195712"/>
                  <a:gd name="connsiteY18" fmla="*/ 0 h 3817250"/>
                  <a:gd name="connsiteX19" fmla="*/ 76876 w 4195712"/>
                  <a:gd name="connsiteY19" fmla="*/ 94616 h 3817250"/>
                  <a:gd name="connsiteX20" fmla="*/ 9013 w 4195712"/>
                  <a:gd name="connsiteY20" fmla="*/ 319083 h 3817250"/>
                  <a:gd name="connsiteX21" fmla="*/ 89926 w 4195712"/>
                  <a:gd name="connsiteY21" fmla="*/ 457418 h 3817250"/>
                  <a:gd name="connsiteX22" fmla="*/ 158441 w 4195712"/>
                  <a:gd name="connsiteY22" fmla="*/ 465900 h 3817250"/>
                  <a:gd name="connsiteX23" fmla="*/ 245226 w 4195712"/>
                  <a:gd name="connsiteY23" fmla="*/ 407173 h 3817250"/>
                  <a:gd name="connsiteX24" fmla="*/ 429237 w 4195712"/>
                  <a:gd name="connsiteY24" fmla="*/ 317125 h 3817250"/>
                  <a:gd name="connsiteX25" fmla="*/ 925154 w 4195712"/>
                  <a:gd name="connsiteY25" fmla="*/ 524627 h 3817250"/>
                  <a:gd name="connsiteX26" fmla="*/ 2416818 w 4195712"/>
                  <a:gd name="connsiteY26" fmla="*/ 1395091 h 3817250"/>
                  <a:gd name="connsiteX27" fmla="*/ 3596577 w 4195712"/>
                  <a:gd name="connsiteY27" fmla="*/ 2465879 h 3817250"/>
                  <a:gd name="connsiteX28" fmla="*/ 3660523 w 4195712"/>
                  <a:gd name="connsiteY28" fmla="*/ 2552011 h 3817250"/>
                  <a:gd name="connsiteX29" fmla="*/ 3644210 w 4195712"/>
                  <a:gd name="connsiteY29" fmla="*/ 2565714 h 3817250"/>
                  <a:gd name="connsiteX30" fmla="*/ 3621372 w 4195712"/>
                  <a:gd name="connsiteY30" fmla="*/ 2530478 h 3817250"/>
                  <a:gd name="connsiteX31" fmla="*/ 2648463 w 4195712"/>
                  <a:gd name="connsiteY31" fmla="*/ 1636524 h 3817250"/>
                  <a:gd name="connsiteX32" fmla="*/ 959084 w 4195712"/>
                  <a:gd name="connsiteY32" fmla="*/ 641429 h 3817250"/>
                  <a:gd name="connsiteX33" fmla="*/ 609333 w 4195712"/>
                  <a:gd name="connsiteY33" fmla="*/ 497874 h 3817250"/>
                  <a:gd name="connsiteX34" fmla="*/ 492532 w 4195712"/>
                  <a:gd name="connsiteY34" fmla="*/ 582702 h 3817250"/>
                  <a:gd name="connsiteX35" fmla="*/ 477524 w 4195712"/>
                  <a:gd name="connsiteY35" fmla="*/ 958554 h 3817250"/>
                  <a:gd name="connsiteX36" fmla="*/ 533641 w 4195712"/>
                  <a:gd name="connsiteY36" fmla="*/ 978782 h 3817250"/>
                  <a:gd name="connsiteX37" fmla="*/ 1262507 w 4195712"/>
                  <a:gd name="connsiteY37" fmla="*/ 1264587 h 3817250"/>
                  <a:gd name="connsiteX38" fmla="*/ 1829548 w 4195712"/>
                  <a:gd name="connsiteY38" fmla="*/ 1560831 h 3817250"/>
                  <a:gd name="connsiteX39" fmla="*/ 1943087 w 4195712"/>
                  <a:gd name="connsiteY39" fmla="*/ 1559526 h 3817250"/>
                  <a:gd name="connsiteX40" fmla="*/ 1977018 w 4195712"/>
                  <a:gd name="connsiteY40" fmla="*/ 1556916 h 3817250"/>
                  <a:gd name="connsiteX41" fmla="*/ 2062498 w 4195712"/>
                  <a:gd name="connsiteY41" fmla="*/ 1622821 h 3817250"/>
                  <a:gd name="connsiteX42" fmla="*/ 2095124 w 4195712"/>
                  <a:gd name="connsiteY42" fmla="*/ 1652837 h 3817250"/>
                  <a:gd name="connsiteX43" fmla="*/ 2145369 w 4195712"/>
                  <a:gd name="connsiteY43" fmla="*/ 1705691 h 3817250"/>
                  <a:gd name="connsiteX44" fmla="*/ 2343083 w 4195712"/>
                  <a:gd name="connsiteY44" fmla="*/ 1907320 h 3817250"/>
                  <a:gd name="connsiteX45" fmla="*/ 2467714 w 4195712"/>
                  <a:gd name="connsiteY45" fmla="*/ 1980403 h 3817250"/>
                  <a:gd name="connsiteX46" fmla="*/ 2945360 w 4195712"/>
                  <a:gd name="connsiteY46" fmla="*/ 2398016 h 3817250"/>
                  <a:gd name="connsiteX47" fmla="*/ 3047805 w 4195712"/>
                  <a:gd name="connsiteY47" fmla="*/ 2422160 h 3817250"/>
                  <a:gd name="connsiteX48" fmla="*/ 3169175 w 4195712"/>
                  <a:gd name="connsiteY48" fmla="*/ 2567019 h 3817250"/>
                  <a:gd name="connsiteX49" fmla="*/ 3398862 w 4195712"/>
                  <a:gd name="connsiteY49" fmla="*/ 2781699 h 3817250"/>
                  <a:gd name="connsiteX50" fmla="*/ 4128382 w 4195712"/>
                  <a:gd name="connsiteY50" fmla="*/ 3738948 h 3817250"/>
                  <a:gd name="connsiteX51" fmla="*/ 4187108 w 4195712"/>
                  <a:gd name="connsiteY51" fmla="*/ 3821166 h 3817250"/>
                  <a:gd name="connsiteX52" fmla="*/ 4200159 w 4195712"/>
                  <a:gd name="connsiteY52" fmla="*/ 3814640 h 3817250"/>
                  <a:gd name="connsiteX53" fmla="*/ 4189066 w 4195712"/>
                  <a:gd name="connsiteY53" fmla="*/ 3709584 h 381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195712" h="3817250">
                    <a:moveTo>
                      <a:pt x="4189066" y="3709584"/>
                    </a:moveTo>
                    <a:cubicBezTo>
                      <a:pt x="4099018" y="3242379"/>
                      <a:pt x="3932625" y="2810410"/>
                      <a:pt x="3628549" y="2435210"/>
                    </a:cubicBezTo>
                    <a:cubicBezTo>
                      <a:pt x="3332958" y="2070450"/>
                      <a:pt x="3025620" y="1719394"/>
                      <a:pt x="2628235" y="1459690"/>
                    </a:cubicBezTo>
                    <a:cubicBezTo>
                      <a:pt x="2308499" y="1250231"/>
                      <a:pt x="1991373" y="1036857"/>
                      <a:pt x="1671638" y="827397"/>
                    </a:cubicBezTo>
                    <a:cubicBezTo>
                      <a:pt x="1309489" y="589879"/>
                      <a:pt x="930374" y="383683"/>
                      <a:pt x="537556" y="201629"/>
                    </a:cubicBezTo>
                    <a:cubicBezTo>
                      <a:pt x="547996" y="217290"/>
                      <a:pt x="557784" y="233603"/>
                      <a:pt x="566919" y="247306"/>
                    </a:cubicBezTo>
                    <a:cubicBezTo>
                      <a:pt x="553869" y="246001"/>
                      <a:pt x="530378" y="240128"/>
                      <a:pt x="507540" y="241433"/>
                    </a:cubicBezTo>
                    <a:cubicBezTo>
                      <a:pt x="481439" y="243391"/>
                      <a:pt x="456643" y="254483"/>
                      <a:pt x="430542" y="257093"/>
                    </a:cubicBezTo>
                    <a:cubicBezTo>
                      <a:pt x="407704" y="259051"/>
                      <a:pt x="375078" y="264924"/>
                      <a:pt x="363332" y="252526"/>
                    </a:cubicBezTo>
                    <a:cubicBezTo>
                      <a:pt x="331359" y="219900"/>
                      <a:pt x="307868" y="234908"/>
                      <a:pt x="286987" y="259051"/>
                    </a:cubicBezTo>
                    <a:cubicBezTo>
                      <a:pt x="264149" y="285804"/>
                      <a:pt x="247184" y="317125"/>
                      <a:pt x="227608" y="347141"/>
                    </a:cubicBezTo>
                    <a:cubicBezTo>
                      <a:pt x="206727" y="378462"/>
                      <a:pt x="191067" y="432622"/>
                      <a:pt x="145390" y="410436"/>
                    </a:cubicBezTo>
                    <a:cubicBezTo>
                      <a:pt x="98409" y="387598"/>
                      <a:pt x="132340" y="343226"/>
                      <a:pt x="144738" y="307338"/>
                    </a:cubicBezTo>
                    <a:cubicBezTo>
                      <a:pt x="158441" y="266229"/>
                      <a:pt x="171491" y="224467"/>
                      <a:pt x="178669" y="182053"/>
                    </a:cubicBezTo>
                    <a:cubicBezTo>
                      <a:pt x="185846" y="138987"/>
                      <a:pt x="209990" y="115496"/>
                      <a:pt x="250446" y="122021"/>
                    </a:cubicBezTo>
                    <a:cubicBezTo>
                      <a:pt x="311783" y="131157"/>
                      <a:pt x="371815" y="146817"/>
                      <a:pt x="431847" y="160520"/>
                    </a:cubicBezTo>
                    <a:cubicBezTo>
                      <a:pt x="414229" y="152038"/>
                      <a:pt x="397916" y="142250"/>
                      <a:pt x="379645" y="135072"/>
                    </a:cubicBezTo>
                    <a:cubicBezTo>
                      <a:pt x="323529" y="112886"/>
                      <a:pt x="265454" y="95268"/>
                      <a:pt x="211295" y="69820"/>
                    </a:cubicBezTo>
                    <a:cubicBezTo>
                      <a:pt x="176059" y="52854"/>
                      <a:pt x="146043" y="24796"/>
                      <a:pt x="111459" y="0"/>
                    </a:cubicBezTo>
                    <a:cubicBezTo>
                      <a:pt x="98409" y="34584"/>
                      <a:pt x="86664" y="64600"/>
                      <a:pt x="76876" y="94616"/>
                    </a:cubicBezTo>
                    <a:cubicBezTo>
                      <a:pt x="53385" y="169003"/>
                      <a:pt x="29894" y="244043"/>
                      <a:pt x="9013" y="319083"/>
                    </a:cubicBezTo>
                    <a:cubicBezTo>
                      <a:pt x="-14477" y="403258"/>
                      <a:pt x="6403" y="437842"/>
                      <a:pt x="89926" y="457418"/>
                    </a:cubicBezTo>
                    <a:cubicBezTo>
                      <a:pt x="112112" y="462638"/>
                      <a:pt x="135603" y="463290"/>
                      <a:pt x="158441" y="465900"/>
                    </a:cubicBezTo>
                    <a:cubicBezTo>
                      <a:pt x="203465" y="470468"/>
                      <a:pt x="229565" y="452197"/>
                      <a:pt x="245226" y="407173"/>
                    </a:cubicBezTo>
                    <a:cubicBezTo>
                      <a:pt x="284377" y="295592"/>
                      <a:pt x="317656" y="275364"/>
                      <a:pt x="429237" y="317125"/>
                    </a:cubicBezTo>
                    <a:cubicBezTo>
                      <a:pt x="596935" y="380420"/>
                      <a:pt x="763981" y="447630"/>
                      <a:pt x="925154" y="524627"/>
                    </a:cubicBezTo>
                    <a:cubicBezTo>
                      <a:pt x="1445866" y="773890"/>
                      <a:pt x="1930689" y="1084491"/>
                      <a:pt x="2416818" y="1395091"/>
                    </a:cubicBezTo>
                    <a:cubicBezTo>
                      <a:pt x="2872278" y="1685463"/>
                      <a:pt x="3259223" y="2047612"/>
                      <a:pt x="3596577" y="2465879"/>
                    </a:cubicBezTo>
                    <a:cubicBezTo>
                      <a:pt x="3618762" y="2493937"/>
                      <a:pt x="3639643" y="2523300"/>
                      <a:pt x="3660523" y="2552011"/>
                    </a:cubicBezTo>
                    <a:cubicBezTo>
                      <a:pt x="3655303" y="2556579"/>
                      <a:pt x="3649431" y="2561147"/>
                      <a:pt x="3644210" y="2565714"/>
                    </a:cubicBezTo>
                    <a:cubicBezTo>
                      <a:pt x="3636380" y="2553969"/>
                      <a:pt x="3629855" y="2541571"/>
                      <a:pt x="3621372" y="2530478"/>
                    </a:cubicBezTo>
                    <a:cubicBezTo>
                      <a:pt x="3331000" y="2195735"/>
                      <a:pt x="3006697" y="1896880"/>
                      <a:pt x="2648463" y="1636524"/>
                    </a:cubicBezTo>
                    <a:cubicBezTo>
                      <a:pt x="2117963" y="1250231"/>
                      <a:pt x="1545701" y="933106"/>
                      <a:pt x="959084" y="641429"/>
                    </a:cubicBezTo>
                    <a:cubicBezTo>
                      <a:pt x="846851" y="585312"/>
                      <a:pt x="728092" y="539635"/>
                      <a:pt x="609333" y="497874"/>
                    </a:cubicBezTo>
                    <a:cubicBezTo>
                      <a:pt x="516023" y="464595"/>
                      <a:pt x="497752" y="481561"/>
                      <a:pt x="492532" y="582702"/>
                    </a:cubicBezTo>
                    <a:cubicBezTo>
                      <a:pt x="486659" y="706681"/>
                      <a:pt x="482744" y="830660"/>
                      <a:pt x="477524" y="958554"/>
                    </a:cubicBezTo>
                    <a:cubicBezTo>
                      <a:pt x="493837" y="964427"/>
                      <a:pt x="513412" y="971604"/>
                      <a:pt x="533641" y="978782"/>
                    </a:cubicBezTo>
                    <a:cubicBezTo>
                      <a:pt x="777031" y="1072745"/>
                      <a:pt x="1024337" y="1158878"/>
                      <a:pt x="1262507" y="1264587"/>
                    </a:cubicBezTo>
                    <a:cubicBezTo>
                      <a:pt x="1456959" y="1350719"/>
                      <a:pt x="1640317" y="1461648"/>
                      <a:pt x="1829548" y="1560831"/>
                    </a:cubicBezTo>
                    <a:cubicBezTo>
                      <a:pt x="1866089" y="1579754"/>
                      <a:pt x="1904588" y="1607160"/>
                      <a:pt x="1943087" y="1559526"/>
                    </a:cubicBezTo>
                    <a:cubicBezTo>
                      <a:pt x="1948307" y="1553001"/>
                      <a:pt x="1969188" y="1552348"/>
                      <a:pt x="1977018" y="1556916"/>
                    </a:cubicBezTo>
                    <a:cubicBezTo>
                      <a:pt x="2007034" y="1577144"/>
                      <a:pt x="2034440" y="1599982"/>
                      <a:pt x="2062498" y="1622821"/>
                    </a:cubicBezTo>
                    <a:cubicBezTo>
                      <a:pt x="2074244" y="1632609"/>
                      <a:pt x="2084684" y="1653489"/>
                      <a:pt x="2095124" y="1652837"/>
                    </a:cubicBezTo>
                    <a:cubicBezTo>
                      <a:pt x="2137538" y="1649574"/>
                      <a:pt x="2136886" y="1678285"/>
                      <a:pt x="2145369" y="1705691"/>
                    </a:cubicBezTo>
                    <a:cubicBezTo>
                      <a:pt x="2176037" y="1806832"/>
                      <a:pt x="2238679" y="1892965"/>
                      <a:pt x="2343083" y="1907320"/>
                    </a:cubicBezTo>
                    <a:cubicBezTo>
                      <a:pt x="2403767" y="1915803"/>
                      <a:pt x="2433783" y="1952344"/>
                      <a:pt x="2467714" y="1980403"/>
                    </a:cubicBezTo>
                    <a:cubicBezTo>
                      <a:pt x="2630192" y="2115474"/>
                      <a:pt x="2786797" y="2258377"/>
                      <a:pt x="2945360" y="2398016"/>
                    </a:cubicBezTo>
                    <a:cubicBezTo>
                      <a:pt x="2977986" y="2426727"/>
                      <a:pt x="3011917" y="2454786"/>
                      <a:pt x="3047805" y="2422160"/>
                    </a:cubicBezTo>
                    <a:cubicBezTo>
                      <a:pt x="3089567" y="2472404"/>
                      <a:pt x="3125456" y="2523953"/>
                      <a:pt x="3169175" y="2567019"/>
                    </a:cubicBezTo>
                    <a:cubicBezTo>
                      <a:pt x="3243562" y="2640754"/>
                      <a:pt x="3326433" y="2706006"/>
                      <a:pt x="3398862" y="2781699"/>
                    </a:cubicBezTo>
                    <a:cubicBezTo>
                      <a:pt x="3678794" y="3072723"/>
                      <a:pt x="3916312" y="3396374"/>
                      <a:pt x="4128382" y="3738948"/>
                    </a:cubicBezTo>
                    <a:cubicBezTo>
                      <a:pt x="4145999" y="3767659"/>
                      <a:pt x="4167533" y="3793760"/>
                      <a:pt x="4187108" y="3821166"/>
                    </a:cubicBezTo>
                    <a:cubicBezTo>
                      <a:pt x="4191676" y="3819208"/>
                      <a:pt x="4195591" y="3816598"/>
                      <a:pt x="4200159" y="3814640"/>
                    </a:cubicBezTo>
                    <a:cubicBezTo>
                      <a:pt x="4197549" y="3779404"/>
                      <a:pt x="4195591" y="3744168"/>
                      <a:pt x="4189066" y="3709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BB5EBC0-F18F-4302-BAA9-6C1B4942DD37}"/>
                  </a:ext>
                </a:extLst>
              </p:cNvPr>
              <p:cNvSpPr/>
              <p:nvPr/>
            </p:nvSpPr>
            <p:spPr>
              <a:xfrm>
                <a:off x="4212338" y="792644"/>
                <a:ext cx="1265892" cy="1755283"/>
              </a:xfrm>
              <a:custGeom>
                <a:avLst/>
                <a:gdLst>
                  <a:gd name="connsiteX0" fmla="*/ 1200471 w 1265891"/>
                  <a:gd name="connsiteY0" fmla="*/ 519576 h 1755282"/>
                  <a:gd name="connsiteX1" fmla="*/ 1237013 w 1265891"/>
                  <a:gd name="connsiteY1" fmla="*/ 391030 h 1755282"/>
                  <a:gd name="connsiteX2" fmla="*/ 1219394 w 1265891"/>
                  <a:gd name="connsiteY2" fmla="*/ 174393 h 1755282"/>
                  <a:gd name="connsiteX3" fmla="*/ 883346 w 1265891"/>
                  <a:gd name="connsiteY3" fmla="*/ 35405 h 1755282"/>
                  <a:gd name="connsiteX4" fmla="*/ 500316 w 1265891"/>
                  <a:gd name="connsiteY4" fmla="*/ 364276 h 1755282"/>
                  <a:gd name="connsiteX5" fmla="*/ 206028 w 1265891"/>
                  <a:gd name="connsiteY5" fmla="*/ 896734 h 1755282"/>
                  <a:gd name="connsiteX6" fmla="*/ 186453 w 1265891"/>
                  <a:gd name="connsiteY6" fmla="*/ 1005705 h 1755282"/>
                  <a:gd name="connsiteX7" fmla="*/ 279111 w 1265891"/>
                  <a:gd name="connsiteY7" fmla="*/ 1318915 h 1755282"/>
                  <a:gd name="connsiteX8" fmla="*/ 144039 w 1265891"/>
                  <a:gd name="connsiteY8" fmla="*/ 1268018 h 1755282"/>
                  <a:gd name="connsiteX9" fmla="*/ 68346 w 1265891"/>
                  <a:gd name="connsiteY9" fmla="*/ 1248443 h 1755282"/>
                  <a:gd name="connsiteX10" fmla="*/ 5052 w 1265891"/>
                  <a:gd name="connsiteY10" fmla="*/ 1290204 h 1755282"/>
                  <a:gd name="connsiteX11" fmla="*/ 44856 w 1265891"/>
                  <a:gd name="connsiteY11" fmla="*/ 1358719 h 1755282"/>
                  <a:gd name="connsiteX12" fmla="*/ 315652 w 1265891"/>
                  <a:gd name="connsiteY12" fmla="*/ 1468995 h 1755282"/>
                  <a:gd name="connsiteX13" fmla="*/ 503578 w 1265891"/>
                  <a:gd name="connsiteY13" fmla="*/ 1450724 h 1755282"/>
                  <a:gd name="connsiteX14" fmla="*/ 644523 w 1265891"/>
                  <a:gd name="connsiteY14" fmla="*/ 1364592 h 1755282"/>
                  <a:gd name="connsiteX15" fmla="*/ 722173 w 1265891"/>
                  <a:gd name="connsiteY15" fmla="*/ 1386125 h 1755282"/>
                  <a:gd name="connsiteX16" fmla="*/ 767197 w 1265891"/>
                  <a:gd name="connsiteY16" fmla="*/ 1420056 h 1755282"/>
                  <a:gd name="connsiteX17" fmla="*/ 820051 w 1265891"/>
                  <a:gd name="connsiteY17" fmla="*/ 1448767 h 1755282"/>
                  <a:gd name="connsiteX18" fmla="*/ 817441 w 1265891"/>
                  <a:gd name="connsiteY18" fmla="*/ 1463122 h 1755282"/>
                  <a:gd name="connsiteX19" fmla="*/ 741749 w 1265891"/>
                  <a:gd name="connsiteY19" fmla="*/ 1472258 h 1755282"/>
                  <a:gd name="connsiteX20" fmla="*/ 597541 w 1265891"/>
                  <a:gd name="connsiteY20" fmla="*/ 1518587 h 1755282"/>
                  <a:gd name="connsiteX21" fmla="*/ 572093 w 1265891"/>
                  <a:gd name="connsiteY21" fmla="*/ 1601457 h 1755282"/>
                  <a:gd name="connsiteX22" fmla="*/ 638650 w 1265891"/>
                  <a:gd name="connsiteY22" fmla="*/ 1612550 h 1755282"/>
                  <a:gd name="connsiteX23" fmla="*/ 655616 w 1265891"/>
                  <a:gd name="connsiteY23" fmla="*/ 1613855 h 1755282"/>
                  <a:gd name="connsiteX24" fmla="*/ 777637 w 1265891"/>
                  <a:gd name="connsiteY24" fmla="*/ 1596237 h 1755282"/>
                  <a:gd name="connsiteX25" fmla="*/ 827229 w 1265891"/>
                  <a:gd name="connsiteY25" fmla="*/ 1642566 h 1755282"/>
                  <a:gd name="connsiteX26" fmla="*/ 850720 w 1265891"/>
                  <a:gd name="connsiteY26" fmla="*/ 1581881 h 1755282"/>
                  <a:gd name="connsiteX27" fmla="*/ 905532 w 1265891"/>
                  <a:gd name="connsiteY27" fmla="*/ 1649091 h 1755282"/>
                  <a:gd name="connsiteX28" fmla="*/ 816789 w 1265891"/>
                  <a:gd name="connsiteY28" fmla="*/ 1675192 h 1755282"/>
                  <a:gd name="connsiteX29" fmla="*/ 416793 w 1265891"/>
                  <a:gd name="connsiteY29" fmla="*/ 1604067 h 1755282"/>
                  <a:gd name="connsiteX30" fmla="*/ 389387 w 1265891"/>
                  <a:gd name="connsiteY30" fmla="*/ 1587754 h 1755282"/>
                  <a:gd name="connsiteX31" fmla="*/ 159047 w 1265891"/>
                  <a:gd name="connsiteY31" fmla="*/ 1483350 h 1755282"/>
                  <a:gd name="connsiteX32" fmla="*/ 161004 w 1265891"/>
                  <a:gd name="connsiteY32" fmla="*/ 1532290 h 1755282"/>
                  <a:gd name="connsiteX33" fmla="*/ 303254 w 1265891"/>
                  <a:gd name="connsiteY33" fmla="*/ 1581881 h 1755282"/>
                  <a:gd name="connsiteX34" fmla="*/ 453334 w 1265891"/>
                  <a:gd name="connsiteY34" fmla="*/ 1677149 h 1755282"/>
                  <a:gd name="connsiteX35" fmla="*/ 544687 w 1265891"/>
                  <a:gd name="connsiteY35" fmla="*/ 1706513 h 1755282"/>
                  <a:gd name="connsiteX36" fmla="*/ 639955 w 1265891"/>
                  <a:gd name="connsiteY36" fmla="*/ 1731309 h 1755282"/>
                  <a:gd name="connsiteX37" fmla="*/ 684327 w 1265891"/>
                  <a:gd name="connsiteY37" fmla="*/ 1707818 h 1755282"/>
                  <a:gd name="connsiteX38" fmla="*/ 747621 w 1265891"/>
                  <a:gd name="connsiteY38" fmla="*/ 1741096 h 1755282"/>
                  <a:gd name="connsiteX39" fmla="*/ 762629 w 1265891"/>
                  <a:gd name="connsiteY39" fmla="*/ 1740444 h 1755282"/>
                  <a:gd name="connsiteX40" fmla="*/ 869643 w 1265891"/>
                  <a:gd name="connsiteY40" fmla="*/ 1731309 h 1755282"/>
                  <a:gd name="connsiteX41" fmla="*/ 905532 w 1265891"/>
                  <a:gd name="connsiteY41" fmla="*/ 1591669 h 1755282"/>
                  <a:gd name="connsiteX42" fmla="*/ 896396 w 1265891"/>
                  <a:gd name="connsiteY42" fmla="*/ 1551213 h 1755282"/>
                  <a:gd name="connsiteX43" fmla="*/ 952513 w 1265891"/>
                  <a:gd name="connsiteY43" fmla="*/ 1569483 h 1755282"/>
                  <a:gd name="connsiteX44" fmla="*/ 1036036 w 1265891"/>
                  <a:gd name="connsiteY44" fmla="*/ 1302602 h 1755282"/>
                  <a:gd name="connsiteX45" fmla="*/ 1044518 w 1265891"/>
                  <a:gd name="connsiteY45" fmla="*/ 1176665 h 1755282"/>
                  <a:gd name="connsiteX46" fmla="*/ 1123474 w 1265891"/>
                  <a:gd name="connsiteY46" fmla="*/ 743391 h 1755282"/>
                  <a:gd name="connsiteX47" fmla="*/ 1231140 w 1265891"/>
                  <a:gd name="connsiteY47" fmla="*/ 625937 h 1755282"/>
                  <a:gd name="connsiteX48" fmla="*/ 1261156 w 1265891"/>
                  <a:gd name="connsiteY48" fmla="*/ 477815 h 1755282"/>
                  <a:gd name="connsiteX49" fmla="*/ 1200471 w 1265891"/>
                  <a:gd name="connsiteY49" fmla="*/ 519576 h 1755282"/>
                  <a:gd name="connsiteX50" fmla="*/ 814831 w 1265891"/>
                  <a:gd name="connsiteY50" fmla="*/ 708155 h 1755282"/>
                  <a:gd name="connsiteX51" fmla="*/ 521196 w 1265891"/>
                  <a:gd name="connsiteY51" fmla="*/ 946978 h 1755282"/>
                  <a:gd name="connsiteX52" fmla="*/ 814831 w 1265891"/>
                  <a:gd name="connsiteY52" fmla="*/ 708155 h 1755282"/>
                  <a:gd name="connsiteX53" fmla="*/ 807001 w 1265891"/>
                  <a:gd name="connsiteY53" fmla="*/ 1207987 h 1755282"/>
                  <a:gd name="connsiteX54" fmla="*/ 672581 w 1265891"/>
                  <a:gd name="connsiteY54" fmla="*/ 1281721 h 1755282"/>
                  <a:gd name="connsiteX55" fmla="*/ 485308 w 1265891"/>
                  <a:gd name="connsiteY55" fmla="*/ 1354151 h 1755282"/>
                  <a:gd name="connsiteX56" fmla="*/ 382862 w 1265891"/>
                  <a:gd name="connsiteY56" fmla="*/ 1275196 h 1755282"/>
                  <a:gd name="connsiteX57" fmla="*/ 459207 w 1265891"/>
                  <a:gd name="connsiteY57" fmla="*/ 1335881 h 1755282"/>
                  <a:gd name="connsiteX58" fmla="*/ 405700 w 1265891"/>
                  <a:gd name="connsiteY58" fmla="*/ 1143387 h 1755282"/>
                  <a:gd name="connsiteX59" fmla="*/ 475520 w 1265891"/>
                  <a:gd name="connsiteY59" fmla="*/ 1081397 h 1755282"/>
                  <a:gd name="connsiteX60" fmla="*/ 821356 w 1265891"/>
                  <a:gd name="connsiteY60" fmla="*/ 981561 h 1755282"/>
                  <a:gd name="connsiteX61" fmla="*/ 949250 w 1265891"/>
                  <a:gd name="connsiteY61" fmla="*/ 1072915 h 1755282"/>
                  <a:gd name="connsiteX62" fmla="*/ 964911 w 1265891"/>
                  <a:gd name="connsiteY62" fmla="*/ 1159047 h 1755282"/>
                  <a:gd name="connsiteX63" fmla="*/ 953818 w 1265891"/>
                  <a:gd name="connsiteY63" fmla="*/ 1164268 h 1755282"/>
                  <a:gd name="connsiteX64" fmla="*/ 852677 w 1265891"/>
                  <a:gd name="connsiteY64" fmla="*/ 1029196 h 1755282"/>
                  <a:gd name="connsiteX65" fmla="*/ 754146 w 1265891"/>
                  <a:gd name="connsiteY65" fmla="*/ 1084660 h 1755282"/>
                  <a:gd name="connsiteX66" fmla="*/ 709123 w 1265891"/>
                  <a:gd name="connsiteY66" fmla="*/ 1193631 h 1755282"/>
                  <a:gd name="connsiteX67" fmla="*/ 870948 w 1265891"/>
                  <a:gd name="connsiteY67" fmla="*/ 1093795 h 1755282"/>
                  <a:gd name="connsiteX68" fmla="*/ 807001 w 1265891"/>
                  <a:gd name="connsiteY68" fmla="*/ 1207987 h 1755282"/>
                  <a:gd name="connsiteX69" fmla="*/ 1015155 w 1265891"/>
                  <a:gd name="connsiteY69" fmla="*/ 1294119 h 1755282"/>
                  <a:gd name="connsiteX70" fmla="*/ 909447 w 1265891"/>
                  <a:gd name="connsiteY70" fmla="*/ 1407658 h 1755282"/>
                  <a:gd name="connsiteX71" fmla="*/ 880736 w 1265891"/>
                  <a:gd name="connsiteY71" fmla="*/ 1406353 h 1755282"/>
                  <a:gd name="connsiteX72" fmla="*/ 874863 w 1265891"/>
                  <a:gd name="connsiteY72" fmla="*/ 1379600 h 1755282"/>
                  <a:gd name="connsiteX73" fmla="*/ 1015155 w 1265891"/>
                  <a:gd name="connsiteY73" fmla="*/ 1294119 h 175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265891" h="1755282">
                    <a:moveTo>
                      <a:pt x="1200471" y="519576"/>
                    </a:moveTo>
                    <a:cubicBezTo>
                      <a:pt x="1214827" y="470637"/>
                      <a:pt x="1236360" y="431486"/>
                      <a:pt x="1237013" y="391030"/>
                    </a:cubicBezTo>
                    <a:cubicBezTo>
                      <a:pt x="1237665" y="318600"/>
                      <a:pt x="1229835" y="246170"/>
                      <a:pt x="1219394" y="174393"/>
                    </a:cubicBezTo>
                    <a:cubicBezTo>
                      <a:pt x="1194599" y="8000"/>
                      <a:pt x="992317" y="-41592"/>
                      <a:pt x="883346" y="35405"/>
                    </a:cubicBezTo>
                    <a:cubicBezTo>
                      <a:pt x="745011" y="133284"/>
                      <a:pt x="613854" y="236382"/>
                      <a:pt x="500316" y="364276"/>
                    </a:cubicBezTo>
                    <a:cubicBezTo>
                      <a:pt x="361329" y="520881"/>
                      <a:pt x="292161" y="713375"/>
                      <a:pt x="206028" y="896734"/>
                    </a:cubicBezTo>
                    <a:cubicBezTo>
                      <a:pt x="191021" y="929360"/>
                      <a:pt x="187758" y="969164"/>
                      <a:pt x="186453" y="1005705"/>
                    </a:cubicBezTo>
                    <a:cubicBezTo>
                      <a:pt x="182538" y="1119244"/>
                      <a:pt x="202113" y="1226257"/>
                      <a:pt x="279111" y="1318915"/>
                    </a:cubicBezTo>
                    <a:cubicBezTo>
                      <a:pt x="230824" y="1304560"/>
                      <a:pt x="187758" y="1284984"/>
                      <a:pt x="144039" y="1268018"/>
                    </a:cubicBezTo>
                    <a:cubicBezTo>
                      <a:pt x="119896" y="1258231"/>
                      <a:pt x="92490" y="1245180"/>
                      <a:pt x="68346" y="1248443"/>
                    </a:cubicBezTo>
                    <a:cubicBezTo>
                      <a:pt x="44856" y="1251705"/>
                      <a:pt x="14840" y="1269976"/>
                      <a:pt x="5052" y="1290204"/>
                    </a:cubicBezTo>
                    <a:cubicBezTo>
                      <a:pt x="-10609" y="1322178"/>
                      <a:pt x="12230" y="1345669"/>
                      <a:pt x="44856" y="1358719"/>
                    </a:cubicBezTo>
                    <a:cubicBezTo>
                      <a:pt x="135556" y="1395260"/>
                      <a:pt x="225604" y="1433106"/>
                      <a:pt x="315652" y="1468995"/>
                    </a:cubicBezTo>
                    <a:cubicBezTo>
                      <a:pt x="380904" y="1495096"/>
                      <a:pt x="443546" y="1489876"/>
                      <a:pt x="503578" y="1450724"/>
                    </a:cubicBezTo>
                    <a:cubicBezTo>
                      <a:pt x="549907" y="1420709"/>
                      <a:pt x="596889" y="1391997"/>
                      <a:pt x="644523" y="1364592"/>
                    </a:cubicBezTo>
                    <a:cubicBezTo>
                      <a:pt x="675191" y="1346974"/>
                      <a:pt x="705860" y="1333923"/>
                      <a:pt x="722173" y="1386125"/>
                    </a:cubicBezTo>
                    <a:cubicBezTo>
                      <a:pt x="726741" y="1401133"/>
                      <a:pt x="750884" y="1410268"/>
                      <a:pt x="767197" y="1420056"/>
                    </a:cubicBezTo>
                    <a:cubicBezTo>
                      <a:pt x="784162" y="1430496"/>
                      <a:pt x="802433" y="1439632"/>
                      <a:pt x="820051" y="1448767"/>
                    </a:cubicBezTo>
                    <a:cubicBezTo>
                      <a:pt x="819399" y="1453335"/>
                      <a:pt x="818094" y="1457902"/>
                      <a:pt x="817441" y="1463122"/>
                    </a:cubicBezTo>
                    <a:cubicBezTo>
                      <a:pt x="791993" y="1466385"/>
                      <a:pt x="766544" y="1466385"/>
                      <a:pt x="741749" y="1472258"/>
                    </a:cubicBezTo>
                    <a:cubicBezTo>
                      <a:pt x="692809" y="1485308"/>
                      <a:pt x="643218" y="1497706"/>
                      <a:pt x="597541" y="1518587"/>
                    </a:cubicBezTo>
                    <a:cubicBezTo>
                      <a:pt x="565568" y="1532942"/>
                      <a:pt x="555780" y="1568178"/>
                      <a:pt x="572093" y="1601457"/>
                    </a:cubicBezTo>
                    <a:cubicBezTo>
                      <a:pt x="587101" y="1632778"/>
                      <a:pt x="611897" y="1631473"/>
                      <a:pt x="638650" y="1612550"/>
                    </a:cubicBezTo>
                    <a:cubicBezTo>
                      <a:pt x="641913" y="1609940"/>
                      <a:pt x="651701" y="1611245"/>
                      <a:pt x="655616" y="1613855"/>
                    </a:cubicBezTo>
                    <a:cubicBezTo>
                      <a:pt x="703902" y="1651701"/>
                      <a:pt x="743054" y="1634083"/>
                      <a:pt x="777637" y="1596237"/>
                    </a:cubicBezTo>
                    <a:cubicBezTo>
                      <a:pt x="792645" y="1609940"/>
                      <a:pt x="807001" y="1623643"/>
                      <a:pt x="827229" y="1642566"/>
                    </a:cubicBezTo>
                    <a:cubicBezTo>
                      <a:pt x="837017" y="1617117"/>
                      <a:pt x="843542" y="1600152"/>
                      <a:pt x="850720" y="1581881"/>
                    </a:cubicBezTo>
                    <a:cubicBezTo>
                      <a:pt x="867685" y="1602109"/>
                      <a:pt x="882693" y="1621033"/>
                      <a:pt x="905532" y="1649091"/>
                    </a:cubicBezTo>
                    <a:cubicBezTo>
                      <a:pt x="871600" y="1659531"/>
                      <a:pt x="844847" y="1674539"/>
                      <a:pt x="816789" y="1675192"/>
                    </a:cubicBezTo>
                    <a:cubicBezTo>
                      <a:pt x="678454" y="1679759"/>
                      <a:pt x="545340" y="1654964"/>
                      <a:pt x="416793" y="1604067"/>
                    </a:cubicBezTo>
                    <a:cubicBezTo>
                      <a:pt x="407005" y="1600152"/>
                      <a:pt x="397217" y="1594932"/>
                      <a:pt x="389387" y="1587754"/>
                    </a:cubicBezTo>
                    <a:cubicBezTo>
                      <a:pt x="324135" y="1530332"/>
                      <a:pt x="247790" y="1499011"/>
                      <a:pt x="159047" y="1483350"/>
                    </a:cubicBezTo>
                    <a:cubicBezTo>
                      <a:pt x="159699" y="1500969"/>
                      <a:pt x="160352" y="1516629"/>
                      <a:pt x="161004" y="1532290"/>
                    </a:cubicBezTo>
                    <a:cubicBezTo>
                      <a:pt x="210596" y="1549255"/>
                      <a:pt x="259535" y="1559696"/>
                      <a:pt x="303254" y="1581881"/>
                    </a:cubicBezTo>
                    <a:cubicBezTo>
                      <a:pt x="355456" y="1608635"/>
                      <a:pt x="401785" y="1647786"/>
                      <a:pt x="453334" y="1677149"/>
                    </a:cubicBezTo>
                    <a:cubicBezTo>
                      <a:pt x="480740" y="1692810"/>
                      <a:pt x="514019" y="1698030"/>
                      <a:pt x="544687" y="1706513"/>
                    </a:cubicBezTo>
                    <a:cubicBezTo>
                      <a:pt x="572746" y="1714343"/>
                      <a:pt x="600804" y="1721521"/>
                      <a:pt x="639955" y="1731309"/>
                    </a:cubicBezTo>
                    <a:cubicBezTo>
                      <a:pt x="644523" y="1728699"/>
                      <a:pt x="662141" y="1719563"/>
                      <a:pt x="684327" y="1707818"/>
                    </a:cubicBezTo>
                    <a:cubicBezTo>
                      <a:pt x="693462" y="1753494"/>
                      <a:pt x="706512" y="1783510"/>
                      <a:pt x="747621" y="1741096"/>
                    </a:cubicBezTo>
                    <a:cubicBezTo>
                      <a:pt x="750231" y="1738486"/>
                      <a:pt x="759367" y="1737834"/>
                      <a:pt x="762629" y="1740444"/>
                    </a:cubicBezTo>
                    <a:cubicBezTo>
                      <a:pt x="801128" y="1776333"/>
                      <a:pt x="836364" y="1737181"/>
                      <a:pt x="869643" y="1731309"/>
                    </a:cubicBezTo>
                    <a:cubicBezTo>
                      <a:pt x="925107" y="1720868"/>
                      <a:pt x="940768" y="1641261"/>
                      <a:pt x="905532" y="1591669"/>
                    </a:cubicBezTo>
                    <a:cubicBezTo>
                      <a:pt x="899006" y="1581881"/>
                      <a:pt x="899659" y="1566873"/>
                      <a:pt x="896396" y="1551213"/>
                    </a:cubicBezTo>
                    <a:cubicBezTo>
                      <a:pt x="917929" y="1558390"/>
                      <a:pt x="931632" y="1562958"/>
                      <a:pt x="952513" y="1569483"/>
                    </a:cubicBezTo>
                    <a:cubicBezTo>
                      <a:pt x="940115" y="1463775"/>
                      <a:pt x="974046" y="1377642"/>
                      <a:pt x="1036036" y="1302602"/>
                    </a:cubicBezTo>
                    <a:cubicBezTo>
                      <a:pt x="1071272" y="1260188"/>
                      <a:pt x="1071924" y="1225604"/>
                      <a:pt x="1044518" y="1176665"/>
                    </a:cubicBezTo>
                    <a:cubicBezTo>
                      <a:pt x="952513" y="1012230"/>
                      <a:pt x="982529" y="869328"/>
                      <a:pt x="1123474" y="743391"/>
                    </a:cubicBezTo>
                    <a:cubicBezTo>
                      <a:pt x="1162625" y="708155"/>
                      <a:pt x="1199819" y="668351"/>
                      <a:pt x="1231140" y="625937"/>
                    </a:cubicBezTo>
                    <a:cubicBezTo>
                      <a:pt x="1261156" y="584176"/>
                      <a:pt x="1275511" y="534584"/>
                      <a:pt x="1261156" y="477815"/>
                    </a:cubicBezTo>
                    <a:cubicBezTo>
                      <a:pt x="1240928" y="493476"/>
                      <a:pt x="1222657" y="505221"/>
                      <a:pt x="1200471" y="519576"/>
                    </a:cubicBezTo>
                    <a:close/>
                    <a:moveTo>
                      <a:pt x="814831" y="708155"/>
                    </a:moveTo>
                    <a:cubicBezTo>
                      <a:pt x="826576" y="832787"/>
                      <a:pt x="679106" y="956113"/>
                      <a:pt x="521196" y="946978"/>
                    </a:cubicBezTo>
                    <a:cubicBezTo>
                      <a:pt x="640608" y="878463"/>
                      <a:pt x="767197" y="839964"/>
                      <a:pt x="814831" y="708155"/>
                    </a:cubicBezTo>
                    <a:close/>
                    <a:moveTo>
                      <a:pt x="807001" y="1207987"/>
                    </a:moveTo>
                    <a:cubicBezTo>
                      <a:pt x="760672" y="1229520"/>
                      <a:pt x="718910" y="1260841"/>
                      <a:pt x="672581" y="1281721"/>
                    </a:cubicBezTo>
                    <a:cubicBezTo>
                      <a:pt x="611897" y="1309127"/>
                      <a:pt x="549907" y="1336533"/>
                      <a:pt x="485308" y="1354151"/>
                    </a:cubicBezTo>
                    <a:cubicBezTo>
                      <a:pt x="435063" y="1367854"/>
                      <a:pt x="404395" y="1340448"/>
                      <a:pt x="382862" y="1275196"/>
                    </a:cubicBezTo>
                    <a:cubicBezTo>
                      <a:pt x="412878" y="1299340"/>
                      <a:pt x="435716" y="1317610"/>
                      <a:pt x="459207" y="1335881"/>
                    </a:cubicBezTo>
                    <a:cubicBezTo>
                      <a:pt x="442241" y="1275849"/>
                      <a:pt x="426581" y="1219079"/>
                      <a:pt x="405700" y="1143387"/>
                    </a:cubicBezTo>
                    <a:cubicBezTo>
                      <a:pt x="420708" y="1129684"/>
                      <a:pt x="443546" y="1092490"/>
                      <a:pt x="475520" y="1081397"/>
                    </a:cubicBezTo>
                    <a:cubicBezTo>
                      <a:pt x="589059" y="1042246"/>
                      <a:pt x="703902" y="1005052"/>
                      <a:pt x="821356" y="981561"/>
                    </a:cubicBezTo>
                    <a:cubicBezTo>
                      <a:pt x="912057" y="963291"/>
                      <a:pt x="927717" y="982867"/>
                      <a:pt x="949250" y="1072915"/>
                    </a:cubicBezTo>
                    <a:cubicBezTo>
                      <a:pt x="955776" y="1100973"/>
                      <a:pt x="959691" y="1130337"/>
                      <a:pt x="964911" y="1159047"/>
                    </a:cubicBezTo>
                    <a:cubicBezTo>
                      <a:pt x="960996" y="1161005"/>
                      <a:pt x="957733" y="1162310"/>
                      <a:pt x="953818" y="1164268"/>
                    </a:cubicBezTo>
                    <a:cubicBezTo>
                      <a:pt x="917277" y="1115328"/>
                      <a:pt x="880083" y="1065737"/>
                      <a:pt x="852677" y="1029196"/>
                    </a:cubicBezTo>
                    <a:cubicBezTo>
                      <a:pt x="811568" y="1052686"/>
                      <a:pt x="782205" y="1067694"/>
                      <a:pt x="754146" y="1084660"/>
                    </a:cubicBezTo>
                    <a:cubicBezTo>
                      <a:pt x="719563" y="1106193"/>
                      <a:pt x="705207" y="1137514"/>
                      <a:pt x="709123" y="1193631"/>
                    </a:cubicBezTo>
                    <a:cubicBezTo>
                      <a:pt x="768502" y="1157090"/>
                      <a:pt x="820051" y="1125116"/>
                      <a:pt x="870948" y="1093795"/>
                    </a:cubicBezTo>
                    <a:cubicBezTo>
                      <a:pt x="880083" y="1162963"/>
                      <a:pt x="869643" y="1178623"/>
                      <a:pt x="807001" y="1207987"/>
                    </a:cubicBezTo>
                    <a:close/>
                    <a:moveTo>
                      <a:pt x="1015155" y="1294119"/>
                    </a:moveTo>
                    <a:cubicBezTo>
                      <a:pt x="974699" y="1338491"/>
                      <a:pt x="942725" y="1374379"/>
                      <a:pt x="909447" y="1407658"/>
                    </a:cubicBezTo>
                    <a:cubicBezTo>
                      <a:pt x="904879" y="1412226"/>
                      <a:pt x="887913" y="1411573"/>
                      <a:pt x="880736" y="1406353"/>
                    </a:cubicBezTo>
                    <a:cubicBezTo>
                      <a:pt x="874863" y="1402438"/>
                      <a:pt x="872253" y="1387430"/>
                      <a:pt x="874863" y="1379600"/>
                    </a:cubicBezTo>
                    <a:cubicBezTo>
                      <a:pt x="885956" y="1343058"/>
                      <a:pt x="955123" y="1295424"/>
                      <a:pt x="1015155" y="12941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2EB0CB3-14C5-4CD2-AB36-AE5253B368BF}"/>
                  </a:ext>
                </a:extLst>
              </p:cNvPr>
              <p:cNvSpPr/>
              <p:nvPr/>
            </p:nvSpPr>
            <p:spPr>
              <a:xfrm>
                <a:off x="4087339" y="2219878"/>
                <a:ext cx="939631" cy="678622"/>
              </a:xfrm>
              <a:custGeom>
                <a:avLst/>
                <a:gdLst>
                  <a:gd name="connsiteX0" fmla="*/ 888934 w 939630"/>
                  <a:gd name="connsiteY0" fmla="*/ 383683 h 678622"/>
                  <a:gd name="connsiteX1" fmla="*/ 747337 w 939630"/>
                  <a:gd name="connsiteY1" fmla="*/ 371937 h 678622"/>
                  <a:gd name="connsiteX2" fmla="*/ 672949 w 939630"/>
                  <a:gd name="connsiteY2" fmla="*/ 341921 h 678622"/>
                  <a:gd name="connsiteX3" fmla="*/ 536572 w 939630"/>
                  <a:gd name="connsiteY3" fmla="*/ 322346 h 678622"/>
                  <a:gd name="connsiteX4" fmla="*/ 411288 w 939630"/>
                  <a:gd name="connsiteY4" fmla="*/ 246000 h 678622"/>
                  <a:gd name="connsiteX5" fmla="*/ 256641 w 939630"/>
                  <a:gd name="connsiteY5" fmla="*/ 205544 h 678622"/>
                  <a:gd name="connsiteX6" fmla="*/ 149627 w 939630"/>
                  <a:gd name="connsiteY6" fmla="*/ 0 h 678622"/>
                  <a:gd name="connsiteX7" fmla="*/ 162678 w 939630"/>
                  <a:gd name="connsiteY7" fmla="*/ 144207 h 678622"/>
                  <a:gd name="connsiteX8" fmla="*/ 162025 w 939630"/>
                  <a:gd name="connsiteY8" fmla="*/ 200324 h 678622"/>
                  <a:gd name="connsiteX9" fmla="*/ 183558 w 939630"/>
                  <a:gd name="connsiteY9" fmla="*/ 373895 h 678622"/>
                  <a:gd name="connsiteX10" fmla="*/ 207702 w 939630"/>
                  <a:gd name="connsiteY10" fmla="*/ 407173 h 678622"/>
                  <a:gd name="connsiteX11" fmla="*/ 117654 w 939630"/>
                  <a:gd name="connsiteY11" fmla="*/ 349099 h 678622"/>
                  <a:gd name="connsiteX12" fmla="*/ 94163 w 939630"/>
                  <a:gd name="connsiteY12" fmla="*/ 240128 h 678622"/>
                  <a:gd name="connsiteX13" fmla="*/ 70020 w 939630"/>
                  <a:gd name="connsiteY13" fmla="*/ 135072 h 678622"/>
                  <a:gd name="connsiteX14" fmla="*/ 48487 w 939630"/>
                  <a:gd name="connsiteY14" fmla="*/ 136377 h 678622"/>
                  <a:gd name="connsiteX15" fmla="*/ 200 w 939630"/>
                  <a:gd name="connsiteY15" fmla="*/ 383683 h 678622"/>
                  <a:gd name="connsiteX16" fmla="*/ 38699 w 939630"/>
                  <a:gd name="connsiteY16" fmla="*/ 439799 h 678622"/>
                  <a:gd name="connsiteX17" fmla="*/ 153543 w 939630"/>
                  <a:gd name="connsiteY17" fmla="*/ 525280 h 678622"/>
                  <a:gd name="connsiteX18" fmla="*/ 357129 w 939630"/>
                  <a:gd name="connsiteY18" fmla="*/ 626421 h 678622"/>
                  <a:gd name="connsiteX19" fmla="*/ 439347 w 939630"/>
                  <a:gd name="connsiteY19" fmla="*/ 647954 h 678622"/>
                  <a:gd name="connsiteX20" fmla="*/ 838690 w 939630"/>
                  <a:gd name="connsiteY20" fmla="*/ 665572 h 678622"/>
                  <a:gd name="connsiteX21" fmla="*/ 937221 w 939630"/>
                  <a:gd name="connsiteY21" fmla="*/ 572261 h 678622"/>
                  <a:gd name="connsiteX22" fmla="*/ 939178 w 939630"/>
                  <a:gd name="connsiteY22" fmla="*/ 373895 h 678622"/>
                  <a:gd name="connsiteX23" fmla="*/ 888934 w 939630"/>
                  <a:gd name="connsiteY23" fmla="*/ 383683 h 678622"/>
                  <a:gd name="connsiteX24" fmla="*/ 627925 w 939630"/>
                  <a:gd name="connsiteY24" fmla="*/ 632946 h 678622"/>
                  <a:gd name="connsiteX25" fmla="*/ 416509 w 939630"/>
                  <a:gd name="connsiteY25" fmla="*/ 531805 h 678622"/>
                  <a:gd name="connsiteX26" fmla="*/ 426296 w 939630"/>
                  <a:gd name="connsiteY26" fmla="*/ 510924 h 678622"/>
                  <a:gd name="connsiteX27" fmla="*/ 638366 w 939630"/>
                  <a:gd name="connsiteY27" fmla="*/ 607497 h 678622"/>
                  <a:gd name="connsiteX28" fmla="*/ 627925 w 939630"/>
                  <a:gd name="connsiteY28" fmla="*/ 632946 h 678622"/>
                  <a:gd name="connsiteX29" fmla="*/ 864138 w 939630"/>
                  <a:gd name="connsiteY29" fmla="*/ 472425 h 678622"/>
                  <a:gd name="connsiteX30" fmla="*/ 729066 w 939630"/>
                  <a:gd name="connsiteY30" fmla="*/ 472425 h 678622"/>
                  <a:gd name="connsiteX31" fmla="*/ 340816 w 939630"/>
                  <a:gd name="connsiteY31" fmla="*/ 289067 h 678622"/>
                  <a:gd name="connsiteX32" fmla="*/ 349299 w 939630"/>
                  <a:gd name="connsiteY32" fmla="*/ 270144 h 678622"/>
                  <a:gd name="connsiteX33" fmla="*/ 883714 w 939630"/>
                  <a:gd name="connsiteY33" fmla="*/ 439799 h 678622"/>
                  <a:gd name="connsiteX34" fmla="*/ 898722 w 939630"/>
                  <a:gd name="connsiteY34" fmla="*/ 463290 h 678622"/>
                  <a:gd name="connsiteX35" fmla="*/ 864138 w 939630"/>
                  <a:gd name="connsiteY35" fmla="*/ 472425 h 67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39630" h="678622">
                    <a:moveTo>
                      <a:pt x="888934" y="383683"/>
                    </a:moveTo>
                    <a:cubicBezTo>
                      <a:pt x="841953" y="381072"/>
                      <a:pt x="794318" y="379115"/>
                      <a:pt x="747337" y="371937"/>
                    </a:cubicBezTo>
                    <a:cubicBezTo>
                      <a:pt x="721236" y="367369"/>
                      <a:pt x="697745" y="352362"/>
                      <a:pt x="672949" y="341921"/>
                    </a:cubicBezTo>
                    <a:cubicBezTo>
                      <a:pt x="636408" y="296245"/>
                      <a:pt x="590732" y="289067"/>
                      <a:pt x="536572" y="322346"/>
                    </a:cubicBezTo>
                    <a:cubicBezTo>
                      <a:pt x="522217" y="229687"/>
                      <a:pt x="470015" y="199671"/>
                      <a:pt x="411288" y="246000"/>
                    </a:cubicBezTo>
                    <a:cubicBezTo>
                      <a:pt x="348646" y="157258"/>
                      <a:pt x="348646" y="157258"/>
                      <a:pt x="256641" y="205544"/>
                    </a:cubicBezTo>
                    <a:cubicBezTo>
                      <a:pt x="205092" y="146165"/>
                      <a:pt x="240980" y="41761"/>
                      <a:pt x="149627" y="0"/>
                    </a:cubicBezTo>
                    <a:cubicBezTo>
                      <a:pt x="148322" y="49591"/>
                      <a:pt x="156805" y="96573"/>
                      <a:pt x="162678" y="144207"/>
                    </a:cubicBezTo>
                    <a:cubicBezTo>
                      <a:pt x="165288" y="162478"/>
                      <a:pt x="169856" y="185316"/>
                      <a:pt x="162025" y="200324"/>
                    </a:cubicBezTo>
                    <a:cubicBezTo>
                      <a:pt x="123526" y="271449"/>
                      <a:pt x="128094" y="317125"/>
                      <a:pt x="183558" y="373895"/>
                    </a:cubicBezTo>
                    <a:cubicBezTo>
                      <a:pt x="191389" y="382377"/>
                      <a:pt x="197261" y="392818"/>
                      <a:pt x="207702" y="407173"/>
                    </a:cubicBezTo>
                    <a:cubicBezTo>
                      <a:pt x="157457" y="409131"/>
                      <a:pt x="130052" y="387598"/>
                      <a:pt x="117654" y="349099"/>
                    </a:cubicBezTo>
                    <a:cubicBezTo>
                      <a:pt x="106561" y="313863"/>
                      <a:pt x="101993" y="276669"/>
                      <a:pt x="94163" y="240128"/>
                    </a:cubicBezTo>
                    <a:cubicBezTo>
                      <a:pt x="86333" y="204892"/>
                      <a:pt x="77850" y="169656"/>
                      <a:pt x="70020" y="135072"/>
                    </a:cubicBezTo>
                    <a:cubicBezTo>
                      <a:pt x="62842" y="135724"/>
                      <a:pt x="55664" y="135724"/>
                      <a:pt x="48487" y="136377"/>
                    </a:cubicBezTo>
                    <a:cubicBezTo>
                      <a:pt x="31521" y="218595"/>
                      <a:pt x="11945" y="300812"/>
                      <a:pt x="200" y="383683"/>
                    </a:cubicBezTo>
                    <a:cubicBezTo>
                      <a:pt x="-2410" y="400648"/>
                      <a:pt x="21081" y="425444"/>
                      <a:pt x="38699" y="439799"/>
                    </a:cubicBezTo>
                    <a:cubicBezTo>
                      <a:pt x="75240" y="470468"/>
                      <a:pt x="118959" y="492654"/>
                      <a:pt x="153543" y="525280"/>
                    </a:cubicBezTo>
                    <a:cubicBezTo>
                      <a:pt x="211617" y="580744"/>
                      <a:pt x="270996" y="627073"/>
                      <a:pt x="357129" y="626421"/>
                    </a:cubicBezTo>
                    <a:cubicBezTo>
                      <a:pt x="384535" y="626421"/>
                      <a:pt x="413246" y="637513"/>
                      <a:pt x="439347" y="647954"/>
                    </a:cubicBezTo>
                    <a:cubicBezTo>
                      <a:pt x="570504" y="700808"/>
                      <a:pt x="704923" y="684495"/>
                      <a:pt x="838690" y="665572"/>
                    </a:cubicBezTo>
                    <a:cubicBezTo>
                      <a:pt x="890892" y="658394"/>
                      <a:pt x="930043" y="621853"/>
                      <a:pt x="937221" y="572261"/>
                    </a:cubicBezTo>
                    <a:cubicBezTo>
                      <a:pt x="946356" y="508967"/>
                      <a:pt x="939178" y="443715"/>
                      <a:pt x="939178" y="373895"/>
                    </a:cubicBezTo>
                    <a:cubicBezTo>
                      <a:pt x="915687" y="378462"/>
                      <a:pt x="901984" y="384335"/>
                      <a:pt x="888934" y="383683"/>
                    </a:cubicBezTo>
                    <a:close/>
                    <a:moveTo>
                      <a:pt x="627925" y="632946"/>
                    </a:moveTo>
                    <a:cubicBezTo>
                      <a:pt x="557453" y="599015"/>
                      <a:pt x="486981" y="565083"/>
                      <a:pt x="416509" y="531805"/>
                    </a:cubicBezTo>
                    <a:cubicBezTo>
                      <a:pt x="419771" y="524627"/>
                      <a:pt x="423034" y="518102"/>
                      <a:pt x="426296" y="510924"/>
                    </a:cubicBezTo>
                    <a:cubicBezTo>
                      <a:pt x="496769" y="542898"/>
                      <a:pt x="567894" y="575524"/>
                      <a:pt x="638366" y="607497"/>
                    </a:cubicBezTo>
                    <a:cubicBezTo>
                      <a:pt x="634451" y="615980"/>
                      <a:pt x="631188" y="624463"/>
                      <a:pt x="627925" y="632946"/>
                    </a:cubicBezTo>
                    <a:close/>
                    <a:moveTo>
                      <a:pt x="864138" y="472425"/>
                    </a:moveTo>
                    <a:cubicBezTo>
                      <a:pt x="819114" y="474383"/>
                      <a:pt x="767565" y="488086"/>
                      <a:pt x="729066" y="472425"/>
                    </a:cubicBezTo>
                    <a:cubicBezTo>
                      <a:pt x="597257" y="416961"/>
                      <a:pt x="470015" y="351056"/>
                      <a:pt x="340816" y="289067"/>
                    </a:cubicBezTo>
                    <a:cubicBezTo>
                      <a:pt x="343426" y="282542"/>
                      <a:pt x="346689" y="276016"/>
                      <a:pt x="349299" y="270144"/>
                    </a:cubicBezTo>
                    <a:cubicBezTo>
                      <a:pt x="529395" y="319736"/>
                      <a:pt x="678822" y="465248"/>
                      <a:pt x="883714" y="439799"/>
                    </a:cubicBezTo>
                    <a:cubicBezTo>
                      <a:pt x="888934" y="447630"/>
                      <a:pt x="893502" y="455460"/>
                      <a:pt x="898722" y="463290"/>
                    </a:cubicBezTo>
                    <a:cubicBezTo>
                      <a:pt x="887629" y="466553"/>
                      <a:pt x="875884" y="471773"/>
                      <a:pt x="864138" y="472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403C1CA-3416-4C57-9D6A-43E4845C0F77}"/>
                  </a:ext>
                </a:extLst>
              </p:cNvPr>
              <p:cNvSpPr/>
              <p:nvPr/>
            </p:nvSpPr>
            <p:spPr>
              <a:xfrm>
                <a:off x="6432232" y="4099140"/>
                <a:ext cx="841753" cy="1011408"/>
              </a:xfrm>
              <a:custGeom>
                <a:avLst/>
                <a:gdLst>
                  <a:gd name="connsiteX0" fmla="*/ 204708 w 841752"/>
                  <a:gd name="connsiteY0" fmla="*/ 828049 h 1011408"/>
                  <a:gd name="connsiteX1" fmla="*/ 333254 w 841752"/>
                  <a:gd name="connsiteY1" fmla="*/ 646649 h 1011408"/>
                  <a:gd name="connsiteX2" fmla="*/ 410904 w 841752"/>
                  <a:gd name="connsiteY2" fmla="*/ 617285 h 1011408"/>
                  <a:gd name="connsiteX3" fmla="*/ 452013 w 841752"/>
                  <a:gd name="connsiteY3" fmla="*/ 621200 h 1011408"/>
                  <a:gd name="connsiteX4" fmla="*/ 403727 w 841752"/>
                  <a:gd name="connsiteY4" fmla="*/ 488738 h 1011408"/>
                  <a:gd name="connsiteX5" fmla="*/ 563595 w 841752"/>
                  <a:gd name="connsiteY5" fmla="*/ 484171 h 1011408"/>
                  <a:gd name="connsiteX6" fmla="*/ 543366 w 841752"/>
                  <a:gd name="connsiteY6" fmla="*/ 421529 h 1011408"/>
                  <a:gd name="connsiteX7" fmla="*/ 718242 w 841752"/>
                  <a:gd name="connsiteY7" fmla="*/ 227730 h 1011408"/>
                  <a:gd name="connsiteX8" fmla="*/ 771749 w 841752"/>
                  <a:gd name="connsiteY8" fmla="*/ 89396 h 1011408"/>
                  <a:gd name="connsiteX9" fmla="*/ 842221 w 841752"/>
                  <a:gd name="connsiteY9" fmla="*/ 110929 h 1011408"/>
                  <a:gd name="connsiteX10" fmla="*/ 846136 w 841752"/>
                  <a:gd name="connsiteY10" fmla="*/ 103098 h 1011408"/>
                  <a:gd name="connsiteX11" fmla="*/ 734555 w 841752"/>
                  <a:gd name="connsiteY11" fmla="*/ 0 h 1011408"/>
                  <a:gd name="connsiteX12" fmla="*/ 653642 w 841752"/>
                  <a:gd name="connsiteY12" fmla="*/ 191189 h 1011408"/>
                  <a:gd name="connsiteX13" fmla="*/ 623626 w 841752"/>
                  <a:gd name="connsiteY13" fmla="*/ 231645 h 1011408"/>
                  <a:gd name="connsiteX14" fmla="*/ 393939 w 841752"/>
                  <a:gd name="connsiteY14" fmla="*/ 437842 h 1011408"/>
                  <a:gd name="connsiteX15" fmla="*/ 371101 w 841752"/>
                  <a:gd name="connsiteY15" fmla="*/ 459375 h 1011408"/>
                  <a:gd name="connsiteX16" fmla="*/ 280400 w 841752"/>
                  <a:gd name="connsiteY16" fmla="*/ 549423 h 1011408"/>
                  <a:gd name="connsiteX17" fmla="*/ 209928 w 841752"/>
                  <a:gd name="connsiteY17" fmla="*/ 680580 h 1011408"/>
                  <a:gd name="connsiteX18" fmla="*/ 21349 w 841752"/>
                  <a:gd name="connsiteY18" fmla="*/ 901132 h 1011408"/>
                  <a:gd name="connsiteX19" fmla="*/ 468 w 841752"/>
                  <a:gd name="connsiteY19" fmla="*/ 963121 h 1011408"/>
                  <a:gd name="connsiteX20" fmla="*/ 41577 w 841752"/>
                  <a:gd name="connsiteY20" fmla="*/ 1012713 h 1011408"/>
                  <a:gd name="connsiteX21" fmla="*/ 80729 w 841752"/>
                  <a:gd name="connsiteY21" fmla="*/ 991833 h 1011408"/>
                  <a:gd name="connsiteX22" fmla="*/ 50712 w 841752"/>
                  <a:gd name="connsiteY22" fmla="*/ 950071 h 1011408"/>
                  <a:gd name="connsiteX23" fmla="*/ 204708 w 841752"/>
                  <a:gd name="connsiteY23" fmla="*/ 828049 h 1011408"/>
                  <a:gd name="connsiteX24" fmla="*/ 455276 w 841752"/>
                  <a:gd name="connsiteY24" fmla="*/ 397385 h 1011408"/>
                  <a:gd name="connsiteX25" fmla="*/ 513350 w 841752"/>
                  <a:gd name="connsiteY25" fmla="*/ 351709 h 1011408"/>
                  <a:gd name="connsiteX26" fmla="*/ 530969 w 841752"/>
                  <a:gd name="connsiteY26" fmla="*/ 379115 h 1011408"/>
                  <a:gd name="connsiteX27" fmla="*/ 465716 w 841752"/>
                  <a:gd name="connsiteY27" fmla="*/ 418919 h 1011408"/>
                  <a:gd name="connsiteX28" fmla="*/ 455276 w 841752"/>
                  <a:gd name="connsiteY28" fmla="*/ 397385 h 101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41752" h="1011408">
                    <a:moveTo>
                      <a:pt x="204708" y="828049"/>
                    </a:moveTo>
                    <a:cubicBezTo>
                      <a:pt x="254299" y="773890"/>
                      <a:pt x="293451" y="708638"/>
                      <a:pt x="333254" y="646649"/>
                    </a:cubicBezTo>
                    <a:cubicBezTo>
                      <a:pt x="353483" y="614675"/>
                      <a:pt x="369143" y="588574"/>
                      <a:pt x="410904" y="617285"/>
                    </a:cubicBezTo>
                    <a:cubicBezTo>
                      <a:pt x="420040" y="623158"/>
                      <a:pt x="435700" y="619895"/>
                      <a:pt x="452013" y="621200"/>
                    </a:cubicBezTo>
                    <a:cubicBezTo>
                      <a:pt x="434395" y="572261"/>
                      <a:pt x="419387" y="531152"/>
                      <a:pt x="403727" y="488738"/>
                    </a:cubicBezTo>
                    <a:cubicBezTo>
                      <a:pt x="461801" y="468510"/>
                      <a:pt x="508783" y="543550"/>
                      <a:pt x="563595" y="484171"/>
                    </a:cubicBezTo>
                    <a:cubicBezTo>
                      <a:pt x="512045" y="473078"/>
                      <a:pt x="522485" y="445020"/>
                      <a:pt x="543366" y="421529"/>
                    </a:cubicBezTo>
                    <a:cubicBezTo>
                      <a:pt x="600136" y="355624"/>
                      <a:pt x="659515" y="292330"/>
                      <a:pt x="718242" y="227730"/>
                    </a:cubicBezTo>
                    <a:cubicBezTo>
                      <a:pt x="752826" y="189884"/>
                      <a:pt x="791324" y="153995"/>
                      <a:pt x="771749" y="89396"/>
                    </a:cubicBezTo>
                    <a:cubicBezTo>
                      <a:pt x="799807" y="97878"/>
                      <a:pt x="821341" y="104403"/>
                      <a:pt x="842221" y="110929"/>
                    </a:cubicBezTo>
                    <a:cubicBezTo>
                      <a:pt x="843526" y="108318"/>
                      <a:pt x="844831" y="105709"/>
                      <a:pt x="846136" y="103098"/>
                    </a:cubicBezTo>
                    <a:cubicBezTo>
                      <a:pt x="814163" y="73082"/>
                      <a:pt x="781537" y="43719"/>
                      <a:pt x="734555" y="0"/>
                    </a:cubicBezTo>
                    <a:cubicBezTo>
                      <a:pt x="704539" y="71777"/>
                      <a:pt x="680396" y="131809"/>
                      <a:pt x="653642" y="191189"/>
                    </a:cubicBezTo>
                    <a:cubicBezTo>
                      <a:pt x="647117" y="206197"/>
                      <a:pt x="634719" y="219247"/>
                      <a:pt x="623626" y="231645"/>
                    </a:cubicBezTo>
                    <a:cubicBezTo>
                      <a:pt x="553807" y="307337"/>
                      <a:pt x="437005" y="331481"/>
                      <a:pt x="393939" y="437842"/>
                    </a:cubicBezTo>
                    <a:cubicBezTo>
                      <a:pt x="390676" y="446324"/>
                      <a:pt x="378278" y="451545"/>
                      <a:pt x="371101" y="459375"/>
                    </a:cubicBezTo>
                    <a:cubicBezTo>
                      <a:pt x="340432" y="488738"/>
                      <a:pt x="304543" y="515492"/>
                      <a:pt x="280400" y="549423"/>
                    </a:cubicBezTo>
                    <a:cubicBezTo>
                      <a:pt x="251689" y="589227"/>
                      <a:pt x="233418" y="636861"/>
                      <a:pt x="209928" y="680580"/>
                    </a:cubicBezTo>
                    <a:cubicBezTo>
                      <a:pt x="162946" y="767365"/>
                      <a:pt x="106830" y="845668"/>
                      <a:pt x="21349" y="901132"/>
                    </a:cubicBezTo>
                    <a:cubicBezTo>
                      <a:pt x="6341" y="910920"/>
                      <a:pt x="-2142" y="943546"/>
                      <a:pt x="468" y="963121"/>
                    </a:cubicBezTo>
                    <a:cubicBezTo>
                      <a:pt x="3731" y="982045"/>
                      <a:pt x="23959" y="1000315"/>
                      <a:pt x="41577" y="1012713"/>
                    </a:cubicBezTo>
                    <a:cubicBezTo>
                      <a:pt x="46798" y="1016628"/>
                      <a:pt x="67026" y="999663"/>
                      <a:pt x="80729" y="991833"/>
                    </a:cubicBezTo>
                    <a:cubicBezTo>
                      <a:pt x="65720" y="970952"/>
                      <a:pt x="55933" y="956596"/>
                      <a:pt x="50712" y="950071"/>
                    </a:cubicBezTo>
                    <a:cubicBezTo>
                      <a:pt x="104872" y="907657"/>
                      <a:pt x="162294" y="875031"/>
                      <a:pt x="204708" y="828049"/>
                    </a:cubicBezTo>
                    <a:close/>
                    <a:moveTo>
                      <a:pt x="455276" y="397385"/>
                    </a:moveTo>
                    <a:cubicBezTo>
                      <a:pt x="473546" y="381072"/>
                      <a:pt x="493775" y="366717"/>
                      <a:pt x="513350" y="351709"/>
                    </a:cubicBezTo>
                    <a:cubicBezTo>
                      <a:pt x="519223" y="360844"/>
                      <a:pt x="525096" y="369980"/>
                      <a:pt x="530969" y="379115"/>
                    </a:cubicBezTo>
                    <a:cubicBezTo>
                      <a:pt x="509435" y="392165"/>
                      <a:pt x="487902" y="405868"/>
                      <a:pt x="465716" y="418919"/>
                    </a:cubicBezTo>
                    <a:cubicBezTo>
                      <a:pt x="462454" y="411089"/>
                      <a:pt x="453971" y="398690"/>
                      <a:pt x="455276" y="3973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65EAB26-206B-434B-B79A-A169D0488A25}"/>
                  </a:ext>
                </a:extLst>
              </p:cNvPr>
              <p:cNvSpPr/>
              <p:nvPr/>
            </p:nvSpPr>
            <p:spPr>
              <a:xfrm>
                <a:off x="6192573" y="169656"/>
                <a:ext cx="2649237" cy="1566051"/>
              </a:xfrm>
              <a:custGeom>
                <a:avLst/>
                <a:gdLst>
                  <a:gd name="connsiteX0" fmla="*/ 297550 w 2649237"/>
                  <a:gd name="connsiteY0" fmla="*/ 133767 h 1566051"/>
                  <a:gd name="connsiteX1" fmla="*/ 1188242 w 2649237"/>
                  <a:gd name="connsiteY1" fmla="*/ 616633 h 1566051"/>
                  <a:gd name="connsiteX2" fmla="*/ 2611391 w 2649237"/>
                  <a:gd name="connsiteY2" fmla="*/ 1549738 h 1566051"/>
                  <a:gd name="connsiteX3" fmla="*/ 2652500 w 2649237"/>
                  <a:gd name="connsiteY3" fmla="*/ 1570619 h 1566051"/>
                  <a:gd name="connsiteX4" fmla="*/ 2398016 w 2649237"/>
                  <a:gd name="connsiteY4" fmla="*/ 1379430 h 1566051"/>
                  <a:gd name="connsiteX5" fmla="*/ 760187 w 2649237"/>
                  <a:gd name="connsiteY5" fmla="*/ 337354 h 1566051"/>
                  <a:gd name="connsiteX6" fmla="*/ 245348 w 2649237"/>
                  <a:gd name="connsiteY6" fmla="*/ 15661 h 1566051"/>
                  <a:gd name="connsiteX7" fmla="*/ 215332 w 2649237"/>
                  <a:gd name="connsiteY7" fmla="*/ 0 h 1566051"/>
                  <a:gd name="connsiteX8" fmla="*/ 0 w 2649237"/>
                  <a:gd name="connsiteY8" fmla="*/ 21533 h 1566051"/>
                  <a:gd name="connsiteX9" fmla="*/ 84175 w 2649237"/>
                  <a:gd name="connsiteY9" fmla="*/ 65905 h 1566051"/>
                  <a:gd name="connsiteX10" fmla="*/ 297550 w 2649237"/>
                  <a:gd name="connsiteY10" fmla="*/ 133767 h 156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9237" h="1566051">
                    <a:moveTo>
                      <a:pt x="297550" y="133767"/>
                    </a:moveTo>
                    <a:cubicBezTo>
                      <a:pt x="597057" y="290372"/>
                      <a:pt x="897870" y="445020"/>
                      <a:pt x="1188242" y="616633"/>
                    </a:cubicBezTo>
                    <a:cubicBezTo>
                      <a:pt x="1676980" y="905047"/>
                      <a:pt x="2148753" y="1220868"/>
                      <a:pt x="2611391" y="1549738"/>
                    </a:cubicBezTo>
                    <a:cubicBezTo>
                      <a:pt x="2623789" y="1558221"/>
                      <a:pt x="2638144" y="1564094"/>
                      <a:pt x="2652500" y="1570619"/>
                    </a:cubicBezTo>
                    <a:cubicBezTo>
                      <a:pt x="2567672" y="1506672"/>
                      <a:pt x="2484802" y="1440767"/>
                      <a:pt x="2398016" y="1379430"/>
                    </a:cubicBezTo>
                    <a:cubicBezTo>
                      <a:pt x="1870127" y="1003578"/>
                      <a:pt x="1328534" y="649911"/>
                      <a:pt x="760187" y="337354"/>
                    </a:cubicBezTo>
                    <a:cubicBezTo>
                      <a:pt x="583354" y="240128"/>
                      <a:pt x="416961" y="123327"/>
                      <a:pt x="245348" y="15661"/>
                    </a:cubicBezTo>
                    <a:cubicBezTo>
                      <a:pt x="236865" y="10440"/>
                      <a:pt x="227077" y="5873"/>
                      <a:pt x="215332" y="0"/>
                    </a:cubicBezTo>
                    <a:cubicBezTo>
                      <a:pt x="153343" y="110276"/>
                      <a:pt x="75693" y="41761"/>
                      <a:pt x="0" y="21533"/>
                    </a:cubicBezTo>
                    <a:cubicBezTo>
                      <a:pt x="27406" y="39804"/>
                      <a:pt x="54812" y="56117"/>
                      <a:pt x="84175" y="65905"/>
                    </a:cubicBezTo>
                    <a:cubicBezTo>
                      <a:pt x="155300" y="89395"/>
                      <a:pt x="232298" y="99836"/>
                      <a:pt x="297550" y="133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1AA21FE-898E-4502-B0BA-D78DD151C152}"/>
                  </a:ext>
                </a:extLst>
              </p:cNvPr>
              <p:cNvSpPr/>
              <p:nvPr/>
            </p:nvSpPr>
            <p:spPr>
              <a:xfrm>
                <a:off x="5761908" y="5395837"/>
                <a:ext cx="587269" cy="411088"/>
              </a:xfrm>
              <a:custGeom>
                <a:avLst/>
                <a:gdLst>
                  <a:gd name="connsiteX0" fmla="*/ 334091 w 587269"/>
                  <a:gd name="connsiteY0" fmla="*/ 39014 h 411088"/>
                  <a:gd name="connsiteX1" fmla="*/ 221857 w 587269"/>
                  <a:gd name="connsiteY1" fmla="*/ 30530 h 411088"/>
                  <a:gd name="connsiteX2" fmla="*/ 183359 w 587269"/>
                  <a:gd name="connsiteY2" fmla="*/ 74902 h 411088"/>
                  <a:gd name="connsiteX3" fmla="*/ 8483 w 587269"/>
                  <a:gd name="connsiteY3" fmla="*/ 309157 h 411088"/>
                  <a:gd name="connsiteX4" fmla="*/ 0 w 587269"/>
                  <a:gd name="connsiteY4" fmla="*/ 340478 h 411088"/>
                  <a:gd name="connsiteX5" fmla="*/ 11745 w 587269"/>
                  <a:gd name="connsiteY5" fmla="*/ 350919 h 411088"/>
                  <a:gd name="connsiteX6" fmla="*/ 152037 w 587269"/>
                  <a:gd name="connsiteY6" fmla="*/ 249778 h 411088"/>
                  <a:gd name="connsiteX7" fmla="*/ 159868 w 587269"/>
                  <a:gd name="connsiteY7" fmla="*/ 258261 h 411088"/>
                  <a:gd name="connsiteX8" fmla="*/ 52202 w 587269"/>
                  <a:gd name="connsiteY8" fmla="*/ 406383 h 411088"/>
                  <a:gd name="connsiteX9" fmla="*/ 63947 w 587269"/>
                  <a:gd name="connsiteY9" fmla="*/ 417476 h 411088"/>
                  <a:gd name="connsiteX10" fmla="*/ 144860 w 587269"/>
                  <a:gd name="connsiteY10" fmla="*/ 370494 h 411088"/>
                  <a:gd name="connsiteX11" fmla="*/ 315168 w 587269"/>
                  <a:gd name="connsiteY11" fmla="*/ 251735 h 411088"/>
                  <a:gd name="connsiteX12" fmla="*/ 533762 w 587269"/>
                  <a:gd name="connsiteY12" fmla="*/ 254998 h 411088"/>
                  <a:gd name="connsiteX13" fmla="*/ 582702 w 587269"/>
                  <a:gd name="connsiteY13" fmla="*/ 271311 h 411088"/>
                  <a:gd name="connsiteX14" fmla="*/ 589880 w 587269"/>
                  <a:gd name="connsiteY14" fmla="*/ 256956 h 411088"/>
                  <a:gd name="connsiteX15" fmla="*/ 504399 w 587269"/>
                  <a:gd name="connsiteY15" fmla="*/ 189746 h 411088"/>
                  <a:gd name="connsiteX16" fmla="*/ 334091 w 587269"/>
                  <a:gd name="connsiteY16" fmla="*/ 39014 h 41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269" h="411088">
                    <a:moveTo>
                      <a:pt x="334091" y="39014"/>
                    </a:moveTo>
                    <a:cubicBezTo>
                      <a:pt x="291025" y="-7316"/>
                      <a:pt x="268839" y="-15146"/>
                      <a:pt x="221857" y="30530"/>
                    </a:cubicBezTo>
                    <a:cubicBezTo>
                      <a:pt x="208155" y="44234"/>
                      <a:pt x="195104" y="59242"/>
                      <a:pt x="183359" y="74902"/>
                    </a:cubicBezTo>
                    <a:cubicBezTo>
                      <a:pt x="124632" y="152552"/>
                      <a:pt x="65905" y="230855"/>
                      <a:pt x="8483" y="309157"/>
                    </a:cubicBezTo>
                    <a:cubicBezTo>
                      <a:pt x="2610" y="317640"/>
                      <a:pt x="2610" y="330038"/>
                      <a:pt x="0" y="340478"/>
                    </a:cubicBezTo>
                    <a:cubicBezTo>
                      <a:pt x="3915" y="343741"/>
                      <a:pt x="7830" y="347656"/>
                      <a:pt x="11745" y="350919"/>
                    </a:cubicBezTo>
                    <a:cubicBezTo>
                      <a:pt x="58727" y="316988"/>
                      <a:pt x="105056" y="283709"/>
                      <a:pt x="152037" y="249778"/>
                    </a:cubicBezTo>
                    <a:cubicBezTo>
                      <a:pt x="154648" y="252388"/>
                      <a:pt x="157258" y="255650"/>
                      <a:pt x="159868" y="258261"/>
                    </a:cubicBezTo>
                    <a:cubicBezTo>
                      <a:pt x="123979" y="307852"/>
                      <a:pt x="88090" y="356791"/>
                      <a:pt x="52202" y="406383"/>
                    </a:cubicBezTo>
                    <a:cubicBezTo>
                      <a:pt x="56117" y="410298"/>
                      <a:pt x="60032" y="414213"/>
                      <a:pt x="63947" y="417476"/>
                    </a:cubicBezTo>
                    <a:cubicBezTo>
                      <a:pt x="90701" y="401815"/>
                      <a:pt x="119411" y="388113"/>
                      <a:pt x="144860" y="370494"/>
                    </a:cubicBezTo>
                    <a:cubicBezTo>
                      <a:pt x="202282" y="331343"/>
                      <a:pt x="256441" y="288276"/>
                      <a:pt x="315168" y="251735"/>
                    </a:cubicBezTo>
                    <a:cubicBezTo>
                      <a:pt x="386945" y="206059"/>
                      <a:pt x="460680" y="201491"/>
                      <a:pt x="533762" y="254998"/>
                    </a:cubicBezTo>
                    <a:cubicBezTo>
                      <a:pt x="546813" y="264786"/>
                      <a:pt x="566389" y="266091"/>
                      <a:pt x="582702" y="271311"/>
                    </a:cubicBezTo>
                    <a:cubicBezTo>
                      <a:pt x="585312" y="266743"/>
                      <a:pt x="587269" y="262176"/>
                      <a:pt x="589880" y="256956"/>
                    </a:cubicBezTo>
                    <a:cubicBezTo>
                      <a:pt x="561168" y="234770"/>
                      <a:pt x="531805" y="213236"/>
                      <a:pt x="504399" y="189746"/>
                    </a:cubicBezTo>
                    <a:cubicBezTo>
                      <a:pt x="446325" y="141459"/>
                      <a:pt x="385640" y="94478"/>
                      <a:pt x="334091" y="390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4BC7F36-A1B7-4CC3-9143-7938AE11A9A2}"/>
                  </a:ext>
                </a:extLst>
              </p:cNvPr>
              <p:cNvSpPr/>
              <p:nvPr/>
            </p:nvSpPr>
            <p:spPr>
              <a:xfrm>
                <a:off x="6206903" y="4424286"/>
                <a:ext cx="469815" cy="600320"/>
              </a:xfrm>
              <a:custGeom>
                <a:avLst/>
                <a:gdLst>
                  <a:gd name="connsiteX0" fmla="*/ 10466 w 469815"/>
                  <a:gd name="connsiteY0" fmla="*/ 489201 h 600319"/>
                  <a:gd name="connsiteX1" fmla="*/ 1983 w 469815"/>
                  <a:gd name="connsiteY1" fmla="*/ 529657 h 600319"/>
                  <a:gd name="connsiteX2" fmla="*/ 52880 w 469815"/>
                  <a:gd name="connsiteY2" fmla="*/ 547928 h 600319"/>
                  <a:gd name="connsiteX3" fmla="*/ 155978 w 469815"/>
                  <a:gd name="connsiteY3" fmla="*/ 606002 h 600319"/>
                  <a:gd name="connsiteX4" fmla="*/ 159893 w 469815"/>
                  <a:gd name="connsiteY4" fmla="*/ 587079 h 600319"/>
                  <a:gd name="connsiteX5" fmla="*/ 357607 w 469815"/>
                  <a:gd name="connsiteY5" fmla="*/ 196218 h 600319"/>
                  <a:gd name="connsiteX6" fmla="*/ 452223 w 469815"/>
                  <a:gd name="connsiteY6" fmla="*/ 104213 h 600319"/>
                  <a:gd name="connsiteX7" fmla="*/ 465273 w 469815"/>
                  <a:gd name="connsiteY7" fmla="*/ 22648 h 600319"/>
                  <a:gd name="connsiteX8" fmla="*/ 359565 w 469815"/>
                  <a:gd name="connsiteY8" fmla="*/ 21995 h 600319"/>
                  <a:gd name="connsiteX9" fmla="*/ 294965 w 469815"/>
                  <a:gd name="connsiteY9" fmla="*/ 105518 h 600319"/>
                  <a:gd name="connsiteX10" fmla="*/ 100514 w 469815"/>
                  <a:gd name="connsiteY10" fmla="*/ 384145 h 600319"/>
                  <a:gd name="connsiteX11" fmla="*/ 10466 w 469815"/>
                  <a:gd name="connsiteY11" fmla="*/ 489201 h 600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9815" h="600319">
                    <a:moveTo>
                      <a:pt x="10466" y="489201"/>
                    </a:moveTo>
                    <a:cubicBezTo>
                      <a:pt x="2636" y="499641"/>
                      <a:pt x="-3237" y="525742"/>
                      <a:pt x="1983" y="529657"/>
                    </a:cubicBezTo>
                    <a:cubicBezTo>
                      <a:pt x="15686" y="540750"/>
                      <a:pt x="37219" y="551190"/>
                      <a:pt x="52880" y="547928"/>
                    </a:cubicBezTo>
                    <a:cubicBezTo>
                      <a:pt x="121394" y="532920"/>
                      <a:pt x="130530" y="536835"/>
                      <a:pt x="155978" y="606002"/>
                    </a:cubicBezTo>
                    <a:cubicBezTo>
                      <a:pt x="157283" y="599477"/>
                      <a:pt x="159241" y="593604"/>
                      <a:pt x="159893" y="587079"/>
                    </a:cubicBezTo>
                    <a:cubicBezTo>
                      <a:pt x="167724" y="427211"/>
                      <a:pt x="224493" y="293444"/>
                      <a:pt x="357607" y="196218"/>
                    </a:cubicBezTo>
                    <a:cubicBezTo>
                      <a:pt x="392844" y="170117"/>
                      <a:pt x="427427" y="140102"/>
                      <a:pt x="452223" y="104213"/>
                    </a:cubicBezTo>
                    <a:cubicBezTo>
                      <a:pt x="467231" y="82680"/>
                      <a:pt x="477019" y="34393"/>
                      <a:pt x="465273" y="22648"/>
                    </a:cubicBezTo>
                    <a:cubicBezTo>
                      <a:pt x="437215" y="-4758"/>
                      <a:pt x="392844" y="-9978"/>
                      <a:pt x="359565" y="21995"/>
                    </a:cubicBezTo>
                    <a:cubicBezTo>
                      <a:pt x="334117" y="46138"/>
                      <a:pt x="315193" y="76807"/>
                      <a:pt x="294965" y="105518"/>
                    </a:cubicBezTo>
                    <a:cubicBezTo>
                      <a:pt x="229713" y="198176"/>
                      <a:pt x="167071" y="292139"/>
                      <a:pt x="100514" y="384145"/>
                    </a:cubicBezTo>
                    <a:cubicBezTo>
                      <a:pt x="73108" y="421338"/>
                      <a:pt x="38524" y="453312"/>
                      <a:pt x="10466" y="489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D07AB75-FC7A-4047-8B60-E9C3E67AC773}"/>
                  </a:ext>
                </a:extLst>
              </p:cNvPr>
              <p:cNvSpPr/>
              <p:nvPr/>
            </p:nvSpPr>
            <p:spPr>
              <a:xfrm>
                <a:off x="6036707" y="5011364"/>
                <a:ext cx="443715" cy="411088"/>
              </a:xfrm>
              <a:custGeom>
                <a:avLst/>
                <a:gdLst>
                  <a:gd name="connsiteX0" fmla="*/ 195017 w 443714"/>
                  <a:gd name="connsiteY0" fmla="*/ 152037 h 411088"/>
                  <a:gd name="connsiteX1" fmla="*/ 116714 w 443714"/>
                  <a:gd name="connsiteY1" fmla="*/ 67862 h 411088"/>
                  <a:gd name="connsiteX2" fmla="*/ 121282 w 443714"/>
                  <a:gd name="connsiteY2" fmla="*/ 0 h 411088"/>
                  <a:gd name="connsiteX3" fmla="*/ 69080 w 443714"/>
                  <a:gd name="connsiteY3" fmla="*/ 8483 h 411088"/>
                  <a:gd name="connsiteX4" fmla="*/ 18836 w 443714"/>
                  <a:gd name="connsiteY4" fmla="*/ 120064 h 411088"/>
                  <a:gd name="connsiteX5" fmla="*/ 68428 w 443714"/>
                  <a:gd name="connsiteY5" fmla="*/ 264271 h 411088"/>
                  <a:gd name="connsiteX6" fmla="*/ 96486 w 443714"/>
                  <a:gd name="connsiteY6" fmla="*/ 354972 h 411088"/>
                  <a:gd name="connsiteX7" fmla="*/ 156518 w 443714"/>
                  <a:gd name="connsiteY7" fmla="*/ 415656 h 411088"/>
                  <a:gd name="connsiteX8" fmla="*/ 206762 w 443714"/>
                  <a:gd name="connsiteY8" fmla="*/ 343226 h 411088"/>
                  <a:gd name="connsiteX9" fmla="*/ 208720 w 443714"/>
                  <a:gd name="connsiteY9" fmla="*/ 202282 h 411088"/>
                  <a:gd name="connsiteX10" fmla="*/ 226338 w 443714"/>
                  <a:gd name="connsiteY10" fmla="*/ 217942 h 411088"/>
                  <a:gd name="connsiteX11" fmla="*/ 335309 w 443714"/>
                  <a:gd name="connsiteY11" fmla="*/ 233603 h 411088"/>
                  <a:gd name="connsiteX12" fmla="*/ 444280 w 443714"/>
                  <a:gd name="connsiteY12" fmla="*/ 156605 h 411088"/>
                  <a:gd name="connsiteX13" fmla="*/ 353579 w 443714"/>
                  <a:gd name="connsiteY13" fmla="*/ 136377 h 411088"/>
                  <a:gd name="connsiteX14" fmla="*/ 195017 w 443714"/>
                  <a:gd name="connsiteY14" fmla="*/ 152037 h 41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3714" h="411088">
                    <a:moveTo>
                      <a:pt x="195017" y="152037"/>
                    </a:moveTo>
                    <a:cubicBezTo>
                      <a:pt x="120629" y="157910"/>
                      <a:pt x="105621" y="140944"/>
                      <a:pt x="116714" y="67862"/>
                    </a:cubicBezTo>
                    <a:cubicBezTo>
                      <a:pt x="119977" y="47634"/>
                      <a:pt x="119324" y="26753"/>
                      <a:pt x="121282" y="0"/>
                    </a:cubicBezTo>
                    <a:cubicBezTo>
                      <a:pt x="99096" y="3915"/>
                      <a:pt x="84088" y="5220"/>
                      <a:pt x="69080" y="8483"/>
                    </a:cubicBezTo>
                    <a:cubicBezTo>
                      <a:pt x="-5960" y="24796"/>
                      <a:pt x="-15095" y="52854"/>
                      <a:pt x="18836" y="120064"/>
                    </a:cubicBezTo>
                    <a:cubicBezTo>
                      <a:pt x="41674" y="165088"/>
                      <a:pt x="52767" y="215984"/>
                      <a:pt x="68428" y="264271"/>
                    </a:cubicBezTo>
                    <a:cubicBezTo>
                      <a:pt x="78216" y="294287"/>
                      <a:pt x="81478" y="328218"/>
                      <a:pt x="96486" y="354972"/>
                    </a:cubicBezTo>
                    <a:cubicBezTo>
                      <a:pt x="110189" y="379115"/>
                      <a:pt x="136290" y="395428"/>
                      <a:pt x="156518" y="415656"/>
                    </a:cubicBezTo>
                    <a:cubicBezTo>
                      <a:pt x="174136" y="391513"/>
                      <a:pt x="201542" y="369327"/>
                      <a:pt x="206762" y="343226"/>
                    </a:cubicBezTo>
                    <a:cubicBezTo>
                      <a:pt x="215245" y="299508"/>
                      <a:pt x="208720" y="253178"/>
                      <a:pt x="208720" y="202282"/>
                    </a:cubicBezTo>
                    <a:cubicBezTo>
                      <a:pt x="217203" y="209459"/>
                      <a:pt x="223728" y="212722"/>
                      <a:pt x="226338" y="217942"/>
                    </a:cubicBezTo>
                    <a:cubicBezTo>
                      <a:pt x="255701" y="272754"/>
                      <a:pt x="293548" y="264271"/>
                      <a:pt x="335309" y="233603"/>
                    </a:cubicBezTo>
                    <a:cubicBezTo>
                      <a:pt x="366630" y="210112"/>
                      <a:pt x="399256" y="187926"/>
                      <a:pt x="444280" y="156605"/>
                    </a:cubicBezTo>
                    <a:cubicBezTo>
                      <a:pt x="409696" y="148122"/>
                      <a:pt x="381638" y="135724"/>
                      <a:pt x="353579" y="136377"/>
                    </a:cubicBezTo>
                    <a:cubicBezTo>
                      <a:pt x="300725" y="137030"/>
                      <a:pt x="247871" y="147470"/>
                      <a:pt x="195017" y="1520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92928E3-4D87-4ADB-997C-370B0AF0F42C}"/>
                  </a:ext>
                </a:extLst>
              </p:cNvPr>
              <p:cNvSpPr/>
              <p:nvPr/>
            </p:nvSpPr>
            <p:spPr>
              <a:xfrm>
                <a:off x="5791925" y="3017912"/>
                <a:ext cx="515492" cy="332786"/>
              </a:xfrm>
              <a:custGeom>
                <a:avLst/>
                <a:gdLst>
                  <a:gd name="connsiteX0" fmla="*/ 107666 w 515491"/>
                  <a:gd name="connsiteY0" fmla="*/ 235560 h 332785"/>
                  <a:gd name="connsiteX1" fmla="*/ 123326 w 515491"/>
                  <a:gd name="connsiteY1" fmla="*/ 249263 h 332785"/>
                  <a:gd name="connsiteX2" fmla="*/ 149427 w 515491"/>
                  <a:gd name="connsiteY2" fmla="*/ 253831 h 332785"/>
                  <a:gd name="connsiteX3" fmla="*/ 406521 w 515491"/>
                  <a:gd name="connsiteY3" fmla="*/ 325608 h 332785"/>
                  <a:gd name="connsiteX4" fmla="*/ 463943 w 515491"/>
                  <a:gd name="connsiteY4" fmla="*/ 291025 h 332785"/>
                  <a:gd name="connsiteX5" fmla="*/ 476993 w 515491"/>
                  <a:gd name="connsiteY5" fmla="*/ 203587 h 332785"/>
                  <a:gd name="connsiteX6" fmla="*/ 511577 w 515491"/>
                  <a:gd name="connsiteY6" fmla="*/ 228383 h 332785"/>
                  <a:gd name="connsiteX7" fmla="*/ 519407 w 515491"/>
                  <a:gd name="connsiteY7" fmla="*/ 220552 h 332785"/>
                  <a:gd name="connsiteX8" fmla="*/ 465900 w 515491"/>
                  <a:gd name="connsiteY8" fmla="*/ 151385 h 332785"/>
                  <a:gd name="connsiteX9" fmla="*/ 429359 w 515491"/>
                  <a:gd name="connsiteY9" fmla="*/ 146817 h 332785"/>
                  <a:gd name="connsiteX10" fmla="*/ 267534 w 515491"/>
                  <a:gd name="connsiteY10" fmla="*/ 147470 h 332785"/>
                  <a:gd name="connsiteX11" fmla="*/ 78303 w 515491"/>
                  <a:gd name="connsiteY11" fmla="*/ 107666 h 332785"/>
                  <a:gd name="connsiteX12" fmla="*/ 37846 w 515491"/>
                  <a:gd name="connsiteY12" fmla="*/ 48287 h 332785"/>
                  <a:gd name="connsiteX13" fmla="*/ 104403 w 515491"/>
                  <a:gd name="connsiteY13" fmla="*/ 86785 h 332785"/>
                  <a:gd name="connsiteX14" fmla="*/ 112886 w 515491"/>
                  <a:gd name="connsiteY14" fmla="*/ 73735 h 332785"/>
                  <a:gd name="connsiteX15" fmla="*/ 14355 w 515491"/>
                  <a:gd name="connsiteY15" fmla="*/ 0 h 332785"/>
                  <a:gd name="connsiteX16" fmla="*/ 0 w 515491"/>
                  <a:gd name="connsiteY16" fmla="*/ 11093 h 332785"/>
                  <a:gd name="connsiteX17" fmla="*/ 15660 w 515491"/>
                  <a:gd name="connsiteY17" fmla="*/ 97226 h 332785"/>
                  <a:gd name="connsiteX18" fmla="*/ 107666 w 515491"/>
                  <a:gd name="connsiteY18" fmla="*/ 235560 h 332785"/>
                  <a:gd name="connsiteX19" fmla="*/ 297550 w 515491"/>
                  <a:gd name="connsiteY19" fmla="*/ 209459 h 332785"/>
                  <a:gd name="connsiteX20" fmla="*/ 137682 w 515491"/>
                  <a:gd name="connsiteY20" fmla="*/ 192494 h 332785"/>
                  <a:gd name="connsiteX21" fmla="*/ 297550 w 515491"/>
                  <a:gd name="connsiteY21" fmla="*/ 209459 h 33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15491" h="332785">
                    <a:moveTo>
                      <a:pt x="107666" y="235560"/>
                    </a:moveTo>
                    <a:cubicBezTo>
                      <a:pt x="111581" y="241433"/>
                      <a:pt x="117454" y="246653"/>
                      <a:pt x="123326" y="249263"/>
                    </a:cubicBezTo>
                    <a:cubicBezTo>
                      <a:pt x="131157" y="252526"/>
                      <a:pt x="140292" y="253831"/>
                      <a:pt x="149427" y="253831"/>
                    </a:cubicBezTo>
                    <a:cubicBezTo>
                      <a:pt x="240780" y="257093"/>
                      <a:pt x="328218" y="272754"/>
                      <a:pt x="406521" y="325608"/>
                    </a:cubicBezTo>
                    <a:cubicBezTo>
                      <a:pt x="441757" y="349099"/>
                      <a:pt x="461332" y="333438"/>
                      <a:pt x="463943" y="291025"/>
                    </a:cubicBezTo>
                    <a:cubicBezTo>
                      <a:pt x="465248" y="264271"/>
                      <a:pt x="471773" y="237518"/>
                      <a:pt x="476993" y="203587"/>
                    </a:cubicBezTo>
                    <a:cubicBezTo>
                      <a:pt x="494611" y="216637"/>
                      <a:pt x="503094" y="222510"/>
                      <a:pt x="511577" y="228383"/>
                    </a:cubicBezTo>
                    <a:cubicBezTo>
                      <a:pt x="514187" y="225772"/>
                      <a:pt x="516797" y="223162"/>
                      <a:pt x="519407" y="220552"/>
                    </a:cubicBezTo>
                    <a:cubicBezTo>
                      <a:pt x="501789" y="197062"/>
                      <a:pt x="486128" y="172266"/>
                      <a:pt x="465900" y="151385"/>
                    </a:cubicBezTo>
                    <a:cubicBezTo>
                      <a:pt x="459375" y="144207"/>
                      <a:pt x="437842" y="141597"/>
                      <a:pt x="429359" y="146817"/>
                    </a:cubicBezTo>
                    <a:cubicBezTo>
                      <a:pt x="374547" y="183359"/>
                      <a:pt x="320388" y="171613"/>
                      <a:pt x="267534" y="147470"/>
                    </a:cubicBezTo>
                    <a:cubicBezTo>
                      <a:pt x="206849" y="120064"/>
                      <a:pt x="148122" y="97226"/>
                      <a:pt x="78303" y="107666"/>
                    </a:cubicBezTo>
                    <a:cubicBezTo>
                      <a:pt x="45024" y="112886"/>
                      <a:pt x="20228" y="95921"/>
                      <a:pt x="37846" y="48287"/>
                    </a:cubicBezTo>
                    <a:cubicBezTo>
                      <a:pt x="61990" y="62642"/>
                      <a:pt x="82870" y="74387"/>
                      <a:pt x="104403" y="86785"/>
                    </a:cubicBezTo>
                    <a:cubicBezTo>
                      <a:pt x="107013" y="82218"/>
                      <a:pt x="110276" y="78303"/>
                      <a:pt x="112886" y="73735"/>
                    </a:cubicBezTo>
                    <a:cubicBezTo>
                      <a:pt x="80260" y="48939"/>
                      <a:pt x="46981" y="24796"/>
                      <a:pt x="14355" y="0"/>
                    </a:cubicBezTo>
                    <a:cubicBezTo>
                      <a:pt x="9788" y="3915"/>
                      <a:pt x="4567" y="7178"/>
                      <a:pt x="0" y="11093"/>
                    </a:cubicBezTo>
                    <a:cubicBezTo>
                      <a:pt x="4567" y="39804"/>
                      <a:pt x="2610" y="72430"/>
                      <a:pt x="15660" y="97226"/>
                    </a:cubicBezTo>
                    <a:cubicBezTo>
                      <a:pt x="42414" y="146165"/>
                      <a:pt x="76345" y="189884"/>
                      <a:pt x="107666" y="235560"/>
                    </a:cubicBezTo>
                    <a:close/>
                    <a:moveTo>
                      <a:pt x="297550" y="209459"/>
                    </a:moveTo>
                    <a:cubicBezTo>
                      <a:pt x="238170" y="202934"/>
                      <a:pt x="189884" y="197714"/>
                      <a:pt x="137682" y="192494"/>
                    </a:cubicBezTo>
                    <a:cubicBezTo>
                      <a:pt x="171613" y="141597"/>
                      <a:pt x="210112" y="146165"/>
                      <a:pt x="297550" y="209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790C556-6DC5-4F6F-8BF3-939FD695E2B1}"/>
                  </a:ext>
                </a:extLst>
              </p:cNvPr>
              <p:cNvSpPr/>
              <p:nvPr/>
            </p:nvSpPr>
            <p:spPr>
              <a:xfrm>
                <a:off x="6078121" y="4416249"/>
                <a:ext cx="234908" cy="561168"/>
              </a:xfrm>
              <a:custGeom>
                <a:avLst/>
                <a:gdLst>
                  <a:gd name="connsiteX0" fmla="*/ 45937 w 234907"/>
                  <a:gd name="connsiteY0" fmla="*/ 563795 h 561168"/>
                  <a:gd name="connsiteX1" fmla="*/ 72038 w 234907"/>
                  <a:gd name="connsiteY1" fmla="*/ 454171 h 561168"/>
                  <a:gd name="connsiteX2" fmla="*/ 132723 w 234907"/>
                  <a:gd name="connsiteY2" fmla="*/ 430028 h 561168"/>
                  <a:gd name="connsiteX3" fmla="*/ 119672 w 234907"/>
                  <a:gd name="connsiteY3" fmla="*/ 394139 h 561168"/>
                  <a:gd name="connsiteX4" fmla="*/ 106622 w 234907"/>
                  <a:gd name="connsiteY4" fmla="*/ 254499 h 561168"/>
                  <a:gd name="connsiteX5" fmla="*/ 208415 w 234907"/>
                  <a:gd name="connsiteY5" fmla="*/ 118775 h 561168"/>
                  <a:gd name="connsiteX6" fmla="*/ 235821 w 234907"/>
                  <a:gd name="connsiteY6" fmla="*/ 31337 h 561168"/>
                  <a:gd name="connsiteX7" fmla="*/ 147731 w 234907"/>
                  <a:gd name="connsiteY7" fmla="*/ 16 h 561168"/>
                  <a:gd name="connsiteX8" fmla="*/ 93571 w 234907"/>
                  <a:gd name="connsiteY8" fmla="*/ 36557 h 561168"/>
                  <a:gd name="connsiteX9" fmla="*/ 70733 w 234907"/>
                  <a:gd name="connsiteY9" fmla="*/ 144876 h 561168"/>
                  <a:gd name="connsiteX10" fmla="*/ 32235 w 234907"/>
                  <a:gd name="connsiteY10" fmla="*/ 302786 h 561168"/>
                  <a:gd name="connsiteX11" fmla="*/ 261 w 234907"/>
                  <a:gd name="connsiteY11" fmla="*/ 467874 h 561168"/>
                  <a:gd name="connsiteX12" fmla="*/ 24404 w 234907"/>
                  <a:gd name="connsiteY12" fmla="*/ 564447 h 561168"/>
                  <a:gd name="connsiteX13" fmla="*/ 45937 w 234907"/>
                  <a:gd name="connsiteY13" fmla="*/ 563795 h 56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907" h="561168">
                    <a:moveTo>
                      <a:pt x="45937" y="563795"/>
                    </a:moveTo>
                    <a:cubicBezTo>
                      <a:pt x="55073" y="525948"/>
                      <a:pt x="63556" y="488102"/>
                      <a:pt x="72038" y="454171"/>
                    </a:cubicBezTo>
                    <a:cubicBezTo>
                      <a:pt x="96834" y="445036"/>
                      <a:pt x="115757" y="439815"/>
                      <a:pt x="132723" y="430028"/>
                    </a:cubicBezTo>
                    <a:cubicBezTo>
                      <a:pt x="134681" y="428723"/>
                      <a:pt x="128155" y="401969"/>
                      <a:pt x="119672" y="394139"/>
                    </a:cubicBezTo>
                    <a:cubicBezTo>
                      <a:pt x="70733" y="351072"/>
                      <a:pt x="78563" y="300176"/>
                      <a:pt x="106622" y="254499"/>
                    </a:cubicBezTo>
                    <a:cubicBezTo>
                      <a:pt x="135333" y="206213"/>
                      <a:pt x="177747" y="165756"/>
                      <a:pt x="208415" y="118775"/>
                    </a:cubicBezTo>
                    <a:cubicBezTo>
                      <a:pt x="225381" y="92674"/>
                      <a:pt x="246262" y="48955"/>
                      <a:pt x="235821" y="31337"/>
                    </a:cubicBezTo>
                    <a:cubicBezTo>
                      <a:pt x="223423" y="9804"/>
                      <a:pt x="179052" y="1321"/>
                      <a:pt x="147731" y="16"/>
                    </a:cubicBezTo>
                    <a:cubicBezTo>
                      <a:pt x="129460" y="-636"/>
                      <a:pt x="100749" y="18939"/>
                      <a:pt x="93571" y="36557"/>
                    </a:cubicBezTo>
                    <a:cubicBezTo>
                      <a:pt x="79869" y="69836"/>
                      <a:pt x="79216" y="108987"/>
                      <a:pt x="70733" y="144876"/>
                    </a:cubicBezTo>
                    <a:cubicBezTo>
                      <a:pt x="58988" y="197730"/>
                      <a:pt x="44632" y="249932"/>
                      <a:pt x="32235" y="302786"/>
                    </a:cubicBezTo>
                    <a:cubicBezTo>
                      <a:pt x="19836" y="357598"/>
                      <a:pt x="4829" y="412409"/>
                      <a:pt x="261" y="467874"/>
                    </a:cubicBezTo>
                    <a:cubicBezTo>
                      <a:pt x="-2349" y="499195"/>
                      <a:pt x="15269" y="532474"/>
                      <a:pt x="24404" y="564447"/>
                    </a:cubicBezTo>
                    <a:cubicBezTo>
                      <a:pt x="30929" y="564447"/>
                      <a:pt x="38107" y="563795"/>
                      <a:pt x="45937" y="5637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5B3CD2E-6E11-4591-9B9A-878424F42738}"/>
                  </a:ext>
                </a:extLst>
              </p:cNvPr>
              <p:cNvSpPr/>
              <p:nvPr/>
            </p:nvSpPr>
            <p:spPr>
              <a:xfrm>
                <a:off x="6542081" y="4779719"/>
                <a:ext cx="495916" cy="476341"/>
              </a:xfrm>
              <a:custGeom>
                <a:avLst/>
                <a:gdLst>
                  <a:gd name="connsiteX0" fmla="*/ 157501 w 495916"/>
                  <a:gd name="connsiteY0" fmla="*/ 347794 h 476340"/>
                  <a:gd name="connsiteX1" fmla="*/ 243633 w 495916"/>
                  <a:gd name="connsiteY1" fmla="*/ 254483 h 476340"/>
                  <a:gd name="connsiteX2" fmla="*/ 359130 w 495916"/>
                  <a:gd name="connsiteY2" fmla="*/ 151385 h 476340"/>
                  <a:gd name="connsiteX3" fmla="*/ 501379 w 495916"/>
                  <a:gd name="connsiteY3" fmla="*/ 100488 h 476340"/>
                  <a:gd name="connsiteX4" fmla="*/ 396323 w 495916"/>
                  <a:gd name="connsiteY4" fmla="*/ 0 h 476340"/>
                  <a:gd name="connsiteX5" fmla="*/ 377400 w 495916"/>
                  <a:gd name="connsiteY5" fmla="*/ 71125 h 476340"/>
                  <a:gd name="connsiteX6" fmla="*/ 322588 w 495916"/>
                  <a:gd name="connsiteY6" fmla="*/ 112234 h 476340"/>
                  <a:gd name="connsiteX7" fmla="*/ 40699 w 495916"/>
                  <a:gd name="connsiteY7" fmla="*/ 330176 h 476340"/>
                  <a:gd name="connsiteX8" fmla="*/ 243 w 495916"/>
                  <a:gd name="connsiteY8" fmla="*/ 421529 h 476340"/>
                  <a:gd name="connsiteX9" fmla="*/ 64190 w 495916"/>
                  <a:gd name="connsiteY9" fmla="*/ 477646 h 476340"/>
                  <a:gd name="connsiteX10" fmla="*/ 109867 w 495916"/>
                  <a:gd name="connsiteY10" fmla="*/ 427402 h 476340"/>
                  <a:gd name="connsiteX11" fmla="*/ 157501 w 495916"/>
                  <a:gd name="connsiteY11" fmla="*/ 347794 h 47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5916" h="476340">
                    <a:moveTo>
                      <a:pt x="157501" y="347794"/>
                    </a:moveTo>
                    <a:cubicBezTo>
                      <a:pt x="184907" y="315168"/>
                      <a:pt x="225363" y="291024"/>
                      <a:pt x="243633" y="254483"/>
                    </a:cubicBezTo>
                    <a:cubicBezTo>
                      <a:pt x="269734" y="202282"/>
                      <a:pt x="312148" y="174223"/>
                      <a:pt x="359130" y="151385"/>
                    </a:cubicBezTo>
                    <a:cubicBezTo>
                      <a:pt x="399586" y="131809"/>
                      <a:pt x="443958" y="120716"/>
                      <a:pt x="501379" y="100488"/>
                    </a:cubicBezTo>
                    <a:cubicBezTo>
                      <a:pt x="463533" y="64600"/>
                      <a:pt x="427645" y="30669"/>
                      <a:pt x="396323" y="0"/>
                    </a:cubicBezTo>
                    <a:cubicBezTo>
                      <a:pt x="387841" y="33278"/>
                      <a:pt x="388493" y="56769"/>
                      <a:pt x="377400" y="71125"/>
                    </a:cubicBezTo>
                    <a:cubicBezTo>
                      <a:pt x="364350" y="88743"/>
                      <a:pt x="340859" y="98531"/>
                      <a:pt x="322588" y="112234"/>
                    </a:cubicBezTo>
                    <a:cubicBezTo>
                      <a:pt x="227973" y="184011"/>
                      <a:pt x="131400" y="253831"/>
                      <a:pt x="40699" y="330176"/>
                    </a:cubicBezTo>
                    <a:cubicBezTo>
                      <a:pt x="17208" y="349751"/>
                      <a:pt x="2853" y="389555"/>
                      <a:pt x="243" y="421529"/>
                    </a:cubicBezTo>
                    <a:cubicBezTo>
                      <a:pt x="-3020" y="457417"/>
                      <a:pt x="26996" y="476341"/>
                      <a:pt x="64190" y="477646"/>
                    </a:cubicBezTo>
                    <a:cubicBezTo>
                      <a:pt x="100731" y="478951"/>
                      <a:pt x="103341" y="456765"/>
                      <a:pt x="109867" y="427402"/>
                    </a:cubicBezTo>
                    <a:cubicBezTo>
                      <a:pt x="116392" y="398690"/>
                      <a:pt x="137925" y="371937"/>
                      <a:pt x="157501" y="3477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D174EE5-2BF0-4C52-94FB-669E3A07D518}"/>
                  </a:ext>
                </a:extLst>
              </p:cNvPr>
              <p:cNvSpPr/>
              <p:nvPr/>
            </p:nvSpPr>
            <p:spPr>
              <a:xfrm>
                <a:off x="5879906" y="3320029"/>
                <a:ext cx="443715" cy="247958"/>
              </a:xfrm>
              <a:custGeom>
                <a:avLst/>
                <a:gdLst>
                  <a:gd name="connsiteX0" fmla="*/ 394885 w 443714"/>
                  <a:gd name="connsiteY0" fmla="*/ 219247 h 247958"/>
                  <a:gd name="connsiteX1" fmla="*/ 411850 w 443714"/>
                  <a:gd name="connsiteY1" fmla="*/ 207502 h 247958"/>
                  <a:gd name="connsiteX2" fmla="*/ 419028 w 443714"/>
                  <a:gd name="connsiteY2" fmla="*/ 246653 h 247958"/>
                  <a:gd name="connsiteX3" fmla="*/ 430120 w 443714"/>
                  <a:gd name="connsiteY3" fmla="*/ 250568 h 247958"/>
                  <a:gd name="connsiteX4" fmla="*/ 447739 w 443714"/>
                  <a:gd name="connsiteY4" fmla="*/ 215985 h 247958"/>
                  <a:gd name="connsiteX5" fmla="*/ 332895 w 443714"/>
                  <a:gd name="connsiteY5" fmla="*/ 90701 h 247958"/>
                  <a:gd name="connsiteX6" fmla="*/ 139748 w 443714"/>
                  <a:gd name="connsiteY6" fmla="*/ 27406 h 247958"/>
                  <a:gd name="connsiteX7" fmla="*/ 81022 w 443714"/>
                  <a:gd name="connsiteY7" fmla="*/ 0 h 247958"/>
                  <a:gd name="connsiteX8" fmla="*/ 13812 w 443714"/>
                  <a:gd name="connsiteY8" fmla="*/ 97226 h 247958"/>
                  <a:gd name="connsiteX9" fmla="*/ 37955 w 443714"/>
                  <a:gd name="connsiteY9" fmla="*/ 159868 h 247958"/>
                  <a:gd name="connsiteX10" fmla="*/ 298311 w 443714"/>
                  <a:gd name="connsiteY10" fmla="*/ 240128 h 247958"/>
                  <a:gd name="connsiteX11" fmla="*/ 394885 w 443714"/>
                  <a:gd name="connsiteY11" fmla="*/ 219247 h 247958"/>
                  <a:gd name="connsiteX12" fmla="*/ 55573 w 443714"/>
                  <a:gd name="connsiteY12" fmla="*/ 114844 h 247958"/>
                  <a:gd name="connsiteX13" fmla="*/ 216094 w 443714"/>
                  <a:gd name="connsiteY13" fmla="*/ 114844 h 247958"/>
                  <a:gd name="connsiteX14" fmla="*/ 55573 w 443714"/>
                  <a:gd name="connsiteY14" fmla="*/ 114844 h 24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3714" h="247958">
                    <a:moveTo>
                      <a:pt x="394885" y="219247"/>
                    </a:moveTo>
                    <a:cubicBezTo>
                      <a:pt x="398147" y="214680"/>
                      <a:pt x="405325" y="212069"/>
                      <a:pt x="411850" y="207502"/>
                    </a:cubicBezTo>
                    <a:cubicBezTo>
                      <a:pt x="414460" y="223162"/>
                      <a:pt x="417070" y="234908"/>
                      <a:pt x="419028" y="246653"/>
                    </a:cubicBezTo>
                    <a:cubicBezTo>
                      <a:pt x="422943" y="247958"/>
                      <a:pt x="426206" y="249263"/>
                      <a:pt x="430120" y="250568"/>
                    </a:cubicBezTo>
                    <a:cubicBezTo>
                      <a:pt x="435993" y="238823"/>
                      <a:pt x="446434" y="227730"/>
                      <a:pt x="447739" y="215985"/>
                    </a:cubicBezTo>
                    <a:cubicBezTo>
                      <a:pt x="451654" y="162478"/>
                      <a:pt x="388359" y="89396"/>
                      <a:pt x="332895" y="90701"/>
                    </a:cubicBezTo>
                    <a:cubicBezTo>
                      <a:pt x="259813" y="92006"/>
                      <a:pt x="197823" y="68515"/>
                      <a:pt x="139748" y="27406"/>
                    </a:cubicBezTo>
                    <a:cubicBezTo>
                      <a:pt x="120826" y="13703"/>
                      <a:pt x="96682" y="7178"/>
                      <a:pt x="81022" y="0"/>
                    </a:cubicBezTo>
                    <a:cubicBezTo>
                      <a:pt x="54921" y="37194"/>
                      <a:pt x="34040" y="67210"/>
                      <a:pt x="13812" y="97226"/>
                    </a:cubicBezTo>
                    <a:cubicBezTo>
                      <a:pt x="-10331" y="133115"/>
                      <a:pt x="-3154" y="159868"/>
                      <a:pt x="37955" y="159868"/>
                    </a:cubicBezTo>
                    <a:cubicBezTo>
                      <a:pt x="133876" y="160521"/>
                      <a:pt x="217399" y="193799"/>
                      <a:pt x="298311" y="240128"/>
                    </a:cubicBezTo>
                    <a:cubicBezTo>
                      <a:pt x="334853" y="262314"/>
                      <a:pt x="368784" y="257094"/>
                      <a:pt x="394885" y="219247"/>
                    </a:cubicBezTo>
                    <a:close/>
                    <a:moveTo>
                      <a:pt x="55573" y="114844"/>
                    </a:moveTo>
                    <a:cubicBezTo>
                      <a:pt x="94725" y="35236"/>
                      <a:pt x="133223" y="37846"/>
                      <a:pt x="216094" y="114844"/>
                    </a:cubicBezTo>
                    <a:cubicBezTo>
                      <a:pt x="163892" y="114844"/>
                      <a:pt x="112995" y="114844"/>
                      <a:pt x="55573" y="114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2898BE9-C084-4A33-A650-57A872290EC0}"/>
                  </a:ext>
                </a:extLst>
              </p:cNvPr>
              <p:cNvSpPr/>
              <p:nvPr/>
            </p:nvSpPr>
            <p:spPr>
              <a:xfrm>
                <a:off x="6944930" y="4351013"/>
                <a:ext cx="411089" cy="456765"/>
              </a:xfrm>
              <a:custGeom>
                <a:avLst/>
                <a:gdLst>
                  <a:gd name="connsiteX0" fmla="*/ 377158 w 411088"/>
                  <a:gd name="connsiteY0" fmla="*/ 176181 h 456764"/>
                  <a:gd name="connsiteX1" fmla="*/ 373242 w 411088"/>
                  <a:gd name="connsiteY1" fmla="*/ 0 h 456764"/>
                  <a:gd name="connsiteX2" fmla="*/ 0 w 411088"/>
                  <a:gd name="connsiteY2" fmla="*/ 384335 h 456764"/>
                  <a:gd name="connsiteX3" fmla="*/ 117454 w 411088"/>
                  <a:gd name="connsiteY3" fmla="*/ 458070 h 456764"/>
                  <a:gd name="connsiteX4" fmla="*/ 180749 w 411088"/>
                  <a:gd name="connsiteY4" fmla="*/ 438494 h 456764"/>
                  <a:gd name="connsiteX5" fmla="*/ 197062 w 411088"/>
                  <a:gd name="connsiteY5" fmla="*/ 379768 h 456764"/>
                  <a:gd name="connsiteX6" fmla="*/ 178791 w 411088"/>
                  <a:gd name="connsiteY6" fmla="*/ 375200 h 456764"/>
                  <a:gd name="connsiteX7" fmla="*/ 140945 w 411088"/>
                  <a:gd name="connsiteY7" fmla="*/ 447630 h 456764"/>
                  <a:gd name="connsiteX8" fmla="*/ 88743 w 411088"/>
                  <a:gd name="connsiteY8" fmla="*/ 402606 h 456764"/>
                  <a:gd name="connsiteX9" fmla="*/ 223815 w 411088"/>
                  <a:gd name="connsiteY9" fmla="*/ 298855 h 456764"/>
                  <a:gd name="connsiteX10" fmla="*/ 377158 w 411088"/>
                  <a:gd name="connsiteY10" fmla="*/ 176181 h 45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088" h="456764">
                    <a:moveTo>
                      <a:pt x="377158" y="176181"/>
                    </a:moveTo>
                    <a:cubicBezTo>
                      <a:pt x="430664" y="123327"/>
                      <a:pt x="429359" y="62642"/>
                      <a:pt x="373242" y="0"/>
                    </a:cubicBezTo>
                    <a:cubicBezTo>
                      <a:pt x="315168" y="189231"/>
                      <a:pt x="163783" y="285152"/>
                      <a:pt x="0" y="384335"/>
                    </a:cubicBezTo>
                    <a:cubicBezTo>
                      <a:pt x="48287" y="415656"/>
                      <a:pt x="80260" y="443062"/>
                      <a:pt x="117454" y="458070"/>
                    </a:cubicBezTo>
                    <a:cubicBezTo>
                      <a:pt x="133767" y="464595"/>
                      <a:pt x="165088" y="452197"/>
                      <a:pt x="180749" y="438494"/>
                    </a:cubicBezTo>
                    <a:cubicBezTo>
                      <a:pt x="193147" y="426749"/>
                      <a:pt x="191841" y="399996"/>
                      <a:pt x="197062" y="379768"/>
                    </a:cubicBezTo>
                    <a:cubicBezTo>
                      <a:pt x="191189" y="378462"/>
                      <a:pt x="184664" y="376505"/>
                      <a:pt x="178791" y="375200"/>
                    </a:cubicBezTo>
                    <a:cubicBezTo>
                      <a:pt x="167046" y="397386"/>
                      <a:pt x="155300" y="420224"/>
                      <a:pt x="140945" y="447630"/>
                    </a:cubicBezTo>
                    <a:cubicBezTo>
                      <a:pt x="123979" y="433274"/>
                      <a:pt x="110276" y="420876"/>
                      <a:pt x="88743" y="402606"/>
                    </a:cubicBezTo>
                    <a:cubicBezTo>
                      <a:pt x="137682" y="364760"/>
                      <a:pt x="180749" y="331481"/>
                      <a:pt x="223815" y="298855"/>
                    </a:cubicBezTo>
                    <a:cubicBezTo>
                      <a:pt x="275364" y="257746"/>
                      <a:pt x="330828" y="221857"/>
                      <a:pt x="377158" y="1761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F1CDE03-6791-4A0E-9DAD-39EFB0DBB03C}"/>
                  </a:ext>
                </a:extLst>
              </p:cNvPr>
              <p:cNvSpPr/>
              <p:nvPr/>
            </p:nvSpPr>
            <p:spPr>
              <a:xfrm>
                <a:off x="6690446" y="3949686"/>
                <a:ext cx="371937" cy="424139"/>
              </a:xfrm>
              <a:custGeom>
                <a:avLst/>
                <a:gdLst>
                  <a:gd name="connsiteX0" fmla="*/ 212722 w 371937"/>
                  <a:gd name="connsiteY0" fmla="*/ 42440 h 424138"/>
                  <a:gd name="connsiteX1" fmla="*/ 160521 w 371937"/>
                  <a:gd name="connsiteY1" fmla="*/ 161851 h 424138"/>
                  <a:gd name="connsiteX2" fmla="*/ 0 w 371937"/>
                  <a:gd name="connsiteY2" fmla="*/ 336075 h 424138"/>
                  <a:gd name="connsiteX3" fmla="*/ 2610 w 371937"/>
                  <a:gd name="connsiteY3" fmla="*/ 343905 h 424138"/>
                  <a:gd name="connsiteX4" fmla="*/ 54160 w 371937"/>
                  <a:gd name="connsiteY4" fmla="*/ 311931 h 424138"/>
                  <a:gd name="connsiteX5" fmla="*/ 68515 w 371937"/>
                  <a:gd name="connsiteY5" fmla="*/ 366091 h 424138"/>
                  <a:gd name="connsiteX6" fmla="*/ 124632 w 371937"/>
                  <a:gd name="connsiteY6" fmla="*/ 429385 h 424138"/>
                  <a:gd name="connsiteX7" fmla="*/ 155953 w 371937"/>
                  <a:gd name="connsiteY7" fmla="*/ 418293 h 424138"/>
                  <a:gd name="connsiteX8" fmla="*/ 142902 w 371937"/>
                  <a:gd name="connsiteY8" fmla="*/ 388929 h 424138"/>
                  <a:gd name="connsiteX9" fmla="*/ 125284 w 371937"/>
                  <a:gd name="connsiteY9" fmla="*/ 349125 h 424138"/>
                  <a:gd name="connsiteX10" fmla="*/ 242738 w 371937"/>
                  <a:gd name="connsiteY10" fmla="*/ 129225 h 424138"/>
                  <a:gd name="connsiteX11" fmla="*/ 339311 w 371937"/>
                  <a:gd name="connsiteY11" fmla="*/ 103124 h 424138"/>
                  <a:gd name="connsiteX12" fmla="*/ 366065 w 371937"/>
                  <a:gd name="connsiteY12" fmla="*/ 107040 h 424138"/>
                  <a:gd name="connsiteX13" fmla="*/ 374547 w 371937"/>
                  <a:gd name="connsiteY13" fmla="*/ 93989 h 424138"/>
                  <a:gd name="connsiteX14" fmla="*/ 276669 w 371937"/>
                  <a:gd name="connsiteY14" fmla="*/ 9814 h 424138"/>
                  <a:gd name="connsiteX15" fmla="*/ 212722 w 371937"/>
                  <a:gd name="connsiteY15" fmla="*/ 42440 h 42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1937" h="424138">
                    <a:moveTo>
                      <a:pt x="212722" y="42440"/>
                    </a:moveTo>
                    <a:cubicBezTo>
                      <a:pt x="203587" y="84202"/>
                      <a:pt x="186621" y="128573"/>
                      <a:pt x="160521" y="161851"/>
                    </a:cubicBezTo>
                    <a:cubicBezTo>
                      <a:pt x="111581" y="223841"/>
                      <a:pt x="54160" y="278653"/>
                      <a:pt x="0" y="336075"/>
                    </a:cubicBezTo>
                    <a:cubicBezTo>
                      <a:pt x="653" y="338685"/>
                      <a:pt x="1958" y="341295"/>
                      <a:pt x="2610" y="343905"/>
                    </a:cubicBezTo>
                    <a:cubicBezTo>
                      <a:pt x="17618" y="334770"/>
                      <a:pt x="32626" y="324982"/>
                      <a:pt x="54160" y="311931"/>
                    </a:cubicBezTo>
                    <a:cubicBezTo>
                      <a:pt x="58727" y="331507"/>
                      <a:pt x="58727" y="351735"/>
                      <a:pt x="68515" y="366091"/>
                    </a:cubicBezTo>
                    <a:cubicBezTo>
                      <a:pt x="83523" y="389582"/>
                      <a:pt x="103751" y="410462"/>
                      <a:pt x="124632" y="429385"/>
                    </a:cubicBezTo>
                    <a:cubicBezTo>
                      <a:pt x="128547" y="432648"/>
                      <a:pt x="145513" y="422208"/>
                      <a:pt x="155953" y="418293"/>
                    </a:cubicBezTo>
                    <a:cubicBezTo>
                      <a:pt x="151385" y="408505"/>
                      <a:pt x="147470" y="398717"/>
                      <a:pt x="142902" y="388929"/>
                    </a:cubicBezTo>
                    <a:cubicBezTo>
                      <a:pt x="137030" y="375226"/>
                      <a:pt x="121369" y="357608"/>
                      <a:pt x="125284" y="349125"/>
                    </a:cubicBezTo>
                    <a:cubicBezTo>
                      <a:pt x="162478" y="274738"/>
                      <a:pt x="200977" y="201003"/>
                      <a:pt x="242738" y="129225"/>
                    </a:cubicBezTo>
                    <a:cubicBezTo>
                      <a:pt x="264271" y="91379"/>
                      <a:pt x="292982" y="62668"/>
                      <a:pt x="339311" y="103124"/>
                    </a:cubicBezTo>
                    <a:cubicBezTo>
                      <a:pt x="345184" y="108345"/>
                      <a:pt x="356929" y="105735"/>
                      <a:pt x="366065" y="107040"/>
                    </a:cubicBezTo>
                    <a:cubicBezTo>
                      <a:pt x="368675" y="102472"/>
                      <a:pt x="371937" y="98557"/>
                      <a:pt x="374547" y="93989"/>
                    </a:cubicBezTo>
                    <a:cubicBezTo>
                      <a:pt x="342574" y="65278"/>
                      <a:pt x="312558" y="32652"/>
                      <a:pt x="276669" y="9814"/>
                    </a:cubicBezTo>
                    <a:cubicBezTo>
                      <a:pt x="245348" y="-9109"/>
                      <a:pt x="221857" y="-1931"/>
                      <a:pt x="212722" y="42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36D0168-7907-423E-B88E-8AFC69B56F7E}"/>
                  </a:ext>
                </a:extLst>
              </p:cNvPr>
              <p:cNvSpPr/>
              <p:nvPr/>
            </p:nvSpPr>
            <p:spPr>
              <a:xfrm>
                <a:off x="5834991" y="3611706"/>
                <a:ext cx="339311" cy="306685"/>
              </a:xfrm>
              <a:custGeom>
                <a:avLst/>
                <a:gdLst>
                  <a:gd name="connsiteX0" fmla="*/ 150080 w 339311"/>
                  <a:gd name="connsiteY0" fmla="*/ 197714 h 306685"/>
                  <a:gd name="connsiteX1" fmla="*/ 230340 w 339311"/>
                  <a:gd name="connsiteY1" fmla="*/ 289067 h 306685"/>
                  <a:gd name="connsiteX2" fmla="*/ 302770 w 339311"/>
                  <a:gd name="connsiteY2" fmla="*/ 307337 h 306685"/>
                  <a:gd name="connsiteX3" fmla="*/ 340616 w 339311"/>
                  <a:gd name="connsiteY3" fmla="*/ 225772 h 306685"/>
                  <a:gd name="connsiteX4" fmla="*/ 317125 w 339311"/>
                  <a:gd name="connsiteY4" fmla="*/ 197062 h 306685"/>
                  <a:gd name="connsiteX5" fmla="*/ 221857 w 339311"/>
                  <a:gd name="connsiteY5" fmla="*/ 150080 h 306685"/>
                  <a:gd name="connsiteX6" fmla="*/ 208155 w 339311"/>
                  <a:gd name="connsiteY6" fmla="*/ 143555 h 306685"/>
                  <a:gd name="connsiteX7" fmla="*/ 206197 w 339311"/>
                  <a:gd name="connsiteY7" fmla="*/ 182054 h 306685"/>
                  <a:gd name="connsiteX8" fmla="*/ 193146 w 339311"/>
                  <a:gd name="connsiteY8" fmla="*/ 187926 h 306685"/>
                  <a:gd name="connsiteX9" fmla="*/ 95921 w 339311"/>
                  <a:gd name="connsiteY9" fmla="*/ 60032 h 306685"/>
                  <a:gd name="connsiteX10" fmla="*/ 108318 w 339311"/>
                  <a:gd name="connsiteY10" fmla="*/ 47634 h 306685"/>
                  <a:gd name="connsiteX11" fmla="*/ 158563 w 339311"/>
                  <a:gd name="connsiteY11" fmla="*/ 47634 h 306685"/>
                  <a:gd name="connsiteX12" fmla="*/ 128547 w 339311"/>
                  <a:gd name="connsiteY12" fmla="*/ 0 h 306685"/>
                  <a:gd name="connsiteX13" fmla="*/ 0 w 339311"/>
                  <a:gd name="connsiteY13" fmla="*/ 56117 h 306685"/>
                  <a:gd name="connsiteX14" fmla="*/ 17618 w 339311"/>
                  <a:gd name="connsiteY14" fmla="*/ 78955 h 306685"/>
                  <a:gd name="connsiteX15" fmla="*/ 150080 w 339311"/>
                  <a:gd name="connsiteY15" fmla="*/ 197714 h 306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9311" h="306685">
                    <a:moveTo>
                      <a:pt x="150080" y="197714"/>
                    </a:moveTo>
                    <a:cubicBezTo>
                      <a:pt x="178791" y="226425"/>
                      <a:pt x="199671" y="263619"/>
                      <a:pt x="230340" y="289067"/>
                    </a:cubicBezTo>
                    <a:cubicBezTo>
                      <a:pt x="248611" y="304075"/>
                      <a:pt x="291024" y="317125"/>
                      <a:pt x="302770" y="307337"/>
                    </a:cubicBezTo>
                    <a:cubicBezTo>
                      <a:pt x="323650" y="289720"/>
                      <a:pt x="332134" y="254483"/>
                      <a:pt x="340616" y="225772"/>
                    </a:cubicBezTo>
                    <a:cubicBezTo>
                      <a:pt x="342574" y="219247"/>
                      <a:pt x="327566" y="202934"/>
                      <a:pt x="317125" y="197062"/>
                    </a:cubicBezTo>
                    <a:cubicBezTo>
                      <a:pt x="286457" y="180096"/>
                      <a:pt x="253831" y="165741"/>
                      <a:pt x="221857" y="150080"/>
                    </a:cubicBezTo>
                    <a:cubicBezTo>
                      <a:pt x="217942" y="148122"/>
                      <a:pt x="214027" y="146165"/>
                      <a:pt x="208155" y="143555"/>
                    </a:cubicBezTo>
                    <a:cubicBezTo>
                      <a:pt x="207502" y="157910"/>
                      <a:pt x="206849" y="169656"/>
                      <a:pt x="206197" y="182054"/>
                    </a:cubicBezTo>
                    <a:cubicBezTo>
                      <a:pt x="201629" y="184011"/>
                      <a:pt x="197714" y="185969"/>
                      <a:pt x="193146" y="187926"/>
                    </a:cubicBezTo>
                    <a:cubicBezTo>
                      <a:pt x="160520" y="145512"/>
                      <a:pt x="128547" y="102446"/>
                      <a:pt x="95921" y="60032"/>
                    </a:cubicBezTo>
                    <a:cubicBezTo>
                      <a:pt x="99836" y="56117"/>
                      <a:pt x="104403" y="51549"/>
                      <a:pt x="108318" y="47634"/>
                    </a:cubicBezTo>
                    <a:cubicBezTo>
                      <a:pt x="122674" y="47634"/>
                      <a:pt x="136377" y="47634"/>
                      <a:pt x="158563" y="47634"/>
                    </a:cubicBezTo>
                    <a:cubicBezTo>
                      <a:pt x="144860" y="26753"/>
                      <a:pt x="135724" y="11745"/>
                      <a:pt x="128547" y="0"/>
                    </a:cubicBezTo>
                    <a:cubicBezTo>
                      <a:pt x="82218" y="20228"/>
                      <a:pt x="43066" y="37194"/>
                      <a:pt x="0" y="56117"/>
                    </a:cubicBezTo>
                    <a:cubicBezTo>
                      <a:pt x="5873" y="63947"/>
                      <a:pt x="10440" y="73082"/>
                      <a:pt x="17618" y="78955"/>
                    </a:cubicBezTo>
                    <a:cubicBezTo>
                      <a:pt x="61990" y="118106"/>
                      <a:pt x="107666" y="155953"/>
                      <a:pt x="150080" y="197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21647ED-6943-43D9-9E7A-FD6243A4F134}"/>
                  </a:ext>
                </a:extLst>
              </p:cNvPr>
              <p:cNvSpPr/>
              <p:nvPr/>
            </p:nvSpPr>
            <p:spPr>
              <a:xfrm>
                <a:off x="5739070" y="5156224"/>
                <a:ext cx="306685" cy="437189"/>
              </a:xfrm>
              <a:custGeom>
                <a:avLst/>
                <a:gdLst>
                  <a:gd name="connsiteX0" fmla="*/ 260356 w 306685"/>
                  <a:gd name="connsiteY0" fmla="*/ 189884 h 437189"/>
                  <a:gd name="connsiteX1" fmla="*/ 247958 w 306685"/>
                  <a:gd name="connsiteY1" fmla="*/ 0 h 437189"/>
                  <a:gd name="connsiteX2" fmla="*/ 0 w 306685"/>
                  <a:gd name="connsiteY2" fmla="*/ 424139 h 437189"/>
                  <a:gd name="connsiteX3" fmla="*/ 15008 w 306685"/>
                  <a:gd name="connsiteY3" fmla="*/ 437842 h 437189"/>
                  <a:gd name="connsiteX4" fmla="*/ 129199 w 306685"/>
                  <a:gd name="connsiteY4" fmla="*/ 335396 h 437189"/>
                  <a:gd name="connsiteX5" fmla="*/ 260356 w 306685"/>
                  <a:gd name="connsiteY5" fmla="*/ 189884 h 43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685" h="437189">
                    <a:moveTo>
                      <a:pt x="260356" y="189884"/>
                    </a:moveTo>
                    <a:cubicBezTo>
                      <a:pt x="327566" y="131157"/>
                      <a:pt x="325608" y="48286"/>
                      <a:pt x="247958" y="0"/>
                    </a:cubicBezTo>
                    <a:cubicBezTo>
                      <a:pt x="202934" y="162478"/>
                      <a:pt x="107666" y="297550"/>
                      <a:pt x="0" y="424139"/>
                    </a:cubicBezTo>
                    <a:cubicBezTo>
                      <a:pt x="5220" y="428707"/>
                      <a:pt x="9788" y="433274"/>
                      <a:pt x="15008" y="437842"/>
                    </a:cubicBezTo>
                    <a:cubicBezTo>
                      <a:pt x="53507" y="403911"/>
                      <a:pt x="93963" y="371937"/>
                      <a:pt x="129199" y="335396"/>
                    </a:cubicBezTo>
                    <a:cubicBezTo>
                      <a:pt x="174223" y="288415"/>
                      <a:pt x="211417" y="232297"/>
                      <a:pt x="260356" y="1898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0AA34A8-46F2-420B-BF73-94E82AD0E681}"/>
                  </a:ext>
                </a:extLst>
              </p:cNvPr>
              <p:cNvSpPr/>
              <p:nvPr/>
            </p:nvSpPr>
            <p:spPr>
              <a:xfrm>
                <a:off x="6643465" y="4985723"/>
                <a:ext cx="476341" cy="358887"/>
              </a:xfrm>
              <a:custGeom>
                <a:avLst/>
                <a:gdLst>
                  <a:gd name="connsiteX0" fmla="*/ 454807 w 476340"/>
                  <a:gd name="connsiteY0" fmla="*/ 8676 h 358886"/>
                  <a:gd name="connsiteX1" fmla="*/ 341921 w 476340"/>
                  <a:gd name="connsiteY1" fmla="*/ 47827 h 358886"/>
                  <a:gd name="connsiteX2" fmla="*/ 147470 w 476340"/>
                  <a:gd name="connsiteY2" fmla="*/ 225313 h 358886"/>
                  <a:gd name="connsiteX3" fmla="*/ 0 w 476340"/>
                  <a:gd name="connsiteY3" fmla="*/ 319276 h 358886"/>
                  <a:gd name="connsiteX4" fmla="*/ 106361 w 476340"/>
                  <a:gd name="connsiteY4" fmla="*/ 341462 h 358886"/>
                  <a:gd name="connsiteX5" fmla="*/ 456765 w 476340"/>
                  <a:gd name="connsiteY5" fmla="*/ 69360 h 358886"/>
                  <a:gd name="connsiteX6" fmla="*/ 454807 w 476340"/>
                  <a:gd name="connsiteY6" fmla="*/ 8676 h 358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340" h="358886">
                    <a:moveTo>
                      <a:pt x="454807" y="8676"/>
                    </a:moveTo>
                    <a:cubicBezTo>
                      <a:pt x="416309" y="-12205"/>
                      <a:pt x="354319" y="6066"/>
                      <a:pt x="341921" y="47827"/>
                    </a:cubicBezTo>
                    <a:cubicBezTo>
                      <a:pt x="311905" y="147663"/>
                      <a:pt x="234908" y="188772"/>
                      <a:pt x="147470" y="225313"/>
                    </a:cubicBezTo>
                    <a:cubicBezTo>
                      <a:pt x="97225" y="246194"/>
                      <a:pt x="54812" y="284040"/>
                      <a:pt x="0" y="319276"/>
                    </a:cubicBezTo>
                    <a:cubicBezTo>
                      <a:pt x="42414" y="353207"/>
                      <a:pt x="65905" y="379308"/>
                      <a:pt x="106361" y="341462"/>
                    </a:cubicBezTo>
                    <a:cubicBezTo>
                      <a:pt x="214027" y="239016"/>
                      <a:pt x="315820" y="130045"/>
                      <a:pt x="456765" y="69360"/>
                    </a:cubicBezTo>
                    <a:cubicBezTo>
                      <a:pt x="487433" y="57615"/>
                      <a:pt x="484171" y="24989"/>
                      <a:pt x="454807" y="86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2BBEE85-9591-46F2-9216-E571B248D7F7}"/>
                  </a:ext>
                </a:extLst>
              </p:cNvPr>
              <p:cNvSpPr/>
              <p:nvPr/>
            </p:nvSpPr>
            <p:spPr>
              <a:xfrm>
                <a:off x="6993216" y="3677269"/>
                <a:ext cx="267534" cy="267534"/>
              </a:xfrm>
              <a:custGeom>
                <a:avLst/>
                <a:gdLst>
                  <a:gd name="connsiteX0" fmla="*/ 203587 w 267533"/>
                  <a:gd name="connsiteY0" fmla="*/ 3604 h 267533"/>
                  <a:gd name="connsiteX1" fmla="*/ 170308 w 267533"/>
                  <a:gd name="connsiteY1" fmla="*/ 37535 h 267533"/>
                  <a:gd name="connsiteX2" fmla="*/ 40456 w 267533"/>
                  <a:gd name="connsiteY2" fmla="*/ 182395 h 267533"/>
                  <a:gd name="connsiteX3" fmla="*/ 0 w 267533"/>
                  <a:gd name="connsiteY3" fmla="*/ 257435 h 267533"/>
                  <a:gd name="connsiteX4" fmla="*/ 18923 w 267533"/>
                  <a:gd name="connsiteY4" fmla="*/ 272443 h 267533"/>
                  <a:gd name="connsiteX5" fmla="*/ 225120 w 267533"/>
                  <a:gd name="connsiteY5" fmla="*/ 123668 h 267533"/>
                  <a:gd name="connsiteX6" fmla="*/ 232950 w 267533"/>
                  <a:gd name="connsiteY6" fmla="*/ 133456 h 267533"/>
                  <a:gd name="connsiteX7" fmla="*/ 193146 w 267533"/>
                  <a:gd name="connsiteY7" fmla="*/ 177827 h 267533"/>
                  <a:gd name="connsiteX8" fmla="*/ 206849 w 267533"/>
                  <a:gd name="connsiteY8" fmla="*/ 189573 h 267533"/>
                  <a:gd name="connsiteX9" fmla="*/ 270144 w 267533"/>
                  <a:gd name="connsiteY9" fmla="*/ 106050 h 267533"/>
                  <a:gd name="connsiteX10" fmla="*/ 234908 w 267533"/>
                  <a:gd name="connsiteY10" fmla="*/ 4257 h 267533"/>
                  <a:gd name="connsiteX11" fmla="*/ 203587 w 267533"/>
                  <a:gd name="connsiteY11" fmla="*/ 3604 h 26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7533" h="267533">
                    <a:moveTo>
                      <a:pt x="203587" y="3604"/>
                    </a:moveTo>
                    <a:cubicBezTo>
                      <a:pt x="190536" y="11434"/>
                      <a:pt x="180749" y="25137"/>
                      <a:pt x="170308" y="37535"/>
                    </a:cubicBezTo>
                    <a:cubicBezTo>
                      <a:pt x="126589" y="85822"/>
                      <a:pt x="81565" y="132804"/>
                      <a:pt x="40456" y="182395"/>
                    </a:cubicBezTo>
                    <a:cubicBezTo>
                      <a:pt x="22838" y="203928"/>
                      <a:pt x="13050" y="231986"/>
                      <a:pt x="0" y="257435"/>
                    </a:cubicBezTo>
                    <a:cubicBezTo>
                      <a:pt x="6525" y="262655"/>
                      <a:pt x="13050" y="267875"/>
                      <a:pt x="18923" y="272443"/>
                    </a:cubicBezTo>
                    <a:cubicBezTo>
                      <a:pt x="87438" y="222851"/>
                      <a:pt x="156605" y="173260"/>
                      <a:pt x="225120" y="123668"/>
                    </a:cubicBezTo>
                    <a:cubicBezTo>
                      <a:pt x="227730" y="126931"/>
                      <a:pt x="230340" y="130193"/>
                      <a:pt x="232950" y="133456"/>
                    </a:cubicBezTo>
                    <a:cubicBezTo>
                      <a:pt x="219900" y="148464"/>
                      <a:pt x="206849" y="163472"/>
                      <a:pt x="193146" y="177827"/>
                    </a:cubicBezTo>
                    <a:cubicBezTo>
                      <a:pt x="197714" y="181743"/>
                      <a:pt x="202282" y="185658"/>
                      <a:pt x="206849" y="189573"/>
                    </a:cubicBezTo>
                    <a:cubicBezTo>
                      <a:pt x="229035" y="162167"/>
                      <a:pt x="265576" y="136066"/>
                      <a:pt x="270144" y="106050"/>
                    </a:cubicBezTo>
                    <a:cubicBezTo>
                      <a:pt x="274711" y="74077"/>
                      <a:pt x="249916" y="37535"/>
                      <a:pt x="234908" y="4257"/>
                    </a:cubicBezTo>
                    <a:cubicBezTo>
                      <a:pt x="234255" y="-963"/>
                      <a:pt x="212069" y="-1616"/>
                      <a:pt x="203587" y="3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3AFE5B9-05BE-41A0-838B-74425A6F020D}"/>
                  </a:ext>
                </a:extLst>
              </p:cNvPr>
              <p:cNvSpPr/>
              <p:nvPr/>
            </p:nvSpPr>
            <p:spPr>
              <a:xfrm>
                <a:off x="7006919" y="4332742"/>
                <a:ext cx="261009" cy="306685"/>
              </a:xfrm>
              <a:custGeom>
                <a:avLst/>
                <a:gdLst>
                  <a:gd name="connsiteX0" fmla="*/ 0 w 261008"/>
                  <a:gd name="connsiteY0" fmla="*/ 310600 h 306685"/>
                  <a:gd name="connsiteX1" fmla="*/ 265576 w 261008"/>
                  <a:gd name="connsiteY1" fmla="*/ 0 h 306685"/>
                  <a:gd name="connsiteX2" fmla="*/ 0 w 261008"/>
                  <a:gd name="connsiteY2" fmla="*/ 310600 h 306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008" h="306685">
                    <a:moveTo>
                      <a:pt x="0" y="310600"/>
                    </a:moveTo>
                    <a:cubicBezTo>
                      <a:pt x="134420" y="246653"/>
                      <a:pt x="229035" y="148775"/>
                      <a:pt x="265576" y="0"/>
                    </a:cubicBezTo>
                    <a:cubicBezTo>
                      <a:pt x="135072" y="67862"/>
                      <a:pt x="59380" y="182054"/>
                      <a:pt x="0" y="310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9AC4A803-5E60-4869-BCAE-3A92E999C891}"/>
                  </a:ext>
                </a:extLst>
              </p:cNvPr>
              <p:cNvSpPr/>
              <p:nvPr/>
            </p:nvSpPr>
            <p:spPr>
              <a:xfrm>
                <a:off x="6260905" y="2927105"/>
                <a:ext cx="176181" cy="254483"/>
              </a:xfrm>
              <a:custGeom>
                <a:avLst/>
                <a:gdLst>
                  <a:gd name="connsiteX0" fmla="*/ 147000 w 176180"/>
                  <a:gd name="connsiteY0" fmla="*/ 7284 h 254483"/>
                  <a:gd name="connsiteX1" fmla="*/ 79138 w 176180"/>
                  <a:gd name="connsiteY1" fmla="*/ 4021 h 254483"/>
                  <a:gd name="connsiteX2" fmla="*/ 11276 w 176180"/>
                  <a:gd name="connsiteY2" fmla="*/ 39910 h 254483"/>
                  <a:gd name="connsiteX3" fmla="*/ 6056 w 176180"/>
                  <a:gd name="connsiteY3" fmla="*/ 159974 h 254483"/>
                  <a:gd name="connsiteX4" fmla="*/ 68045 w 176180"/>
                  <a:gd name="connsiteY4" fmla="*/ 255242 h 254483"/>
                  <a:gd name="connsiteX5" fmla="*/ 85010 w 176180"/>
                  <a:gd name="connsiteY5" fmla="*/ 255894 h 254483"/>
                  <a:gd name="connsiteX6" fmla="*/ 71960 w 176180"/>
                  <a:gd name="connsiteY6" fmla="*/ 198472 h 254483"/>
                  <a:gd name="connsiteX7" fmla="*/ 74570 w 176180"/>
                  <a:gd name="connsiteY7" fmla="*/ 122127 h 254483"/>
                  <a:gd name="connsiteX8" fmla="*/ 137865 w 176180"/>
                  <a:gd name="connsiteY8" fmla="*/ 90154 h 254483"/>
                  <a:gd name="connsiteX9" fmla="*/ 180279 w 176180"/>
                  <a:gd name="connsiteY9" fmla="*/ 61443 h 254483"/>
                  <a:gd name="connsiteX10" fmla="*/ 147000 w 176180"/>
                  <a:gd name="connsiteY10" fmla="*/ 7284 h 25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180" h="254483">
                    <a:moveTo>
                      <a:pt x="147000" y="7284"/>
                    </a:moveTo>
                    <a:cubicBezTo>
                      <a:pt x="128729" y="-2504"/>
                      <a:pt x="100671" y="-1199"/>
                      <a:pt x="79138" y="4021"/>
                    </a:cubicBezTo>
                    <a:cubicBezTo>
                      <a:pt x="54342" y="10546"/>
                      <a:pt x="17148" y="22291"/>
                      <a:pt x="11276" y="39910"/>
                    </a:cubicBezTo>
                    <a:cubicBezTo>
                      <a:pt x="-470" y="77103"/>
                      <a:pt x="-4385" y="122780"/>
                      <a:pt x="6056" y="159974"/>
                    </a:cubicBezTo>
                    <a:cubicBezTo>
                      <a:pt x="15191" y="194557"/>
                      <a:pt x="46512" y="223921"/>
                      <a:pt x="68045" y="255242"/>
                    </a:cubicBezTo>
                    <a:cubicBezTo>
                      <a:pt x="73918" y="255242"/>
                      <a:pt x="79790" y="255242"/>
                      <a:pt x="85010" y="255894"/>
                    </a:cubicBezTo>
                    <a:cubicBezTo>
                      <a:pt x="80443" y="236971"/>
                      <a:pt x="73265" y="217395"/>
                      <a:pt x="71960" y="198472"/>
                    </a:cubicBezTo>
                    <a:cubicBezTo>
                      <a:pt x="70003" y="173024"/>
                      <a:pt x="63477" y="141703"/>
                      <a:pt x="74570" y="122127"/>
                    </a:cubicBezTo>
                    <a:cubicBezTo>
                      <a:pt x="84358" y="104509"/>
                      <a:pt x="115679" y="90806"/>
                      <a:pt x="137865" y="90154"/>
                    </a:cubicBezTo>
                    <a:cubicBezTo>
                      <a:pt x="163313" y="89501"/>
                      <a:pt x="184194" y="89501"/>
                      <a:pt x="180279" y="61443"/>
                    </a:cubicBezTo>
                    <a:cubicBezTo>
                      <a:pt x="177669" y="41215"/>
                      <a:pt x="163313" y="15766"/>
                      <a:pt x="147000" y="72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11CE141-6E5D-49CC-BCE8-8A21D49FCA30}"/>
                  </a:ext>
                </a:extLst>
              </p:cNvPr>
              <p:cNvSpPr/>
              <p:nvPr/>
            </p:nvSpPr>
            <p:spPr>
              <a:xfrm>
                <a:off x="7111228" y="4709633"/>
                <a:ext cx="293635" cy="267534"/>
              </a:xfrm>
              <a:custGeom>
                <a:avLst/>
                <a:gdLst>
                  <a:gd name="connsiteX0" fmla="*/ 292425 w 293634"/>
                  <a:gd name="connsiteY0" fmla="*/ 27672 h 267533"/>
                  <a:gd name="connsiteX1" fmla="*/ 175623 w 293634"/>
                  <a:gd name="connsiteY1" fmla="*/ 37460 h 267533"/>
                  <a:gd name="connsiteX2" fmla="*/ 17061 w 293634"/>
                  <a:gd name="connsiteY2" fmla="*/ 192760 h 267533"/>
                  <a:gd name="connsiteX3" fmla="*/ 14450 w 293634"/>
                  <a:gd name="connsiteY3" fmla="*/ 245614 h 267533"/>
                  <a:gd name="connsiteX4" fmla="*/ 74483 w 293634"/>
                  <a:gd name="connsiteY4" fmla="*/ 267800 h 267533"/>
                  <a:gd name="connsiteX5" fmla="*/ 110371 w 293634"/>
                  <a:gd name="connsiteY5" fmla="*/ 222123 h 267533"/>
                  <a:gd name="connsiteX6" fmla="*/ 264366 w 293634"/>
                  <a:gd name="connsiteY6" fmla="*/ 27020 h 267533"/>
                  <a:gd name="connsiteX7" fmla="*/ 278722 w 293634"/>
                  <a:gd name="connsiteY7" fmla="*/ 79874 h 267533"/>
                  <a:gd name="connsiteX8" fmla="*/ 297645 w 293634"/>
                  <a:gd name="connsiteY8" fmla="*/ 79874 h 267533"/>
                  <a:gd name="connsiteX9" fmla="*/ 292425 w 293634"/>
                  <a:gd name="connsiteY9" fmla="*/ 27672 h 26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634" h="267533">
                    <a:moveTo>
                      <a:pt x="292425" y="27672"/>
                    </a:moveTo>
                    <a:cubicBezTo>
                      <a:pt x="265019" y="-13437"/>
                      <a:pt x="220648" y="-7564"/>
                      <a:pt x="175623" y="37460"/>
                    </a:cubicBezTo>
                    <a:cubicBezTo>
                      <a:pt x="123422" y="89662"/>
                      <a:pt x="71220" y="142516"/>
                      <a:pt x="17061" y="192760"/>
                    </a:cubicBezTo>
                    <a:cubicBezTo>
                      <a:pt x="-3168" y="211683"/>
                      <a:pt x="-7083" y="229954"/>
                      <a:pt x="14450" y="245614"/>
                    </a:cubicBezTo>
                    <a:cubicBezTo>
                      <a:pt x="31416" y="258012"/>
                      <a:pt x="56212" y="271063"/>
                      <a:pt x="74483" y="267800"/>
                    </a:cubicBezTo>
                    <a:cubicBezTo>
                      <a:pt x="88838" y="265190"/>
                      <a:pt x="107109" y="239742"/>
                      <a:pt x="110371" y="222123"/>
                    </a:cubicBezTo>
                    <a:cubicBezTo>
                      <a:pt x="126684" y="130770"/>
                      <a:pt x="199114" y="87704"/>
                      <a:pt x="264366" y="27020"/>
                    </a:cubicBezTo>
                    <a:cubicBezTo>
                      <a:pt x="270891" y="50510"/>
                      <a:pt x="274807" y="64866"/>
                      <a:pt x="278722" y="79874"/>
                    </a:cubicBezTo>
                    <a:cubicBezTo>
                      <a:pt x="285247" y="79874"/>
                      <a:pt x="291120" y="79874"/>
                      <a:pt x="297645" y="79874"/>
                    </a:cubicBezTo>
                    <a:cubicBezTo>
                      <a:pt x="296340" y="62908"/>
                      <a:pt x="301560" y="40723"/>
                      <a:pt x="292425" y="276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048C1E-D44B-431A-B39D-CD1BA809B43D}"/>
                  </a:ext>
                </a:extLst>
              </p:cNvPr>
              <p:cNvSpPr/>
              <p:nvPr/>
            </p:nvSpPr>
            <p:spPr>
              <a:xfrm>
                <a:off x="5927649" y="3524921"/>
                <a:ext cx="287109" cy="247958"/>
              </a:xfrm>
              <a:custGeom>
                <a:avLst/>
                <a:gdLst>
                  <a:gd name="connsiteX0" fmla="*/ 67862 w 287109"/>
                  <a:gd name="connsiteY0" fmla="*/ 9135 h 247958"/>
                  <a:gd name="connsiteX1" fmla="*/ 0 w 287109"/>
                  <a:gd name="connsiteY1" fmla="*/ 0 h 247958"/>
                  <a:gd name="connsiteX2" fmla="*/ 277322 w 287109"/>
                  <a:gd name="connsiteY2" fmla="*/ 251873 h 247958"/>
                  <a:gd name="connsiteX3" fmla="*/ 290372 w 287109"/>
                  <a:gd name="connsiteY3" fmla="*/ 133114 h 247958"/>
                  <a:gd name="connsiteX4" fmla="*/ 151385 w 287109"/>
                  <a:gd name="connsiteY4" fmla="*/ 55464 h 247958"/>
                  <a:gd name="connsiteX5" fmla="*/ 67862 w 287109"/>
                  <a:gd name="connsiteY5" fmla="*/ 9135 h 24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109" h="247958">
                    <a:moveTo>
                      <a:pt x="67862" y="9135"/>
                    </a:moveTo>
                    <a:cubicBezTo>
                      <a:pt x="47634" y="1305"/>
                      <a:pt x="23491" y="3263"/>
                      <a:pt x="0" y="0"/>
                    </a:cubicBezTo>
                    <a:cubicBezTo>
                      <a:pt x="96573" y="87438"/>
                      <a:pt x="186621" y="169003"/>
                      <a:pt x="277322" y="251873"/>
                    </a:cubicBezTo>
                    <a:cubicBezTo>
                      <a:pt x="281889" y="210764"/>
                      <a:pt x="286457" y="170961"/>
                      <a:pt x="290372" y="133114"/>
                    </a:cubicBezTo>
                    <a:cubicBezTo>
                      <a:pt x="249263" y="110276"/>
                      <a:pt x="200324" y="82870"/>
                      <a:pt x="151385" y="55464"/>
                    </a:cubicBezTo>
                    <a:cubicBezTo>
                      <a:pt x="123326" y="39804"/>
                      <a:pt x="97225" y="20881"/>
                      <a:pt x="67862" y="9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E0EF225-33E7-47BF-88CA-D1A7CFCD9CD2}"/>
                  </a:ext>
                </a:extLst>
              </p:cNvPr>
              <p:cNvSpPr/>
              <p:nvPr/>
            </p:nvSpPr>
            <p:spPr>
              <a:xfrm>
                <a:off x="6242164" y="4051506"/>
                <a:ext cx="215332" cy="332786"/>
              </a:xfrm>
              <a:custGeom>
                <a:avLst/>
                <a:gdLst>
                  <a:gd name="connsiteX0" fmla="*/ 0 w 215332"/>
                  <a:gd name="connsiteY0" fmla="*/ 311905 h 332785"/>
                  <a:gd name="connsiteX1" fmla="*/ 51549 w 215332"/>
                  <a:gd name="connsiteY1" fmla="*/ 338006 h 332785"/>
                  <a:gd name="connsiteX2" fmla="*/ 80260 w 215332"/>
                  <a:gd name="connsiteY2" fmla="*/ 319736 h 332785"/>
                  <a:gd name="connsiteX3" fmla="*/ 162478 w 215332"/>
                  <a:gd name="connsiteY3" fmla="*/ 177486 h 332785"/>
                  <a:gd name="connsiteX4" fmla="*/ 200324 w 215332"/>
                  <a:gd name="connsiteY4" fmla="*/ 0 h 332785"/>
                  <a:gd name="connsiteX5" fmla="*/ 0 w 215332"/>
                  <a:gd name="connsiteY5" fmla="*/ 311905 h 33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332" h="332785">
                    <a:moveTo>
                      <a:pt x="0" y="311905"/>
                    </a:moveTo>
                    <a:cubicBezTo>
                      <a:pt x="17618" y="321693"/>
                      <a:pt x="33931" y="333438"/>
                      <a:pt x="51549" y="338006"/>
                    </a:cubicBezTo>
                    <a:cubicBezTo>
                      <a:pt x="59379" y="339964"/>
                      <a:pt x="80912" y="323650"/>
                      <a:pt x="80260" y="319736"/>
                    </a:cubicBezTo>
                    <a:cubicBezTo>
                      <a:pt x="61990" y="245348"/>
                      <a:pt x="120064" y="212722"/>
                      <a:pt x="162478" y="177486"/>
                    </a:cubicBezTo>
                    <a:cubicBezTo>
                      <a:pt x="218595" y="129852"/>
                      <a:pt x="237518" y="78955"/>
                      <a:pt x="200324" y="0"/>
                    </a:cubicBezTo>
                    <a:cubicBezTo>
                      <a:pt x="133114" y="105056"/>
                      <a:pt x="68515" y="204891"/>
                      <a:pt x="0" y="3119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1479AAC-832D-4266-8801-5EB13F79FE64}"/>
                  </a:ext>
                </a:extLst>
              </p:cNvPr>
              <p:cNvSpPr/>
              <p:nvPr/>
            </p:nvSpPr>
            <p:spPr>
              <a:xfrm>
                <a:off x="7392161" y="4044328"/>
                <a:ext cx="228383" cy="339311"/>
              </a:xfrm>
              <a:custGeom>
                <a:avLst/>
                <a:gdLst>
                  <a:gd name="connsiteX0" fmla="*/ 151131 w 228382"/>
                  <a:gd name="connsiteY0" fmla="*/ 61337 h 339311"/>
                  <a:gd name="connsiteX1" fmla="*/ 27805 w 228382"/>
                  <a:gd name="connsiteY1" fmla="*/ 228383 h 339311"/>
                  <a:gd name="connsiteX2" fmla="*/ 399 w 228382"/>
                  <a:gd name="connsiteY2" fmla="*/ 277322 h 339311"/>
                  <a:gd name="connsiteX3" fmla="*/ 16712 w 228382"/>
                  <a:gd name="connsiteY3" fmla="*/ 336701 h 339311"/>
                  <a:gd name="connsiteX4" fmla="*/ 78049 w 228382"/>
                  <a:gd name="connsiteY4" fmla="*/ 338659 h 339311"/>
                  <a:gd name="connsiteX5" fmla="*/ 62388 w 228382"/>
                  <a:gd name="connsiteY5" fmla="*/ 321693 h 339311"/>
                  <a:gd name="connsiteX6" fmla="*/ 69566 w 228382"/>
                  <a:gd name="connsiteY6" fmla="*/ 256441 h 339311"/>
                  <a:gd name="connsiteX7" fmla="*/ 228781 w 228382"/>
                  <a:gd name="connsiteY7" fmla="*/ 36541 h 339311"/>
                  <a:gd name="connsiteX8" fmla="*/ 188325 w 228382"/>
                  <a:gd name="connsiteY8" fmla="*/ 0 h 339311"/>
                  <a:gd name="connsiteX9" fmla="*/ 151131 w 228382"/>
                  <a:gd name="connsiteY9" fmla="*/ 61337 h 33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382" h="339311">
                    <a:moveTo>
                      <a:pt x="151131" y="61337"/>
                    </a:moveTo>
                    <a:cubicBezTo>
                      <a:pt x="118505" y="123327"/>
                      <a:pt x="98277" y="193147"/>
                      <a:pt x="27805" y="228383"/>
                    </a:cubicBezTo>
                    <a:cubicBezTo>
                      <a:pt x="13449" y="235560"/>
                      <a:pt x="1704" y="259703"/>
                      <a:pt x="399" y="277322"/>
                    </a:cubicBezTo>
                    <a:cubicBezTo>
                      <a:pt x="-1559" y="297550"/>
                      <a:pt x="3661" y="326261"/>
                      <a:pt x="16712" y="336701"/>
                    </a:cubicBezTo>
                    <a:cubicBezTo>
                      <a:pt x="29109" y="347141"/>
                      <a:pt x="56515" y="338659"/>
                      <a:pt x="78049" y="338659"/>
                    </a:cubicBezTo>
                    <a:cubicBezTo>
                      <a:pt x="72828" y="332786"/>
                      <a:pt x="67608" y="327566"/>
                      <a:pt x="62388" y="321693"/>
                    </a:cubicBezTo>
                    <a:cubicBezTo>
                      <a:pt x="64346" y="299508"/>
                      <a:pt x="58473" y="272102"/>
                      <a:pt x="69566" y="256441"/>
                    </a:cubicBezTo>
                    <a:cubicBezTo>
                      <a:pt x="119158" y="182706"/>
                      <a:pt x="173969" y="111581"/>
                      <a:pt x="228781" y="36541"/>
                    </a:cubicBezTo>
                    <a:cubicBezTo>
                      <a:pt x="217688" y="26754"/>
                      <a:pt x="206595" y="16313"/>
                      <a:pt x="188325" y="0"/>
                    </a:cubicBezTo>
                    <a:cubicBezTo>
                      <a:pt x="172012" y="26101"/>
                      <a:pt x="160267" y="43067"/>
                      <a:pt x="151131" y="613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E3DADE7-2C5D-46A7-944F-C3BDCDBE7922}"/>
                  </a:ext>
                </a:extLst>
              </p:cNvPr>
              <p:cNvSpPr/>
              <p:nvPr/>
            </p:nvSpPr>
            <p:spPr>
              <a:xfrm>
                <a:off x="7414824" y="4414960"/>
                <a:ext cx="182706" cy="274059"/>
              </a:xfrm>
              <a:custGeom>
                <a:avLst/>
                <a:gdLst>
                  <a:gd name="connsiteX0" fmla="*/ 143476 w 182706"/>
                  <a:gd name="connsiteY0" fmla="*/ 13703 h 274058"/>
                  <a:gd name="connsiteX1" fmla="*/ 5142 w 182706"/>
                  <a:gd name="connsiteY1" fmla="*/ 212722 h 274058"/>
                  <a:gd name="connsiteX2" fmla="*/ 5142 w 182706"/>
                  <a:gd name="connsiteY2" fmla="*/ 254483 h 274058"/>
                  <a:gd name="connsiteX3" fmla="*/ 54733 w 182706"/>
                  <a:gd name="connsiteY3" fmla="*/ 274059 h 274058"/>
                  <a:gd name="connsiteX4" fmla="*/ 46903 w 182706"/>
                  <a:gd name="connsiteY4" fmla="*/ 252526 h 274058"/>
                  <a:gd name="connsiteX5" fmla="*/ 71698 w 182706"/>
                  <a:gd name="connsiteY5" fmla="*/ 181401 h 274058"/>
                  <a:gd name="connsiteX6" fmla="*/ 184585 w 182706"/>
                  <a:gd name="connsiteY6" fmla="*/ 41109 h 274058"/>
                  <a:gd name="connsiteX7" fmla="*/ 183932 w 182706"/>
                  <a:gd name="connsiteY7" fmla="*/ 0 h 274058"/>
                  <a:gd name="connsiteX8" fmla="*/ 143476 w 182706"/>
                  <a:gd name="connsiteY8" fmla="*/ 13703 h 27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06" h="274058">
                    <a:moveTo>
                      <a:pt x="143476" y="13703"/>
                    </a:moveTo>
                    <a:cubicBezTo>
                      <a:pt x="95842" y="78955"/>
                      <a:pt x="49513" y="145513"/>
                      <a:pt x="5142" y="212722"/>
                    </a:cubicBezTo>
                    <a:cubicBezTo>
                      <a:pt x="-1384" y="223162"/>
                      <a:pt x="-2036" y="247306"/>
                      <a:pt x="5142" y="254483"/>
                    </a:cubicBezTo>
                    <a:cubicBezTo>
                      <a:pt x="17539" y="265576"/>
                      <a:pt x="37768" y="268187"/>
                      <a:pt x="54733" y="274059"/>
                    </a:cubicBezTo>
                    <a:cubicBezTo>
                      <a:pt x="52123" y="266881"/>
                      <a:pt x="49513" y="259704"/>
                      <a:pt x="46903" y="252526"/>
                    </a:cubicBezTo>
                    <a:cubicBezTo>
                      <a:pt x="54733" y="228383"/>
                      <a:pt x="57996" y="200977"/>
                      <a:pt x="71698" y="181401"/>
                    </a:cubicBezTo>
                    <a:cubicBezTo>
                      <a:pt x="106935" y="133115"/>
                      <a:pt x="148044" y="89396"/>
                      <a:pt x="184585" y="41109"/>
                    </a:cubicBezTo>
                    <a:cubicBezTo>
                      <a:pt x="191110" y="32626"/>
                      <a:pt x="184585" y="13703"/>
                      <a:pt x="183932" y="0"/>
                    </a:cubicBezTo>
                    <a:cubicBezTo>
                      <a:pt x="170229" y="4568"/>
                      <a:pt x="150001" y="4568"/>
                      <a:pt x="143476" y="137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B8900E3-383A-4C4E-B27B-CDE38656A3F1}"/>
                  </a:ext>
                </a:extLst>
              </p:cNvPr>
              <p:cNvSpPr/>
              <p:nvPr/>
            </p:nvSpPr>
            <p:spPr>
              <a:xfrm>
                <a:off x="7234424" y="3841394"/>
                <a:ext cx="202282" cy="300160"/>
              </a:xfrm>
              <a:custGeom>
                <a:avLst/>
                <a:gdLst>
                  <a:gd name="connsiteX0" fmla="*/ 54385 w 202281"/>
                  <a:gd name="connsiteY0" fmla="*/ 303422 h 300159"/>
                  <a:gd name="connsiteX1" fmla="*/ 85054 w 202281"/>
                  <a:gd name="connsiteY1" fmla="*/ 185316 h 300159"/>
                  <a:gd name="connsiteX2" fmla="*/ 189457 w 202281"/>
                  <a:gd name="connsiteY2" fmla="*/ 79608 h 300159"/>
                  <a:gd name="connsiteX3" fmla="*/ 181627 w 202281"/>
                  <a:gd name="connsiteY3" fmla="*/ 0 h 300159"/>
                  <a:gd name="connsiteX4" fmla="*/ 147043 w 202281"/>
                  <a:gd name="connsiteY4" fmla="*/ 52854 h 300159"/>
                  <a:gd name="connsiteX5" fmla="*/ 36115 w 202281"/>
                  <a:gd name="connsiteY5" fmla="*/ 193799 h 300159"/>
                  <a:gd name="connsiteX6" fmla="*/ 54385 w 202281"/>
                  <a:gd name="connsiteY6" fmla="*/ 303422 h 30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81" h="300159">
                    <a:moveTo>
                      <a:pt x="54385" y="303422"/>
                    </a:moveTo>
                    <a:cubicBezTo>
                      <a:pt x="10666" y="246001"/>
                      <a:pt x="51122" y="217290"/>
                      <a:pt x="85054" y="185316"/>
                    </a:cubicBezTo>
                    <a:cubicBezTo>
                      <a:pt x="120942" y="150732"/>
                      <a:pt x="156831" y="116801"/>
                      <a:pt x="189457" y="79608"/>
                    </a:cubicBezTo>
                    <a:cubicBezTo>
                      <a:pt x="208380" y="58074"/>
                      <a:pt x="218168" y="30016"/>
                      <a:pt x="181627" y="0"/>
                    </a:cubicBezTo>
                    <a:cubicBezTo>
                      <a:pt x="167924" y="20881"/>
                      <a:pt x="158136" y="37846"/>
                      <a:pt x="147043" y="52854"/>
                    </a:cubicBezTo>
                    <a:cubicBezTo>
                      <a:pt x="110502" y="100488"/>
                      <a:pt x="77223" y="150732"/>
                      <a:pt x="36115" y="193799"/>
                    </a:cubicBezTo>
                    <a:cubicBezTo>
                      <a:pt x="-14130" y="247305"/>
                      <a:pt x="-15435" y="255136"/>
                      <a:pt x="54385" y="303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CDF1E18-F7ED-4165-A516-826DE0E87B79}"/>
                  </a:ext>
                </a:extLst>
              </p:cNvPr>
              <p:cNvSpPr/>
              <p:nvPr/>
            </p:nvSpPr>
            <p:spPr>
              <a:xfrm>
                <a:off x="6270363" y="5341540"/>
                <a:ext cx="137030" cy="137029"/>
              </a:xfrm>
              <a:custGeom>
                <a:avLst/>
                <a:gdLst>
                  <a:gd name="connsiteX0" fmla="*/ 87950 w 137029"/>
                  <a:gd name="connsiteY0" fmla="*/ 71125 h 137029"/>
                  <a:gd name="connsiteX1" fmla="*/ 63807 w 137029"/>
                  <a:gd name="connsiteY1" fmla="*/ 0 h 137029"/>
                  <a:gd name="connsiteX2" fmla="*/ 2470 w 137029"/>
                  <a:gd name="connsiteY2" fmla="*/ 58075 h 137029"/>
                  <a:gd name="connsiteX3" fmla="*/ 10300 w 137029"/>
                  <a:gd name="connsiteY3" fmla="*/ 118759 h 137029"/>
                  <a:gd name="connsiteX4" fmla="*/ 140804 w 137029"/>
                  <a:gd name="connsiteY4" fmla="*/ 120064 h 137029"/>
                  <a:gd name="connsiteX5" fmla="*/ 87950 w 137029"/>
                  <a:gd name="connsiteY5" fmla="*/ 71125 h 13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029" h="137029">
                    <a:moveTo>
                      <a:pt x="87950" y="71125"/>
                    </a:moveTo>
                    <a:cubicBezTo>
                      <a:pt x="76205" y="52202"/>
                      <a:pt x="72290" y="27406"/>
                      <a:pt x="63807" y="0"/>
                    </a:cubicBezTo>
                    <a:cubicBezTo>
                      <a:pt x="27918" y="2610"/>
                      <a:pt x="12910" y="13050"/>
                      <a:pt x="2470" y="58075"/>
                    </a:cubicBezTo>
                    <a:cubicBezTo>
                      <a:pt x="-2097" y="77650"/>
                      <a:pt x="-793" y="112234"/>
                      <a:pt x="10300" y="118759"/>
                    </a:cubicBezTo>
                    <a:cubicBezTo>
                      <a:pt x="48146" y="140945"/>
                      <a:pt x="91213" y="147470"/>
                      <a:pt x="140804" y="120064"/>
                    </a:cubicBezTo>
                    <a:cubicBezTo>
                      <a:pt x="119271" y="101794"/>
                      <a:pt x="99043" y="89396"/>
                      <a:pt x="87950" y="711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0A181DF-C630-4B90-8294-9622A3B16028}"/>
                  </a:ext>
                </a:extLst>
              </p:cNvPr>
              <p:cNvSpPr/>
              <p:nvPr/>
            </p:nvSpPr>
            <p:spPr>
              <a:xfrm>
                <a:off x="6486860" y="4605496"/>
                <a:ext cx="189231" cy="293635"/>
              </a:xfrm>
              <a:custGeom>
                <a:avLst/>
                <a:gdLst>
                  <a:gd name="connsiteX0" fmla="*/ 0 w 189231"/>
                  <a:gd name="connsiteY0" fmla="*/ 297550 h 293634"/>
                  <a:gd name="connsiteX1" fmla="*/ 192494 w 189231"/>
                  <a:gd name="connsiteY1" fmla="*/ 0 h 293634"/>
                  <a:gd name="connsiteX2" fmla="*/ 0 w 189231"/>
                  <a:gd name="connsiteY2" fmla="*/ 297550 h 29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231" h="293634">
                    <a:moveTo>
                      <a:pt x="0" y="297550"/>
                    </a:moveTo>
                    <a:cubicBezTo>
                      <a:pt x="88743" y="209460"/>
                      <a:pt x="146817" y="108319"/>
                      <a:pt x="192494" y="0"/>
                    </a:cubicBezTo>
                    <a:cubicBezTo>
                      <a:pt x="117454" y="53507"/>
                      <a:pt x="3263" y="232950"/>
                      <a:pt x="0" y="29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B510020-9FA3-47FD-9E9F-50756C13BE5D}"/>
                  </a:ext>
                </a:extLst>
              </p:cNvPr>
              <p:cNvSpPr/>
              <p:nvPr/>
            </p:nvSpPr>
            <p:spPr>
              <a:xfrm>
                <a:off x="6727640" y="4993094"/>
                <a:ext cx="228383" cy="182706"/>
              </a:xfrm>
              <a:custGeom>
                <a:avLst/>
                <a:gdLst>
                  <a:gd name="connsiteX0" fmla="*/ 0 w 228382"/>
                  <a:gd name="connsiteY0" fmla="*/ 187274 h 182705"/>
                  <a:gd name="connsiteX1" fmla="*/ 230993 w 228382"/>
                  <a:gd name="connsiteY1" fmla="*/ 0 h 182705"/>
                  <a:gd name="connsiteX2" fmla="*/ 0 w 228382"/>
                  <a:gd name="connsiteY2" fmla="*/ 187274 h 18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382" h="182705">
                    <a:moveTo>
                      <a:pt x="0" y="187274"/>
                    </a:moveTo>
                    <a:cubicBezTo>
                      <a:pt x="91353" y="141597"/>
                      <a:pt x="167046" y="87438"/>
                      <a:pt x="230993" y="0"/>
                    </a:cubicBezTo>
                    <a:cubicBezTo>
                      <a:pt x="126589" y="28058"/>
                      <a:pt x="9135" y="122674"/>
                      <a:pt x="0" y="187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9C05CEF-A095-4EE7-BDAE-191746230F6B}"/>
                  </a:ext>
                </a:extLst>
              </p:cNvPr>
              <p:cNvSpPr/>
              <p:nvPr/>
            </p:nvSpPr>
            <p:spPr>
              <a:xfrm>
                <a:off x="6183703" y="4996357"/>
                <a:ext cx="97878" cy="130504"/>
              </a:xfrm>
              <a:custGeom>
                <a:avLst/>
                <a:gdLst>
                  <a:gd name="connsiteX0" fmla="*/ 36276 w 97878"/>
                  <a:gd name="connsiteY0" fmla="*/ 130504 h 130504"/>
                  <a:gd name="connsiteX1" fmla="*/ 93698 w 97878"/>
                  <a:gd name="connsiteY1" fmla="*/ 123979 h 130504"/>
                  <a:gd name="connsiteX2" fmla="*/ 92393 w 97878"/>
                  <a:gd name="connsiteY2" fmla="*/ 60684 h 130504"/>
                  <a:gd name="connsiteX3" fmla="*/ 21920 w 97878"/>
                  <a:gd name="connsiteY3" fmla="*/ 0 h 130504"/>
                  <a:gd name="connsiteX4" fmla="*/ 1692 w 97878"/>
                  <a:gd name="connsiteY4" fmla="*/ 13703 h 130504"/>
                  <a:gd name="connsiteX5" fmla="*/ 2998 w 97878"/>
                  <a:gd name="connsiteY5" fmla="*/ 85480 h 130504"/>
                  <a:gd name="connsiteX6" fmla="*/ 36276 w 97878"/>
                  <a:gd name="connsiteY6" fmla="*/ 130504 h 1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878" h="130504">
                    <a:moveTo>
                      <a:pt x="36276" y="130504"/>
                    </a:moveTo>
                    <a:cubicBezTo>
                      <a:pt x="53241" y="137030"/>
                      <a:pt x="87173" y="135072"/>
                      <a:pt x="93698" y="123979"/>
                    </a:cubicBezTo>
                    <a:cubicBezTo>
                      <a:pt x="103486" y="108318"/>
                      <a:pt x="102833" y="75692"/>
                      <a:pt x="92393" y="60684"/>
                    </a:cubicBezTo>
                    <a:cubicBezTo>
                      <a:pt x="74775" y="35889"/>
                      <a:pt x="46064" y="20228"/>
                      <a:pt x="21920" y="0"/>
                    </a:cubicBezTo>
                    <a:cubicBezTo>
                      <a:pt x="15395" y="4568"/>
                      <a:pt x="8218" y="9135"/>
                      <a:pt x="1692" y="13703"/>
                    </a:cubicBezTo>
                    <a:cubicBezTo>
                      <a:pt x="1692" y="37846"/>
                      <a:pt x="-2875" y="62642"/>
                      <a:pt x="2998" y="85480"/>
                    </a:cubicBezTo>
                    <a:cubicBezTo>
                      <a:pt x="7565" y="103098"/>
                      <a:pt x="21920" y="124631"/>
                      <a:pt x="36276" y="1305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5A5C8FC-FCD4-4B6C-9820-AB74C21DE84F}"/>
                  </a:ext>
                </a:extLst>
              </p:cNvPr>
              <p:cNvSpPr/>
              <p:nvPr/>
            </p:nvSpPr>
            <p:spPr>
              <a:xfrm>
                <a:off x="5775612" y="3206490"/>
                <a:ext cx="123979" cy="202282"/>
              </a:xfrm>
              <a:custGeom>
                <a:avLst/>
                <a:gdLst>
                  <a:gd name="connsiteX0" fmla="*/ 123979 w 123979"/>
                  <a:gd name="connsiteY0" fmla="*/ 127894 h 202281"/>
                  <a:gd name="connsiteX1" fmla="*/ 0 w 123979"/>
                  <a:gd name="connsiteY1" fmla="*/ 0 h 202281"/>
                  <a:gd name="connsiteX2" fmla="*/ 50897 w 123979"/>
                  <a:gd name="connsiteY2" fmla="*/ 203587 h 202281"/>
                  <a:gd name="connsiteX3" fmla="*/ 123979 w 123979"/>
                  <a:gd name="connsiteY3" fmla="*/ 127894 h 202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979" h="202281">
                    <a:moveTo>
                      <a:pt x="123979" y="127894"/>
                    </a:moveTo>
                    <a:cubicBezTo>
                      <a:pt x="103098" y="70472"/>
                      <a:pt x="57422" y="28059"/>
                      <a:pt x="0" y="0"/>
                    </a:cubicBezTo>
                    <a:cubicBezTo>
                      <a:pt x="5872" y="71125"/>
                      <a:pt x="93963" y="112234"/>
                      <a:pt x="50897" y="203587"/>
                    </a:cubicBezTo>
                    <a:cubicBezTo>
                      <a:pt x="95268" y="180096"/>
                      <a:pt x="138987" y="168351"/>
                      <a:pt x="123979" y="127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6B46E60-2B67-43E6-901D-A9B486E05DDC}"/>
                  </a:ext>
                </a:extLst>
              </p:cNvPr>
              <p:cNvSpPr/>
              <p:nvPr/>
            </p:nvSpPr>
            <p:spPr>
              <a:xfrm>
                <a:off x="8845073" y="1740275"/>
                <a:ext cx="6525" cy="6525"/>
              </a:xfrm>
              <a:custGeom>
                <a:avLst/>
                <a:gdLst>
                  <a:gd name="connsiteX0" fmla="*/ 5872 w 0"/>
                  <a:gd name="connsiteY0" fmla="*/ 4568 h 0"/>
                  <a:gd name="connsiteX1" fmla="*/ 4567 w 0"/>
                  <a:gd name="connsiteY1" fmla="*/ 2610 h 0"/>
                  <a:gd name="connsiteX2" fmla="*/ 4567 w 0"/>
                  <a:gd name="connsiteY2" fmla="*/ 2610 h 0"/>
                  <a:gd name="connsiteX3" fmla="*/ 0 w 0"/>
                  <a:gd name="connsiteY3" fmla="*/ 0 h 0"/>
                  <a:gd name="connsiteX4" fmla="*/ 3915 w 0"/>
                  <a:gd name="connsiteY4" fmla="*/ 3263 h 0"/>
                  <a:gd name="connsiteX5" fmla="*/ 5872 w 0"/>
                  <a:gd name="connsiteY5" fmla="*/ 456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>
                    <a:moveTo>
                      <a:pt x="5872" y="4568"/>
                    </a:moveTo>
                    <a:cubicBezTo>
                      <a:pt x="5220" y="3915"/>
                      <a:pt x="5220" y="3263"/>
                      <a:pt x="4567" y="2610"/>
                    </a:cubicBezTo>
                    <a:lnTo>
                      <a:pt x="4567" y="2610"/>
                    </a:lnTo>
                    <a:cubicBezTo>
                      <a:pt x="3263" y="1957"/>
                      <a:pt x="1305" y="1305"/>
                      <a:pt x="0" y="0"/>
                    </a:cubicBezTo>
                    <a:cubicBezTo>
                      <a:pt x="1305" y="1305"/>
                      <a:pt x="2609" y="1957"/>
                      <a:pt x="3915" y="3263"/>
                    </a:cubicBezTo>
                    <a:cubicBezTo>
                      <a:pt x="4567" y="3263"/>
                      <a:pt x="5220" y="3915"/>
                      <a:pt x="5872" y="45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31B02142-60B6-4345-A4B2-F94E5719CC24}"/>
                  </a:ext>
                </a:extLst>
              </p:cNvPr>
              <p:cNvSpPr/>
              <p:nvPr/>
            </p:nvSpPr>
            <p:spPr>
              <a:xfrm>
                <a:off x="8850945" y="1744190"/>
                <a:ext cx="417614" cy="384988"/>
              </a:xfrm>
              <a:custGeom>
                <a:avLst/>
                <a:gdLst>
                  <a:gd name="connsiteX0" fmla="*/ 390861 w 417613"/>
                  <a:gd name="connsiteY0" fmla="*/ 363455 h 384987"/>
                  <a:gd name="connsiteX1" fmla="*/ 418919 w 417613"/>
                  <a:gd name="connsiteY1" fmla="*/ 387598 h 384987"/>
                  <a:gd name="connsiteX2" fmla="*/ 238823 w 417613"/>
                  <a:gd name="connsiteY2" fmla="*/ 189884 h 384987"/>
                  <a:gd name="connsiteX3" fmla="*/ 0 w 417613"/>
                  <a:gd name="connsiteY3" fmla="*/ 0 h 384987"/>
                  <a:gd name="connsiteX4" fmla="*/ 8483 w 417613"/>
                  <a:gd name="connsiteY4" fmla="*/ 15008 h 384987"/>
                  <a:gd name="connsiteX5" fmla="*/ 390861 w 417613"/>
                  <a:gd name="connsiteY5" fmla="*/ 363455 h 38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613" h="384987">
                    <a:moveTo>
                      <a:pt x="390861" y="363455"/>
                    </a:moveTo>
                    <a:cubicBezTo>
                      <a:pt x="399996" y="371937"/>
                      <a:pt x="409131" y="379768"/>
                      <a:pt x="418919" y="387598"/>
                    </a:cubicBezTo>
                    <a:cubicBezTo>
                      <a:pt x="363455" y="315821"/>
                      <a:pt x="305380" y="247958"/>
                      <a:pt x="238823" y="189884"/>
                    </a:cubicBezTo>
                    <a:cubicBezTo>
                      <a:pt x="162478" y="122674"/>
                      <a:pt x="79608" y="63295"/>
                      <a:pt x="0" y="0"/>
                    </a:cubicBezTo>
                    <a:cubicBezTo>
                      <a:pt x="2610" y="5220"/>
                      <a:pt x="4568" y="11093"/>
                      <a:pt x="8483" y="15008"/>
                    </a:cubicBezTo>
                    <a:cubicBezTo>
                      <a:pt x="135725" y="131809"/>
                      <a:pt x="263619" y="247958"/>
                      <a:pt x="390861" y="3634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D1F3358-5570-49B2-8529-A8B281A70F7C}"/>
                  </a:ext>
                </a:extLst>
              </p:cNvPr>
              <p:cNvSpPr/>
              <p:nvPr/>
            </p:nvSpPr>
            <p:spPr>
              <a:xfrm>
                <a:off x="5621616" y="2872399"/>
                <a:ext cx="117454" cy="169656"/>
              </a:xfrm>
              <a:custGeom>
                <a:avLst/>
                <a:gdLst>
                  <a:gd name="connsiteX0" fmla="*/ 67210 w 117453"/>
                  <a:gd name="connsiteY0" fmla="*/ 131157 h 169655"/>
                  <a:gd name="connsiteX1" fmla="*/ 121369 w 117453"/>
                  <a:gd name="connsiteY1" fmla="*/ 0 h 169655"/>
                  <a:gd name="connsiteX2" fmla="*/ 0 w 117453"/>
                  <a:gd name="connsiteY2" fmla="*/ 172266 h 169655"/>
                  <a:gd name="connsiteX3" fmla="*/ 123327 w 117453"/>
                  <a:gd name="connsiteY3" fmla="*/ 127894 h 169655"/>
                  <a:gd name="connsiteX4" fmla="*/ 67210 w 117453"/>
                  <a:gd name="connsiteY4" fmla="*/ 131157 h 16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53" h="169655">
                    <a:moveTo>
                      <a:pt x="67210" y="131157"/>
                    </a:moveTo>
                    <a:cubicBezTo>
                      <a:pt x="85481" y="86133"/>
                      <a:pt x="102446" y="45677"/>
                      <a:pt x="121369" y="0"/>
                    </a:cubicBezTo>
                    <a:cubicBezTo>
                      <a:pt x="50897" y="37194"/>
                      <a:pt x="37846" y="111581"/>
                      <a:pt x="0" y="172266"/>
                    </a:cubicBezTo>
                    <a:cubicBezTo>
                      <a:pt x="80913" y="176181"/>
                      <a:pt x="101794" y="169003"/>
                      <a:pt x="123327" y="127894"/>
                    </a:cubicBezTo>
                    <a:cubicBezTo>
                      <a:pt x="104403" y="128547"/>
                      <a:pt x="87438" y="129852"/>
                      <a:pt x="67210" y="131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A5054E4-EAB3-4D6F-9870-EEA21C29D1CC}"/>
                  </a:ext>
                </a:extLst>
              </p:cNvPr>
              <p:cNvSpPr/>
              <p:nvPr/>
            </p:nvSpPr>
            <p:spPr>
              <a:xfrm>
                <a:off x="6400238" y="3152984"/>
                <a:ext cx="52202" cy="176181"/>
              </a:xfrm>
              <a:custGeom>
                <a:avLst/>
                <a:gdLst>
                  <a:gd name="connsiteX0" fmla="*/ 2447 w 52201"/>
                  <a:gd name="connsiteY0" fmla="*/ 30016 h 176180"/>
                  <a:gd name="connsiteX1" fmla="*/ 489 w 52201"/>
                  <a:gd name="connsiteY1" fmla="*/ 176181 h 176180"/>
                  <a:gd name="connsiteX2" fmla="*/ 21370 w 52201"/>
                  <a:gd name="connsiteY2" fmla="*/ 181401 h 176180"/>
                  <a:gd name="connsiteX3" fmla="*/ 54649 w 52201"/>
                  <a:gd name="connsiteY3" fmla="*/ 36541 h 176180"/>
                  <a:gd name="connsiteX4" fmla="*/ 37030 w 52201"/>
                  <a:gd name="connsiteY4" fmla="*/ 0 h 176180"/>
                  <a:gd name="connsiteX5" fmla="*/ 2447 w 52201"/>
                  <a:gd name="connsiteY5" fmla="*/ 30016 h 17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201" h="176180">
                    <a:moveTo>
                      <a:pt x="2447" y="30016"/>
                    </a:moveTo>
                    <a:cubicBezTo>
                      <a:pt x="-1468" y="78303"/>
                      <a:pt x="489" y="127242"/>
                      <a:pt x="489" y="176181"/>
                    </a:cubicBezTo>
                    <a:cubicBezTo>
                      <a:pt x="7667" y="178138"/>
                      <a:pt x="14192" y="179443"/>
                      <a:pt x="21370" y="181401"/>
                    </a:cubicBezTo>
                    <a:cubicBezTo>
                      <a:pt x="32463" y="133114"/>
                      <a:pt x="45513" y="85480"/>
                      <a:pt x="54649" y="36541"/>
                    </a:cubicBezTo>
                    <a:cubicBezTo>
                      <a:pt x="56606" y="25448"/>
                      <a:pt x="43556" y="12398"/>
                      <a:pt x="37030" y="0"/>
                    </a:cubicBezTo>
                    <a:cubicBezTo>
                      <a:pt x="24633" y="10440"/>
                      <a:pt x="3099" y="18923"/>
                      <a:pt x="2447" y="300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73B8D11-7D18-49B0-B4AB-1F490C860476}"/>
                  </a:ext>
                </a:extLst>
              </p:cNvPr>
              <p:cNvSpPr/>
              <p:nvPr/>
            </p:nvSpPr>
            <p:spPr>
              <a:xfrm>
                <a:off x="7463560" y="3659993"/>
                <a:ext cx="137030" cy="189231"/>
              </a:xfrm>
              <a:custGeom>
                <a:avLst/>
                <a:gdLst>
                  <a:gd name="connsiteX0" fmla="*/ 32098 w 137029"/>
                  <a:gd name="connsiteY0" fmla="*/ 191189 h 189231"/>
                  <a:gd name="connsiteX1" fmla="*/ 141069 w 137029"/>
                  <a:gd name="connsiteY1" fmla="*/ 11745 h 189231"/>
                  <a:gd name="connsiteX2" fmla="*/ 127366 w 137029"/>
                  <a:gd name="connsiteY2" fmla="*/ 0 h 189231"/>
                  <a:gd name="connsiteX3" fmla="*/ 13175 w 137029"/>
                  <a:gd name="connsiteY3" fmla="*/ 133767 h 189231"/>
                  <a:gd name="connsiteX4" fmla="*/ 32098 w 137029"/>
                  <a:gd name="connsiteY4" fmla="*/ 191189 h 18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029" h="189231">
                    <a:moveTo>
                      <a:pt x="32098" y="191189"/>
                    </a:moveTo>
                    <a:cubicBezTo>
                      <a:pt x="30140" y="107666"/>
                      <a:pt x="126061" y="80912"/>
                      <a:pt x="141069" y="11745"/>
                    </a:cubicBezTo>
                    <a:cubicBezTo>
                      <a:pt x="136501" y="7830"/>
                      <a:pt x="131933" y="3915"/>
                      <a:pt x="127366" y="0"/>
                    </a:cubicBezTo>
                    <a:cubicBezTo>
                      <a:pt x="88867" y="44371"/>
                      <a:pt x="46453" y="86133"/>
                      <a:pt x="13175" y="133767"/>
                    </a:cubicBezTo>
                    <a:cubicBezTo>
                      <a:pt x="-11621" y="169003"/>
                      <a:pt x="777" y="186621"/>
                      <a:pt x="32098" y="191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A1A73AC-B9CE-455A-895C-271744A81F10}"/>
                  </a:ext>
                </a:extLst>
              </p:cNvPr>
              <p:cNvSpPr/>
              <p:nvPr/>
            </p:nvSpPr>
            <p:spPr>
              <a:xfrm>
                <a:off x="7267572" y="3536666"/>
                <a:ext cx="117454" cy="169656"/>
              </a:xfrm>
              <a:custGeom>
                <a:avLst/>
                <a:gdLst>
                  <a:gd name="connsiteX0" fmla="*/ 27762 w 117453"/>
                  <a:gd name="connsiteY0" fmla="*/ 170961 h 169655"/>
                  <a:gd name="connsiteX1" fmla="*/ 123030 w 117453"/>
                  <a:gd name="connsiteY1" fmla="*/ 8483 h 169655"/>
                  <a:gd name="connsiteX2" fmla="*/ 110632 w 117453"/>
                  <a:gd name="connsiteY2" fmla="*/ 0 h 169655"/>
                  <a:gd name="connsiteX3" fmla="*/ 14059 w 117453"/>
                  <a:gd name="connsiteY3" fmla="*/ 103751 h 169655"/>
                  <a:gd name="connsiteX4" fmla="*/ 27762 w 117453"/>
                  <a:gd name="connsiteY4" fmla="*/ 170961 h 16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53" h="169655">
                    <a:moveTo>
                      <a:pt x="27762" y="170961"/>
                    </a:moveTo>
                    <a:cubicBezTo>
                      <a:pt x="60388" y="114844"/>
                      <a:pt x="91709" y="61990"/>
                      <a:pt x="123030" y="8483"/>
                    </a:cubicBezTo>
                    <a:cubicBezTo>
                      <a:pt x="119115" y="5873"/>
                      <a:pt x="115200" y="2610"/>
                      <a:pt x="110632" y="0"/>
                    </a:cubicBezTo>
                    <a:cubicBezTo>
                      <a:pt x="78006" y="34584"/>
                      <a:pt x="44075" y="67210"/>
                      <a:pt x="14059" y="103751"/>
                    </a:cubicBezTo>
                    <a:cubicBezTo>
                      <a:pt x="-6822" y="129199"/>
                      <a:pt x="-6169" y="155300"/>
                      <a:pt x="27762" y="170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50A3D7B-C0DD-4D2C-AB05-DC8941F6F44C}"/>
                  </a:ext>
                </a:extLst>
              </p:cNvPr>
              <p:cNvSpPr/>
              <p:nvPr/>
            </p:nvSpPr>
            <p:spPr>
              <a:xfrm>
                <a:off x="6478377" y="3869452"/>
                <a:ext cx="130504" cy="176181"/>
              </a:xfrm>
              <a:custGeom>
                <a:avLst/>
                <a:gdLst>
                  <a:gd name="connsiteX0" fmla="*/ 127894 w 130504"/>
                  <a:gd name="connsiteY0" fmla="*/ 0 h 176180"/>
                  <a:gd name="connsiteX1" fmla="*/ 0 w 130504"/>
                  <a:gd name="connsiteY1" fmla="*/ 179443 h 176180"/>
                  <a:gd name="connsiteX2" fmla="*/ 127894 w 130504"/>
                  <a:gd name="connsiteY2" fmla="*/ 0 h 17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504" h="176180">
                    <a:moveTo>
                      <a:pt x="127894" y="0"/>
                    </a:moveTo>
                    <a:cubicBezTo>
                      <a:pt x="85481" y="59379"/>
                      <a:pt x="42414" y="119411"/>
                      <a:pt x="0" y="179443"/>
                    </a:cubicBezTo>
                    <a:cubicBezTo>
                      <a:pt x="92006" y="141597"/>
                      <a:pt x="152038" y="48287"/>
                      <a:pt x="127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C7CF580-FBB0-40BC-A456-9AFC24989537}"/>
                  </a:ext>
                </a:extLst>
              </p:cNvPr>
              <p:cNvSpPr/>
              <p:nvPr/>
            </p:nvSpPr>
            <p:spPr>
              <a:xfrm>
                <a:off x="6613449" y="4350538"/>
                <a:ext cx="130504" cy="65252"/>
              </a:xfrm>
              <a:custGeom>
                <a:avLst/>
                <a:gdLst>
                  <a:gd name="connsiteX0" fmla="*/ 0 w 130504"/>
                  <a:gd name="connsiteY0" fmla="*/ 29838 h 65252"/>
                  <a:gd name="connsiteX1" fmla="*/ 88090 w 130504"/>
                  <a:gd name="connsiteY1" fmla="*/ 68990 h 65252"/>
                  <a:gd name="connsiteX2" fmla="*/ 133115 w 130504"/>
                  <a:gd name="connsiteY2" fmla="*/ 57244 h 65252"/>
                  <a:gd name="connsiteX3" fmla="*/ 111581 w 130504"/>
                  <a:gd name="connsiteY3" fmla="*/ 14178 h 65252"/>
                  <a:gd name="connsiteX4" fmla="*/ 0 w 130504"/>
                  <a:gd name="connsiteY4" fmla="*/ 29838 h 6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04" h="65252">
                    <a:moveTo>
                      <a:pt x="0" y="29838"/>
                    </a:moveTo>
                    <a:cubicBezTo>
                      <a:pt x="31974" y="44194"/>
                      <a:pt x="58727" y="60507"/>
                      <a:pt x="88090" y="68990"/>
                    </a:cubicBezTo>
                    <a:cubicBezTo>
                      <a:pt x="100488" y="72905"/>
                      <a:pt x="117454" y="61812"/>
                      <a:pt x="133115" y="57244"/>
                    </a:cubicBezTo>
                    <a:cubicBezTo>
                      <a:pt x="126589" y="42236"/>
                      <a:pt x="123327" y="20703"/>
                      <a:pt x="111581" y="14178"/>
                    </a:cubicBezTo>
                    <a:cubicBezTo>
                      <a:pt x="75693" y="-7356"/>
                      <a:pt x="38499" y="-6050"/>
                      <a:pt x="0" y="29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0F1DD7B-CF06-42DB-8B97-36D49BFAA2ED}"/>
                  </a:ext>
                </a:extLst>
              </p:cNvPr>
              <p:cNvSpPr/>
              <p:nvPr/>
            </p:nvSpPr>
            <p:spPr>
              <a:xfrm>
                <a:off x="6139719" y="2857391"/>
                <a:ext cx="163130" cy="78303"/>
              </a:xfrm>
              <a:custGeom>
                <a:avLst/>
                <a:gdLst>
                  <a:gd name="connsiteX0" fmla="*/ 79608 w 163130"/>
                  <a:gd name="connsiteY0" fmla="*/ 82870 h 78302"/>
                  <a:gd name="connsiteX1" fmla="*/ 166393 w 163130"/>
                  <a:gd name="connsiteY1" fmla="*/ 23491 h 78302"/>
                  <a:gd name="connsiteX2" fmla="*/ 0 w 163130"/>
                  <a:gd name="connsiteY2" fmla="*/ 0 h 78302"/>
                  <a:gd name="connsiteX3" fmla="*/ 79608 w 163130"/>
                  <a:gd name="connsiteY3" fmla="*/ 82870 h 7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130" h="78302">
                    <a:moveTo>
                      <a:pt x="79608" y="82870"/>
                    </a:moveTo>
                    <a:cubicBezTo>
                      <a:pt x="116149" y="58074"/>
                      <a:pt x="140292" y="41109"/>
                      <a:pt x="166393" y="23491"/>
                    </a:cubicBezTo>
                    <a:cubicBezTo>
                      <a:pt x="111581" y="15660"/>
                      <a:pt x="61337" y="8483"/>
                      <a:pt x="0" y="0"/>
                    </a:cubicBezTo>
                    <a:cubicBezTo>
                      <a:pt x="30669" y="31321"/>
                      <a:pt x="55464" y="57422"/>
                      <a:pt x="79608" y="828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DFE1660-91A7-4423-A46A-0C0E3C831165}"/>
                  </a:ext>
                </a:extLst>
              </p:cNvPr>
              <p:cNvSpPr/>
              <p:nvPr/>
            </p:nvSpPr>
            <p:spPr>
              <a:xfrm>
                <a:off x="6361576" y="3453009"/>
                <a:ext cx="78303" cy="110929"/>
              </a:xfrm>
              <a:custGeom>
                <a:avLst/>
                <a:gdLst>
                  <a:gd name="connsiteX0" fmla="*/ 69167 w 78302"/>
                  <a:gd name="connsiteY0" fmla="*/ 96708 h 110928"/>
                  <a:gd name="connsiteX1" fmla="*/ 82218 w 78302"/>
                  <a:gd name="connsiteY1" fmla="*/ 96055 h 110928"/>
                  <a:gd name="connsiteX2" fmla="*/ 80912 w 78302"/>
                  <a:gd name="connsiteY2" fmla="*/ 12532 h 110928"/>
                  <a:gd name="connsiteX3" fmla="*/ 57422 w 78302"/>
                  <a:gd name="connsiteY3" fmla="*/ 135 h 110928"/>
                  <a:gd name="connsiteX4" fmla="*/ 9135 w 78302"/>
                  <a:gd name="connsiteY4" fmla="*/ 65387 h 110928"/>
                  <a:gd name="connsiteX5" fmla="*/ 0 w 78302"/>
                  <a:gd name="connsiteY5" fmla="*/ 109758 h 110928"/>
                  <a:gd name="connsiteX6" fmla="*/ 10440 w 78302"/>
                  <a:gd name="connsiteY6" fmla="*/ 112368 h 110928"/>
                  <a:gd name="connsiteX7" fmla="*/ 45024 w 78302"/>
                  <a:gd name="connsiteY7" fmla="*/ 38633 h 110928"/>
                  <a:gd name="connsiteX8" fmla="*/ 69167 w 78302"/>
                  <a:gd name="connsiteY8" fmla="*/ 96708 h 11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302" h="110928">
                    <a:moveTo>
                      <a:pt x="69167" y="96708"/>
                    </a:moveTo>
                    <a:cubicBezTo>
                      <a:pt x="73735" y="96708"/>
                      <a:pt x="78303" y="96055"/>
                      <a:pt x="82218" y="96055"/>
                    </a:cubicBezTo>
                    <a:cubicBezTo>
                      <a:pt x="82218" y="67997"/>
                      <a:pt x="83523" y="39938"/>
                      <a:pt x="80912" y="12532"/>
                    </a:cubicBezTo>
                    <a:cubicBezTo>
                      <a:pt x="80260" y="7312"/>
                      <a:pt x="58727" y="-1170"/>
                      <a:pt x="57422" y="135"/>
                    </a:cubicBezTo>
                    <a:cubicBezTo>
                      <a:pt x="39804" y="21015"/>
                      <a:pt x="22838" y="42549"/>
                      <a:pt x="9135" y="65387"/>
                    </a:cubicBezTo>
                    <a:cubicBezTo>
                      <a:pt x="1957" y="77784"/>
                      <a:pt x="2610" y="94750"/>
                      <a:pt x="0" y="109758"/>
                    </a:cubicBezTo>
                    <a:cubicBezTo>
                      <a:pt x="3263" y="110411"/>
                      <a:pt x="7178" y="111063"/>
                      <a:pt x="10440" y="112368"/>
                    </a:cubicBezTo>
                    <a:cubicBezTo>
                      <a:pt x="20228" y="92140"/>
                      <a:pt x="30016" y="71259"/>
                      <a:pt x="45024" y="38633"/>
                    </a:cubicBezTo>
                    <a:cubicBezTo>
                      <a:pt x="56117" y="66039"/>
                      <a:pt x="62642" y="81047"/>
                      <a:pt x="69167" y="96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887C5DD4-1082-45E8-9E21-9A0D0017DF8F}"/>
                  </a:ext>
                </a:extLst>
              </p:cNvPr>
              <p:cNvSpPr/>
              <p:nvPr/>
            </p:nvSpPr>
            <p:spPr>
              <a:xfrm>
                <a:off x="7641167" y="3872715"/>
                <a:ext cx="91353" cy="163130"/>
              </a:xfrm>
              <a:custGeom>
                <a:avLst/>
                <a:gdLst>
                  <a:gd name="connsiteX0" fmla="*/ 1308 w 91353"/>
                  <a:gd name="connsiteY0" fmla="*/ 163783 h 163130"/>
                  <a:gd name="connsiteX1" fmla="*/ 43722 w 91353"/>
                  <a:gd name="connsiteY1" fmla="*/ 84175 h 163130"/>
                  <a:gd name="connsiteX2" fmla="*/ 94619 w 91353"/>
                  <a:gd name="connsiteY2" fmla="*/ 8483 h 163130"/>
                  <a:gd name="connsiteX3" fmla="*/ 80263 w 91353"/>
                  <a:gd name="connsiteY3" fmla="*/ 0 h 163130"/>
                  <a:gd name="connsiteX4" fmla="*/ 1308 w 91353"/>
                  <a:gd name="connsiteY4" fmla="*/ 163783 h 16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53" h="163130">
                    <a:moveTo>
                      <a:pt x="1308" y="163783"/>
                    </a:moveTo>
                    <a:cubicBezTo>
                      <a:pt x="15011" y="137030"/>
                      <a:pt x="28062" y="110276"/>
                      <a:pt x="43722" y="84175"/>
                    </a:cubicBezTo>
                    <a:cubicBezTo>
                      <a:pt x="59383" y="58075"/>
                      <a:pt x="77654" y="33278"/>
                      <a:pt x="94619" y="8483"/>
                    </a:cubicBezTo>
                    <a:cubicBezTo>
                      <a:pt x="90051" y="5873"/>
                      <a:pt x="84831" y="2610"/>
                      <a:pt x="80263" y="0"/>
                    </a:cubicBezTo>
                    <a:cubicBezTo>
                      <a:pt x="38502" y="47634"/>
                      <a:pt x="-8479" y="92005"/>
                      <a:pt x="1308" y="16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9429754-147E-4BC7-913B-636EFACDFAAA}"/>
                  </a:ext>
                </a:extLst>
              </p:cNvPr>
              <p:cNvSpPr/>
              <p:nvPr/>
            </p:nvSpPr>
            <p:spPr>
              <a:xfrm>
                <a:off x="5836296" y="3494252"/>
                <a:ext cx="52202" cy="110929"/>
              </a:xfrm>
              <a:custGeom>
                <a:avLst/>
                <a:gdLst>
                  <a:gd name="connsiteX0" fmla="*/ 0 w 52201"/>
                  <a:gd name="connsiteY0" fmla="*/ 4568 h 110928"/>
                  <a:gd name="connsiteX1" fmla="*/ 6525 w 52201"/>
                  <a:gd name="connsiteY1" fmla="*/ 94616 h 110928"/>
                  <a:gd name="connsiteX2" fmla="*/ 41761 w 52201"/>
                  <a:gd name="connsiteY2" fmla="*/ 116801 h 110928"/>
                  <a:gd name="connsiteX3" fmla="*/ 53507 w 52201"/>
                  <a:gd name="connsiteY3" fmla="*/ 82218 h 110928"/>
                  <a:gd name="connsiteX4" fmla="*/ 15660 w 52201"/>
                  <a:gd name="connsiteY4" fmla="*/ 0 h 110928"/>
                  <a:gd name="connsiteX5" fmla="*/ 0 w 52201"/>
                  <a:gd name="connsiteY5" fmla="*/ 4568 h 11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201" h="110928">
                    <a:moveTo>
                      <a:pt x="0" y="4568"/>
                    </a:moveTo>
                    <a:cubicBezTo>
                      <a:pt x="1305" y="34584"/>
                      <a:pt x="0" y="65905"/>
                      <a:pt x="6525" y="94616"/>
                    </a:cubicBezTo>
                    <a:cubicBezTo>
                      <a:pt x="8483" y="104403"/>
                      <a:pt x="29363" y="109624"/>
                      <a:pt x="41761" y="116801"/>
                    </a:cubicBezTo>
                    <a:cubicBezTo>
                      <a:pt x="46329" y="105056"/>
                      <a:pt x="56769" y="91353"/>
                      <a:pt x="53507" y="82218"/>
                    </a:cubicBezTo>
                    <a:cubicBezTo>
                      <a:pt x="43719" y="54159"/>
                      <a:pt x="28711" y="27406"/>
                      <a:pt x="15660" y="0"/>
                    </a:cubicBezTo>
                    <a:cubicBezTo>
                      <a:pt x="10440" y="1957"/>
                      <a:pt x="5220" y="3263"/>
                      <a:pt x="0" y="45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E3F1B09-E322-4C80-8F99-1BCE823F20D6}"/>
                  </a:ext>
                </a:extLst>
              </p:cNvPr>
              <p:cNvSpPr/>
              <p:nvPr/>
            </p:nvSpPr>
            <p:spPr>
              <a:xfrm>
                <a:off x="5269255" y="1649574"/>
                <a:ext cx="58727" cy="189231"/>
              </a:xfrm>
              <a:custGeom>
                <a:avLst/>
                <a:gdLst>
                  <a:gd name="connsiteX0" fmla="*/ 0 w 58726"/>
                  <a:gd name="connsiteY0" fmla="*/ 190536 h 189231"/>
                  <a:gd name="connsiteX1" fmla="*/ 18271 w 58726"/>
                  <a:gd name="connsiteY1" fmla="*/ 194451 h 189231"/>
                  <a:gd name="connsiteX2" fmla="*/ 61990 w 58726"/>
                  <a:gd name="connsiteY2" fmla="*/ 5220 h 189231"/>
                  <a:gd name="connsiteX3" fmla="*/ 39151 w 58726"/>
                  <a:gd name="connsiteY3" fmla="*/ 0 h 189231"/>
                  <a:gd name="connsiteX4" fmla="*/ 0 w 58726"/>
                  <a:gd name="connsiteY4" fmla="*/ 190536 h 18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26" h="189231">
                    <a:moveTo>
                      <a:pt x="0" y="190536"/>
                    </a:moveTo>
                    <a:cubicBezTo>
                      <a:pt x="5873" y="191841"/>
                      <a:pt x="11745" y="193146"/>
                      <a:pt x="18271" y="194451"/>
                    </a:cubicBezTo>
                    <a:cubicBezTo>
                      <a:pt x="32626" y="131157"/>
                      <a:pt x="47634" y="68515"/>
                      <a:pt x="61990" y="5220"/>
                    </a:cubicBezTo>
                    <a:cubicBezTo>
                      <a:pt x="54159" y="3263"/>
                      <a:pt x="46982" y="1958"/>
                      <a:pt x="39151" y="0"/>
                    </a:cubicBezTo>
                    <a:cubicBezTo>
                      <a:pt x="26101" y="63295"/>
                      <a:pt x="13050" y="126589"/>
                      <a:pt x="0" y="1905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04EA675-1B5E-41ED-86F2-2323C900A2DC}"/>
                  </a:ext>
                </a:extLst>
              </p:cNvPr>
              <p:cNvSpPr/>
              <p:nvPr/>
            </p:nvSpPr>
            <p:spPr>
              <a:xfrm>
                <a:off x="6709370" y="4812998"/>
                <a:ext cx="143555" cy="110929"/>
              </a:xfrm>
              <a:custGeom>
                <a:avLst/>
                <a:gdLst>
                  <a:gd name="connsiteX0" fmla="*/ 0 w 143554"/>
                  <a:gd name="connsiteY0" fmla="*/ 101141 h 110928"/>
                  <a:gd name="connsiteX1" fmla="*/ 10440 w 143554"/>
                  <a:gd name="connsiteY1" fmla="*/ 115496 h 110928"/>
                  <a:gd name="connsiteX2" fmla="*/ 143555 w 143554"/>
                  <a:gd name="connsiteY2" fmla="*/ 22838 h 110928"/>
                  <a:gd name="connsiteX3" fmla="*/ 127894 w 143554"/>
                  <a:gd name="connsiteY3" fmla="*/ 0 h 110928"/>
                  <a:gd name="connsiteX4" fmla="*/ 0 w 143554"/>
                  <a:gd name="connsiteY4" fmla="*/ 101141 h 11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54" h="110928">
                    <a:moveTo>
                      <a:pt x="0" y="101141"/>
                    </a:moveTo>
                    <a:cubicBezTo>
                      <a:pt x="3263" y="105709"/>
                      <a:pt x="7178" y="110929"/>
                      <a:pt x="10440" y="115496"/>
                    </a:cubicBezTo>
                    <a:cubicBezTo>
                      <a:pt x="54812" y="84828"/>
                      <a:pt x="99183" y="54160"/>
                      <a:pt x="143555" y="22838"/>
                    </a:cubicBezTo>
                    <a:cubicBezTo>
                      <a:pt x="138335" y="15008"/>
                      <a:pt x="133115" y="7830"/>
                      <a:pt x="127894" y="0"/>
                    </a:cubicBezTo>
                    <a:cubicBezTo>
                      <a:pt x="85480" y="33931"/>
                      <a:pt x="42414" y="67210"/>
                      <a:pt x="0" y="101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284179C-A679-450D-9119-7BA0BFB28185}"/>
                  </a:ext>
                </a:extLst>
              </p:cNvPr>
              <p:cNvSpPr/>
              <p:nvPr/>
            </p:nvSpPr>
            <p:spPr>
              <a:xfrm>
                <a:off x="5728630" y="2726234"/>
                <a:ext cx="45677" cy="91353"/>
              </a:xfrm>
              <a:custGeom>
                <a:avLst/>
                <a:gdLst>
                  <a:gd name="connsiteX0" fmla="*/ 51549 w 45676"/>
                  <a:gd name="connsiteY0" fmla="*/ 93963 h 91352"/>
                  <a:gd name="connsiteX1" fmla="*/ 33278 w 45676"/>
                  <a:gd name="connsiteY1" fmla="*/ 3263 h 91352"/>
                  <a:gd name="connsiteX2" fmla="*/ 17618 w 45676"/>
                  <a:gd name="connsiteY2" fmla="*/ 0 h 91352"/>
                  <a:gd name="connsiteX3" fmla="*/ 0 w 45676"/>
                  <a:gd name="connsiteY3" fmla="*/ 78303 h 91352"/>
                  <a:gd name="connsiteX4" fmla="*/ 51549 w 45676"/>
                  <a:gd name="connsiteY4" fmla="*/ 93963 h 9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6" h="91352">
                    <a:moveTo>
                      <a:pt x="51549" y="93963"/>
                    </a:moveTo>
                    <a:cubicBezTo>
                      <a:pt x="44371" y="57422"/>
                      <a:pt x="39151" y="30016"/>
                      <a:pt x="33278" y="3263"/>
                    </a:cubicBezTo>
                    <a:cubicBezTo>
                      <a:pt x="28058" y="1958"/>
                      <a:pt x="22838" y="653"/>
                      <a:pt x="17618" y="0"/>
                    </a:cubicBezTo>
                    <a:cubicBezTo>
                      <a:pt x="10440" y="26101"/>
                      <a:pt x="652" y="52202"/>
                      <a:pt x="0" y="78303"/>
                    </a:cubicBezTo>
                    <a:cubicBezTo>
                      <a:pt x="0" y="82870"/>
                      <a:pt x="35889" y="88743"/>
                      <a:pt x="51549" y="939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46DC693-E0CB-43BB-A7DF-98478C321B96}"/>
                  </a:ext>
                </a:extLst>
              </p:cNvPr>
              <p:cNvSpPr/>
              <p:nvPr/>
            </p:nvSpPr>
            <p:spPr>
              <a:xfrm>
                <a:off x="7647457" y="4291633"/>
                <a:ext cx="58727" cy="123979"/>
              </a:xfrm>
              <a:custGeom>
                <a:avLst/>
                <a:gdLst>
                  <a:gd name="connsiteX0" fmla="*/ 16551 w 58726"/>
                  <a:gd name="connsiteY0" fmla="*/ 123979 h 123979"/>
                  <a:gd name="connsiteX1" fmla="*/ 64185 w 58726"/>
                  <a:gd name="connsiteY1" fmla="*/ 0 h 123979"/>
                  <a:gd name="connsiteX2" fmla="*/ 16551 w 58726"/>
                  <a:gd name="connsiteY2" fmla="*/ 123979 h 12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26" h="123979">
                    <a:moveTo>
                      <a:pt x="16551" y="123979"/>
                    </a:moveTo>
                    <a:cubicBezTo>
                      <a:pt x="32864" y="82870"/>
                      <a:pt x="45915" y="48286"/>
                      <a:pt x="64185" y="0"/>
                    </a:cubicBezTo>
                    <a:cubicBezTo>
                      <a:pt x="-4330" y="37846"/>
                      <a:pt x="-14117" y="65252"/>
                      <a:pt x="16551" y="12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6169A37-57DC-4B47-9CC6-9FFA4612B0AE}"/>
                  </a:ext>
                </a:extLst>
              </p:cNvPr>
              <p:cNvSpPr/>
              <p:nvPr/>
            </p:nvSpPr>
            <p:spPr>
              <a:xfrm>
                <a:off x="6734818" y="4431925"/>
                <a:ext cx="71777" cy="91353"/>
              </a:xfrm>
              <a:custGeom>
                <a:avLst/>
                <a:gdLst>
                  <a:gd name="connsiteX0" fmla="*/ 0 w 71777"/>
                  <a:gd name="connsiteY0" fmla="*/ 76997 h 91352"/>
                  <a:gd name="connsiteX1" fmla="*/ 20880 w 71777"/>
                  <a:gd name="connsiteY1" fmla="*/ 92005 h 91352"/>
                  <a:gd name="connsiteX2" fmla="*/ 74387 w 71777"/>
                  <a:gd name="connsiteY2" fmla="*/ 13703 h 91352"/>
                  <a:gd name="connsiteX3" fmla="*/ 55464 w 71777"/>
                  <a:gd name="connsiteY3" fmla="*/ 0 h 91352"/>
                  <a:gd name="connsiteX4" fmla="*/ 0 w 71777"/>
                  <a:gd name="connsiteY4" fmla="*/ 76997 h 9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77" h="91352">
                    <a:moveTo>
                      <a:pt x="0" y="76997"/>
                    </a:moveTo>
                    <a:cubicBezTo>
                      <a:pt x="7178" y="82218"/>
                      <a:pt x="14355" y="86785"/>
                      <a:pt x="20880" y="92005"/>
                    </a:cubicBezTo>
                    <a:cubicBezTo>
                      <a:pt x="38499" y="65905"/>
                      <a:pt x="56117" y="39804"/>
                      <a:pt x="74387" y="13703"/>
                    </a:cubicBezTo>
                    <a:cubicBezTo>
                      <a:pt x="67862" y="9135"/>
                      <a:pt x="61990" y="4568"/>
                      <a:pt x="55464" y="0"/>
                    </a:cubicBezTo>
                    <a:cubicBezTo>
                      <a:pt x="37193" y="25448"/>
                      <a:pt x="18923" y="50897"/>
                      <a:pt x="0" y="76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7" name="Graphic 172">
            <a:extLst>
              <a:ext uri="{FF2B5EF4-FFF2-40B4-BE49-F238E27FC236}">
                <a16:creationId xmlns:a16="http://schemas.microsoft.com/office/drawing/2014/main" id="{006E5128-DF54-4237-960B-0A10C69916AE}"/>
              </a:ext>
            </a:extLst>
          </p:cNvPr>
          <p:cNvGrpSpPr/>
          <p:nvPr/>
        </p:nvGrpSpPr>
        <p:grpSpPr>
          <a:xfrm>
            <a:off x="5993902" y="4968059"/>
            <a:ext cx="2059521" cy="1622121"/>
            <a:chOff x="1742378" y="0"/>
            <a:chExt cx="8707244" cy="6858000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06F9261-DBCC-4456-A1C0-6121D88D3930}"/>
                </a:ext>
              </a:extLst>
            </p:cNvPr>
            <p:cNvSpPr/>
            <p:nvPr/>
          </p:nvSpPr>
          <p:spPr>
            <a:xfrm>
              <a:off x="1742378" y="-965"/>
              <a:ext cx="8707244" cy="6848707"/>
            </a:xfrm>
            <a:custGeom>
              <a:avLst/>
              <a:gdLst>
                <a:gd name="connsiteX0" fmla="*/ 8691446 w 8707244"/>
                <a:gd name="connsiteY0" fmla="*/ 4192895 h 6848707"/>
                <a:gd name="connsiteX1" fmla="*/ 7485256 w 8707244"/>
                <a:gd name="connsiteY1" fmla="*/ 736016 h 6848707"/>
                <a:gd name="connsiteX2" fmla="*/ 7278959 w 8707244"/>
                <a:gd name="connsiteY2" fmla="*/ 430287 h 6848707"/>
                <a:gd name="connsiteX3" fmla="*/ 6933271 w 8707244"/>
                <a:gd name="connsiteY3" fmla="*/ 288109 h 6848707"/>
                <a:gd name="connsiteX4" fmla="*/ 6519746 w 8707244"/>
                <a:gd name="connsiteY4" fmla="*/ 559455 h 6848707"/>
                <a:gd name="connsiteX5" fmla="*/ 6196361 w 8707244"/>
                <a:gd name="connsiteY5" fmla="*/ 1090068 h 6848707"/>
                <a:gd name="connsiteX6" fmla="*/ 5960327 w 8707244"/>
                <a:gd name="connsiteY6" fmla="*/ 1624397 h 6848707"/>
                <a:gd name="connsiteX7" fmla="*/ 5833018 w 8707244"/>
                <a:gd name="connsiteY7" fmla="*/ 1711748 h 6848707"/>
                <a:gd name="connsiteX8" fmla="*/ 5676901 w 8707244"/>
                <a:gd name="connsiteY8" fmla="*/ 1644841 h 6848707"/>
                <a:gd name="connsiteX9" fmla="*/ 5504986 w 8707244"/>
                <a:gd name="connsiteY9" fmla="*/ 1264770 h 6848707"/>
                <a:gd name="connsiteX10" fmla="*/ 5338647 w 8707244"/>
                <a:gd name="connsiteY10" fmla="*/ 872619 h 6848707"/>
                <a:gd name="connsiteX11" fmla="*/ 4837771 w 8707244"/>
                <a:gd name="connsiteY11" fmla="*/ 216555 h 6848707"/>
                <a:gd name="connsiteX12" fmla="*/ 3021051 w 8707244"/>
                <a:gd name="connsiteY12" fmla="*/ 1090068 h 6848707"/>
                <a:gd name="connsiteX13" fmla="*/ 2843561 w 8707244"/>
                <a:gd name="connsiteY13" fmla="*/ 1500804 h 6848707"/>
                <a:gd name="connsiteX14" fmla="*/ 2812895 w 8707244"/>
                <a:gd name="connsiteY14" fmla="*/ 1566782 h 6848707"/>
                <a:gd name="connsiteX15" fmla="*/ 2661424 w 8707244"/>
                <a:gd name="connsiteY15" fmla="*/ 1603024 h 6848707"/>
                <a:gd name="connsiteX16" fmla="*/ 2467207 w 8707244"/>
                <a:gd name="connsiteY16" fmla="*/ 1448765 h 6848707"/>
                <a:gd name="connsiteX17" fmla="*/ 2367776 w 8707244"/>
                <a:gd name="connsiteY17" fmla="*/ 1259194 h 6848707"/>
                <a:gd name="connsiteX18" fmla="*/ 2132671 w 8707244"/>
                <a:gd name="connsiteY18" fmla="*/ 871690 h 6848707"/>
                <a:gd name="connsiteX19" fmla="*/ 1923585 w 8707244"/>
                <a:gd name="connsiteY19" fmla="*/ 604990 h 6848707"/>
                <a:gd name="connsiteX20" fmla="*/ 1749812 w 8707244"/>
                <a:gd name="connsiteY20" fmla="*/ 444226 h 6848707"/>
                <a:gd name="connsiteX21" fmla="*/ 1425498 w 8707244"/>
                <a:gd name="connsiteY21" fmla="*/ 305765 h 6848707"/>
                <a:gd name="connsiteX22" fmla="*/ 1289824 w 8707244"/>
                <a:gd name="connsiteY22" fmla="*/ 324351 h 6848707"/>
                <a:gd name="connsiteX23" fmla="*/ 1062154 w 8707244"/>
                <a:gd name="connsiteY23" fmla="*/ 534365 h 6848707"/>
                <a:gd name="connsiteX24" fmla="*/ 87351 w 8707244"/>
                <a:gd name="connsiteY24" fmla="*/ 4933521 h 6848707"/>
                <a:gd name="connsiteX25" fmla="*/ 0 w 8707244"/>
                <a:gd name="connsiteY25" fmla="*/ 5203939 h 6848707"/>
                <a:gd name="connsiteX26" fmla="*/ 493441 w 8707244"/>
                <a:gd name="connsiteY26" fmla="*/ 5113800 h 6848707"/>
                <a:gd name="connsiteX27" fmla="*/ 900461 w 8707244"/>
                <a:gd name="connsiteY27" fmla="*/ 5128668 h 6848707"/>
                <a:gd name="connsiteX28" fmla="*/ 1144859 w 8707244"/>
                <a:gd name="connsiteY28" fmla="*/ 5236463 h 6848707"/>
                <a:gd name="connsiteX29" fmla="*/ 1205261 w 8707244"/>
                <a:gd name="connsiteY29" fmla="*/ 5439973 h 6848707"/>
                <a:gd name="connsiteX30" fmla="*/ 1251724 w 8707244"/>
                <a:gd name="connsiteY30" fmla="*/ 5682512 h 6848707"/>
                <a:gd name="connsiteX31" fmla="*/ 1629007 w 8707244"/>
                <a:gd name="connsiteY31" fmla="*/ 5649058 h 6848707"/>
                <a:gd name="connsiteX32" fmla="*/ 2218164 w 8707244"/>
                <a:gd name="connsiteY32" fmla="*/ 5745702 h 6848707"/>
                <a:gd name="connsiteX33" fmla="*/ 2511812 w 8707244"/>
                <a:gd name="connsiteY33" fmla="*/ 6190821 h 6848707"/>
                <a:gd name="connsiteX34" fmla="*/ 2570356 w 8707244"/>
                <a:gd name="connsiteY34" fmla="*/ 6531863 h 6848707"/>
                <a:gd name="connsiteX35" fmla="*/ 2623324 w 8707244"/>
                <a:gd name="connsiteY35" fmla="*/ 6820866 h 6848707"/>
                <a:gd name="connsiteX36" fmla="*/ 3369527 w 8707244"/>
                <a:gd name="connsiteY36" fmla="*/ 6727009 h 6848707"/>
                <a:gd name="connsiteX37" fmla="*/ 4877730 w 8707244"/>
                <a:gd name="connsiteY37" fmla="*/ 6645234 h 6848707"/>
                <a:gd name="connsiteX38" fmla="*/ 5286608 w 8707244"/>
                <a:gd name="connsiteY38" fmla="*/ 6770685 h 6848707"/>
                <a:gd name="connsiteX39" fmla="*/ 5821866 w 8707244"/>
                <a:gd name="connsiteY39" fmla="*/ 6733514 h 6848707"/>
                <a:gd name="connsiteX40" fmla="*/ 5984488 w 8707244"/>
                <a:gd name="connsiteY40" fmla="*/ 6343222 h 6848707"/>
                <a:gd name="connsiteX41" fmla="*/ 6419386 w 8707244"/>
                <a:gd name="connsiteY41" fmla="*/ 6098824 h 6848707"/>
                <a:gd name="connsiteX42" fmla="*/ 7260373 w 8707244"/>
                <a:gd name="connsiteY42" fmla="*/ 5952929 h 6848707"/>
                <a:gd name="connsiteX43" fmla="*/ 7531720 w 8707244"/>
                <a:gd name="connsiteY43" fmla="*/ 5926909 h 6848707"/>
                <a:gd name="connsiteX44" fmla="*/ 7611637 w 8707244"/>
                <a:gd name="connsiteY44" fmla="*/ 5579363 h 6848707"/>
                <a:gd name="connsiteX45" fmla="*/ 7943386 w 8707244"/>
                <a:gd name="connsiteY45" fmla="*/ 4874049 h 6848707"/>
                <a:gd name="connsiteX46" fmla="*/ 8677507 w 8707244"/>
                <a:gd name="connsiteY46" fmla="*/ 4273741 h 6848707"/>
                <a:gd name="connsiteX47" fmla="*/ 8691446 w 8707244"/>
                <a:gd name="connsiteY47" fmla="*/ 4192895 h 6848707"/>
                <a:gd name="connsiteX48" fmla="*/ 7132134 w 8707244"/>
                <a:gd name="connsiteY48" fmla="*/ 1092855 h 6848707"/>
                <a:gd name="connsiteX49" fmla="*/ 7132134 w 8707244"/>
                <a:gd name="connsiteY49" fmla="*/ 1090068 h 6848707"/>
                <a:gd name="connsiteX50" fmla="*/ 7132134 w 8707244"/>
                <a:gd name="connsiteY50" fmla="*/ 1092855 h 6848707"/>
                <a:gd name="connsiteX51" fmla="*/ 7132134 w 8707244"/>
                <a:gd name="connsiteY51" fmla="*/ 1092855 h 684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707244" h="6848707">
                  <a:moveTo>
                    <a:pt x="8691446" y="4192895"/>
                  </a:moveTo>
                  <a:cubicBezTo>
                    <a:pt x="8400585" y="3601880"/>
                    <a:pt x="7607920" y="1011080"/>
                    <a:pt x="7485256" y="736016"/>
                  </a:cubicBezTo>
                  <a:cubicBezTo>
                    <a:pt x="7428571" y="608707"/>
                    <a:pt x="7383037" y="521355"/>
                    <a:pt x="7278959" y="430287"/>
                  </a:cubicBezTo>
                  <a:cubicBezTo>
                    <a:pt x="7187891" y="350370"/>
                    <a:pt x="7093105" y="258372"/>
                    <a:pt x="6933271" y="288109"/>
                  </a:cubicBezTo>
                  <a:cubicBezTo>
                    <a:pt x="6768791" y="318775"/>
                    <a:pt x="6627542" y="434933"/>
                    <a:pt x="6519746" y="559455"/>
                  </a:cubicBezTo>
                  <a:cubicBezTo>
                    <a:pt x="6383144" y="716502"/>
                    <a:pt x="6293005" y="908860"/>
                    <a:pt x="6196361" y="1090068"/>
                  </a:cubicBezTo>
                  <a:cubicBezTo>
                    <a:pt x="6104364" y="1261982"/>
                    <a:pt x="6069981" y="1460846"/>
                    <a:pt x="5960327" y="1624397"/>
                  </a:cubicBezTo>
                  <a:cubicBezTo>
                    <a:pt x="5930591" y="1668072"/>
                    <a:pt x="5885986" y="1705243"/>
                    <a:pt x="5833018" y="1711748"/>
                  </a:cubicBezTo>
                  <a:cubicBezTo>
                    <a:pt x="5774474" y="1719182"/>
                    <a:pt x="5716859" y="1687587"/>
                    <a:pt x="5676901" y="1644841"/>
                  </a:cubicBezTo>
                  <a:cubicBezTo>
                    <a:pt x="5583044" y="1541692"/>
                    <a:pt x="5551449" y="1393009"/>
                    <a:pt x="5504986" y="1264770"/>
                  </a:cubicBezTo>
                  <a:cubicBezTo>
                    <a:pt x="5456664" y="1130955"/>
                    <a:pt x="5401837" y="999929"/>
                    <a:pt x="5338647" y="872619"/>
                  </a:cubicBezTo>
                  <a:cubicBezTo>
                    <a:pt x="5215054" y="625433"/>
                    <a:pt x="5055220" y="389399"/>
                    <a:pt x="4837771" y="216555"/>
                  </a:cubicBezTo>
                  <a:cubicBezTo>
                    <a:pt x="4112942" y="-358662"/>
                    <a:pt x="3368598" y="308553"/>
                    <a:pt x="3021051" y="1090068"/>
                  </a:cubicBezTo>
                  <a:cubicBezTo>
                    <a:pt x="2960649" y="1226670"/>
                    <a:pt x="2894671" y="1361414"/>
                    <a:pt x="2843561" y="1500804"/>
                  </a:cubicBezTo>
                  <a:cubicBezTo>
                    <a:pt x="2835198" y="1523107"/>
                    <a:pt x="2833339" y="1550055"/>
                    <a:pt x="2812895" y="1566782"/>
                  </a:cubicBezTo>
                  <a:cubicBezTo>
                    <a:pt x="2768290" y="1603024"/>
                    <a:pt x="2712534" y="1613246"/>
                    <a:pt x="2661424" y="1603024"/>
                  </a:cubicBezTo>
                  <a:cubicBezTo>
                    <a:pt x="2573144" y="1585368"/>
                    <a:pt x="2509025" y="1529612"/>
                    <a:pt x="2467207" y="1448765"/>
                  </a:cubicBezTo>
                  <a:cubicBezTo>
                    <a:pt x="2433754" y="1385575"/>
                    <a:pt x="2401229" y="1321456"/>
                    <a:pt x="2367776" y="1259194"/>
                  </a:cubicBezTo>
                  <a:cubicBezTo>
                    <a:pt x="2295293" y="1126309"/>
                    <a:pt x="2217234" y="997141"/>
                    <a:pt x="2132671" y="871690"/>
                  </a:cubicBezTo>
                  <a:cubicBezTo>
                    <a:pt x="2069481" y="776904"/>
                    <a:pt x="1998856" y="689553"/>
                    <a:pt x="1923585" y="604990"/>
                  </a:cubicBezTo>
                  <a:cubicBezTo>
                    <a:pt x="1871546" y="546446"/>
                    <a:pt x="1813932" y="492548"/>
                    <a:pt x="1749812" y="444226"/>
                  </a:cubicBezTo>
                  <a:cubicBezTo>
                    <a:pt x="1652239" y="369885"/>
                    <a:pt x="1551878" y="309482"/>
                    <a:pt x="1425498" y="305765"/>
                  </a:cubicBezTo>
                  <a:cubicBezTo>
                    <a:pt x="1379034" y="303907"/>
                    <a:pt x="1333500" y="307624"/>
                    <a:pt x="1289824" y="324351"/>
                  </a:cubicBezTo>
                  <a:cubicBezTo>
                    <a:pt x="1186676" y="365238"/>
                    <a:pt x="1117910" y="443297"/>
                    <a:pt x="1062154" y="534365"/>
                  </a:cubicBezTo>
                  <a:cubicBezTo>
                    <a:pt x="864220" y="857751"/>
                    <a:pt x="111512" y="4858251"/>
                    <a:pt x="87351" y="4933521"/>
                  </a:cubicBezTo>
                  <a:cubicBezTo>
                    <a:pt x="58544" y="5022731"/>
                    <a:pt x="41817" y="5115658"/>
                    <a:pt x="0" y="5203939"/>
                  </a:cubicBezTo>
                  <a:cubicBezTo>
                    <a:pt x="55756" y="5192787"/>
                    <a:pt x="381929" y="5122163"/>
                    <a:pt x="493441" y="5113800"/>
                  </a:cubicBezTo>
                  <a:cubicBezTo>
                    <a:pt x="629115" y="5102648"/>
                    <a:pt x="765717" y="5108224"/>
                    <a:pt x="900461" y="5128668"/>
                  </a:cubicBezTo>
                  <a:cubicBezTo>
                    <a:pt x="990600" y="5142607"/>
                    <a:pt x="1085385" y="5166768"/>
                    <a:pt x="1144859" y="5236463"/>
                  </a:cubicBezTo>
                  <a:cubicBezTo>
                    <a:pt x="1192251" y="5291290"/>
                    <a:pt x="1208978" y="5367490"/>
                    <a:pt x="1205261" y="5439973"/>
                  </a:cubicBezTo>
                  <a:cubicBezTo>
                    <a:pt x="1200615" y="5532899"/>
                    <a:pt x="1124415" y="5653704"/>
                    <a:pt x="1251724" y="5682512"/>
                  </a:cubicBezTo>
                  <a:cubicBezTo>
                    <a:pt x="1373459" y="5709460"/>
                    <a:pt x="1507273" y="5654634"/>
                    <a:pt x="1629007" y="5649058"/>
                  </a:cubicBezTo>
                  <a:cubicBezTo>
                    <a:pt x="1819507" y="5641624"/>
                    <a:pt x="2060188" y="5627685"/>
                    <a:pt x="2218164" y="5745702"/>
                  </a:cubicBezTo>
                  <a:cubicBezTo>
                    <a:pt x="2364059" y="5854427"/>
                    <a:pt x="2456985" y="6019836"/>
                    <a:pt x="2511812" y="6190821"/>
                  </a:cubicBezTo>
                  <a:cubicBezTo>
                    <a:pt x="2547125" y="6300475"/>
                    <a:pt x="2566639" y="6416634"/>
                    <a:pt x="2570356" y="6531863"/>
                  </a:cubicBezTo>
                  <a:cubicBezTo>
                    <a:pt x="2573144" y="6624790"/>
                    <a:pt x="2524822" y="6763251"/>
                    <a:pt x="2623324" y="6820866"/>
                  </a:cubicBezTo>
                  <a:cubicBezTo>
                    <a:pt x="2742271" y="6889631"/>
                    <a:pt x="2877015" y="6863612"/>
                    <a:pt x="3369527" y="6727009"/>
                  </a:cubicBezTo>
                  <a:cubicBezTo>
                    <a:pt x="3850888" y="6593195"/>
                    <a:pt x="4322027" y="6531863"/>
                    <a:pt x="4877730" y="6645234"/>
                  </a:cubicBezTo>
                  <a:cubicBezTo>
                    <a:pt x="5013403" y="6689838"/>
                    <a:pt x="5150005" y="6728868"/>
                    <a:pt x="5286608" y="6770685"/>
                  </a:cubicBezTo>
                  <a:cubicBezTo>
                    <a:pt x="5458522" y="6822724"/>
                    <a:pt x="5664820" y="6893348"/>
                    <a:pt x="5821866" y="6733514"/>
                  </a:cubicBezTo>
                  <a:cubicBezTo>
                    <a:pt x="5915722" y="6638729"/>
                    <a:pt x="5855320" y="6426856"/>
                    <a:pt x="5984488" y="6343222"/>
                  </a:cubicBezTo>
                  <a:cubicBezTo>
                    <a:pt x="6122949" y="6253082"/>
                    <a:pt x="6266986" y="6155509"/>
                    <a:pt x="6419386" y="6098824"/>
                  </a:cubicBezTo>
                  <a:cubicBezTo>
                    <a:pt x="6683298" y="6002180"/>
                    <a:pt x="6973230" y="5922263"/>
                    <a:pt x="7260373" y="5952929"/>
                  </a:cubicBezTo>
                  <a:cubicBezTo>
                    <a:pt x="7358876" y="5963151"/>
                    <a:pt x="7457378" y="5961292"/>
                    <a:pt x="7531720" y="5926909"/>
                  </a:cubicBezTo>
                  <a:cubicBezTo>
                    <a:pt x="7662746" y="5865577"/>
                    <a:pt x="7642303" y="5706673"/>
                    <a:pt x="7611637" y="5579363"/>
                  </a:cubicBezTo>
                  <a:cubicBezTo>
                    <a:pt x="7550305" y="5322885"/>
                    <a:pt x="7642303" y="5157475"/>
                    <a:pt x="7943386" y="4874049"/>
                  </a:cubicBezTo>
                  <a:cubicBezTo>
                    <a:pt x="8174774" y="4656600"/>
                    <a:pt x="8428464" y="4467958"/>
                    <a:pt x="8677507" y="4273741"/>
                  </a:cubicBezTo>
                  <a:cubicBezTo>
                    <a:pt x="8721183" y="4239358"/>
                    <a:pt x="8716537" y="4244004"/>
                    <a:pt x="8691446" y="4192895"/>
                  </a:cubicBezTo>
                  <a:close/>
                  <a:moveTo>
                    <a:pt x="7132134" y="1092855"/>
                  </a:moveTo>
                  <a:cubicBezTo>
                    <a:pt x="7132134" y="1091926"/>
                    <a:pt x="7132134" y="1090997"/>
                    <a:pt x="7132134" y="1090068"/>
                  </a:cubicBezTo>
                  <a:cubicBezTo>
                    <a:pt x="7132134" y="1090997"/>
                    <a:pt x="7132134" y="1090997"/>
                    <a:pt x="7132134" y="1092855"/>
                  </a:cubicBezTo>
                  <a:cubicBezTo>
                    <a:pt x="7132134" y="1091926"/>
                    <a:pt x="7132134" y="1091926"/>
                    <a:pt x="7132134" y="1092855"/>
                  </a:cubicBezTo>
                  <a:close/>
                </a:path>
              </a:pathLst>
            </a:custGeom>
            <a:solidFill>
              <a:schemeClr val="accent4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F17D0F6-C8EB-447C-83E4-2F955245F070}"/>
                </a:ext>
              </a:extLst>
            </p:cNvPr>
            <p:cNvSpPr/>
            <p:nvPr/>
          </p:nvSpPr>
          <p:spPr>
            <a:xfrm>
              <a:off x="6162919" y="1071880"/>
              <a:ext cx="529683" cy="455341"/>
            </a:xfrm>
            <a:custGeom>
              <a:avLst/>
              <a:gdLst>
                <a:gd name="connsiteX0" fmla="*/ 232305 w 529682"/>
                <a:gd name="connsiteY0" fmla="*/ 50676 h 455341"/>
                <a:gd name="connsiteX1" fmla="*/ 432098 w 529682"/>
                <a:gd name="connsiteY1" fmla="*/ 496 h 455341"/>
                <a:gd name="connsiteX2" fmla="*/ 538034 w 529682"/>
                <a:gd name="connsiteY2" fmla="*/ 95281 h 455341"/>
                <a:gd name="connsiteX3" fmla="*/ 461835 w 529682"/>
                <a:gd name="connsiteY3" fmla="*/ 319235 h 455341"/>
                <a:gd name="connsiteX4" fmla="*/ 190488 w 529682"/>
                <a:gd name="connsiteY4" fmla="*/ 460484 h 455341"/>
                <a:gd name="connsiteX5" fmla="*/ 10210 w 529682"/>
                <a:gd name="connsiteY5" fmla="*/ 374062 h 455341"/>
                <a:gd name="connsiteX6" fmla="*/ 59461 w 529682"/>
                <a:gd name="connsiteY6" fmla="*/ 184491 h 455341"/>
                <a:gd name="connsiteX7" fmla="*/ 232305 w 529682"/>
                <a:gd name="connsiteY7" fmla="*/ 50676 h 45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682" h="455341">
                  <a:moveTo>
                    <a:pt x="232305" y="50676"/>
                  </a:moveTo>
                  <a:cubicBezTo>
                    <a:pt x="294566" y="20940"/>
                    <a:pt x="363332" y="3284"/>
                    <a:pt x="432098" y="496"/>
                  </a:cubicBezTo>
                  <a:cubicBezTo>
                    <a:pt x="513874" y="-3221"/>
                    <a:pt x="538034" y="12576"/>
                    <a:pt x="538034" y="95281"/>
                  </a:cubicBezTo>
                  <a:cubicBezTo>
                    <a:pt x="538034" y="175198"/>
                    <a:pt x="511086" y="256045"/>
                    <a:pt x="461835" y="319235"/>
                  </a:cubicBezTo>
                  <a:cubicBezTo>
                    <a:pt x="397715" y="402869"/>
                    <a:pt x="295495" y="455837"/>
                    <a:pt x="190488" y="460484"/>
                  </a:cubicBezTo>
                  <a:cubicBezTo>
                    <a:pt x="119864" y="464201"/>
                    <a:pt x="39017" y="439111"/>
                    <a:pt x="10210" y="374062"/>
                  </a:cubicBezTo>
                  <a:cubicBezTo>
                    <a:pt x="-17668" y="310872"/>
                    <a:pt x="15786" y="237459"/>
                    <a:pt x="59461" y="184491"/>
                  </a:cubicBezTo>
                  <a:cubicBezTo>
                    <a:pt x="105925" y="127806"/>
                    <a:pt x="166327" y="82271"/>
                    <a:pt x="232305" y="50676"/>
                  </a:cubicBezTo>
                  <a:close/>
                </a:path>
              </a:pathLst>
            </a:custGeom>
            <a:solidFill>
              <a:srgbClr val="333333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7C5316-3812-45CA-8C11-D8E66DF6C1BF}"/>
                </a:ext>
              </a:extLst>
            </p:cNvPr>
            <p:cNvSpPr/>
            <p:nvPr/>
          </p:nvSpPr>
          <p:spPr>
            <a:xfrm>
              <a:off x="3468959" y="1672683"/>
              <a:ext cx="1644805" cy="5166732"/>
            </a:xfrm>
            <a:custGeom>
              <a:avLst/>
              <a:gdLst>
                <a:gd name="connsiteX0" fmla="*/ 900461 w 1644804"/>
                <a:gd name="connsiteY0" fmla="*/ 5139783 h 5166731"/>
                <a:gd name="connsiteX1" fmla="*/ 837271 w 1644804"/>
                <a:gd name="connsiteY1" fmla="*/ 5026413 h 5166731"/>
                <a:gd name="connsiteX2" fmla="*/ 805676 w 1644804"/>
                <a:gd name="connsiteY2" fmla="*/ 4565495 h 5166731"/>
                <a:gd name="connsiteX3" fmla="*/ 0 w 1644804"/>
                <a:gd name="connsiteY3" fmla="*/ 0 h 5166731"/>
                <a:gd name="connsiteX4" fmla="*/ 568712 w 1644804"/>
                <a:gd name="connsiteY4" fmla="*/ 1492405 h 5166731"/>
                <a:gd name="connsiteX5" fmla="*/ 1149505 w 1644804"/>
                <a:gd name="connsiteY5" fmla="*/ 3178098 h 5166731"/>
                <a:gd name="connsiteX6" fmla="*/ 1419922 w 1644804"/>
                <a:gd name="connsiteY6" fmla="*/ 4100861 h 5166731"/>
                <a:gd name="connsiteX7" fmla="*/ 1647593 w 1644804"/>
                <a:gd name="connsiteY7" fmla="*/ 5044998 h 5166731"/>
                <a:gd name="connsiteX8" fmla="*/ 900461 w 1644804"/>
                <a:gd name="connsiteY8" fmla="*/ 5139783 h 516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804" h="5166731">
                  <a:moveTo>
                    <a:pt x="900461" y="5139783"/>
                  </a:moveTo>
                  <a:cubicBezTo>
                    <a:pt x="853998" y="5112835"/>
                    <a:pt x="841917" y="5069159"/>
                    <a:pt x="837271" y="5026413"/>
                  </a:cubicBezTo>
                  <a:cubicBezTo>
                    <a:pt x="849351" y="4875871"/>
                    <a:pt x="813110" y="4611030"/>
                    <a:pt x="805676" y="4565495"/>
                  </a:cubicBezTo>
                  <a:cubicBezTo>
                    <a:pt x="770364" y="4278352"/>
                    <a:pt x="455341" y="1829729"/>
                    <a:pt x="0" y="0"/>
                  </a:cubicBezTo>
                  <a:cubicBezTo>
                    <a:pt x="116159" y="210944"/>
                    <a:pt x="479502" y="1244290"/>
                    <a:pt x="568712" y="1492405"/>
                  </a:cubicBezTo>
                  <a:cubicBezTo>
                    <a:pt x="659780" y="1747024"/>
                    <a:pt x="1051002" y="2869580"/>
                    <a:pt x="1149505" y="3178098"/>
                  </a:cubicBezTo>
                  <a:cubicBezTo>
                    <a:pt x="1247078" y="3483827"/>
                    <a:pt x="1339076" y="3790486"/>
                    <a:pt x="1419922" y="4100861"/>
                  </a:cubicBezTo>
                  <a:cubicBezTo>
                    <a:pt x="1475678" y="4309946"/>
                    <a:pt x="1552807" y="4635190"/>
                    <a:pt x="1647593" y="5044998"/>
                  </a:cubicBezTo>
                  <a:cubicBezTo>
                    <a:pt x="1489617" y="5093320"/>
                    <a:pt x="1098395" y="5238286"/>
                    <a:pt x="900461" y="513978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4B33E1-C90A-4CB5-9F23-AE22E2D0F1BB}"/>
                </a:ext>
              </a:extLst>
            </p:cNvPr>
            <p:cNvSpPr/>
            <p:nvPr/>
          </p:nvSpPr>
          <p:spPr>
            <a:xfrm>
              <a:off x="6705600" y="1607634"/>
              <a:ext cx="1663390" cy="5222488"/>
            </a:xfrm>
            <a:custGeom>
              <a:avLst/>
              <a:gdLst>
                <a:gd name="connsiteX0" fmla="*/ 1663390 w 1663390"/>
                <a:gd name="connsiteY0" fmla="*/ 0 h 5222487"/>
                <a:gd name="connsiteX1" fmla="*/ 1151364 w 1663390"/>
                <a:gd name="connsiteY1" fmla="*/ 3031273 h 5222487"/>
                <a:gd name="connsiteX2" fmla="*/ 973874 w 1663390"/>
                <a:gd name="connsiteY2" fmla="*/ 4820115 h 5222487"/>
                <a:gd name="connsiteX3" fmla="*/ 880017 w 1663390"/>
                <a:gd name="connsiteY3" fmla="*/ 5126774 h 5222487"/>
                <a:gd name="connsiteX4" fmla="*/ 625398 w 1663390"/>
                <a:gd name="connsiteY4" fmla="*/ 5228063 h 5222487"/>
                <a:gd name="connsiteX5" fmla="*/ 0 w 1663390"/>
                <a:gd name="connsiteY5" fmla="*/ 5059866 h 5222487"/>
                <a:gd name="connsiteX6" fmla="*/ 175632 w 1663390"/>
                <a:gd name="connsiteY6" fmla="*/ 4444690 h 5222487"/>
                <a:gd name="connsiteX7" fmla="*/ 517603 w 1663390"/>
                <a:gd name="connsiteY7" fmla="*/ 3451303 h 5222487"/>
                <a:gd name="connsiteX8" fmla="*/ 878159 w 1663390"/>
                <a:gd name="connsiteY8" fmla="*/ 2440259 h 5222487"/>
                <a:gd name="connsiteX9" fmla="*/ 1663390 w 1663390"/>
                <a:gd name="connsiteY9" fmla="*/ 0 h 522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3390" h="5222487">
                  <a:moveTo>
                    <a:pt x="1663390" y="0"/>
                  </a:moveTo>
                  <a:cubicBezTo>
                    <a:pt x="1456164" y="1118839"/>
                    <a:pt x="1202473" y="2699525"/>
                    <a:pt x="1151364" y="3031273"/>
                  </a:cubicBezTo>
                  <a:cubicBezTo>
                    <a:pt x="1109547" y="3299832"/>
                    <a:pt x="961793" y="4815469"/>
                    <a:pt x="973874" y="4820115"/>
                  </a:cubicBezTo>
                  <a:cubicBezTo>
                    <a:pt x="968298" y="4845205"/>
                    <a:pt x="956217" y="5038493"/>
                    <a:pt x="880017" y="5126774"/>
                  </a:cubicBezTo>
                  <a:cubicBezTo>
                    <a:pt x="839130" y="5180671"/>
                    <a:pt x="769435" y="5241073"/>
                    <a:pt x="625398" y="5228063"/>
                  </a:cubicBezTo>
                  <a:cubicBezTo>
                    <a:pt x="473927" y="5205761"/>
                    <a:pt x="60402" y="5074734"/>
                    <a:pt x="0" y="5059866"/>
                  </a:cubicBezTo>
                  <a:cubicBezTo>
                    <a:pt x="52968" y="4915830"/>
                    <a:pt x="142179" y="4547840"/>
                    <a:pt x="175632" y="4444690"/>
                  </a:cubicBezTo>
                  <a:cubicBezTo>
                    <a:pt x="223024" y="4296937"/>
                    <a:pt x="482290" y="3550734"/>
                    <a:pt x="517603" y="3451303"/>
                  </a:cubicBezTo>
                  <a:cubicBezTo>
                    <a:pt x="554773" y="3346295"/>
                    <a:pt x="826120" y="2586154"/>
                    <a:pt x="878159" y="2440259"/>
                  </a:cubicBezTo>
                  <a:cubicBezTo>
                    <a:pt x="924622" y="2313878"/>
                    <a:pt x="1643876" y="53898"/>
                    <a:pt x="1663390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11074F0-BDC3-4C96-B014-46A4D2301C92}"/>
                </a:ext>
              </a:extLst>
            </p:cNvPr>
            <p:cNvSpPr/>
            <p:nvPr/>
          </p:nvSpPr>
          <p:spPr>
            <a:xfrm>
              <a:off x="8759012" y="1910576"/>
              <a:ext cx="613317" cy="4042317"/>
            </a:xfrm>
            <a:custGeom>
              <a:avLst/>
              <a:gdLst>
                <a:gd name="connsiteX0" fmla="*/ 4917 w 613317"/>
                <a:gd name="connsiteY0" fmla="*/ 4039529 h 4042317"/>
                <a:gd name="connsiteX1" fmla="*/ 271 w 613317"/>
                <a:gd name="connsiteY1" fmla="*/ 3074949 h 4042317"/>
                <a:gd name="connsiteX2" fmla="*/ 123864 w 613317"/>
                <a:gd name="connsiteY2" fmla="*/ 0 h 4042317"/>
                <a:gd name="connsiteX3" fmla="*/ 300425 w 613317"/>
                <a:gd name="connsiteY3" fmla="*/ 1442224 h 4042317"/>
                <a:gd name="connsiteX4" fmla="*/ 420300 w 613317"/>
                <a:gd name="connsiteY4" fmla="*/ 2180064 h 4042317"/>
                <a:gd name="connsiteX5" fmla="*/ 553185 w 613317"/>
                <a:gd name="connsiteY5" fmla="*/ 2985739 h 4042317"/>
                <a:gd name="connsiteX6" fmla="*/ 597791 w 613317"/>
                <a:gd name="connsiteY6" fmla="*/ 3398334 h 4042317"/>
                <a:gd name="connsiteX7" fmla="*/ 590356 w 613317"/>
                <a:gd name="connsiteY7" fmla="*/ 3652024 h 4042317"/>
                <a:gd name="connsiteX8" fmla="*/ 596861 w 613317"/>
                <a:gd name="connsiteY8" fmla="*/ 3931734 h 4042317"/>
                <a:gd name="connsiteX9" fmla="*/ 496500 w 613317"/>
                <a:gd name="connsiteY9" fmla="*/ 4022803 h 4042317"/>
                <a:gd name="connsiteX10" fmla="*/ 4917 w 613317"/>
                <a:gd name="connsiteY10" fmla="*/ 4039529 h 40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3317" h="4042317">
                  <a:moveTo>
                    <a:pt x="4917" y="4039529"/>
                  </a:moveTo>
                  <a:cubicBezTo>
                    <a:pt x="23502" y="3850888"/>
                    <a:pt x="7705" y="3195754"/>
                    <a:pt x="271" y="3074949"/>
                  </a:cubicBezTo>
                  <a:cubicBezTo>
                    <a:pt x="-4376" y="2994102"/>
                    <a:pt x="51380" y="486937"/>
                    <a:pt x="123864" y="0"/>
                  </a:cubicBezTo>
                  <a:cubicBezTo>
                    <a:pt x="206568" y="742485"/>
                    <a:pt x="269758" y="1230351"/>
                    <a:pt x="300425" y="1442224"/>
                  </a:cubicBezTo>
                  <a:cubicBezTo>
                    <a:pt x="340383" y="1709854"/>
                    <a:pt x="374766" y="1913363"/>
                    <a:pt x="420300" y="2180064"/>
                  </a:cubicBezTo>
                  <a:cubicBezTo>
                    <a:pt x="464905" y="2442117"/>
                    <a:pt x="514156" y="2722756"/>
                    <a:pt x="553185" y="2985739"/>
                  </a:cubicBezTo>
                  <a:cubicBezTo>
                    <a:pt x="576417" y="3147432"/>
                    <a:pt x="593144" y="3234783"/>
                    <a:pt x="597791" y="3398334"/>
                  </a:cubicBezTo>
                  <a:cubicBezTo>
                    <a:pt x="566195" y="3458737"/>
                    <a:pt x="571771" y="3593480"/>
                    <a:pt x="590356" y="3652024"/>
                  </a:cubicBezTo>
                  <a:cubicBezTo>
                    <a:pt x="607083" y="3703134"/>
                    <a:pt x="639608" y="3849029"/>
                    <a:pt x="596861" y="3931734"/>
                  </a:cubicBezTo>
                  <a:cubicBezTo>
                    <a:pt x="566195" y="3980056"/>
                    <a:pt x="556903" y="4001429"/>
                    <a:pt x="496500" y="4022803"/>
                  </a:cubicBezTo>
                  <a:cubicBezTo>
                    <a:pt x="339454" y="4078559"/>
                    <a:pt x="216791" y="4014439"/>
                    <a:pt x="4917" y="403952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C0F01A1-166A-4844-8FD5-5F7175E85CFF}"/>
                </a:ext>
              </a:extLst>
            </p:cNvPr>
            <p:cNvSpPr/>
            <p:nvPr/>
          </p:nvSpPr>
          <p:spPr>
            <a:xfrm>
              <a:off x="7678544" y="1429215"/>
              <a:ext cx="715537" cy="4980878"/>
            </a:xfrm>
            <a:custGeom>
              <a:avLst/>
              <a:gdLst>
                <a:gd name="connsiteX0" fmla="*/ 0 w 715536"/>
                <a:gd name="connsiteY0" fmla="*/ 4981808 h 4980878"/>
                <a:gd name="connsiteX1" fmla="*/ 240681 w 715536"/>
                <a:gd name="connsiteY1" fmla="*/ 2718110 h 4980878"/>
                <a:gd name="connsiteX2" fmla="*/ 722971 w 715536"/>
                <a:gd name="connsiteY2" fmla="*/ 0 h 4980878"/>
                <a:gd name="connsiteX3" fmla="*/ 573359 w 715536"/>
                <a:gd name="connsiteY3" fmla="*/ 2227456 h 4980878"/>
                <a:gd name="connsiteX4" fmla="*/ 538047 w 715536"/>
                <a:gd name="connsiteY4" fmla="*/ 4644483 h 4980878"/>
                <a:gd name="connsiteX5" fmla="*/ 0 w 715536"/>
                <a:gd name="connsiteY5" fmla="*/ 4981808 h 498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36" h="4980878">
                  <a:moveTo>
                    <a:pt x="0" y="4981808"/>
                  </a:moveTo>
                  <a:cubicBezTo>
                    <a:pt x="0" y="4799671"/>
                    <a:pt x="184925" y="3095393"/>
                    <a:pt x="240681" y="2718110"/>
                  </a:cubicBezTo>
                  <a:cubicBezTo>
                    <a:pt x="353122" y="1964473"/>
                    <a:pt x="670003" y="210015"/>
                    <a:pt x="722971" y="0"/>
                  </a:cubicBezTo>
                  <a:cubicBezTo>
                    <a:pt x="709032" y="689517"/>
                    <a:pt x="613317" y="1491476"/>
                    <a:pt x="573359" y="2227456"/>
                  </a:cubicBezTo>
                  <a:cubicBezTo>
                    <a:pt x="546410" y="2726473"/>
                    <a:pt x="533400" y="4359198"/>
                    <a:pt x="538047" y="4644483"/>
                  </a:cubicBezTo>
                  <a:cubicBezTo>
                    <a:pt x="394939" y="4687230"/>
                    <a:pt x="57615" y="4888881"/>
                    <a:pt x="0" y="498180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54511D0-9399-4C98-B97C-6F3389ED95AE}"/>
                </a:ext>
              </a:extLst>
            </p:cNvPr>
            <p:cNvSpPr/>
            <p:nvPr/>
          </p:nvSpPr>
          <p:spPr>
            <a:xfrm>
              <a:off x="2916692" y="2093464"/>
              <a:ext cx="641195" cy="3596268"/>
            </a:xfrm>
            <a:custGeom>
              <a:avLst/>
              <a:gdLst>
                <a:gd name="connsiteX0" fmla="*/ 302293 w 641195"/>
                <a:gd name="connsiteY0" fmla="*/ 596768 h 3596268"/>
                <a:gd name="connsiteX1" fmla="*/ 414734 w 641195"/>
                <a:gd name="connsiteY1" fmla="*/ 1064190 h 3596268"/>
                <a:gd name="connsiteX2" fmla="*/ 493722 w 641195"/>
                <a:gd name="connsiteY2" fmla="*/ 1503734 h 3596268"/>
                <a:gd name="connsiteX3" fmla="*/ 617315 w 641195"/>
                <a:gd name="connsiteY3" fmla="*/ 2947817 h 3596268"/>
                <a:gd name="connsiteX4" fmla="*/ 647052 w 641195"/>
                <a:gd name="connsiteY4" fmla="*/ 3556488 h 3596268"/>
                <a:gd name="connsiteX5" fmla="*/ 17937 w 641195"/>
                <a:gd name="connsiteY5" fmla="*/ 3583437 h 3596268"/>
                <a:gd name="connsiteX6" fmla="*/ 1210 w 641195"/>
                <a:gd name="connsiteY6" fmla="*/ 3548124 h 3596268"/>
                <a:gd name="connsiteX7" fmla="*/ 109005 w 641195"/>
                <a:gd name="connsiteY7" fmla="*/ 178 h 3596268"/>
                <a:gd name="connsiteX8" fmla="*/ 302293 w 641195"/>
                <a:gd name="connsiteY8" fmla="*/ 596768 h 359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195" h="3596268">
                  <a:moveTo>
                    <a:pt x="302293" y="596768"/>
                  </a:moveTo>
                  <a:cubicBezTo>
                    <a:pt x="346898" y="751027"/>
                    <a:pt x="383139" y="907144"/>
                    <a:pt x="414734" y="1064190"/>
                  </a:cubicBezTo>
                  <a:cubicBezTo>
                    <a:pt x="444471" y="1210085"/>
                    <a:pt x="467703" y="1356910"/>
                    <a:pt x="493722" y="1503734"/>
                  </a:cubicBezTo>
                  <a:cubicBezTo>
                    <a:pt x="519742" y="1650558"/>
                    <a:pt x="614527" y="2862324"/>
                    <a:pt x="617315" y="2947817"/>
                  </a:cubicBezTo>
                  <a:cubicBezTo>
                    <a:pt x="621961" y="3095571"/>
                    <a:pt x="647052" y="3511883"/>
                    <a:pt x="647052" y="3556488"/>
                  </a:cubicBezTo>
                  <a:cubicBezTo>
                    <a:pt x="344110" y="3551841"/>
                    <a:pt x="203791" y="3645697"/>
                    <a:pt x="17937" y="3583437"/>
                  </a:cubicBezTo>
                  <a:cubicBezTo>
                    <a:pt x="2139" y="3577861"/>
                    <a:pt x="-2507" y="3570427"/>
                    <a:pt x="1210" y="3548124"/>
                  </a:cubicBezTo>
                  <a:cubicBezTo>
                    <a:pt x="5856" y="3511883"/>
                    <a:pt x="239103" y="1458200"/>
                    <a:pt x="109005" y="178"/>
                  </a:cubicBezTo>
                  <a:cubicBezTo>
                    <a:pt x="107147" y="-10044"/>
                    <a:pt x="252112" y="422995"/>
                    <a:pt x="302293" y="59676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598934E-CD22-4C25-B39D-8EDDC699831F}"/>
                </a:ext>
              </a:extLst>
            </p:cNvPr>
            <p:cNvSpPr/>
            <p:nvPr/>
          </p:nvSpPr>
          <p:spPr>
            <a:xfrm>
              <a:off x="8866703" y="959005"/>
              <a:ext cx="919976" cy="4348976"/>
            </a:xfrm>
            <a:custGeom>
              <a:avLst/>
              <a:gdLst>
                <a:gd name="connsiteX0" fmla="*/ 490099 w 919975"/>
                <a:gd name="connsiteY0" fmla="*/ 4348976 h 4348975"/>
                <a:gd name="connsiteX1" fmla="*/ 76575 w 919975"/>
                <a:gd name="connsiteY1" fmla="*/ 1595554 h 4348975"/>
                <a:gd name="connsiteX2" fmla="*/ 21748 w 919975"/>
                <a:gd name="connsiteY2" fmla="*/ 0 h 4348975"/>
                <a:gd name="connsiteX3" fmla="*/ 241055 w 919975"/>
                <a:gd name="connsiteY3" fmla="*/ 1491476 h 4348975"/>
                <a:gd name="connsiteX4" fmla="*/ 522624 w 919975"/>
                <a:gd name="connsiteY4" fmla="*/ 2436542 h 4348975"/>
                <a:gd name="connsiteX5" fmla="*/ 927784 w 919975"/>
                <a:gd name="connsiteY5" fmla="*/ 3815576 h 4348975"/>
                <a:gd name="connsiteX6" fmla="*/ 490099 w 919975"/>
                <a:gd name="connsiteY6" fmla="*/ 4348976 h 434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975" h="4348975">
                  <a:moveTo>
                    <a:pt x="490099" y="4348976"/>
                  </a:moveTo>
                  <a:cubicBezTo>
                    <a:pt x="469655" y="4234676"/>
                    <a:pt x="88655" y="1691268"/>
                    <a:pt x="76575" y="1595554"/>
                  </a:cubicBezTo>
                  <a:cubicBezTo>
                    <a:pt x="65424" y="1510990"/>
                    <a:pt x="-46089" y="574288"/>
                    <a:pt x="21748" y="0"/>
                  </a:cubicBezTo>
                  <a:cubicBezTo>
                    <a:pt x="58919" y="637478"/>
                    <a:pt x="198309" y="1330712"/>
                    <a:pt x="241055" y="1491476"/>
                  </a:cubicBezTo>
                  <a:cubicBezTo>
                    <a:pt x="287518" y="1668037"/>
                    <a:pt x="480807" y="2296222"/>
                    <a:pt x="522624" y="2436542"/>
                  </a:cubicBezTo>
                  <a:cubicBezTo>
                    <a:pt x="557936" y="2555488"/>
                    <a:pt x="902694" y="3692912"/>
                    <a:pt x="927784" y="3815576"/>
                  </a:cubicBezTo>
                  <a:cubicBezTo>
                    <a:pt x="681528" y="4026520"/>
                    <a:pt x="570016" y="4156617"/>
                    <a:pt x="490099" y="434897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DABCD1B-7110-45AF-8E9E-D6D6D401E9E5}"/>
                </a:ext>
              </a:extLst>
            </p:cNvPr>
            <p:cNvSpPr/>
            <p:nvPr/>
          </p:nvSpPr>
          <p:spPr>
            <a:xfrm>
              <a:off x="3468959" y="1673612"/>
              <a:ext cx="799171" cy="4562707"/>
            </a:xfrm>
            <a:custGeom>
              <a:avLst/>
              <a:gdLst>
                <a:gd name="connsiteX0" fmla="*/ 388434 w 799170"/>
                <a:gd name="connsiteY0" fmla="*/ 4006076 h 4562707"/>
                <a:gd name="connsiteX1" fmla="*/ 314093 w 799170"/>
                <a:gd name="connsiteY1" fmla="*/ 2838915 h 4562707"/>
                <a:gd name="connsiteX2" fmla="*/ 157976 w 799170"/>
                <a:gd name="connsiteY2" fmla="*/ 1404125 h 4562707"/>
                <a:gd name="connsiteX3" fmla="*/ 0 w 799170"/>
                <a:gd name="connsiteY3" fmla="*/ 0 h 4562707"/>
                <a:gd name="connsiteX4" fmla="*/ 341971 w 799170"/>
                <a:gd name="connsiteY4" fmla="*/ 1571393 h 4562707"/>
                <a:gd name="connsiteX5" fmla="*/ 607741 w 799170"/>
                <a:gd name="connsiteY5" fmla="*/ 3074949 h 4562707"/>
                <a:gd name="connsiteX6" fmla="*/ 805676 w 799170"/>
                <a:gd name="connsiteY6" fmla="*/ 4565496 h 4562707"/>
                <a:gd name="connsiteX7" fmla="*/ 388434 w 799170"/>
                <a:gd name="connsiteY7" fmla="*/ 4006076 h 456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170" h="4562707">
                  <a:moveTo>
                    <a:pt x="388434" y="4006076"/>
                  </a:moveTo>
                  <a:cubicBezTo>
                    <a:pt x="354980" y="3904785"/>
                    <a:pt x="335466" y="3092605"/>
                    <a:pt x="314093" y="2838915"/>
                  </a:cubicBezTo>
                  <a:cubicBezTo>
                    <a:pt x="274134" y="2359412"/>
                    <a:pt x="218378" y="1880839"/>
                    <a:pt x="157976" y="1404125"/>
                  </a:cubicBezTo>
                  <a:cubicBezTo>
                    <a:pt x="127310" y="1160656"/>
                    <a:pt x="37171" y="401444"/>
                    <a:pt x="0" y="0"/>
                  </a:cubicBezTo>
                  <a:cubicBezTo>
                    <a:pt x="37171" y="171915"/>
                    <a:pt x="293649" y="1321419"/>
                    <a:pt x="341971" y="1571393"/>
                  </a:cubicBezTo>
                  <a:cubicBezTo>
                    <a:pt x="437685" y="2071339"/>
                    <a:pt x="526895" y="2573144"/>
                    <a:pt x="607741" y="3074949"/>
                  </a:cubicBezTo>
                  <a:cubicBezTo>
                    <a:pt x="644912" y="3306337"/>
                    <a:pt x="801959" y="4486508"/>
                    <a:pt x="805676" y="4565496"/>
                  </a:cubicBezTo>
                  <a:cubicBezTo>
                    <a:pt x="762000" y="4402874"/>
                    <a:pt x="617963" y="4082276"/>
                    <a:pt x="388434" y="400607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CDF51C0-AFE9-44AC-BCD5-5973F50C70C6}"/>
                </a:ext>
              </a:extLst>
            </p:cNvPr>
            <p:cNvSpPr/>
            <p:nvPr/>
          </p:nvSpPr>
          <p:spPr>
            <a:xfrm>
              <a:off x="2680010" y="2102005"/>
              <a:ext cx="427463" cy="3233854"/>
            </a:xfrm>
            <a:custGeom>
              <a:avLst/>
              <a:gdLst>
                <a:gd name="connsiteX0" fmla="*/ 343829 w 427463"/>
                <a:gd name="connsiteY0" fmla="*/ 0 h 3233853"/>
                <a:gd name="connsiteX1" fmla="*/ 266700 w 427463"/>
                <a:gd name="connsiteY1" fmla="*/ 3240359 h 3233853"/>
                <a:gd name="connsiteX2" fmla="*/ 0 w 427463"/>
                <a:gd name="connsiteY2" fmla="*/ 3034061 h 3233853"/>
                <a:gd name="connsiteX3" fmla="*/ 343829 w 427463"/>
                <a:gd name="connsiteY3" fmla="*/ 0 h 323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463" h="3233853">
                  <a:moveTo>
                    <a:pt x="343829" y="0"/>
                  </a:moveTo>
                  <a:cubicBezTo>
                    <a:pt x="476715" y="1319561"/>
                    <a:pt x="478573" y="1319561"/>
                    <a:pt x="266700" y="3240359"/>
                  </a:cubicBezTo>
                  <a:cubicBezTo>
                    <a:pt x="218378" y="3106544"/>
                    <a:pt x="143107" y="3057293"/>
                    <a:pt x="0" y="3034061"/>
                  </a:cubicBezTo>
                  <a:cubicBezTo>
                    <a:pt x="50181" y="2824046"/>
                    <a:pt x="314093" y="913471"/>
                    <a:pt x="343829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2EDDD03-FDC8-4D4A-BC55-DBB758632B6E}"/>
                </a:ext>
              </a:extLst>
            </p:cNvPr>
            <p:cNvSpPr/>
            <p:nvPr/>
          </p:nvSpPr>
          <p:spPr>
            <a:xfrm>
              <a:off x="6242824" y="14868"/>
              <a:ext cx="18585" cy="9293"/>
            </a:xfrm>
            <a:custGeom>
              <a:avLst/>
              <a:gdLst>
                <a:gd name="connsiteX0" fmla="*/ 20444 w 18585"/>
                <a:gd name="connsiteY0" fmla="*/ 6505 h 9292"/>
                <a:gd name="connsiteX1" fmla="*/ 0 w 18585"/>
                <a:gd name="connsiteY1" fmla="*/ 0 h 9292"/>
                <a:gd name="connsiteX2" fmla="*/ 20444 w 18585"/>
                <a:gd name="connsiteY2" fmla="*/ 6505 h 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5" h="9292">
                  <a:moveTo>
                    <a:pt x="20444" y="6505"/>
                  </a:moveTo>
                  <a:cubicBezTo>
                    <a:pt x="9293" y="16727"/>
                    <a:pt x="2788" y="13939"/>
                    <a:pt x="0" y="0"/>
                  </a:cubicBezTo>
                  <a:cubicBezTo>
                    <a:pt x="6505" y="1859"/>
                    <a:pt x="13010" y="3717"/>
                    <a:pt x="20444" y="6505"/>
                  </a:cubicBezTo>
                  <a:close/>
                </a:path>
              </a:pathLst>
            </a:custGeom>
            <a:solidFill>
              <a:srgbClr val="E8E8E8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3213E00-0C1C-4F3A-8B08-823BF9027D5B}"/>
                </a:ext>
              </a:extLst>
            </p:cNvPr>
            <p:cNvSpPr/>
            <p:nvPr/>
          </p:nvSpPr>
          <p:spPr>
            <a:xfrm>
              <a:off x="5887844" y="20444"/>
              <a:ext cx="18585" cy="9293"/>
            </a:xfrm>
            <a:custGeom>
              <a:avLst/>
              <a:gdLst>
                <a:gd name="connsiteX0" fmla="*/ 20444 w 18585"/>
                <a:gd name="connsiteY0" fmla="*/ 0 h 9292"/>
                <a:gd name="connsiteX1" fmla="*/ 0 w 18585"/>
                <a:gd name="connsiteY1" fmla="*/ 6505 h 9292"/>
                <a:gd name="connsiteX2" fmla="*/ 20444 w 18585"/>
                <a:gd name="connsiteY2" fmla="*/ 0 h 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5" h="9292">
                  <a:moveTo>
                    <a:pt x="20444" y="0"/>
                  </a:moveTo>
                  <a:cubicBezTo>
                    <a:pt x="17656" y="13939"/>
                    <a:pt x="11151" y="17656"/>
                    <a:pt x="0" y="6505"/>
                  </a:cubicBezTo>
                  <a:cubicBezTo>
                    <a:pt x="6505" y="4646"/>
                    <a:pt x="13939" y="2788"/>
                    <a:pt x="20444" y="0"/>
                  </a:cubicBezTo>
                  <a:close/>
                </a:path>
              </a:pathLst>
            </a:custGeom>
            <a:solidFill>
              <a:srgbClr val="E7E7E7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BE14735-4F54-4947-98BF-83382933CC63}"/>
                </a:ext>
              </a:extLst>
            </p:cNvPr>
            <p:cNvSpPr/>
            <p:nvPr/>
          </p:nvSpPr>
          <p:spPr>
            <a:xfrm>
              <a:off x="1930090" y="5131382"/>
              <a:ext cx="18585" cy="9293"/>
            </a:xfrm>
            <a:custGeom>
              <a:avLst/>
              <a:gdLst>
                <a:gd name="connsiteX0" fmla="*/ 0 w 18585"/>
                <a:gd name="connsiteY0" fmla="*/ 13047 h 9292"/>
                <a:gd name="connsiteX1" fmla="*/ 20444 w 18585"/>
                <a:gd name="connsiteY1" fmla="*/ 6542 h 9292"/>
                <a:gd name="connsiteX2" fmla="*/ 0 w 18585"/>
                <a:gd name="connsiteY2" fmla="*/ 13047 h 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5" h="9292">
                  <a:moveTo>
                    <a:pt x="0" y="13047"/>
                  </a:moveTo>
                  <a:cubicBezTo>
                    <a:pt x="2788" y="-892"/>
                    <a:pt x="9293" y="-4609"/>
                    <a:pt x="20444" y="6542"/>
                  </a:cubicBezTo>
                  <a:cubicBezTo>
                    <a:pt x="13939" y="8400"/>
                    <a:pt x="6505" y="11189"/>
                    <a:pt x="0" y="13047"/>
                  </a:cubicBezTo>
                  <a:close/>
                </a:path>
              </a:pathLst>
            </a:custGeom>
            <a:solidFill>
              <a:srgbClr val="E9E9E9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280BB8C-6178-421B-8464-E8BC8E2E1797}"/>
                </a:ext>
              </a:extLst>
            </p:cNvPr>
            <p:cNvSpPr/>
            <p:nvPr/>
          </p:nvSpPr>
          <p:spPr>
            <a:xfrm>
              <a:off x="6269773" y="21373"/>
              <a:ext cx="18585" cy="9293"/>
            </a:xfrm>
            <a:custGeom>
              <a:avLst/>
              <a:gdLst>
                <a:gd name="connsiteX0" fmla="*/ 20444 w 18585"/>
                <a:gd name="connsiteY0" fmla="*/ 6505 h 9292"/>
                <a:gd name="connsiteX1" fmla="*/ 0 w 18585"/>
                <a:gd name="connsiteY1" fmla="*/ 0 h 9292"/>
                <a:gd name="connsiteX2" fmla="*/ 20444 w 18585"/>
                <a:gd name="connsiteY2" fmla="*/ 6505 h 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5" h="9292">
                  <a:moveTo>
                    <a:pt x="20444" y="6505"/>
                  </a:moveTo>
                  <a:cubicBezTo>
                    <a:pt x="9293" y="17656"/>
                    <a:pt x="2788" y="13939"/>
                    <a:pt x="0" y="0"/>
                  </a:cubicBezTo>
                  <a:cubicBezTo>
                    <a:pt x="6505" y="1859"/>
                    <a:pt x="13939" y="3717"/>
                    <a:pt x="20444" y="6505"/>
                  </a:cubicBezTo>
                  <a:close/>
                </a:path>
              </a:pathLst>
            </a:custGeom>
            <a:solidFill>
              <a:srgbClr val="E7E7E7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E8FE00D-7793-4E14-89E0-3D9309BDFD9A}"/>
                </a:ext>
              </a:extLst>
            </p:cNvPr>
            <p:cNvSpPr/>
            <p:nvPr/>
          </p:nvSpPr>
          <p:spPr>
            <a:xfrm>
              <a:off x="5289395" y="1071880"/>
              <a:ext cx="529683" cy="455341"/>
            </a:xfrm>
            <a:custGeom>
              <a:avLst/>
              <a:gdLst>
                <a:gd name="connsiteX0" fmla="*/ 305729 w 529682"/>
                <a:gd name="connsiteY0" fmla="*/ 50676 h 455341"/>
                <a:gd name="connsiteX1" fmla="*/ 105937 w 529682"/>
                <a:gd name="connsiteY1" fmla="*/ 496 h 455341"/>
                <a:gd name="connsiteX2" fmla="*/ 0 w 529682"/>
                <a:gd name="connsiteY2" fmla="*/ 95281 h 455341"/>
                <a:gd name="connsiteX3" fmla="*/ 76200 w 529682"/>
                <a:gd name="connsiteY3" fmla="*/ 319235 h 455341"/>
                <a:gd name="connsiteX4" fmla="*/ 347546 w 529682"/>
                <a:gd name="connsiteY4" fmla="*/ 460484 h 455341"/>
                <a:gd name="connsiteX5" fmla="*/ 527824 w 529682"/>
                <a:gd name="connsiteY5" fmla="*/ 374062 h 455341"/>
                <a:gd name="connsiteX6" fmla="*/ 478573 w 529682"/>
                <a:gd name="connsiteY6" fmla="*/ 184491 h 455341"/>
                <a:gd name="connsiteX7" fmla="*/ 305729 w 529682"/>
                <a:gd name="connsiteY7" fmla="*/ 50676 h 45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682" h="455341">
                  <a:moveTo>
                    <a:pt x="305729" y="50676"/>
                  </a:moveTo>
                  <a:cubicBezTo>
                    <a:pt x="243468" y="20940"/>
                    <a:pt x="174702" y="3284"/>
                    <a:pt x="105937" y="496"/>
                  </a:cubicBezTo>
                  <a:cubicBezTo>
                    <a:pt x="24161" y="-3221"/>
                    <a:pt x="0" y="12576"/>
                    <a:pt x="0" y="95281"/>
                  </a:cubicBezTo>
                  <a:cubicBezTo>
                    <a:pt x="0" y="175198"/>
                    <a:pt x="26949" y="256045"/>
                    <a:pt x="76200" y="319235"/>
                  </a:cubicBezTo>
                  <a:cubicBezTo>
                    <a:pt x="140319" y="402869"/>
                    <a:pt x="242539" y="455837"/>
                    <a:pt x="347546" y="460484"/>
                  </a:cubicBezTo>
                  <a:cubicBezTo>
                    <a:pt x="418171" y="464201"/>
                    <a:pt x="499017" y="439111"/>
                    <a:pt x="527824" y="374062"/>
                  </a:cubicBezTo>
                  <a:cubicBezTo>
                    <a:pt x="555702" y="310872"/>
                    <a:pt x="522249" y="237459"/>
                    <a:pt x="478573" y="184491"/>
                  </a:cubicBezTo>
                  <a:cubicBezTo>
                    <a:pt x="431180" y="127806"/>
                    <a:pt x="371707" y="82271"/>
                    <a:pt x="305729" y="50676"/>
                  </a:cubicBezTo>
                  <a:close/>
                </a:path>
              </a:pathLst>
            </a:custGeom>
            <a:solidFill>
              <a:srgbClr val="333333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374776A-D58A-4CDA-AE29-298440164021}"/>
                </a:ext>
              </a:extLst>
            </p:cNvPr>
            <p:cNvSpPr/>
            <p:nvPr/>
          </p:nvSpPr>
          <p:spPr>
            <a:xfrm>
              <a:off x="8882232" y="1917081"/>
              <a:ext cx="9293" cy="46463"/>
            </a:xfrm>
            <a:custGeom>
              <a:avLst/>
              <a:gdLst>
                <a:gd name="connsiteX0" fmla="*/ 644 w 0"/>
                <a:gd name="connsiteY0" fmla="*/ 0 h 46463"/>
                <a:gd name="connsiteX1" fmla="*/ 7148 w 0"/>
                <a:gd name="connsiteY1" fmla="*/ 54827 h 46463"/>
                <a:gd name="connsiteX2" fmla="*/ 644 w 0"/>
                <a:gd name="connsiteY2" fmla="*/ 0 h 4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6463">
                  <a:moveTo>
                    <a:pt x="644" y="0"/>
                  </a:moveTo>
                  <a:cubicBezTo>
                    <a:pt x="14583" y="16727"/>
                    <a:pt x="4361" y="36241"/>
                    <a:pt x="7148" y="54827"/>
                  </a:cubicBezTo>
                  <a:cubicBezTo>
                    <a:pt x="-5861" y="38100"/>
                    <a:pt x="3432" y="18585"/>
                    <a:pt x="644" y="0"/>
                  </a:cubicBezTo>
                  <a:close/>
                </a:path>
              </a:pathLst>
            </a:custGeom>
            <a:solidFill>
              <a:srgbClr val="D7D7D7"/>
            </a:solidFill>
            <a:ln w="9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4" name="Graphic 84">
            <a:extLst>
              <a:ext uri="{FF2B5EF4-FFF2-40B4-BE49-F238E27FC236}">
                <a16:creationId xmlns:a16="http://schemas.microsoft.com/office/drawing/2014/main" id="{262D590C-2F36-45DE-93B1-59D31ECA1B14}"/>
              </a:ext>
            </a:extLst>
          </p:cNvPr>
          <p:cNvGrpSpPr/>
          <p:nvPr/>
        </p:nvGrpSpPr>
        <p:grpSpPr>
          <a:xfrm>
            <a:off x="6326659" y="3177377"/>
            <a:ext cx="1226453" cy="1526542"/>
            <a:chOff x="6754402" y="4063223"/>
            <a:chExt cx="1310837" cy="1631574"/>
          </a:xfrm>
        </p:grpSpPr>
        <p:grpSp>
          <p:nvGrpSpPr>
            <p:cNvPr id="195" name="Graphic 84">
              <a:extLst>
                <a:ext uri="{FF2B5EF4-FFF2-40B4-BE49-F238E27FC236}">
                  <a16:creationId xmlns:a16="http://schemas.microsoft.com/office/drawing/2014/main" id="{D9A0B0F6-FDB4-499A-B846-730558FFF066}"/>
                </a:ext>
              </a:extLst>
            </p:cNvPr>
            <p:cNvGrpSpPr/>
            <p:nvPr/>
          </p:nvGrpSpPr>
          <p:grpSpPr>
            <a:xfrm>
              <a:off x="6754402" y="4063223"/>
              <a:ext cx="1310837" cy="1631574"/>
              <a:chOff x="6754402" y="4063223"/>
              <a:chExt cx="1310837" cy="1631574"/>
            </a:xfrm>
            <a:solidFill>
              <a:srgbClr val="000000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3028B0E-BEB1-4A52-B201-6D78DC3E04F3}"/>
                  </a:ext>
                </a:extLst>
              </p:cNvPr>
              <p:cNvSpPr/>
              <p:nvPr/>
            </p:nvSpPr>
            <p:spPr>
              <a:xfrm>
                <a:off x="7734911" y="5694509"/>
                <a:ext cx="4648" cy="4648"/>
              </a:xfrm>
              <a:custGeom>
                <a:avLst/>
                <a:gdLst>
                  <a:gd name="connsiteX0" fmla="*/ 2324 w 0"/>
                  <a:gd name="connsiteY0" fmla="*/ 0 h 0"/>
                  <a:gd name="connsiteX1" fmla="*/ 0 w 0"/>
                  <a:gd name="connsiteY1" fmla="*/ 1395 h 0"/>
                  <a:gd name="connsiteX2" fmla="*/ 2324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324" y="0"/>
                    </a:moveTo>
                    <a:cubicBezTo>
                      <a:pt x="1395" y="465"/>
                      <a:pt x="465" y="930"/>
                      <a:pt x="0" y="1395"/>
                    </a:cubicBezTo>
                    <a:cubicBezTo>
                      <a:pt x="1859" y="930"/>
                      <a:pt x="2789" y="465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377C0B9-2DAC-4502-AF41-E1D1ECC6A20B}"/>
                  </a:ext>
                </a:extLst>
              </p:cNvPr>
              <p:cNvSpPr/>
              <p:nvPr/>
            </p:nvSpPr>
            <p:spPr>
              <a:xfrm>
                <a:off x="6754402" y="4063223"/>
                <a:ext cx="1310837" cy="1626926"/>
              </a:xfrm>
              <a:custGeom>
                <a:avLst/>
                <a:gdLst>
                  <a:gd name="connsiteX0" fmla="*/ 1238028 w 1310837"/>
                  <a:gd name="connsiteY0" fmla="*/ 984234 h 1626925"/>
                  <a:gd name="connsiteX1" fmla="*/ 1264988 w 1310837"/>
                  <a:gd name="connsiteY1" fmla="*/ 830839 h 1626925"/>
                  <a:gd name="connsiteX2" fmla="*/ 1276144 w 1310837"/>
                  <a:gd name="connsiteY2" fmla="*/ 370651 h 1626925"/>
                  <a:gd name="connsiteX3" fmla="*/ 1213856 w 1310837"/>
                  <a:gd name="connsiteY3" fmla="*/ 236778 h 1626925"/>
                  <a:gd name="connsiteX4" fmla="*/ 954943 w 1310837"/>
                  <a:gd name="connsiteY4" fmla="*/ 30856 h 1626925"/>
                  <a:gd name="connsiteX5" fmla="*/ 641178 w 1310837"/>
                  <a:gd name="connsiteY5" fmla="*/ 23883 h 1626925"/>
                  <a:gd name="connsiteX6" fmla="*/ 321371 w 1310837"/>
                  <a:gd name="connsiteY6" fmla="*/ 280473 h 1626925"/>
                  <a:gd name="connsiteX7" fmla="*/ 269310 w 1310837"/>
                  <a:gd name="connsiteY7" fmla="*/ 568671 h 1626925"/>
                  <a:gd name="connsiteX8" fmla="*/ 259083 w 1310837"/>
                  <a:gd name="connsiteY8" fmla="*/ 706263 h 1626925"/>
                  <a:gd name="connsiteX9" fmla="*/ 228404 w 1310837"/>
                  <a:gd name="connsiteY9" fmla="*/ 1075342 h 1626925"/>
                  <a:gd name="connsiteX10" fmla="*/ 18298 w 1310837"/>
                  <a:gd name="connsiteY10" fmla="*/ 1361216 h 1626925"/>
                  <a:gd name="connsiteX11" fmla="*/ 10396 w 1310837"/>
                  <a:gd name="connsiteY11" fmla="*/ 1399798 h 1626925"/>
                  <a:gd name="connsiteX12" fmla="*/ 79192 w 1310837"/>
                  <a:gd name="connsiteY12" fmla="*/ 1450930 h 1626925"/>
                  <a:gd name="connsiteX13" fmla="*/ 156820 w 1310837"/>
                  <a:gd name="connsiteY13" fmla="*/ 1488117 h 1626925"/>
                  <a:gd name="connsiteX14" fmla="*/ 288833 w 1310837"/>
                  <a:gd name="connsiteY14" fmla="*/ 1526233 h 1626925"/>
                  <a:gd name="connsiteX15" fmla="*/ 404112 w 1310837"/>
                  <a:gd name="connsiteY15" fmla="*/ 1559236 h 1626925"/>
                  <a:gd name="connsiteX16" fmla="*/ 590511 w 1310837"/>
                  <a:gd name="connsiteY16" fmla="*/ 1603396 h 1626925"/>
                  <a:gd name="connsiteX17" fmla="*/ 724849 w 1310837"/>
                  <a:gd name="connsiteY17" fmla="*/ 1608974 h 1626925"/>
                  <a:gd name="connsiteX18" fmla="*/ 849425 w 1310837"/>
                  <a:gd name="connsiteY18" fmla="*/ 1598747 h 1626925"/>
                  <a:gd name="connsiteX19" fmla="*/ 982833 w 1310837"/>
                  <a:gd name="connsiteY19" fmla="*/ 1630821 h 1626925"/>
                  <a:gd name="connsiteX20" fmla="*/ 1087421 w 1310837"/>
                  <a:gd name="connsiteY20" fmla="*/ 1570857 h 1626925"/>
                  <a:gd name="connsiteX21" fmla="*/ 1157146 w 1310837"/>
                  <a:gd name="connsiteY21" fmla="*/ 1531346 h 1626925"/>
                  <a:gd name="connsiteX22" fmla="*/ 1311937 w 1310837"/>
                  <a:gd name="connsiteY22" fmla="*/ 1418391 h 1626925"/>
                  <a:gd name="connsiteX23" fmla="*/ 1238028 w 1310837"/>
                  <a:gd name="connsiteY23" fmla="*/ 984234 h 162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10837" h="1626925">
                    <a:moveTo>
                      <a:pt x="1238028" y="984234"/>
                    </a:moveTo>
                    <a:cubicBezTo>
                      <a:pt x="1246860" y="933567"/>
                      <a:pt x="1255692" y="881506"/>
                      <a:pt x="1264988" y="830839"/>
                    </a:cubicBezTo>
                    <a:cubicBezTo>
                      <a:pt x="1292878" y="678372"/>
                      <a:pt x="1315190" y="524977"/>
                      <a:pt x="1276144" y="370651"/>
                    </a:cubicBezTo>
                    <a:cubicBezTo>
                      <a:pt x="1258480" y="325097"/>
                      <a:pt x="1241746" y="278149"/>
                      <a:pt x="1213856" y="236778"/>
                    </a:cubicBezTo>
                    <a:cubicBezTo>
                      <a:pt x="1145061" y="121499"/>
                      <a:pt x="1043261" y="68043"/>
                      <a:pt x="954943" y="30856"/>
                    </a:cubicBezTo>
                    <a:cubicBezTo>
                      <a:pt x="852679" y="-13303"/>
                      <a:pt x="733681" y="-4936"/>
                      <a:pt x="641178" y="23883"/>
                    </a:cubicBezTo>
                    <a:cubicBezTo>
                      <a:pt x="531477" y="57816"/>
                      <a:pt x="395745" y="124753"/>
                      <a:pt x="321371" y="280473"/>
                    </a:cubicBezTo>
                    <a:cubicBezTo>
                      <a:pt x="283255" y="363214"/>
                      <a:pt x="273029" y="560304"/>
                      <a:pt x="269310" y="568671"/>
                    </a:cubicBezTo>
                    <a:cubicBezTo>
                      <a:pt x="266056" y="614690"/>
                      <a:pt x="262802" y="660244"/>
                      <a:pt x="259083" y="706263"/>
                    </a:cubicBezTo>
                    <a:cubicBezTo>
                      <a:pt x="248857" y="829444"/>
                      <a:pt x="252111" y="953555"/>
                      <a:pt x="228404" y="1075342"/>
                    </a:cubicBezTo>
                    <a:cubicBezTo>
                      <a:pt x="203768" y="1203172"/>
                      <a:pt x="154960" y="1315662"/>
                      <a:pt x="18298" y="1361216"/>
                    </a:cubicBezTo>
                    <a:cubicBezTo>
                      <a:pt x="-6338" y="1370048"/>
                      <a:pt x="-3084" y="1383529"/>
                      <a:pt x="10396" y="1399798"/>
                    </a:cubicBezTo>
                    <a:cubicBezTo>
                      <a:pt x="28525" y="1422575"/>
                      <a:pt x="57810" y="1432336"/>
                      <a:pt x="79192" y="1450930"/>
                    </a:cubicBezTo>
                    <a:cubicBezTo>
                      <a:pt x="99645" y="1473707"/>
                      <a:pt x="125211" y="1485792"/>
                      <a:pt x="156820" y="1488117"/>
                    </a:cubicBezTo>
                    <a:cubicBezTo>
                      <a:pt x="203303" y="1491370"/>
                      <a:pt x="247927" y="1503921"/>
                      <a:pt x="288833" y="1526233"/>
                    </a:cubicBezTo>
                    <a:cubicBezTo>
                      <a:pt x="324625" y="1545291"/>
                      <a:pt x="362277" y="1562490"/>
                      <a:pt x="404112" y="1559236"/>
                    </a:cubicBezTo>
                    <a:cubicBezTo>
                      <a:pt x="478951" y="1553658"/>
                      <a:pt x="532407" y="1572717"/>
                      <a:pt x="590511" y="1603396"/>
                    </a:cubicBezTo>
                    <a:cubicBezTo>
                      <a:pt x="633276" y="1625708"/>
                      <a:pt x="680225" y="1623849"/>
                      <a:pt x="724849" y="1608974"/>
                    </a:cubicBezTo>
                    <a:cubicBezTo>
                      <a:pt x="755528" y="1598747"/>
                      <a:pt x="814097" y="1573182"/>
                      <a:pt x="849425" y="1598747"/>
                    </a:cubicBezTo>
                    <a:cubicBezTo>
                      <a:pt x="881499" y="1619665"/>
                      <a:pt x="931236" y="1632216"/>
                      <a:pt x="982833" y="1630821"/>
                    </a:cubicBezTo>
                    <a:cubicBezTo>
                      <a:pt x="1042797" y="1619665"/>
                      <a:pt x="1064179" y="1599677"/>
                      <a:pt x="1087421" y="1570857"/>
                    </a:cubicBezTo>
                    <a:cubicBezTo>
                      <a:pt x="1114381" y="1536924"/>
                      <a:pt x="1111592" y="1529952"/>
                      <a:pt x="1157146" y="1531346"/>
                    </a:cubicBezTo>
                    <a:cubicBezTo>
                      <a:pt x="1176669" y="1532276"/>
                      <a:pt x="1293343" y="1522050"/>
                      <a:pt x="1311937" y="1418391"/>
                    </a:cubicBezTo>
                    <a:cubicBezTo>
                      <a:pt x="1239887" y="1297069"/>
                      <a:pt x="1213856" y="1117178"/>
                      <a:pt x="1238028" y="98423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C8C3758-CD82-4D44-9288-C6184CC1AC73}"/>
                </a:ext>
              </a:extLst>
            </p:cNvPr>
            <p:cNvSpPr/>
            <p:nvPr/>
          </p:nvSpPr>
          <p:spPr>
            <a:xfrm>
              <a:off x="6801322" y="4100694"/>
              <a:ext cx="1227167" cy="1552552"/>
            </a:xfrm>
            <a:custGeom>
              <a:avLst/>
              <a:gdLst>
                <a:gd name="connsiteX0" fmla="*/ 1161358 w 1227166"/>
                <a:gd name="connsiteY0" fmla="*/ 929564 h 1552551"/>
                <a:gd name="connsiteX1" fmla="*/ 1205518 w 1227166"/>
                <a:gd name="connsiteY1" fmla="*/ 657170 h 1552551"/>
                <a:gd name="connsiteX2" fmla="*/ 1120917 w 1227166"/>
                <a:gd name="connsiteY2" fmla="*/ 188616 h 1552551"/>
                <a:gd name="connsiteX3" fmla="*/ 638883 w 1227166"/>
                <a:gd name="connsiteY3" fmla="*/ 11978 h 1552551"/>
                <a:gd name="connsiteX4" fmla="*/ 290256 w 1227166"/>
                <a:gd name="connsiteY4" fmla="*/ 314586 h 1552551"/>
                <a:gd name="connsiteX5" fmla="*/ 242378 w 1227166"/>
                <a:gd name="connsiteY5" fmla="*/ 607898 h 1552551"/>
                <a:gd name="connsiteX6" fmla="*/ 189851 w 1227166"/>
                <a:gd name="connsiteY6" fmla="*/ 1160588 h 1552551"/>
                <a:gd name="connsiteX7" fmla="*/ 15538 w 1227166"/>
                <a:gd name="connsiteY7" fmla="*/ 1329788 h 1552551"/>
                <a:gd name="connsiteX8" fmla="*/ 15538 w 1227166"/>
                <a:gd name="connsiteY8" fmla="*/ 1363721 h 1552551"/>
                <a:gd name="connsiteX9" fmla="*/ 136860 w 1227166"/>
                <a:gd name="connsiteY9" fmla="*/ 1398119 h 1552551"/>
                <a:gd name="connsiteX10" fmla="*/ 222855 w 1227166"/>
                <a:gd name="connsiteY10" fmla="*/ 1409740 h 1552551"/>
                <a:gd name="connsiteX11" fmla="*/ 265155 w 1227166"/>
                <a:gd name="connsiteY11" fmla="*/ 1398119 h 1552551"/>
                <a:gd name="connsiteX12" fmla="*/ 343247 w 1227166"/>
                <a:gd name="connsiteY12" fmla="*/ 1271219 h 1552551"/>
                <a:gd name="connsiteX13" fmla="*/ 358587 w 1227166"/>
                <a:gd name="connsiteY13" fmla="*/ 1271219 h 1552551"/>
                <a:gd name="connsiteX14" fmla="*/ 353938 w 1227166"/>
                <a:gd name="connsiteY14" fmla="*/ 1292601 h 1552551"/>
                <a:gd name="connsiteX15" fmla="*/ 352079 w 1227166"/>
                <a:gd name="connsiteY15" fmla="*/ 1273543 h 1552551"/>
                <a:gd name="connsiteX16" fmla="*/ 271662 w 1227166"/>
                <a:gd name="connsiteY16" fmla="*/ 1415783 h 1552551"/>
                <a:gd name="connsiteX17" fmla="*/ 288861 w 1227166"/>
                <a:gd name="connsiteY17" fmla="*/ 1452040 h 1552551"/>
                <a:gd name="connsiteX18" fmla="*/ 353473 w 1227166"/>
                <a:gd name="connsiteY18" fmla="*/ 1360932 h 1552551"/>
                <a:gd name="connsiteX19" fmla="*/ 426918 w 1227166"/>
                <a:gd name="connsiteY19" fmla="*/ 1130838 h 1552551"/>
                <a:gd name="connsiteX20" fmla="*/ 444116 w 1227166"/>
                <a:gd name="connsiteY20" fmla="*/ 973724 h 1552551"/>
                <a:gd name="connsiteX21" fmla="*/ 425058 w 1227166"/>
                <a:gd name="connsiteY21" fmla="*/ 1243329 h 1552551"/>
                <a:gd name="connsiteX22" fmla="*/ 318146 w 1227166"/>
                <a:gd name="connsiteY22" fmla="*/ 1453899 h 1552551"/>
                <a:gd name="connsiteX23" fmla="*/ 310244 w 1227166"/>
                <a:gd name="connsiteY23" fmla="*/ 1464126 h 1552551"/>
                <a:gd name="connsiteX24" fmla="*/ 363700 w 1227166"/>
                <a:gd name="connsiteY24" fmla="*/ 1481325 h 1552551"/>
                <a:gd name="connsiteX25" fmla="*/ 551958 w 1227166"/>
                <a:gd name="connsiteY25" fmla="*/ 1525484 h 1552551"/>
                <a:gd name="connsiteX26" fmla="*/ 616106 w 1227166"/>
                <a:gd name="connsiteY26" fmla="*/ 1544077 h 1552551"/>
                <a:gd name="connsiteX27" fmla="*/ 642601 w 1227166"/>
                <a:gd name="connsiteY27" fmla="*/ 1535710 h 1552551"/>
                <a:gd name="connsiteX28" fmla="*/ 716510 w 1227166"/>
                <a:gd name="connsiteY28" fmla="*/ 1514328 h 1552551"/>
                <a:gd name="connsiteX29" fmla="*/ 758345 w 1227166"/>
                <a:gd name="connsiteY29" fmla="*/ 1507355 h 1552551"/>
                <a:gd name="connsiteX30" fmla="*/ 775544 w 1227166"/>
                <a:gd name="connsiteY30" fmla="*/ 1485973 h 1552551"/>
                <a:gd name="connsiteX31" fmla="*/ 791349 w 1227166"/>
                <a:gd name="connsiteY31" fmla="*/ 1091327 h 1552551"/>
                <a:gd name="connsiteX32" fmla="*/ 800646 w 1227166"/>
                <a:gd name="connsiteY32" fmla="*/ 1507355 h 1552551"/>
                <a:gd name="connsiteX33" fmla="*/ 1017724 w 1227166"/>
                <a:gd name="connsiteY33" fmla="*/ 1507820 h 1552551"/>
                <a:gd name="connsiteX34" fmla="*/ 1027021 w 1227166"/>
                <a:gd name="connsiteY34" fmla="*/ 1448786 h 1552551"/>
                <a:gd name="connsiteX35" fmla="*/ 971705 w 1227166"/>
                <a:gd name="connsiteY35" fmla="*/ 1368369 h 1552551"/>
                <a:gd name="connsiteX36" fmla="*/ 930335 w 1227166"/>
                <a:gd name="connsiteY36" fmla="*/ 1052746 h 1552551"/>
                <a:gd name="connsiteX37" fmla="*/ 930335 w 1227166"/>
                <a:gd name="connsiteY37" fmla="*/ 1079241 h 1552551"/>
                <a:gd name="connsiteX38" fmla="*/ 1014005 w 1227166"/>
                <a:gd name="connsiteY38" fmla="*/ 1374412 h 1552551"/>
                <a:gd name="connsiteX39" fmla="*/ 1097211 w 1227166"/>
                <a:gd name="connsiteY39" fmla="*/ 1456223 h 1552551"/>
                <a:gd name="connsiteX40" fmla="*/ 1231084 w 1227166"/>
                <a:gd name="connsiteY40" fmla="*/ 1379990 h 1552551"/>
                <a:gd name="connsiteX41" fmla="*/ 1161358 w 1227166"/>
                <a:gd name="connsiteY41" fmla="*/ 929564 h 1552551"/>
                <a:gd name="connsiteX42" fmla="*/ 437609 w 1227166"/>
                <a:gd name="connsiteY42" fmla="*/ 544680 h 1552551"/>
                <a:gd name="connsiteX43" fmla="*/ 416226 w 1227166"/>
                <a:gd name="connsiteY43" fmla="*/ 513536 h 1552551"/>
                <a:gd name="connsiteX44" fmla="*/ 433890 w 1227166"/>
                <a:gd name="connsiteY44" fmla="*/ 434514 h 1552551"/>
                <a:gd name="connsiteX45" fmla="*/ 553818 w 1227166"/>
                <a:gd name="connsiteY45" fmla="*/ 393609 h 1552551"/>
                <a:gd name="connsiteX46" fmla="*/ 609133 w 1227166"/>
                <a:gd name="connsiteY46" fmla="*/ 420569 h 1552551"/>
                <a:gd name="connsiteX47" fmla="*/ 615176 w 1227166"/>
                <a:gd name="connsiteY47" fmla="*/ 471701 h 1552551"/>
                <a:gd name="connsiteX48" fmla="*/ 437609 w 1227166"/>
                <a:gd name="connsiteY48" fmla="*/ 544680 h 1552551"/>
                <a:gd name="connsiteX49" fmla="*/ 626332 w 1227166"/>
                <a:gd name="connsiteY49" fmla="*/ 1487367 h 1552551"/>
                <a:gd name="connsiteX50" fmla="*/ 613317 w 1227166"/>
                <a:gd name="connsiteY50" fmla="*/ 1535245 h 1552551"/>
                <a:gd name="connsiteX51" fmla="*/ 641672 w 1227166"/>
                <a:gd name="connsiteY51" fmla="*/ 1205212 h 1552551"/>
                <a:gd name="connsiteX52" fmla="*/ 672351 w 1227166"/>
                <a:gd name="connsiteY52" fmla="*/ 1105272 h 1552551"/>
                <a:gd name="connsiteX53" fmla="*/ 626332 w 1227166"/>
                <a:gd name="connsiteY53" fmla="*/ 1487367 h 1552551"/>
                <a:gd name="connsiteX54" fmla="*/ 901980 w 1227166"/>
                <a:gd name="connsiteY54" fmla="*/ 817539 h 1552551"/>
                <a:gd name="connsiteX55" fmla="*/ 877808 w 1227166"/>
                <a:gd name="connsiteY55" fmla="*/ 773844 h 1552551"/>
                <a:gd name="connsiteX56" fmla="*/ 868976 w 1227166"/>
                <a:gd name="connsiteY56" fmla="*/ 738517 h 1552551"/>
                <a:gd name="connsiteX57" fmla="*/ 779263 w 1227166"/>
                <a:gd name="connsiteY57" fmla="*/ 748278 h 1552551"/>
                <a:gd name="connsiteX58" fmla="*/ 762064 w 1227166"/>
                <a:gd name="connsiteY58" fmla="*/ 746884 h 1552551"/>
                <a:gd name="connsiteX59" fmla="*/ 696057 w 1227166"/>
                <a:gd name="connsiteY59" fmla="*/ 783141 h 1552551"/>
                <a:gd name="connsiteX60" fmla="*/ 638883 w 1227166"/>
                <a:gd name="connsiteY60" fmla="*/ 714810 h 1552551"/>
                <a:gd name="connsiteX61" fmla="*/ 612852 w 1227166"/>
                <a:gd name="connsiteY61" fmla="*/ 742235 h 1552551"/>
                <a:gd name="connsiteX62" fmla="*/ 557072 w 1227166"/>
                <a:gd name="connsiteY62" fmla="*/ 736657 h 1552551"/>
                <a:gd name="connsiteX63" fmla="*/ 534295 w 1227166"/>
                <a:gd name="connsiteY63" fmla="*/ 688315 h 1552551"/>
                <a:gd name="connsiteX64" fmla="*/ 497108 w 1227166"/>
                <a:gd name="connsiteY64" fmla="*/ 745024 h 1552551"/>
                <a:gd name="connsiteX65" fmla="*/ 472471 w 1227166"/>
                <a:gd name="connsiteY65" fmla="*/ 760829 h 1552551"/>
                <a:gd name="connsiteX66" fmla="*/ 466429 w 1227166"/>
                <a:gd name="connsiteY66" fmla="*/ 737122 h 1552551"/>
                <a:gd name="connsiteX67" fmla="*/ 520350 w 1227166"/>
                <a:gd name="connsiteY67" fmla="*/ 646944 h 1552551"/>
                <a:gd name="connsiteX68" fmla="*/ 560325 w 1227166"/>
                <a:gd name="connsiteY68" fmla="*/ 654381 h 1552551"/>
                <a:gd name="connsiteX69" fmla="*/ 585427 w 1227166"/>
                <a:gd name="connsiteY69" fmla="*/ 709232 h 1552551"/>
                <a:gd name="connsiteX70" fmla="*/ 632375 w 1227166"/>
                <a:gd name="connsiteY70" fmla="*/ 661354 h 1552551"/>
                <a:gd name="connsiteX71" fmla="*/ 674675 w 1227166"/>
                <a:gd name="connsiteY71" fmla="*/ 672510 h 1552551"/>
                <a:gd name="connsiteX72" fmla="*/ 691874 w 1227166"/>
                <a:gd name="connsiteY72" fmla="*/ 724107 h 1552551"/>
                <a:gd name="connsiteX73" fmla="*/ 714186 w 1227166"/>
                <a:gd name="connsiteY73" fmla="*/ 728755 h 1552551"/>
                <a:gd name="connsiteX74" fmla="*/ 762529 w 1227166"/>
                <a:gd name="connsiteY74" fmla="*/ 687385 h 1552551"/>
                <a:gd name="connsiteX75" fmla="*/ 800181 w 1227166"/>
                <a:gd name="connsiteY75" fmla="*/ 686920 h 1552551"/>
                <a:gd name="connsiteX76" fmla="*/ 818774 w 1227166"/>
                <a:gd name="connsiteY76" fmla="*/ 739446 h 1552551"/>
                <a:gd name="connsiteX77" fmla="*/ 892218 w 1227166"/>
                <a:gd name="connsiteY77" fmla="*/ 702260 h 1552551"/>
                <a:gd name="connsiteX78" fmla="*/ 908952 w 1227166"/>
                <a:gd name="connsiteY78" fmla="*/ 766872 h 1552551"/>
                <a:gd name="connsiteX79" fmla="*/ 901980 w 1227166"/>
                <a:gd name="connsiteY79" fmla="*/ 817539 h 1552551"/>
                <a:gd name="connsiteX80" fmla="*/ 1009822 w 1227166"/>
                <a:gd name="connsiteY80" fmla="*/ 533059 h 1552551"/>
                <a:gd name="connsiteX81" fmla="*/ 899656 w 1227166"/>
                <a:gd name="connsiteY81" fmla="*/ 595812 h 1552551"/>
                <a:gd name="connsiteX82" fmla="*/ 782982 w 1227166"/>
                <a:gd name="connsiteY82" fmla="*/ 492154 h 1552551"/>
                <a:gd name="connsiteX83" fmla="*/ 788095 w 1227166"/>
                <a:gd name="connsiteY83" fmla="*/ 474025 h 1552551"/>
                <a:gd name="connsiteX84" fmla="*/ 887570 w 1227166"/>
                <a:gd name="connsiteY84" fmla="*/ 435444 h 1552551"/>
                <a:gd name="connsiteX85" fmla="*/ 968916 w 1227166"/>
                <a:gd name="connsiteY85" fmla="*/ 474955 h 1552551"/>
                <a:gd name="connsiteX86" fmla="*/ 1009822 w 1227166"/>
                <a:gd name="connsiteY86" fmla="*/ 533059 h 155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227166" h="1552551">
                  <a:moveTo>
                    <a:pt x="1161358" y="929564"/>
                  </a:moveTo>
                  <a:cubicBezTo>
                    <a:pt x="1179487" y="839386"/>
                    <a:pt x="1196686" y="748743"/>
                    <a:pt x="1205518" y="657170"/>
                  </a:cubicBezTo>
                  <a:cubicBezTo>
                    <a:pt x="1210631" y="567457"/>
                    <a:pt x="1253396" y="409413"/>
                    <a:pt x="1120917" y="188616"/>
                  </a:cubicBezTo>
                  <a:cubicBezTo>
                    <a:pt x="1020978" y="36150"/>
                    <a:pt x="814591" y="-28927"/>
                    <a:pt x="638883" y="11978"/>
                  </a:cubicBezTo>
                  <a:cubicBezTo>
                    <a:pt x="510588" y="42193"/>
                    <a:pt x="346036" y="139808"/>
                    <a:pt x="290256" y="314586"/>
                  </a:cubicBezTo>
                  <a:cubicBezTo>
                    <a:pt x="260041" y="409878"/>
                    <a:pt x="249350" y="508423"/>
                    <a:pt x="242378" y="607898"/>
                  </a:cubicBezTo>
                  <a:cubicBezTo>
                    <a:pt x="231222" y="778493"/>
                    <a:pt x="245167" y="995106"/>
                    <a:pt x="189851" y="1160588"/>
                  </a:cubicBezTo>
                  <a:cubicBezTo>
                    <a:pt x="187992" y="1166631"/>
                    <a:pt x="129423" y="1297714"/>
                    <a:pt x="15538" y="1329788"/>
                  </a:cubicBezTo>
                  <a:cubicBezTo>
                    <a:pt x="-6774" y="1335831"/>
                    <a:pt x="-3520" y="1353495"/>
                    <a:pt x="15538" y="1363721"/>
                  </a:cubicBezTo>
                  <a:cubicBezTo>
                    <a:pt x="53190" y="1385104"/>
                    <a:pt x="93630" y="1396724"/>
                    <a:pt x="136860" y="1398119"/>
                  </a:cubicBezTo>
                  <a:cubicBezTo>
                    <a:pt x="166609" y="1399049"/>
                    <a:pt x="195894" y="1397189"/>
                    <a:pt x="222855" y="1409740"/>
                  </a:cubicBezTo>
                  <a:cubicBezTo>
                    <a:pt x="241913" y="1418572"/>
                    <a:pt x="252604" y="1413459"/>
                    <a:pt x="265155" y="1398119"/>
                  </a:cubicBezTo>
                  <a:cubicBezTo>
                    <a:pt x="297693" y="1359073"/>
                    <a:pt x="321865" y="1315843"/>
                    <a:pt x="343247" y="1271219"/>
                  </a:cubicBezTo>
                  <a:cubicBezTo>
                    <a:pt x="347431" y="1263316"/>
                    <a:pt x="353473" y="1242864"/>
                    <a:pt x="358587" y="1271219"/>
                  </a:cubicBezTo>
                  <a:cubicBezTo>
                    <a:pt x="357192" y="1278191"/>
                    <a:pt x="355798" y="1285629"/>
                    <a:pt x="353938" y="1292601"/>
                  </a:cubicBezTo>
                  <a:cubicBezTo>
                    <a:pt x="353938" y="1285629"/>
                    <a:pt x="353473" y="1279121"/>
                    <a:pt x="352079" y="1273543"/>
                  </a:cubicBezTo>
                  <a:cubicBezTo>
                    <a:pt x="327907" y="1322816"/>
                    <a:pt x="309314" y="1374877"/>
                    <a:pt x="271662" y="1415783"/>
                  </a:cubicBezTo>
                  <a:cubicBezTo>
                    <a:pt x="272127" y="1415783"/>
                    <a:pt x="286072" y="1445997"/>
                    <a:pt x="288861" y="1452040"/>
                  </a:cubicBezTo>
                  <a:cubicBezTo>
                    <a:pt x="309314" y="1416712"/>
                    <a:pt x="337669" y="1392076"/>
                    <a:pt x="353473" y="1360932"/>
                  </a:cubicBezTo>
                  <a:cubicBezTo>
                    <a:pt x="394379" y="1281910"/>
                    <a:pt x="421804" y="1195451"/>
                    <a:pt x="426918" y="1130838"/>
                  </a:cubicBezTo>
                  <a:cubicBezTo>
                    <a:pt x="431566" y="1098765"/>
                    <a:pt x="447370" y="1006262"/>
                    <a:pt x="444116" y="973724"/>
                  </a:cubicBezTo>
                  <a:cubicBezTo>
                    <a:pt x="450159" y="1040660"/>
                    <a:pt x="439933" y="1180576"/>
                    <a:pt x="425058" y="1243329"/>
                  </a:cubicBezTo>
                  <a:cubicBezTo>
                    <a:pt x="406000" y="1321886"/>
                    <a:pt x="374856" y="1394400"/>
                    <a:pt x="318146" y="1453899"/>
                  </a:cubicBezTo>
                  <a:cubicBezTo>
                    <a:pt x="316287" y="1458083"/>
                    <a:pt x="313498" y="1461801"/>
                    <a:pt x="310244" y="1464126"/>
                  </a:cubicBezTo>
                  <a:cubicBezTo>
                    <a:pt x="326513" y="1471563"/>
                    <a:pt x="348360" y="1479930"/>
                    <a:pt x="363700" y="1481325"/>
                  </a:cubicBezTo>
                  <a:cubicBezTo>
                    <a:pt x="431566" y="1490156"/>
                    <a:pt x="487346" y="1498988"/>
                    <a:pt x="551958" y="1525484"/>
                  </a:cubicBezTo>
                  <a:cubicBezTo>
                    <a:pt x="554283" y="1524089"/>
                    <a:pt x="614246" y="1541288"/>
                    <a:pt x="616106" y="1544077"/>
                  </a:cubicBezTo>
                  <a:cubicBezTo>
                    <a:pt x="625867" y="1544542"/>
                    <a:pt x="626332" y="1525949"/>
                    <a:pt x="642601" y="1535710"/>
                  </a:cubicBezTo>
                  <a:cubicBezTo>
                    <a:pt x="662589" y="1551050"/>
                    <a:pt x="698382" y="1530132"/>
                    <a:pt x="716510" y="1514328"/>
                  </a:cubicBezTo>
                  <a:cubicBezTo>
                    <a:pt x="729061" y="1506426"/>
                    <a:pt x="744400" y="1507355"/>
                    <a:pt x="758345" y="1507355"/>
                  </a:cubicBezTo>
                  <a:cubicBezTo>
                    <a:pt x="773220" y="1508285"/>
                    <a:pt x="782517" y="1507355"/>
                    <a:pt x="775544" y="1485973"/>
                  </a:cubicBezTo>
                  <a:cubicBezTo>
                    <a:pt x="724412" y="1321886"/>
                    <a:pt x="772291" y="1125260"/>
                    <a:pt x="791349" y="1091327"/>
                  </a:cubicBezTo>
                  <a:cubicBezTo>
                    <a:pt x="789489" y="1126655"/>
                    <a:pt x="731385" y="1374877"/>
                    <a:pt x="800646" y="1507355"/>
                  </a:cubicBezTo>
                  <a:cubicBezTo>
                    <a:pt x="832719" y="1568714"/>
                    <a:pt x="941491" y="1575686"/>
                    <a:pt x="1017724" y="1507820"/>
                  </a:cubicBezTo>
                  <a:cubicBezTo>
                    <a:pt x="1045614" y="1478536"/>
                    <a:pt x="1053516" y="1469239"/>
                    <a:pt x="1027021" y="1448786"/>
                  </a:cubicBezTo>
                  <a:cubicBezTo>
                    <a:pt x="1000990" y="1428333"/>
                    <a:pt x="984256" y="1398119"/>
                    <a:pt x="971705" y="1368369"/>
                  </a:cubicBezTo>
                  <a:cubicBezTo>
                    <a:pt x="927546" y="1266106"/>
                    <a:pt x="913136" y="1161517"/>
                    <a:pt x="930335" y="1052746"/>
                  </a:cubicBezTo>
                  <a:cubicBezTo>
                    <a:pt x="930800" y="1061578"/>
                    <a:pt x="929870" y="1070410"/>
                    <a:pt x="930335" y="1079241"/>
                  </a:cubicBezTo>
                  <a:cubicBezTo>
                    <a:pt x="929405" y="1184759"/>
                    <a:pt x="954971" y="1283769"/>
                    <a:pt x="1014005" y="1374412"/>
                  </a:cubicBezTo>
                  <a:cubicBezTo>
                    <a:pt x="1034923" y="1406951"/>
                    <a:pt x="1066996" y="1442743"/>
                    <a:pt x="1097211" y="1456223"/>
                  </a:cubicBezTo>
                  <a:cubicBezTo>
                    <a:pt x="1172514" y="1477606"/>
                    <a:pt x="1218533" y="1422755"/>
                    <a:pt x="1231084" y="1379990"/>
                  </a:cubicBezTo>
                  <a:cubicBezTo>
                    <a:pt x="1195291" y="1321886"/>
                    <a:pt x="1111621" y="1109456"/>
                    <a:pt x="1161358" y="929564"/>
                  </a:cubicBezTo>
                  <a:close/>
                  <a:moveTo>
                    <a:pt x="437609" y="544680"/>
                  </a:moveTo>
                  <a:cubicBezTo>
                    <a:pt x="430636" y="534454"/>
                    <a:pt x="423199" y="523763"/>
                    <a:pt x="416226" y="513536"/>
                  </a:cubicBezTo>
                  <a:cubicBezTo>
                    <a:pt x="390660" y="473560"/>
                    <a:pt x="392520" y="452643"/>
                    <a:pt x="433890" y="434514"/>
                  </a:cubicBezTo>
                  <a:cubicBezTo>
                    <a:pt x="478514" y="414991"/>
                    <a:pt x="507799" y="403370"/>
                    <a:pt x="553818" y="393609"/>
                  </a:cubicBezTo>
                  <a:cubicBezTo>
                    <a:pt x="595188" y="385241"/>
                    <a:pt x="599836" y="379199"/>
                    <a:pt x="609133" y="420569"/>
                  </a:cubicBezTo>
                  <a:cubicBezTo>
                    <a:pt x="612852" y="437303"/>
                    <a:pt x="619824" y="455432"/>
                    <a:pt x="615176" y="471701"/>
                  </a:cubicBezTo>
                  <a:cubicBezTo>
                    <a:pt x="593329" y="550723"/>
                    <a:pt x="500362" y="582332"/>
                    <a:pt x="437609" y="544680"/>
                  </a:cubicBezTo>
                  <a:close/>
                  <a:moveTo>
                    <a:pt x="626332" y="1487367"/>
                  </a:moveTo>
                  <a:cubicBezTo>
                    <a:pt x="625402" y="1498523"/>
                    <a:pt x="627262" y="1530132"/>
                    <a:pt x="613317" y="1535245"/>
                  </a:cubicBezTo>
                  <a:cubicBezTo>
                    <a:pt x="595653" y="1428798"/>
                    <a:pt x="619360" y="1308406"/>
                    <a:pt x="641672" y="1205212"/>
                  </a:cubicBezTo>
                  <a:cubicBezTo>
                    <a:pt x="645855" y="1188943"/>
                    <a:pt x="672351" y="1105272"/>
                    <a:pt x="672351" y="1105272"/>
                  </a:cubicBezTo>
                  <a:cubicBezTo>
                    <a:pt x="646785" y="1240075"/>
                    <a:pt x="635164" y="1379990"/>
                    <a:pt x="626332" y="1487367"/>
                  </a:cubicBezTo>
                  <a:close/>
                  <a:moveTo>
                    <a:pt x="901980" y="817539"/>
                  </a:moveTo>
                  <a:cubicBezTo>
                    <a:pt x="887105" y="820328"/>
                    <a:pt x="882922" y="789184"/>
                    <a:pt x="877808" y="773844"/>
                  </a:cubicBezTo>
                  <a:cubicBezTo>
                    <a:pt x="873625" y="761759"/>
                    <a:pt x="872695" y="751997"/>
                    <a:pt x="868976" y="738517"/>
                  </a:cubicBezTo>
                  <a:cubicBezTo>
                    <a:pt x="813196" y="806383"/>
                    <a:pt x="802505" y="802199"/>
                    <a:pt x="779263" y="748278"/>
                  </a:cubicBezTo>
                  <a:cubicBezTo>
                    <a:pt x="774150" y="736657"/>
                    <a:pt x="768107" y="741306"/>
                    <a:pt x="762064" y="746884"/>
                  </a:cubicBezTo>
                  <a:cubicBezTo>
                    <a:pt x="740217" y="763618"/>
                    <a:pt x="722553" y="783141"/>
                    <a:pt x="696057" y="783141"/>
                  </a:cubicBezTo>
                  <a:cubicBezTo>
                    <a:pt x="662589" y="782676"/>
                    <a:pt x="652363" y="740841"/>
                    <a:pt x="638883" y="714810"/>
                  </a:cubicBezTo>
                  <a:cubicBezTo>
                    <a:pt x="628656" y="725501"/>
                    <a:pt x="620754" y="732939"/>
                    <a:pt x="612852" y="742235"/>
                  </a:cubicBezTo>
                  <a:cubicBezTo>
                    <a:pt x="589145" y="772915"/>
                    <a:pt x="575200" y="771985"/>
                    <a:pt x="557072" y="736657"/>
                  </a:cubicBezTo>
                  <a:cubicBezTo>
                    <a:pt x="549169" y="722247"/>
                    <a:pt x="543126" y="706908"/>
                    <a:pt x="534295" y="688315"/>
                  </a:cubicBezTo>
                  <a:cubicBezTo>
                    <a:pt x="515701" y="709232"/>
                    <a:pt x="509658" y="722247"/>
                    <a:pt x="497108" y="745024"/>
                  </a:cubicBezTo>
                  <a:cubicBezTo>
                    <a:pt x="491530" y="754786"/>
                    <a:pt x="480838" y="764548"/>
                    <a:pt x="472471" y="760829"/>
                  </a:cubicBezTo>
                  <a:cubicBezTo>
                    <a:pt x="460851" y="755716"/>
                    <a:pt x="462245" y="745954"/>
                    <a:pt x="466429" y="737122"/>
                  </a:cubicBezTo>
                  <a:cubicBezTo>
                    <a:pt x="481768" y="701795"/>
                    <a:pt x="499432" y="675299"/>
                    <a:pt x="520350" y="646944"/>
                  </a:cubicBezTo>
                  <a:cubicBezTo>
                    <a:pt x="531506" y="632534"/>
                    <a:pt x="551494" y="633464"/>
                    <a:pt x="560325" y="654381"/>
                  </a:cubicBezTo>
                  <a:cubicBezTo>
                    <a:pt x="566833" y="669721"/>
                    <a:pt x="575200" y="695287"/>
                    <a:pt x="585427" y="709232"/>
                  </a:cubicBezTo>
                  <a:cubicBezTo>
                    <a:pt x="602161" y="694822"/>
                    <a:pt x="617965" y="677158"/>
                    <a:pt x="632375" y="661354"/>
                  </a:cubicBezTo>
                  <a:cubicBezTo>
                    <a:pt x="650039" y="641366"/>
                    <a:pt x="667703" y="644155"/>
                    <a:pt x="674675" y="672510"/>
                  </a:cubicBezTo>
                  <a:cubicBezTo>
                    <a:pt x="676070" y="677158"/>
                    <a:pt x="690479" y="719459"/>
                    <a:pt x="691874" y="724107"/>
                  </a:cubicBezTo>
                  <a:cubicBezTo>
                    <a:pt x="701171" y="748278"/>
                    <a:pt x="701171" y="739911"/>
                    <a:pt x="714186" y="728755"/>
                  </a:cubicBezTo>
                  <a:cubicBezTo>
                    <a:pt x="716510" y="726896"/>
                    <a:pt x="760670" y="689244"/>
                    <a:pt x="762529" y="687385"/>
                  </a:cubicBezTo>
                  <a:cubicBezTo>
                    <a:pt x="792279" y="659959"/>
                    <a:pt x="789954" y="665073"/>
                    <a:pt x="800181" y="686920"/>
                  </a:cubicBezTo>
                  <a:lnTo>
                    <a:pt x="818774" y="739446"/>
                  </a:lnTo>
                  <a:cubicBezTo>
                    <a:pt x="874090" y="691568"/>
                    <a:pt x="878738" y="664143"/>
                    <a:pt x="892218" y="702260"/>
                  </a:cubicBezTo>
                  <a:cubicBezTo>
                    <a:pt x="893613" y="705978"/>
                    <a:pt x="908023" y="763153"/>
                    <a:pt x="908952" y="766872"/>
                  </a:cubicBezTo>
                  <a:cubicBezTo>
                    <a:pt x="916390" y="792903"/>
                    <a:pt x="918714" y="814285"/>
                    <a:pt x="901980" y="817539"/>
                  </a:cubicBezTo>
                  <a:close/>
                  <a:moveTo>
                    <a:pt x="1009822" y="533059"/>
                  </a:moveTo>
                  <a:cubicBezTo>
                    <a:pt x="996806" y="572570"/>
                    <a:pt x="941026" y="605574"/>
                    <a:pt x="899656" y="595812"/>
                  </a:cubicBezTo>
                  <a:cubicBezTo>
                    <a:pt x="840157" y="582797"/>
                    <a:pt x="796927" y="549793"/>
                    <a:pt x="782982" y="492154"/>
                  </a:cubicBezTo>
                  <a:cubicBezTo>
                    <a:pt x="784841" y="486111"/>
                    <a:pt x="786236" y="480068"/>
                    <a:pt x="788095" y="474025"/>
                  </a:cubicBezTo>
                  <a:cubicBezTo>
                    <a:pt x="806224" y="405229"/>
                    <a:pt x="824352" y="396862"/>
                    <a:pt x="887570" y="435444"/>
                  </a:cubicBezTo>
                  <a:cubicBezTo>
                    <a:pt x="909882" y="449389"/>
                    <a:pt x="967057" y="474025"/>
                    <a:pt x="968916" y="474955"/>
                  </a:cubicBezTo>
                  <a:cubicBezTo>
                    <a:pt x="1002849" y="490759"/>
                    <a:pt x="1023302" y="491689"/>
                    <a:pt x="1009822" y="533059"/>
                  </a:cubicBezTo>
                  <a:close/>
                </a:path>
              </a:pathLst>
            </a:custGeom>
            <a:solidFill>
              <a:schemeClr val="bg1"/>
            </a:solidFill>
            <a:ln w="4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993EE-6721-4D0F-9D78-3A5919084771}"/>
              </a:ext>
            </a:extLst>
          </p:cNvPr>
          <p:cNvGrpSpPr/>
          <p:nvPr/>
        </p:nvGrpSpPr>
        <p:grpSpPr>
          <a:xfrm>
            <a:off x="3205481" y="1882808"/>
            <a:ext cx="2482732" cy="483778"/>
            <a:chOff x="2851759" y="3834561"/>
            <a:chExt cx="1800000" cy="4837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64B9F1C0-01A7-46AD-BEBA-0C5846FC3A0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D2736DD7-1C92-4942-9C9C-FCA17ED7E0C7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34D49E4-3C04-4B92-A6F2-BBF3CA983AEB}"/>
              </a:ext>
            </a:extLst>
          </p:cNvPr>
          <p:cNvSpPr txBox="1"/>
          <p:nvPr/>
        </p:nvSpPr>
        <p:spPr>
          <a:xfrm>
            <a:off x="3205481" y="2391832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9A7F7-2314-4EFC-8191-8E30A429E528}"/>
              </a:ext>
            </a:extLst>
          </p:cNvPr>
          <p:cNvGrpSpPr/>
          <p:nvPr/>
        </p:nvGrpSpPr>
        <p:grpSpPr>
          <a:xfrm>
            <a:off x="8498773" y="1882808"/>
            <a:ext cx="2482732" cy="483778"/>
            <a:chOff x="2851759" y="3834561"/>
            <a:chExt cx="1800000" cy="483778"/>
          </a:xfrm>
        </p:grpSpPr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92F109B1-5CBA-4640-8445-A7D5BADD5E3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DBEC33BD-F252-4040-BC67-2D46D34D84F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552756-1B8F-46FF-8099-A0634F9BF47F}"/>
              </a:ext>
            </a:extLst>
          </p:cNvPr>
          <p:cNvSpPr txBox="1"/>
          <p:nvPr/>
        </p:nvSpPr>
        <p:spPr>
          <a:xfrm>
            <a:off x="8498773" y="2391832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42EBE-6433-4000-A6C3-2A086DE25762}"/>
              </a:ext>
            </a:extLst>
          </p:cNvPr>
          <p:cNvGrpSpPr/>
          <p:nvPr/>
        </p:nvGrpSpPr>
        <p:grpSpPr>
          <a:xfrm>
            <a:off x="1277638" y="3380784"/>
            <a:ext cx="2484000" cy="483778"/>
            <a:chOff x="2851759" y="3834561"/>
            <a:chExt cx="1800000" cy="483778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917959A4-1DBA-4DF4-9B22-1342323EC1A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4B79FF40-F72A-48EF-BF51-944F6719F19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4AFF151-5976-46E3-87F4-94284B2AFD32}"/>
              </a:ext>
            </a:extLst>
          </p:cNvPr>
          <p:cNvSpPr txBox="1"/>
          <p:nvPr/>
        </p:nvSpPr>
        <p:spPr>
          <a:xfrm>
            <a:off x="1277638" y="3889808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12CEC2-0EEE-4B1D-A5F6-B1D3DEB10279}"/>
              </a:ext>
            </a:extLst>
          </p:cNvPr>
          <p:cNvGrpSpPr/>
          <p:nvPr/>
        </p:nvGrpSpPr>
        <p:grpSpPr>
          <a:xfrm>
            <a:off x="6527397" y="3380784"/>
            <a:ext cx="2484000" cy="483778"/>
            <a:chOff x="2851759" y="3834561"/>
            <a:chExt cx="1800000" cy="483778"/>
          </a:xfrm>
        </p:grpSpPr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DA8F18F3-E831-41B9-9DE2-B94B17C11524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3" name="Text Placeholder 5">
              <a:extLst>
                <a:ext uri="{FF2B5EF4-FFF2-40B4-BE49-F238E27FC236}">
                  <a16:creationId xmlns:a16="http://schemas.microsoft.com/office/drawing/2014/main" id="{BD5485AB-CF53-49C1-834C-76D978F236E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234F3AC-9F8D-4617-AA68-48163D662BE5}"/>
              </a:ext>
            </a:extLst>
          </p:cNvPr>
          <p:cNvSpPr txBox="1"/>
          <p:nvPr/>
        </p:nvSpPr>
        <p:spPr>
          <a:xfrm>
            <a:off x="6527397" y="3889808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9C1B62-0B01-4AED-93E7-6D983755264C}"/>
              </a:ext>
            </a:extLst>
          </p:cNvPr>
          <p:cNvGrpSpPr/>
          <p:nvPr/>
        </p:nvGrpSpPr>
        <p:grpSpPr>
          <a:xfrm>
            <a:off x="3205481" y="4901318"/>
            <a:ext cx="2482732" cy="483778"/>
            <a:chOff x="2851759" y="3834561"/>
            <a:chExt cx="1800000" cy="483778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8B70C66E-232C-494E-9A5D-72786C7B04A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7" name="Text Placeholder 5">
              <a:extLst>
                <a:ext uri="{FF2B5EF4-FFF2-40B4-BE49-F238E27FC236}">
                  <a16:creationId xmlns:a16="http://schemas.microsoft.com/office/drawing/2014/main" id="{82E5F2C2-7B6E-4FCD-A143-9293AFFA964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C9205E-59F4-49F0-8D38-7D4DE7FF3C0C}"/>
              </a:ext>
            </a:extLst>
          </p:cNvPr>
          <p:cNvSpPr txBox="1"/>
          <p:nvPr/>
        </p:nvSpPr>
        <p:spPr>
          <a:xfrm>
            <a:off x="3205481" y="5410343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039369-9199-44C7-9E82-B0808922BA8B}"/>
              </a:ext>
            </a:extLst>
          </p:cNvPr>
          <p:cNvGrpSpPr/>
          <p:nvPr/>
        </p:nvGrpSpPr>
        <p:grpSpPr>
          <a:xfrm>
            <a:off x="8498773" y="4901318"/>
            <a:ext cx="2482732" cy="483778"/>
            <a:chOff x="2851759" y="3834561"/>
            <a:chExt cx="1800000" cy="483778"/>
          </a:xfrm>
        </p:grpSpPr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F835F237-0CD3-4451-A61F-F434337C973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31" name="Text Placeholder 5">
              <a:extLst>
                <a:ext uri="{FF2B5EF4-FFF2-40B4-BE49-F238E27FC236}">
                  <a16:creationId xmlns:a16="http://schemas.microsoft.com/office/drawing/2014/main" id="{703BAEA9-0A20-432F-9112-0CC92DCD91D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C867596-B086-4A7A-AE4B-74A625FAD3F3}"/>
              </a:ext>
            </a:extLst>
          </p:cNvPr>
          <p:cNvSpPr txBox="1"/>
          <p:nvPr/>
        </p:nvSpPr>
        <p:spPr>
          <a:xfrm>
            <a:off x="8498773" y="5410343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7A35FF-02A5-43A9-B92E-7B6F405408C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B8F929-3422-4ADB-869A-79033A6D5DC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7EF3EC-74C0-4940-B7DF-12F9C05F597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CC6CC2E-AA77-419B-B69E-FECD6D21C36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59D01E5-D3B9-445C-B9D2-4B805DBFE7E0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47C0424-6343-4C91-8767-6A5EC4C372F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C00000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C00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50950C9-DF82-4398-8EF5-57763F51EB32}"/>
              </a:ext>
            </a:extLst>
          </p:cNvPr>
          <p:cNvGrpSpPr/>
          <p:nvPr/>
        </p:nvGrpSpPr>
        <p:grpSpPr>
          <a:xfrm>
            <a:off x="4235869" y="5105229"/>
            <a:ext cx="2380849" cy="1107996"/>
            <a:chOff x="5889060" y="3872747"/>
            <a:chExt cx="2527679" cy="110799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F1A6E8-F8F2-4228-A448-58189F777C8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C00000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E5688C-80FA-4352-A249-0805E72E782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51A328-3C40-4E09-BDDB-C6EF8FA126F1}"/>
              </a:ext>
            </a:extLst>
          </p:cNvPr>
          <p:cNvGrpSpPr/>
          <p:nvPr/>
        </p:nvGrpSpPr>
        <p:grpSpPr>
          <a:xfrm>
            <a:off x="6852063" y="5105229"/>
            <a:ext cx="2380849" cy="1107996"/>
            <a:chOff x="5889060" y="3872747"/>
            <a:chExt cx="2527679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16A5A8-F325-466E-A849-C8B9E2DFABB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C00000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183FFB1-AA8F-4647-882E-46944BE9406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8A59DD-F00C-4DAA-B5C2-584456A6BC67}"/>
              </a:ext>
            </a:extLst>
          </p:cNvPr>
          <p:cNvGrpSpPr/>
          <p:nvPr/>
        </p:nvGrpSpPr>
        <p:grpSpPr>
          <a:xfrm>
            <a:off x="9468256" y="5105229"/>
            <a:ext cx="2380849" cy="1107996"/>
            <a:chOff x="5889060" y="3872747"/>
            <a:chExt cx="2527679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CF0998-C917-42DA-99B9-747B4293CD6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C00000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E9FAD10-35C7-4C2C-8C65-20FBB58C36D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331926" y="483344"/>
            <a:ext cx="5473383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altLang="ko-KR" sz="54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 smtClean="0">
                <a:solidFill>
                  <a:srgbClr val="C00000"/>
                </a:solidFill>
              </a:rPr>
              <a:t>Our Team Style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-85725" y="3819353"/>
            <a:ext cx="7345363" cy="3028951"/>
          </a:xfrm>
          <a:custGeom>
            <a:avLst/>
            <a:gdLst>
              <a:gd name="T0" fmla="*/ 136 w 1956"/>
              <a:gd name="T1" fmla="*/ 2 h 805"/>
              <a:gd name="T2" fmla="*/ 353 w 1956"/>
              <a:gd name="T3" fmla="*/ 419 h 805"/>
              <a:gd name="T4" fmla="*/ 648 w 1956"/>
              <a:gd name="T5" fmla="*/ 562 h 805"/>
              <a:gd name="T6" fmla="*/ 736 w 1956"/>
              <a:gd name="T7" fmla="*/ 638 h 805"/>
              <a:gd name="T8" fmla="*/ 924 w 1956"/>
              <a:gd name="T9" fmla="*/ 695 h 805"/>
              <a:gd name="T10" fmla="*/ 1326 w 1956"/>
              <a:gd name="T11" fmla="*/ 708 h 805"/>
              <a:gd name="T12" fmla="*/ 1674 w 1956"/>
              <a:gd name="T13" fmla="*/ 734 h 805"/>
              <a:gd name="T14" fmla="*/ 1956 w 1956"/>
              <a:gd name="T15" fmla="*/ 754 h 805"/>
              <a:gd name="T16" fmla="*/ 230 w 1956"/>
              <a:gd name="T17" fmla="*/ 801 h 805"/>
              <a:gd name="T18" fmla="*/ 104 w 1956"/>
              <a:gd name="T19" fmla="*/ 785 h 805"/>
              <a:gd name="T20" fmla="*/ 39 w 1956"/>
              <a:gd name="T21" fmla="*/ 715 h 805"/>
              <a:gd name="T22" fmla="*/ 6 w 1956"/>
              <a:gd name="T23" fmla="*/ 474 h 805"/>
              <a:gd name="T24" fmla="*/ 48 w 1956"/>
              <a:gd name="T25" fmla="*/ 143 h 805"/>
              <a:gd name="T26" fmla="*/ 85 w 1956"/>
              <a:gd name="T27" fmla="*/ 0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56" h="805">
                <a:moveTo>
                  <a:pt x="136" y="2"/>
                </a:moveTo>
                <a:cubicBezTo>
                  <a:pt x="169" y="159"/>
                  <a:pt x="219" y="330"/>
                  <a:pt x="353" y="419"/>
                </a:cubicBezTo>
                <a:cubicBezTo>
                  <a:pt x="444" y="480"/>
                  <a:pt x="561" y="495"/>
                  <a:pt x="648" y="562"/>
                </a:cubicBezTo>
                <a:cubicBezTo>
                  <a:pt x="679" y="585"/>
                  <a:pt x="704" y="615"/>
                  <a:pt x="736" y="638"/>
                </a:cubicBezTo>
                <a:cubicBezTo>
                  <a:pt x="791" y="675"/>
                  <a:pt x="858" y="689"/>
                  <a:pt x="924" y="695"/>
                </a:cubicBezTo>
                <a:cubicBezTo>
                  <a:pt x="1057" y="709"/>
                  <a:pt x="1192" y="699"/>
                  <a:pt x="1326" y="708"/>
                </a:cubicBezTo>
                <a:cubicBezTo>
                  <a:pt x="1442" y="716"/>
                  <a:pt x="1558" y="739"/>
                  <a:pt x="1674" y="734"/>
                </a:cubicBezTo>
                <a:cubicBezTo>
                  <a:pt x="1770" y="730"/>
                  <a:pt x="1872" y="709"/>
                  <a:pt x="1956" y="754"/>
                </a:cubicBezTo>
                <a:cubicBezTo>
                  <a:pt x="1381" y="756"/>
                  <a:pt x="805" y="772"/>
                  <a:pt x="230" y="801"/>
                </a:cubicBezTo>
                <a:cubicBezTo>
                  <a:pt x="188" y="803"/>
                  <a:pt x="142" y="805"/>
                  <a:pt x="104" y="785"/>
                </a:cubicBezTo>
                <a:cubicBezTo>
                  <a:pt x="76" y="769"/>
                  <a:pt x="54" y="743"/>
                  <a:pt x="39" y="715"/>
                </a:cubicBezTo>
                <a:cubicBezTo>
                  <a:pt x="1" y="642"/>
                  <a:pt x="0" y="556"/>
                  <a:pt x="6" y="474"/>
                </a:cubicBezTo>
                <a:cubicBezTo>
                  <a:pt x="14" y="363"/>
                  <a:pt x="31" y="253"/>
                  <a:pt x="48" y="143"/>
                </a:cubicBezTo>
                <a:cubicBezTo>
                  <a:pt x="55" y="94"/>
                  <a:pt x="63" y="44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softEdge rad="2032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rot="10800000">
            <a:off x="4875212" y="11953"/>
            <a:ext cx="7345363" cy="3028951"/>
          </a:xfrm>
          <a:custGeom>
            <a:avLst/>
            <a:gdLst>
              <a:gd name="T0" fmla="*/ 136 w 1956"/>
              <a:gd name="T1" fmla="*/ 2 h 805"/>
              <a:gd name="T2" fmla="*/ 353 w 1956"/>
              <a:gd name="T3" fmla="*/ 419 h 805"/>
              <a:gd name="T4" fmla="*/ 648 w 1956"/>
              <a:gd name="T5" fmla="*/ 562 h 805"/>
              <a:gd name="T6" fmla="*/ 736 w 1956"/>
              <a:gd name="T7" fmla="*/ 638 h 805"/>
              <a:gd name="T8" fmla="*/ 924 w 1956"/>
              <a:gd name="T9" fmla="*/ 695 h 805"/>
              <a:gd name="T10" fmla="*/ 1326 w 1956"/>
              <a:gd name="T11" fmla="*/ 708 h 805"/>
              <a:gd name="T12" fmla="*/ 1674 w 1956"/>
              <a:gd name="T13" fmla="*/ 734 h 805"/>
              <a:gd name="T14" fmla="*/ 1956 w 1956"/>
              <a:gd name="T15" fmla="*/ 754 h 805"/>
              <a:gd name="T16" fmla="*/ 230 w 1956"/>
              <a:gd name="T17" fmla="*/ 801 h 805"/>
              <a:gd name="T18" fmla="*/ 104 w 1956"/>
              <a:gd name="T19" fmla="*/ 785 h 805"/>
              <a:gd name="T20" fmla="*/ 39 w 1956"/>
              <a:gd name="T21" fmla="*/ 715 h 805"/>
              <a:gd name="T22" fmla="*/ 6 w 1956"/>
              <a:gd name="T23" fmla="*/ 474 h 805"/>
              <a:gd name="T24" fmla="*/ 48 w 1956"/>
              <a:gd name="T25" fmla="*/ 143 h 805"/>
              <a:gd name="T26" fmla="*/ 85 w 1956"/>
              <a:gd name="T27" fmla="*/ 0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56" h="805">
                <a:moveTo>
                  <a:pt x="136" y="2"/>
                </a:moveTo>
                <a:cubicBezTo>
                  <a:pt x="169" y="159"/>
                  <a:pt x="219" y="330"/>
                  <a:pt x="353" y="419"/>
                </a:cubicBezTo>
                <a:cubicBezTo>
                  <a:pt x="444" y="480"/>
                  <a:pt x="561" y="495"/>
                  <a:pt x="648" y="562"/>
                </a:cubicBezTo>
                <a:cubicBezTo>
                  <a:pt x="679" y="585"/>
                  <a:pt x="704" y="615"/>
                  <a:pt x="736" y="638"/>
                </a:cubicBezTo>
                <a:cubicBezTo>
                  <a:pt x="791" y="675"/>
                  <a:pt x="858" y="689"/>
                  <a:pt x="924" y="695"/>
                </a:cubicBezTo>
                <a:cubicBezTo>
                  <a:pt x="1057" y="709"/>
                  <a:pt x="1192" y="699"/>
                  <a:pt x="1326" y="708"/>
                </a:cubicBezTo>
                <a:cubicBezTo>
                  <a:pt x="1442" y="716"/>
                  <a:pt x="1558" y="739"/>
                  <a:pt x="1674" y="734"/>
                </a:cubicBezTo>
                <a:cubicBezTo>
                  <a:pt x="1770" y="730"/>
                  <a:pt x="1872" y="709"/>
                  <a:pt x="1956" y="754"/>
                </a:cubicBezTo>
                <a:cubicBezTo>
                  <a:pt x="1381" y="756"/>
                  <a:pt x="805" y="772"/>
                  <a:pt x="230" y="801"/>
                </a:cubicBezTo>
                <a:cubicBezTo>
                  <a:pt x="188" y="803"/>
                  <a:pt x="142" y="805"/>
                  <a:pt x="104" y="785"/>
                </a:cubicBezTo>
                <a:cubicBezTo>
                  <a:pt x="76" y="769"/>
                  <a:pt x="54" y="743"/>
                  <a:pt x="39" y="715"/>
                </a:cubicBezTo>
                <a:cubicBezTo>
                  <a:pt x="1" y="642"/>
                  <a:pt x="0" y="556"/>
                  <a:pt x="6" y="474"/>
                </a:cubicBezTo>
                <a:cubicBezTo>
                  <a:pt x="14" y="363"/>
                  <a:pt x="31" y="253"/>
                  <a:pt x="48" y="143"/>
                </a:cubicBezTo>
                <a:cubicBezTo>
                  <a:pt x="55" y="94"/>
                  <a:pt x="63" y="44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softEdge rad="2032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7" y="1693713"/>
            <a:ext cx="3938717" cy="52382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84906" y="3435306"/>
            <a:ext cx="2093441" cy="107899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95766" y="3189525"/>
            <a:ext cx="2093441" cy="107899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74798" y="3380510"/>
            <a:ext cx="2093441" cy="10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4340" y="757590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1" name="Grupo 60"/>
          <p:cNvGrpSpPr/>
          <p:nvPr/>
        </p:nvGrpSpPr>
        <p:grpSpPr>
          <a:xfrm>
            <a:off x="9405264" y="3259238"/>
            <a:ext cx="1908015" cy="2574503"/>
            <a:chOff x="13881101" y="1146176"/>
            <a:chExt cx="3908425" cy="5273675"/>
          </a:xfrm>
          <a:solidFill>
            <a:schemeClr val="tx1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13881101" y="1146176"/>
              <a:ext cx="3908425" cy="5273675"/>
            </a:xfrm>
            <a:custGeom>
              <a:avLst/>
              <a:gdLst>
                <a:gd name="T0" fmla="*/ 811 w 1683"/>
                <a:gd name="T1" fmla="*/ 16 h 2272"/>
                <a:gd name="T2" fmla="*/ 1109 w 1683"/>
                <a:gd name="T3" fmla="*/ 351 h 2272"/>
                <a:gd name="T4" fmla="*/ 1116 w 1683"/>
                <a:gd name="T5" fmla="*/ 498 h 2272"/>
                <a:gd name="T6" fmla="*/ 1080 w 1683"/>
                <a:gd name="T7" fmla="*/ 589 h 2272"/>
                <a:gd name="T8" fmla="*/ 1220 w 1683"/>
                <a:gd name="T9" fmla="*/ 694 h 2272"/>
                <a:gd name="T10" fmla="*/ 1576 w 1683"/>
                <a:gd name="T11" fmla="*/ 1182 h 2272"/>
                <a:gd name="T12" fmla="*/ 1573 w 1683"/>
                <a:gd name="T13" fmla="*/ 1742 h 2272"/>
                <a:gd name="T14" fmla="*/ 1429 w 1683"/>
                <a:gd name="T15" fmla="*/ 1742 h 2272"/>
                <a:gd name="T16" fmla="*/ 1291 w 1683"/>
                <a:gd name="T17" fmla="*/ 1705 h 2272"/>
                <a:gd name="T18" fmla="*/ 1319 w 1683"/>
                <a:gd name="T19" fmla="*/ 2171 h 2272"/>
                <a:gd name="T20" fmla="*/ 1175 w 1683"/>
                <a:gd name="T21" fmla="*/ 2162 h 2272"/>
                <a:gd name="T22" fmla="*/ 773 w 1683"/>
                <a:gd name="T23" fmla="*/ 1756 h 2272"/>
                <a:gd name="T24" fmla="*/ 684 w 1683"/>
                <a:gd name="T25" fmla="*/ 1978 h 2272"/>
                <a:gd name="T26" fmla="*/ 635 w 1683"/>
                <a:gd name="T27" fmla="*/ 1746 h 2272"/>
                <a:gd name="T28" fmla="*/ 528 w 1683"/>
                <a:gd name="T29" fmla="*/ 1677 h 2272"/>
                <a:gd name="T30" fmla="*/ 379 w 1683"/>
                <a:gd name="T31" fmla="*/ 1745 h 2272"/>
                <a:gd name="T32" fmla="*/ 279 w 1683"/>
                <a:gd name="T33" fmla="*/ 1703 h 2272"/>
                <a:gd name="T34" fmla="*/ 123 w 1683"/>
                <a:gd name="T35" fmla="*/ 2001 h 2272"/>
                <a:gd name="T36" fmla="*/ 61 w 1683"/>
                <a:gd name="T37" fmla="*/ 1699 h 2272"/>
                <a:gd name="T38" fmla="*/ 269 w 1683"/>
                <a:gd name="T39" fmla="*/ 1012 h 2272"/>
                <a:gd name="T40" fmla="*/ 634 w 1683"/>
                <a:gd name="T41" fmla="*/ 603 h 2272"/>
                <a:gd name="T42" fmla="*/ 592 w 1683"/>
                <a:gd name="T43" fmla="*/ 548 h 2272"/>
                <a:gd name="T44" fmla="*/ 589 w 1683"/>
                <a:gd name="T45" fmla="*/ 451 h 2272"/>
                <a:gd name="T46" fmla="*/ 599 w 1683"/>
                <a:gd name="T47" fmla="*/ 283 h 2272"/>
                <a:gd name="T48" fmla="*/ 1017 w 1683"/>
                <a:gd name="T49" fmla="*/ 1579 h 2272"/>
                <a:gd name="T50" fmla="*/ 1207 w 1683"/>
                <a:gd name="T51" fmla="*/ 1237 h 2272"/>
                <a:gd name="T52" fmla="*/ 1218 w 1683"/>
                <a:gd name="T53" fmla="*/ 1316 h 2272"/>
                <a:gd name="T54" fmla="*/ 1281 w 1683"/>
                <a:gd name="T55" fmla="*/ 1327 h 2272"/>
                <a:gd name="T56" fmla="*/ 1396 w 1683"/>
                <a:gd name="T57" fmla="*/ 1520 h 2272"/>
                <a:gd name="T58" fmla="*/ 1626 w 1683"/>
                <a:gd name="T59" fmla="*/ 1361 h 2272"/>
                <a:gd name="T60" fmla="*/ 1410 w 1683"/>
                <a:gd name="T61" fmla="*/ 1283 h 2272"/>
                <a:gd name="T62" fmla="*/ 1111 w 1683"/>
                <a:gd name="T63" fmla="*/ 870 h 2272"/>
                <a:gd name="T64" fmla="*/ 851 w 1683"/>
                <a:gd name="T65" fmla="*/ 940 h 2272"/>
                <a:gd name="T66" fmla="*/ 852 w 1683"/>
                <a:gd name="T67" fmla="*/ 1139 h 2272"/>
                <a:gd name="T68" fmla="*/ 837 w 1683"/>
                <a:gd name="T69" fmla="*/ 1372 h 2272"/>
                <a:gd name="T70" fmla="*/ 613 w 1683"/>
                <a:gd name="T71" fmla="*/ 472 h 2272"/>
                <a:gd name="T72" fmla="*/ 1065 w 1683"/>
                <a:gd name="T73" fmla="*/ 592 h 2272"/>
                <a:gd name="T74" fmla="*/ 996 w 1683"/>
                <a:gd name="T75" fmla="*/ 208 h 2272"/>
                <a:gd name="T76" fmla="*/ 438 w 1683"/>
                <a:gd name="T77" fmla="*/ 1117 h 2272"/>
                <a:gd name="T78" fmla="*/ 704 w 1683"/>
                <a:gd name="T79" fmla="*/ 1267 h 2272"/>
                <a:gd name="T80" fmla="*/ 706 w 1683"/>
                <a:gd name="T81" fmla="*/ 1200 h 2272"/>
                <a:gd name="T82" fmla="*/ 512 w 1683"/>
                <a:gd name="T83" fmla="*/ 1031 h 2272"/>
                <a:gd name="T84" fmla="*/ 701 w 1683"/>
                <a:gd name="T85" fmla="*/ 1304 h 2272"/>
                <a:gd name="T86" fmla="*/ 739 w 1683"/>
                <a:gd name="T87" fmla="*/ 1619 h 2272"/>
                <a:gd name="T88" fmla="*/ 987 w 1683"/>
                <a:gd name="T89" fmla="*/ 1690 h 2272"/>
                <a:gd name="T90" fmla="*/ 895 w 1683"/>
                <a:gd name="T91" fmla="*/ 1840 h 2272"/>
                <a:gd name="T92" fmla="*/ 1317 w 1683"/>
                <a:gd name="T93" fmla="*/ 2217 h 2272"/>
                <a:gd name="T94" fmla="*/ 910 w 1683"/>
                <a:gd name="T95" fmla="*/ 859 h 2272"/>
                <a:gd name="T96" fmla="*/ 1095 w 1683"/>
                <a:gd name="T97" fmla="*/ 383 h 2272"/>
                <a:gd name="T98" fmla="*/ 986 w 1683"/>
                <a:gd name="T99" fmla="*/ 115 h 2272"/>
                <a:gd name="T100" fmla="*/ 827 w 1683"/>
                <a:gd name="T101" fmla="*/ 76 h 2272"/>
                <a:gd name="T102" fmla="*/ 988 w 1683"/>
                <a:gd name="T103" fmla="*/ 171 h 2272"/>
                <a:gd name="T104" fmla="*/ 1176 w 1683"/>
                <a:gd name="T105" fmla="*/ 1580 h 2272"/>
                <a:gd name="T106" fmla="*/ 719 w 1683"/>
                <a:gd name="T107" fmla="*/ 858 h 2272"/>
                <a:gd name="T108" fmla="*/ 1149 w 1683"/>
                <a:gd name="T109" fmla="*/ 1784 h 2272"/>
                <a:gd name="T110" fmla="*/ 771 w 1683"/>
                <a:gd name="T111" fmla="*/ 1059 h 2272"/>
                <a:gd name="T112" fmla="*/ 803 w 1683"/>
                <a:gd name="T113" fmla="*/ 1170 h 2272"/>
                <a:gd name="T114" fmla="*/ 763 w 1683"/>
                <a:gd name="T115" fmla="*/ 1037 h 2272"/>
                <a:gd name="T116" fmla="*/ 1033 w 1683"/>
                <a:gd name="T117" fmla="*/ 1700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3" h="2272">
                  <a:moveTo>
                    <a:pt x="594" y="279"/>
                  </a:moveTo>
                  <a:cubicBezTo>
                    <a:pt x="608" y="261"/>
                    <a:pt x="627" y="243"/>
                    <a:pt x="633" y="222"/>
                  </a:cubicBezTo>
                  <a:cubicBezTo>
                    <a:pt x="639" y="200"/>
                    <a:pt x="657" y="186"/>
                    <a:pt x="664" y="165"/>
                  </a:cubicBezTo>
                  <a:cubicBezTo>
                    <a:pt x="649" y="181"/>
                    <a:pt x="635" y="196"/>
                    <a:pt x="621" y="212"/>
                  </a:cubicBezTo>
                  <a:cubicBezTo>
                    <a:pt x="620" y="211"/>
                    <a:pt x="619" y="211"/>
                    <a:pt x="618" y="210"/>
                  </a:cubicBezTo>
                  <a:cubicBezTo>
                    <a:pt x="620" y="206"/>
                    <a:pt x="622" y="203"/>
                    <a:pt x="624" y="199"/>
                  </a:cubicBezTo>
                  <a:cubicBezTo>
                    <a:pt x="638" y="175"/>
                    <a:pt x="651" y="151"/>
                    <a:pt x="665" y="127"/>
                  </a:cubicBezTo>
                  <a:cubicBezTo>
                    <a:pt x="667" y="125"/>
                    <a:pt x="668" y="121"/>
                    <a:pt x="670" y="119"/>
                  </a:cubicBezTo>
                  <a:cubicBezTo>
                    <a:pt x="696" y="96"/>
                    <a:pt x="723" y="74"/>
                    <a:pt x="748" y="51"/>
                  </a:cubicBezTo>
                  <a:cubicBezTo>
                    <a:pt x="766" y="33"/>
                    <a:pt x="785" y="21"/>
                    <a:pt x="811" y="16"/>
                  </a:cubicBezTo>
                  <a:cubicBezTo>
                    <a:pt x="834" y="11"/>
                    <a:pt x="855" y="0"/>
                    <a:pt x="878" y="12"/>
                  </a:cubicBezTo>
                  <a:cubicBezTo>
                    <a:pt x="881" y="13"/>
                    <a:pt x="885" y="14"/>
                    <a:pt x="887" y="16"/>
                  </a:cubicBezTo>
                  <a:cubicBezTo>
                    <a:pt x="912" y="38"/>
                    <a:pt x="937" y="60"/>
                    <a:pt x="962" y="82"/>
                  </a:cubicBezTo>
                  <a:cubicBezTo>
                    <a:pt x="981" y="98"/>
                    <a:pt x="998" y="114"/>
                    <a:pt x="1017" y="130"/>
                  </a:cubicBezTo>
                  <a:cubicBezTo>
                    <a:pt x="1021" y="133"/>
                    <a:pt x="1030" y="132"/>
                    <a:pt x="1039" y="133"/>
                  </a:cubicBezTo>
                  <a:cubicBezTo>
                    <a:pt x="1044" y="142"/>
                    <a:pt x="1047" y="158"/>
                    <a:pt x="1056" y="166"/>
                  </a:cubicBezTo>
                  <a:cubicBezTo>
                    <a:pt x="1082" y="187"/>
                    <a:pt x="1078" y="221"/>
                    <a:pt x="1096" y="246"/>
                  </a:cubicBezTo>
                  <a:cubicBezTo>
                    <a:pt x="1103" y="256"/>
                    <a:pt x="1106" y="269"/>
                    <a:pt x="1094" y="282"/>
                  </a:cubicBezTo>
                  <a:cubicBezTo>
                    <a:pt x="1090" y="287"/>
                    <a:pt x="1094" y="303"/>
                    <a:pt x="1099" y="312"/>
                  </a:cubicBezTo>
                  <a:cubicBezTo>
                    <a:pt x="1106" y="325"/>
                    <a:pt x="1116" y="335"/>
                    <a:pt x="1109" y="351"/>
                  </a:cubicBezTo>
                  <a:cubicBezTo>
                    <a:pt x="1107" y="355"/>
                    <a:pt x="1112" y="363"/>
                    <a:pt x="1115" y="369"/>
                  </a:cubicBezTo>
                  <a:cubicBezTo>
                    <a:pt x="1122" y="383"/>
                    <a:pt x="1129" y="397"/>
                    <a:pt x="1138" y="415"/>
                  </a:cubicBezTo>
                  <a:cubicBezTo>
                    <a:pt x="1145" y="419"/>
                    <a:pt x="1158" y="425"/>
                    <a:pt x="1171" y="431"/>
                  </a:cubicBezTo>
                  <a:cubicBezTo>
                    <a:pt x="1170" y="432"/>
                    <a:pt x="1170" y="433"/>
                    <a:pt x="1169" y="434"/>
                  </a:cubicBezTo>
                  <a:cubicBezTo>
                    <a:pt x="1160" y="433"/>
                    <a:pt x="1148" y="428"/>
                    <a:pt x="1143" y="432"/>
                  </a:cubicBezTo>
                  <a:cubicBezTo>
                    <a:pt x="1137" y="437"/>
                    <a:pt x="1136" y="449"/>
                    <a:pt x="1133" y="460"/>
                  </a:cubicBezTo>
                  <a:cubicBezTo>
                    <a:pt x="1131" y="459"/>
                    <a:pt x="1127" y="458"/>
                    <a:pt x="1118" y="457"/>
                  </a:cubicBezTo>
                  <a:cubicBezTo>
                    <a:pt x="1123" y="476"/>
                    <a:pt x="1127" y="492"/>
                    <a:pt x="1131" y="509"/>
                  </a:cubicBezTo>
                  <a:cubicBezTo>
                    <a:pt x="1127" y="505"/>
                    <a:pt x="1124" y="501"/>
                    <a:pt x="1120" y="497"/>
                  </a:cubicBezTo>
                  <a:cubicBezTo>
                    <a:pt x="1119" y="497"/>
                    <a:pt x="1118" y="498"/>
                    <a:pt x="1116" y="498"/>
                  </a:cubicBezTo>
                  <a:cubicBezTo>
                    <a:pt x="1118" y="506"/>
                    <a:pt x="1119" y="514"/>
                    <a:pt x="1122" y="522"/>
                  </a:cubicBezTo>
                  <a:cubicBezTo>
                    <a:pt x="1124" y="529"/>
                    <a:pt x="1129" y="535"/>
                    <a:pt x="1131" y="543"/>
                  </a:cubicBezTo>
                  <a:cubicBezTo>
                    <a:pt x="1124" y="536"/>
                    <a:pt x="1118" y="528"/>
                    <a:pt x="1111" y="521"/>
                  </a:cubicBezTo>
                  <a:cubicBezTo>
                    <a:pt x="1110" y="521"/>
                    <a:pt x="1108" y="522"/>
                    <a:pt x="1107" y="522"/>
                  </a:cubicBezTo>
                  <a:cubicBezTo>
                    <a:pt x="1108" y="545"/>
                    <a:pt x="1109" y="567"/>
                    <a:pt x="1111" y="587"/>
                  </a:cubicBezTo>
                  <a:cubicBezTo>
                    <a:pt x="1111" y="588"/>
                    <a:pt x="1107" y="584"/>
                    <a:pt x="1099" y="577"/>
                  </a:cubicBezTo>
                  <a:cubicBezTo>
                    <a:pt x="1103" y="589"/>
                    <a:pt x="1105" y="596"/>
                    <a:pt x="1109" y="607"/>
                  </a:cubicBezTo>
                  <a:cubicBezTo>
                    <a:pt x="1102" y="600"/>
                    <a:pt x="1098" y="596"/>
                    <a:pt x="1092" y="591"/>
                  </a:cubicBezTo>
                  <a:cubicBezTo>
                    <a:pt x="1089" y="596"/>
                    <a:pt x="1087" y="601"/>
                    <a:pt x="1083" y="608"/>
                  </a:cubicBezTo>
                  <a:cubicBezTo>
                    <a:pt x="1082" y="600"/>
                    <a:pt x="1081" y="594"/>
                    <a:pt x="1080" y="589"/>
                  </a:cubicBezTo>
                  <a:cubicBezTo>
                    <a:pt x="1079" y="588"/>
                    <a:pt x="1077" y="588"/>
                    <a:pt x="1075" y="587"/>
                  </a:cubicBezTo>
                  <a:cubicBezTo>
                    <a:pt x="1073" y="594"/>
                    <a:pt x="1070" y="600"/>
                    <a:pt x="1070" y="606"/>
                  </a:cubicBezTo>
                  <a:cubicBezTo>
                    <a:pt x="1069" y="630"/>
                    <a:pt x="1070" y="653"/>
                    <a:pt x="1069" y="676"/>
                  </a:cubicBezTo>
                  <a:cubicBezTo>
                    <a:pt x="1068" y="694"/>
                    <a:pt x="1075" y="699"/>
                    <a:pt x="1092" y="695"/>
                  </a:cubicBezTo>
                  <a:cubicBezTo>
                    <a:pt x="1113" y="691"/>
                    <a:pt x="1134" y="689"/>
                    <a:pt x="1155" y="687"/>
                  </a:cubicBezTo>
                  <a:cubicBezTo>
                    <a:pt x="1163" y="686"/>
                    <a:pt x="1170" y="687"/>
                    <a:pt x="1177" y="688"/>
                  </a:cubicBezTo>
                  <a:cubicBezTo>
                    <a:pt x="1167" y="693"/>
                    <a:pt x="1158" y="699"/>
                    <a:pt x="1149" y="705"/>
                  </a:cubicBezTo>
                  <a:cubicBezTo>
                    <a:pt x="1156" y="714"/>
                    <a:pt x="1163" y="723"/>
                    <a:pt x="1169" y="731"/>
                  </a:cubicBezTo>
                  <a:cubicBezTo>
                    <a:pt x="1185" y="718"/>
                    <a:pt x="1200" y="705"/>
                    <a:pt x="1216" y="691"/>
                  </a:cubicBezTo>
                  <a:cubicBezTo>
                    <a:pt x="1217" y="692"/>
                    <a:pt x="1219" y="693"/>
                    <a:pt x="1220" y="694"/>
                  </a:cubicBezTo>
                  <a:cubicBezTo>
                    <a:pt x="1219" y="697"/>
                    <a:pt x="1218" y="703"/>
                    <a:pt x="1214" y="705"/>
                  </a:cubicBezTo>
                  <a:cubicBezTo>
                    <a:pt x="1196" y="715"/>
                    <a:pt x="1187" y="731"/>
                    <a:pt x="1178" y="750"/>
                  </a:cubicBezTo>
                  <a:cubicBezTo>
                    <a:pt x="1166" y="779"/>
                    <a:pt x="1152" y="807"/>
                    <a:pt x="1137" y="834"/>
                  </a:cubicBezTo>
                  <a:cubicBezTo>
                    <a:pt x="1123" y="859"/>
                    <a:pt x="1128" y="875"/>
                    <a:pt x="1156" y="876"/>
                  </a:cubicBezTo>
                  <a:cubicBezTo>
                    <a:pt x="1183" y="876"/>
                    <a:pt x="1204" y="887"/>
                    <a:pt x="1226" y="898"/>
                  </a:cubicBezTo>
                  <a:cubicBezTo>
                    <a:pt x="1235" y="902"/>
                    <a:pt x="1246" y="906"/>
                    <a:pt x="1256" y="907"/>
                  </a:cubicBezTo>
                  <a:cubicBezTo>
                    <a:pt x="1310" y="914"/>
                    <a:pt x="1360" y="932"/>
                    <a:pt x="1406" y="963"/>
                  </a:cubicBezTo>
                  <a:cubicBezTo>
                    <a:pt x="1424" y="976"/>
                    <a:pt x="1446" y="983"/>
                    <a:pt x="1465" y="996"/>
                  </a:cubicBezTo>
                  <a:cubicBezTo>
                    <a:pt x="1480" y="1007"/>
                    <a:pt x="1497" y="1019"/>
                    <a:pt x="1506" y="1035"/>
                  </a:cubicBezTo>
                  <a:cubicBezTo>
                    <a:pt x="1532" y="1083"/>
                    <a:pt x="1555" y="1132"/>
                    <a:pt x="1576" y="1182"/>
                  </a:cubicBezTo>
                  <a:cubicBezTo>
                    <a:pt x="1600" y="1239"/>
                    <a:pt x="1620" y="1298"/>
                    <a:pt x="1642" y="1356"/>
                  </a:cubicBezTo>
                  <a:cubicBezTo>
                    <a:pt x="1677" y="1444"/>
                    <a:pt x="1683" y="1535"/>
                    <a:pt x="1656" y="1626"/>
                  </a:cubicBezTo>
                  <a:cubicBezTo>
                    <a:pt x="1642" y="1671"/>
                    <a:pt x="1638" y="1716"/>
                    <a:pt x="1641" y="1762"/>
                  </a:cubicBezTo>
                  <a:cubicBezTo>
                    <a:pt x="1642" y="1768"/>
                    <a:pt x="1641" y="1775"/>
                    <a:pt x="1641" y="1781"/>
                  </a:cubicBezTo>
                  <a:cubicBezTo>
                    <a:pt x="1639" y="1782"/>
                    <a:pt x="1638" y="1782"/>
                    <a:pt x="1636" y="1782"/>
                  </a:cubicBezTo>
                  <a:cubicBezTo>
                    <a:pt x="1634" y="1774"/>
                    <a:pt x="1632" y="1766"/>
                    <a:pt x="1632" y="1758"/>
                  </a:cubicBezTo>
                  <a:cubicBezTo>
                    <a:pt x="1632" y="1740"/>
                    <a:pt x="1634" y="1722"/>
                    <a:pt x="1633" y="1704"/>
                  </a:cubicBezTo>
                  <a:cubicBezTo>
                    <a:pt x="1632" y="1689"/>
                    <a:pt x="1629" y="1672"/>
                    <a:pt x="1611" y="1670"/>
                  </a:cubicBezTo>
                  <a:cubicBezTo>
                    <a:pt x="1594" y="1667"/>
                    <a:pt x="1585" y="1681"/>
                    <a:pt x="1581" y="1695"/>
                  </a:cubicBezTo>
                  <a:cubicBezTo>
                    <a:pt x="1577" y="1711"/>
                    <a:pt x="1573" y="1727"/>
                    <a:pt x="1573" y="1742"/>
                  </a:cubicBezTo>
                  <a:cubicBezTo>
                    <a:pt x="1573" y="1819"/>
                    <a:pt x="1576" y="1895"/>
                    <a:pt x="1577" y="1972"/>
                  </a:cubicBezTo>
                  <a:cubicBezTo>
                    <a:pt x="1577" y="1981"/>
                    <a:pt x="1576" y="1991"/>
                    <a:pt x="1575" y="2000"/>
                  </a:cubicBezTo>
                  <a:cubicBezTo>
                    <a:pt x="1572" y="2000"/>
                    <a:pt x="1569" y="2001"/>
                    <a:pt x="1567" y="2001"/>
                  </a:cubicBezTo>
                  <a:cubicBezTo>
                    <a:pt x="1565" y="1990"/>
                    <a:pt x="1562" y="1980"/>
                    <a:pt x="1562" y="1970"/>
                  </a:cubicBezTo>
                  <a:cubicBezTo>
                    <a:pt x="1563" y="1896"/>
                    <a:pt x="1565" y="1822"/>
                    <a:pt x="1565" y="1748"/>
                  </a:cubicBezTo>
                  <a:cubicBezTo>
                    <a:pt x="1565" y="1736"/>
                    <a:pt x="1562" y="1724"/>
                    <a:pt x="1557" y="1714"/>
                  </a:cubicBezTo>
                  <a:cubicBezTo>
                    <a:pt x="1547" y="1692"/>
                    <a:pt x="1530" y="1690"/>
                    <a:pt x="1515" y="1708"/>
                  </a:cubicBezTo>
                  <a:cubicBezTo>
                    <a:pt x="1507" y="1719"/>
                    <a:pt x="1500" y="1731"/>
                    <a:pt x="1493" y="1741"/>
                  </a:cubicBezTo>
                  <a:cubicBezTo>
                    <a:pt x="1473" y="1769"/>
                    <a:pt x="1457" y="1770"/>
                    <a:pt x="1433" y="1746"/>
                  </a:cubicBezTo>
                  <a:cubicBezTo>
                    <a:pt x="1431" y="1745"/>
                    <a:pt x="1430" y="1743"/>
                    <a:pt x="1429" y="1742"/>
                  </a:cubicBezTo>
                  <a:cubicBezTo>
                    <a:pt x="1420" y="1734"/>
                    <a:pt x="1411" y="1728"/>
                    <a:pt x="1402" y="1721"/>
                  </a:cubicBezTo>
                  <a:cubicBezTo>
                    <a:pt x="1395" y="1731"/>
                    <a:pt x="1384" y="1742"/>
                    <a:pt x="1383" y="1753"/>
                  </a:cubicBezTo>
                  <a:cubicBezTo>
                    <a:pt x="1378" y="1791"/>
                    <a:pt x="1375" y="1829"/>
                    <a:pt x="1375" y="1867"/>
                  </a:cubicBezTo>
                  <a:cubicBezTo>
                    <a:pt x="1376" y="1955"/>
                    <a:pt x="1378" y="2044"/>
                    <a:pt x="1380" y="2133"/>
                  </a:cubicBezTo>
                  <a:cubicBezTo>
                    <a:pt x="1380" y="2142"/>
                    <a:pt x="1379" y="2152"/>
                    <a:pt x="1378" y="2164"/>
                  </a:cubicBezTo>
                  <a:cubicBezTo>
                    <a:pt x="1358" y="2154"/>
                    <a:pt x="1362" y="2139"/>
                    <a:pt x="1362" y="2126"/>
                  </a:cubicBezTo>
                  <a:cubicBezTo>
                    <a:pt x="1364" y="2039"/>
                    <a:pt x="1368" y="1951"/>
                    <a:pt x="1368" y="1864"/>
                  </a:cubicBezTo>
                  <a:cubicBezTo>
                    <a:pt x="1368" y="1824"/>
                    <a:pt x="1363" y="1784"/>
                    <a:pt x="1357" y="1745"/>
                  </a:cubicBezTo>
                  <a:cubicBezTo>
                    <a:pt x="1354" y="1730"/>
                    <a:pt x="1346" y="1715"/>
                    <a:pt x="1337" y="1702"/>
                  </a:cubicBezTo>
                  <a:cubicBezTo>
                    <a:pt x="1323" y="1682"/>
                    <a:pt x="1304" y="1684"/>
                    <a:pt x="1291" y="1705"/>
                  </a:cubicBezTo>
                  <a:cubicBezTo>
                    <a:pt x="1283" y="1719"/>
                    <a:pt x="1277" y="1734"/>
                    <a:pt x="1268" y="1747"/>
                  </a:cubicBezTo>
                  <a:cubicBezTo>
                    <a:pt x="1261" y="1756"/>
                    <a:pt x="1250" y="1761"/>
                    <a:pt x="1241" y="1769"/>
                  </a:cubicBezTo>
                  <a:cubicBezTo>
                    <a:pt x="1234" y="1759"/>
                    <a:pt x="1226" y="1750"/>
                    <a:pt x="1221" y="1740"/>
                  </a:cubicBezTo>
                  <a:cubicBezTo>
                    <a:pt x="1216" y="1730"/>
                    <a:pt x="1214" y="1718"/>
                    <a:pt x="1209" y="1707"/>
                  </a:cubicBezTo>
                  <a:cubicBezTo>
                    <a:pt x="1206" y="1700"/>
                    <a:pt x="1201" y="1693"/>
                    <a:pt x="1197" y="1687"/>
                  </a:cubicBezTo>
                  <a:cubicBezTo>
                    <a:pt x="1195" y="1687"/>
                    <a:pt x="1193" y="1686"/>
                    <a:pt x="1191" y="1686"/>
                  </a:cubicBezTo>
                  <a:cubicBezTo>
                    <a:pt x="1188" y="1698"/>
                    <a:pt x="1182" y="1709"/>
                    <a:pt x="1182" y="1720"/>
                  </a:cubicBezTo>
                  <a:cubicBezTo>
                    <a:pt x="1181" y="1783"/>
                    <a:pt x="1181" y="1847"/>
                    <a:pt x="1182" y="1910"/>
                  </a:cubicBezTo>
                  <a:cubicBezTo>
                    <a:pt x="1182" y="1918"/>
                    <a:pt x="1187" y="1926"/>
                    <a:pt x="1191" y="1933"/>
                  </a:cubicBezTo>
                  <a:cubicBezTo>
                    <a:pt x="1243" y="2008"/>
                    <a:pt x="1291" y="2084"/>
                    <a:pt x="1319" y="2171"/>
                  </a:cubicBezTo>
                  <a:cubicBezTo>
                    <a:pt x="1324" y="2188"/>
                    <a:pt x="1327" y="2205"/>
                    <a:pt x="1332" y="2227"/>
                  </a:cubicBezTo>
                  <a:cubicBezTo>
                    <a:pt x="1307" y="2216"/>
                    <a:pt x="1287" y="2208"/>
                    <a:pt x="1267" y="2199"/>
                  </a:cubicBezTo>
                  <a:cubicBezTo>
                    <a:pt x="1267" y="2223"/>
                    <a:pt x="1267" y="2246"/>
                    <a:pt x="1267" y="2270"/>
                  </a:cubicBezTo>
                  <a:cubicBezTo>
                    <a:pt x="1265" y="2270"/>
                    <a:pt x="1263" y="2271"/>
                    <a:pt x="1261" y="2272"/>
                  </a:cubicBezTo>
                  <a:cubicBezTo>
                    <a:pt x="1259" y="2265"/>
                    <a:pt x="1256" y="2259"/>
                    <a:pt x="1254" y="2252"/>
                  </a:cubicBezTo>
                  <a:cubicBezTo>
                    <a:pt x="1253" y="2250"/>
                    <a:pt x="1255" y="2246"/>
                    <a:pt x="1256" y="2243"/>
                  </a:cubicBezTo>
                  <a:cubicBezTo>
                    <a:pt x="1264" y="2205"/>
                    <a:pt x="1259" y="2194"/>
                    <a:pt x="1226" y="2174"/>
                  </a:cubicBezTo>
                  <a:cubicBezTo>
                    <a:pt x="1214" y="2167"/>
                    <a:pt x="1202" y="2159"/>
                    <a:pt x="1188" y="2151"/>
                  </a:cubicBezTo>
                  <a:cubicBezTo>
                    <a:pt x="1186" y="2159"/>
                    <a:pt x="1185" y="2166"/>
                    <a:pt x="1183" y="2178"/>
                  </a:cubicBezTo>
                  <a:cubicBezTo>
                    <a:pt x="1178" y="2169"/>
                    <a:pt x="1174" y="2165"/>
                    <a:pt x="1175" y="2162"/>
                  </a:cubicBezTo>
                  <a:cubicBezTo>
                    <a:pt x="1179" y="2142"/>
                    <a:pt x="1165" y="2135"/>
                    <a:pt x="1152" y="2125"/>
                  </a:cubicBezTo>
                  <a:cubicBezTo>
                    <a:pt x="1129" y="2108"/>
                    <a:pt x="1107" y="2090"/>
                    <a:pt x="1082" y="2070"/>
                  </a:cubicBezTo>
                  <a:cubicBezTo>
                    <a:pt x="1082" y="2133"/>
                    <a:pt x="1082" y="2195"/>
                    <a:pt x="1082" y="2256"/>
                  </a:cubicBezTo>
                  <a:cubicBezTo>
                    <a:pt x="1080" y="2256"/>
                    <a:pt x="1078" y="2256"/>
                    <a:pt x="1075" y="2257"/>
                  </a:cubicBezTo>
                  <a:cubicBezTo>
                    <a:pt x="1074" y="2248"/>
                    <a:pt x="1070" y="2239"/>
                    <a:pt x="1070" y="2230"/>
                  </a:cubicBezTo>
                  <a:cubicBezTo>
                    <a:pt x="1071" y="2177"/>
                    <a:pt x="1073" y="2123"/>
                    <a:pt x="1075" y="2070"/>
                  </a:cubicBezTo>
                  <a:cubicBezTo>
                    <a:pt x="1075" y="2065"/>
                    <a:pt x="1072" y="2060"/>
                    <a:pt x="1069" y="2056"/>
                  </a:cubicBezTo>
                  <a:cubicBezTo>
                    <a:pt x="983" y="1954"/>
                    <a:pt x="897" y="1852"/>
                    <a:pt x="811" y="1750"/>
                  </a:cubicBezTo>
                  <a:cubicBezTo>
                    <a:pt x="805" y="1743"/>
                    <a:pt x="800" y="1736"/>
                    <a:pt x="793" y="1727"/>
                  </a:cubicBezTo>
                  <a:cubicBezTo>
                    <a:pt x="784" y="1740"/>
                    <a:pt x="779" y="1748"/>
                    <a:pt x="773" y="1756"/>
                  </a:cubicBezTo>
                  <a:cubicBezTo>
                    <a:pt x="762" y="1772"/>
                    <a:pt x="755" y="1772"/>
                    <a:pt x="745" y="1756"/>
                  </a:cubicBezTo>
                  <a:cubicBezTo>
                    <a:pt x="736" y="1741"/>
                    <a:pt x="729" y="1724"/>
                    <a:pt x="722" y="1708"/>
                  </a:cubicBezTo>
                  <a:cubicBezTo>
                    <a:pt x="718" y="1701"/>
                    <a:pt x="715" y="1694"/>
                    <a:pt x="711" y="1688"/>
                  </a:cubicBezTo>
                  <a:cubicBezTo>
                    <a:pt x="709" y="1688"/>
                    <a:pt x="707" y="1688"/>
                    <a:pt x="705" y="1687"/>
                  </a:cubicBezTo>
                  <a:cubicBezTo>
                    <a:pt x="702" y="1695"/>
                    <a:pt x="697" y="1703"/>
                    <a:pt x="697" y="1712"/>
                  </a:cubicBezTo>
                  <a:cubicBezTo>
                    <a:pt x="695" y="1774"/>
                    <a:pt x="695" y="1837"/>
                    <a:pt x="695" y="1899"/>
                  </a:cubicBezTo>
                  <a:cubicBezTo>
                    <a:pt x="695" y="1926"/>
                    <a:pt x="699" y="1952"/>
                    <a:pt x="700" y="1979"/>
                  </a:cubicBezTo>
                  <a:cubicBezTo>
                    <a:pt x="700" y="1989"/>
                    <a:pt x="697" y="1999"/>
                    <a:pt x="696" y="2009"/>
                  </a:cubicBezTo>
                  <a:cubicBezTo>
                    <a:pt x="693" y="2009"/>
                    <a:pt x="690" y="2009"/>
                    <a:pt x="687" y="2009"/>
                  </a:cubicBezTo>
                  <a:cubicBezTo>
                    <a:pt x="686" y="1998"/>
                    <a:pt x="684" y="1988"/>
                    <a:pt x="684" y="1978"/>
                  </a:cubicBezTo>
                  <a:cubicBezTo>
                    <a:pt x="683" y="1889"/>
                    <a:pt x="682" y="1800"/>
                    <a:pt x="681" y="1712"/>
                  </a:cubicBezTo>
                  <a:cubicBezTo>
                    <a:pt x="681" y="1699"/>
                    <a:pt x="678" y="1685"/>
                    <a:pt x="674" y="1672"/>
                  </a:cubicBezTo>
                  <a:cubicBezTo>
                    <a:pt x="673" y="1668"/>
                    <a:pt x="667" y="1664"/>
                    <a:pt x="663" y="1660"/>
                  </a:cubicBezTo>
                  <a:cubicBezTo>
                    <a:pt x="659" y="1664"/>
                    <a:pt x="653" y="1668"/>
                    <a:pt x="652" y="1673"/>
                  </a:cubicBezTo>
                  <a:cubicBezTo>
                    <a:pt x="647" y="1695"/>
                    <a:pt x="642" y="1718"/>
                    <a:pt x="642" y="1742"/>
                  </a:cubicBezTo>
                  <a:cubicBezTo>
                    <a:pt x="642" y="1781"/>
                    <a:pt x="645" y="1820"/>
                    <a:pt x="647" y="1859"/>
                  </a:cubicBezTo>
                  <a:cubicBezTo>
                    <a:pt x="647" y="1871"/>
                    <a:pt x="647" y="1883"/>
                    <a:pt x="647" y="1896"/>
                  </a:cubicBezTo>
                  <a:cubicBezTo>
                    <a:pt x="644" y="1896"/>
                    <a:pt x="641" y="1896"/>
                    <a:pt x="638" y="1897"/>
                  </a:cubicBezTo>
                  <a:cubicBezTo>
                    <a:pt x="636" y="1889"/>
                    <a:pt x="632" y="1882"/>
                    <a:pt x="632" y="1874"/>
                  </a:cubicBezTo>
                  <a:cubicBezTo>
                    <a:pt x="633" y="1832"/>
                    <a:pt x="635" y="1789"/>
                    <a:pt x="635" y="1746"/>
                  </a:cubicBezTo>
                  <a:cubicBezTo>
                    <a:pt x="635" y="1720"/>
                    <a:pt x="635" y="1693"/>
                    <a:pt x="632" y="1667"/>
                  </a:cubicBezTo>
                  <a:cubicBezTo>
                    <a:pt x="629" y="1640"/>
                    <a:pt x="618" y="1638"/>
                    <a:pt x="598" y="1655"/>
                  </a:cubicBezTo>
                  <a:cubicBezTo>
                    <a:pt x="583" y="1668"/>
                    <a:pt x="575" y="1683"/>
                    <a:pt x="577" y="1702"/>
                  </a:cubicBezTo>
                  <a:cubicBezTo>
                    <a:pt x="579" y="1720"/>
                    <a:pt x="582" y="1738"/>
                    <a:pt x="583" y="1756"/>
                  </a:cubicBezTo>
                  <a:cubicBezTo>
                    <a:pt x="584" y="1765"/>
                    <a:pt x="583" y="1774"/>
                    <a:pt x="582" y="1783"/>
                  </a:cubicBezTo>
                  <a:cubicBezTo>
                    <a:pt x="580" y="1783"/>
                    <a:pt x="577" y="1784"/>
                    <a:pt x="575" y="1784"/>
                  </a:cubicBezTo>
                  <a:cubicBezTo>
                    <a:pt x="573" y="1775"/>
                    <a:pt x="572" y="1767"/>
                    <a:pt x="571" y="1758"/>
                  </a:cubicBezTo>
                  <a:cubicBezTo>
                    <a:pt x="570" y="1735"/>
                    <a:pt x="572" y="1711"/>
                    <a:pt x="569" y="1688"/>
                  </a:cubicBezTo>
                  <a:cubicBezTo>
                    <a:pt x="568" y="1680"/>
                    <a:pt x="560" y="1668"/>
                    <a:pt x="553" y="1666"/>
                  </a:cubicBezTo>
                  <a:cubicBezTo>
                    <a:pt x="546" y="1664"/>
                    <a:pt x="533" y="1670"/>
                    <a:pt x="528" y="1677"/>
                  </a:cubicBezTo>
                  <a:cubicBezTo>
                    <a:pt x="521" y="1688"/>
                    <a:pt x="513" y="1703"/>
                    <a:pt x="513" y="1717"/>
                  </a:cubicBezTo>
                  <a:cubicBezTo>
                    <a:pt x="513" y="1799"/>
                    <a:pt x="515" y="1882"/>
                    <a:pt x="516" y="1965"/>
                  </a:cubicBezTo>
                  <a:cubicBezTo>
                    <a:pt x="516" y="1975"/>
                    <a:pt x="514" y="1986"/>
                    <a:pt x="514" y="1997"/>
                  </a:cubicBezTo>
                  <a:cubicBezTo>
                    <a:pt x="510" y="1997"/>
                    <a:pt x="507" y="1998"/>
                    <a:pt x="504" y="1998"/>
                  </a:cubicBezTo>
                  <a:cubicBezTo>
                    <a:pt x="503" y="1988"/>
                    <a:pt x="500" y="1978"/>
                    <a:pt x="500" y="1967"/>
                  </a:cubicBezTo>
                  <a:cubicBezTo>
                    <a:pt x="500" y="1894"/>
                    <a:pt x="502" y="1821"/>
                    <a:pt x="501" y="1748"/>
                  </a:cubicBezTo>
                  <a:cubicBezTo>
                    <a:pt x="501" y="1733"/>
                    <a:pt x="497" y="1718"/>
                    <a:pt x="492" y="1705"/>
                  </a:cubicBezTo>
                  <a:cubicBezTo>
                    <a:pt x="485" y="1686"/>
                    <a:pt x="470" y="1684"/>
                    <a:pt x="457" y="1699"/>
                  </a:cubicBezTo>
                  <a:cubicBezTo>
                    <a:pt x="445" y="1713"/>
                    <a:pt x="435" y="1728"/>
                    <a:pt x="423" y="1741"/>
                  </a:cubicBezTo>
                  <a:cubicBezTo>
                    <a:pt x="408" y="1757"/>
                    <a:pt x="397" y="1758"/>
                    <a:pt x="379" y="1745"/>
                  </a:cubicBezTo>
                  <a:cubicBezTo>
                    <a:pt x="370" y="1738"/>
                    <a:pt x="362" y="1730"/>
                    <a:pt x="354" y="1722"/>
                  </a:cubicBezTo>
                  <a:cubicBezTo>
                    <a:pt x="342" y="1712"/>
                    <a:pt x="332" y="1715"/>
                    <a:pt x="327" y="1728"/>
                  </a:cubicBezTo>
                  <a:cubicBezTo>
                    <a:pt x="322" y="1741"/>
                    <a:pt x="318" y="1756"/>
                    <a:pt x="317" y="1770"/>
                  </a:cubicBezTo>
                  <a:cubicBezTo>
                    <a:pt x="317" y="1890"/>
                    <a:pt x="318" y="2009"/>
                    <a:pt x="318" y="2128"/>
                  </a:cubicBezTo>
                  <a:cubicBezTo>
                    <a:pt x="318" y="2137"/>
                    <a:pt x="317" y="2146"/>
                    <a:pt x="316" y="2156"/>
                  </a:cubicBezTo>
                  <a:cubicBezTo>
                    <a:pt x="313" y="2156"/>
                    <a:pt x="310" y="2156"/>
                    <a:pt x="307" y="2156"/>
                  </a:cubicBezTo>
                  <a:cubicBezTo>
                    <a:pt x="305" y="2147"/>
                    <a:pt x="301" y="2138"/>
                    <a:pt x="301" y="2129"/>
                  </a:cubicBezTo>
                  <a:cubicBezTo>
                    <a:pt x="302" y="2053"/>
                    <a:pt x="305" y="1977"/>
                    <a:pt x="306" y="1901"/>
                  </a:cubicBezTo>
                  <a:cubicBezTo>
                    <a:pt x="306" y="1856"/>
                    <a:pt x="305" y="1811"/>
                    <a:pt x="300" y="1767"/>
                  </a:cubicBezTo>
                  <a:cubicBezTo>
                    <a:pt x="298" y="1745"/>
                    <a:pt x="290" y="1723"/>
                    <a:pt x="279" y="1703"/>
                  </a:cubicBezTo>
                  <a:cubicBezTo>
                    <a:pt x="263" y="1673"/>
                    <a:pt x="239" y="1674"/>
                    <a:pt x="222" y="1703"/>
                  </a:cubicBezTo>
                  <a:cubicBezTo>
                    <a:pt x="214" y="1717"/>
                    <a:pt x="209" y="1732"/>
                    <a:pt x="200" y="1746"/>
                  </a:cubicBezTo>
                  <a:cubicBezTo>
                    <a:pt x="196" y="1752"/>
                    <a:pt x="187" y="1761"/>
                    <a:pt x="182" y="1760"/>
                  </a:cubicBezTo>
                  <a:cubicBezTo>
                    <a:pt x="174" y="1759"/>
                    <a:pt x="166" y="1750"/>
                    <a:pt x="162" y="1743"/>
                  </a:cubicBezTo>
                  <a:cubicBezTo>
                    <a:pt x="157" y="1732"/>
                    <a:pt x="154" y="1719"/>
                    <a:pt x="150" y="1707"/>
                  </a:cubicBezTo>
                  <a:cubicBezTo>
                    <a:pt x="146" y="1698"/>
                    <a:pt x="142" y="1690"/>
                    <a:pt x="137" y="1681"/>
                  </a:cubicBezTo>
                  <a:cubicBezTo>
                    <a:pt x="135" y="1681"/>
                    <a:pt x="133" y="1681"/>
                    <a:pt x="130" y="1681"/>
                  </a:cubicBezTo>
                  <a:cubicBezTo>
                    <a:pt x="127" y="1696"/>
                    <a:pt x="122" y="1710"/>
                    <a:pt x="122" y="1724"/>
                  </a:cubicBezTo>
                  <a:cubicBezTo>
                    <a:pt x="122" y="1801"/>
                    <a:pt x="124" y="1877"/>
                    <a:pt x="124" y="1954"/>
                  </a:cubicBezTo>
                  <a:cubicBezTo>
                    <a:pt x="125" y="1969"/>
                    <a:pt x="123" y="1985"/>
                    <a:pt x="123" y="2001"/>
                  </a:cubicBezTo>
                  <a:cubicBezTo>
                    <a:pt x="119" y="2001"/>
                    <a:pt x="116" y="2001"/>
                    <a:pt x="112" y="2001"/>
                  </a:cubicBezTo>
                  <a:cubicBezTo>
                    <a:pt x="112" y="1991"/>
                    <a:pt x="111" y="1981"/>
                    <a:pt x="110" y="1971"/>
                  </a:cubicBezTo>
                  <a:cubicBezTo>
                    <a:pt x="109" y="1875"/>
                    <a:pt x="108" y="1779"/>
                    <a:pt x="105" y="1683"/>
                  </a:cubicBezTo>
                  <a:cubicBezTo>
                    <a:pt x="105" y="1673"/>
                    <a:pt x="95" y="1663"/>
                    <a:pt x="90" y="1653"/>
                  </a:cubicBezTo>
                  <a:cubicBezTo>
                    <a:pt x="84" y="1663"/>
                    <a:pt x="74" y="1671"/>
                    <a:pt x="73" y="1681"/>
                  </a:cubicBezTo>
                  <a:cubicBezTo>
                    <a:pt x="69" y="1708"/>
                    <a:pt x="68" y="1736"/>
                    <a:pt x="68" y="1763"/>
                  </a:cubicBezTo>
                  <a:cubicBezTo>
                    <a:pt x="67" y="1804"/>
                    <a:pt x="67" y="1844"/>
                    <a:pt x="67" y="1885"/>
                  </a:cubicBezTo>
                  <a:cubicBezTo>
                    <a:pt x="66" y="1885"/>
                    <a:pt x="64" y="1886"/>
                    <a:pt x="62" y="1886"/>
                  </a:cubicBezTo>
                  <a:cubicBezTo>
                    <a:pt x="61" y="1878"/>
                    <a:pt x="58" y="1871"/>
                    <a:pt x="58" y="1863"/>
                  </a:cubicBezTo>
                  <a:cubicBezTo>
                    <a:pt x="59" y="1808"/>
                    <a:pt x="60" y="1754"/>
                    <a:pt x="61" y="1699"/>
                  </a:cubicBezTo>
                  <a:cubicBezTo>
                    <a:pt x="61" y="1686"/>
                    <a:pt x="60" y="1674"/>
                    <a:pt x="58" y="1661"/>
                  </a:cubicBezTo>
                  <a:cubicBezTo>
                    <a:pt x="54" y="1637"/>
                    <a:pt x="45" y="1633"/>
                    <a:pt x="25" y="1647"/>
                  </a:cubicBezTo>
                  <a:cubicBezTo>
                    <a:pt x="23" y="1649"/>
                    <a:pt x="21" y="1650"/>
                    <a:pt x="18" y="1652"/>
                  </a:cubicBezTo>
                  <a:cubicBezTo>
                    <a:pt x="11" y="1619"/>
                    <a:pt x="0" y="1588"/>
                    <a:pt x="7" y="1552"/>
                  </a:cubicBezTo>
                  <a:cubicBezTo>
                    <a:pt x="16" y="1508"/>
                    <a:pt x="14" y="1462"/>
                    <a:pt x="17" y="1417"/>
                  </a:cubicBezTo>
                  <a:cubicBezTo>
                    <a:pt x="17" y="1411"/>
                    <a:pt x="16" y="1405"/>
                    <a:pt x="18" y="1401"/>
                  </a:cubicBezTo>
                  <a:cubicBezTo>
                    <a:pt x="50" y="1330"/>
                    <a:pt x="66" y="1251"/>
                    <a:pt x="123" y="1191"/>
                  </a:cubicBezTo>
                  <a:cubicBezTo>
                    <a:pt x="144" y="1168"/>
                    <a:pt x="158" y="1139"/>
                    <a:pt x="177" y="1113"/>
                  </a:cubicBezTo>
                  <a:cubicBezTo>
                    <a:pt x="192" y="1091"/>
                    <a:pt x="208" y="1070"/>
                    <a:pt x="226" y="1051"/>
                  </a:cubicBezTo>
                  <a:cubicBezTo>
                    <a:pt x="239" y="1036"/>
                    <a:pt x="255" y="1025"/>
                    <a:pt x="269" y="1012"/>
                  </a:cubicBezTo>
                  <a:cubicBezTo>
                    <a:pt x="304" y="979"/>
                    <a:pt x="347" y="962"/>
                    <a:pt x="392" y="949"/>
                  </a:cubicBezTo>
                  <a:cubicBezTo>
                    <a:pt x="452" y="933"/>
                    <a:pt x="511" y="917"/>
                    <a:pt x="571" y="900"/>
                  </a:cubicBezTo>
                  <a:cubicBezTo>
                    <a:pt x="577" y="899"/>
                    <a:pt x="584" y="895"/>
                    <a:pt x="587" y="894"/>
                  </a:cubicBezTo>
                  <a:cubicBezTo>
                    <a:pt x="567" y="859"/>
                    <a:pt x="548" y="824"/>
                    <a:pt x="528" y="790"/>
                  </a:cubicBezTo>
                  <a:cubicBezTo>
                    <a:pt x="518" y="774"/>
                    <a:pt x="503" y="761"/>
                    <a:pt x="488" y="743"/>
                  </a:cubicBezTo>
                  <a:cubicBezTo>
                    <a:pt x="519" y="735"/>
                    <a:pt x="549" y="728"/>
                    <a:pt x="579" y="721"/>
                  </a:cubicBezTo>
                  <a:cubicBezTo>
                    <a:pt x="600" y="717"/>
                    <a:pt x="621" y="714"/>
                    <a:pt x="642" y="710"/>
                  </a:cubicBezTo>
                  <a:cubicBezTo>
                    <a:pt x="666" y="706"/>
                    <a:pt x="677" y="695"/>
                    <a:pt x="672" y="672"/>
                  </a:cubicBezTo>
                  <a:cubicBezTo>
                    <a:pt x="667" y="652"/>
                    <a:pt x="668" y="627"/>
                    <a:pt x="641" y="618"/>
                  </a:cubicBezTo>
                  <a:cubicBezTo>
                    <a:pt x="637" y="617"/>
                    <a:pt x="635" y="608"/>
                    <a:pt x="634" y="603"/>
                  </a:cubicBezTo>
                  <a:cubicBezTo>
                    <a:pt x="632" y="596"/>
                    <a:pt x="633" y="589"/>
                    <a:pt x="633" y="578"/>
                  </a:cubicBezTo>
                  <a:cubicBezTo>
                    <a:pt x="626" y="584"/>
                    <a:pt x="623" y="586"/>
                    <a:pt x="619" y="590"/>
                  </a:cubicBezTo>
                  <a:cubicBezTo>
                    <a:pt x="620" y="583"/>
                    <a:pt x="621" y="577"/>
                    <a:pt x="621" y="571"/>
                  </a:cubicBezTo>
                  <a:cubicBezTo>
                    <a:pt x="620" y="571"/>
                    <a:pt x="619" y="570"/>
                    <a:pt x="618" y="570"/>
                  </a:cubicBezTo>
                  <a:cubicBezTo>
                    <a:pt x="615" y="575"/>
                    <a:pt x="612" y="580"/>
                    <a:pt x="607" y="587"/>
                  </a:cubicBezTo>
                  <a:cubicBezTo>
                    <a:pt x="606" y="583"/>
                    <a:pt x="605" y="580"/>
                    <a:pt x="603" y="576"/>
                  </a:cubicBezTo>
                  <a:cubicBezTo>
                    <a:pt x="591" y="582"/>
                    <a:pt x="580" y="588"/>
                    <a:pt x="568" y="593"/>
                  </a:cubicBezTo>
                  <a:cubicBezTo>
                    <a:pt x="568" y="592"/>
                    <a:pt x="568" y="592"/>
                    <a:pt x="567" y="591"/>
                  </a:cubicBezTo>
                  <a:cubicBezTo>
                    <a:pt x="577" y="585"/>
                    <a:pt x="586" y="580"/>
                    <a:pt x="597" y="573"/>
                  </a:cubicBezTo>
                  <a:cubicBezTo>
                    <a:pt x="595" y="565"/>
                    <a:pt x="592" y="556"/>
                    <a:pt x="592" y="548"/>
                  </a:cubicBezTo>
                  <a:cubicBezTo>
                    <a:pt x="591" y="540"/>
                    <a:pt x="593" y="531"/>
                    <a:pt x="591" y="521"/>
                  </a:cubicBezTo>
                  <a:cubicBezTo>
                    <a:pt x="588" y="528"/>
                    <a:pt x="585" y="535"/>
                    <a:pt x="581" y="542"/>
                  </a:cubicBezTo>
                  <a:cubicBezTo>
                    <a:pt x="580" y="541"/>
                    <a:pt x="579" y="541"/>
                    <a:pt x="579" y="541"/>
                  </a:cubicBezTo>
                  <a:cubicBezTo>
                    <a:pt x="580" y="534"/>
                    <a:pt x="582" y="527"/>
                    <a:pt x="585" y="516"/>
                  </a:cubicBezTo>
                  <a:cubicBezTo>
                    <a:pt x="577" y="522"/>
                    <a:pt x="570" y="526"/>
                    <a:pt x="564" y="530"/>
                  </a:cubicBezTo>
                  <a:cubicBezTo>
                    <a:pt x="563" y="529"/>
                    <a:pt x="563" y="528"/>
                    <a:pt x="562" y="527"/>
                  </a:cubicBezTo>
                  <a:cubicBezTo>
                    <a:pt x="572" y="519"/>
                    <a:pt x="582" y="511"/>
                    <a:pt x="594" y="501"/>
                  </a:cubicBezTo>
                  <a:cubicBezTo>
                    <a:pt x="589" y="500"/>
                    <a:pt x="585" y="500"/>
                    <a:pt x="586" y="500"/>
                  </a:cubicBezTo>
                  <a:cubicBezTo>
                    <a:pt x="590" y="484"/>
                    <a:pt x="593" y="469"/>
                    <a:pt x="596" y="453"/>
                  </a:cubicBezTo>
                  <a:cubicBezTo>
                    <a:pt x="594" y="452"/>
                    <a:pt x="591" y="452"/>
                    <a:pt x="589" y="451"/>
                  </a:cubicBezTo>
                  <a:cubicBezTo>
                    <a:pt x="586" y="454"/>
                    <a:pt x="582" y="458"/>
                    <a:pt x="577" y="464"/>
                  </a:cubicBezTo>
                  <a:cubicBezTo>
                    <a:pt x="579" y="452"/>
                    <a:pt x="581" y="443"/>
                    <a:pt x="583" y="437"/>
                  </a:cubicBezTo>
                  <a:cubicBezTo>
                    <a:pt x="573" y="431"/>
                    <a:pt x="564" y="427"/>
                    <a:pt x="558" y="419"/>
                  </a:cubicBezTo>
                  <a:cubicBezTo>
                    <a:pt x="555" y="416"/>
                    <a:pt x="561" y="406"/>
                    <a:pt x="563" y="400"/>
                  </a:cubicBezTo>
                  <a:cubicBezTo>
                    <a:pt x="565" y="400"/>
                    <a:pt x="567" y="401"/>
                    <a:pt x="569" y="401"/>
                  </a:cubicBezTo>
                  <a:cubicBezTo>
                    <a:pt x="568" y="405"/>
                    <a:pt x="567" y="409"/>
                    <a:pt x="565" y="418"/>
                  </a:cubicBezTo>
                  <a:cubicBezTo>
                    <a:pt x="600" y="398"/>
                    <a:pt x="577" y="367"/>
                    <a:pt x="586" y="344"/>
                  </a:cubicBezTo>
                  <a:cubicBezTo>
                    <a:pt x="582" y="349"/>
                    <a:pt x="579" y="355"/>
                    <a:pt x="576" y="360"/>
                  </a:cubicBezTo>
                  <a:cubicBezTo>
                    <a:pt x="575" y="360"/>
                    <a:pt x="573" y="359"/>
                    <a:pt x="572" y="359"/>
                  </a:cubicBezTo>
                  <a:cubicBezTo>
                    <a:pt x="581" y="333"/>
                    <a:pt x="590" y="308"/>
                    <a:pt x="599" y="283"/>
                  </a:cubicBezTo>
                  <a:cubicBezTo>
                    <a:pt x="598" y="282"/>
                    <a:pt x="596" y="281"/>
                    <a:pt x="594" y="279"/>
                  </a:cubicBezTo>
                  <a:close/>
                  <a:moveTo>
                    <a:pt x="949" y="1158"/>
                  </a:moveTo>
                  <a:cubicBezTo>
                    <a:pt x="951" y="1160"/>
                    <a:pt x="953" y="1161"/>
                    <a:pt x="956" y="1163"/>
                  </a:cubicBezTo>
                  <a:cubicBezTo>
                    <a:pt x="953" y="1169"/>
                    <a:pt x="949" y="1175"/>
                    <a:pt x="947" y="1182"/>
                  </a:cubicBezTo>
                  <a:cubicBezTo>
                    <a:pt x="937" y="1210"/>
                    <a:pt x="927" y="1239"/>
                    <a:pt x="919" y="1267"/>
                  </a:cubicBezTo>
                  <a:cubicBezTo>
                    <a:pt x="916" y="1279"/>
                    <a:pt x="918" y="1292"/>
                    <a:pt x="917" y="1304"/>
                  </a:cubicBezTo>
                  <a:cubicBezTo>
                    <a:pt x="915" y="1319"/>
                    <a:pt x="909" y="1334"/>
                    <a:pt x="909" y="1349"/>
                  </a:cubicBezTo>
                  <a:cubicBezTo>
                    <a:pt x="907" y="1378"/>
                    <a:pt x="910" y="1407"/>
                    <a:pt x="908" y="1437"/>
                  </a:cubicBezTo>
                  <a:cubicBezTo>
                    <a:pt x="905" y="1481"/>
                    <a:pt x="920" y="1517"/>
                    <a:pt x="950" y="1551"/>
                  </a:cubicBezTo>
                  <a:cubicBezTo>
                    <a:pt x="970" y="1572"/>
                    <a:pt x="989" y="1582"/>
                    <a:pt x="1017" y="1579"/>
                  </a:cubicBezTo>
                  <a:cubicBezTo>
                    <a:pt x="1036" y="1577"/>
                    <a:pt x="1043" y="1572"/>
                    <a:pt x="1041" y="1552"/>
                  </a:cubicBezTo>
                  <a:cubicBezTo>
                    <a:pt x="1031" y="1459"/>
                    <a:pt x="1039" y="1366"/>
                    <a:pt x="1049" y="1273"/>
                  </a:cubicBezTo>
                  <a:cubicBezTo>
                    <a:pt x="1052" y="1242"/>
                    <a:pt x="1061" y="1211"/>
                    <a:pt x="1068" y="1178"/>
                  </a:cubicBezTo>
                  <a:cubicBezTo>
                    <a:pt x="1077" y="1178"/>
                    <a:pt x="1090" y="1179"/>
                    <a:pt x="1103" y="1180"/>
                  </a:cubicBezTo>
                  <a:cubicBezTo>
                    <a:pt x="1103" y="1182"/>
                    <a:pt x="1102" y="1183"/>
                    <a:pt x="1102" y="1185"/>
                  </a:cubicBezTo>
                  <a:cubicBezTo>
                    <a:pt x="1093" y="1186"/>
                    <a:pt x="1084" y="1187"/>
                    <a:pt x="1074" y="1188"/>
                  </a:cubicBezTo>
                  <a:cubicBezTo>
                    <a:pt x="1074" y="1191"/>
                    <a:pt x="1074" y="1193"/>
                    <a:pt x="1073" y="1196"/>
                  </a:cubicBezTo>
                  <a:cubicBezTo>
                    <a:pt x="1095" y="1203"/>
                    <a:pt x="1117" y="1209"/>
                    <a:pt x="1140" y="1216"/>
                  </a:cubicBezTo>
                  <a:cubicBezTo>
                    <a:pt x="1162" y="1222"/>
                    <a:pt x="1185" y="1228"/>
                    <a:pt x="1208" y="1233"/>
                  </a:cubicBezTo>
                  <a:cubicBezTo>
                    <a:pt x="1208" y="1235"/>
                    <a:pt x="1208" y="1236"/>
                    <a:pt x="1207" y="1237"/>
                  </a:cubicBezTo>
                  <a:cubicBezTo>
                    <a:pt x="1198" y="1237"/>
                    <a:pt x="1188" y="1237"/>
                    <a:pt x="1177" y="1237"/>
                  </a:cubicBezTo>
                  <a:cubicBezTo>
                    <a:pt x="1180" y="1247"/>
                    <a:pt x="1183" y="1255"/>
                    <a:pt x="1184" y="1257"/>
                  </a:cubicBezTo>
                  <a:cubicBezTo>
                    <a:pt x="1164" y="1245"/>
                    <a:pt x="1143" y="1228"/>
                    <a:pt x="1119" y="1219"/>
                  </a:cubicBezTo>
                  <a:cubicBezTo>
                    <a:pt x="1075" y="1201"/>
                    <a:pt x="1067" y="1208"/>
                    <a:pt x="1066" y="1257"/>
                  </a:cubicBezTo>
                  <a:cubicBezTo>
                    <a:pt x="1066" y="1257"/>
                    <a:pt x="1066" y="1258"/>
                    <a:pt x="1066" y="1258"/>
                  </a:cubicBezTo>
                  <a:cubicBezTo>
                    <a:pt x="1090" y="1238"/>
                    <a:pt x="1102" y="1239"/>
                    <a:pt x="1126" y="1261"/>
                  </a:cubicBezTo>
                  <a:cubicBezTo>
                    <a:pt x="1138" y="1273"/>
                    <a:pt x="1149" y="1287"/>
                    <a:pt x="1162" y="1298"/>
                  </a:cubicBezTo>
                  <a:cubicBezTo>
                    <a:pt x="1178" y="1311"/>
                    <a:pt x="1201" y="1303"/>
                    <a:pt x="1208" y="1284"/>
                  </a:cubicBezTo>
                  <a:cubicBezTo>
                    <a:pt x="1210" y="1279"/>
                    <a:pt x="1210" y="1273"/>
                    <a:pt x="1211" y="1265"/>
                  </a:cubicBezTo>
                  <a:cubicBezTo>
                    <a:pt x="1227" y="1282"/>
                    <a:pt x="1233" y="1297"/>
                    <a:pt x="1218" y="1316"/>
                  </a:cubicBezTo>
                  <a:cubicBezTo>
                    <a:pt x="1214" y="1322"/>
                    <a:pt x="1216" y="1332"/>
                    <a:pt x="1217" y="1340"/>
                  </a:cubicBezTo>
                  <a:cubicBezTo>
                    <a:pt x="1217" y="1348"/>
                    <a:pt x="1220" y="1356"/>
                    <a:pt x="1222" y="1363"/>
                  </a:cubicBezTo>
                  <a:cubicBezTo>
                    <a:pt x="1235" y="1431"/>
                    <a:pt x="1248" y="1499"/>
                    <a:pt x="1261" y="1567"/>
                  </a:cubicBezTo>
                  <a:cubicBezTo>
                    <a:pt x="1262" y="1572"/>
                    <a:pt x="1269" y="1576"/>
                    <a:pt x="1272" y="1580"/>
                  </a:cubicBezTo>
                  <a:cubicBezTo>
                    <a:pt x="1273" y="1575"/>
                    <a:pt x="1276" y="1569"/>
                    <a:pt x="1275" y="1564"/>
                  </a:cubicBezTo>
                  <a:cubicBezTo>
                    <a:pt x="1270" y="1538"/>
                    <a:pt x="1265" y="1512"/>
                    <a:pt x="1259" y="1486"/>
                  </a:cubicBezTo>
                  <a:cubicBezTo>
                    <a:pt x="1245" y="1420"/>
                    <a:pt x="1228" y="1355"/>
                    <a:pt x="1241" y="1286"/>
                  </a:cubicBezTo>
                  <a:cubicBezTo>
                    <a:pt x="1244" y="1273"/>
                    <a:pt x="1247" y="1259"/>
                    <a:pt x="1249" y="1244"/>
                  </a:cubicBezTo>
                  <a:cubicBezTo>
                    <a:pt x="1283" y="1260"/>
                    <a:pt x="1278" y="1294"/>
                    <a:pt x="1294" y="1314"/>
                  </a:cubicBezTo>
                  <a:cubicBezTo>
                    <a:pt x="1290" y="1318"/>
                    <a:pt x="1281" y="1323"/>
                    <a:pt x="1281" y="1327"/>
                  </a:cubicBezTo>
                  <a:cubicBezTo>
                    <a:pt x="1281" y="1333"/>
                    <a:pt x="1289" y="1337"/>
                    <a:pt x="1293" y="1343"/>
                  </a:cubicBezTo>
                  <a:cubicBezTo>
                    <a:pt x="1303" y="1355"/>
                    <a:pt x="1314" y="1366"/>
                    <a:pt x="1322" y="1379"/>
                  </a:cubicBezTo>
                  <a:cubicBezTo>
                    <a:pt x="1331" y="1393"/>
                    <a:pt x="1334" y="1410"/>
                    <a:pt x="1353" y="1415"/>
                  </a:cubicBezTo>
                  <a:cubicBezTo>
                    <a:pt x="1357" y="1416"/>
                    <a:pt x="1361" y="1425"/>
                    <a:pt x="1362" y="1431"/>
                  </a:cubicBezTo>
                  <a:cubicBezTo>
                    <a:pt x="1363" y="1450"/>
                    <a:pt x="1363" y="1468"/>
                    <a:pt x="1365" y="1487"/>
                  </a:cubicBezTo>
                  <a:cubicBezTo>
                    <a:pt x="1366" y="1493"/>
                    <a:pt x="1369" y="1500"/>
                    <a:pt x="1371" y="1506"/>
                  </a:cubicBezTo>
                  <a:cubicBezTo>
                    <a:pt x="1373" y="1505"/>
                    <a:pt x="1376" y="1505"/>
                    <a:pt x="1379" y="1505"/>
                  </a:cubicBezTo>
                  <a:cubicBezTo>
                    <a:pt x="1385" y="1453"/>
                    <a:pt x="1392" y="1401"/>
                    <a:pt x="1399" y="1349"/>
                  </a:cubicBezTo>
                  <a:cubicBezTo>
                    <a:pt x="1401" y="1349"/>
                    <a:pt x="1404" y="1349"/>
                    <a:pt x="1406" y="1349"/>
                  </a:cubicBezTo>
                  <a:cubicBezTo>
                    <a:pt x="1420" y="1406"/>
                    <a:pt x="1392" y="1462"/>
                    <a:pt x="1396" y="1520"/>
                  </a:cubicBezTo>
                  <a:cubicBezTo>
                    <a:pt x="1416" y="1524"/>
                    <a:pt x="1432" y="1518"/>
                    <a:pt x="1442" y="1502"/>
                  </a:cubicBezTo>
                  <a:cubicBezTo>
                    <a:pt x="1455" y="1483"/>
                    <a:pt x="1467" y="1463"/>
                    <a:pt x="1479" y="1443"/>
                  </a:cubicBezTo>
                  <a:cubicBezTo>
                    <a:pt x="1489" y="1426"/>
                    <a:pt x="1499" y="1410"/>
                    <a:pt x="1509" y="1393"/>
                  </a:cubicBezTo>
                  <a:cubicBezTo>
                    <a:pt x="1504" y="1419"/>
                    <a:pt x="1497" y="1443"/>
                    <a:pt x="1486" y="1466"/>
                  </a:cubicBezTo>
                  <a:cubicBezTo>
                    <a:pt x="1476" y="1487"/>
                    <a:pt x="1474" y="1507"/>
                    <a:pt x="1482" y="1531"/>
                  </a:cubicBezTo>
                  <a:cubicBezTo>
                    <a:pt x="1492" y="1564"/>
                    <a:pt x="1491" y="1565"/>
                    <a:pt x="1526" y="1565"/>
                  </a:cubicBezTo>
                  <a:cubicBezTo>
                    <a:pt x="1558" y="1565"/>
                    <a:pt x="1591" y="1569"/>
                    <a:pt x="1618" y="1549"/>
                  </a:cubicBezTo>
                  <a:cubicBezTo>
                    <a:pt x="1628" y="1542"/>
                    <a:pt x="1638" y="1532"/>
                    <a:pt x="1640" y="1522"/>
                  </a:cubicBezTo>
                  <a:cubicBezTo>
                    <a:pt x="1644" y="1499"/>
                    <a:pt x="1644" y="1476"/>
                    <a:pt x="1642" y="1453"/>
                  </a:cubicBezTo>
                  <a:cubicBezTo>
                    <a:pt x="1639" y="1422"/>
                    <a:pt x="1634" y="1391"/>
                    <a:pt x="1626" y="1361"/>
                  </a:cubicBezTo>
                  <a:cubicBezTo>
                    <a:pt x="1614" y="1318"/>
                    <a:pt x="1601" y="1275"/>
                    <a:pt x="1585" y="1234"/>
                  </a:cubicBezTo>
                  <a:cubicBezTo>
                    <a:pt x="1559" y="1170"/>
                    <a:pt x="1530" y="1108"/>
                    <a:pt x="1502" y="1046"/>
                  </a:cubicBezTo>
                  <a:cubicBezTo>
                    <a:pt x="1497" y="1035"/>
                    <a:pt x="1488" y="1026"/>
                    <a:pt x="1481" y="1016"/>
                  </a:cubicBezTo>
                  <a:cubicBezTo>
                    <a:pt x="1480" y="1017"/>
                    <a:pt x="1478" y="1018"/>
                    <a:pt x="1477" y="1019"/>
                  </a:cubicBezTo>
                  <a:cubicBezTo>
                    <a:pt x="1480" y="1026"/>
                    <a:pt x="1482" y="1033"/>
                    <a:pt x="1484" y="1039"/>
                  </a:cubicBezTo>
                  <a:cubicBezTo>
                    <a:pt x="1476" y="1034"/>
                    <a:pt x="1467" y="1026"/>
                    <a:pt x="1462" y="1028"/>
                  </a:cubicBezTo>
                  <a:cubicBezTo>
                    <a:pt x="1443" y="1036"/>
                    <a:pt x="1461" y="1051"/>
                    <a:pt x="1459" y="1064"/>
                  </a:cubicBezTo>
                  <a:cubicBezTo>
                    <a:pt x="1454" y="1058"/>
                    <a:pt x="1450" y="1053"/>
                    <a:pt x="1442" y="1044"/>
                  </a:cubicBezTo>
                  <a:cubicBezTo>
                    <a:pt x="1417" y="1122"/>
                    <a:pt x="1387" y="1195"/>
                    <a:pt x="1410" y="1275"/>
                  </a:cubicBezTo>
                  <a:cubicBezTo>
                    <a:pt x="1410" y="1277"/>
                    <a:pt x="1410" y="1280"/>
                    <a:pt x="1410" y="1283"/>
                  </a:cubicBezTo>
                  <a:cubicBezTo>
                    <a:pt x="1408" y="1283"/>
                    <a:pt x="1407" y="1284"/>
                    <a:pt x="1405" y="1284"/>
                  </a:cubicBezTo>
                  <a:cubicBezTo>
                    <a:pt x="1399" y="1265"/>
                    <a:pt x="1387" y="1244"/>
                    <a:pt x="1390" y="1227"/>
                  </a:cubicBezTo>
                  <a:cubicBezTo>
                    <a:pt x="1396" y="1191"/>
                    <a:pt x="1389" y="1155"/>
                    <a:pt x="1406" y="1120"/>
                  </a:cubicBezTo>
                  <a:cubicBezTo>
                    <a:pt x="1426" y="1081"/>
                    <a:pt x="1432" y="1036"/>
                    <a:pt x="1474" y="1008"/>
                  </a:cubicBezTo>
                  <a:cubicBezTo>
                    <a:pt x="1464" y="1004"/>
                    <a:pt x="1457" y="1001"/>
                    <a:pt x="1451" y="998"/>
                  </a:cubicBezTo>
                  <a:cubicBezTo>
                    <a:pt x="1430" y="987"/>
                    <a:pt x="1409" y="975"/>
                    <a:pt x="1388" y="965"/>
                  </a:cubicBezTo>
                  <a:cubicBezTo>
                    <a:pt x="1362" y="952"/>
                    <a:pt x="1337" y="938"/>
                    <a:pt x="1310" y="929"/>
                  </a:cubicBezTo>
                  <a:cubicBezTo>
                    <a:pt x="1286" y="921"/>
                    <a:pt x="1259" y="920"/>
                    <a:pt x="1235" y="912"/>
                  </a:cubicBezTo>
                  <a:cubicBezTo>
                    <a:pt x="1195" y="899"/>
                    <a:pt x="1156" y="883"/>
                    <a:pt x="1116" y="869"/>
                  </a:cubicBezTo>
                  <a:cubicBezTo>
                    <a:pt x="1115" y="868"/>
                    <a:pt x="1114" y="869"/>
                    <a:pt x="1111" y="870"/>
                  </a:cubicBezTo>
                  <a:cubicBezTo>
                    <a:pt x="1091" y="916"/>
                    <a:pt x="1065" y="959"/>
                    <a:pt x="1023" y="989"/>
                  </a:cubicBezTo>
                  <a:cubicBezTo>
                    <a:pt x="1029" y="978"/>
                    <a:pt x="1036" y="969"/>
                    <a:pt x="1043" y="959"/>
                  </a:cubicBezTo>
                  <a:cubicBezTo>
                    <a:pt x="1046" y="954"/>
                    <a:pt x="1048" y="948"/>
                    <a:pt x="1047" y="943"/>
                  </a:cubicBezTo>
                  <a:cubicBezTo>
                    <a:pt x="1044" y="930"/>
                    <a:pt x="1039" y="918"/>
                    <a:pt x="1036" y="906"/>
                  </a:cubicBezTo>
                  <a:cubicBezTo>
                    <a:pt x="1032" y="887"/>
                    <a:pt x="1027" y="885"/>
                    <a:pt x="1008" y="891"/>
                  </a:cubicBezTo>
                  <a:cubicBezTo>
                    <a:pt x="993" y="897"/>
                    <a:pt x="977" y="901"/>
                    <a:pt x="962" y="904"/>
                  </a:cubicBezTo>
                  <a:cubicBezTo>
                    <a:pt x="940" y="907"/>
                    <a:pt x="933" y="915"/>
                    <a:pt x="938" y="935"/>
                  </a:cubicBezTo>
                  <a:cubicBezTo>
                    <a:pt x="925" y="938"/>
                    <a:pt x="913" y="941"/>
                    <a:pt x="901" y="944"/>
                  </a:cubicBezTo>
                  <a:cubicBezTo>
                    <a:pt x="899" y="945"/>
                    <a:pt x="897" y="944"/>
                    <a:pt x="895" y="944"/>
                  </a:cubicBezTo>
                  <a:cubicBezTo>
                    <a:pt x="888" y="929"/>
                    <a:pt x="878" y="928"/>
                    <a:pt x="851" y="940"/>
                  </a:cubicBezTo>
                  <a:cubicBezTo>
                    <a:pt x="824" y="952"/>
                    <a:pt x="816" y="966"/>
                    <a:pt x="825" y="984"/>
                  </a:cubicBezTo>
                  <a:cubicBezTo>
                    <a:pt x="842" y="1019"/>
                    <a:pt x="853" y="1026"/>
                    <a:pt x="876" y="1014"/>
                  </a:cubicBezTo>
                  <a:cubicBezTo>
                    <a:pt x="875" y="1024"/>
                    <a:pt x="873" y="1033"/>
                    <a:pt x="872" y="1043"/>
                  </a:cubicBezTo>
                  <a:cubicBezTo>
                    <a:pt x="874" y="1044"/>
                    <a:pt x="876" y="1045"/>
                    <a:pt x="878" y="1046"/>
                  </a:cubicBezTo>
                  <a:cubicBezTo>
                    <a:pt x="912" y="1002"/>
                    <a:pt x="946" y="958"/>
                    <a:pt x="983" y="911"/>
                  </a:cubicBezTo>
                  <a:cubicBezTo>
                    <a:pt x="983" y="917"/>
                    <a:pt x="983" y="919"/>
                    <a:pt x="983" y="919"/>
                  </a:cubicBezTo>
                  <a:cubicBezTo>
                    <a:pt x="951" y="961"/>
                    <a:pt x="920" y="1004"/>
                    <a:pt x="886" y="1044"/>
                  </a:cubicBezTo>
                  <a:cubicBezTo>
                    <a:pt x="872" y="1062"/>
                    <a:pt x="871" y="1079"/>
                    <a:pt x="879" y="1099"/>
                  </a:cubicBezTo>
                  <a:cubicBezTo>
                    <a:pt x="856" y="1105"/>
                    <a:pt x="855" y="1107"/>
                    <a:pt x="856" y="1131"/>
                  </a:cubicBezTo>
                  <a:cubicBezTo>
                    <a:pt x="856" y="1134"/>
                    <a:pt x="854" y="1137"/>
                    <a:pt x="852" y="1139"/>
                  </a:cubicBezTo>
                  <a:cubicBezTo>
                    <a:pt x="831" y="1159"/>
                    <a:pt x="830" y="1188"/>
                    <a:pt x="822" y="1213"/>
                  </a:cubicBezTo>
                  <a:cubicBezTo>
                    <a:pt x="818" y="1224"/>
                    <a:pt x="815" y="1235"/>
                    <a:pt x="812" y="1244"/>
                  </a:cubicBezTo>
                  <a:cubicBezTo>
                    <a:pt x="813" y="1249"/>
                    <a:pt x="816" y="1253"/>
                    <a:pt x="816" y="1257"/>
                  </a:cubicBezTo>
                  <a:cubicBezTo>
                    <a:pt x="809" y="1295"/>
                    <a:pt x="803" y="1333"/>
                    <a:pt x="795" y="1371"/>
                  </a:cubicBezTo>
                  <a:cubicBezTo>
                    <a:pt x="789" y="1395"/>
                    <a:pt x="797" y="1412"/>
                    <a:pt x="819" y="1430"/>
                  </a:cubicBezTo>
                  <a:cubicBezTo>
                    <a:pt x="821" y="1410"/>
                    <a:pt x="822" y="1394"/>
                    <a:pt x="822" y="1377"/>
                  </a:cubicBezTo>
                  <a:cubicBezTo>
                    <a:pt x="822" y="1368"/>
                    <a:pt x="817" y="1360"/>
                    <a:pt x="817" y="1351"/>
                  </a:cubicBezTo>
                  <a:cubicBezTo>
                    <a:pt x="818" y="1332"/>
                    <a:pt x="820" y="1314"/>
                    <a:pt x="824" y="1296"/>
                  </a:cubicBezTo>
                  <a:cubicBezTo>
                    <a:pt x="825" y="1286"/>
                    <a:pt x="832" y="1278"/>
                    <a:pt x="837" y="1268"/>
                  </a:cubicBezTo>
                  <a:cubicBezTo>
                    <a:pt x="837" y="1305"/>
                    <a:pt x="836" y="1338"/>
                    <a:pt x="837" y="1372"/>
                  </a:cubicBezTo>
                  <a:cubicBezTo>
                    <a:pt x="838" y="1385"/>
                    <a:pt x="842" y="1399"/>
                    <a:pt x="849" y="1410"/>
                  </a:cubicBezTo>
                  <a:cubicBezTo>
                    <a:pt x="856" y="1423"/>
                    <a:pt x="862" y="1434"/>
                    <a:pt x="849" y="1447"/>
                  </a:cubicBezTo>
                  <a:cubicBezTo>
                    <a:pt x="841" y="1444"/>
                    <a:pt x="834" y="1442"/>
                    <a:pt x="821" y="1438"/>
                  </a:cubicBezTo>
                  <a:cubicBezTo>
                    <a:pt x="841" y="1464"/>
                    <a:pt x="857" y="1485"/>
                    <a:pt x="874" y="1507"/>
                  </a:cubicBezTo>
                  <a:cubicBezTo>
                    <a:pt x="879" y="1488"/>
                    <a:pt x="880" y="1472"/>
                    <a:pt x="881" y="1455"/>
                  </a:cubicBezTo>
                  <a:cubicBezTo>
                    <a:pt x="882" y="1412"/>
                    <a:pt x="884" y="1370"/>
                    <a:pt x="885" y="1327"/>
                  </a:cubicBezTo>
                  <a:cubicBezTo>
                    <a:pt x="887" y="1280"/>
                    <a:pt x="908" y="1238"/>
                    <a:pt x="924" y="1196"/>
                  </a:cubicBezTo>
                  <a:cubicBezTo>
                    <a:pt x="929" y="1182"/>
                    <a:pt x="940" y="1170"/>
                    <a:pt x="949" y="1158"/>
                  </a:cubicBezTo>
                  <a:close/>
                  <a:moveTo>
                    <a:pt x="623" y="460"/>
                  </a:moveTo>
                  <a:cubicBezTo>
                    <a:pt x="618" y="466"/>
                    <a:pt x="613" y="469"/>
                    <a:pt x="613" y="472"/>
                  </a:cubicBezTo>
                  <a:cubicBezTo>
                    <a:pt x="609" y="523"/>
                    <a:pt x="627" y="568"/>
                    <a:pt x="647" y="613"/>
                  </a:cubicBezTo>
                  <a:cubicBezTo>
                    <a:pt x="648" y="614"/>
                    <a:pt x="650" y="614"/>
                    <a:pt x="652" y="614"/>
                  </a:cubicBezTo>
                  <a:cubicBezTo>
                    <a:pt x="655" y="609"/>
                    <a:pt x="657" y="603"/>
                    <a:pt x="661" y="595"/>
                  </a:cubicBezTo>
                  <a:cubicBezTo>
                    <a:pt x="661" y="600"/>
                    <a:pt x="661" y="603"/>
                    <a:pt x="661" y="605"/>
                  </a:cubicBezTo>
                  <a:cubicBezTo>
                    <a:pt x="675" y="671"/>
                    <a:pt x="689" y="703"/>
                    <a:pt x="757" y="723"/>
                  </a:cubicBezTo>
                  <a:cubicBezTo>
                    <a:pt x="762" y="724"/>
                    <a:pt x="766" y="726"/>
                    <a:pt x="770" y="728"/>
                  </a:cubicBezTo>
                  <a:cubicBezTo>
                    <a:pt x="816" y="755"/>
                    <a:pt x="863" y="773"/>
                    <a:pt x="913" y="744"/>
                  </a:cubicBezTo>
                  <a:cubicBezTo>
                    <a:pt x="918" y="748"/>
                    <a:pt x="924" y="758"/>
                    <a:pt x="928" y="757"/>
                  </a:cubicBezTo>
                  <a:cubicBezTo>
                    <a:pt x="951" y="751"/>
                    <a:pt x="978" y="748"/>
                    <a:pt x="995" y="733"/>
                  </a:cubicBezTo>
                  <a:cubicBezTo>
                    <a:pt x="1036" y="697"/>
                    <a:pt x="1049" y="643"/>
                    <a:pt x="1065" y="592"/>
                  </a:cubicBezTo>
                  <a:cubicBezTo>
                    <a:pt x="1068" y="582"/>
                    <a:pt x="1064" y="569"/>
                    <a:pt x="1082" y="570"/>
                  </a:cubicBezTo>
                  <a:cubicBezTo>
                    <a:pt x="1084" y="570"/>
                    <a:pt x="1088" y="563"/>
                    <a:pt x="1089" y="560"/>
                  </a:cubicBezTo>
                  <a:cubicBezTo>
                    <a:pt x="1093" y="534"/>
                    <a:pt x="1097" y="509"/>
                    <a:pt x="1099" y="483"/>
                  </a:cubicBezTo>
                  <a:cubicBezTo>
                    <a:pt x="1101" y="461"/>
                    <a:pt x="1098" y="438"/>
                    <a:pt x="1081" y="419"/>
                  </a:cubicBezTo>
                  <a:cubicBezTo>
                    <a:pt x="1084" y="418"/>
                    <a:pt x="1088" y="416"/>
                    <a:pt x="1090" y="415"/>
                  </a:cubicBezTo>
                  <a:cubicBezTo>
                    <a:pt x="1082" y="405"/>
                    <a:pt x="1071" y="396"/>
                    <a:pt x="1068" y="386"/>
                  </a:cubicBezTo>
                  <a:cubicBezTo>
                    <a:pt x="1059" y="359"/>
                    <a:pt x="1063" y="329"/>
                    <a:pt x="1051" y="301"/>
                  </a:cubicBezTo>
                  <a:cubicBezTo>
                    <a:pt x="1045" y="288"/>
                    <a:pt x="1044" y="273"/>
                    <a:pt x="1033" y="261"/>
                  </a:cubicBezTo>
                  <a:cubicBezTo>
                    <a:pt x="1027" y="255"/>
                    <a:pt x="1023" y="246"/>
                    <a:pt x="1019" y="237"/>
                  </a:cubicBezTo>
                  <a:cubicBezTo>
                    <a:pt x="1013" y="226"/>
                    <a:pt x="1013" y="211"/>
                    <a:pt x="996" y="208"/>
                  </a:cubicBezTo>
                  <a:cubicBezTo>
                    <a:pt x="983" y="206"/>
                    <a:pt x="971" y="201"/>
                    <a:pt x="958" y="201"/>
                  </a:cubicBezTo>
                  <a:cubicBezTo>
                    <a:pt x="930" y="199"/>
                    <a:pt x="902" y="202"/>
                    <a:pt x="875" y="199"/>
                  </a:cubicBezTo>
                  <a:cubicBezTo>
                    <a:pt x="798" y="190"/>
                    <a:pt x="728" y="204"/>
                    <a:pt x="672" y="261"/>
                  </a:cubicBezTo>
                  <a:cubicBezTo>
                    <a:pt x="647" y="286"/>
                    <a:pt x="636" y="320"/>
                    <a:pt x="631" y="354"/>
                  </a:cubicBezTo>
                  <a:cubicBezTo>
                    <a:pt x="627" y="380"/>
                    <a:pt x="629" y="407"/>
                    <a:pt x="628" y="434"/>
                  </a:cubicBezTo>
                  <a:cubicBezTo>
                    <a:pt x="628" y="437"/>
                    <a:pt x="621" y="441"/>
                    <a:pt x="618" y="445"/>
                  </a:cubicBezTo>
                  <a:cubicBezTo>
                    <a:pt x="620" y="451"/>
                    <a:pt x="622" y="458"/>
                    <a:pt x="623" y="460"/>
                  </a:cubicBezTo>
                  <a:close/>
                  <a:moveTo>
                    <a:pt x="516" y="1071"/>
                  </a:moveTo>
                  <a:cubicBezTo>
                    <a:pt x="497" y="1080"/>
                    <a:pt x="480" y="1086"/>
                    <a:pt x="465" y="1095"/>
                  </a:cubicBezTo>
                  <a:cubicBezTo>
                    <a:pt x="455" y="1100"/>
                    <a:pt x="441" y="1107"/>
                    <a:pt x="438" y="1117"/>
                  </a:cubicBezTo>
                  <a:cubicBezTo>
                    <a:pt x="422" y="1165"/>
                    <a:pt x="406" y="1213"/>
                    <a:pt x="420" y="1265"/>
                  </a:cubicBezTo>
                  <a:cubicBezTo>
                    <a:pt x="423" y="1274"/>
                    <a:pt x="426" y="1284"/>
                    <a:pt x="423" y="1292"/>
                  </a:cubicBezTo>
                  <a:cubicBezTo>
                    <a:pt x="408" y="1336"/>
                    <a:pt x="393" y="1380"/>
                    <a:pt x="376" y="1423"/>
                  </a:cubicBezTo>
                  <a:cubicBezTo>
                    <a:pt x="363" y="1453"/>
                    <a:pt x="373" y="1501"/>
                    <a:pt x="399" y="1519"/>
                  </a:cubicBezTo>
                  <a:cubicBezTo>
                    <a:pt x="406" y="1523"/>
                    <a:pt x="418" y="1528"/>
                    <a:pt x="424" y="1526"/>
                  </a:cubicBezTo>
                  <a:cubicBezTo>
                    <a:pt x="444" y="1516"/>
                    <a:pt x="464" y="1505"/>
                    <a:pt x="482" y="1492"/>
                  </a:cubicBezTo>
                  <a:cubicBezTo>
                    <a:pt x="500" y="1477"/>
                    <a:pt x="516" y="1458"/>
                    <a:pt x="534" y="1442"/>
                  </a:cubicBezTo>
                  <a:cubicBezTo>
                    <a:pt x="558" y="1421"/>
                    <a:pt x="584" y="1401"/>
                    <a:pt x="608" y="1379"/>
                  </a:cubicBezTo>
                  <a:cubicBezTo>
                    <a:pt x="617" y="1370"/>
                    <a:pt x="625" y="1358"/>
                    <a:pt x="628" y="1346"/>
                  </a:cubicBezTo>
                  <a:cubicBezTo>
                    <a:pt x="637" y="1303"/>
                    <a:pt x="667" y="1282"/>
                    <a:pt x="704" y="1267"/>
                  </a:cubicBezTo>
                  <a:cubicBezTo>
                    <a:pt x="706" y="1266"/>
                    <a:pt x="708" y="1267"/>
                    <a:pt x="711" y="1267"/>
                  </a:cubicBezTo>
                  <a:cubicBezTo>
                    <a:pt x="707" y="1272"/>
                    <a:pt x="705" y="1276"/>
                    <a:pt x="702" y="1280"/>
                  </a:cubicBezTo>
                  <a:cubicBezTo>
                    <a:pt x="705" y="1278"/>
                    <a:pt x="708" y="1276"/>
                    <a:pt x="711" y="1274"/>
                  </a:cubicBezTo>
                  <a:cubicBezTo>
                    <a:pt x="719" y="1287"/>
                    <a:pt x="727" y="1300"/>
                    <a:pt x="737" y="1316"/>
                  </a:cubicBezTo>
                  <a:cubicBezTo>
                    <a:pt x="742" y="1302"/>
                    <a:pt x="745" y="1291"/>
                    <a:pt x="751" y="1282"/>
                  </a:cubicBezTo>
                  <a:cubicBezTo>
                    <a:pt x="774" y="1246"/>
                    <a:pt x="772" y="1212"/>
                    <a:pt x="753" y="1175"/>
                  </a:cubicBezTo>
                  <a:cubicBezTo>
                    <a:pt x="736" y="1143"/>
                    <a:pt x="723" y="1109"/>
                    <a:pt x="707" y="1075"/>
                  </a:cubicBezTo>
                  <a:cubicBezTo>
                    <a:pt x="698" y="1054"/>
                    <a:pt x="684" y="1071"/>
                    <a:pt x="672" y="1073"/>
                  </a:cubicBezTo>
                  <a:cubicBezTo>
                    <a:pt x="660" y="1076"/>
                    <a:pt x="655" y="1084"/>
                    <a:pt x="659" y="1096"/>
                  </a:cubicBezTo>
                  <a:cubicBezTo>
                    <a:pt x="674" y="1131"/>
                    <a:pt x="690" y="1166"/>
                    <a:pt x="706" y="1200"/>
                  </a:cubicBezTo>
                  <a:cubicBezTo>
                    <a:pt x="708" y="1204"/>
                    <a:pt x="714" y="1206"/>
                    <a:pt x="717" y="1209"/>
                  </a:cubicBezTo>
                  <a:cubicBezTo>
                    <a:pt x="720" y="1212"/>
                    <a:pt x="722" y="1215"/>
                    <a:pt x="728" y="1222"/>
                  </a:cubicBezTo>
                  <a:cubicBezTo>
                    <a:pt x="705" y="1213"/>
                    <a:pt x="694" y="1202"/>
                    <a:pt x="689" y="1184"/>
                  </a:cubicBezTo>
                  <a:cubicBezTo>
                    <a:pt x="684" y="1166"/>
                    <a:pt x="679" y="1149"/>
                    <a:pt x="660" y="1140"/>
                  </a:cubicBezTo>
                  <a:cubicBezTo>
                    <a:pt x="657" y="1138"/>
                    <a:pt x="655" y="1134"/>
                    <a:pt x="654" y="1131"/>
                  </a:cubicBezTo>
                  <a:cubicBezTo>
                    <a:pt x="646" y="1107"/>
                    <a:pt x="645" y="1079"/>
                    <a:pt x="612" y="1076"/>
                  </a:cubicBezTo>
                  <a:cubicBezTo>
                    <a:pt x="610" y="1075"/>
                    <a:pt x="608" y="1073"/>
                    <a:pt x="607" y="1072"/>
                  </a:cubicBezTo>
                  <a:cubicBezTo>
                    <a:pt x="591" y="1052"/>
                    <a:pt x="571" y="1051"/>
                    <a:pt x="549" y="1059"/>
                  </a:cubicBezTo>
                  <a:cubicBezTo>
                    <a:pt x="538" y="1064"/>
                    <a:pt x="529" y="1062"/>
                    <a:pt x="524" y="1049"/>
                  </a:cubicBezTo>
                  <a:cubicBezTo>
                    <a:pt x="521" y="1043"/>
                    <a:pt x="517" y="1036"/>
                    <a:pt x="512" y="1031"/>
                  </a:cubicBezTo>
                  <a:cubicBezTo>
                    <a:pt x="499" y="1014"/>
                    <a:pt x="476" y="1012"/>
                    <a:pt x="455" y="1030"/>
                  </a:cubicBezTo>
                  <a:cubicBezTo>
                    <a:pt x="493" y="1019"/>
                    <a:pt x="501" y="1046"/>
                    <a:pt x="516" y="1071"/>
                  </a:cubicBezTo>
                  <a:close/>
                  <a:moveTo>
                    <a:pt x="1317" y="2217"/>
                  </a:moveTo>
                  <a:cubicBezTo>
                    <a:pt x="1320" y="2211"/>
                    <a:pt x="1321" y="2210"/>
                    <a:pt x="1321" y="2209"/>
                  </a:cubicBezTo>
                  <a:cubicBezTo>
                    <a:pt x="1320" y="2206"/>
                    <a:pt x="1320" y="2202"/>
                    <a:pt x="1319" y="2199"/>
                  </a:cubicBezTo>
                  <a:cubicBezTo>
                    <a:pt x="1298" y="2149"/>
                    <a:pt x="1280" y="2097"/>
                    <a:pt x="1254" y="2050"/>
                  </a:cubicBezTo>
                  <a:cubicBezTo>
                    <a:pt x="1203" y="1957"/>
                    <a:pt x="1136" y="1875"/>
                    <a:pt x="1073" y="1791"/>
                  </a:cubicBezTo>
                  <a:cubicBezTo>
                    <a:pt x="954" y="1633"/>
                    <a:pt x="838" y="1473"/>
                    <a:pt x="721" y="1314"/>
                  </a:cubicBezTo>
                  <a:cubicBezTo>
                    <a:pt x="717" y="1308"/>
                    <a:pt x="711" y="1304"/>
                    <a:pt x="706" y="1299"/>
                  </a:cubicBezTo>
                  <a:cubicBezTo>
                    <a:pt x="705" y="1301"/>
                    <a:pt x="703" y="1302"/>
                    <a:pt x="701" y="1304"/>
                  </a:cubicBezTo>
                  <a:cubicBezTo>
                    <a:pt x="745" y="1363"/>
                    <a:pt x="789" y="1422"/>
                    <a:pt x="831" y="1478"/>
                  </a:cubicBezTo>
                  <a:cubicBezTo>
                    <a:pt x="824" y="1480"/>
                    <a:pt x="812" y="1478"/>
                    <a:pt x="810" y="1482"/>
                  </a:cubicBezTo>
                  <a:cubicBezTo>
                    <a:pt x="801" y="1496"/>
                    <a:pt x="789" y="1495"/>
                    <a:pt x="777" y="1496"/>
                  </a:cubicBezTo>
                  <a:cubicBezTo>
                    <a:pt x="762" y="1498"/>
                    <a:pt x="748" y="1500"/>
                    <a:pt x="734" y="1504"/>
                  </a:cubicBezTo>
                  <a:cubicBezTo>
                    <a:pt x="719" y="1510"/>
                    <a:pt x="705" y="1510"/>
                    <a:pt x="690" y="1501"/>
                  </a:cubicBezTo>
                  <a:cubicBezTo>
                    <a:pt x="682" y="1496"/>
                    <a:pt x="672" y="1492"/>
                    <a:pt x="662" y="1493"/>
                  </a:cubicBezTo>
                  <a:cubicBezTo>
                    <a:pt x="654" y="1493"/>
                    <a:pt x="645" y="1499"/>
                    <a:pt x="639" y="1505"/>
                  </a:cubicBezTo>
                  <a:cubicBezTo>
                    <a:pt x="637" y="1508"/>
                    <a:pt x="639" y="1519"/>
                    <a:pt x="643" y="1524"/>
                  </a:cubicBezTo>
                  <a:cubicBezTo>
                    <a:pt x="666" y="1555"/>
                    <a:pt x="690" y="1584"/>
                    <a:pt x="712" y="1615"/>
                  </a:cubicBezTo>
                  <a:cubicBezTo>
                    <a:pt x="721" y="1625"/>
                    <a:pt x="727" y="1626"/>
                    <a:pt x="739" y="1619"/>
                  </a:cubicBezTo>
                  <a:cubicBezTo>
                    <a:pt x="770" y="1601"/>
                    <a:pt x="801" y="1584"/>
                    <a:pt x="833" y="1567"/>
                  </a:cubicBezTo>
                  <a:cubicBezTo>
                    <a:pt x="847" y="1560"/>
                    <a:pt x="863" y="1555"/>
                    <a:pt x="881" y="1548"/>
                  </a:cubicBezTo>
                  <a:cubicBezTo>
                    <a:pt x="903" y="1577"/>
                    <a:pt x="927" y="1610"/>
                    <a:pt x="954" y="1647"/>
                  </a:cubicBezTo>
                  <a:cubicBezTo>
                    <a:pt x="937" y="1648"/>
                    <a:pt x="925" y="1652"/>
                    <a:pt x="916" y="1648"/>
                  </a:cubicBezTo>
                  <a:cubicBezTo>
                    <a:pt x="888" y="1637"/>
                    <a:pt x="862" y="1629"/>
                    <a:pt x="830" y="1634"/>
                  </a:cubicBezTo>
                  <a:cubicBezTo>
                    <a:pt x="805" y="1637"/>
                    <a:pt x="786" y="1646"/>
                    <a:pt x="765" y="1656"/>
                  </a:cubicBezTo>
                  <a:cubicBezTo>
                    <a:pt x="755" y="1660"/>
                    <a:pt x="755" y="1668"/>
                    <a:pt x="762" y="1676"/>
                  </a:cubicBezTo>
                  <a:cubicBezTo>
                    <a:pt x="781" y="1699"/>
                    <a:pt x="799" y="1722"/>
                    <a:pt x="818" y="1745"/>
                  </a:cubicBezTo>
                  <a:cubicBezTo>
                    <a:pt x="827" y="1756"/>
                    <a:pt x="836" y="1767"/>
                    <a:pt x="842" y="1775"/>
                  </a:cubicBezTo>
                  <a:cubicBezTo>
                    <a:pt x="892" y="1746"/>
                    <a:pt x="938" y="1719"/>
                    <a:pt x="987" y="1690"/>
                  </a:cubicBezTo>
                  <a:cubicBezTo>
                    <a:pt x="1025" y="1745"/>
                    <a:pt x="1062" y="1797"/>
                    <a:pt x="1102" y="1853"/>
                  </a:cubicBezTo>
                  <a:cubicBezTo>
                    <a:pt x="1091" y="1854"/>
                    <a:pt x="1087" y="1856"/>
                    <a:pt x="1084" y="1854"/>
                  </a:cubicBezTo>
                  <a:cubicBezTo>
                    <a:pt x="1068" y="1847"/>
                    <a:pt x="1057" y="1852"/>
                    <a:pt x="1046" y="1866"/>
                  </a:cubicBezTo>
                  <a:cubicBezTo>
                    <a:pt x="1043" y="1871"/>
                    <a:pt x="1032" y="1874"/>
                    <a:pt x="1025" y="1873"/>
                  </a:cubicBezTo>
                  <a:cubicBezTo>
                    <a:pt x="1002" y="1872"/>
                    <a:pt x="983" y="1860"/>
                    <a:pt x="970" y="1841"/>
                  </a:cubicBezTo>
                  <a:cubicBezTo>
                    <a:pt x="966" y="1835"/>
                    <a:pt x="967" y="1825"/>
                    <a:pt x="967" y="1817"/>
                  </a:cubicBezTo>
                  <a:cubicBezTo>
                    <a:pt x="967" y="1810"/>
                    <a:pt x="967" y="1803"/>
                    <a:pt x="968" y="1795"/>
                  </a:cubicBezTo>
                  <a:cubicBezTo>
                    <a:pt x="958" y="1796"/>
                    <a:pt x="948" y="1794"/>
                    <a:pt x="939" y="1797"/>
                  </a:cubicBezTo>
                  <a:cubicBezTo>
                    <a:pt x="925" y="1802"/>
                    <a:pt x="913" y="1810"/>
                    <a:pt x="900" y="1817"/>
                  </a:cubicBezTo>
                  <a:cubicBezTo>
                    <a:pt x="889" y="1823"/>
                    <a:pt x="886" y="1830"/>
                    <a:pt x="895" y="1840"/>
                  </a:cubicBezTo>
                  <a:cubicBezTo>
                    <a:pt x="959" y="1914"/>
                    <a:pt x="1021" y="1990"/>
                    <a:pt x="1088" y="2062"/>
                  </a:cubicBezTo>
                  <a:cubicBezTo>
                    <a:pt x="1145" y="2124"/>
                    <a:pt x="1222" y="2159"/>
                    <a:pt x="1292" y="2204"/>
                  </a:cubicBezTo>
                  <a:cubicBezTo>
                    <a:pt x="1293" y="2205"/>
                    <a:pt x="1295" y="2203"/>
                    <a:pt x="1300" y="2202"/>
                  </a:cubicBezTo>
                  <a:cubicBezTo>
                    <a:pt x="1282" y="2191"/>
                    <a:pt x="1267" y="2182"/>
                    <a:pt x="1252" y="2171"/>
                  </a:cubicBezTo>
                  <a:cubicBezTo>
                    <a:pt x="1203" y="2136"/>
                    <a:pt x="1152" y="2101"/>
                    <a:pt x="1104" y="2063"/>
                  </a:cubicBezTo>
                  <a:cubicBezTo>
                    <a:pt x="1081" y="2045"/>
                    <a:pt x="1062" y="2021"/>
                    <a:pt x="1043" y="1998"/>
                  </a:cubicBezTo>
                  <a:cubicBezTo>
                    <a:pt x="1039" y="1993"/>
                    <a:pt x="1037" y="1979"/>
                    <a:pt x="1040" y="1977"/>
                  </a:cubicBezTo>
                  <a:cubicBezTo>
                    <a:pt x="1063" y="1964"/>
                    <a:pt x="1086" y="1948"/>
                    <a:pt x="1111" y="1943"/>
                  </a:cubicBezTo>
                  <a:cubicBezTo>
                    <a:pt x="1128" y="1940"/>
                    <a:pt x="1145" y="1944"/>
                    <a:pt x="1153" y="1922"/>
                  </a:cubicBezTo>
                  <a:cubicBezTo>
                    <a:pt x="1228" y="2010"/>
                    <a:pt x="1286" y="2104"/>
                    <a:pt x="1317" y="2217"/>
                  </a:cubicBezTo>
                  <a:close/>
                  <a:moveTo>
                    <a:pt x="1060" y="627"/>
                  </a:moveTo>
                  <a:cubicBezTo>
                    <a:pt x="1061" y="626"/>
                    <a:pt x="1059" y="627"/>
                    <a:pt x="1059" y="628"/>
                  </a:cubicBezTo>
                  <a:cubicBezTo>
                    <a:pt x="1045" y="688"/>
                    <a:pt x="1020" y="740"/>
                    <a:pt x="968" y="776"/>
                  </a:cubicBezTo>
                  <a:cubicBezTo>
                    <a:pt x="965" y="778"/>
                    <a:pt x="960" y="784"/>
                    <a:pt x="961" y="786"/>
                  </a:cubicBezTo>
                  <a:cubicBezTo>
                    <a:pt x="971" y="813"/>
                    <a:pt x="947" y="817"/>
                    <a:pt x="933" y="826"/>
                  </a:cubicBezTo>
                  <a:cubicBezTo>
                    <a:pt x="922" y="833"/>
                    <a:pt x="914" y="832"/>
                    <a:pt x="906" y="821"/>
                  </a:cubicBezTo>
                  <a:cubicBezTo>
                    <a:pt x="896" y="804"/>
                    <a:pt x="879" y="800"/>
                    <a:pt x="863" y="809"/>
                  </a:cubicBezTo>
                  <a:cubicBezTo>
                    <a:pt x="854" y="813"/>
                    <a:pt x="846" y="824"/>
                    <a:pt x="844" y="833"/>
                  </a:cubicBezTo>
                  <a:cubicBezTo>
                    <a:pt x="842" y="845"/>
                    <a:pt x="852" y="852"/>
                    <a:pt x="865" y="853"/>
                  </a:cubicBezTo>
                  <a:cubicBezTo>
                    <a:pt x="880" y="855"/>
                    <a:pt x="895" y="857"/>
                    <a:pt x="910" y="859"/>
                  </a:cubicBezTo>
                  <a:cubicBezTo>
                    <a:pt x="901" y="886"/>
                    <a:pt x="904" y="895"/>
                    <a:pt x="923" y="892"/>
                  </a:cubicBezTo>
                  <a:cubicBezTo>
                    <a:pt x="962" y="885"/>
                    <a:pt x="1001" y="877"/>
                    <a:pt x="1039" y="865"/>
                  </a:cubicBezTo>
                  <a:cubicBezTo>
                    <a:pt x="1065" y="857"/>
                    <a:pt x="1077" y="833"/>
                    <a:pt x="1077" y="806"/>
                  </a:cubicBezTo>
                  <a:cubicBezTo>
                    <a:pt x="1077" y="794"/>
                    <a:pt x="1077" y="782"/>
                    <a:pt x="1076" y="770"/>
                  </a:cubicBezTo>
                  <a:cubicBezTo>
                    <a:pt x="1071" y="722"/>
                    <a:pt x="1065" y="674"/>
                    <a:pt x="1060" y="627"/>
                  </a:cubicBezTo>
                  <a:close/>
                  <a:moveTo>
                    <a:pt x="1075" y="284"/>
                  </a:moveTo>
                  <a:cubicBezTo>
                    <a:pt x="1074" y="284"/>
                    <a:pt x="1072" y="284"/>
                    <a:pt x="1070" y="284"/>
                  </a:cubicBezTo>
                  <a:cubicBezTo>
                    <a:pt x="1070" y="292"/>
                    <a:pt x="1068" y="300"/>
                    <a:pt x="1071" y="307"/>
                  </a:cubicBezTo>
                  <a:cubicBezTo>
                    <a:pt x="1076" y="323"/>
                    <a:pt x="1083" y="338"/>
                    <a:pt x="1089" y="354"/>
                  </a:cubicBezTo>
                  <a:cubicBezTo>
                    <a:pt x="1092" y="363"/>
                    <a:pt x="1093" y="373"/>
                    <a:pt x="1095" y="383"/>
                  </a:cubicBezTo>
                  <a:cubicBezTo>
                    <a:pt x="1095" y="383"/>
                    <a:pt x="1092" y="385"/>
                    <a:pt x="1088" y="387"/>
                  </a:cubicBezTo>
                  <a:cubicBezTo>
                    <a:pt x="1094" y="395"/>
                    <a:pt x="1099" y="402"/>
                    <a:pt x="1107" y="413"/>
                  </a:cubicBezTo>
                  <a:cubicBezTo>
                    <a:pt x="1113" y="404"/>
                    <a:pt x="1120" y="396"/>
                    <a:pt x="1119" y="393"/>
                  </a:cubicBezTo>
                  <a:cubicBezTo>
                    <a:pt x="1106" y="373"/>
                    <a:pt x="1099" y="351"/>
                    <a:pt x="1098" y="327"/>
                  </a:cubicBezTo>
                  <a:cubicBezTo>
                    <a:pt x="1098" y="325"/>
                    <a:pt x="1095" y="322"/>
                    <a:pt x="1093" y="321"/>
                  </a:cubicBezTo>
                  <a:cubicBezTo>
                    <a:pt x="1074" y="308"/>
                    <a:pt x="1081" y="291"/>
                    <a:pt x="1085" y="275"/>
                  </a:cubicBezTo>
                  <a:cubicBezTo>
                    <a:pt x="1087" y="268"/>
                    <a:pt x="1089" y="260"/>
                    <a:pt x="1087" y="254"/>
                  </a:cubicBezTo>
                  <a:cubicBezTo>
                    <a:pt x="1073" y="226"/>
                    <a:pt x="1060" y="197"/>
                    <a:pt x="1044" y="170"/>
                  </a:cubicBezTo>
                  <a:cubicBezTo>
                    <a:pt x="1038" y="159"/>
                    <a:pt x="1026" y="150"/>
                    <a:pt x="1017" y="141"/>
                  </a:cubicBezTo>
                  <a:cubicBezTo>
                    <a:pt x="1007" y="132"/>
                    <a:pt x="997" y="123"/>
                    <a:pt x="986" y="115"/>
                  </a:cubicBezTo>
                  <a:cubicBezTo>
                    <a:pt x="964" y="97"/>
                    <a:pt x="942" y="80"/>
                    <a:pt x="920" y="62"/>
                  </a:cubicBezTo>
                  <a:cubicBezTo>
                    <a:pt x="918" y="61"/>
                    <a:pt x="914" y="62"/>
                    <a:pt x="912" y="61"/>
                  </a:cubicBezTo>
                  <a:cubicBezTo>
                    <a:pt x="906" y="57"/>
                    <a:pt x="897" y="54"/>
                    <a:pt x="895" y="49"/>
                  </a:cubicBezTo>
                  <a:cubicBezTo>
                    <a:pt x="888" y="27"/>
                    <a:pt x="873" y="19"/>
                    <a:pt x="853" y="20"/>
                  </a:cubicBezTo>
                  <a:cubicBezTo>
                    <a:pt x="846" y="20"/>
                    <a:pt x="840" y="25"/>
                    <a:pt x="834" y="28"/>
                  </a:cubicBezTo>
                  <a:cubicBezTo>
                    <a:pt x="839" y="31"/>
                    <a:pt x="845" y="34"/>
                    <a:pt x="848" y="36"/>
                  </a:cubicBezTo>
                  <a:cubicBezTo>
                    <a:pt x="853" y="47"/>
                    <a:pt x="858" y="58"/>
                    <a:pt x="864" y="70"/>
                  </a:cubicBezTo>
                  <a:cubicBezTo>
                    <a:pt x="870" y="67"/>
                    <a:pt x="877" y="64"/>
                    <a:pt x="887" y="60"/>
                  </a:cubicBezTo>
                  <a:cubicBezTo>
                    <a:pt x="882" y="72"/>
                    <a:pt x="879" y="81"/>
                    <a:pt x="876" y="90"/>
                  </a:cubicBezTo>
                  <a:cubicBezTo>
                    <a:pt x="858" y="85"/>
                    <a:pt x="843" y="81"/>
                    <a:pt x="827" y="76"/>
                  </a:cubicBezTo>
                  <a:cubicBezTo>
                    <a:pt x="826" y="89"/>
                    <a:pt x="795" y="87"/>
                    <a:pt x="811" y="110"/>
                  </a:cubicBezTo>
                  <a:cubicBezTo>
                    <a:pt x="817" y="107"/>
                    <a:pt x="822" y="104"/>
                    <a:pt x="826" y="102"/>
                  </a:cubicBezTo>
                  <a:cubicBezTo>
                    <a:pt x="833" y="109"/>
                    <a:pt x="840" y="119"/>
                    <a:pt x="847" y="119"/>
                  </a:cubicBezTo>
                  <a:cubicBezTo>
                    <a:pt x="860" y="119"/>
                    <a:pt x="867" y="124"/>
                    <a:pt x="873" y="135"/>
                  </a:cubicBezTo>
                  <a:cubicBezTo>
                    <a:pt x="875" y="139"/>
                    <a:pt x="881" y="141"/>
                    <a:pt x="886" y="146"/>
                  </a:cubicBezTo>
                  <a:cubicBezTo>
                    <a:pt x="889" y="134"/>
                    <a:pt x="891" y="125"/>
                    <a:pt x="894" y="115"/>
                  </a:cubicBezTo>
                  <a:cubicBezTo>
                    <a:pt x="902" y="131"/>
                    <a:pt x="909" y="146"/>
                    <a:pt x="930" y="146"/>
                  </a:cubicBezTo>
                  <a:cubicBezTo>
                    <a:pt x="944" y="146"/>
                    <a:pt x="943" y="156"/>
                    <a:pt x="939" y="168"/>
                  </a:cubicBezTo>
                  <a:cubicBezTo>
                    <a:pt x="937" y="173"/>
                    <a:pt x="938" y="184"/>
                    <a:pt x="942" y="187"/>
                  </a:cubicBezTo>
                  <a:cubicBezTo>
                    <a:pt x="955" y="197"/>
                    <a:pt x="983" y="185"/>
                    <a:pt x="988" y="171"/>
                  </a:cubicBezTo>
                  <a:cubicBezTo>
                    <a:pt x="993" y="179"/>
                    <a:pt x="998" y="190"/>
                    <a:pt x="1006" y="195"/>
                  </a:cubicBezTo>
                  <a:cubicBezTo>
                    <a:pt x="1016" y="201"/>
                    <a:pt x="1028" y="202"/>
                    <a:pt x="1040" y="206"/>
                  </a:cubicBezTo>
                  <a:cubicBezTo>
                    <a:pt x="1039" y="211"/>
                    <a:pt x="1038" y="215"/>
                    <a:pt x="1037" y="219"/>
                  </a:cubicBezTo>
                  <a:cubicBezTo>
                    <a:pt x="1048" y="224"/>
                    <a:pt x="1057" y="228"/>
                    <a:pt x="1068" y="234"/>
                  </a:cubicBezTo>
                  <a:cubicBezTo>
                    <a:pt x="1039" y="258"/>
                    <a:pt x="1073" y="267"/>
                    <a:pt x="1075" y="284"/>
                  </a:cubicBezTo>
                  <a:close/>
                  <a:moveTo>
                    <a:pt x="1061" y="1284"/>
                  </a:moveTo>
                  <a:cubicBezTo>
                    <a:pt x="1059" y="1284"/>
                    <a:pt x="1057" y="1284"/>
                    <a:pt x="1055" y="1285"/>
                  </a:cubicBezTo>
                  <a:cubicBezTo>
                    <a:pt x="1052" y="1349"/>
                    <a:pt x="1050" y="1413"/>
                    <a:pt x="1045" y="1477"/>
                  </a:cubicBezTo>
                  <a:cubicBezTo>
                    <a:pt x="1042" y="1522"/>
                    <a:pt x="1062" y="1550"/>
                    <a:pt x="1100" y="1571"/>
                  </a:cubicBezTo>
                  <a:cubicBezTo>
                    <a:pt x="1124" y="1584"/>
                    <a:pt x="1150" y="1581"/>
                    <a:pt x="1176" y="1580"/>
                  </a:cubicBezTo>
                  <a:cubicBezTo>
                    <a:pt x="1180" y="1580"/>
                    <a:pt x="1189" y="1567"/>
                    <a:pt x="1187" y="1563"/>
                  </a:cubicBezTo>
                  <a:cubicBezTo>
                    <a:pt x="1184" y="1554"/>
                    <a:pt x="1178" y="1542"/>
                    <a:pt x="1169" y="1538"/>
                  </a:cubicBezTo>
                  <a:cubicBezTo>
                    <a:pt x="1145" y="1526"/>
                    <a:pt x="1133" y="1508"/>
                    <a:pt x="1125" y="1484"/>
                  </a:cubicBezTo>
                  <a:cubicBezTo>
                    <a:pt x="1108" y="1428"/>
                    <a:pt x="1091" y="1372"/>
                    <a:pt x="1073" y="1316"/>
                  </a:cubicBezTo>
                  <a:cubicBezTo>
                    <a:pt x="1070" y="1305"/>
                    <a:pt x="1065" y="1294"/>
                    <a:pt x="1061" y="1284"/>
                  </a:cubicBezTo>
                  <a:close/>
                  <a:moveTo>
                    <a:pt x="682" y="711"/>
                  </a:moveTo>
                  <a:cubicBezTo>
                    <a:pt x="680" y="711"/>
                    <a:pt x="677" y="712"/>
                    <a:pt x="674" y="712"/>
                  </a:cubicBezTo>
                  <a:cubicBezTo>
                    <a:pt x="672" y="751"/>
                    <a:pt x="670" y="790"/>
                    <a:pt x="669" y="829"/>
                  </a:cubicBezTo>
                  <a:cubicBezTo>
                    <a:pt x="668" y="842"/>
                    <a:pt x="676" y="848"/>
                    <a:pt x="689" y="850"/>
                  </a:cubicBezTo>
                  <a:cubicBezTo>
                    <a:pt x="699" y="852"/>
                    <a:pt x="711" y="852"/>
                    <a:pt x="719" y="858"/>
                  </a:cubicBezTo>
                  <a:cubicBezTo>
                    <a:pt x="737" y="873"/>
                    <a:pt x="756" y="871"/>
                    <a:pt x="777" y="873"/>
                  </a:cubicBezTo>
                  <a:cubicBezTo>
                    <a:pt x="771" y="843"/>
                    <a:pt x="767" y="815"/>
                    <a:pt x="759" y="787"/>
                  </a:cubicBezTo>
                  <a:cubicBezTo>
                    <a:pt x="753" y="763"/>
                    <a:pt x="732" y="748"/>
                    <a:pt x="712" y="750"/>
                  </a:cubicBezTo>
                  <a:cubicBezTo>
                    <a:pt x="710" y="787"/>
                    <a:pt x="757" y="807"/>
                    <a:pt x="748" y="848"/>
                  </a:cubicBezTo>
                  <a:cubicBezTo>
                    <a:pt x="723" y="837"/>
                    <a:pt x="711" y="818"/>
                    <a:pt x="709" y="791"/>
                  </a:cubicBezTo>
                  <a:cubicBezTo>
                    <a:pt x="708" y="762"/>
                    <a:pt x="701" y="734"/>
                    <a:pt x="682" y="711"/>
                  </a:cubicBezTo>
                  <a:close/>
                  <a:moveTo>
                    <a:pt x="1163" y="1671"/>
                  </a:moveTo>
                  <a:cubicBezTo>
                    <a:pt x="1160" y="1671"/>
                    <a:pt x="1158" y="1671"/>
                    <a:pt x="1155" y="1672"/>
                  </a:cubicBezTo>
                  <a:cubicBezTo>
                    <a:pt x="1155" y="1709"/>
                    <a:pt x="1155" y="1746"/>
                    <a:pt x="1155" y="1784"/>
                  </a:cubicBezTo>
                  <a:cubicBezTo>
                    <a:pt x="1153" y="1784"/>
                    <a:pt x="1151" y="1784"/>
                    <a:pt x="1149" y="1784"/>
                  </a:cubicBezTo>
                  <a:cubicBezTo>
                    <a:pt x="1138" y="1751"/>
                    <a:pt x="1154" y="1714"/>
                    <a:pt x="1137" y="1681"/>
                  </a:cubicBezTo>
                  <a:cubicBezTo>
                    <a:pt x="1133" y="1688"/>
                    <a:pt x="1130" y="1695"/>
                    <a:pt x="1130" y="1703"/>
                  </a:cubicBezTo>
                  <a:cubicBezTo>
                    <a:pt x="1129" y="1749"/>
                    <a:pt x="1129" y="1794"/>
                    <a:pt x="1129" y="1840"/>
                  </a:cubicBezTo>
                  <a:cubicBezTo>
                    <a:pt x="1130" y="1845"/>
                    <a:pt x="1131" y="1851"/>
                    <a:pt x="1133" y="1855"/>
                  </a:cubicBezTo>
                  <a:cubicBezTo>
                    <a:pt x="1146" y="1872"/>
                    <a:pt x="1158" y="1889"/>
                    <a:pt x="1171" y="1905"/>
                  </a:cubicBezTo>
                  <a:cubicBezTo>
                    <a:pt x="1171" y="1826"/>
                    <a:pt x="1178" y="1748"/>
                    <a:pt x="1163" y="1671"/>
                  </a:cubicBezTo>
                  <a:close/>
                  <a:moveTo>
                    <a:pt x="813" y="1154"/>
                  </a:moveTo>
                  <a:cubicBezTo>
                    <a:pt x="819" y="1143"/>
                    <a:pt x="825" y="1134"/>
                    <a:pt x="829" y="1125"/>
                  </a:cubicBezTo>
                  <a:cubicBezTo>
                    <a:pt x="840" y="1104"/>
                    <a:pt x="824" y="1078"/>
                    <a:pt x="801" y="1074"/>
                  </a:cubicBezTo>
                  <a:cubicBezTo>
                    <a:pt x="790" y="1072"/>
                    <a:pt x="781" y="1065"/>
                    <a:pt x="771" y="1059"/>
                  </a:cubicBezTo>
                  <a:cubicBezTo>
                    <a:pt x="763" y="1054"/>
                    <a:pt x="756" y="1047"/>
                    <a:pt x="748" y="1041"/>
                  </a:cubicBezTo>
                  <a:cubicBezTo>
                    <a:pt x="747" y="1040"/>
                    <a:pt x="745" y="1041"/>
                    <a:pt x="742" y="1041"/>
                  </a:cubicBezTo>
                  <a:cubicBezTo>
                    <a:pt x="743" y="1047"/>
                    <a:pt x="744" y="1052"/>
                    <a:pt x="745" y="1059"/>
                  </a:cubicBezTo>
                  <a:cubicBezTo>
                    <a:pt x="732" y="1060"/>
                    <a:pt x="720" y="1061"/>
                    <a:pt x="708" y="1062"/>
                  </a:cubicBezTo>
                  <a:cubicBezTo>
                    <a:pt x="707" y="1064"/>
                    <a:pt x="706" y="1066"/>
                    <a:pt x="705" y="1068"/>
                  </a:cubicBezTo>
                  <a:cubicBezTo>
                    <a:pt x="757" y="1078"/>
                    <a:pt x="763" y="1122"/>
                    <a:pt x="785" y="1160"/>
                  </a:cubicBezTo>
                  <a:cubicBezTo>
                    <a:pt x="773" y="1156"/>
                    <a:pt x="766" y="1155"/>
                    <a:pt x="757" y="1152"/>
                  </a:cubicBezTo>
                  <a:cubicBezTo>
                    <a:pt x="763" y="1181"/>
                    <a:pt x="777" y="1200"/>
                    <a:pt x="787" y="1194"/>
                  </a:cubicBezTo>
                  <a:cubicBezTo>
                    <a:pt x="787" y="1189"/>
                    <a:pt x="786" y="1184"/>
                    <a:pt x="785" y="1179"/>
                  </a:cubicBezTo>
                  <a:cubicBezTo>
                    <a:pt x="792" y="1175"/>
                    <a:pt x="798" y="1173"/>
                    <a:pt x="803" y="1170"/>
                  </a:cubicBezTo>
                  <a:cubicBezTo>
                    <a:pt x="800" y="1159"/>
                    <a:pt x="798" y="1149"/>
                    <a:pt x="796" y="1139"/>
                  </a:cubicBezTo>
                  <a:cubicBezTo>
                    <a:pt x="797" y="1139"/>
                    <a:pt x="799" y="1138"/>
                    <a:pt x="800" y="1138"/>
                  </a:cubicBezTo>
                  <a:cubicBezTo>
                    <a:pt x="804" y="1142"/>
                    <a:pt x="808" y="1147"/>
                    <a:pt x="813" y="1154"/>
                  </a:cubicBezTo>
                  <a:close/>
                  <a:moveTo>
                    <a:pt x="848" y="1090"/>
                  </a:moveTo>
                  <a:cubicBezTo>
                    <a:pt x="866" y="1075"/>
                    <a:pt x="862" y="1061"/>
                    <a:pt x="853" y="1046"/>
                  </a:cubicBezTo>
                  <a:cubicBezTo>
                    <a:pt x="846" y="1035"/>
                    <a:pt x="840" y="1023"/>
                    <a:pt x="833" y="1011"/>
                  </a:cubicBezTo>
                  <a:cubicBezTo>
                    <a:pt x="826" y="1000"/>
                    <a:pt x="817" y="989"/>
                    <a:pt x="808" y="977"/>
                  </a:cubicBezTo>
                  <a:cubicBezTo>
                    <a:pt x="792" y="995"/>
                    <a:pt x="792" y="993"/>
                    <a:pt x="771" y="999"/>
                  </a:cubicBezTo>
                  <a:cubicBezTo>
                    <a:pt x="760" y="1002"/>
                    <a:pt x="751" y="1012"/>
                    <a:pt x="742" y="1020"/>
                  </a:cubicBezTo>
                  <a:cubicBezTo>
                    <a:pt x="749" y="1025"/>
                    <a:pt x="756" y="1032"/>
                    <a:pt x="763" y="1037"/>
                  </a:cubicBezTo>
                  <a:cubicBezTo>
                    <a:pt x="785" y="1050"/>
                    <a:pt x="808" y="1062"/>
                    <a:pt x="830" y="1075"/>
                  </a:cubicBezTo>
                  <a:cubicBezTo>
                    <a:pt x="837" y="1079"/>
                    <a:pt x="842" y="1085"/>
                    <a:pt x="848" y="1090"/>
                  </a:cubicBezTo>
                  <a:close/>
                  <a:moveTo>
                    <a:pt x="1121" y="1668"/>
                  </a:moveTo>
                  <a:cubicBezTo>
                    <a:pt x="1096" y="1680"/>
                    <a:pt x="1088" y="1698"/>
                    <a:pt x="1086" y="1719"/>
                  </a:cubicBezTo>
                  <a:cubicBezTo>
                    <a:pt x="1079" y="1781"/>
                    <a:pt x="1089" y="1812"/>
                    <a:pt x="1121" y="1832"/>
                  </a:cubicBezTo>
                  <a:cubicBezTo>
                    <a:pt x="1121" y="1778"/>
                    <a:pt x="1121" y="1725"/>
                    <a:pt x="1121" y="1668"/>
                  </a:cubicBezTo>
                  <a:close/>
                  <a:moveTo>
                    <a:pt x="1076" y="1782"/>
                  </a:moveTo>
                  <a:cubicBezTo>
                    <a:pt x="1076" y="1765"/>
                    <a:pt x="1078" y="1752"/>
                    <a:pt x="1076" y="1740"/>
                  </a:cubicBezTo>
                  <a:cubicBezTo>
                    <a:pt x="1074" y="1727"/>
                    <a:pt x="1070" y="1714"/>
                    <a:pt x="1064" y="1703"/>
                  </a:cubicBezTo>
                  <a:cubicBezTo>
                    <a:pt x="1057" y="1690"/>
                    <a:pt x="1043" y="1692"/>
                    <a:pt x="1033" y="1700"/>
                  </a:cubicBezTo>
                  <a:cubicBezTo>
                    <a:pt x="1029" y="1703"/>
                    <a:pt x="1026" y="1714"/>
                    <a:pt x="1028" y="1717"/>
                  </a:cubicBezTo>
                  <a:cubicBezTo>
                    <a:pt x="1042" y="1738"/>
                    <a:pt x="1058" y="1758"/>
                    <a:pt x="1076" y="1782"/>
                  </a:cubicBezTo>
                  <a:close/>
                  <a:moveTo>
                    <a:pt x="679" y="1329"/>
                  </a:moveTo>
                  <a:cubicBezTo>
                    <a:pt x="651" y="1354"/>
                    <a:pt x="626" y="1376"/>
                    <a:pt x="598" y="1401"/>
                  </a:cubicBezTo>
                  <a:cubicBezTo>
                    <a:pt x="606" y="1403"/>
                    <a:pt x="610" y="1405"/>
                    <a:pt x="611" y="1404"/>
                  </a:cubicBezTo>
                  <a:cubicBezTo>
                    <a:pt x="637" y="1384"/>
                    <a:pt x="685" y="1385"/>
                    <a:pt x="679" y="1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6059151" y="3908426"/>
              <a:ext cx="176213" cy="858838"/>
            </a:xfrm>
            <a:custGeom>
              <a:avLst/>
              <a:gdLst>
                <a:gd name="T0" fmla="*/ 4 w 76"/>
                <a:gd name="T1" fmla="*/ 142 h 370"/>
                <a:gd name="T2" fmla="*/ 22 w 76"/>
                <a:gd name="T3" fmla="*/ 161 h 370"/>
                <a:gd name="T4" fmla="*/ 47 w 76"/>
                <a:gd name="T5" fmla="*/ 0 h 370"/>
                <a:gd name="T6" fmla="*/ 56 w 76"/>
                <a:gd name="T7" fmla="*/ 26 h 370"/>
                <a:gd name="T8" fmla="*/ 76 w 76"/>
                <a:gd name="T9" fmla="*/ 22 h 370"/>
                <a:gd name="T10" fmla="*/ 74 w 76"/>
                <a:gd name="T11" fmla="*/ 44 h 370"/>
                <a:gd name="T12" fmla="*/ 69 w 76"/>
                <a:gd name="T13" fmla="*/ 75 h 370"/>
                <a:gd name="T14" fmla="*/ 42 w 76"/>
                <a:gd name="T15" fmla="*/ 169 h 370"/>
                <a:gd name="T16" fmla="*/ 29 w 76"/>
                <a:gd name="T17" fmla="*/ 334 h 370"/>
                <a:gd name="T18" fmla="*/ 39 w 76"/>
                <a:gd name="T19" fmla="*/ 366 h 370"/>
                <a:gd name="T20" fmla="*/ 39 w 76"/>
                <a:gd name="T21" fmla="*/ 370 h 370"/>
                <a:gd name="T22" fmla="*/ 3 w 76"/>
                <a:gd name="T23" fmla="*/ 283 h 370"/>
                <a:gd name="T24" fmla="*/ 0 w 76"/>
                <a:gd name="T25" fmla="*/ 181 h 370"/>
                <a:gd name="T26" fmla="*/ 4 w 76"/>
                <a:gd name="T27" fmla="*/ 14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70">
                  <a:moveTo>
                    <a:pt x="4" y="142"/>
                  </a:moveTo>
                  <a:cubicBezTo>
                    <a:pt x="13" y="151"/>
                    <a:pt x="17" y="155"/>
                    <a:pt x="22" y="161"/>
                  </a:cubicBezTo>
                  <a:cubicBezTo>
                    <a:pt x="48" y="110"/>
                    <a:pt x="22" y="53"/>
                    <a:pt x="47" y="0"/>
                  </a:cubicBezTo>
                  <a:cubicBezTo>
                    <a:pt x="51" y="11"/>
                    <a:pt x="53" y="18"/>
                    <a:pt x="56" y="26"/>
                  </a:cubicBezTo>
                  <a:cubicBezTo>
                    <a:pt x="62" y="25"/>
                    <a:pt x="67" y="23"/>
                    <a:pt x="76" y="22"/>
                  </a:cubicBezTo>
                  <a:cubicBezTo>
                    <a:pt x="75" y="30"/>
                    <a:pt x="75" y="37"/>
                    <a:pt x="74" y="44"/>
                  </a:cubicBezTo>
                  <a:cubicBezTo>
                    <a:pt x="72" y="55"/>
                    <a:pt x="67" y="65"/>
                    <a:pt x="69" y="75"/>
                  </a:cubicBezTo>
                  <a:cubicBezTo>
                    <a:pt x="74" y="111"/>
                    <a:pt x="58" y="139"/>
                    <a:pt x="42" y="169"/>
                  </a:cubicBezTo>
                  <a:cubicBezTo>
                    <a:pt x="15" y="221"/>
                    <a:pt x="12" y="277"/>
                    <a:pt x="29" y="334"/>
                  </a:cubicBezTo>
                  <a:cubicBezTo>
                    <a:pt x="32" y="345"/>
                    <a:pt x="36" y="355"/>
                    <a:pt x="39" y="366"/>
                  </a:cubicBezTo>
                  <a:cubicBezTo>
                    <a:pt x="40" y="367"/>
                    <a:pt x="39" y="368"/>
                    <a:pt x="39" y="370"/>
                  </a:cubicBezTo>
                  <a:cubicBezTo>
                    <a:pt x="13" y="346"/>
                    <a:pt x="2" y="318"/>
                    <a:pt x="3" y="283"/>
                  </a:cubicBezTo>
                  <a:cubicBezTo>
                    <a:pt x="4" y="249"/>
                    <a:pt x="1" y="215"/>
                    <a:pt x="0" y="181"/>
                  </a:cubicBezTo>
                  <a:cubicBezTo>
                    <a:pt x="0" y="170"/>
                    <a:pt x="2" y="159"/>
                    <a:pt x="4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5808326" y="3443288"/>
              <a:ext cx="501650" cy="598488"/>
            </a:xfrm>
            <a:custGeom>
              <a:avLst/>
              <a:gdLst>
                <a:gd name="T0" fmla="*/ 216 w 216"/>
                <a:gd name="T1" fmla="*/ 0 h 258"/>
                <a:gd name="T2" fmla="*/ 153 w 216"/>
                <a:gd name="T3" fmla="*/ 72 h 258"/>
                <a:gd name="T4" fmla="*/ 110 w 216"/>
                <a:gd name="T5" fmla="*/ 101 h 258"/>
                <a:gd name="T6" fmla="*/ 85 w 216"/>
                <a:gd name="T7" fmla="*/ 146 h 258"/>
                <a:gd name="T8" fmla="*/ 76 w 216"/>
                <a:gd name="T9" fmla="*/ 174 h 258"/>
                <a:gd name="T10" fmla="*/ 70 w 216"/>
                <a:gd name="T11" fmla="*/ 232 h 258"/>
                <a:gd name="T12" fmla="*/ 67 w 216"/>
                <a:gd name="T13" fmla="*/ 248 h 258"/>
                <a:gd name="T14" fmla="*/ 17 w 216"/>
                <a:gd name="T15" fmla="*/ 236 h 258"/>
                <a:gd name="T16" fmla="*/ 19 w 216"/>
                <a:gd name="T17" fmla="*/ 258 h 258"/>
                <a:gd name="T18" fmla="*/ 0 w 216"/>
                <a:gd name="T19" fmla="*/ 226 h 258"/>
                <a:gd name="T20" fmla="*/ 18 w 216"/>
                <a:gd name="T21" fmla="*/ 197 h 258"/>
                <a:gd name="T22" fmla="*/ 18 w 216"/>
                <a:gd name="T23" fmla="*/ 226 h 258"/>
                <a:gd name="T24" fmla="*/ 50 w 216"/>
                <a:gd name="T25" fmla="*/ 229 h 258"/>
                <a:gd name="T26" fmla="*/ 58 w 216"/>
                <a:gd name="T27" fmla="*/ 155 h 258"/>
                <a:gd name="T28" fmla="*/ 55 w 216"/>
                <a:gd name="T29" fmla="*/ 151 h 258"/>
                <a:gd name="T30" fmla="*/ 30 w 216"/>
                <a:gd name="T31" fmla="*/ 188 h 258"/>
                <a:gd name="T32" fmla="*/ 21 w 216"/>
                <a:gd name="T33" fmla="*/ 181 h 258"/>
                <a:gd name="T34" fmla="*/ 30 w 216"/>
                <a:gd name="T35" fmla="*/ 154 h 258"/>
                <a:gd name="T36" fmla="*/ 71 w 216"/>
                <a:gd name="T37" fmla="*/ 111 h 258"/>
                <a:gd name="T38" fmla="*/ 204 w 216"/>
                <a:gd name="T39" fmla="*/ 9 h 258"/>
                <a:gd name="T40" fmla="*/ 216 w 216"/>
                <a:gd name="T4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258">
                  <a:moveTo>
                    <a:pt x="216" y="0"/>
                  </a:moveTo>
                  <a:cubicBezTo>
                    <a:pt x="198" y="28"/>
                    <a:pt x="183" y="56"/>
                    <a:pt x="153" y="72"/>
                  </a:cubicBezTo>
                  <a:cubicBezTo>
                    <a:pt x="137" y="80"/>
                    <a:pt x="124" y="91"/>
                    <a:pt x="110" y="101"/>
                  </a:cubicBezTo>
                  <a:cubicBezTo>
                    <a:pt x="94" y="112"/>
                    <a:pt x="85" y="126"/>
                    <a:pt x="85" y="146"/>
                  </a:cubicBezTo>
                  <a:cubicBezTo>
                    <a:pt x="85" y="155"/>
                    <a:pt x="80" y="165"/>
                    <a:pt x="76" y="174"/>
                  </a:cubicBezTo>
                  <a:cubicBezTo>
                    <a:pt x="67" y="193"/>
                    <a:pt x="57" y="210"/>
                    <a:pt x="70" y="232"/>
                  </a:cubicBezTo>
                  <a:cubicBezTo>
                    <a:pt x="72" y="236"/>
                    <a:pt x="68" y="245"/>
                    <a:pt x="67" y="248"/>
                  </a:cubicBezTo>
                  <a:cubicBezTo>
                    <a:pt x="50" y="244"/>
                    <a:pt x="35" y="241"/>
                    <a:pt x="17" y="236"/>
                  </a:cubicBezTo>
                  <a:cubicBezTo>
                    <a:pt x="17" y="244"/>
                    <a:pt x="18" y="248"/>
                    <a:pt x="19" y="258"/>
                  </a:cubicBezTo>
                  <a:cubicBezTo>
                    <a:pt x="11" y="244"/>
                    <a:pt x="5" y="234"/>
                    <a:pt x="0" y="226"/>
                  </a:cubicBezTo>
                  <a:cubicBezTo>
                    <a:pt x="6" y="217"/>
                    <a:pt x="11" y="209"/>
                    <a:pt x="18" y="197"/>
                  </a:cubicBezTo>
                  <a:cubicBezTo>
                    <a:pt x="18" y="209"/>
                    <a:pt x="18" y="217"/>
                    <a:pt x="18" y="226"/>
                  </a:cubicBezTo>
                  <a:cubicBezTo>
                    <a:pt x="30" y="227"/>
                    <a:pt x="41" y="228"/>
                    <a:pt x="50" y="229"/>
                  </a:cubicBezTo>
                  <a:cubicBezTo>
                    <a:pt x="53" y="204"/>
                    <a:pt x="55" y="180"/>
                    <a:pt x="58" y="155"/>
                  </a:cubicBezTo>
                  <a:cubicBezTo>
                    <a:pt x="57" y="154"/>
                    <a:pt x="56" y="152"/>
                    <a:pt x="55" y="151"/>
                  </a:cubicBezTo>
                  <a:cubicBezTo>
                    <a:pt x="47" y="163"/>
                    <a:pt x="39" y="175"/>
                    <a:pt x="30" y="188"/>
                  </a:cubicBezTo>
                  <a:cubicBezTo>
                    <a:pt x="27" y="186"/>
                    <a:pt x="24" y="183"/>
                    <a:pt x="21" y="181"/>
                  </a:cubicBezTo>
                  <a:cubicBezTo>
                    <a:pt x="24" y="172"/>
                    <a:pt x="24" y="161"/>
                    <a:pt x="30" y="154"/>
                  </a:cubicBezTo>
                  <a:cubicBezTo>
                    <a:pt x="42" y="138"/>
                    <a:pt x="56" y="123"/>
                    <a:pt x="71" y="111"/>
                  </a:cubicBezTo>
                  <a:cubicBezTo>
                    <a:pt x="115" y="76"/>
                    <a:pt x="160" y="43"/>
                    <a:pt x="204" y="9"/>
                  </a:cubicBezTo>
                  <a:cubicBezTo>
                    <a:pt x="208" y="6"/>
                    <a:pt x="212" y="3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7378363" y="3629026"/>
              <a:ext cx="111125" cy="698500"/>
            </a:xfrm>
            <a:custGeom>
              <a:avLst/>
              <a:gdLst>
                <a:gd name="T0" fmla="*/ 2 w 48"/>
                <a:gd name="T1" fmla="*/ 0 h 301"/>
                <a:gd name="T2" fmla="*/ 0 w 48"/>
                <a:gd name="T3" fmla="*/ 301 h 301"/>
                <a:gd name="T4" fmla="*/ 2 w 48"/>
                <a:gd name="T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01">
                  <a:moveTo>
                    <a:pt x="2" y="0"/>
                  </a:moveTo>
                  <a:cubicBezTo>
                    <a:pt x="32" y="100"/>
                    <a:pt x="48" y="201"/>
                    <a:pt x="0" y="301"/>
                  </a:cubicBezTo>
                  <a:cubicBezTo>
                    <a:pt x="9" y="200"/>
                    <a:pt x="16" y="10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16943388" y="4095751"/>
              <a:ext cx="255588" cy="236538"/>
            </a:xfrm>
            <a:custGeom>
              <a:avLst/>
              <a:gdLst>
                <a:gd name="T0" fmla="*/ 38 w 110"/>
                <a:gd name="T1" fmla="*/ 43 h 102"/>
                <a:gd name="T2" fmla="*/ 50 w 110"/>
                <a:gd name="T3" fmla="*/ 102 h 102"/>
                <a:gd name="T4" fmla="*/ 0 w 110"/>
                <a:gd name="T5" fmla="*/ 47 h 102"/>
                <a:gd name="T6" fmla="*/ 2 w 110"/>
                <a:gd name="T7" fmla="*/ 20 h 102"/>
                <a:gd name="T8" fmla="*/ 1 w 110"/>
                <a:gd name="T9" fmla="*/ 2 h 102"/>
                <a:gd name="T10" fmla="*/ 22 w 110"/>
                <a:gd name="T11" fmla="*/ 3 h 102"/>
                <a:gd name="T12" fmla="*/ 69 w 110"/>
                <a:gd name="T13" fmla="*/ 31 h 102"/>
                <a:gd name="T14" fmla="*/ 74 w 110"/>
                <a:gd name="T15" fmla="*/ 35 h 102"/>
                <a:gd name="T16" fmla="*/ 104 w 110"/>
                <a:gd name="T17" fmla="*/ 27 h 102"/>
                <a:gd name="T18" fmla="*/ 109 w 110"/>
                <a:gd name="T19" fmla="*/ 50 h 102"/>
                <a:gd name="T20" fmla="*/ 84 w 110"/>
                <a:gd name="T21" fmla="*/ 61 h 102"/>
                <a:gd name="T22" fmla="*/ 38 w 110"/>
                <a:gd name="T23" fmla="*/ 4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02">
                  <a:moveTo>
                    <a:pt x="38" y="43"/>
                  </a:moveTo>
                  <a:cubicBezTo>
                    <a:pt x="42" y="64"/>
                    <a:pt x="46" y="79"/>
                    <a:pt x="50" y="102"/>
                  </a:cubicBezTo>
                  <a:cubicBezTo>
                    <a:pt x="30" y="79"/>
                    <a:pt x="13" y="61"/>
                    <a:pt x="0" y="47"/>
                  </a:cubicBezTo>
                  <a:cubicBezTo>
                    <a:pt x="1" y="36"/>
                    <a:pt x="2" y="28"/>
                    <a:pt x="2" y="20"/>
                  </a:cubicBezTo>
                  <a:cubicBezTo>
                    <a:pt x="2" y="14"/>
                    <a:pt x="1" y="8"/>
                    <a:pt x="1" y="2"/>
                  </a:cubicBezTo>
                  <a:cubicBezTo>
                    <a:pt x="8" y="2"/>
                    <a:pt x="16" y="0"/>
                    <a:pt x="22" y="3"/>
                  </a:cubicBezTo>
                  <a:cubicBezTo>
                    <a:pt x="38" y="11"/>
                    <a:pt x="54" y="22"/>
                    <a:pt x="69" y="31"/>
                  </a:cubicBezTo>
                  <a:cubicBezTo>
                    <a:pt x="73" y="34"/>
                    <a:pt x="76" y="36"/>
                    <a:pt x="74" y="35"/>
                  </a:cubicBezTo>
                  <a:cubicBezTo>
                    <a:pt x="87" y="31"/>
                    <a:pt x="95" y="29"/>
                    <a:pt x="104" y="27"/>
                  </a:cubicBezTo>
                  <a:cubicBezTo>
                    <a:pt x="106" y="34"/>
                    <a:pt x="110" y="43"/>
                    <a:pt x="109" y="50"/>
                  </a:cubicBezTo>
                  <a:cubicBezTo>
                    <a:pt x="107" y="64"/>
                    <a:pt x="95" y="64"/>
                    <a:pt x="84" y="61"/>
                  </a:cubicBezTo>
                  <a:cubicBezTo>
                    <a:pt x="71" y="56"/>
                    <a:pt x="58" y="50"/>
                    <a:pt x="3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16827501" y="3759201"/>
              <a:ext cx="284163" cy="320675"/>
            </a:xfrm>
            <a:custGeom>
              <a:avLst/>
              <a:gdLst>
                <a:gd name="T0" fmla="*/ 0 w 122"/>
                <a:gd name="T1" fmla="*/ 35 h 138"/>
                <a:gd name="T2" fmla="*/ 26 w 122"/>
                <a:gd name="T3" fmla="*/ 0 h 138"/>
                <a:gd name="T4" fmla="*/ 122 w 122"/>
                <a:gd name="T5" fmla="*/ 138 h 138"/>
                <a:gd name="T6" fmla="*/ 71 w 122"/>
                <a:gd name="T7" fmla="*/ 95 h 138"/>
                <a:gd name="T8" fmla="*/ 23 w 122"/>
                <a:gd name="T9" fmla="*/ 47 h 138"/>
                <a:gd name="T10" fmla="*/ 0 w 122"/>
                <a:gd name="T11" fmla="*/ 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38">
                  <a:moveTo>
                    <a:pt x="0" y="35"/>
                  </a:moveTo>
                  <a:cubicBezTo>
                    <a:pt x="42" y="40"/>
                    <a:pt x="42" y="40"/>
                    <a:pt x="26" y="0"/>
                  </a:cubicBezTo>
                  <a:cubicBezTo>
                    <a:pt x="82" y="31"/>
                    <a:pt x="104" y="82"/>
                    <a:pt x="122" y="138"/>
                  </a:cubicBezTo>
                  <a:cubicBezTo>
                    <a:pt x="100" y="129"/>
                    <a:pt x="79" y="121"/>
                    <a:pt x="71" y="95"/>
                  </a:cubicBezTo>
                  <a:cubicBezTo>
                    <a:pt x="63" y="72"/>
                    <a:pt x="49" y="53"/>
                    <a:pt x="23" y="47"/>
                  </a:cubicBezTo>
                  <a:cubicBezTo>
                    <a:pt x="16" y="46"/>
                    <a:pt x="11" y="41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16160751" y="3222626"/>
              <a:ext cx="404813" cy="515938"/>
            </a:xfrm>
            <a:custGeom>
              <a:avLst/>
              <a:gdLst>
                <a:gd name="T0" fmla="*/ 174 w 174"/>
                <a:gd name="T1" fmla="*/ 3 h 222"/>
                <a:gd name="T2" fmla="*/ 3 w 174"/>
                <a:gd name="T3" fmla="*/ 222 h 222"/>
                <a:gd name="T4" fmla="*/ 0 w 174"/>
                <a:gd name="T5" fmla="*/ 221 h 222"/>
                <a:gd name="T6" fmla="*/ 13 w 174"/>
                <a:gd name="T7" fmla="*/ 191 h 222"/>
                <a:gd name="T8" fmla="*/ 156 w 174"/>
                <a:gd name="T9" fmla="*/ 13 h 222"/>
                <a:gd name="T10" fmla="*/ 171 w 174"/>
                <a:gd name="T11" fmla="*/ 0 h 222"/>
                <a:gd name="T12" fmla="*/ 174 w 174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22">
                  <a:moveTo>
                    <a:pt x="174" y="3"/>
                  </a:moveTo>
                  <a:cubicBezTo>
                    <a:pt x="117" y="76"/>
                    <a:pt x="60" y="149"/>
                    <a:pt x="3" y="222"/>
                  </a:cubicBezTo>
                  <a:cubicBezTo>
                    <a:pt x="2" y="222"/>
                    <a:pt x="1" y="221"/>
                    <a:pt x="0" y="221"/>
                  </a:cubicBezTo>
                  <a:cubicBezTo>
                    <a:pt x="4" y="211"/>
                    <a:pt x="6" y="199"/>
                    <a:pt x="13" y="191"/>
                  </a:cubicBezTo>
                  <a:cubicBezTo>
                    <a:pt x="60" y="131"/>
                    <a:pt x="108" y="72"/>
                    <a:pt x="156" y="13"/>
                  </a:cubicBezTo>
                  <a:cubicBezTo>
                    <a:pt x="160" y="8"/>
                    <a:pt x="166" y="4"/>
                    <a:pt x="171" y="0"/>
                  </a:cubicBezTo>
                  <a:cubicBezTo>
                    <a:pt x="172" y="1"/>
                    <a:pt x="173" y="2"/>
                    <a:pt x="17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17267238" y="3624263"/>
              <a:ext cx="136525" cy="485775"/>
            </a:xfrm>
            <a:custGeom>
              <a:avLst/>
              <a:gdLst>
                <a:gd name="T0" fmla="*/ 0 w 59"/>
                <a:gd name="T1" fmla="*/ 209 h 209"/>
                <a:gd name="T2" fmla="*/ 31 w 59"/>
                <a:gd name="T3" fmla="*/ 112 h 209"/>
                <a:gd name="T4" fmla="*/ 23 w 59"/>
                <a:gd name="T5" fmla="*/ 17 h 209"/>
                <a:gd name="T6" fmla="*/ 37 w 59"/>
                <a:gd name="T7" fmla="*/ 0 h 209"/>
                <a:gd name="T8" fmla="*/ 0 w 59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09">
                  <a:moveTo>
                    <a:pt x="0" y="209"/>
                  </a:moveTo>
                  <a:cubicBezTo>
                    <a:pt x="11" y="175"/>
                    <a:pt x="22" y="144"/>
                    <a:pt x="31" y="112"/>
                  </a:cubicBezTo>
                  <a:cubicBezTo>
                    <a:pt x="40" y="80"/>
                    <a:pt x="34" y="48"/>
                    <a:pt x="23" y="17"/>
                  </a:cubicBezTo>
                  <a:cubicBezTo>
                    <a:pt x="28" y="11"/>
                    <a:pt x="32" y="5"/>
                    <a:pt x="37" y="0"/>
                  </a:cubicBezTo>
                  <a:cubicBezTo>
                    <a:pt x="59" y="59"/>
                    <a:pt x="38" y="154"/>
                    <a:pt x="0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16948151" y="3390901"/>
              <a:ext cx="109538" cy="277813"/>
            </a:xfrm>
            <a:custGeom>
              <a:avLst/>
              <a:gdLst>
                <a:gd name="T0" fmla="*/ 42 w 47"/>
                <a:gd name="T1" fmla="*/ 120 h 120"/>
                <a:gd name="T2" fmla="*/ 0 w 47"/>
                <a:gd name="T3" fmla="*/ 0 h 120"/>
                <a:gd name="T4" fmla="*/ 42 w 47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20">
                  <a:moveTo>
                    <a:pt x="42" y="120"/>
                  </a:moveTo>
                  <a:cubicBezTo>
                    <a:pt x="28" y="79"/>
                    <a:pt x="14" y="39"/>
                    <a:pt x="0" y="0"/>
                  </a:cubicBezTo>
                  <a:cubicBezTo>
                    <a:pt x="21" y="3"/>
                    <a:pt x="47" y="77"/>
                    <a:pt x="4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16657638" y="3854451"/>
              <a:ext cx="174625" cy="85725"/>
            </a:xfrm>
            <a:custGeom>
              <a:avLst/>
              <a:gdLst>
                <a:gd name="T0" fmla="*/ 75 w 75"/>
                <a:gd name="T1" fmla="*/ 37 h 37"/>
                <a:gd name="T2" fmla="*/ 0 w 75"/>
                <a:gd name="T3" fmla="*/ 22 h 37"/>
                <a:gd name="T4" fmla="*/ 75 w 75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37">
                  <a:moveTo>
                    <a:pt x="75" y="37"/>
                  </a:moveTo>
                  <a:cubicBezTo>
                    <a:pt x="46" y="31"/>
                    <a:pt x="23" y="27"/>
                    <a:pt x="0" y="22"/>
                  </a:cubicBezTo>
                  <a:cubicBezTo>
                    <a:pt x="29" y="0"/>
                    <a:pt x="50" y="17"/>
                    <a:pt x="7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7087851" y="3543301"/>
              <a:ext cx="28575" cy="180975"/>
            </a:xfrm>
            <a:custGeom>
              <a:avLst/>
              <a:gdLst>
                <a:gd name="T0" fmla="*/ 12 w 12"/>
                <a:gd name="T1" fmla="*/ 0 h 78"/>
                <a:gd name="T2" fmla="*/ 12 w 12"/>
                <a:gd name="T3" fmla="*/ 78 h 78"/>
                <a:gd name="T4" fmla="*/ 12 w 12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8">
                  <a:moveTo>
                    <a:pt x="12" y="0"/>
                  </a:moveTo>
                  <a:cubicBezTo>
                    <a:pt x="12" y="26"/>
                    <a:pt x="12" y="51"/>
                    <a:pt x="12" y="78"/>
                  </a:cubicBezTo>
                  <a:cubicBezTo>
                    <a:pt x="0" y="57"/>
                    <a:pt x="1" y="8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16786226" y="3938588"/>
              <a:ext cx="109538" cy="50800"/>
            </a:xfrm>
            <a:custGeom>
              <a:avLst/>
              <a:gdLst>
                <a:gd name="T0" fmla="*/ 47 w 47"/>
                <a:gd name="T1" fmla="*/ 22 h 22"/>
                <a:gd name="T2" fmla="*/ 0 w 47"/>
                <a:gd name="T3" fmla="*/ 10 h 22"/>
                <a:gd name="T4" fmla="*/ 47 w 47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cubicBezTo>
                    <a:pt x="30" y="17"/>
                    <a:pt x="15" y="14"/>
                    <a:pt x="0" y="10"/>
                  </a:cubicBezTo>
                  <a:cubicBezTo>
                    <a:pt x="17" y="7"/>
                    <a:pt x="34" y="0"/>
                    <a:pt x="4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15948026" y="2046288"/>
              <a:ext cx="236538" cy="165100"/>
            </a:xfrm>
            <a:custGeom>
              <a:avLst/>
              <a:gdLst>
                <a:gd name="T0" fmla="*/ 102 w 102"/>
                <a:gd name="T1" fmla="*/ 55 h 71"/>
                <a:gd name="T2" fmla="*/ 81 w 102"/>
                <a:gd name="T3" fmla="*/ 61 h 71"/>
                <a:gd name="T4" fmla="*/ 2 w 102"/>
                <a:gd name="T5" fmla="*/ 41 h 71"/>
                <a:gd name="T6" fmla="*/ 5 w 102"/>
                <a:gd name="T7" fmla="*/ 24 h 71"/>
                <a:gd name="T8" fmla="*/ 56 w 102"/>
                <a:gd name="T9" fmla="*/ 5 h 71"/>
                <a:gd name="T10" fmla="*/ 98 w 102"/>
                <a:gd name="T11" fmla="*/ 43 h 71"/>
                <a:gd name="T12" fmla="*/ 102 w 102"/>
                <a:gd name="T13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71">
                  <a:moveTo>
                    <a:pt x="102" y="55"/>
                  </a:moveTo>
                  <a:cubicBezTo>
                    <a:pt x="94" y="57"/>
                    <a:pt x="87" y="58"/>
                    <a:pt x="81" y="61"/>
                  </a:cubicBezTo>
                  <a:cubicBezTo>
                    <a:pt x="61" y="71"/>
                    <a:pt x="14" y="60"/>
                    <a:pt x="2" y="41"/>
                  </a:cubicBezTo>
                  <a:cubicBezTo>
                    <a:pt x="0" y="37"/>
                    <a:pt x="1" y="28"/>
                    <a:pt x="5" y="24"/>
                  </a:cubicBezTo>
                  <a:cubicBezTo>
                    <a:pt x="18" y="9"/>
                    <a:pt x="36" y="0"/>
                    <a:pt x="56" y="5"/>
                  </a:cubicBezTo>
                  <a:cubicBezTo>
                    <a:pt x="77" y="9"/>
                    <a:pt x="93" y="21"/>
                    <a:pt x="98" y="43"/>
                  </a:cubicBezTo>
                  <a:cubicBezTo>
                    <a:pt x="99" y="48"/>
                    <a:pt x="101" y="53"/>
                    <a:pt x="10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15538451" y="2071688"/>
              <a:ext cx="220663" cy="158750"/>
            </a:xfrm>
            <a:custGeom>
              <a:avLst/>
              <a:gdLst>
                <a:gd name="T0" fmla="*/ 55 w 95"/>
                <a:gd name="T1" fmla="*/ 0 h 68"/>
                <a:gd name="T2" fmla="*/ 75 w 95"/>
                <a:gd name="T3" fmla="*/ 2 h 68"/>
                <a:gd name="T4" fmla="*/ 83 w 95"/>
                <a:gd name="T5" fmla="*/ 34 h 68"/>
                <a:gd name="T6" fmla="*/ 39 w 95"/>
                <a:gd name="T7" fmla="*/ 64 h 68"/>
                <a:gd name="T8" fmla="*/ 5 w 95"/>
                <a:gd name="T9" fmla="*/ 59 h 68"/>
                <a:gd name="T10" fmla="*/ 6 w 95"/>
                <a:gd name="T11" fmla="*/ 21 h 68"/>
                <a:gd name="T12" fmla="*/ 55 w 9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55" y="0"/>
                  </a:moveTo>
                  <a:cubicBezTo>
                    <a:pt x="62" y="0"/>
                    <a:pt x="69" y="0"/>
                    <a:pt x="75" y="2"/>
                  </a:cubicBezTo>
                  <a:cubicBezTo>
                    <a:pt x="90" y="7"/>
                    <a:pt x="95" y="24"/>
                    <a:pt x="83" y="34"/>
                  </a:cubicBezTo>
                  <a:cubicBezTo>
                    <a:pt x="70" y="46"/>
                    <a:pt x="55" y="57"/>
                    <a:pt x="39" y="64"/>
                  </a:cubicBezTo>
                  <a:cubicBezTo>
                    <a:pt x="29" y="68"/>
                    <a:pt x="8" y="65"/>
                    <a:pt x="5" y="59"/>
                  </a:cubicBezTo>
                  <a:cubicBezTo>
                    <a:pt x="0" y="49"/>
                    <a:pt x="1" y="32"/>
                    <a:pt x="6" y="21"/>
                  </a:cubicBezTo>
                  <a:cubicBezTo>
                    <a:pt x="16" y="2"/>
                    <a:pt x="36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15727363" y="2635251"/>
              <a:ext cx="241300" cy="104775"/>
            </a:xfrm>
            <a:custGeom>
              <a:avLst/>
              <a:gdLst>
                <a:gd name="T0" fmla="*/ 0 w 104"/>
                <a:gd name="T1" fmla="*/ 28 h 45"/>
                <a:gd name="T2" fmla="*/ 31 w 104"/>
                <a:gd name="T3" fmla="*/ 12 h 45"/>
                <a:gd name="T4" fmla="*/ 24 w 104"/>
                <a:gd name="T5" fmla="*/ 0 h 45"/>
                <a:gd name="T6" fmla="*/ 97 w 104"/>
                <a:gd name="T7" fmla="*/ 7 h 45"/>
                <a:gd name="T8" fmla="*/ 104 w 104"/>
                <a:gd name="T9" fmla="*/ 43 h 45"/>
                <a:gd name="T10" fmla="*/ 99 w 104"/>
                <a:gd name="T11" fmla="*/ 45 h 45"/>
                <a:gd name="T12" fmla="*/ 0 w 104"/>
                <a:gd name="T1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5">
                  <a:moveTo>
                    <a:pt x="0" y="28"/>
                  </a:moveTo>
                  <a:cubicBezTo>
                    <a:pt x="10" y="23"/>
                    <a:pt x="20" y="18"/>
                    <a:pt x="31" y="12"/>
                  </a:cubicBezTo>
                  <a:cubicBezTo>
                    <a:pt x="28" y="8"/>
                    <a:pt x="26" y="4"/>
                    <a:pt x="24" y="0"/>
                  </a:cubicBezTo>
                  <a:cubicBezTo>
                    <a:pt x="48" y="2"/>
                    <a:pt x="72" y="5"/>
                    <a:pt x="97" y="7"/>
                  </a:cubicBezTo>
                  <a:cubicBezTo>
                    <a:pt x="99" y="18"/>
                    <a:pt x="102" y="31"/>
                    <a:pt x="104" y="43"/>
                  </a:cubicBezTo>
                  <a:cubicBezTo>
                    <a:pt x="103" y="43"/>
                    <a:pt x="101" y="44"/>
                    <a:pt x="99" y="45"/>
                  </a:cubicBezTo>
                  <a:cubicBezTo>
                    <a:pt x="71" y="9"/>
                    <a:pt x="37" y="14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15676563" y="2538413"/>
              <a:ext cx="363538" cy="109538"/>
            </a:xfrm>
            <a:custGeom>
              <a:avLst/>
              <a:gdLst>
                <a:gd name="T0" fmla="*/ 0 w 157"/>
                <a:gd name="T1" fmla="*/ 38 h 47"/>
                <a:gd name="T2" fmla="*/ 70 w 157"/>
                <a:gd name="T3" fmla="*/ 0 h 47"/>
                <a:gd name="T4" fmla="*/ 71 w 157"/>
                <a:gd name="T5" fmla="*/ 2 h 47"/>
                <a:gd name="T6" fmla="*/ 56 w 157"/>
                <a:gd name="T7" fmla="*/ 13 h 47"/>
                <a:gd name="T8" fmla="*/ 157 w 157"/>
                <a:gd name="T9" fmla="*/ 42 h 47"/>
                <a:gd name="T10" fmla="*/ 156 w 157"/>
                <a:gd name="T11" fmla="*/ 47 h 47"/>
                <a:gd name="T12" fmla="*/ 0 w 157"/>
                <a:gd name="T13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47">
                  <a:moveTo>
                    <a:pt x="0" y="38"/>
                  </a:moveTo>
                  <a:cubicBezTo>
                    <a:pt x="27" y="23"/>
                    <a:pt x="48" y="11"/>
                    <a:pt x="70" y="0"/>
                  </a:cubicBezTo>
                  <a:cubicBezTo>
                    <a:pt x="70" y="0"/>
                    <a:pt x="70" y="1"/>
                    <a:pt x="71" y="2"/>
                  </a:cubicBezTo>
                  <a:cubicBezTo>
                    <a:pt x="67" y="4"/>
                    <a:pt x="64" y="7"/>
                    <a:pt x="56" y="13"/>
                  </a:cubicBezTo>
                  <a:cubicBezTo>
                    <a:pt x="92" y="23"/>
                    <a:pt x="125" y="32"/>
                    <a:pt x="157" y="42"/>
                  </a:cubicBezTo>
                  <a:cubicBezTo>
                    <a:pt x="157" y="43"/>
                    <a:pt x="157" y="45"/>
                    <a:pt x="156" y="47"/>
                  </a:cubicBezTo>
                  <a:cubicBezTo>
                    <a:pt x="106" y="30"/>
                    <a:pt x="54" y="31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15798801" y="2252663"/>
              <a:ext cx="93663" cy="146050"/>
            </a:xfrm>
            <a:custGeom>
              <a:avLst/>
              <a:gdLst>
                <a:gd name="T0" fmla="*/ 0 w 40"/>
                <a:gd name="T1" fmla="*/ 0 h 63"/>
                <a:gd name="T2" fmla="*/ 40 w 40"/>
                <a:gd name="T3" fmla="*/ 46 h 63"/>
                <a:gd name="T4" fmla="*/ 13 w 40"/>
                <a:gd name="T5" fmla="*/ 62 h 63"/>
                <a:gd name="T6" fmla="*/ 1 w 40"/>
                <a:gd name="T7" fmla="*/ 56 h 63"/>
                <a:gd name="T8" fmla="*/ 0 w 4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cubicBezTo>
                    <a:pt x="16" y="19"/>
                    <a:pt x="27" y="31"/>
                    <a:pt x="40" y="46"/>
                  </a:cubicBezTo>
                  <a:cubicBezTo>
                    <a:pt x="33" y="50"/>
                    <a:pt x="23" y="57"/>
                    <a:pt x="13" y="62"/>
                  </a:cubicBezTo>
                  <a:cubicBezTo>
                    <a:pt x="10" y="63"/>
                    <a:pt x="1" y="58"/>
                    <a:pt x="1" y="56"/>
                  </a:cubicBezTo>
                  <a:cubicBezTo>
                    <a:pt x="0" y="39"/>
                    <a:pt x="0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15305088" y="2141538"/>
              <a:ext cx="71438" cy="252413"/>
            </a:xfrm>
            <a:custGeom>
              <a:avLst/>
              <a:gdLst>
                <a:gd name="T0" fmla="*/ 31 w 31"/>
                <a:gd name="T1" fmla="*/ 1 h 109"/>
                <a:gd name="T2" fmla="*/ 20 w 31"/>
                <a:gd name="T3" fmla="*/ 109 h 109"/>
                <a:gd name="T4" fmla="*/ 25 w 31"/>
                <a:gd name="T5" fmla="*/ 0 h 109"/>
                <a:gd name="T6" fmla="*/ 31 w 31"/>
                <a:gd name="T7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9">
                  <a:moveTo>
                    <a:pt x="31" y="1"/>
                  </a:moveTo>
                  <a:cubicBezTo>
                    <a:pt x="27" y="37"/>
                    <a:pt x="23" y="74"/>
                    <a:pt x="20" y="109"/>
                  </a:cubicBezTo>
                  <a:cubicBezTo>
                    <a:pt x="0" y="73"/>
                    <a:pt x="18" y="37"/>
                    <a:pt x="25" y="0"/>
                  </a:cubicBezTo>
                  <a:cubicBezTo>
                    <a:pt x="27" y="0"/>
                    <a:pt x="29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15908338" y="1976438"/>
              <a:ext cx="277813" cy="95250"/>
            </a:xfrm>
            <a:custGeom>
              <a:avLst/>
              <a:gdLst>
                <a:gd name="T0" fmla="*/ 0 w 120"/>
                <a:gd name="T1" fmla="*/ 29 h 41"/>
                <a:gd name="T2" fmla="*/ 120 w 120"/>
                <a:gd name="T3" fmla="*/ 41 h 41"/>
                <a:gd name="T4" fmla="*/ 0 w 120"/>
                <a:gd name="T5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41">
                  <a:moveTo>
                    <a:pt x="0" y="29"/>
                  </a:moveTo>
                  <a:cubicBezTo>
                    <a:pt x="40" y="0"/>
                    <a:pt x="97" y="6"/>
                    <a:pt x="120" y="41"/>
                  </a:cubicBezTo>
                  <a:cubicBezTo>
                    <a:pt x="86" y="0"/>
                    <a:pt x="44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15998826" y="2346326"/>
              <a:ext cx="171450" cy="173038"/>
            </a:xfrm>
            <a:custGeom>
              <a:avLst/>
              <a:gdLst>
                <a:gd name="T0" fmla="*/ 74 w 74"/>
                <a:gd name="T1" fmla="*/ 69 h 75"/>
                <a:gd name="T2" fmla="*/ 0 w 74"/>
                <a:gd name="T3" fmla="*/ 0 h 75"/>
                <a:gd name="T4" fmla="*/ 74 w 74"/>
                <a:gd name="T5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5">
                  <a:moveTo>
                    <a:pt x="74" y="69"/>
                  </a:moveTo>
                  <a:cubicBezTo>
                    <a:pt x="34" y="75"/>
                    <a:pt x="15" y="57"/>
                    <a:pt x="0" y="0"/>
                  </a:cubicBezTo>
                  <a:cubicBezTo>
                    <a:pt x="16" y="33"/>
                    <a:pt x="35" y="62"/>
                    <a:pt x="7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16321088" y="2035176"/>
              <a:ext cx="44450" cy="236538"/>
            </a:xfrm>
            <a:custGeom>
              <a:avLst/>
              <a:gdLst>
                <a:gd name="T0" fmla="*/ 7 w 19"/>
                <a:gd name="T1" fmla="*/ 0 h 102"/>
                <a:gd name="T2" fmla="*/ 19 w 19"/>
                <a:gd name="T3" fmla="*/ 101 h 102"/>
                <a:gd name="T4" fmla="*/ 13 w 19"/>
                <a:gd name="T5" fmla="*/ 102 h 102"/>
                <a:gd name="T6" fmla="*/ 0 w 19"/>
                <a:gd name="T7" fmla="*/ 1 h 102"/>
                <a:gd name="T8" fmla="*/ 7 w 19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2">
                  <a:moveTo>
                    <a:pt x="7" y="0"/>
                  </a:moveTo>
                  <a:cubicBezTo>
                    <a:pt x="11" y="34"/>
                    <a:pt x="15" y="68"/>
                    <a:pt x="19" y="101"/>
                  </a:cubicBezTo>
                  <a:cubicBezTo>
                    <a:pt x="17" y="102"/>
                    <a:pt x="15" y="102"/>
                    <a:pt x="13" y="102"/>
                  </a:cubicBezTo>
                  <a:cubicBezTo>
                    <a:pt x="8" y="68"/>
                    <a:pt x="4" y="34"/>
                    <a:pt x="0" y="1"/>
                  </a:cubicBezTo>
                  <a:cubicBezTo>
                    <a:pt x="2" y="0"/>
                    <a:pt x="4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15732126" y="2166938"/>
              <a:ext cx="85725" cy="215900"/>
            </a:xfrm>
            <a:custGeom>
              <a:avLst/>
              <a:gdLst>
                <a:gd name="T0" fmla="*/ 37 w 37"/>
                <a:gd name="T1" fmla="*/ 2 h 93"/>
                <a:gd name="T2" fmla="*/ 21 w 37"/>
                <a:gd name="T3" fmla="*/ 47 h 93"/>
                <a:gd name="T4" fmla="*/ 18 w 37"/>
                <a:gd name="T5" fmla="*/ 93 h 93"/>
                <a:gd name="T6" fmla="*/ 5 w 37"/>
                <a:gd name="T7" fmla="*/ 66 h 93"/>
                <a:gd name="T8" fmla="*/ 32 w 37"/>
                <a:gd name="T9" fmla="*/ 0 h 93"/>
                <a:gd name="T10" fmla="*/ 37 w 37"/>
                <a:gd name="T11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3">
                  <a:moveTo>
                    <a:pt x="37" y="2"/>
                  </a:moveTo>
                  <a:cubicBezTo>
                    <a:pt x="32" y="17"/>
                    <a:pt x="28" y="32"/>
                    <a:pt x="21" y="47"/>
                  </a:cubicBezTo>
                  <a:cubicBezTo>
                    <a:pt x="13" y="62"/>
                    <a:pt x="2" y="75"/>
                    <a:pt x="18" y="93"/>
                  </a:cubicBezTo>
                  <a:cubicBezTo>
                    <a:pt x="3" y="87"/>
                    <a:pt x="0" y="80"/>
                    <a:pt x="5" y="66"/>
                  </a:cubicBezTo>
                  <a:cubicBezTo>
                    <a:pt x="13" y="44"/>
                    <a:pt x="23" y="22"/>
                    <a:pt x="32" y="0"/>
                  </a:cubicBezTo>
                  <a:cubicBezTo>
                    <a:pt x="34" y="1"/>
                    <a:pt x="35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15533688" y="2000251"/>
              <a:ext cx="233363" cy="82550"/>
            </a:xfrm>
            <a:custGeom>
              <a:avLst/>
              <a:gdLst>
                <a:gd name="T0" fmla="*/ 0 w 100"/>
                <a:gd name="T1" fmla="*/ 36 h 36"/>
                <a:gd name="T2" fmla="*/ 100 w 100"/>
                <a:gd name="T3" fmla="*/ 19 h 36"/>
                <a:gd name="T4" fmla="*/ 0 w 10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36">
                  <a:moveTo>
                    <a:pt x="0" y="36"/>
                  </a:moveTo>
                  <a:cubicBezTo>
                    <a:pt x="26" y="9"/>
                    <a:pt x="75" y="0"/>
                    <a:pt x="100" y="19"/>
                  </a:cubicBezTo>
                  <a:cubicBezTo>
                    <a:pt x="62" y="10"/>
                    <a:pt x="30" y="18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16386176" y="2206626"/>
              <a:ext cx="49213" cy="96838"/>
            </a:xfrm>
            <a:custGeom>
              <a:avLst/>
              <a:gdLst>
                <a:gd name="T0" fmla="*/ 8 w 21"/>
                <a:gd name="T1" fmla="*/ 42 h 42"/>
                <a:gd name="T2" fmla="*/ 0 w 21"/>
                <a:gd name="T3" fmla="*/ 0 h 42"/>
                <a:gd name="T4" fmla="*/ 8 w 21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2">
                  <a:moveTo>
                    <a:pt x="8" y="42"/>
                  </a:moveTo>
                  <a:cubicBezTo>
                    <a:pt x="6" y="28"/>
                    <a:pt x="3" y="14"/>
                    <a:pt x="0" y="0"/>
                  </a:cubicBezTo>
                  <a:cubicBezTo>
                    <a:pt x="18" y="7"/>
                    <a:pt x="21" y="22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15213013" y="3938588"/>
              <a:ext cx="244475" cy="85725"/>
            </a:xfrm>
            <a:custGeom>
              <a:avLst/>
              <a:gdLst>
                <a:gd name="T0" fmla="*/ 105 w 105"/>
                <a:gd name="T1" fmla="*/ 0 h 37"/>
                <a:gd name="T2" fmla="*/ 0 w 105"/>
                <a:gd name="T3" fmla="*/ 13 h 37"/>
                <a:gd name="T4" fmla="*/ 105 w 105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37">
                  <a:moveTo>
                    <a:pt x="105" y="0"/>
                  </a:moveTo>
                  <a:cubicBezTo>
                    <a:pt x="72" y="20"/>
                    <a:pt x="38" y="37"/>
                    <a:pt x="0" y="13"/>
                  </a:cubicBezTo>
                  <a:cubicBezTo>
                    <a:pt x="36" y="20"/>
                    <a:pt x="71" y="14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14925676" y="3817938"/>
              <a:ext cx="65088" cy="147638"/>
            </a:xfrm>
            <a:custGeom>
              <a:avLst/>
              <a:gdLst>
                <a:gd name="T0" fmla="*/ 11 w 28"/>
                <a:gd name="T1" fmla="*/ 64 h 64"/>
                <a:gd name="T2" fmla="*/ 28 w 28"/>
                <a:gd name="T3" fmla="*/ 0 h 64"/>
                <a:gd name="T4" fmla="*/ 11 w 2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4">
                  <a:moveTo>
                    <a:pt x="11" y="64"/>
                  </a:moveTo>
                  <a:cubicBezTo>
                    <a:pt x="0" y="26"/>
                    <a:pt x="4" y="10"/>
                    <a:pt x="28" y="0"/>
                  </a:cubicBezTo>
                  <a:cubicBezTo>
                    <a:pt x="23" y="21"/>
                    <a:pt x="17" y="42"/>
                    <a:pt x="1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15076488" y="3689351"/>
              <a:ext cx="196850" cy="80963"/>
            </a:xfrm>
            <a:custGeom>
              <a:avLst/>
              <a:gdLst>
                <a:gd name="T0" fmla="*/ 85 w 85"/>
                <a:gd name="T1" fmla="*/ 9 h 35"/>
                <a:gd name="T2" fmla="*/ 0 w 85"/>
                <a:gd name="T3" fmla="*/ 15 h 35"/>
                <a:gd name="T4" fmla="*/ 85 w 85"/>
                <a:gd name="T5" fmla="*/ 0 h 35"/>
                <a:gd name="T6" fmla="*/ 85 w 85"/>
                <a:gd name="T7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35">
                  <a:moveTo>
                    <a:pt x="85" y="9"/>
                  </a:moveTo>
                  <a:cubicBezTo>
                    <a:pt x="57" y="1"/>
                    <a:pt x="32" y="35"/>
                    <a:pt x="0" y="15"/>
                  </a:cubicBezTo>
                  <a:cubicBezTo>
                    <a:pt x="30" y="10"/>
                    <a:pt x="57" y="5"/>
                    <a:pt x="85" y="0"/>
                  </a:cubicBezTo>
                  <a:cubicBezTo>
                    <a:pt x="85" y="3"/>
                    <a:pt x="85" y="6"/>
                    <a:pt x="8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15151101" y="3803651"/>
              <a:ext cx="230188" cy="76200"/>
            </a:xfrm>
            <a:custGeom>
              <a:avLst/>
              <a:gdLst>
                <a:gd name="T0" fmla="*/ 0 w 99"/>
                <a:gd name="T1" fmla="*/ 18 h 33"/>
                <a:gd name="T2" fmla="*/ 99 w 99"/>
                <a:gd name="T3" fmla="*/ 0 h 33"/>
                <a:gd name="T4" fmla="*/ 0 w 99"/>
                <a:gd name="T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33">
                  <a:moveTo>
                    <a:pt x="0" y="18"/>
                  </a:moveTo>
                  <a:cubicBezTo>
                    <a:pt x="33" y="12"/>
                    <a:pt x="66" y="6"/>
                    <a:pt x="99" y="0"/>
                  </a:cubicBezTo>
                  <a:cubicBezTo>
                    <a:pt x="66" y="9"/>
                    <a:pt x="36" y="33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04092" y="1094414"/>
            <a:ext cx="4847397" cy="841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20D48A-DB1B-45A1-A944-FE3C70933D79}"/>
              </a:ext>
            </a:extLst>
          </p:cNvPr>
          <p:cNvSpPr/>
          <p:nvPr/>
        </p:nvSpPr>
        <p:spPr>
          <a:xfrm>
            <a:off x="947482" y="2854200"/>
            <a:ext cx="2088232" cy="2088232"/>
          </a:xfrm>
          <a:prstGeom prst="ellipse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7B54F0-1E1F-4EAF-B0CE-C019AE6F3158}"/>
              </a:ext>
            </a:extLst>
          </p:cNvPr>
          <p:cNvSpPr/>
          <p:nvPr/>
        </p:nvSpPr>
        <p:spPr>
          <a:xfrm>
            <a:off x="1142231" y="3048949"/>
            <a:ext cx="1698734" cy="169873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Elbow Connector 31">
            <a:extLst>
              <a:ext uri="{FF2B5EF4-FFF2-40B4-BE49-F238E27FC236}">
                <a16:creationId xmlns:a16="http://schemas.microsoft.com/office/drawing/2014/main" id="{EC044B44-107A-4AAF-ADBD-889C8AEE937E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915DE24-131F-4647-94B8-7AD5AFC13B0D}"/>
              </a:ext>
            </a:extLst>
          </p:cNvPr>
          <p:cNvGrpSpPr/>
          <p:nvPr/>
        </p:nvGrpSpPr>
        <p:grpSpPr>
          <a:xfrm>
            <a:off x="4017026" y="1856554"/>
            <a:ext cx="1277005" cy="1277005"/>
            <a:chOff x="899591" y="1902000"/>
            <a:chExt cx="1250671" cy="1250671"/>
          </a:xfrm>
          <a:solidFill>
            <a:srgbClr val="C000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200333-47E7-4F9A-BFC4-3A4493820688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B32037-4EC3-47F1-A1FC-E92B7502F76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46F28E-C8CA-4C81-AFCF-5EA728C5F4ED}"/>
              </a:ext>
            </a:extLst>
          </p:cNvPr>
          <p:cNvGrpSpPr/>
          <p:nvPr/>
        </p:nvGrpSpPr>
        <p:grpSpPr>
          <a:xfrm>
            <a:off x="4017026" y="3300216"/>
            <a:ext cx="1277005" cy="1277005"/>
            <a:chOff x="899591" y="1902000"/>
            <a:chExt cx="1250671" cy="1250671"/>
          </a:xfrm>
          <a:solidFill>
            <a:srgbClr val="C0000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A1BE51-8709-4D0E-B3C1-8E138A8D071E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6F011C-2E58-4417-890B-B135C22BB132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4A3B5-51BD-4F43-8F09-A36C336BB4FF}"/>
              </a:ext>
            </a:extLst>
          </p:cNvPr>
          <p:cNvGrpSpPr/>
          <p:nvPr/>
        </p:nvGrpSpPr>
        <p:grpSpPr>
          <a:xfrm>
            <a:off x="4017026" y="4743877"/>
            <a:ext cx="1277005" cy="1277005"/>
            <a:chOff x="899591" y="1902000"/>
            <a:chExt cx="1250671" cy="1250671"/>
          </a:xfrm>
          <a:solidFill>
            <a:srgbClr val="C0000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335406-2545-42B3-95C6-659A861A9943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444208-F885-4004-B798-0F32E8E551F4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6" name="Elbow Connector 51">
            <a:extLst>
              <a:ext uri="{FF2B5EF4-FFF2-40B4-BE49-F238E27FC236}">
                <a16:creationId xmlns:a16="http://schemas.microsoft.com/office/drawing/2014/main" id="{B847308E-9FA7-41A7-A4E0-66B24D3ADB3B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6C43F7-EC87-4478-B58E-E0EE00639CBB}"/>
              </a:ext>
            </a:extLst>
          </p:cNvPr>
          <p:cNvCxnSpPr>
            <a:cxnSpLocks/>
            <a:stCxn id="19" idx="3"/>
            <a:endCxn id="11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2FBB42-002A-4DCC-B029-DBEAE7D9BABF}"/>
              </a:ext>
            </a:extLst>
          </p:cNvPr>
          <p:cNvSpPr txBox="1"/>
          <p:nvPr/>
        </p:nvSpPr>
        <p:spPr>
          <a:xfrm>
            <a:off x="1229066" y="349425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6E80F-F77A-4702-B2FF-7B25571156FA}"/>
              </a:ext>
            </a:extLst>
          </p:cNvPr>
          <p:cNvSpPr txBox="1"/>
          <p:nvPr/>
        </p:nvSpPr>
        <p:spPr>
          <a:xfrm>
            <a:off x="1229066" y="3789512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DC38B-F776-46F9-A210-BA950E3119AE}"/>
              </a:ext>
            </a:extLst>
          </p:cNvPr>
          <p:cNvSpPr txBox="1"/>
          <p:nvPr/>
        </p:nvSpPr>
        <p:spPr>
          <a:xfrm>
            <a:off x="1229066" y="408476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1298A6-97D3-4410-87CB-284CE0D4D173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304F1-7E49-450C-B33E-CF145ED4AE33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37B15C-FD23-4113-B9E8-F01D0F9AE45B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EC3FB5-883B-403B-8F8A-E7D6CF742377}"/>
              </a:ext>
            </a:extLst>
          </p:cNvPr>
          <p:cNvSpPr txBox="1"/>
          <p:nvPr/>
        </p:nvSpPr>
        <p:spPr>
          <a:xfrm>
            <a:off x="6336284" y="2263068"/>
            <a:ext cx="3425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586BE8-AF33-4903-BF85-716D09424CC9}"/>
              </a:ext>
            </a:extLst>
          </p:cNvPr>
          <p:cNvSpPr txBox="1"/>
          <p:nvPr/>
        </p:nvSpPr>
        <p:spPr>
          <a:xfrm>
            <a:off x="6336284" y="3706730"/>
            <a:ext cx="3425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64ABDB-FBC7-46CF-874D-810729B08EAB}"/>
              </a:ext>
            </a:extLst>
          </p:cNvPr>
          <p:cNvSpPr txBox="1"/>
          <p:nvPr/>
        </p:nvSpPr>
        <p:spPr>
          <a:xfrm>
            <a:off x="6336284" y="5150391"/>
            <a:ext cx="3425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6A12CF6C-6773-4DD0-8B3F-E2FDF9966A59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EA66DB92-5952-4D57-B397-C17A809BD88B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AB3598DF-5E0C-4BBB-A690-0C3B99733639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439032" y="814585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99D2-B5A8-4251-A2F3-A137A70DB79C}"/>
              </a:ext>
            </a:extLst>
          </p:cNvPr>
          <p:cNvSpPr txBox="1"/>
          <p:nvPr/>
        </p:nvSpPr>
        <p:spPr>
          <a:xfrm>
            <a:off x="853141" y="1664845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CB0BA-62A6-4306-8A83-0C11295E2506}"/>
              </a:ext>
            </a:extLst>
          </p:cNvPr>
          <p:cNvSpPr txBox="1"/>
          <p:nvPr/>
        </p:nvSpPr>
        <p:spPr>
          <a:xfrm>
            <a:off x="2145252" y="1900527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C3D531-E4EF-43C1-A1C5-97CDAAABD558}"/>
              </a:ext>
            </a:extLst>
          </p:cNvPr>
          <p:cNvGrpSpPr/>
          <p:nvPr/>
        </p:nvGrpSpPr>
        <p:grpSpPr>
          <a:xfrm>
            <a:off x="877679" y="3638663"/>
            <a:ext cx="1869058" cy="2421214"/>
            <a:chOff x="-475010" y="1042170"/>
            <a:chExt cx="3859356" cy="2421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E9549-360F-48DF-9277-6BDEED3B78CB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3E66C-4C70-4255-B7D7-07DF9AE7764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DF3849-3987-4798-9783-772A7EA27B75}"/>
              </a:ext>
            </a:extLst>
          </p:cNvPr>
          <p:cNvGrpSpPr/>
          <p:nvPr/>
        </p:nvGrpSpPr>
        <p:grpSpPr>
          <a:xfrm>
            <a:off x="3176311" y="3638663"/>
            <a:ext cx="1869058" cy="2421214"/>
            <a:chOff x="-475010" y="1042170"/>
            <a:chExt cx="3859356" cy="24212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A8582D-6C58-4C10-A2BB-ACAE49FBAB59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C7DF5B-7B4D-48C0-AB8F-FA4B4A9384D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647A62-9B10-43A9-9192-4218A5A05B78}"/>
              </a:ext>
            </a:extLst>
          </p:cNvPr>
          <p:cNvGrpSpPr/>
          <p:nvPr/>
        </p:nvGrpSpPr>
        <p:grpSpPr>
          <a:xfrm>
            <a:off x="5474942" y="3638663"/>
            <a:ext cx="1869058" cy="2421214"/>
            <a:chOff x="-475010" y="1042170"/>
            <a:chExt cx="3859356" cy="24212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EF1670-6CD1-4AB4-B9AB-6D06F8A9C62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0FEA72-3793-4234-822C-034BB87F092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6A09836-A913-4D4E-89E2-A19F6F2CB112}"/>
              </a:ext>
            </a:extLst>
          </p:cNvPr>
          <p:cNvSpPr txBox="1"/>
          <p:nvPr/>
        </p:nvSpPr>
        <p:spPr>
          <a:xfrm>
            <a:off x="883178" y="2505584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000444"/>
            <a:ext cx="11572875" cy="841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227" y="2232313"/>
            <a:ext cx="3465000" cy="39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537905" y="906097"/>
            <a:ext cx="11144444" cy="55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3B6A0-1AA3-42B7-891B-0BC78198929B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016F0-0BAA-4246-A78D-C884AC014DB5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1C8C5-6B5C-42CA-8CC4-1DE9032BA701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2ABDF-D863-40F3-A1E9-D9A742C40258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A15316-182F-4817-B27B-33747ECE8D4E}"/>
              </a:ext>
            </a:extLst>
          </p:cNvPr>
          <p:cNvGrpSpPr/>
          <p:nvPr/>
        </p:nvGrpSpPr>
        <p:grpSpPr>
          <a:xfrm>
            <a:off x="8397268" y="1772315"/>
            <a:ext cx="3060000" cy="1022673"/>
            <a:chOff x="6760489" y="1552506"/>
            <a:chExt cx="1947202" cy="1022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A505AA-2EFA-477E-9288-44D5F90DF301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rgbClr val="C00000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C6D159-1FF1-4A25-A307-A60C2F30FAB3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4A725D-6F1C-4012-86F6-A4D0A3444765}"/>
              </a:ext>
            </a:extLst>
          </p:cNvPr>
          <p:cNvGrpSpPr/>
          <p:nvPr/>
        </p:nvGrpSpPr>
        <p:grpSpPr>
          <a:xfrm>
            <a:off x="738555" y="1779360"/>
            <a:ext cx="3060000" cy="1015629"/>
            <a:chOff x="6760489" y="1552506"/>
            <a:chExt cx="1947202" cy="10156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9504E8-FB0E-40F2-AFC8-CB957A390361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rgbClr val="C00000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1B82F5-29DA-4FBA-ACA4-7B760C89D6A0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5" name="L-Shape 14">
            <a:extLst>
              <a:ext uri="{FF2B5EF4-FFF2-40B4-BE49-F238E27FC236}">
                <a16:creationId xmlns:a16="http://schemas.microsoft.com/office/drawing/2014/main" id="{A1392E12-8A92-4F2D-B623-CBAFB26D63DB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B3943AF0-AA89-4048-916E-CCFFF61F2B73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97" y="2026230"/>
            <a:ext cx="3413840" cy="327189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74" y="4721793"/>
            <a:ext cx="555390" cy="7967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865439"/>
            <a:ext cx="555390" cy="7967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93" y="4708417"/>
            <a:ext cx="555390" cy="79673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877" y="2853044"/>
            <a:ext cx="555390" cy="7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6F3A15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4284</Words>
  <Application>Microsoft Office PowerPoint</Application>
  <PresentationFormat>Panorámica</PresentationFormat>
  <Paragraphs>439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52</vt:i4>
      </vt:variant>
    </vt:vector>
  </HeadingPairs>
  <TitlesOfParts>
    <vt:vector size="65" baseType="lpstr">
      <vt:lpstr>Adobe Song Std L</vt:lpstr>
      <vt:lpstr>Arial</vt:lpstr>
      <vt:lpstr>Arial Unicode MS</vt:lpstr>
      <vt:lpstr>Baskerville Old Face</vt:lpstr>
      <vt:lpstr>Brush Script Std</vt:lpstr>
      <vt:lpstr>Calibri</vt:lpstr>
      <vt:lpstr>Calibri Light</vt:lpstr>
      <vt:lpstr>FZShuTi</vt:lpstr>
      <vt:lpstr>HY견명조</vt:lpstr>
      <vt:lpstr>Cover and End Slide Master</vt:lpstr>
      <vt:lpstr>Contents Slide Master</vt:lpstr>
      <vt:lpstr>Diseño personalizado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210</cp:revision>
  <dcterms:created xsi:type="dcterms:W3CDTF">2019-01-14T06:35:35Z</dcterms:created>
  <dcterms:modified xsi:type="dcterms:W3CDTF">2023-11-19T16:52:30Z</dcterms:modified>
</cp:coreProperties>
</file>