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94" r:id="rId3"/>
    <p:sldId id="295" r:id="rId4"/>
    <p:sldId id="298" r:id="rId5"/>
    <p:sldId id="296" r:id="rId6"/>
    <p:sldId id="299" r:id="rId7"/>
    <p:sldId id="297" r:id="rId8"/>
    <p:sldId id="30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C117F1E-1D99-4417-802F-A385372B50DD}" type="datetimeFigureOut">
              <a:rPr lang="en-US" smtClean="0"/>
              <a:t>7/6/2025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90360169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403047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339881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7/6/2025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65344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C117F1E-1D99-4417-802F-A385372B50DD}" type="datetimeFigureOut">
              <a:rPr lang="en-US" smtClean="0"/>
              <a:t>7/6/2025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3909731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117F1E-1D99-4417-802F-A385372B50DD}" type="datetimeFigureOut">
              <a:rPr lang="en-US" smtClean="0"/>
              <a:t>7/6/2025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75763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7/6/2025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93243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117F1E-1D99-4417-802F-A385372B50DD}" type="datetimeFigureOut">
              <a:rPr lang="en-US" smtClean="0"/>
              <a:t>7/6/2025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141622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17F1E-1D99-4417-802F-A385372B50DD}" type="datetimeFigureOut">
              <a:rPr lang="en-US" smtClean="0"/>
              <a:t>7/6/2025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06377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117F1E-1D99-4417-802F-A385372B50DD}" type="datetimeFigureOut">
              <a:rPr lang="en-US" smtClean="0"/>
              <a:t>7/6/2025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782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C117F1E-1D99-4417-802F-A385372B50DD}" type="datetimeFigureOut">
              <a:rPr lang="en-US" smtClean="0"/>
              <a:t>7/6/2025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797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C117F1E-1D99-4417-802F-A385372B50DD}" type="datetimeFigureOut">
              <a:rPr lang="en-US" smtClean="0"/>
              <a:t>7/6/2025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4379284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a:solidFill>
                  <a:srgbClr val="FF0000"/>
                </a:solidFill>
                <a:latin typeface="Arial" panose="020B0604020202020204" pitchFamily="34" charset="0"/>
                <a:cs typeface="Arial" panose="020B0604020202020204" pitchFamily="34" charset="0"/>
              </a:rPr>
              <a:t>Thánh Maria Mađalêna</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1096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494085"/>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Cùng đàn lên người hỡi! Cùng hoà ca người hỡi! Đàn ca vang lừng mừng Chúa chiến thắng oai hùng, Chúa chiến thắng vẻ vang. Người diệt tan thần chết, Người phục sinh hiển vinh, lên cùng Thiên Chúa của Người cũng là Thiên Chúa chúng ta.</a:t>
            </a:r>
            <a:endParaRPr lang="vi-VN" sz="5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419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E6F15-1F99-20CD-9F35-8052758D90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8551D7-E323-9B04-98AC-3F9DDDB835C6}"/>
              </a:ext>
            </a:extLst>
          </p:cNvPr>
          <p:cNvSpPr>
            <a:spLocks noGrp="1"/>
          </p:cNvSpPr>
          <p:nvPr>
            <p:ph type="title"/>
          </p:nvPr>
        </p:nvSpPr>
        <p:spPr/>
        <p:txBody>
          <a:bodyPr/>
          <a:lstStyle/>
          <a:p>
            <a:r>
              <a:rPr lang="en-US" dirty="0"/>
              <a:t>.</a:t>
            </a:r>
          </a:p>
        </p:txBody>
      </p:sp>
      <p:pic>
        <p:nvPicPr>
          <p:cNvPr id="3" name="Picture 2">
            <a:extLst>
              <a:ext uri="{FF2B5EF4-FFF2-40B4-BE49-F238E27FC236}">
                <a16:creationId xmlns:a16="http://schemas.microsoft.com/office/drawing/2014/main" id="{B3AA81EF-8E62-0886-81C6-289A83AF40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9C66FD15-95CA-3B38-70E3-AC228C9876E6}"/>
              </a:ext>
            </a:extLst>
          </p:cNvPr>
          <p:cNvSpPr/>
          <p:nvPr/>
        </p:nvSpPr>
        <p:spPr>
          <a:xfrm>
            <a:off x="425027" y="328139"/>
            <a:ext cx="11314545"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1. </a:t>
            </a:r>
            <a:r>
              <a:rPr lang="vi-VN" sz="4800" b="1">
                <a:latin typeface="Arial" panose="020B0604020202020204" pitchFamily="34" charset="0"/>
                <a:cs typeface="Arial" panose="020B0604020202020204" pitchFamily="34" charset="0"/>
              </a:rPr>
              <a:t>Vì yêu nhiều mà thánh Ma-ri-a Ma-đa-lê-na luôn được Chúa thương: Chúa chiếu sáng tâm hồn, tha thứ muôn lỗi lầm, đổ tràn thánh ân. Người trao phó Tin Mừng, chọn thánh nhân người đầu tiên can trường loan báo: này giờ Chúa hiển vinh sống lại, phá huỷ xiềng xích tử thần.</a:t>
            </a:r>
            <a:endParaRPr lang="vi-VN"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0831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4AAE91-E269-486E-AD6A-CF151A5369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DE3EC0-2AC5-22CF-1DD4-D030763BD013}"/>
              </a:ext>
            </a:extLst>
          </p:cNvPr>
          <p:cNvSpPr>
            <a:spLocks noGrp="1"/>
          </p:cNvSpPr>
          <p:nvPr>
            <p:ph type="title"/>
          </p:nvPr>
        </p:nvSpPr>
        <p:spPr/>
        <p:txBody>
          <a:bodyPr/>
          <a:lstStyle/>
          <a:p>
            <a:r>
              <a:rPr lang="en-US" dirty="0"/>
              <a:t>.</a:t>
            </a:r>
          </a:p>
        </p:txBody>
      </p:sp>
      <p:pic>
        <p:nvPicPr>
          <p:cNvPr id="3" name="Picture 2">
            <a:extLst>
              <a:ext uri="{FF2B5EF4-FFF2-40B4-BE49-F238E27FC236}">
                <a16:creationId xmlns:a16="http://schemas.microsoft.com/office/drawing/2014/main" id="{14F601E4-6EDB-4003-80DF-A20AD1393C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ABD2337-B9EE-CA03-D04B-C3674AEC1225}"/>
              </a:ext>
            </a:extLst>
          </p:cNvPr>
          <p:cNvSpPr/>
          <p:nvPr/>
        </p:nvSpPr>
        <p:spPr>
          <a:xfrm>
            <a:off x="425027" y="328139"/>
            <a:ext cx="11314545" cy="6494085"/>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Cùng đàn lên người hỡi! Cùng hoà ca người hỡi! Đàn ca vang lừng mừng Chúa chiến thắng oai hùng, Chúa chiến thắng vẻ vang. Người diệt tan thần chết, Người phục sinh hiển vinh, lên cùng Thiên Chúa của Người cũng là Thiên Chúa chúng ta.</a:t>
            </a:r>
            <a:endParaRPr lang="vi-VN" sz="5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737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C37DC7-836F-AF35-7031-061AC4F57D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B1280D-8498-72E3-1E39-1318398B4FEC}"/>
              </a:ext>
            </a:extLst>
          </p:cNvPr>
          <p:cNvSpPr>
            <a:spLocks noGrp="1"/>
          </p:cNvSpPr>
          <p:nvPr>
            <p:ph type="title"/>
          </p:nvPr>
        </p:nvSpPr>
        <p:spPr/>
        <p:txBody>
          <a:bodyPr/>
          <a:lstStyle/>
          <a:p>
            <a:r>
              <a:rPr lang="en-US" dirty="0"/>
              <a:t>.</a:t>
            </a:r>
          </a:p>
        </p:txBody>
      </p:sp>
      <p:pic>
        <p:nvPicPr>
          <p:cNvPr id="3" name="Picture 2">
            <a:extLst>
              <a:ext uri="{FF2B5EF4-FFF2-40B4-BE49-F238E27FC236}">
                <a16:creationId xmlns:a16="http://schemas.microsoft.com/office/drawing/2014/main" id="{367A0A05-3CCE-C90B-F534-E5F02DE736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4DFE618-B86E-59CB-0B47-17982B6CE261}"/>
              </a:ext>
            </a:extLst>
          </p:cNvPr>
          <p:cNvSpPr/>
          <p:nvPr/>
        </p:nvSpPr>
        <p:spPr>
          <a:xfrm>
            <a:off x="425027" y="328139"/>
            <a:ext cx="11314545"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2. </a:t>
            </a:r>
            <a:r>
              <a:rPr lang="vi-VN" sz="4800" b="1">
                <a:latin typeface="Arial" panose="020B0604020202020204" pitchFamily="34" charset="0"/>
                <a:cs typeface="Arial" panose="020B0604020202020204" pitchFamily="34" charset="0"/>
              </a:rPr>
              <a:t>Lời loan truyền của thánh Ma-ri-a Ma-đa-lê-na vang vọng khắp nơi: Chúa đã sống lại rồi, và ánh quang của Người rạng ngời sáng tươi. Lời loan báo Tin Mừng của thánh nhân giờ toả lan khắp cùng thế giới; người người đón nhận ơn cứu độ, đón nhận sự sống muôn đời.</a:t>
            </a:r>
            <a:endParaRPr lang="vi-VN"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8075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C0714-CD4B-871B-5195-7AE19D921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57CAA5-47D6-FF72-848C-519E80E897E5}"/>
              </a:ext>
            </a:extLst>
          </p:cNvPr>
          <p:cNvSpPr>
            <a:spLocks noGrp="1"/>
          </p:cNvSpPr>
          <p:nvPr>
            <p:ph type="title"/>
          </p:nvPr>
        </p:nvSpPr>
        <p:spPr/>
        <p:txBody>
          <a:bodyPr/>
          <a:lstStyle/>
          <a:p>
            <a:r>
              <a:rPr lang="en-US" dirty="0"/>
              <a:t>.</a:t>
            </a:r>
          </a:p>
        </p:txBody>
      </p:sp>
      <p:pic>
        <p:nvPicPr>
          <p:cNvPr id="3" name="Picture 2">
            <a:extLst>
              <a:ext uri="{FF2B5EF4-FFF2-40B4-BE49-F238E27FC236}">
                <a16:creationId xmlns:a16="http://schemas.microsoft.com/office/drawing/2014/main" id="{A2DD3C10-74AB-8D58-4255-1ABF8C0AD0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1C5F458-B22C-6B49-159D-AE04F90790B5}"/>
              </a:ext>
            </a:extLst>
          </p:cNvPr>
          <p:cNvSpPr/>
          <p:nvPr/>
        </p:nvSpPr>
        <p:spPr>
          <a:xfrm>
            <a:off x="425027" y="328139"/>
            <a:ext cx="11314545" cy="6494085"/>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Cùng đàn lên người hỡi! Cùng hoà ca người hỡi! Đàn ca vang lừng mừng Chúa chiến thắng oai hùng, Chúa chiến thắng vẻ vang. Người diệt tan thần chết, Người phục sinh hiển vinh, lên cùng Thiên Chúa của Người cũng là Thiên Chúa chúng ta.</a:t>
            </a:r>
            <a:endParaRPr lang="vi-VN" sz="5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325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0C73D-0E6E-AA82-C045-81888E8DDD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F56BAF-F35A-306A-7C06-E0C509DFEDC2}"/>
              </a:ext>
            </a:extLst>
          </p:cNvPr>
          <p:cNvSpPr>
            <a:spLocks noGrp="1"/>
          </p:cNvSpPr>
          <p:nvPr>
            <p:ph type="title"/>
          </p:nvPr>
        </p:nvSpPr>
        <p:spPr/>
        <p:txBody>
          <a:bodyPr/>
          <a:lstStyle/>
          <a:p>
            <a:r>
              <a:rPr lang="en-US" dirty="0"/>
              <a:t>.</a:t>
            </a:r>
          </a:p>
        </p:txBody>
      </p:sp>
      <p:pic>
        <p:nvPicPr>
          <p:cNvPr id="3" name="Picture 2">
            <a:extLst>
              <a:ext uri="{FF2B5EF4-FFF2-40B4-BE49-F238E27FC236}">
                <a16:creationId xmlns:a16="http://schemas.microsoft.com/office/drawing/2014/main" id="{4F983F1B-55FF-AE5A-7ADE-2F072B78D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8AC9FBC6-53C1-FB67-A6B4-B3B65EC5892D}"/>
              </a:ext>
            </a:extLst>
          </p:cNvPr>
          <p:cNvSpPr/>
          <p:nvPr/>
        </p:nvSpPr>
        <p:spPr>
          <a:xfrm>
            <a:off x="425027" y="328139"/>
            <a:ext cx="11314545"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3. </a:t>
            </a:r>
            <a:r>
              <a:rPr lang="vi-VN" sz="4800" b="1">
                <a:latin typeface="Arial" panose="020B0604020202020204" pitchFamily="34" charset="0"/>
                <a:cs typeface="Arial" panose="020B0604020202020204" pitchFamily="34" charset="0"/>
              </a:rPr>
              <a:t>Nhờ công nghiệp của thánh Ma-ri-a Ma-đa-lê-na vô cùng lớn lao, Chúa sẽ giáng ơn lành cho những ai trung thành chỉ tìm Chúa thôi. Tình yêu Chúa cao vời, tình sáng tươi, tình Ngài ban như mùa xuân mới, sẵn sàng tha ngàn muôn lỗi lầm, chữa lành mọi vết thương lòng.</a:t>
            </a:r>
            <a:endParaRPr lang="vi-VN"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30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087BD3-D7CA-1C8F-D92C-7F5487ACA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8759CB-C3A7-F699-E582-F03026D2EB2D}"/>
              </a:ext>
            </a:extLst>
          </p:cNvPr>
          <p:cNvSpPr>
            <a:spLocks noGrp="1"/>
          </p:cNvSpPr>
          <p:nvPr>
            <p:ph type="title"/>
          </p:nvPr>
        </p:nvSpPr>
        <p:spPr/>
        <p:txBody>
          <a:bodyPr/>
          <a:lstStyle/>
          <a:p>
            <a:r>
              <a:rPr lang="en-US" dirty="0"/>
              <a:t>.</a:t>
            </a:r>
          </a:p>
        </p:txBody>
      </p:sp>
      <p:pic>
        <p:nvPicPr>
          <p:cNvPr id="3" name="Picture 2">
            <a:extLst>
              <a:ext uri="{FF2B5EF4-FFF2-40B4-BE49-F238E27FC236}">
                <a16:creationId xmlns:a16="http://schemas.microsoft.com/office/drawing/2014/main" id="{4352F1A9-86F5-367F-1E8B-CE6448F41D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FEDCA561-7618-0584-BDBB-14E8230965C4}"/>
              </a:ext>
            </a:extLst>
          </p:cNvPr>
          <p:cNvSpPr/>
          <p:nvPr/>
        </p:nvSpPr>
        <p:spPr>
          <a:xfrm>
            <a:off x="425027" y="328139"/>
            <a:ext cx="11314545" cy="6494085"/>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ĐK: </a:t>
            </a:r>
            <a:r>
              <a:rPr lang="vi-VN" sz="5200" b="1">
                <a:latin typeface="Arial" panose="020B0604020202020204" pitchFamily="34" charset="0"/>
                <a:cs typeface="Arial" panose="020B0604020202020204" pitchFamily="34" charset="0"/>
              </a:rPr>
              <a:t>Cùng đàn lên người hỡi! Cùng hoà ca người hỡi! Đàn ca vang lừng mừng Chúa chiến thắng oai hùng, Chúa chiến thắng vẻ vang. Người diệt tan thần chết, Người phục sinh hiển vinh, lên cùng Thiên Chúa của Người cũng là Thiên Chúa chúng ta.</a:t>
            </a:r>
            <a:endParaRPr lang="vi-VN" sz="5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34293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72</TotalTime>
  <Words>420</Words>
  <Application>Microsoft Office PowerPoint</Application>
  <PresentationFormat>Widescreen</PresentationFormat>
  <Paragraphs>15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Garamond</vt:lpstr>
      <vt:lpstr>Savon</vt:lpstr>
      <vt:lpstr>Thánh Maria Mađalêna</vt:lpstr>
      <vt:lpstr>.</vt:lpstr>
      <vt:lpstr>.</vt:lpstr>
      <vt:lpstr>.</vt:lpstr>
      <vt:lpstr>.</vt:lpstr>
      <vt:lpstr>.</vt:lpstr>
      <vt:lpstr>.</vt:lpstr>
      <vt:lps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MÙA ĐÔNG NĂM ẤY</dc:title>
  <dc:creator>Admin</dc:creator>
  <cp:lastModifiedBy>Phúc Đinh</cp:lastModifiedBy>
  <cp:revision>40</cp:revision>
  <dcterms:created xsi:type="dcterms:W3CDTF">2024-12-09T14:51:26Z</dcterms:created>
  <dcterms:modified xsi:type="dcterms:W3CDTF">2025-07-06T08:18:17Z</dcterms:modified>
</cp:coreProperties>
</file>