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E72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6E5C5BC1-02F5-4F23-AD05-E0752362061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0210AEA3-AFF1-4A54-B466-E0AACFCE2B5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close up of a flag&#10;&#10;Description automatically generated">
            <a:extLst>
              <a:ext uri="{FF2B5EF4-FFF2-40B4-BE49-F238E27FC236}">
                <a16:creationId xmlns:a16="http://schemas.microsoft.com/office/drawing/2014/main" id="{FD2B5902-5363-4729-ACFB-013786D4C52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2019-09-16T13:45:39Z</dcterms:modified>
</cp:coreProperties>
</file>