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92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BD023-ABE3-2D92-4BC3-80F60DD4C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3E37221-26FB-C49F-8BBA-CECB39520DA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E37221-26FB-C49F-8BBA-CECB39520D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3B2949D-1DA5-7875-38CE-910918D09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5"/>
          </a:xfrm>
        </p:spPr>
        <p:txBody>
          <a:bodyPr vert="horz"/>
          <a:lstStyle/>
          <a:p>
            <a:r>
              <a:rPr lang="en-US" dirty="0"/>
              <a:t>Icons (1/3) </a:t>
            </a:r>
            <a:endParaRPr lang="en-IN" dirty="0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C2532FBB-123A-5086-135F-B9D33784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31" name="Shape 2525">
            <a:extLst>
              <a:ext uri="{FF2B5EF4-FFF2-40B4-BE49-F238E27FC236}">
                <a16:creationId xmlns:a16="http://schemas.microsoft.com/office/drawing/2014/main" id="{BD9CC875-0CBF-F975-3F24-FFA89A6FAC90}"/>
              </a:ext>
            </a:extLst>
          </p:cNvPr>
          <p:cNvSpPr/>
          <p:nvPr/>
        </p:nvSpPr>
        <p:spPr>
          <a:xfrm>
            <a:off x="714375" y="1929788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2" name="Shape 2526">
            <a:extLst>
              <a:ext uri="{FF2B5EF4-FFF2-40B4-BE49-F238E27FC236}">
                <a16:creationId xmlns:a16="http://schemas.microsoft.com/office/drawing/2014/main" id="{44CC2087-080B-FD2B-AC99-4E58C4D88684}"/>
              </a:ext>
            </a:extLst>
          </p:cNvPr>
          <p:cNvSpPr/>
          <p:nvPr/>
        </p:nvSpPr>
        <p:spPr>
          <a:xfrm>
            <a:off x="2119350" y="1929788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4236" y="16752"/>
                </a:moveTo>
                <a:cubicBezTo>
                  <a:pt x="14001" y="16887"/>
                  <a:pt x="13921" y="17188"/>
                  <a:pt x="14057" y="17422"/>
                </a:cubicBezTo>
                <a:cubicBezTo>
                  <a:pt x="14192" y="17658"/>
                  <a:pt x="14493" y="17738"/>
                  <a:pt x="14727" y="17602"/>
                </a:cubicBezTo>
                <a:cubicBezTo>
                  <a:pt x="14962" y="17467"/>
                  <a:pt x="15042" y="17167"/>
                  <a:pt x="14907" y="16932"/>
                </a:cubicBezTo>
                <a:cubicBezTo>
                  <a:pt x="14771" y="16697"/>
                  <a:pt x="14472" y="16617"/>
                  <a:pt x="14236" y="16752"/>
                </a:cubicBezTo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5218" y="10309"/>
                </a:moveTo>
                <a:lnTo>
                  <a:pt x="12694" y="10309"/>
                </a:lnTo>
                <a:cubicBezTo>
                  <a:pt x="12515" y="9624"/>
                  <a:pt x="11978" y="9084"/>
                  <a:pt x="11291" y="8906"/>
                </a:cubicBezTo>
                <a:lnTo>
                  <a:pt x="11291" y="3436"/>
                </a:lnTo>
                <a:cubicBezTo>
                  <a:pt x="11291" y="3166"/>
                  <a:pt x="11071" y="2945"/>
                  <a:pt x="10800" y="2945"/>
                </a:cubicBezTo>
                <a:cubicBezTo>
                  <a:pt x="10529" y="2945"/>
                  <a:pt x="10309" y="3166"/>
                  <a:pt x="10309" y="3436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5218" y="11291"/>
                </a:lnTo>
                <a:cubicBezTo>
                  <a:pt x="15489" y="11291"/>
                  <a:pt x="15709" y="11072"/>
                  <a:pt x="15709" y="10800"/>
                </a:cubicBezTo>
                <a:cubicBezTo>
                  <a:pt x="15709" y="10529"/>
                  <a:pt x="15489" y="10309"/>
                  <a:pt x="15218" y="10309"/>
                </a:cubicBezTo>
                <a:moveTo>
                  <a:pt x="16932" y="6693"/>
                </a:moveTo>
                <a:cubicBezTo>
                  <a:pt x="16697" y="6829"/>
                  <a:pt x="16616" y="7129"/>
                  <a:pt x="16752" y="7364"/>
                </a:cubicBezTo>
                <a:cubicBezTo>
                  <a:pt x="16887" y="7599"/>
                  <a:pt x="17188" y="7679"/>
                  <a:pt x="17422" y="7543"/>
                </a:cubicBezTo>
                <a:cubicBezTo>
                  <a:pt x="17657" y="7408"/>
                  <a:pt x="17737" y="7108"/>
                  <a:pt x="17602" y="6873"/>
                </a:cubicBezTo>
                <a:cubicBezTo>
                  <a:pt x="17467" y="6638"/>
                  <a:pt x="17166" y="6557"/>
                  <a:pt x="16932" y="6693"/>
                </a:cubicBezTo>
                <a:moveTo>
                  <a:pt x="10800" y="17673"/>
                </a:moveTo>
                <a:cubicBezTo>
                  <a:pt x="10529" y="17673"/>
                  <a:pt x="10309" y="17893"/>
                  <a:pt x="10309" y="18164"/>
                </a:cubicBezTo>
                <a:cubicBezTo>
                  <a:pt x="10309" y="18435"/>
                  <a:pt x="10529" y="18655"/>
                  <a:pt x="10800" y="18655"/>
                </a:cubicBezTo>
                <a:cubicBezTo>
                  <a:pt x="11071" y="18655"/>
                  <a:pt x="11291" y="18435"/>
                  <a:pt x="11291" y="18164"/>
                </a:cubicBezTo>
                <a:cubicBezTo>
                  <a:pt x="11291" y="17893"/>
                  <a:pt x="11071" y="17673"/>
                  <a:pt x="10800" y="17673"/>
                </a:cubicBezTo>
                <a:moveTo>
                  <a:pt x="17422" y="14057"/>
                </a:moveTo>
                <a:cubicBezTo>
                  <a:pt x="17188" y="13921"/>
                  <a:pt x="16887" y="14001"/>
                  <a:pt x="16752" y="14236"/>
                </a:cubicBezTo>
                <a:cubicBezTo>
                  <a:pt x="16616" y="14472"/>
                  <a:pt x="16697" y="14772"/>
                  <a:pt x="16932" y="14907"/>
                </a:cubicBezTo>
                <a:cubicBezTo>
                  <a:pt x="17166" y="15043"/>
                  <a:pt x="17467" y="14962"/>
                  <a:pt x="17602" y="14727"/>
                </a:cubicBezTo>
                <a:cubicBezTo>
                  <a:pt x="17737" y="14492"/>
                  <a:pt x="17657" y="14192"/>
                  <a:pt x="17422" y="14057"/>
                </a:cubicBezTo>
                <a:moveTo>
                  <a:pt x="4668" y="6693"/>
                </a:moveTo>
                <a:cubicBezTo>
                  <a:pt x="4433" y="6557"/>
                  <a:pt x="4133" y="6638"/>
                  <a:pt x="3998" y="6873"/>
                </a:cubicBezTo>
                <a:cubicBezTo>
                  <a:pt x="3863" y="7108"/>
                  <a:pt x="3942" y="7408"/>
                  <a:pt x="4178" y="7543"/>
                </a:cubicBezTo>
                <a:cubicBezTo>
                  <a:pt x="4412" y="7679"/>
                  <a:pt x="4713" y="7599"/>
                  <a:pt x="4848" y="7364"/>
                </a:cubicBezTo>
                <a:cubicBezTo>
                  <a:pt x="4984" y="7129"/>
                  <a:pt x="4903" y="6829"/>
                  <a:pt x="4668" y="6693"/>
                </a:cubicBezTo>
                <a:moveTo>
                  <a:pt x="14236" y="4848"/>
                </a:moveTo>
                <a:cubicBezTo>
                  <a:pt x="14472" y="4984"/>
                  <a:pt x="14771" y="4903"/>
                  <a:pt x="14907" y="4669"/>
                </a:cubicBezTo>
                <a:cubicBezTo>
                  <a:pt x="15042" y="4434"/>
                  <a:pt x="14962" y="4134"/>
                  <a:pt x="14727" y="3998"/>
                </a:cubicBezTo>
                <a:cubicBezTo>
                  <a:pt x="14493" y="3863"/>
                  <a:pt x="14192" y="3943"/>
                  <a:pt x="14057" y="4178"/>
                </a:cubicBezTo>
                <a:cubicBezTo>
                  <a:pt x="13921" y="4412"/>
                  <a:pt x="14001" y="4713"/>
                  <a:pt x="14236" y="4848"/>
                </a:cubicBezTo>
                <a:moveTo>
                  <a:pt x="3436" y="10309"/>
                </a:moveTo>
                <a:cubicBezTo>
                  <a:pt x="3166" y="10309"/>
                  <a:pt x="2945" y="10529"/>
                  <a:pt x="2945" y="10800"/>
                </a:cubicBezTo>
                <a:cubicBezTo>
                  <a:pt x="2945" y="11072"/>
                  <a:pt x="3166" y="11291"/>
                  <a:pt x="3436" y="11291"/>
                </a:cubicBezTo>
                <a:cubicBezTo>
                  <a:pt x="3707" y="11291"/>
                  <a:pt x="3927" y="11072"/>
                  <a:pt x="3927" y="10800"/>
                </a:cubicBezTo>
                <a:cubicBezTo>
                  <a:pt x="3927" y="10529"/>
                  <a:pt x="3707" y="10309"/>
                  <a:pt x="3436" y="10309"/>
                </a:cubicBezTo>
                <a:moveTo>
                  <a:pt x="6873" y="3998"/>
                </a:moveTo>
                <a:cubicBezTo>
                  <a:pt x="6638" y="4134"/>
                  <a:pt x="6558" y="4434"/>
                  <a:pt x="6693" y="4669"/>
                </a:cubicBezTo>
                <a:cubicBezTo>
                  <a:pt x="6829" y="4903"/>
                  <a:pt x="7129" y="4984"/>
                  <a:pt x="7364" y="4848"/>
                </a:cubicBezTo>
                <a:cubicBezTo>
                  <a:pt x="7599" y="4713"/>
                  <a:pt x="7679" y="4412"/>
                  <a:pt x="7543" y="4178"/>
                </a:cubicBezTo>
                <a:cubicBezTo>
                  <a:pt x="7408" y="3943"/>
                  <a:pt x="7108" y="3863"/>
                  <a:pt x="6873" y="3998"/>
                </a:cubicBezTo>
                <a:moveTo>
                  <a:pt x="4178" y="14057"/>
                </a:moveTo>
                <a:cubicBezTo>
                  <a:pt x="3942" y="14192"/>
                  <a:pt x="3863" y="14492"/>
                  <a:pt x="3998" y="14727"/>
                </a:cubicBezTo>
                <a:cubicBezTo>
                  <a:pt x="4133" y="14962"/>
                  <a:pt x="4433" y="15043"/>
                  <a:pt x="4668" y="14907"/>
                </a:cubicBezTo>
                <a:cubicBezTo>
                  <a:pt x="4903" y="14772"/>
                  <a:pt x="4984" y="14472"/>
                  <a:pt x="4848" y="14236"/>
                </a:cubicBezTo>
                <a:cubicBezTo>
                  <a:pt x="4713" y="14001"/>
                  <a:pt x="4412" y="13921"/>
                  <a:pt x="4178" y="14057"/>
                </a:cubicBezTo>
                <a:moveTo>
                  <a:pt x="7364" y="16752"/>
                </a:moveTo>
                <a:cubicBezTo>
                  <a:pt x="7129" y="16617"/>
                  <a:pt x="6829" y="16697"/>
                  <a:pt x="6693" y="16932"/>
                </a:cubicBezTo>
                <a:cubicBezTo>
                  <a:pt x="6558" y="17167"/>
                  <a:pt x="6638" y="17467"/>
                  <a:pt x="6873" y="17602"/>
                </a:cubicBezTo>
                <a:cubicBezTo>
                  <a:pt x="7108" y="17738"/>
                  <a:pt x="7408" y="17658"/>
                  <a:pt x="7543" y="17422"/>
                </a:cubicBezTo>
                <a:cubicBezTo>
                  <a:pt x="7679" y="17188"/>
                  <a:pt x="7599" y="16887"/>
                  <a:pt x="7364" y="16752"/>
                </a:cubicBezTo>
                <a:moveTo>
                  <a:pt x="18164" y="10309"/>
                </a:moveTo>
                <a:cubicBezTo>
                  <a:pt x="17893" y="10309"/>
                  <a:pt x="17673" y="10529"/>
                  <a:pt x="17673" y="10800"/>
                </a:cubicBezTo>
                <a:cubicBezTo>
                  <a:pt x="17673" y="11072"/>
                  <a:pt x="17893" y="11291"/>
                  <a:pt x="18164" y="11291"/>
                </a:cubicBezTo>
                <a:cubicBezTo>
                  <a:pt x="18434" y="11291"/>
                  <a:pt x="18655" y="11072"/>
                  <a:pt x="18655" y="10800"/>
                </a:cubicBezTo>
                <a:cubicBezTo>
                  <a:pt x="18655" y="10529"/>
                  <a:pt x="18434" y="10309"/>
                  <a:pt x="18164" y="1030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5" name="Shape 2527">
            <a:extLst>
              <a:ext uri="{FF2B5EF4-FFF2-40B4-BE49-F238E27FC236}">
                <a16:creationId xmlns:a16="http://schemas.microsoft.com/office/drawing/2014/main" id="{4E75BF18-F118-20AF-80F4-DF481C22E836}"/>
              </a:ext>
            </a:extLst>
          </p:cNvPr>
          <p:cNvSpPr/>
          <p:nvPr/>
        </p:nvSpPr>
        <p:spPr>
          <a:xfrm>
            <a:off x="2919450" y="1929788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4236" y="10309"/>
                </a:moveTo>
                <a:lnTo>
                  <a:pt x="12694" y="10309"/>
                </a:lnTo>
                <a:cubicBezTo>
                  <a:pt x="12516" y="9622"/>
                  <a:pt x="11979" y="9084"/>
                  <a:pt x="11291" y="8906"/>
                </a:cubicBezTo>
                <a:lnTo>
                  <a:pt x="11291" y="5400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0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4236" y="11291"/>
                </a:lnTo>
                <a:cubicBezTo>
                  <a:pt x="14507" y="11291"/>
                  <a:pt x="14727" y="11072"/>
                  <a:pt x="14727" y="10800"/>
                </a:cubicBezTo>
                <a:cubicBezTo>
                  <a:pt x="14727" y="10529"/>
                  <a:pt x="14507" y="10309"/>
                  <a:pt x="14236" y="1030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0800" y="18655"/>
                </a:moveTo>
                <a:cubicBezTo>
                  <a:pt x="6462" y="18655"/>
                  <a:pt x="2945" y="15138"/>
                  <a:pt x="2945" y="10800"/>
                </a:cubicBezTo>
                <a:cubicBezTo>
                  <a:pt x="2945" y="6462"/>
                  <a:pt x="6462" y="2945"/>
                  <a:pt x="10800" y="2945"/>
                </a:cubicBezTo>
                <a:cubicBezTo>
                  <a:pt x="15138" y="2945"/>
                  <a:pt x="18655" y="6462"/>
                  <a:pt x="18655" y="10800"/>
                </a:cubicBezTo>
                <a:cubicBezTo>
                  <a:pt x="18655" y="15138"/>
                  <a:pt x="15138" y="18655"/>
                  <a:pt x="10800" y="18655"/>
                </a:cubicBezTo>
                <a:moveTo>
                  <a:pt x="10800" y="1964"/>
                </a:moveTo>
                <a:cubicBezTo>
                  <a:pt x="5920" y="1964"/>
                  <a:pt x="1964" y="5920"/>
                  <a:pt x="1964" y="10800"/>
                </a:cubicBezTo>
                <a:cubicBezTo>
                  <a:pt x="1964" y="15680"/>
                  <a:pt x="5920" y="19636"/>
                  <a:pt x="10800" y="19636"/>
                </a:cubicBezTo>
                <a:cubicBezTo>
                  <a:pt x="15680" y="19636"/>
                  <a:pt x="19636" y="15680"/>
                  <a:pt x="19636" y="10800"/>
                </a:cubicBezTo>
                <a:cubicBezTo>
                  <a:pt x="19636" y="5920"/>
                  <a:pt x="15680" y="1964"/>
                  <a:pt x="10800" y="196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6" name="Shape 2528">
            <a:extLst>
              <a:ext uri="{FF2B5EF4-FFF2-40B4-BE49-F238E27FC236}">
                <a16:creationId xmlns:a16="http://schemas.microsoft.com/office/drawing/2014/main" id="{CF27A964-E154-9983-7AB4-BB80840DF05C}"/>
              </a:ext>
            </a:extLst>
          </p:cNvPr>
          <p:cNvSpPr/>
          <p:nvPr/>
        </p:nvSpPr>
        <p:spPr>
          <a:xfrm>
            <a:off x="3776700" y="1929788"/>
            <a:ext cx="3048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19636"/>
                </a:moveTo>
                <a:cubicBezTo>
                  <a:pt x="20250" y="20178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8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4050" y="5891"/>
                </a:move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4050" y="8836"/>
                </a:lnTo>
                <a:cubicBezTo>
                  <a:pt x="4050" y="8836"/>
                  <a:pt x="4050" y="5891"/>
                  <a:pt x="4050" y="5891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  <a:moveTo>
                  <a:pt x="11475" y="15573"/>
                </a:moveTo>
                <a:lnTo>
                  <a:pt x="11475" y="16200"/>
                </a:lnTo>
                <a:cubicBezTo>
                  <a:pt x="11475" y="16472"/>
                  <a:pt x="11172" y="16691"/>
                  <a:pt x="10800" y="16691"/>
                </a:cubicBezTo>
                <a:cubicBezTo>
                  <a:pt x="10428" y="16691"/>
                  <a:pt x="10125" y="16472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6"/>
                  <a:pt x="10055" y="13745"/>
                  <a:pt x="10800" y="13745"/>
                </a:cubicBezTo>
                <a:cubicBezTo>
                  <a:pt x="11545" y="13745"/>
                  <a:pt x="12150" y="14186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7"/>
                  <a:pt x="8798" y="16034"/>
                </a:cubicBezTo>
                <a:cubicBezTo>
                  <a:pt x="8789" y="16089"/>
                  <a:pt x="8775" y="16144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4"/>
                  <a:pt x="12810" y="16089"/>
                  <a:pt x="12802" y="16034"/>
                </a:cubicBezTo>
                <a:cubicBezTo>
                  <a:pt x="13231" y="15686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7" name="Shape 2529">
            <a:extLst>
              <a:ext uri="{FF2B5EF4-FFF2-40B4-BE49-F238E27FC236}">
                <a16:creationId xmlns:a16="http://schemas.microsoft.com/office/drawing/2014/main" id="{6E9F3189-A8FD-38C4-9BDB-8A166972ECFE}"/>
              </a:ext>
            </a:extLst>
          </p:cNvPr>
          <p:cNvSpPr/>
          <p:nvPr/>
        </p:nvSpPr>
        <p:spPr>
          <a:xfrm>
            <a:off x="4576800" y="1929788"/>
            <a:ext cx="3048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5" y="15573"/>
                </a:moveTo>
                <a:lnTo>
                  <a:pt x="11475" y="16200"/>
                </a:lnTo>
                <a:cubicBezTo>
                  <a:pt x="11475" y="16471"/>
                  <a:pt x="11172" y="16691"/>
                  <a:pt x="10800" y="16691"/>
                </a:cubicBezTo>
                <a:cubicBezTo>
                  <a:pt x="10428" y="16691"/>
                  <a:pt x="10125" y="16471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5"/>
                  <a:pt x="10055" y="13745"/>
                  <a:pt x="10800" y="13745"/>
                </a:cubicBezTo>
                <a:cubicBezTo>
                  <a:pt x="11545" y="13745"/>
                  <a:pt x="12150" y="14185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6"/>
                  <a:pt x="8798" y="16034"/>
                </a:cubicBezTo>
                <a:cubicBezTo>
                  <a:pt x="8789" y="16089"/>
                  <a:pt x="8775" y="16143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3"/>
                  <a:pt x="12810" y="16089"/>
                  <a:pt x="12802" y="16034"/>
                </a:cubicBezTo>
                <a:cubicBezTo>
                  <a:pt x="13231" y="15687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  <a:moveTo>
                  <a:pt x="20250" y="19636"/>
                </a:moveTo>
                <a:cubicBezTo>
                  <a:pt x="20250" y="20179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9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cubicBezTo>
                  <a:pt x="2700" y="6162"/>
                  <a:pt x="3003" y="6382"/>
                  <a:pt x="3375" y="6382"/>
                </a:cubicBezTo>
                <a:cubicBezTo>
                  <a:pt x="3747" y="6382"/>
                  <a:pt x="4050" y="6162"/>
                  <a:pt x="4050" y="5891"/>
                </a:cubicBez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8" name="Shape 2530">
            <a:extLst>
              <a:ext uri="{FF2B5EF4-FFF2-40B4-BE49-F238E27FC236}">
                <a16:creationId xmlns:a16="http://schemas.microsoft.com/office/drawing/2014/main" id="{18631735-C735-6729-AE5B-C4C34FA7E155}"/>
              </a:ext>
            </a:extLst>
          </p:cNvPr>
          <p:cNvSpPr/>
          <p:nvPr/>
        </p:nvSpPr>
        <p:spPr>
          <a:xfrm>
            <a:off x="5357849" y="1929787"/>
            <a:ext cx="342901" cy="4190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19636"/>
                </a:moveTo>
                <a:cubicBezTo>
                  <a:pt x="20400" y="20178"/>
                  <a:pt x="19862" y="20617"/>
                  <a:pt x="19200" y="20617"/>
                </a:cubicBezTo>
                <a:lnTo>
                  <a:pt x="6000" y="20617"/>
                </a:lnTo>
                <a:lnTo>
                  <a:pt x="6000" y="982"/>
                </a:lnTo>
                <a:lnTo>
                  <a:pt x="13200" y="982"/>
                </a:lnTo>
                <a:lnTo>
                  <a:pt x="13200" y="6872"/>
                </a:lnTo>
                <a:lnTo>
                  <a:pt x="15600" y="4909"/>
                </a:lnTo>
                <a:lnTo>
                  <a:pt x="18000" y="6872"/>
                </a:lnTo>
                <a:lnTo>
                  <a:pt x="18000" y="982"/>
                </a:ln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4800" y="20617"/>
                </a:move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4800" y="982"/>
                </a:lnTo>
                <a:cubicBezTo>
                  <a:pt x="4800" y="982"/>
                  <a:pt x="4800" y="20617"/>
                  <a:pt x="4800" y="20617"/>
                </a:cubicBezTo>
                <a:close/>
                <a:moveTo>
                  <a:pt x="14400" y="982"/>
                </a:moveTo>
                <a:lnTo>
                  <a:pt x="16800" y="982"/>
                </a:lnTo>
                <a:lnTo>
                  <a:pt x="16800" y="4418"/>
                </a:lnTo>
                <a:lnTo>
                  <a:pt x="15600" y="3436"/>
                </a:lnTo>
                <a:lnTo>
                  <a:pt x="14400" y="4418"/>
                </a:lnTo>
                <a:cubicBezTo>
                  <a:pt x="14400" y="4418"/>
                  <a:pt x="14400" y="982"/>
                  <a:pt x="14400" y="982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0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9" name="Shape 2531">
            <a:extLst>
              <a:ext uri="{FF2B5EF4-FFF2-40B4-BE49-F238E27FC236}">
                <a16:creationId xmlns:a16="http://schemas.microsoft.com/office/drawing/2014/main" id="{0C8D2EEB-30DE-DB1D-1664-63A8DC43C708}"/>
              </a:ext>
            </a:extLst>
          </p:cNvPr>
          <p:cNvSpPr/>
          <p:nvPr/>
        </p:nvSpPr>
        <p:spPr>
          <a:xfrm>
            <a:off x="6157949" y="1929788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7200" y="20618"/>
                </a:lnTo>
                <a:lnTo>
                  <a:pt x="7200" y="982"/>
                </a:ln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6000" y="20618"/>
                </a:moveTo>
                <a:lnTo>
                  <a:pt x="3600" y="20618"/>
                </a:lnTo>
                <a:cubicBezTo>
                  <a:pt x="2937" y="20618"/>
                  <a:pt x="2400" y="20179"/>
                  <a:pt x="2400" y="19636"/>
                </a:cubicBezTo>
                <a:lnTo>
                  <a:pt x="2400" y="18655"/>
                </a:lnTo>
                <a:lnTo>
                  <a:pt x="3000" y="18655"/>
                </a:lnTo>
                <a:cubicBezTo>
                  <a:pt x="3332" y="18655"/>
                  <a:pt x="3600" y="18435"/>
                  <a:pt x="3600" y="18164"/>
                </a:cubicBezTo>
                <a:cubicBezTo>
                  <a:pt x="3600" y="17893"/>
                  <a:pt x="3332" y="17673"/>
                  <a:pt x="3000" y="17673"/>
                </a:cubicBezTo>
                <a:lnTo>
                  <a:pt x="2400" y="17673"/>
                </a:lnTo>
                <a:lnTo>
                  <a:pt x="2400" y="15709"/>
                </a:lnTo>
                <a:lnTo>
                  <a:pt x="3000" y="15709"/>
                </a:lnTo>
                <a:cubicBezTo>
                  <a:pt x="3332" y="15709"/>
                  <a:pt x="3600" y="15490"/>
                  <a:pt x="3600" y="15218"/>
                </a:cubicBezTo>
                <a:cubicBezTo>
                  <a:pt x="3600" y="14947"/>
                  <a:pt x="3332" y="14727"/>
                  <a:pt x="3000" y="14727"/>
                </a:cubicBezTo>
                <a:lnTo>
                  <a:pt x="2400" y="14727"/>
                </a:lnTo>
                <a:lnTo>
                  <a:pt x="2400" y="12764"/>
                </a:lnTo>
                <a:lnTo>
                  <a:pt x="3000" y="12764"/>
                </a:lnTo>
                <a:cubicBezTo>
                  <a:pt x="3332" y="12764"/>
                  <a:pt x="3600" y="12544"/>
                  <a:pt x="3600" y="12273"/>
                </a:cubicBezTo>
                <a:cubicBezTo>
                  <a:pt x="3600" y="12002"/>
                  <a:pt x="3332" y="11782"/>
                  <a:pt x="3000" y="11782"/>
                </a:cubicBezTo>
                <a:lnTo>
                  <a:pt x="2400" y="11782"/>
                </a:lnTo>
                <a:lnTo>
                  <a:pt x="2400" y="9818"/>
                </a:lnTo>
                <a:lnTo>
                  <a:pt x="3000" y="9818"/>
                </a:lnTo>
                <a:cubicBezTo>
                  <a:pt x="3332" y="9818"/>
                  <a:pt x="3600" y="9599"/>
                  <a:pt x="3600" y="9327"/>
                </a:cubicBezTo>
                <a:cubicBezTo>
                  <a:pt x="3600" y="9056"/>
                  <a:pt x="3332" y="8836"/>
                  <a:pt x="3000" y="8836"/>
                </a:cubicBezTo>
                <a:lnTo>
                  <a:pt x="2400" y="8836"/>
                </a:lnTo>
                <a:lnTo>
                  <a:pt x="2400" y="6873"/>
                </a:lnTo>
                <a:lnTo>
                  <a:pt x="3000" y="6873"/>
                </a:lnTo>
                <a:cubicBezTo>
                  <a:pt x="3332" y="6873"/>
                  <a:pt x="3600" y="6653"/>
                  <a:pt x="3600" y="6382"/>
                </a:cubicBezTo>
                <a:cubicBezTo>
                  <a:pt x="3600" y="6111"/>
                  <a:pt x="3332" y="5891"/>
                  <a:pt x="3000" y="5891"/>
                </a:cubicBezTo>
                <a:lnTo>
                  <a:pt x="2400" y="5891"/>
                </a:lnTo>
                <a:lnTo>
                  <a:pt x="2400" y="3927"/>
                </a:lnTo>
                <a:lnTo>
                  <a:pt x="3000" y="3927"/>
                </a:lnTo>
                <a:cubicBezTo>
                  <a:pt x="3332" y="3927"/>
                  <a:pt x="3600" y="3708"/>
                  <a:pt x="3600" y="3436"/>
                </a:cubicBezTo>
                <a:cubicBezTo>
                  <a:pt x="3600" y="3166"/>
                  <a:pt x="3332" y="2945"/>
                  <a:pt x="3000" y="2945"/>
                </a:cubicBezTo>
                <a:lnTo>
                  <a:pt x="2400" y="2945"/>
                </a:lnTo>
                <a:lnTo>
                  <a:pt x="2400" y="1964"/>
                </a:lnTo>
                <a:cubicBezTo>
                  <a:pt x="2400" y="1422"/>
                  <a:pt x="2937" y="982"/>
                  <a:pt x="3600" y="982"/>
                </a:cubicBezTo>
                <a:lnTo>
                  <a:pt x="6000" y="982"/>
                </a:lnTo>
                <a:cubicBezTo>
                  <a:pt x="6000" y="982"/>
                  <a:pt x="6000" y="20618"/>
                  <a:pt x="6000" y="20618"/>
                </a:cubicBezTo>
                <a:close/>
                <a:moveTo>
                  <a:pt x="19200" y="0"/>
                </a:moveTo>
                <a:lnTo>
                  <a:pt x="3600" y="0"/>
                </a:lnTo>
                <a:cubicBezTo>
                  <a:pt x="2275" y="0"/>
                  <a:pt x="1200" y="879"/>
                  <a:pt x="1200" y="1964"/>
                </a:cubicBezTo>
                <a:lnTo>
                  <a:pt x="1200" y="2945"/>
                </a:lnTo>
                <a:lnTo>
                  <a:pt x="600" y="2945"/>
                </a:lnTo>
                <a:cubicBezTo>
                  <a:pt x="268" y="2945"/>
                  <a:pt x="0" y="3166"/>
                  <a:pt x="0" y="3436"/>
                </a:cubicBezTo>
                <a:cubicBezTo>
                  <a:pt x="0" y="3708"/>
                  <a:pt x="268" y="3927"/>
                  <a:pt x="600" y="3927"/>
                </a:cubicBezTo>
                <a:lnTo>
                  <a:pt x="1200" y="3927"/>
                </a:lnTo>
                <a:lnTo>
                  <a:pt x="1200" y="5891"/>
                </a:lnTo>
                <a:lnTo>
                  <a:pt x="600" y="5891"/>
                </a:lnTo>
                <a:cubicBezTo>
                  <a:pt x="268" y="5891"/>
                  <a:pt x="0" y="6111"/>
                  <a:pt x="0" y="6382"/>
                </a:cubicBezTo>
                <a:cubicBezTo>
                  <a:pt x="0" y="6653"/>
                  <a:pt x="268" y="6873"/>
                  <a:pt x="600" y="6873"/>
                </a:cubicBezTo>
                <a:lnTo>
                  <a:pt x="1200" y="6873"/>
                </a:lnTo>
                <a:lnTo>
                  <a:pt x="1200" y="8836"/>
                </a:lnTo>
                <a:lnTo>
                  <a:pt x="600" y="8836"/>
                </a:lnTo>
                <a:cubicBezTo>
                  <a:pt x="268" y="8836"/>
                  <a:pt x="0" y="9056"/>
                  <a:pt x="0" y="9327"/>
                </a:cubicBezTo>
                <a:cubicBezTo>
                  <a:pt x="0" y="9599"/>
                  <a:pt x="268" y="9818"/>
                  <a:pt x="600" y="9818"/>
                </a:cubicBezTo>
                <a:lnTo>
                  <a:pt x="1200" y="9818"/>
                </a:lnTo>
                <a:lnTo>
                  <a:pt x="1200" y="11782"/>
                </a:lnTo>
                <a:lnTo>
                  <a:pt x="600" y="11782"/>
                </a:lnTo>
                <a:cubicBezTo>
                  <a:pt x="268" y="11782"/>
                  <a:pt x="0" y="12002"/>
                  <a:pt x="0" y="12273"/>
                </a:cubicBezTo>
                <a:cubicBezTo>
                  <a:pt x="0" y="12544"/>
                  <a:pt x="268" y="12764"/>
                  <a:pt x="600" y="12764"/>
                </a:cubicBezTo>
                <a:lnTo>
                  <a:pt x="1200" y="12764"/>
                </a:lnTo>
                <a:lnTo>
                  <a:pt x="1200" y="14727"/>
                </a:lnTo>
                <a:lnTo>
                  <a:pt x="600" y="14727"/>
                </a:lnTo>
                <a:cubicBezTo>
                  <a:pt x="268" y="14727"/>
                  <a:pt x="0" y="14947"/>
                  <a:pt x="0" y="15218"/>
                </a:cubicBezTo>
                <a:cubicBezTo>
                  <a:pt x="0" y="15490"/>
                  <a:pt x="268" y="15709"/>
                  <a:pt x="600" y="15709"/>
                </a:cubicBezTo>
                <a:lnTo>
                  <a:pt x="1200" y="15709"/>
                </a:lnTo>
                <a:lnTo>
                  <a:pt x="1200" y="17673"/>
                </a:lnTo>
                <a:lnTo>
                  <a:pt x="600" y="17673"/>
                </a:lnTo>
                <a:cubicBezTo>
                  <a:pt x="268" y="17673"/>
                  <a:pt x="0" y="17893"/>
                  <a:pt x="0" y="18164"/>
                </a:cubicBezTo>
                <a:cubicBezTo>
                  <a:pt x="0" y="18435"/>
                  <a:pt x="268" y="18655"/>
                  <a:pt x="600" y="18655"/>
                </a:cubicBezTo>
                <a:lnTo>
                  <a:pt x="1200" y="18655"/>
                </a:lnTo>
                <a:lnTo>
                  <a:pt x="1200" y="19636"/>
                </a:lnTo>
                <a:cubicBezTo>
                  <a:pt x="1200" y="20721"/>
                  <a:pt x="2275" y="21600"/>
                  <a:pt x="36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0" name="Shape 2532">
            <a:extLst>
              <a:ext uri="{FF2B5EF4-FFF2-40B4-BE49-F238E27FC236}">
                <a16:creationId xmlns:a16="http://schemas.microsoft.com/office/drawing/2014/main" id="{606E448F-92F3-0627-1D60-CDEB540DD84B}"/>
              </a:ext>
            </a:extLst>
          </p:cNvPr>
          <p:cNvSpPr/>
          <p:nvPr/>
        </p:nvSpPr>
        <p:spPr>
          <a:xfrm>
            <a:off x="6958049" y="1929788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7" y="20618"/>
                  <a:pt x="1200" y="20179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7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3"/>
                  <a:pt x="14400" y="6873"/>
                </a:cubicBezTo>
                <a:lnTo>
                  <a:pt x="20400" y="6873"/>
                </a:lnTo>
                <a:cubicBezTo>
                  <a:pt x="20400" y="6873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4800" y="8836"/>
                </a:moveTo>
                <a:cubicBezTo>
                  <a:pt x="4800" y="9108"/>
                  <a:pt x="5068" y="9327"/>
                  <a:pt x="5400" y="9327"/>
                </a:cubicBezTo>
                <a:lnTo>
                  <a:pt x="16200" y="9327"/>
                </a:lnTo>
                <a:cubicBezTo>
                  <a:pt x="16532" y="9327"/>
                  <a:pt x="16800" y="9108"/>
                  <a:pt x="16800" y="8836"/>
                </a:cubicBezTo>
                <a:cubicBezTo>
                  <a:pt x="16800" y="8566"/>
                  <a:pt x="16532" y="8345"/>
                  <a:pt x="16200" y="8345"/>
                </a:cubicBezTo>
                <a:lnTo>
                  <a:pt x="5400" y="8345"/>
                </a:lnTo>
                <a:cubicBezTo>
                  <a:pt x="5068" y="8345"/>
                  <a:pt x="4800" y="8566"/>
                  <a:pt x="4800" y="8836"/>
                </a:cubicBezTo>
                <a:moveTo>
                  <a:pt x="16200" y="12273"/>
                </a:moveTo>
                <a:lnTo>
                  <a:pt x="5400" y="12273"/>
                </a:lnTo>
                <a:cubicBezTo>
                  <a:pt x="5068" y="12273"/>
                  <a:pt x="4800" y="12493"/>
                  <a:pt x="4800" y="12764"/>
                </a:cubicBezTo>
                <a:cubicBezTo>
                  <a:pt x="4800" y="13035"/>
                  <a:pt x="5068" y="13255"/>
                  <a:pt x="5400" y="13255"/>
                </a:cubicBezTo>
                <a:lnTo>
                  <a:pt x="16200" y="13255"/>
                </a:lnTo>
                <a:cubicBezTo>
                  <a:pt x="16532" y="13255"/>
                  <a:pt x="16800" y="13035"/>
                  <a:pt x="16800" y="12764"/>
                </a:cubicBezTo>
                <a:cubicBezTo>
                  <a:pt x="16800" y="12493"/>
                  <a:pt x="16532" y="12273"/>
                  <a:pt x="16200" y="12273"/>
                </a:cubicBezTo>
                <a:moveTo>
                  <a:pt x="5400" y="5400"/>
                </a:moveTo>
                <a:lnTo>
                  <a:pt x="8400" y="5400"/>
                </a:lnTo>
                <a:cubicBezTo>
                  <a:pt x="8732" y="5400"/>
                  <a:pt x="9000" y="5181"/>
                  <a:pt x="9000" y="4909"/>
                </a:cubicBezTo>
                <a:cubicBezTo>
                  <a:pt x="9000" y="4638"/>
                  <a:pt x="8732" y="4418"/>
                  <a:pt x="8400" y="4418"/>
                </a:cubicBezTo>
                <a:lnTo>
                  <a:pt x="5400" y="4418"/>
                </a:lnTo>
                <a:cubicBezTo>
                  <a:pt x="5068" y="4418"/>
                  <a:pt x="4800" y="4638"/>
                  <a:pt x="4800" y="4909"/>
                </a:cubicBezTo>
                <a:cubicBezTo>
                  <a:pt x="4800" y="5181"/>
                  <a:pt x="5068" y="5400"/>
                  <a:pt x="5400" y="5400"/>
                </a:cubicBezTo>
                <a:moveTo>
                  <a:pt x="12600" y="16200"/>
                </a:moveTo>
                <a:lnTo>
                  <a:pt x="5400" y="16200"/>
                </a:lnTo>
                <a:cubicBezTo>
                  <a:pt x="5068" y="16200"/>
                  <a:pt x="4800" y="16420"/>
                  <a:pt x="4800" y="16691"/>
                </a:cubicBezTo>
                <a:cubicBezTo>
                  <a:pt x="4800" y="16962"/>
                  <a:pt x="5068" y="17182"/>
                  <a:pt x="5400" y="17182"/>
                </a:cubicBezTo>
                <a:lnTo>
                  <a:pt x="12600" y="17182"/>
                </a:lnTo>
                <a:cubicBezTo>
                  <a:pt x="12932" y="17182"/>
                  <a:pt x="13200" y="16962"/>
                  <a:pt x="13200" y="16691"/>
                </a:cubicBezTo>
                <a:cubicBezTo>
                  <a:pt x="13200" y="16420"/>
                  <a:pt x="12932" y="16200"/>
                  <a:pt x="12600" y="162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1" name="Shape 2533">
            <a:extLst>
              <a:ext uri="{FF2B5EF4-FFF2-40B4-BE49-F238E27FC236}">
                <a16:creationId xmlns:a16="http://schemas.microsoft.com/office/drawing/2014/main" id="{72D749FF-B574-F461-B270-1DA85641799E}"/>
              </a:ext>
            </a:extLst>
          </p:cNvPr>
          <p:cNvSpPr/>
          <p:nvPr/>
        </p:nvSpPr>
        <p:spPr>
          <a:xfrm>
            <a:off x="7758150" y="1929788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7"/>
                </a:lnTo>
                <a:lnTo>
                  <a:pt x="13929" y="8836"/>
                </a:lnTo>
                <a:cubicBezTo>
                  <a:pt x="13929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9"/>
                  <a:pt x="13862" y="20618"/>
                  <a:pt x="13200" y="20618"/>
                </a:cubicBezTo>
                <a:lnTo>
                  <a:pt x="2400" y="20618"/>
                </a:lnTo>
                <a:cubicBezTo>
                  <a:pt x="1738" y="20618"/>
                  <a:pt x="1200" y="20179"/>
                  <a:pt x="1200" y="19636"/>
                </a:cubicBezTo>
                <a:lnTo>
                  <a:pt x="1200" y="6873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3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1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9" y="3927"/>
                </a:lnTo>
                <a:cubicBezTo>
                  <a:pt x="19929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8" y="3927"/>
                  <a:pt x="6600" y="3927"/>
                </a:cubicBezTo>
                <a:cubicBezTo>
                  <a:pt x="6932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8" y="15709"/>
                  <a:pt x="16800" y="15929"/>
                  <a:pt x="16800" y="16200"/>
                </a:cubicBezTo>
                <a:cubicBezTo>
                  <a:pt x="16800" y="16472"/>
                  <a:pt x="17068" y="16691"/>
                  <a:pt x="17400" y="16691"/>
                </a:cubicBezTo>
                <a:lnTo>
                  <a:pt x="19200" y="16691"/>
                </a:lnTo>
                <a:cubicBezTo>
                  <a:pt x="20525" y="16691"/>
                  <a:pt x="21600" y="15812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  <a:moveTo>
                  <a:pt x="3600" y="12273"/>
                </a:moveTo>
                <a:cubicBezTo>
                  <a:pt x="3600" y="12544"/>
                  <a:pt x="3868" y="12764"/>
                  <a:pt x="4200" y="12764"/>
                </a:cubicBezTo>
                <a:lnTo>
                  <a:pt x="11400" y="12764"/>
                </a:lnTo>
                <a:cubicBezTo>
                  <a:pt x="11732" y="12764"/>
                  <a:pt x="12000" y="12544"/>
                  <a:pt x="12000" y="12273"/>
                </a:cubicBezTo>
                <a:cubicBezTo>
                  <a:pt x="12000" y="12002"/>
                  <a:pt x="11732" y="11782"/>
                  <a:pt x="11400" y="11782"/>
                </a:cubicBezTo>
                <a:lnTo>
                  <a:pt x="4200" y="11782"/>
                </a:lnTo>
                <a:cubicBezTo>
                  <a:pt x="3868" y="11782"/>
                  <a:pt x="3600" y="12002"/>
                  <a:pt x="3600" y="12273"/>
                </a:cubicBezTo>
                <a:moveTo>
                  <a:pt x="4200" y="9818"/>
                </a:moveTo>
                <a:lnTo>
                  <a:pt x="6600" y="9818"/>
                </a:lnTo>
                <a:cubicBezTo>
                  <a:pt x="6932" y="9818"/>
                  <a:pt x="7200" y="9599"/>
                  <a:pt x="7200" y="9327"/>
                </a:cubicBezTo>
                <a:cubicBezTo>
                  <a:pt x="7200" y="9056"/>
                  <a:pt x="6932" y="8836"/>
                  <a:pt x="6600" y="8836"/>
                </a:cubicBezTo>
                <a:lnTo>
                  <a:pt x="4200" y="8836"/>
                </a:lnTo>
                <a:cubicBezTo>
                  <a:pt x="3868" y="8836"/>
                  <a:pt x="3600" y="9056"/>
                  <a:pt x="3600" y="9327"/>
                </a:cubicBezTo>
                <a:cubicBezTo>
                  <a:pt x="3600" y="9599"/>
                  <a:pt x="3868" y="9818"/>
                  <a:pt x="4200" y="9818"/>
                </a:cubicBezTo>
                <a:moveTo>
                  <a:pt x="9000" y="17673"/>
                </a:moveTo>
                <a:lnTo>
                  <a:pt x="4200" y="17673"/>
                </a:lnTo>
                <a:cubicBezTo>
                  <a:pt x="3868" y="17673"/>
                  <a:pt x="3600" y="17893"/>
                  <a:pt x="3600" y="18164"/>
                </a:cubicBezTo>
                <a:cubicBezTo>
                  <a:pt x="3600" y="18435"/>
                  <a:pt x="3868" y="18655"/>
                  <a:pt x="4200" y="18655"/>
                </a:cubicBezTo>
                <a:lnTo>
                  <a:pt x="9000" y="18655"/>
                </a:lnTo>
                <a:cubicBezTo>
                  <a:pt x="9332" y="18655"/>
                  <a:pt x="9600" y="18435"/>
                  <a:pt x="9600" y="18164"/>
                </a:cubicBezTo>
                <a:cubicBezTo>
                  <a:pt x="9600" y="17893"/>
                  <a:pt x="9332" y="17673"/>
                  <a:pt x="9000" y="17673"/>
                </a:cubicBezTo>
                <a:moveTo>
                  <a:pt x="11400" y="14727"/>
                </a:moveTo>
                <a:lnTo>
                  <a:pt x="4200" y="14727"/>
                </a:lnTo>
                <a:cubicBezTo>
                  <a:pt x="3868" y="14727"/>
                  <a:pt x="3600" y="14947"/>
                  <a:pt x="3600" y="15218"/>
                </a:cubicBezTo>
                <a:cubicBezTo>
                  <a:pt x="3600" y="15490"/>
                  <a:pt x="3868" y="15709"/>
                  <a:pt x="4200" y="15709"/>
                </a:cubicBezTo>
                <a:lnTo>
                  <a:pt x="11400" y="15709"/>
                </a:lnTo>
                <a:cubicBezTo>
                  <a:pt x="11732" y="15709"/>
                  <a:pt x="12000" y="15490"/>
                  <a:pt x="12000" y="15218"/>
                </a:cubicBezTo>
                <a:cubicBezTo>
                  <a:pt x="12000" y="14947"/>
                  <a:pt x="11732" y="14727"/>
                  <a:pt x="11400" y="147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2" name="Shape 2534">
            <a:extLst>
              <a:ext uri="{FF2B5EF4-FFF2-40B4-BE49-F238E27FC236}">
                <a16:creationId xmlns:a16="http://schemas.microsoft.com/office/drawing/2014/main" id="{6F375FFD-E155-A1EC-AD86-584C03ED71F7}"/>
              </a:ext>
            </a:extLst>
          </p:cNvPr>
          <p:cNvSpPr/>
          <p:nvPr/>
        </p:nvSpPr>
        <p:spPr>
          <a:xfrm>
            <a:off x="8558250" y="1929787"/>
            <a:ext cx="342901" cy="4190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8"/>
                  <a:pt x="19862" y="20617"/>
                  <a:pt x="19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0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3" name="Shape 2535">
            <a:extLst>
              <a:ext uri="{FF2B5EF4-FFF2-40B4-BE49-F238E27FC236}">
                <a16:creationId xmlns:a16="http://schemas.microsoft.com/office/drawing/2014/main" id="{3ADE0B1F-F544-18ED-29CE-33CAA650AD15}"/>
              </a:ext>
            </a:extLst>
          </p:cNvPr>
          <p:cNvSpPr/>
          <p:nvPr/>
        </p:nvSpPr>
        <p:spPr>
          <a:xfrm>
            <a:off x="714375" y="2729803"/>
            <a:ext cx="342901" cy="4190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6"/>
                </a:lnTo>
                <a:lnTo>
                  <a:pt x="13928" y="8836"/>
                </a:lnTo>
                <a:cubicBezTo>
                  <a:pt x="13928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8"/>
                  <a:pt x="13862" y="20617"/>
                  <a:pt x="13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6872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2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0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8" y="3927"/>
                </a:lnTo>
                <a:cubicBezTo>
                  <a:pt x="19928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9" y="3927"/>
                  <a:pt x="6600" y="3927"/>
                </a:cubicBezTo>
                <a:cubicBezTo>
                  <a:pt x="6931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9" y="15709"/>
                  <a:pt x="16800" y="15929"/>
                  <a:pt x="16800" y="16199"/>
                </a:cubicBezTo>
                <a:cubicBezTo>
                  <a:pt x="16800" y="16471"/>
                  <a:pt x="17069" y="16690"/>
                  <a:pt x="17400" y="16690"/>
                </a:cubicBezTo>
                <a:lnTo>
                  <a:pt x="19200" y="16690"/>
                </a:lnTo>
                <a:cubicBezTo>
                  <a:pt x="20525" y="16690"/>
                  <a:pt x="21600" y="15811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4" name="Shape 2536">
            <a:extLst>
              <a:ext uri="{FF2B5EF4-FFF2-40B4-BE49-F238E27FC236}">
                <a16:creationId xmlns:a16="http://schemas.microsoft.com/office/drawing/2014/main" id="{3C4CDE98-6425-9F47-2B19-F8D9C043376C}"/>
              </a:ext>
            </a:extLst>
          </p:cNvPr>
          <p:cNvSpPr/>
          <p:nvPr/>
        </p:nvSpPr>
        <p:spPr>
          <a:xfrm>
            <a:off x="2119350" y="2729803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18" y="11782"/>
                </a:moveTo>
                <a:lnTo>
                  <a:pt x="14236" y="11782"/>
                </a:lnTo>
                <a:cubicBezTo>
                  <a:pt x="14507" y="11782"/>
                  <a:pt x="14727" y="11562"/>
                  <a:pt x="14727" y="11291"/>
                </a:cubicBezTo>
                <a:cubicBezTo>
                  <a:pt x="14727" y="11020"/>
                  <a:pt x="14507" y="10800"/>
                  <a:pt x="14236" y="10800"/>
                </a:cubicBezTo>
                <a:lnTo>
                  <a:pt x="4418" y="10800"/>
                </a:lnTo>
                <a:cubicBezTo>
                  <a:pt x="4147" y="10800"/>
                  <a:pt x="3927" y="11020"/>
                  <a:pt x="3927" y="11291"/>
                </a:cubicBezTo>
                <a:cubicBezTo>
                  <a:pt x="3927" y="11562"/>
                  <a:pt x="4147" y="11782"/>
                  <a:pt x="4418" y="11782"/>
                </a:cubicBezTo>
                <a:moveTo>
                  <a:pt x="20618" y="20618"/>
                </a:moveTo>
                <a:lnTo>
                  <a:pt x="5891" y="20618"/>
                </a:lnTo>
                <a:lnTo>
                  <a:pt x="5891" y="16200"/>
                </a:lnTo>
                <a:cubicBezTo>
                  <a:pt x="5891" y="15929"/>
                  <a:pt x="5671" y="15709"/>
                  <a:pt x="5400" y="15709"/>
                </a:cubicBezTo>
                <a:lnTo>
                  <a:pt x="982" y="157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0618"/>
                  <a:pt x="20618" y="20618"/>
                </a:cubicBezTo>
                <a:close/>
                <a:moveTo>
                  <a:pt x="4909" y="20127"/>
                </a:moveTo>
                <a:lnTo>
                  <a:pt x="1473" y="16691"/>
                </a:lnTo>
                <a:lnTo>
                  <a:pt x="4909" y="16691"/>
                </a:lnTo>
                <a:cubicBezTo>
                  <a:pt x="4909" y="16691"/>
                  <a:pt x="4909" y="20127"/>
                  <a:pt x="4909" y="20127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6691"/>
                </a:lnTo>
                <a:lnTo>
                  <a:pt x="4909" y="21600"/>
                </a:lnTo>
                <a:lnTo>
                  <a:pt x="20618" y="21600"/>
                </a:lnTo>
                <a:cubicBezTo>
                  <a:pt x="21160" y="21600"/>
                  <a:pt x="21600" y="21161"/>
                  <a:pt x="21600" y="20618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418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4418" y="7855"/>
                </a:lnTo>
                <a:cubicBezTo>
                  <a:pt x="4147" y="7855"/>
                  <a:pt x="3927" y="8075"/>
                  <a:pt x="3927" y="8345"/>
                </a:cubicBezTo>
                <a:cubicBezTo>
                  <a:pt x="3927" y="8617"/>
                  <a:pt x="4147" y="8836"/>
                  <a:pt x="4418" y="8836"/>
                </a:cubicBezTo>
                <a:moveTo>
                  <a:pt x="4418" y="5891"/>
                </a:moveTo>
                <a:lnTo>
                  <a:pt x="10309" y="5891"/>
                </a:lnTo>
                <a:cubicBezTo>
                  <a:pt x="10580" y="5891"/>
                  <a:pt x="10800" y="5672"/>
                  <a:pt x="10800" y="5400"/>
                </a:cubicBezTo>
                <a:cubicBezTo>
                  <a:pt x="10800" y="5129"/>
                  <a:pt x="10580" y="4909"/>
                  <a:pt x="10309" y="4909"/>
                </a:cubicBezTo>
                <a:lnTo>
                  <a:pt x="4418" y="4909"/>
                </a:lnTo>
                <a:cubicBezTo>
                  <a:pt x="4147" y="4909"/>
                  <a:pt x="3927" y="5129"/>
                  <a:pt x="3927" y="5400"/>
                </a:cubicBezTo>
                <a:cubicBezTo>
                  <a:pt x="3927" y="5672"/>
                  <a:pt x="4147" y="5891"/>
                  <a:pt x="4418" y="589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5" name="Shape 2537">
            <a:extLst>
              <a:ext uri="{FF2B5EF4-FFF2-40B4-BE49-F238E27FC236}">
                <a16:creationId xmlns:a16="http://schemas.microsoft.com/office/drawing/2014/main" id="{CD416BF5-B996-825F-C68F-EE397C76C978}"/>
              </a:ext>
            </a:extLst>
          </p:cNvPr>
          <p:cNvSpPr/>
          <p:nvPr/>
        </p:nvSpPr>
        <p:spPr>
          <a:xfrm>
            <a:off x="2957550" y="2729803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13745"/>
                </a:moveTo>
                <a:lnTo>
                  <a:pt x="3600" y="13745"/>
                </a:lnTo>
                <a:cubicBezTo>
                  <a:pt x="3269" y="13745"/>
                  <a:pt x="3000" y="13966"/>
                  <a:pt x="3000" y="14236"/>
                </a:cubicBezTo>
                <a:cubicBezTo>
                  <a:pt x="3000" y="14508"/>
                  <a:pt x="3269" y="14727"/>
                  <a:pt x="3600" y="14727"/>
                </a:cubicBezTo>
                <a:lnTo>
                  <a:pt x="14400" y="14727"/>
                </a:lnTo>
                <a:cubicBezTo>
                  <a:pt x="14731" y="14727"/>
                  <a:pt x="15000" y="14508"/>
                  <a:pt x="15000" y="14236"/>
                </a:cubicBezTo>
                <a:cubicBezTo>
                  <a:pt x="15000" y="13966"/>
                  <a:pt x="14731" y="13745"/>
                  <a:pt x="14400" y="13745"/>
                </a:cubicBezTo>
                <a:moveTo>
                  <a:pt x="3000" y="11291"/>
                </a:moveTo>
                <a:cubicBezTo>
                  <a:pt x="3000" y="11562"/>
                  <a:pt x="3269" y="11782"/>
                  <a:pt x="3600" y="11782"/>
                </a:cubicBezTo>
                <a:lnTo>
                  <a:pt x="18000" y="11782"/>
                </a:lnTo>
                <a:cubicBezTo>
                  <a:pt x="18331" y="11782"/>
                  <a:pt x="18600" y="11562"/>
                  <a:pt x="18600" y="11291"/>
                </a:cubicBezTo>
                <a:cubicBezTo>
                  <a:pt x="18600" y="11020"/>
                  <a:pt x="18331" y="10800"/>
                  <a:pt x="18000" y="10800"/>
                </a:cubicBezTo>
                <a:lnTo>
                  <a:pt x="3600" y="10800"/>
                </a:lnTo>
                <a:cubicBezTo>
                  <a:pt x="3269" y="10800"/>
                  <a:pt x="3000" y="11020"/>
                  <a:pt x="3000" y="11291"/>
                </a:cubicBezTo>
                <a:moveTo>
                  <a:pt x="20400" y="20618"/>
                </a:moveTo>
                <a:lnTo>
                  <a:pt x="6600" y="20618"/>
                </a:lnTo>
                <a:lnTo>
                  <a:pt x="1200" y="16200"/>
                </a:lnTo>
                <a:lnTo>
                  <a:pt x="1200" y="2945"/>
                </a:lnTo>
                <a:lnTo>
                  <a:pt x="4200" y="2945"/>
                </a:lnTo>
                <a:lnTo>
                  <a:pt x="4200" y="4418"/>
                </a:lnTo>
                <a:cubicBezTo>
                  <a:pt x="4200" y="4690"/>
                  <a:pt x="4469" y="4909"/>
                  <a:pt x="4800" y="4909"/>
                </a:cubicBezTo>
                <a:cubicBezTo>
                  <a:pt x="5131" y="4909"/>
                  <a:pt x="5400" y="4690"/>
                  <a:pt x="5400" y="4418"/>
                </a:cubicBezTo>
                <a:lnTo>
                  <a:pt x="5400" y="2945"/>
                </a:lnTo>
                <a:lnTo>
                  <a:pt x="6600" y="2945"/>
                </a:lnTo>
                <a:lnTo>
                  <a:pt x="6600" y="4418"/>
                </a:lnTo>
                <a:cubicBezTo>
                  <a:pt x="6600" y="4690"/>
                  <a:pt x="6869" y="4909"/>
                  <a:pt x="7200" y="4909"/>
                </a:cubicBezTo>
                <a:cubicBezTo>
                  <a:pt x="7531" y="4909"/>
                  <a:pt x="7800" y="4690"/>
                  <a:pt x="7800" y="4418"/>
                </a:cubicBezTo>
                <a:lnTo>
                  <a:pt x="7800" y="2945"/>
                </a:lnTo>
                <a:lnTo>
                  <a:pt x="9000" y="2945"/>
                </a:lnTo>
                <a:lnTo>
                  <a:pt x="9000" y="4418"/>
                </a:lnTo>
                <a:cubicBezTo>
                  <a:pt x="9000" y="4690"/>
                  <a:pt x="9269" y="4909"/>
                  <a:pt x="9600" y="4909"/>
                </a:cubicBezTo>
                <a:cubicBezTo>
                  <a:pt x="9931" y="4909"/>
                  <a:pt x="10200" y="4690"/>
                  <a:pt x="10200" y="4418"/>
                </a:cubicBezTo>
                <a:lnTo>
                  <a:pt x="10200" y="2945"/>
                </a:lnTo>
                <a:lnTo>
                  <a:pt x="11400" y="2945"/>
                </a:lnTo>
                <a:lnTo>
                  <a:pt x="11400" y="4418"/>
                </a:lnTo>
                <a:cubicBezTo>
                  <a:pt x="11400" y="4690"/>
                  <a:pt x="11669" y="4909"/>
                  <a:pt x="12000" y="4909"/>
                </a:cubicBezTo>
                <a:cubicBezTo>
                  <a:pt x="12331" y="4909"/>
                  <a:pt x="12600" y="4690"/>
                  <a:pt x="12600" y="4418"/>
                </a:cubicBezTo>
                <a:lnTo>
                  <a:pt x="12600" y="2945"/>
                </a:lnTo>
                <a:lnTo>
                  <a:pt x="13800" y="2945"/>
                </a:lnTo>
                <a:lnTo>
                  <a:pt x="13800" y="4418"/>
                </a:lnTo>
                <a:cubicBezTo>
                  <a:pt x="13800" y="4690"/>
                  <a:pt x="14069" y="4909"/>
                  <a:pt x="14400" y="4909"/>
                </a:cubicBezTo>
                <a:cubicBezTo>
                  <a:pt x="14731" y="4909"/>
                  <a:pt x="15000" y="4690"/>
                  <a:pt x="15000" y="4418"/>
                </a:cubicBezTo>
                <a:lnTo>
                  <a:pt x="15000" y="2945"/>
                </a:lnTo>
                <a:lnTo>
                  <a:pt x="16200" y="2945"/>
                </a:lnTo>
                <a:lnTo>
                  <a:pt x="16200" y="4418"/>
                </a:lnTo>
                <a:cubicBezTo>
                  <a:pt x="16200" y="4690"/>
                  <a:pt x="16469" y="4909"/>
                  <a:pt x="16800" y="4909"/>
                </a:cubicBezTo>
                <a:cubicBezTo>
                  <a:pt x="17131" y="4909"/>
                  <a:pt x="17400" y="4690"/>
                  <a:pt x="17400" y="4418"/>
                </a:cubicBezTo>
                <a:lnTo>
                  <a:pt x="17400" y="2945"/>
                </a:lnTo>
                <a:lnTo>
                  <a:pt x="20400" y="2945"/>
                </a:lnTo>
                <a:cubicBezTo>
                  <a:pt x="20400" y="2945"/>
                  <a:pt x="20400" y="20618"/>
                  <a:pt x="20400" y="20618"/>
                </a:cubicBezTo>
                <a:close/>
                <a:moveTo>
                  <a:pt x="1200" y="20618"/>
                </a:moveTo>
                <a:lnTo>
                  <a:pt x="1200" y="17673"/>
                </a:lnTo>
                <a:lnTo>
                  <a:pt x="4800" y="20618"/>
                </a:lnTo>
                <a:cubicBezTo>
                  <a:pt x="4800" y="20618"/>
                  <a:pt x="1200" y="20618"/>
                  <a:pt x="1200" y="20618"/>
                </a:cubicBezTo>
                <a:close/>
                <a:moveTo>
                  <a:pt x="20400" y="1964"/>
                </a:moveTo>
                <a:lnTo>
                  <a:pt x="17400" y="1964"/>
                </a:lnTo>
                <a:lnTo>
                  <a:pt x="17400" y="491"/>
                </a:lnTo>
                <a:cubicBezTo>
                  <a:pt x="17400" y="220"/>
                  <a:pt x="17131" y="0"/>
                  <a:pt x="16800" y="0"/>
                </a:cubicBezTo>
                <a:cubicBezTo>
                  <a:pt x="16469" y="0"/>
                  <a:pt x="16200" y="220"/>
                  <a:pt x="16200" y="491"/>
                </a:cubicBezTo>
                <a:lnTo>
                  <a:pt x="16200" y="1964"/>
                </a:lnTo>
                <a:lnTo>
                  <a:pt x="15000" y="1964"/>
                </a:lnTo>
                <a:lnTo>
                  <a:pt x="15000" y="491"/>
                </a:lnTo>
                <a:cubicBezTo>
                  <a:pt x="15000" y="220"/>
                  <a:pt x="14731" y="0"/>
                  <a:pt x="14400" y="0"/>
                </a:cubicBezTo>
                <a:cubicBezTo>
                  <a:pt x="14069" y="0"/>
                  <a:pt x="13800" y="220"/>
                  <a:pt x="13800" y="491"/>
                </a:cubicBezTo>
                <a:lnTo>
                  <a:pt x="13800" y="1964"/>
                </a:lnTo>
                <a:lnTo>
                  <a:pt x="12600" y="1964"/>
                </a:lnTo>
                <a:lnTo>
                  <a:pt x="12600" y="491"/>
                </a:lnTo>
                <a:cubicBezTo>
                  <a:pt x="12600" y="220"/>
                  <a:pt x="12331" y="0"/>
                  <a:pt x="12000" y="0"/>
                </a:cubicBezTo>
                <a:cubicBezTo>
                  <a:pt x="11669" y="0"/>
                  <a:pt x="11400" y="220"/>
                  <a:pt x="11400" y="491"/>
                </a:cubicBezTo>
                <a:lnTo>
                  <a:pt x="11400" y="1964"/>
                </a:lnTo>
                <a:lnTo>
                  <a:pt x="10200" y="1964"/>
                </a:lnTo>
                <a:lnTo>
                  <a:pt x="10200" y="491"/>
                </a:lnTo>
                <a:cubicBezTo>
                  <a:pt x="10200" y="220"/>
                  <a:pt x="9931" y="0"/>
                  <a:pt x="9600" y="0"/>
                </a:cubicBezTo>
                <a:cubicBezTo>
                  <a:pt x="9269" y="0"/>
                  <a:pt x="9000" y="220"/>
                  <a:pt x="9000" y="491"/>
                </a:cubicBezTo>
                <a:lnTo>
                  <a:pt x="9000" y="1964"/>
                </a:lnTo>
                <a:lnTo>
                  <a:pt x="7800" y="1964"/>
                </a:lnTo>
                <a:lnTo>
                  <a:pt x="7800" y="491"/>
                </a:lnTo>
                <a:cubicBezTo>
                  <a:pt x="7800" y="220"/>
                  <a:pt x="7531" y="0"/>
                  <a:pt x="7200" y="0"/>
                </a:cubicBezTo>
                <a:cubicBezTo>
                  <a:pt x="6869" y="0"/>
                  <a:pt x="6600" y="220"/>
                  <a:pt x="6600" y="491"/>
                </a:cubicBezTo>
                <a:lnTo>
                  <a:pt x="6600" y="1964"/>
                </a:lnTo>
                <a:lnTo>
                  <a:pt x="5400" y="1964"/>
                </a:lnTo>
                <a:lnTo>
                  <a:pt x="5400" y="491"/>
                </a:lnTo>
                <a:cubicBezTo>
                  <a:pt x="5400" y="220"/>
                  <a:pt x="5131" y="0"/>
                  <a:pt x="4800" y="0"/>
                </a:cubicBezTo>
                <a:cubicBezTo>
                  <a:pt x="4469" y="0"/>
                  <a:pt x="4200" y="220"/>
                  <a:pt x="4200" y="491"/>
                </a:cubicBezTo>
                <a:lnTo>
                  <a:pt x="4200" y="1964"/>
                </a:lnTo>
                <a:lnTo>
                  <a:pt x="1200" y="1964"/>
                </a:lnTo>
                <a:cubicBezTo>
                  <a:pt x="538" y="1964"/>
                  <a:pt x="0" y="2404"/>
                  <a:pt x="0" y="2945"/>
                </a:cubicBezTo>
                <a:lnTo>
                  <a:pt x="0" y="20618"/>
                </a:lnTo>
                <a:cubicBezTo>
                  <a:pt x="0" y="21161"/>
                  <a:pt x="538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1"/>
                  <a:pt x="21600" y="20618"/>
                </a:cubicBezTo>
                <a:lnTo>
                  <a:pt x="21600" y="2945"/>
                </a:lnTo>
                <a:cubicBezTo>
                  <a:pt x="21600" y="2404"/>
                  <a:pt x="21062" y="1964"/>
                  <a:pt x="20400" y="1964"/>
                </a:cubicBezTo>
                <a:moveTo>
                  <a:pt x="3600" y="8836"/>
                </a:moveTo>
                <a:lnTo>
                  <a:pt x="10800" y="8836"/>
                </a:lnTo>
                <a:cubicBezTo>
                  <a:pt x="11131" y="8836"/>
                  <a:pt x="11400" y="8617"/>
                  <a:pt x="11400" y="8345"/>
                </a:cubicBezTo>
                <a:cubicBezTo>
                  <a:pt x="11400" y="8075"/>
                  <a:pt x="11131" y="7855"/>
                  <a:pt x="10800" y="7855"/>
                </a:cubicBezTo>
                <a:lnTo>
                  <a:pt x="3600" y="7855"/>
                </a:lnTo>
                <a:cubicBezTo>
                  <a:pt x="3269" y="7855"/>
                  <a:pt x="3000" y="8075"/>
                  <a:pt x="3000" y="8345"/>
                </a:cubicBezTo>
                <a:cubicBezTo>
                  <a:pt x="3000" y="8617"/>
                  <a:pt x="3269" y="8836"/>
                  <a:pt x="3600" y="883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6" name="Shape 2538">
            <a:extLst>
              <a:ext uri="{FF2B5EF4-FFF2-40B4-BE49-F238E27FC236}">
                <a16:creationId xmlns:a16="http://schemas.microsoft.com/office/drawing/2014/main" id="{0F5A97B4-AAC8-9327-373F-E36A9D754810}"/>
              </a:ext>
            </a:extLst>
          </p:cNvPr>
          <p:cNvSpPr/>
          <p:nvPr/>
        </p:nvSpPr>
        <p:spPr>
          <a:xfrm>
            <a:off x="3757650" y="2729803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5891"/>
                </a:moveTo>
                <a:lnTo>
                  <a:pt x="1200" y="5891"/>
                </a:lnTo>
                <a:lnTo>
                  <a:pt x="1200" y="3927"/>
                </a:lnTo>
                <a:lnTo>
                  <a:pt x="6000" y="3927"/>
                </a:lnTo>
                <a:cubicBezTo>
                  <a:pt x="6000" y="4469"/>
                  <a:pt x="6538" y="4909"/>
                  <a:pt x="7200" y="4909"/>
                </a:cubicBezTo>
                <a:lnTo>
                  <a:pt x="14400" y="4909"/>
                </a:lnTo>
                <a:cubicBezTo>
                  <a:pt x="15062" y="4909"/>
                  <a:pt x="15600" y="4469"/>
                  <a:pt x="15600" y="3927"/>
                </a:cubicBezTo>
                <a:lnTo>
                  <a:pt x="20400" y="3927"/>
                </a:lnTo>
                <a:cubicBezTo>
                  <a:pt x="20400" y="3927"/>
                  <a:pt x="20400" y="5891"/>
                  <a:pt x="20400" y="5891"/>
                </a:cubicBezTo>
                <a:close/>
                <a:moveTo>
                  <a:pt x="20400" y="20618"/>
                </a:moveTo>
                <a:lnTo>
                  <a:pt x="1200" y="20618"/>
                </a:lnTo>
                <a:lnTo>
                  <a:pt x="1200" y="6873"/>
                </a:lnTo>
                <a:lnTo>
                  <a:pt x="20400" y="6873"/>
                </a:lnTo>
                <a:cubicBezTo>
                  <a:pt x="20400" y="6873"/>
                  <a:pt x="20400" y="20618"/>
                  <a:pt x="20400" y="20618"/>
                </a:cubicBezTo>
                <a:close/>
                <a:moveTo>
                  <a:pt x="7200" y="1964"/>
                </a:moveTo>
                <a:lnTo>
                  <a:pt x="14400" y="1964"/>
                </a:lnTo>
                <a:lnTo>
                  <a:pt x="14400" y="3927"/>
                </a:lnTo>
                <a:lnTo>
                  <a:pt x="7200" y="3927"/>
                </a:lnTo>
                <a:cubicBezTo>
                  <a:pt x="7200" y="3927"/>
                  <a:pt x="7200" y="1964"/>
                  <a:pt x="7200" y="1964"/>
                </a:cubicBezTo>
                <a:close/>
                <a:moveTo>
                  <a:pt x="20400" y="2945"/>
                </a:moveTo>
                <a:lnTo>
                  <a:pt x="15600" y="2945"/>
                </a:lnTo>
                <a:lnTo>
                  <a:pt x="15600" y="1964"/>
                </a:lnTo>
                <a:cubicBezTo>
                  <a:pt x="15600" y="1422"/>
                  <a:pt x="15062" y="982"/>
                  <a:pt x="14400" y="982"/>
                </a:cubicBezTo>
                <a:lnTo>
                  <a:pt x="12000" y="982"/>
                </a:lnTo>
                <a:cubicBezTo>
                  <a:pt x="12000" y="440"/>
                  <a:pt x="11462" y="0"/>
                  <a:pt x="10800" y="0"/>
                </a:cubicBezTo>
                <a:cubicBezTo>
                  <a:pt x="10138" y="0"/>
                  <a:pt x="9600" y="440"/>
                  <a:pt x="9600" y="982"/>
                </a:cubicBezTo>
                <a:lnTo>
                  <a:pt x="7200" y="982"/>
                </a:lnTo>
                <a:cubicBezTo>
                  <a:pt x="6538" y="982"/>
                  <a:pt x="6000" y="1422"/>
                  <a:pt x="6000" y="1964"/>
                </a:cubicBezTo>
                <a:lnTo>
                  <a:pt x="6000" y="2945"/>
                </a:lnTo>
                <a:lnTo>
                  <a:pt x="1200" y="2945"/>
                </a:lnTo>
                <a:cubicBezTo>
                  <a:pt x="538" y="2945"/>
                  <a:pt x="0" y="3386"/>
                  <a:pt x="0" y="3927"/>
                </a:cubicBezTo>
                <a:lnTo>
                  <a:pt x="0" y="20618"/>
                </a:lnTo>
                <a:cubicBezTo>
                  <a:pt x="0" y="21160"/>
                  <a:pt x="538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0"/>
                  <a:pt x="21600" y="20618"/>
                </a:cubicBezTo>
                <a:lnTo>
                  <a:pt x="21600" y="3927"/>
                </a:lnTo>
                <a:cubicBezTo>
                  <a:pt x="21600" y="3386"/>
                  <a:pt x="21062" y="2945"/>
                  <a:pt x="20400" y="2945"/>
                </a:cubicBezTo>
                <a:moveTo>
                  <a:pt x="4200" y="16691"/>
                </a:moveTo>
                <a:lnTo>
                  <a:pt x="15000" y="16691"/>
                </a:lnTo>
                <a:cubicBezTo>
                  <a:pt x="15331" y="16691"/>
                  <a:pt x="15600" y="16472"/>
                  <a:pt x="15600" y="16200"/>
                </a:cubicBezTo>
                <a:cubicBezTo>
                  <a:pt x="15600" y="15929"/>
                  <a:pt x="15331" y="15709"/>
                  <a:pt x="15000" y="15709"/>
                </a:cubicBezTo>
                <a:lnTo>
                  <a:pt x="4200" y="15709"/>
                </a:lnTo>
                <a:cubicBezTo>
                  <a:pt x="3869" y="15709"/>
                  <a:pt x="3600" y="15929"/>
                  <a:pt x="3600" y="16200"/>
                </a:cubicBezTo>
                <a:cubicBezTo>
                  <a:pt x="3600" y="16472"/>
                  <a:pt x="3869" y="16691"/>
                  <a:pt x="4200" y="16691"/>
                </a:cubicBezTo>
                <a:moveTo>
                  <a:pt x="4200" y="13745"/>
                </a:moveTo>
                <a:lnTo>
                  <a:pt x="17400" y="13745"/>
                </a:lnTo>
                <a:cubicBezTo>
                  <a:pt x="17731" y="13745"/>
                  <a:pt x="18000" y="13526"/>
                  <a:pt x="18000" y="13255"/>
                </a:cubicBezTo>
                <a:cubicBezTo>
                  <a:pt x="18000" y="12984"/>
                  <a:pt x="17731" y="12764"/>
                  <a:pt x="17400" y="12764"/>
                </a:cubicBezTo>
                <a:lnTo>
                  <a:pt x="4200" y="12764"/>
                </a:lnTo>
                <a:cubicBezTo>
                  <a:pt x="3869" y="12764"/>
                  <a:pt x="3600" y="12984"/>
                  <a:pt x="3600" y="13255"/>
                </a:cubicBezTo>
                <a:cubicBezTo>
                  <a:pt x="3600" y="13526"/>
                  <a:pt x="3869" y="13745"/>
                  <a:pt x="4200" y="13745"/>
                </a:cubicBezTo>
                <a:moveTo>
                  <a:pt x="4200" y="10800"/>
                </a:moveTo>
                <a:lnTo>
                  <a:pt x="11400" y="10800"/>
                </a:lnTo>
                <a:cubicBezTo>
                  <a:pt x="11731" y="10800"/>
                  <a:pt x="12000" y="10581"/>
                  <a:pt x="12000" y="10309"/>
                </a:cubicBezTo>
                <a:cubicBezTo>
                  <a:pt x="12000" y="10038"/>
                  <a:pt x="11731" y="9818"/>
                  <a:pt x="11400" y="9818"/>
                </a:cubicBezTo>
                <a:lnTo>
                  <a:pt x="4200" y="9818"/>
                </a:lnTo>
                <a:cubicBezTo>
                  <a:pt x="3869" y="9818"/>
                  <a:pt x="3600" y="10038"/>
                  <a:pt x="3600" y="10309"/>
                </a:cubicBezTo>
                <a:cubicBezTo>
                  <a:pt x="3600" y="10581"/>
                  <a:pt x="3869" y="10800"/>
                  <a:pt x="4200" y="108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7" name="Shape 2539">
            <a:extLst>
              <a:ext uri="{FF2B5EF4-FFF2-40B4-BE49-F238E27FC236}">
                <a16:creationId xmlns:a16="http://schemas.microsoft.com/office/drawing/2014/main" id="{3404E781-6C40-19F6-EF4D-2CAA161C076C}"/>
              </a:ext>
            </a:extLst>
          </p:cNvPr>
          <p:cNvSpPr/>
          <p:nvPr/>
        </p:nvSpPr>
        <p:spPr>
          <a:xfrm>
            <a:off x="4519650" y="2796471"/>
            <a:ext cx="419100" cy="285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720"/>
                </a:moveTo>
                <a:cubicBezTo>
                  <a:pt x="21600" y="323"/>
                  <a:pt x="21380" y="0"/>
                  <a:pt x="21109" y="0"/>
                </a:cubicBezTo>
                <a:cubicBezTo>
                  <a:pt x="20969" y="0"/>
                  <a:pt x="20845" y="88"/>
                  <a:pt x="20756" y="226"/>
                </a:cubicBezTo>
                <a:lnTo>
                  <a:pt x="20754" y="223"/>
                </a:lnTo>
                <a:lnTo>
                  <a:pt x="7848" y="19853"/>
                </a:lnTo>
                <a:lnTo>
                  <a:pt x="838" y="9571"/>
                </a:lnTo>
                <a:cubicBezTo>
                  <a:pt x="749" y="9441"/>
                  <a:pt x="626" y="9360"/>
                  <a:pt x="491" y="9360"/>
                </a:cubicBezTo>
                <a:cubicBezTo>
                  <a:pt x="220" y="9360"/>
                  <a:pt x="0" y="9683"/>
                  <a:pt x="0" y="10080"/>
                </a:cubicBezTo>
                <a:cubicBezTo>
                  <a:pt x="0" y="10279"/>
                  <a:pt x="55" y="10459"/>
                  <a:pt x="144" y="10589"/>
                </a:cubicBezTo>
                <a:lnTo>
                  <a:pt x="7507" y="21390"/>
                </a:lnTo>
                <a:cubicBezTo>
                  <a:pt x="7596" y="21520"/>
                  <a:pt x="7719" y="21600"/>
                  <a:pt x="7855" y="21600"/>
                </a:cubicBezTo>
                <a:cubicBezTo>
                  <a:pt x="7995" y="21600"/>
                  <a:pt x="8119" y="21513"/>
                  <a:pt x="8208" y="21376"/>
                </a:cubicBezTo>
                <a:lnTo>
                  <a:pt x="8210" y="21377"/>
                </a:lnTo>
                <a:lnTo>
                  <a:pt x="21465" y="1217"/>
                </a:lnTo>
                <a:lnTo>
                  <a:pt x="21462" y="1215"/>
                </a:lnTo>
                <a:cubicBezTo>
                  <a:pt x="21547" y="1087"/>
                  <a:pt x="21600" y="913"/>
                  <a:pt x="21600" y="72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8" name="Shape 2540">
            <a:extLst>
              <a:ext uri="{FF2B5EF4-FFF2-40B4-BE49-F238E27FC236}">
                <a16:creationId xmlns:a16="http://schemas.microsoft.com/office/drawing/2014/main" id="{6D1DF46E-4E89-00FD-5FC9-DA805DB8788A}"/>
              </a:ext>
            </a:extLst>
          </p:cNvPr>
          <p:cNvSpPr/>
          <p:nvPr/>
        </p:nvSpPr>
        <p:spPr>
          <a:xfrm>
            <a:off x="5319751" y="2729803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9" name="Shape 2541">
            <a:extLst>
              <a:ext uri="{FF2B5EF4-FFF2-40B4-BE49-F238E27FC236}">
                <a16:creationId xmlns:a16="http://schemas.microsoft.com/office/drawing/2014/main" id="{26346EEA-5D7E-0F11-82FD-C83E19154A8B}"/>
              </a:ext>
            </a:extLst>
          </p:cNvPr>
          <p:cNvSpPr/>
          <p:nvPr/>
        </p:nvSpPr>
        <p:spPr>
          <a:xfrm>
            <a:off x="6157949" y="2767899"/>
            <a:ext cx="342901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648" y="10800"/>
                </a:moveTo>
                <a:lnTo>
                  <a:pt x="21424" y="1024"/>
                </a:lnTo>
                <a:cubicBezTo>
                  <a:pt x="21533" y="916"/>
                  <a:pt x="21600" y="766"/>
                  <a:pt x="21600" y="600"/>
                </a:cubicBezTo>
                <a:cubicBezTo>
                  <a:pt x="21600" y="269"/>
                  <a:pt x="21332" y="0"/>
                  <a:pt x="21000" y="0"/>
                </a:cubicBezTo>
                <a:cubicBezTo>
                  <a:pt x="20835" y="0"/>
                  <a:pt x="20685" y="67"/>
                  <a:pt x="20576" y="176"/>
                </a:cubicBezTo>
                <a:lnTo>
                  <a:pt x="10800" y="9952"/>
                </a:lnTo>
                <a:lnTo>
                  <a:pt x="1024" y="176"/>
                </a:lnTo>
                <a:cubicBezTo>
                  <a:pt x="916" y="67"/>
                  <a:pt x="766" y="0"/>
                  <a:pt x="600" y="0"/>
                </a:cubicBezTo>
                <a:cubicBezTo>
                  <a:pt x="268" y="0"/>
                  <a:pt x="0" y="269"/>
                  <a:pt x="0" y="600"/>
                </a:cubicBezTo>
                <a:cubicBezTo>
                  <a:pt x="0" y="766"/>
                  <a:pt x="67" y="916"/>
                  <a:pt x="176" y="1025"/>
                </a:cubicBezTo>
                <a:lnTo>
                  <a:pt x="9952" y="10800"/>
                </a:lnTo>
                <a:lnTo>
                  <a:pt x="176" y="20576"/>
                </a:lnTo>
                <a:cubicBezTo>
                  <a:pt x="67" y="20684"/>
                  <a:pt x="0" y="20834"/>
                  <a:pt x="0" y="21000"/>
                </a:cubicBezTo>
                <a:cubicBezTo>
                  <a:pt x="0" y="21332"/>
                  <a:pt x="268" y="21600"/>
                  <a:pt x="600" y="21600"/>
                </a:cubicBezTo>
                <a:cubicBezTo>
                  <a:pt x="766" y="21600"/>
                  <a:pt x="916" y="21533"/>
                  <a:pt x="1024" y="21424"/>
                </a:cubicBezTo>
                <a:lnTo>
                  <a:pt x="10800" y="11648"/>
                </a:lnTo>
                <a:lnTo>
                  <a:pt x="20576" y="21424"/>
                </a:lnTo>
                <a:cubicBezTo>
                  <a:pt x="20685" y="21533"/>
                  <a:pt x="20835" y="21600"/>
                  <a:pt x="21000" y="21600"/>
                </a:cubicBezTo>
                <a:cubicBezTo>
                  <a:pt x="21332" y="21600"/>
                  <a:pt x="21600" y="21332"/>
                  <a:pt x="21600" y="21000"/>
                </a:cubicBezTo>
                <a:cubicBezTo>
                  <a:pt x="21600" y="20834"/>
                  <a:pt x="21533" y="20684"/>
                  <a:pt x="21424" y="20576"/>
                </a:cubicBezTo>
                <a:cubicBezTo>
                  <a:pt x="21424" y="20576"/>
                  <a:pt x="11648" y="10800"/>
                  <a:pt x="11648" y="108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0" name="Shape 2542">
            <a:extLst>
              <a:ext uri="{FF2B5EF4-FFF2-40B4-BE49-F238E27FC236}">
                <a16:creationId xmlns:a16="http://schemas.microsoft.com/office/drawing/2014/main" id="{9F20CAB5-AE7B-44C9-D286-78409D8CD661}"/>
              </a:ext>
            </a:extLst>
          </p:cNvPr>
          <p:cNvSpPr/>
          <p:nvPr/>
        </p:nvSpPr>
        <p:spPr>
          <a:xfrm>
            <a:off x="6919950" y="2729803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19636" y="12764"/>
                </a:moveTo>
                <a:lnTo>
                  <a:pt x="18655" y="12764"/>
                </a:lnTo>
                <a:lnTo>
                  <a:pt x="18655" y="13745"/>
                </a:lnTo>
                <a:lnTo>
                  <a:pt x="19636" y="13745"/>
                </a:lnTo>
                <a:cubicBezTo>
                  <a:pt x="19636" y="13745"/>
                  <a:pt x="19636" y="12764"/>
                  <a:pt x="19636" y="12764"/>
                </a:cubicBezTo>
                <a:close/>
                <a:moveTo>
                  <a:pt x="18655" y="2945"/>
                </a:moveTo>
                <a:lnTo>
                  <a:pt x="19636" y="2945"/>
                </a:lnTo>
                <a:lnTo>
                  <a:pt x="19636" y="1964"/>
                </a:lnTo>
                <a:lnTo>
                  <a:pt x="18655" y="1964"/>
                </a:lnTo>
                <a:cubicBezTo>
                  <a:pt x="18655" y="1964"/>
                  <a:pt x="18655" y="2945"/>
                  <a:pt x="18655" y="2945"/>
                </a:cubicBezTo>
                <a:close/>
                <a:moveTo>
                  <a:pt x="20618" y="10309"/>
                </a:moveTo>
                <a:lnTo>
                  <a:pt x="17673" y="10309"/>
                </a:ln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0309"/>
                  <a:pt x="20618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lnTo>
                  <a:pt x="17673" y="11291"/>
                </a:lnTo>
                <a:lnTo>
                  <a:pt x="20618" y="11291"/>
                </a:lnTo>
                <a:cubicBezTo>
                  <a:pt x="20618" y="11291"/>
                  <a:pt x="20618" y="19636"/>
                  <a:pt x="20618" y="19636"/>
                </a:cubicBezTo>
                <a:close/>
                <a:moveTo>
                  <a:pt x="16691" y="10309"/>
                </a:moveTo>
                <a:lnTo>
                  <a:pt x="4909" y="10309"/>
                </a:lnTo>
                <a:lnTo>
                  <a:pt x="4909" y="982"/>
                </a:lnTo>
                <a:lnTo>
                  <a:pt x="16691" y="982"/>
                </a:lnTo>
                <a:cubicBezTo>
                  <a:pt x="16691" y="982"/>
                  <a:pt x="16691" y="10309"/>
                  <a:pt x="16691" y="10309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11291"/>
                </a:lnTo>
                <a:lnTo>
                  <a:pt x="16691" y="11291"/>
                </a:lnTo>
                <a:cubicBezTo>
                  <a:pt x="16691" y="11291"/>
                  <a:pt x="16691" y="20618"/>
                  <a:pt x="16691" y="20618"/>
                </a:cubicBezTo>
                <a:close/>
                <a:moveTo>
                  <a:pt x="3927" y="10309"/>
                </a:moveTo>
                <a:lnTo>
                  <a:pt x="982" y="10309"/>
                </a:ln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3927" y="982"/>
                </a:lnTo>
                <a:cubicBezTo>
                  <a:pt x="3927" y="982"/>
                  <a:pt x="3927" y="10309"/>
                  <a:pt x="3927" y="10309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1291"/>
                </a:lnTo>
                <a:lnTo>
                  <a:pt x="3927" y="11291"/>
                </a:lnTo>
                <a:cubicBezTo>
                  <a:pt x="3927" y="11291"/>
                  <a:pt x="3927" y="20618"/>
                  <a:pt x="3927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9636" y="14727"/>
                </a:moveTo>
                <a:lnTo>
                  <a:pt x="18655" y="14727"/>
                </a:lnTo>
                <a:lnTo>
                  <a:pt x="18655" y="15709"/>
                </a:lnTo>
                <a:lnTo>
                  <a:pt x="19636" y="15709"/>
                </a:lnTo>
                <a:cubicBezTo>
                  <a:pt x="19636" y="15709"/>
                  <a:pt x="19636" y="14727"/>
                  <a:pt x="19636" y="14727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8836"/>
                </a:moveTo>
                <a:lnTo>
                  <a:pt x="19636" y="8836"/>
                </a:lnTo>
                <a:lnTo>
                  <a:pt x="19636" y="7855"/>
                </a:lnTo>
                <a:lnTo>
                  <a:pt x="18655" y="7855"/>
                </a:lnTo>
                <a:cubicBezTo>
                  <a:pt x="18655" y="7855"/>
                  <a:pt x="18655" y="8836"/>
                  <a:pt x="18655" y="8836"/>
                </a:cubicBezTo>
                <a:close/>
                <a:moveTo>
                  <a:pt x="19636" y="16691"/>
                </a:moveTo>
                <a:lnTo>
                  <a:pt x="18655" y="16691"/>
                </a:lnTo>
                <a:lnTo>
                  <a:pt x="18655" y="17673"/>
                </a:lnTo>
                <a:lnTo>
                  <a:pt x="19636" y="17673"/>
                </a:lnTo>
                <a:cubicBezTo>
                  <a:pt x="19636" y="17673"/>
                  <a:pt x="19636" y="16691"/>
                  <a:pt x="19636" y="16691"/>
                </a:cubicBezTo>
                <a:close/>
                <a:moveTo>
                  <a:pt x="19636" y="18655"/>
                </a:moveTo>
                <a:lnTo>
                  <a:pt x="18655" y="18655"/>
                </a:lnTo>
                <a:lnTo>
                  <a:pt x="18655" y="19636"/>
                </a:lnTo>
                <a:lnTo>
                  <a:pt x="19636" y="19636"/>
                </a:lnTo>
                <a:cubicBezTo>
                  <a:pt x="19636" y="19636"/>
                  <a:pt x="19636" y="18655"/>
                  <a:pt x="19636" y="18655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1964" y="2945"/>
                </a:moveTo>
                <a:lnTo>
                  <a:pt x="2945" y="2945"/>
                </a:lnTo>
                <a:lnTo>
                  <a:pt x="2945" y="1964"/>
                </a:lnTo>
                <a:lnTo>
                  <a:pt x="1964" y="1964"/>
                </a:lnTo>
                <a:cubicBezTo>
                  <a:pt x="1964" y="1964"/>
                  <a:pt x="1964" y="2945"/>
                  <a:pt x="1964" y="2945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2764"/>
                </a:moveTo>
                <a:lnTo>
                  <a:pt x="1964" y="12764"/>
                </a:lnTo>
                <a:lnTo>
                  <a:pt x="1964" y="13745"/>
                </a:lnTo>
                <a:lnTo>
                  <a:pt x="2945" y="13745"/>
                </a:lnTo>
                <a:cubicBezTo>
                  <a:pt x="2945" y="13745"/>
                  <a:pt x="2945" y="12764"/>
                  <a:pt x="2945" y="12764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1964" y="4909"/>
                </a:moveTo>
                <a:lnTo>
                  <a:pt x="2945" y="4909"/>
                </a:lnTo>
                <a:lnTo>
                  <a:pt x="2945" y="3927"/>
                </a:lnTo>
                <a:lnTo>
                  <a:pt x="1964" y="3927"/>
                </a:lnTo>
                <a:cubicBezTo>
                  <a:pt x="1964" y="3927"/>
                  <a:pt x="1964" y="4909"/>
                  <a:pt x="1964" y="4909"/>
                </a:cubicBezTo>
                <a:close/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1" name="Shape 2543">
            <a:extLst>
              <a:ext uri="{FF2B5EF4-FFF2-40B4-BE49-F238E27FC236}">
                <a16:creationId xmlns:a16="http://schemas.microsoft.com/office/drawing/2014/main" id="{C89EC582-20F3-CEEC-590A-F4926354EDB2}"/>
              </a:ext>
            </a:extLst>
          </p:cNvPr>
          <p:cNvSpPr/>
          <p:nvPr/>
        </p:nvSpPr>
        <p:spPr>
          <a:xfrm>
            <a:off x="7720050" y="2729803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8655"/>
                </a:moveTo>
                <a:lnTo>
                  <a:pt x="14727" y="18655"/>
                </a:lnTo>
                <a:lnTo>
                  <a:pt x="14727" y="19636"/>
                </a:lnTo>
                <a:lnTo>
                  <a:pt x="15709" y="19636"/>
                </a:lnTo>
                <a:cubicBezTo>
                  <a:pt x="15709" y="19636"/>
                  <a:pt x="15709" y="18655"/>
                  <a:pt x="15709" y="18655"/>
                </a:cubicBezTo>
                <a:close/>
                <a:moveTo>
                  <a:pt x="15709" y="14727"/>
                </a:moveTo>
                <a:lnTo>
                  <a:pt x="14727" y="14727"/>
                </a:lnTo>
                <a:lnTo>
                  <a:pt x="14727" y="15709"/>
                </a:lnTo>
                <a:lnTo>
                  <a:pt x="15709" y="15709"/>
                </a:lnTo>
                <a:cubicBezTo>
                  <a:pt x="15709" y="15709"/>
                  <a:pt x="15709" y="14727"/>
                  <a:pt x="15709" y="14727"/>
                </a:cubicBezTo>
                <a:close/>
                <a:moveTo>
                  <a:pt x="14727" y="10800"/>
                </a:moveTo>
                <a:lnTo>
                  <a:pt x="15709" y="10800"/>
                </a:lnTo>
                <a:lnTo>
                  <a:pt x="15709" y="9818"/>
                </a:lnTo>
                <a:lnTo>
                  <a:pt x="14727" y="9818"/>
                </a:lnTo>
                <a:cubicBezTo>
                  <a:pt x="14727" y="9818"/>
                  <a:pt x="14727" y="10800"/>
                  <a:pt x="14727" y="10800"/>
                </a:cubicBezTo>
                <a:close/>
                <a:moveTo>
                  <a:pt x="15709" y="16691"/>
                </a:moveTo>
                <a:lnTo>
                  <a:pt x="14727" y="16691"/>
                </a:lnTo>
                <a:lnTo>
                  <a:pt x="14727" y="17673"/>
                </a:lnTo>
                <a:lnTo>
                  <a:pt x="15709" y="17673"/>
                </a:lnTo>
                <a:cubicBezTo>
                  <a:pt x="15709" y="17673"/>
                  <a:pt x="15709" y="16691"/>
                  <a:pt x="15709" y="16691"/>
                </a:cubicBezTo>
                <a:close/>
                <a:moveTo>
                  <a:pt x="14727" y="8836"/>
                </a:moveTo>
                <a:lnTo>
                  <a:pt x="15709" y="8836"/>
                </a:lnTo>
                <a:lnTo>
                  <a:pt x="15709" y="7855"/>
                </a:lnTo>
                <a:lnTo>
                  <a:pt x="14727" y="7855"/>
                </a:lnTo>
                <a:cubicBezTo>
                  <a:pt x="14727" y="7855"/>
                  <a:pt x="14727" y="8836"/>
                  <a:pt x="14727" y="8836"/>
                </a:cubicBezTo>
                <a:close/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90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1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727" y="6873"/>
                </a:moveTo>
                <a:lnTo>
                  <a:pt x="15709" y="6873"/>
                </a:lnTo>
                <a:lnTo>
                  <a:pt x="15709" y="5891"/>
                </a:lnTo>
                <a:lnTo>
                  <a:pt x="14727" y="5891"/>
                </a:lnTo>
                <a:cubicBezTo>
                  <a:pt x="14727" y="5891"/>
                  <a:pt x="14727" y="6873"/>
                  <a:pt x="14727" y="6873"/>
                </a:cubicBezTo>
                <a:close/>
                <a:moveTo>
                  <a:pt x="16691" y="12273"/>
                </a:moveTo>
                <a:lnTo>
                  <a:pt x="13745" y="12273"/>
                </a:lnTo>
                <a:lnTo>
                  <a:pt x="13745" y="4909"/>
                </a:ln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12273"/>
                  <a:pt x="16691" y="12273"/>
                </a:cubicBezTo>
                <a:close/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3745" y="20618"/>
                </a:lnTo>
                <a:lnTo>
                  <a:pt x="13745" y="13255"/>
                </a:lnTo>
                <a:lnTo>
                  <a:pt x="16691" y="13255"/>
                </a:lnTo>
                <a:cubicBezTo>
                  <a:pt x="16691" y="13255"/>
                  <a:pt x="16691" y="19636"/>
                  <a:pt x="16691" y="19636"/>
                </a:cubicBezTo>
                <a:close/>
                <a:moveTo>
                  <a:pt x="12764" y="12273"/>
                </a:moveTo>
                <a:lnTo>
                  <a:pt x="4909" y="12273"/>
                </a:lnTo>
                <a:lnTo>
                  <a:pt x="4909" y="4909"/>
                </a:lnTo>
                <a:lnTo>
                  <a:pt x="12764" y="4909"/>
                </a:lnTo>
                <a:cubicBezTo>
                  <a:pt x="12764" y="4909"/>
                  <a:pt x="12764" y="12273"/>
                  <a:pt x="12764" y="12273"/>
                </a:cubicBezTo>
                <a:close/>
                <a:moveTo>
                  <a:pt x="12764" y="20618"/>
                </a:moveTo>
                <a:lnTo>
                  <a:pt x="4909" y="20618"/>
                </a:lnTo>
                <a:lnTo>
                  <a:pt x="4909" y="13255"/>
                </a:lnTo>
                <a:lnTo>
                  <a:pt x="12764" y="13255"/>
                </a:lnTo>
                <a:cubicBezTo>
                  <a:pt x="12764" y="13255"/>
                  <a:pt x="12764" y="20618"/>
                  <a:pt x="12764" y="20618"/>
                </a:cubicBezTo>
                <a:close/>
                <a:moveTo>
                  <a:pt x="3927" y="12273"/>
                </a:moveTo>
                <a:lnTo>
                  <a:pt x="982" y="12273"/>
                </a:ln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3927" y="4909"/>
                </a:lnTo>
                <a:cubicBezTo>
                  <a:pt x="3927" y="4909"/>
                  <a:pt x="3927" y="12273"/>
                  <a:pt x="3927" y="12273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3255"/>
                </a:lnTo>
                <a:lnTo>
                  <a:pt x="3927" y="13255"/>
                </a:lnTo>
                <a:cubicBezTo>
                  <a:pt x="3927" y="13255"/>
                  <a:pt x="3927" y="20618"/>
                  <a:pt x="3927" y="20618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  <a:moveTo>
                  <a:pt x="1964" y="10800"/>
                </a:moveTo>
                <a:lnTo>
                  <a:pt x="2945" y="10800"/>
                </a:lnTo>
                <a:lnTo>
                  <a:pt x="2945" y="9818"/>
                </a:lnTo>
                <a:lnTo>
                  <a:pt x="1964" y="9818"/>
                </a:lnTo>
                <a:cubicBezTo>
                  <a:pt x="1964" y="9818"/>
                  <a:pt x="1964" y="10800"/>
                  <a:pt x="1964" y="10800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2" name="Shape 2544">
            <a:extLst>
              <a:ext uri="{FF2B5EF4-FFF2-40B4-BE49-F238E27FC236}">
                <a16:creationId xmlns:a16="http://schemas.microsoft.com/office/drawing/2014/main" id="{D2193083-D348-3CF6-F393-2ADF1926030D}"/>
              </a:ext>
            </a:extLst>
          </p:cNvPr>
          <p:cNvSpPr/>
          <p:nvPr/>
        </p:nvSpPr>
        <p:spPr>
          <a:xfrm>
            <a:off x="8520150" y="2729803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836" y="8255"/>
                </a:moveTo>
                <a:lnTo>
                  <a:pt x="12837" y="10800"/>
                </a:lnTo>
                <a:lnTo>
                  <a:pt x="8836" y="13345"/>
                </a:lnTo>
                <a:cubicBezTo>
                  <a:pt x="8836" y="13345"/>
                  <a:pt x="8836" y="8255"/>
                  <a:pt x="8836" y="8255"/>
                </a:cubicBezTo>
                <a:close/>
                <a:moveTo>
                  <a:pt x="8345" y="14727"/>
                </a:moveTo>
                <a:cubicBezTo>
                  <a:pt x="8461" y="14727"/>
                  <a:pt x="8564" y="14681"/>
                  <a:pt x="8647" y="14614"/>
                </a:cubicBezTo>
                <a:lnTo>
                  <a:pt x="8652" y="14620"/>
                </a:lnTo>
                <a:lnTo>
                  <a:pt x="14052" y="11184"/>
                </a:lnTo>
                <a:lnTo>
                  <a:pt x="14047" y="11178"/>
                </a:lnTo>
                <a:cubicBezTo>
                  <a:pt x="14160" y="11088"/>
                  <a:pt x="14236" y="10955"/>
                  <a:pt x="14236" y="10800"/>
                </a:cubicBezTo>
                <a:cubicBezTo>
                  <a:pt x="14236" y="10645"/>
                  <a:pt x="14160" y="10512"/>
                  <a:pt x="14047" y="10422"/>
                </a:cubicBezTo>
                <a:lnTo>
                  <a:pt x="14052" y="10417"/>
                </a:lnTo>
                <a:lnTo>
                  <a:pt x="8652" y="6980"/>
                </a:lnTo>
                <a:lnTo>
                  <a:pt x="8647" y="6986"/>
                </a:lnTo>
                <a:cubicBezTo>
                  <a:pt x="8564" y="6919"/>
                  <a:pt x="8461" y="6873"/>
                  <a:pt x="8345" y="6873"/>
                </a:cubicBezTo>
                <a:cubicBezTo>
                  <a:pt x="8074" y="6873"/>
                  <a:pt x="7855" y="7093"/>
                  <a:pt x="7855" y="7364"/>
                </a:cubicBezTo>
                <a:lnTo>
                  <a:pt x="7855" y="14236"/>
                </a:lnTo>
                <a:cubicBezTo>
                  <a:pt x="7855" y="14507"/>
                  <a:pt x="8074" y="14727"/>
                  <a:pt x="8345" y="14727"/>
                </a:cubicBezTo>
                <a:moveTo>
                  <a:pt x="19636" y="18655"/>
                </a:moveTo>
                <a:lnTo>
                  <a:pt x="18655" y="18655"/>
                </a:lnTo>
                <a:lnTo>
                  <a:pt x="18655" y="19636"/>
                </a:lnTo>
                <a:lnTo>
                  <a:pt x="19636" y="19636"/>
                </a:lnTo>
                <a:cubicBezTo>
                  <a:pt x="19636" y="19636"/>
                  <a:pt x="19636" y="18655"/>
                  <a:pt x="19636" y="18655"/>
                </a:cubicBezTo>
                <a:close/>
                <a:moveTo>
                  <a:pt x="19636" y="14727"/>
                </a:moveTo>
                <a:lnTo>
                  <a:pt x="18655" y="14727"/>
                </a:lnTo>
                <a:lnTo>
                  <a:pt x="18655" y="15709"/>
                </a:lnTo>
                <a:lnTo>
                  <a:pt x="19636" y="15709"/>
                </a:lnTo>
                <a:cubicBezTo>
                  <a:pt x="19636" y="15709"/>
                  <a:pt x="19636" y="14727"/>
                  <a:pt x="19636" y="14727"/>
                </a:cubicBezTo>
                <a:close/>
                <a:moveTo>
                  <a:pt x="19636" y="12764"/>
                </a:moveTo>
                <a:lnTo>
                  <a:pt x="18655" y="12764"/>
                </a:lnTo>
                <a:lnTo>
                  <a:pt x="18655" y="13745"/>
                </a:lnTo>
                <a:lnTo>
                  <a:pt x="19636" y="13745"/>
                </a:lnTo>
                <a:cubicBezTo>
                  <a:pt x="19636" y="13745"/>
                  <a:pt x="19636" y="12764"/>
                  <a:pt x="19636" y="12764"/>
                </a:cubicBezTo>
                <a:close/>
                <a:moveTo>
                  <a:pt x="19636" y="16691"/>
                </a:moveTo>
                <a:lnTo>
                  <a:pt x="18655" y="16691"/>
                </a:lnTo>
                <a:lnTo>
                  <a:pt x="18655" y="17673"/>
                </a:lnTo>
                <a:lnTo>
                  <a:pt x="19636" y="17673"/>
                </a:lnTo>
                <a:cubicBezTo>
                  <a:pt x="19636" y="17673"/>
                  <a:pt x="19636" y="16691"/>
                  <a:pt x="19636" y="16691"/>
                </a:cubicBezTo>
                <a:close/>
                <a:moveTo>
                  <a:pt x="18655" y="2945"/>
                </a:moveTo>
                <a:lnTo>
                  <a:pt x="19636" y="2945"/>
                </a:lnTo>
                <a:lnTo>
                  <a:pt x="19636" y="1964"/>
                </a:lnTo>
                <a:lnTo>
                  <a:pt x="18655" y="1964"/>
                </a:lnTo>
                <a:cubicBezTo>
                  <a:pt x="18655" y="1964"/>
                  <a:pt x="18655" y="2945"/>
                  <a:pt x="18655" y="2945"/>
                </a:cubicBezTo>
                <a:close/>
                <a:moveTo>
                  <a:pt x="20618" y="10309"/>
                </a:moveTo>
                <a:lnTo>
                  <a:pt x="17673" y="10309"/>
                </a:ln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10309"/>
                  <a:pt x="20618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lnTo>
                  <a:pt x="17673" y="11291"/>
                </a:lnTo>
                <a:lnTo>
                  <a:pt x="20618" y="11291"/>
                </a:lnTo>
                <a:cubicBezTo>
                  <a:pt x="20618" y="11291"/>
                  <a:pt x="20618" y="19636"/>
                  <a:pt x="20618" y="19636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982"/>
                </a:lnTo>
                <a:lnTo>
                  <a:pt x="16691" y="982"/>
                </a:lnTo>
                <a:cubicBezTo>
                  <a:pt x="16691" y="982"/>
                  <a:pt x="16691" y="20618"/>
                  <a:pt x="16691" y="20618"/>
                </a:cubicBezTo>
                <a:close/>
                <a:moveTo>
                  <a:pt x="3927" y="10309"/>
                </a:moveTo>
                <a:lnTo>
                  <a:pt x="982" y="10309"/>
                </a:ln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3927" y="982"/>
                </a:lnTo>
                <a:cubicBezTo>
                  <a:pt x="3927" y="982"/>
                  <a:pt x="3927" y="10309"/>
                  <a:pt x="3927" y="10309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1291"/>
                </a:lnTo>
                <a:lnTo>
                  <a:pt x="3927" y="11291"/>
                </a:lnTo>
                <a:cubicBezTo>
                  <a:pt x="3927" y="11291"/>
                  <a:pt x="3927" y="20618"/>
                  <a:pt x="3927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8655" y="8836"/>
                </a:moveTo>
                <a:lnTo>
                  <a:pt x="19636" y="8836"/>
                </a:lnTo>
                <a:lnTo>
                  <a:pt x="19636" y="7855"/>
                </a:lnTo>
                <a:lnTo>
                  <a:pt x="18655" y="7855"/>
                </a:lnTo>
                <a:cubicBezTo>
                  <a:pt x="18655" y="7855"/>
                  <a:pt x="18655" y="8836"/>
                  <a:pt x="18655" y="8836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1964" y="2945"/>
                </a:moveTo>
                <a:lnTo>
                  <a:pt x="2945" y="2945"/>
                </a:lnTo>
                <a:lnTo>
                  <a:pt x="2945" y="1964"/>
                </a:lnTo>
                <a:lnTo>
                  <a:pt x="1964" y="1964"/>
                </a:lnTo>
                <a:cubicBezTo>
                  <a:pt x="1964" y="1964"/>
                  <a:pt x="1964" y="2945"/>
                  <a:pt x="1964" y="2945"/>
                </a:cubicBezTo>
                <a:close/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2945" y="12764"/>
                </a:moveTo>
                <a:lnTo>
                  <a:pt x="1964" y="12764"/>
                </a:lnTo>
                <a:lnTo>
                  <a:pt x="1964" y="13745"/>
                </a:lnTo>
                <a:lnTo>
                  <a:pt x="2945" y="13745"/>
                </a:lnTo>
                <a:cubicBezTo>
                  <a:pt x="2945" y="13745"/>
                  <a:pt x="2945" y="12764"/>
                  <a:pt x="2945" y="12764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1964" y="4909"/>
                </a:moveTo>
                <a:lnTo>
                  <a:pt x="2945" y="4909"/>
                </a:lnTo>
                <a:lnTo>
                  <a:pt x="2945" y="3927"/>
                </a:lnTo>
                <a:lnTo>
                  <a:pt x="1964" y="3927"/>
                </a:lnTo>
                <a:cubicBezTo>
                  <a:pt x="1964" y="3927"/>
                  <a:pt x="1964" y="4909"/>
                  <a:pt x="1964" y="4909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3" name="Shape 2545">
            <a:extLst>
              <a:ext uri="{FF2B5EF4-FFF2-40B4-BE49-F238E27FC236}">
                <a16:creationId xmlns:a16="http://schemas.microsoft.com/office/drawing/2014/main" id="{35DAC335-C68C-6950-B397-26390F940736}"/>
              </a:ext>
            </a:extLst>
          </p:cNvPr>
          <p:cNvSpPr/>
          <p:nvPr/>
        </p:nvSpPr>
        <p:spPr>
          <a:xfrm>
            <a:off x="714375" y="3529818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9"/>
                </a:moveTo>
                <a:cubicBezTo>
                  <a:pt x="5377" y="20619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3336" y="982"/>
                  <a:pt x="15638" y="1950"/>
                  <a:pt x="17377" y="3529"/>
                </a:cubicBezTo>
                <a:lnTo>
                  <a:pt x="10453" y="10453"/>
                </a:lnTo>
                <a:cubicBezTo>
                  <a:pt x="10364" y="10542"/>
                  <a:pt x="10309" y="10665"/>
                  <a:pt x="10309" y="10800"/>
                </a:cubicBezTo>
                <a:cubicBezTo>
                  <a:pt x="10309" y="11072"/>
                  <a:pt x="10529" y="11291"/>
                  <a:pt x="10800" y="11291"/>
                </a:cubicBezTo>
                <a:lnTo>
                  <a:pt x="20594" y="11291"/>
                </a:lnTo>
                <a:cubicBezTo>
                  <a:pt x="20336" y="16484"/>
                  <a:pt x="16057" y="20619"/>
                  <a:pt x="10800" y="20619"/>
                </a:cubicBezTo>
                <a:moveTo>
                  <a:pt x="20594" y="10309"/>
                </a:moveTo>
                <a:lnTo>
                  <a:pt x="11985" y="10309"/>
                </a:lnTo>
                <a:lnTo>
                  <a:pt x="18071" y="4223"/>
                </a:lnTo>
                <a:cubicBezTo>
                  <a:pt x="19541" y="5852"/>
                  <a:pt x="20477" y="7971"/>
                  <a:pt x="20594" y="10309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4" name="Shape 2546">
            <a:extLst>
              <a:ext uri="{FF2B5EF4-FFF2-40B4-BE49-F238E27FC236}">
                <a16:creationId xmlns:a16="http://schemas.microsoft.com/office/drawing/2014/main" id="{ABE1C2F3-1F60-E68C-5D90-31CB45329168}"/>
              </a:ext>
            </a:extLst>
          </p:cNvPr>
          <p:cNvSpPr/>
          <p:nvPr/>
        </p:nvSpPr>
        <p:spPr>
          <a:xfrm>
            <a:off x="2119350" y="3567914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18655" y="20400"/>
                </a:lnTo>
                <a:lnTo>
                  <a:pt x="18655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1109" y="0"/>
                </a:moveTo>
                <a:lnTo>
                  <a:pt x="18164" y="0"/>
                </a:lnTo>
                <a:cubicBezTo>
                  <a:pt x="17893" y="0"/>
                  <a:pt x="17673" y="269"/>
                  <a:pt x="17673" y="600"/>
                </a:cubicBezTo>
                <a:lnTo>
                  <a:pt x="17673" y="21000"/>
                </a:lnTo>
                <a:cubicBezTo>
                  <a:pt x="17673" y="21332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  <a:moveTo>
                  <a:pt x="8836" y="20400"/>
                </a:moveTo>
                <a:lnTo>
                  <a:pt x="6873" y="20400"/>
                </a:lnTo>
                <a:lnTo>
                  <a:pt x="6873" y="3600"/>
                </a:lnTo>
                <a:lnTo>
                  <a:pt x="8836" y="3600"/>
                </a:lnTo>
                <a:cubicBezTo>
                  <a:pt x="8836" y="3600"/>
                  <a:pt x="8836" y="20400"/>
                  <a:pt x="8836" y="20400"/>
                </a:cubicBezTo>
                <a:close/>
                <a:moveTo>
                  <a:pt x="9327" y="2400"/>
                </a:moveTo>
                <a:lnTo>
                  <a:pt x="6382" y="2400"/>
                </a:lnTo>
                <a:cubicBezTo>
                  <a:pt x="6111" y="2400"/>
                  <a:pt x="5891" y="2669"/>
                  <a:pt x="5891" y="3000"/>
                </a:cubicBezTo>
                <a:lnTo>
                  <a:pt x="5891" y="21000"/>
                </a:lnTo>
                <a:cubicBezTo>
                  <a:pt x="5891" y="21332"/>
                  <a:pt x="6111" y="21600"/>
                  <a:pt x="6382" y="21600"/>
                </a:cubicBezTo>
                <a:lnTo>
                  <a:pt x="9327" y="21600"/>
                </a:lnTo>
                <a:cubicBezTo>
                  <a:pt x="9598" y="21600"/>
                  <a:pt x="9818" y="21332"/>
                  <a:pt x="9818" y="21000"/>
                </a:cubicBezTo>
                <a:lnTo>
                  <a:pt x="9818" y="3000"/>
                </a:lnTo>
                <a:cubicBezTo>
                  <a:pt x="9818" y="2669"/>
                  <a:pt x="9598" y="2400"/>
                  <a:pt x="9327" y="2400"/>
                </a:cubicBezTo>
                <a:moveTo>
                  <a:pt x="14727" y="20400"/>
                </a:moveTo>
                <a:lnTo>
                  <a:pt x="12764" y="20400"/>
                </a:lnTo>
                <a:lnTo>
                  <a:pt x="12764" y="10800"/>
                </a:lnTo>
                <a:lnTo>
                  <a:pt x="14727" y="10800"/>
                </a:lnTo>
                <a:cubicBezTo>
                  <a:pt x="14727" y="10800"/>
                  <a:pt x="14727" y="20400"/>
                  <a:pt x="14727" y="20400"/>
                </a:cubicBezTo>
                <a:close/>
                <a:moveTo>
                  <a:pt x="15218" y="9600"/>
                </a:moveTo>
                <a:lnTo>
                  <a:pt x="12273" y="9600"/>
                </a:lnTo>
                <a:cubicBezTo>
                  <a:pt x="12002" y="9600"/>
                  <a:pt x="11782" y="9869"/>
                  <a:pt x="11782" y="10200"/>
                </a:cubicBezTo>
                <a:lnTo>
                  <a:pt x="11782" y="21000"/>
                </a:lnTo>
                <a:cubicBezTo>
                  <a:pt x="11782" y="21332"/>
                  <a:pt x="12002" y="21600"/>
                  <a:pt x="12273" y="21600"/>
                </a:cubicBezTo>
                <a:lnTo>
                  <a:pt x="15218" y="21600"/>
                </a:lnTo>
                <a:cubicBezTo>
                  <a:pt x="15489" y="21600"/>
                  <a:pt x="15709" y="21332"/>
                  <a:pt x="15709" y="21000"/>
                </a:cubicBezTo>
                <a:lnTo>
                  <a:pt x="15709" y="10200"/>
                </a:lnTo>
                <a:cubicBezTo>
                  <a:pt x="15709" y="9869"/>
                  <a:pt x="15489" y="9600"/>
                  <a:pt x="15218" y="9600"/>
                </a:cubicBezTo>
                <a:moveTo>
                  <a:pt x="2945" y="20400"/>
                </a:moveTo>
                <a:lnTo>
                  <a:pt x="982" y="20400"/>
                </a:lnTo>
                <a:lnTo>
                  <a:pt x="982" y="14400"/>
                </a:lnTo>
                <a:lnTo>
                  <a:pt x="2945" y="14400"/>
                </a:lnTo>
                <a:cubicBezTo>
                  <a:pt x="2945" y="14400"/>
                  <a:pt x="2945" y="20400"/>
                  <a:pt x="2945" y="20400"/>
                </a:cubicBezTo>
                <a:close/>
                <a:moveTo>
                  <a:pt x="3436" y="13200"/>
                </a:moveTo>
                <a:lnTo>
                  <a:pt x="491" y="13200"/>
                </a:lnTo>
                <a:cubicBezTo>
                  <a:pt x="220" y="13200"/>
                  <a:pt x="0" y="13469"/>
                  <a:pt x="0" y="138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3436" y="21600"/>
                </a:lnTo>
                <a:cubicBezTo>
                  <a:pt x="3707" y="21600"/>
                  <a:pt x="3927" y="21332"/>
                  <a:pt x="3927" y="21000"/>
                </a:cubicBezTo>
                <a:lnTo>
                  <a:pt x="3927" y="13800"/>
                </a:lnTo>
                <a:cubicBezTo>
                  <a:pt x="3927" y="13469"/>
                  <a:pt x="3707" y="13200"/>
                  <a:pt x="3436" y="132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5" name="Shape 2547">
            <a:extLst>
              <a:ext uri="{FF2B5EF4-FFF2-40B4-BE49-F238E27FC236}">
                <a16:creationId xmlns:a16="http://schemas.microsoft.com/office/drawing/2014/main" id="{D5D9C5EC-BDCF-05B2-6B7B-DB5B9C8A1443}"/>
              </a:ext>
            </a:extLst>
          </p:cNvPr>
          <p:cNvSpPr/>
          <p:nvPr/>
        </p:nvSpPr>
        <p:spPr>
          <a:xfrm>
            <a:off x="2919450" y="3529818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6" name="Shape 2548">
            <a:extLst>
              <a:ext uri="{FF2B5EF4-FFF2-40B4-BE49-F238E27FC236}">
                <a16:creationId xmlns:a16="http://schemas.microsoft.com/office/drawing/2014/main" id="{17264C98-ACB5-5F4C-BBF4-4516202E6892}"/>
              </a:ext>
            </a:extLst>
          </p:cNvPr>
          <p:cNvSpPr/>
          <p:nvPr/>
        </p:nvSpPr>
        <p:spPr>
          <a:xfrm>
            <a:off x="3719550" y="3691726"/>
            <a:ext cx="419100" cy="95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145" y="17280"/>
                </a:moveTo>
                <a:cubicBezTo>
                  <a:pt x="18332" y="17280"/>
                  <a:pt x="17673" y="14380"/>
                  <a:pt x="17673" y="10800"/>
                </a:cubicBezTo>
                <a:cubicBezTo>
                  <a:pt x="17673" y="7224"/>
                  <a:pt x="18332" y="4320"/>
                  <a:pt x="19145" y="4320"/>
                </a:cubicBezTo>
                <a:cubicBezTo>
                  <a:pt x="19959" y="4320"/>
                  <a:pt x="20618" y="7224"/>
                  <a:pt x="20618" y="10800"/>
                </a:cubicBezTo>
                <a:cubicBezTo>
                  <a:pt x="20618" y="14380"/>
                  <a:pt x="19959" y="17280"/>
                  <a:pt x="19145" y="17280"/>
                </a:cubicBezTo>
                <a:moveTo>
                  <a:pt x="19145" y="0"/>
                </a:moveTo>
                <a:cubicBezTo>
                  <a:pt x="17790" y="0"/>
                  <a:pt x="16691" y="4837"/>
                  <a:pt x="16691" y="10800"/>
                </a:cubicBezTo>
                <a:cubicBezTo>
                  <a:pt x="16691" y="16766"/>
                  <a:pt x="17790" y="21600"/>
                  <a:pt x="19145" y="21600"/>
                </a:cubicBezTo>
                <a:cubicBezTo>
                  <a:pt x="20501" y="21600"/>
                  <a:pt x="21600" y="16766"/>
                  <a:pt x="21600" y="10800"/>
                </a:cubicBezTo>
                <a:cubicBezTo>
                  <a:pt x="21600" y="4837"/>
                  <a:pt x="20501" y="0"/>
                  <a:pt x="19145" y="0"/>
                </a:cubicBezTo>
                <a:moveTo>
                  <a:pt x="10800" y="17280"/>
                </a:moveTo>
                <a:cubicBezTo>
                  <a:pt x="9986" y="17280"/>
                  <a:pt x="9327" y="14380"/>
                  <a:pt x="9327" y="10800"/>
                </a:cubicBezTo>
                <a:cubicBezTo>
                  <a:pt x="9327" y="7224"/>
                  <a:pt x="9986" y="4320"/>
                  <a:pt x="10800" y="4320"/>
                </a:cubicBezTo>
                <a:cubicBezTo>
                  <a:pt x="11614" y="4320"/>
                  <a:pt x="12273" y="7224"/>
                  <a:pt x="12273" y="10800"/>
                </a:cubicBezTo>
                <a:cubicBezTo>
                  <a:pt x="12273" y="14380"/>
                  <a:pt x="11614" y="17280"/>
                  <a:pt x="10800" y="17280"/>
                </a:cubicBezTo>
                <a:moveTo>
                  <a:pt x="10800" y="0"/>
                </a:moveTo>
                <a:cubicBezTo>
                  <a:pt x="9444" y="0"/>
                  <a:pt x="8345" y="4837"/>
                  <a:pt x="8345" y="10800"/>
                </a:cubicBezTo>
                <a:cubicBezTo>
                  <a:pt x="8345" y="16766"/>
                  <a:pt x="9444" y="21600"/>
                  <a:pt x="10800" y="21600"/>
                </a:cubicBezTo>
                <a:cubicBezTo>
                  <a:pt x="12156" y="21600"/>
                  <a:pt x="13255" y="16766"/>
                  <a:pt x="13255" y="10800"/>
                </a:cubicBezTo>
                <a:cubicBezTo>
                  <a:pt x="13255" y="4837"/>
                  <a:pt x="12156" y="0"/>
                  <a:pt x="10800" y="0"/>
                </a:cubicBezTo>
                <a:moveTo>
                  <a:pt x="2455" y="17280"/>
                </a:moveTo>
                <a:cubicBezTo>
                  <a:pt x="1641" y="17280"/>
                  <a:pt x="982" y="14380"/>
                  <a:pt x="982" y="10800"/>
                </a:cubicBezTo>
                <a:cubicBezTo>
                  <a:pt x="982" y="7224"/>
                  <a:pt x="1641" y="4320"/>
                  <a:pt x="2455" y="4320"/>
                </a:cubicBezTo>
                <a:cubicBezTo>
                  <a:pt x="3268" y="4320"/>
                  <a:pt x="3927" y="7224"/>
                  <a:pt x="3927" y="10800"/>
                </a:cubicBezTo>
                <a:cubicBezTo>
                  <a:pt x="3927" y="14380"/>
                  <a:pt x="3268" y="17280"/>
                  <a:pt x="2455" y="17280"/>
                </a:cubicBezTo>
                <a:moveTo>
                  <a:pt x="2455" y="0"/>
                </a:moveTo>
                <a:cubicBezTo>
                  <a:pt x="1099" y="0"/>
                  <a:pt x="0" y="4837"/>
                  <a:pt x="0" y="10800"/>
                </a:cubicBezTo>
                <a:cubicBezTo>
                  <a:pt x="0" y="16766"/>
                  <a:pt x="1099" y="21600"/>
                  <a:pt x="2455" y="21600"/>
                </a:cubicBezTo>
                <a:cubicBezTo>
                  <a:pt x="3811" y="21600"/>
                  <a:pt x="4909" y="16766"/>
                  <a:pt x="4909" y="10800"/>
                </a:cubicBezTo>
                <a:cubicBezTo>
                  <a:pt x="4909" y="4837"/>
                  <a:pt x="3811" y="0"/>
                  <a:pt x="2455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7" name="Shape 2549">
            <a:extLst>
              <a:ext uri="{FF2B5EF4-FFF2-40B4-BE49-F238E27FC236}">
                <a16:creationId xmlns:a16="http://schemas.microsoft.com/office/drawing/2014/main" id="{BE947862-4D5C-20F4-6B02-C64A43F1FED5}"/>
              </a:ext>
            </a:extLst>
          </p:cNvPr>
          <p:cNvSpPr/>
          <p:nvPr/>
        </p:nvSpPr>
        <p:spPr>
          <a:xfrm>
            <a:off x="4519650" y="3529818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0800" y="11291"/>
                </a:moveTo>
                <a:cubicBezTo>
                  <a:pt x="10529" y="11291"/>
                  <a:pt x="10309" y="11072"/>
                  <a:pt x="10309" y="10800"/>
                </a:cubicBezTo>
                <a:cubicBezTo>
                  <a:pt x="10309" y="10529"/>
                  <a:pt x="10529" y="10309"/>
                  <a:pt x="10800" y="10309"/>
                </a:cubicBezTo>
                <a:cubicBezTo>
                  <a:pt x="11071" y="10309"/>
                  <a:pt x="11291" y="10529"/>
                  <a:pt x="11291" y="10800"/>
                </a:cubicBezTo>
                <a:cubicBezTo>
                  <a:pt x="11291" y="11072"/>
                  <a:pt x="11071" y="11291"/>
                  <a:pt x="10800" y="11291"/>
                </a:cubicBezTo>
                <a:moveTo>
                  <a:pt x="10800" y="9327"/>
                </a:moveTo>
                <a:cubicBezTo>
                  <a:pt x="9986" y="9327"/>
                  <a:pt x="9327" y="9987"/>
                  <a:pt x="9327" y="10800"/>
                </a:cubicBezTo>
                <a:cubicBezTo>
                  <a:pt x="9327" y="11614"/>
                  <a:pt x="9986" y="12273"/>
                  <a:pt x="10800" y="12273"/>
                </a:cubicBezTo>
                <a:cubicBezTo>
                  <a:pt x="11614" y="12273"/>
                  <a:pt x="12273" y="11614"/>
                  <a:pt x="12273" y="10800"/>
                </a:cubicBezTo>
                <a:cubicBezTo>
                  <a:pt x="12273" y="9987"/>
                  <a:pt x="11614" y="9327"/>
                  <a:pt x="10800" y="9327"/>
                </a:cubicBezTo>
                <a:moveTo>
                  <a:pt x="5400" y="11291"/>
                </a:moveTo>
                <a:cubicBezTo>
                  <a:pt x="5129" y="11291"/>
                  <a:pt x="4909" y="11072"/>
                  <a:pt x="4909" y="10800"/>
                </a:cubicBezTo>
                <a:cubicBezTo>
                  <a:pt x="4909" y="10529"/>
                  <a:pt x="5129" y="10309"/>
                  <a:pt x="5400" y="10309"/>
                </a:cubicBezTo>
                <a:cubicBezTo>
                  <a:pt x="5671" y="10309"/>
                  <a:pt x="5891" y="10529"/>
                  <a:pt x="5891" y="10800"/>
                </a:cubicBezTo>
                <a:cubicBezTo>
                  <a:pt x="5891" y="11072"/>
                  <a:pt x="5671" y="11291"/>
                  <a:pt x="5400" y="11291"/>
                </a:cubicBezTo>
                <a:moveTo>
                  <a:pt x="5400" y="9327"/>
                </a:moveTo>
                <a:cubicBezTo>
                  <a:pt x="4586" y="9327"/>
                  <a:pt x="3927" y="9987"/>
                  <a:pt x="3927" y="10800"/>
                </a:cubicBezTo>
                <a:cubicBezTo>
                  <a:pt x="3927" y="11614"/>
                  <a:pt x="4586" y="12273"/>
                  <a:pt x="5400" y="12273"/>
                </a:cubicBezTo>
                <a:cubicBezTo>
                  <a:pt x="6214" y="12273"/>
                  <a:pt x="6873" y="11614"/>
                  <a:pt x="6873" y="10800"/>
                </a:cubicBezTo>
                <a:cubicBezTo>
                  <a:pt x="6873" y="9987"/>
                  <a:pt x="6214" y="9327"/>
                  <a:pt x="5400" y="9327"/>
                </a:cubicBezTo>
                <a:moveTo>
                  <a:pt x="16200" y="11291"/>
                </a:moveTo>
                <a:cubicBezTo>
                  <a:pt x="15929" y="11291"/>
                  <a:pt x="15709" y="11072"/>
                  <a:pt x="15709" y="10800"/>
                </a:cubicBezTo>
                <a:cubicBezTo>
                  <a:pt x="15709" y="10529"/>
                  <a:pt x="15929" y="10309"/>
                  <a:pt x="16200" y="10309"/>
                </a:cubicBezTo>
                <a:cubicBezTo>
                  <a:pt x="16471" y="10309"/>
                  <a:pt x="16691" y="10529"/>
                  <a:pt x="16691" y="10800"/>
                </a:cubicBezTo>
                <a:cubicBezTo>
                  <a:pt x="16691" y="11072"/>
                  <a:pt x="16471" y="11291"/>
                  <a:pt x="16200" y="11291"/>
                </a:cubicBezTo>
                <a:moveTo>
                  <a:pt x="16200" y="9327"/>
                </a:moveTo>
                <a:cubicBezTo>
                  <a:pt x="15386" y="9327"/>
                  <a:pt x="14727" y="9987"/>
                  <a:pt x="14727" y="10800"/>
                </a:cubicBezTo>
                <a:cubicBezTo>
                  <a:pt x="14727" y="11614"/>
                  <a:pt x="15386" y="12273"/>
                  <a:pt x="16200" y="12273"/>
                </a:cubicBezTo>
                <a:cubicBezTo>
                  <a:pt x="17014" y="12273"/>
                  <a:pt x="17673" y="11614"/>
                  <a:pt x="17673" y="10800"/>
                </a:cubicBezTo>
                <a:cubicBezTo>
                  <a:pt x="17673" y="9987"/>
                  <a:pt x="17014" y="9327"/>
                  <a:pt x="16200" y="93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8" name="Shape 2550">
            <a:extLst>
              <a:ext uri="{FF2B5EF4-FFF2-40B4-BE49-F238E27FC236}">
                <a16:creationId xmlns:a16="http://schemas.microsoft.com/office/drawing/2014/main" id="{5C6B87C4-B841-8974-9254-58A607B859A2}"/>
              </a:ext>
            </a:extLst>
          </p:cNvPr>
          <p:cNvSpPr/>
          <p:nvPr/>
        </p:nvSpPr>
        <p:spPr>
          <a:xfrm>
            <a:off x="5319751" y="3529818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7364"/>
                </a:moveTo>
                <a:cubicBezTo>
                  <a:pt x="20838" y="7364"/>
                  <a:pt x="20618" y="7584"/>
                  <a:pt x="20618" y="7855"/>
                </a:cubicBezTo>
                <a:lnTo>
                  <a:pt x="20618" y="18655"/>
                </a:lnTo>
                <a:cubicBezTo>
                  <a:pt x="20618" y="19739"/>
                  <a:pt x="19739" y="20618"/>
                  <a:pt x="18655" y="20618"/>
                </a:cubicBez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2945"/>
                </a:lnTo>
                <a:cubicBezTo>
                  <a:pt x="982" y="1861"/>
                  <a:pt x="1861" y="982"/>
                  <a:pt x="2945" y="982"/>
                </a:cubicBezTo>
                <a:lnTo>
                  <a:pt x="13745" y="982"/>
                </a:lnTo>
                <a:cubicBezTo>
                  <a:pt x="14017" y="982"/>
                  <a:pt x="14236" y="762"/>
                  <a:pt x="14236" y="491"/>
                </a:cubicBezTo>
                <a:cubicBezTo>
                  <a:pt x="14236" y="220"/>
                  <a:pt x="14017" y="0"/>
                  <a:pt x="13745" y="0"/>
                </a:cubicBezTo>
                <a:lnTo>
                  <a:pt x="2945" y="0"/>
                </a:lnTo>
                <a:cubicBezTo>
                  <a:pt x="1318" y="0"/>
                  <a:pt x="0" y="1319"/>
                  <a:pt x="0" y="2945"/>
                </a:cubicBezTo>
                <a:lnTo>
                  <a:pt x="0" y="18655"/>
                </a:lnTo>
                <a:cubicBezTo>
                  <a:pt x="0" y="20282"/>
                  <a:pt x="1318" y="21600"/>
                  <a:pt x="2945" y="21600"/>
                </a:cubicBezTo>
                <a:lnTo>
                  <a:pt x="18655" y="21600"/>
                </a:lnTo>
                <a:cubicBezTo>
                  <a:pt x="20282" y="21600"/>
                  <a:pt x="21600" y="20282"/>
                  <a:pt x="21600" y="18655"/>
                </a:cubicBezTo>
                <a:lnTo>
                  <a:pt x="21600" y="7855"/>
                </a:lnTo>
                <a:cubicBezTo>
                  <a:pt x="21600" y="7584"/>
                  <a:pt x="21380" y="7364"/>
                  <a:pt x="21109" y="7364"/>
                </a:cubicBezTo>
                <a:moveTo>
                  <a:pt x="7006" y="12764"/>
                </a:moveTo>
                <a:lnTo>
                  <a:pt x="8836" y="12764"/>
                </a:lnTo>
                <a:lnTo>
                  <a:pt x="8836" y="14594"/>
                </a:lnTo>
                <a:lnTo>
                  <a:pt x="6627" y="14973"/>
                </a:lnTo>
                <a:cubicBezTo>
                  <a:pt x="6627" y="14973"/>
                  <a:pt x="7006" y="12764"/>
                  <a:pt x="7006" y="12764"/>
                </a:cubicBezTo>
                <a:close/>
                <a:moveTo>
                  <a:pt x="16775" y="2742"/>
                </a:moveTo>
                <a:lnTo>
                  <a:pt x="18858" y="4825"/>
                </a:lnTo>
                <a:lnTo>
                  <a:pt x="9818" y="13865"/>
                </a:lnTo>
                <a:lnTo>
                  <a:pt x="9818" y="11782"/>
                </a:lnTo>
                <a:lnTo>
                  <a:pt x="7736" y="11782"/>
                </a:lnTo>
                <a:cubicBezTo>
                  <a:pt x="7736" y="11782"/>
                  <a:pt x="16775" y="2742"/>
                  <a:pt x="16775" y="2742"/>
                </a:cubicBezTo>
                <a:close/>
                <a:moveTo>
                  <a:pt x="18104" y="1414"/>
                </a:moveTo>
                <a:cubicBezTo>
                  <a:pt x="18371" y="1147"/>
                  <a:pt x="18739" y="982"/>
                  <a:pt x="19145" y="982"/>
                </a:cubicBezTo>
                <a:cubicBezTo>
                  <a:pt x="19959" y="982"/>
                  <a:pt x="20618" y="1642"/>
                  <a:pt x="20618" y="2455"/>
                </a:cubicBezTo>
                <a:cubicBezTo>
                  <a:pt x="20618" y="2861"/>
                  <a:pt x="20453" y="3230"/>
                  <a:pt x="20187" y="3496"/>
                </a:cubicBezTo>
                <a:lnTo>
                  <a:pt x="19552" y="4131"/>
                </a:lnTo>
                <a:lnTo>
                  <a:pt x="17469" y="2048"/>
                </a:lnTo>
                <a:cubicBezTo>
                  <a:pt x="17469" y="2048"/>
                  <a:pt x="18104" y="1414"/>
                  <a:pt x="18104" y="1414"/>
                </a:cubicBezTo>
                <a:close/>
                <a:moveTo>
                  <a:pt x="5400" y="16200"/>
                </a:moveTo>
                <a:lnTo>
                  <a:pt x="9590" y="15481"/>
                </a:lnTo>
                <a:lnTo>
                  <a:pt x="20881" y="4190"/>
                </a:lnTo>
                <a:cubicBezTo>
                  <a:pt x="21325" y="3746"/>
                  <a:pt x="21600" y="3133"/>
                  <a:pt x="21600" y="2455"/>
                </a:cubicBezTo>
                <a:cubicBezTo>
                  <a:pt x="21600" y="1099"/>
                  <a:pt x="20501" y="0"/>
                  <a:pt x="19145" y="0"/>
                </a:cubicBezTo>
                <a:cubicBezTo>
                  <a:pt x="18468" y="0"/>
                  <a:pt x="17854" y="275"/>
                  <a:pt x="17410" y="719"/>
                </a:cubicBezTo>
                <a:lnTo>
                  <a:pt x="6119" y="12010"/>
                </a:lnTo>
                <a:cubicBezTo>
                  <a:pt x="6119" y="12010"/>
                  <a:pt x="5400" y="16200"/>
                  <a:pt x="5400" y="162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59" name="Shape 2551">
            <a:extLst>
              <a:ext uri="{FF2B5EF4-FFF2-40B4-BE49-F238E27FC236}">
                <a16:creationId xmlns:a16="http://schemas.microsoft.com/office/drawing/2014/main" id="{EE5197CD-A659-BE08-76FD-36C09F597C7C}"/>
              </a:ext>
            </a:extLst>
          </p:cNvPr>
          <p:cNvSpPr/>
          <p:nvPr/>
        </p:nvSpPr>
        <p:spPr>
          <a:xfrm>
            <a:off x="6119851" y="3529818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5" y="6010"/>
                </a:moveTo>
                <a:lnTo>
                  <a:pt x="18630" y="7136"/>
                </a:lnTo>
                <a:lnTo>
                  <a:pt x="14465" y="2970"/>
                </a:lnTo>
                <a:lnTo>
                  <a:pt x="15590" y="1845"/>
                </a:lnTo>
                <a:cubicBezTo>
                  <a:pt x="15590" y="1845"/>
                  <a:pt x="16391" y="982"/>
                  <a:pt x="17673" y="982"/>
                </a:cubicBezTo>
                <a:cubicBezTo>
                  <a:pt x="19300" y="982"/>
                  <a:pt x="20618" y="2300"/>
                  <a:pt x="20618" y="3927"/>
                </a:cubicBezTo>
                <a:cubicBezTo>
                  <a:pt x="20618" y="4741"/>
                  <a:pt x="20288" y="5477"/>
                  <a:pt x="19755" y="6010"/>
                </a:cubicBezTo>
                <a:moveTo>
                  <a:pt x="7364" y="18402"/>
                </a:moveTo>
                <a:lnTo>
                  <a:pt x="7364" y="14727"/>
                </a:lnTo>
                <a:cubicBezTo>
                  <a:pt x="7364" y="14456"/>
                  <a:pt x="7144" y="14236"/>
                  <a:pt x="6873" y="14236"/>
                </a:cubicBezTo>
                <a:lnTo>
                  <a:pt x="3198" y="14236"/>
                </a:lnTo>
                <a:lnTo>
                  <a:pt x="13770" y="3665"/>
                </a:lnTo>
                <a:lnTo>
                  <a:pt x="17935" y="7830"/>
                </a:lnTo>
                <a:cubicBezTo>
                  <a:pt x="17935" y="7830"/>
                  <a:pt x="7364" y="18402"/>
                  <a:pt x="7364" y="18402"/>
                </a:cubicBezTo>
                <a:close/>
                <a:moveTo>
                  <a:pt x="6382" y="19042"/>
                </a:moveTo>
                <a:lnTo>
                  <a:pt x="2945" y="19845"/>
                </a:lnTo>
                <a:lnTo>
                  <a:pt x="2945" y="18655"/>
                </a:lnTo>
                <a:lnTo>
                  <a:pt x="1755" y="18655"/>
                </a:lnTo>
                <a:lnTo>
                  <a:pt x="2558" y="15218"/>
                </a:lnTo>
                <a:lnTo>
                  <a:pt x="6382" y="15218"/>
                </a:lnTo>
                <a:cubicBezTo>
                  <a:pt x="6382" y="15218"/>
                  <a:pt x="6382" y="19042"/>
                  <a:pt x="6382" y="19042"/>
                </a:cubicBezTo>
                <a:close/>
                <a:moveTo>
                  <a:pt x="17673" y="0"/>
                </a:moveTo>
                <a:cubicBezTo>
                  <a:pt x="16588" y="0"/>
                  <a:pt x="15606" y="439"/>
                  <a:pt x="14896" y="1151"/>
                </a:cubicBezTo>
                <a:lnTo>
                  <a:pt x="1641" y="14405"/>
                </a:lnTo>
                <a:lnTo>
                  <a:pt x="0" y="21600"/>
                </a:lnTo>
                <a:lnTo>
                  <a:pt x="7195" y="19959"/>
                </a:lnTo>
                <a:lnTo>
                  <a:pt x="20449" y="6704"/>
                </a:lnTo>
                <a:cubicBezTo>
                  <a:pt x="21160" y="5994"/>
                  <a:pt x="21600" y="5012"/>
                  <a:pt x="21600" y="3927"/>
                </a:cubicBezTo>
                <a:cubicBezTo>
                  <a:pt x="21600" y="1758"/>
                  <a:pt x="19842" y="0"/>
                  <a:pt x="17673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60" name="Shape 2552">
            <a:extLst>
              <a:ext uri="{FF2B5EF4-FFF2-40B4-BE49-F238E27FC236}">
                <a16:creationId xmlns:a16="http://schemas.microsoft.com/office/drawing/2014/main" id="{64527AF9-C992-A40A-912F-8850C4D21682}"/>
              </a:ext>
            </a:extLst>
          </p:cNvPr>
          <p:cNvSpPr/>
          <p:nvPr/>
        </p:nvSpPr>
        <p:spPr>
          <a:xfrm>
            <a:off x="6919950" y="3548866"/>
            <a:ext cx="419100" cy="38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61" name="Shape 2553">
            <a:extLst>
              <a:ext uri="{FF2B5EF4-FFF2-40B4-BE49-F238E27FC236}">
                <a16:creationId xmlns:a16="http://schemas.microsoft.com/office/drawing/2014/main" id="{B4B0DBF0-B95B-846E-D2DA-39AEF4F93FBC}"/>
              </a:ext>
            </a:extLst>
          </p:cNvPr>
          <p:cNvSpPr/>
          <p:nvPr/>
        </p:nvSpPr>
        <p:spPr>
          <a:xfrm>
            <a:off x="7720050" y="3548866"/>
            <a:ext cx="419100" cy="38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62" name="Shape 2554">
            <a:extLst>
              <a:ext uri="{FF2B5EF4-FFF2-40B4-BE49-F238E27FC236}">
                <a16:creationId xmlns:a16="http://schemas.microsoft.com/office/drawing/2014/main" id="{2D5D4E00-B94F-75DA-0388-CC6C50D48B66}"/>
              </a:ext>
            </a:extLst>
          </p:cNvPr>
          <p:cNvSpPr/>
          <p:nvPr/>
        </p:nvSpPr>
        <p:spPr>
          <a:xfrm>
            <a:off x="8520150" y="3548866"/>
            <a:ext cx="419100" cy="38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8900"/>
                </a:moveTo>
                <a:cubicBezTo>
                  <a:pt x="7279" y="18900"/>
                  <a:pt x="6684" y="18827"/>
                  <a:pt x="6086" y="18683"/>
                </a:cubicBezTo>
                <a:cubicBezTo>
                  <a:pt x="6017" y="18666"/>
                  <a:pt x="5946" y="18658"/>
                  <a:pt x="5876" y="18658"/>
                </a:cubicBezTo>
                <a:cubicBezTo>
                  <a:pt x="5756" y="18658"/>
                  <a:pt x="5636" y="18682"/>
                  <a:pt x="5523" y="18729"/>
                </a:cubicBezTo>
                <a:lnTo>
                  <a:pt x="2957" y="19815"/>
                </a:lnTo>
                <a:lnTo>
                  <a:pt x="3365" y="18243"/>
                </a:lnTo>
                <a:cubicBezTo>
                  <a:pt x="3474" y="17827"/>
                  <a:pt x="3345" y="17380"/>
                  <a:pt x="3039" y="17108"/>
                </a:cubicBezTo>
                <a:cubicBezTo>
                  <a:pt x="1712" y="15926"/>
                  <a:pt x="982" y="14358"/>
                  <a:pt x="982" y="12690"/>
                </a:cubicBezTo>
                <a:cubicBezTo>
                  <a:pt x="982" y="9266"/>
                  <a:pt x="4065" y="6480"/>
                  <a:pt x="7855" y="6480"/>
                </a:cubicBezTo>
                <a:cubicBezTo>
                  <a:pt x="11644" y="6480"/>
                  <a:pt x="14727" y="9266"/>
                  <a:pt x="14727" y="12690"/>
                </a:cubicBezTo>
                <a:cubicBezTo>
                  <a:pt x="14727" y="16114"/>
                  <a:pt x="11644" y="18900"/>
                  <a:pt x="7855" y="18900"/>
                </a:cubicBezTo>
                <a:moveTo>
                  <a:pt x="7855" y="5400"/>
                </a:moveTo>
                <a:cubicBezTo>
                  <a:pt x="3517" y="5400"/>
                  <a:pt x="0" y="8664"/>
                  <a:pt x="0" y="12690"/>
                </a:cubicBezTo>
                <a:cubicBezTo>
                  <a:pt x="0" y="14758"/>
                  <a:pt x="932" y="16620"/>
                  <a:pt x="2422" y="17947"/>
                </a:cubicBezTo>
                <a:lnTo>
                  <a:pt x="1473" y="21600"/>
                </a:lnTo>
                <a:lnTo>
                  <a:pt x="5876" y="19738"/>
                </a:lnTo>
                <a:cubicBezTo>
                  <a:pt x="6509" y="19891"/>
                  <a:pt x="7169" y="19980"/>
                  <a:pt x="7855" y="19980"/>
                </a:cubicBezTo>
                <a:cubicBezTo>
                  <a:pt x="12192" y="19980"/>
                  <a:pt x="15709" y="16716"/>
                  <a:pt x="15709" y="12690"/>
                </a:cubicBezTo>
                <a:cubicBezTo>
                  <a:pt x="15709" y="8664"/>
                  <a:pt x="12192" y="5400"/>
                  <a:pt x="7855" y="5400"/>
                </a:cubicBezTo>
                <a:moveTo>
                  <a:pt x="21600" y="7290"/>
                </a:moveTo>
                <a:cubicBezTo>
                  <a:pt x="21600" y="3264"/>
                  <a:pt x="18084" y="0"/>
                  <a:pt x="13745" y="0"/>
                </a:cubicBezTo>
                <a:cubicBezTo>
                  <a:pt x="10506" y="0"/>
                  <a:pt x="7725" y="1821"/>
                  <a:pt x="6525" y="4422"/>
                </a:cubicBezTo>
                <a:cubicBezTo>
                  <a:pt x="6912" y="4367"/>
                  <a:pt x="7306" y="4332"/>
                  <a:pt x="7708" y="4326"/>
                </a:cubicBezTo>
                <a:cubicBezTo>
                  <a:pt x="8875" y="2394"/>
                  <a:pt x="11143" y="1080"/>
                  <a:pt x="13745" y="1080"/>
                </a:cubicBezTo>
                <a:cubicBezTo>
                  <a:pt x="17535" y="1080"/>
                  <a:pt x="20618" y="3866"/>
                  <a:pt x="20618" y="7290"/>
                </a:cubicBezTo>
                <a:cubicBezTo>
                  <a:pt x="20618" y="8958"/>
                  <a:pt x="19888" y="10526"/>
                  <a:pt x="18561" y="11707"/>
                </a:cubicBezTo>
                <a:cubicBezTo>
                  <a:pt x="18255" y="11980"/>
                  <a:pt x="18126" y="12428"/>
                  <a:pt x="18234" y="12843"/>
                </a:cubicBezTo>
                <a:lnTo>
                  <a:pt x="18643" y="14415"/>
                </a:lnTo>
                <a:lnTo>
                  <a:pt x="16613" y="13556"/>
                </a:lnTo>
                <a:cubicBezTo>
                  <a:pt x="16573" y="13922"/>
                  <a:pt x="16500" y="14278"/>
                  <a:pt x="16411" y="14628"/>
                </a:cubicBezTo>
                <a:lnTo>
                  <a:pt x="20127" y="16200"/>
                </a:lnTo>
                <a:lnTo>
                  <a:pt x="19178" y="12547"/>
                </a:lnTo>
                <a:cubicBezTo>
                  <a:pt x="20669" y="11220"/>
                  <a:pt x="21600" y="9358"/>
                  <a:pt x="21600" y="729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63" name="Shape 2555">
            <a:extLst>
              <a:ext uri="{FF2B5EF4-FFF2-40B4-BE49-F238E27FC236}">
                <a16:creationId xmlns:a16="http://schemas.microsoft.com/office/drawing/2014/main" id="{A71C879E-F130-7B43-051A-2ECFE7568E5A}"/>
              </a:ext>
            </a:extLst>
          </p:cNvPr>
          <p:cNvSpPr/>
          <p:nvPr/>
        </p:nvSpPr>
        <p:spPr>
          <a:xfrm>
            <a:off x="714375" y="432983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35"/>
                  <a:pt x="19650" y="15637"/>
                  <a:pt x="18073" y="1737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8266"/>
                  <a:pt x="1950" y="5963"/>
                  <a:pt x="3527" y="4221"/>
                </a:cubicBezTo>
                <a:lnTo>
                  <a:pt x="17379" y="18073"/>
                </a:lnTo>
                <a:cubicBezTo>
                  <a:pt x="15637" y="19650"/>
                  <a:pt x="13334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28" name="Shape 2556">
            <a:extLst>
              <a:ext uri="{FF2B5EF4-FFF2-40B4-BE49-F238E27FC236}">
                <a16:creationId xmlns:a16="http://schemas.microsoft.com/office/drawing/2014/main" id="{3C2E51E9-9A05-9CCE-1EC9-46BD35227175}"/>
              </a:ext>
            </a:extLst>
          </p:cNvPr>
          <p:cNvSpPr/>
          <p:nvPr/>
        </p:nvSpPr>
        <p:spPr>
          <a:xfrm>
            <a:off x="2119350" y="432983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874" y="5396"/>
                </a:moveTo>
                <a:cubicBezTo>
                  <a:pt x="11493" y="5396"/>
                  <a:pt x="11166" y="5519"/>
                  <a:pt x="10894" y="5766"/>
                </a:cubicBezTo>
                <a:cubicBezTo>
                  <a:pt x="10621" y="6013"/>
                  <a:pt x="10484" y="6310"/>
                  <a:pt x="10484" y="6658"/>
                </a:cubicBezTo>
                <a:cubicBezTo>
                  <a:pt x="10484" y="7005"/>
                  <a:pt x="10621" y="7301"/>
                  <a:pt x="10894" y="7545"/>
                </a:cubicBezTo>
                <a:cubicBezTo>
                  <a:pt x="11166" y="7790"/>
                  <a:pt x="11493" y="7912"/>
                  <a:pt x="11874" y="7912"/>
                </a:cubicBezTo>
                <a:cubicBezTo>
                  <a:pt x="12255" y="7912"/>
                  <a:pt x="12581" y="7790"/>
                  <a:pt x="12852" y="7545"/>
                </a:cubicBezTo>
                <a:cubicBezTo>
                  <a:pt x="13122" y="7301"/>
                  <a:pt x="13257" y="7005"/>
                  <a:pt x="13257" y="6658"/>
                </a:cubicBezTo>
                <a:cubicBezTo>
                  <a:pt x="13257" y="6310"/>
                  <a:pt x="13122" y="6013"/>
                  <a:pt x="12852" y="5766"/>
                </a:cubicBezTo>
                <a:cubicBezTo>
                  <a:pt x="12581" y="5519"/>
                  <a:pt x="12255" y="5396"/>
                  <a:pt x="11874" y="5396"/>
                </a:cubicBezTo>
                <a:moveTo>
                  <a:pt x="12242" y="15228"/>
                </a:moveTo>
                <a:cubicBezTo>
                  <a:pt x="11942" y="15228"/>
                  <a:pt x="11730" y="15180"/>
                  <a:pt x="11608" y="15083"/>
                </a:cubicBezTo>
                <a:cubicBezTo>
                  <a:pt x="11486" y="14987"/>
                  <a:pt x="11425" y="14807"/>
                  <a:pt x="11425" y="14542"/>
                </a:cubicBezTo>
                <a:cubicBezTo>
                  <a:pt x="11425" y="14436"/>
                  <a:pt x="11444" y="14281"/>
                  <a:pt x="11482" y="14076"/>
                </a:cubicBezTo>
                <a:cubicBezTo>
                  <a:pt x="11519" y="13870"/>
                  <a:pt x="11562" y="13687"/>
                  <a:pt x="11609" y="13527"/>
                </a:cubicBezTo>
                <a:lnTo>
                  <a:pt x="12189" y="11532"/>
                </a:lnTo>
                <a:cubicBezTo>
                  <a:pt x="12246" y="11349"/>
                  <a:pt x="12284" y="11148"/>
                  <a:pt x="12306" y="10929"/>
                </a:cubicBezTo>
                <a:cubicBezTo>
                  <a:pt x="12327" y="10709"/>
                  <a:pt x="12337" y="10557"/>
                  <a:pt x="12337" y="10469"/>
                </a:cubicBezTo>
                <a:cubicBezTo>
                  <a:pt x="12337" y="10049"/>
                  <a:pt x="12185" y="9707"/>
                  <a:pt x="11882" y="9444"/>
                </a:cubicBezTo>
                <a:cubicBezTo>
                  <a:pt x="11578" y="9182"/>
                  <a:pt x="11146" y="9050"/>
                  <a:pt x="10586" y="9050"/>
                </a:cubicBezTo>
                <a:cubicBezTo>
                  <a:pt x="10275" y="9050"/>
                  <a:pt x="9945" y="9104"/>
                  <a:pt x="9597" y="9211"/>
                </a:cubicBezTo>
                <a:cubicBezTo>
                  <a:pt x="9248" y="9319"/>
                  <a:pt x="8884" y="9448"/>
                  <a:pt x="8502" y="9599"/>
                </a:cubicBezTo>
                <a:lnTo>
                  <a:pt x="8347" y="10216"/>
                </a:lnTo>
                <a:cubicBezTo>
                  <a:pt x="8460" y="10175"/>
                  <a:pt x="8595" y="10131"/>
                  <a:pt x="8753" y="10085"/>
                </a:cubicBezTo>
                <a:cubicBezTo>
                  <a:pt x="8911" y="10040"/>
                  <a:pt x="9066" y="10017"/>
                  <a:pt x="9217" y="10017"/>
                </a:cubicBezTo>
                <a:cubicBezTo>
                  <a:pt x="9524" y="10017"/>
                  <a:pt x="9731" y="10068"/>
                  <a:pt x="9839" y="10168"/>
                </a:cubicBezTo>
                <a:cubicBezTo>
                  <a:pt x="9948" y="10269"/>
                  <a:pt x="10002" y="10447"/>
                  <a:pt x="10002" y="10703"/>
                </a:cubicBezTo>
                <a:cubicBezTo>
                  <a:pt x="10002" y="10844"/>
                  <a:pt x="9985" y="11001"/>
                  <a:pt x="9949" y="11172"/>
                </a:cubicBezTo>
                <a:cubicBezTo>
                  <a:pt x="9914" y="11343"/>
                  <a:pt x="9870" y="11526"/>
                  <a:pt x="9818" y="11717"/>
                </a:cubicBezTo>
                <a:lnTo>
                  <a:pt x="9235" y="13719"/>
                </a:lnTo>
                <a:cubicBezTo>
                  <a:pt x="9184" y="13929"/>
                  <a:pt x="9146" y="14118"/>
                  <a:pt x="9123" y="14285"/>
                </a:cubicBezTo>
                <a:cubicBezTo>
                  <a:pt x="9100" y="14451"/>
                  <a:pt x="9088" y="14615"/>
                  <a:pt x="9088" y="14775"/>
                </a:cubicBezTo>
                <a:cubicBezTo>
                  <a:pt x="9088" y="15186"/>
                  <a:pt x="9244" y="15526"/>
                  <a:pt x="9556" y="15793"/>
                </a:cubicBezTo>
                <a:cubicBezTo>
                  <a:pt x="9869" y="16060"/>
                  <a:pt x="10308" y="16194"/>
                  <a:pt x="10872" y="16194"/>
                </a:cubicBezTo>
                <a:cubicBezTo>
                  <a:pt x="11239" y="16194"/>
                  <a:pt x="11561" y="16147"/>
                  <a:pt x="11839" y="16053"/>
                </a:cubicBezTo>
                <a:cubicBezTo>
                  <a:pt x="12117" y="15960"/>
                  <a:pt x="12488" y="15824"/>
                  <a:pt x="12954" y="15645"/>
                </a:cubicBezTo>
                <a:lnTo>
                  <a:pt x="13109" y="15028"/>
                </a:lnTo>
                <a:cubicBezTo>
                  <a:pt x="13029" y="15065"/>
                  <a:pt x="12900" y="15107"/>
                  <a:pt x="12721" y="15155"/>
                </a:cubicBezTo>
                <a:cubicBezTo>
                  <a:pt x="12543" y="15204"/>
                  <a:pt x="12383" y="15228"/>
                  <a:pt x="12242" y="1522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29" name="Shape 2557">
            <a:extLst>
              <a:ext uri="{FF2B5EF4-FFF2-40B4-BE49-F238E27FC236}">
                <a16:creationId xmlns:a16="http://schemas.microsoft.com/office/drawing/2014/main" id="{7360CE19-09B5-73CB-8C11-DB3788ABE833}"/>
              </a:ext>
            </a:extLst>
          </p:cNvPr>
          <p:cNvSpPr/>
          <p:nvPr/>
        </p:nvSpPr>
        <p:spPr>
          <a:xfrm>
            <a:off x="2919450" y="432983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1" y="6559"/>
                </a:moveTo>
                <a:cubicBezTo>
                  <a:pt x="12727" y="6341"/>
                  <a:pt x="12420" y="6172"/>
                  <a:pt x="12078" y="6058"/>
                </a:cubicBezTo>
                <a:cubicBezTo>
                  <a:pt x="11737" y="5946"/>
                  <a:pt x="11367" y="5889"/>
                  <a:pt x="10978" y="5889"/>
                </a:cubicBezTo>
                <a:cubicBezTo>
                  <a:pt x="10477" y="5889"/>
                  <a:pt x="10025" y="5967"/>
                  <a:pt x="9633" y="6120"/>
                </a:cubicBezTo>
                <a:cubicBezTo>
                  <a:pt x="9239" y="6275"/>
                  <a:pt x="8900" y="6494"/>
                  <a:pt x="8623" y="6771"/>
                </a:cubicBezTo>
                <a:cubicBezTo>
                  <a:pt x="8346" y="7049"/>
                  <a:pt x="8133" y="7392"/>
                  <a:pt x="7992" y="7788"/>
                </a:cubicBezTo>
                <a:cubicBezTo>
                  <a:pt x="7853" y="8180"/>
                  <a:pt x="7782" y="8620"/>
                  <a:pt x="7782" y="9096"/>
                </a:cubicBezTo>
                <a:lnTo>
                  <a:pt x="7782" y="9217"/>
                </a:lnTo>
                <a:lnTo>
                  <a:pt x="8880" y="9217"/>
                </a:lnTo>
                <a:lnTo>
                  <a:pt x="8877" y="9093"/>
                </a:lnTo>
                <a:cubicBezTo>
                  <a:pt x="8868" y="8767"/>
                  <a:pt x="8908" y="8461"/>
                  <a:pt x="8993" y="8187"/>
                </a:cubicBezTo>
                <a:cubicBezTo>
                  <a:pt x="9079" y="7914"/>
                  <a:pt x="9207" y="7675"/>
                  <a:pt x="9377" y="7473"/>
                </a:cubicBezTo>
                <a:cubicBezTo>
                  <a:pt x="9545" y="7274"/>
                  <a:pt x="9762" y="7115"/>
                  <a:pt x="10024" y="7000"/>
                </a:cubicBezTo>
                <a:cubicBezTo>
                  <a:pt x="10287" y="6884"/>
                  <a:pt x="10594" y="6827"/>
                  <a:pt x="10937" y="6827"/>
                </a:cubicBezTo>
                <a:cubicBezTo>
                  <a:pt x="11182" y="6827"/>
                  <a:pt x="11418" y="6868"/>
                  <a:pt x="11639" y="6950"/>
                </a:cubicBezTo>
                <a:cubicBezTo>
                  <a:pt x="11858" y="7032"/>
                  <a:pt x="12053" y="7146"/>
                  <a:pt x="12218" y="7289"/>
                </a:cubicBezTo>
                <a:cubicBezTo>
                  <a:pt x="12381" y="7431"/>
                  <a:pt x="12512" y="7605"/>
                  <a:pt x="12609" y="7808"/>
                </a:cubicBezTo>
                <a:cubicBezTo>
                  <a:pt x="12704" y="8011"/>
                  <a:pt x="12752" y="8236"/>
                  <a:pt x="12752" y="8478"/>
                </a:cubicBezTo>
                <a:cubicBezTo>
                  <a:pt x="12752" y="8797"/>
                  <a:pt x="12674" y="9089"/>
                  <a:pt x="12519" y="9350"/>
                </a:cubicBezTo>
                <a:cubicBezTo>
                  <a:pt x="12359" y="9618"/>
                  <a:pt x="12154" y="9865"/>
                  <a:pt x="11913" y="10082"/>
                </a:cubicBezTo>
                <a:cubicBezTo>
                  <a:pt x="11624" y="10337"/>
                  <a:pt x="11374" y="10568"/>
                  <a:pt x="11170" y="10771"/>
                </a:cubicBezTo>
                <a:cubicBezTo>
                  <a:pt x="10959" y="10979"/>
                  <a:pt x="10789" y="11200"/>
                  <a:pt x="10662" y="11428"/>
                </a:cubicBezTo>
                <a:cubicBezTo>
                  <a:pt x="10534" y="11657"/>
                  <a:pt x="10441" y="11916"/>
                  <a:pt x="10385" y="12199"/>
                </a:cubicBezTo>
                <a:cubicBezTo>
                  <a:pt x="10329" y="12478"/>
                  <a:pt x="10305" y="12827"/>
                  <a:pt x="10315" y="13237"/>
                </a:cubicBezTo>
                <a:lnTo>
                  <a:pt x="10318" y="13355"/>
                </a:lnTo>
                <a:lnTo>
                  <a:pt x="11407" y="13355"/>
                </a:lnTo>
                <a:lnTo>
                  <a:pt x="11410" y="13237"/>
                </a:lnTo>
                <a:cubicBezTo>
                  <a:pt x="11418" y="12838"/>
                  <a:pt x="11436" y="12531"/>
                  <a:pt x="11463" y="12322"/>
                </a:cubicBezTo>
                <a:cubicBezTo>
                  <a:pt x="11488" y="12125"/>
                  <a:pt x="11538" y="11956"/>
                  <a:pt x="11611" y="11821"/>
                </a:cubicBezTo>
                <a:cubicBezTo>
                  <a:pt x="11687" y="11684"/>
                  <a:pt x="11803" y="11541"/>
                  <a:pt x="11959" y="11399"/>
                </a:cubicBezTo>
                <a:cubicBezTo>
                  <a:pt x="12127" y="11245"/>
                  <a:pt x="12351" y="11031"/>
                  <a:pt x="12630" y="10762"/>
                </a:cubicBezTo>
                <a:cubicBezTo>
                  <a:pt x="12979" y="10441"/>
                  <a:pt x="13270" y="10102"/>
                  <a:pt x="13495" y="9753"/>
                </a:cubicBezTo>
                <a:cubicBezTo>
                  <a:pt x="13729" y="9393"/>
                  <a:pt x="13847" y="8952"/>
                  <a:pt x="13847" y="8439"/>
                </a:cubicBezTo>
                <a:cubicBezTo>
                  <a:pt x="13847" y="8038"/>
                  <a:pt x="13770" y="7675"/>
                  <a:pt x="13618" y="7362"/>
                </a:cubicBezTo>
                <a:cubicBezTo>
                  <a:pt x="13467" y="7050"/>
                  <a:pt x="13256" y="6780"/>
                  <a:pt x="12991" y="6559"/>
                </a:cubicBezTo>
                <a:moveTo>
                  <a:pt x="10179" y="15706"/>
                </a:moveTo>
                <a:lnTo>
                  <a:pt x="11558" y="15706"/>
                </a:lnTo>
                <a:lnTo>
                  <a:pt x="11558" y="14072"/>
                </a:lnTo>
                <a:lnTo>
                  <a:pt x="10179" y="14072"/>
                </a:lnTo>
                <a:cubicBezTo>
                  <a:pt x="10179" y="14072"/>
                  <a:pt x="10179" y="15706"/>
                  <a:pt x="10179" y="15706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30" name="Shape 2558">
            <a:extLst>
              <a:ext uri="{FF2B5EF4-FFF2-40B4-BE49-F238E27FC236}">
                <a16:creationId xmlns:a16="http://schemas.microsoft.com/office/drawing/2014/main" id="{816B48F4-0A62-B4A4-4EED-C481CE3FFB0C}"/>
              </a:ext>
            </a:extLst>
          </p:cNvPr>
          <p:cNvSpPr/>
          <p:nvPr/>
        </p:nvSpPr>
        <p:spPr>
          <a:xfrm>
            <a:off x="3719550" y="432983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782" y="5891"/>
                </a:moveTo>
                <a:lnTo>
                  <a:pt x="9818" y="5891"/>
                </a:lnTo>
                <a:cubicBezTo>
                  <a:pt x="9547" y="5891"/>
                  <a:pt x="9327" y="6111"/>
                  <a:pt x="9327" y="6382"/>
                </a:cubicBezTo>
                <a:cubicBezTo>
                  <a:pt x="9327" y="6394"/>
                  <a:pt x="9334" y="6405"/>
                  <a:pt x="9334" y="6417"/>
                </a:cubicBezTo>
                <a:lnTo>
                  <a:pt x="9328" y="6417"/>
                </a:lnTo>
                <a:lnTo>
                  <a:pt x="9819" y="12308"/>
                </a:lnTo>
                <a:lnTo>
                  <a:pt x="9825" y="12307"/>
                </a:lnTo>
                <a:cubicBezTo>
                  <a:pt x="9844" y="12562"/>
                  <a:pt x="10050" y="12764"/>
                  <a:pt x="10309" y="12764"/>
                </a:cubicBezTo>
                <a:lnTo>
                  <a:pt x="11291" y="12764"/>
                </a:lnTo>
                <a:cubicBezTo>
                  <a:pt x="11550" y="12764"/>
                  <a:pt x="11756" y="12562"/>
                  <a:pt x="11775" y="12307"/>
                </a:cubicBezTo>
                <a:lnTo>
                  <a:pt x="11781" y="12308"/>
                </a:lnTo>
                <a:lnTo>
                  <a:pt x="12272" y="6417"/>
                </a:lnTo>
                <a:lnTo>
                  <a:pt x="12266" y="6417"/>
                </a:lnTo>
                <a:cubicBezTo>
                  <a:pt x="12267" y="6405"/>
                  <a:pt x="12273" y="6394"/>
                  <a:pt x="12273" y="6382"/>
                </a:cubicBezTo>
                <a:cubicBezTo>
                  <a:pt x="12273" y="6111"/>
                  <a:pt x="12053" y="5891"/>
                  <a:pt x="11782" y="5891"/>
                </a:cubicBezTo>
                <a:moveTo>
                  <a:pt x="10800" y="13745"/>
                </a:moveTo>
                <a:cubicBezTo>
                  <a:pt x="10258" y="13745"/>
                  <a:pt x="9818" y="14186"/>
                  <a:pt x="9818" y="14727"/>
                </a:cubicBezTo>
                <a:cubicBezTo>
                  <a:pt x="9818" y="15269"/>
                  <a:pt x="10258" y="15709"/>
                  <a:pt x="10800" y="15709"/>
                </a:cubicBezTo>
                <a:cubicBezTo>
                  <a:pt x="11342" y="15709"/>
                  <a:pt x="11782" y="15269"/>
                  <a:pt x="11782" y="14727"/>
                </a:cubicBezTo>
                <a:cubicBezTo>
                  <a:pt x="11782" y="14186"/>
                  <a:pt x="11342" y="13745"/>
                  <a:pt x="10800" y="1374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31" name="Shape 2559">
            <a:extLst>
              <a:ext uri="{FF2B5EF4-FFF2-40B4-BE49-F238E27FC236}">
                <a16:creationId xmlns:a16="http://schemas.microsoft.com/office/drawing/2014/main" id="{5B9C7302-B10E-0360-8F0A-6C05C84A2552}"/>
              </a:ext>
            </a:extLst>
          </p:cNvPr>
          <p:cNvSpPr/>
          <p:nvPr/>
        </p:nvSpPr>
        <p:spPr>
          <a:xfrm>
            <a:off x="4519650" y="4367929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5600"/>
                </a:moveTo>
                <a:lnTo>
                  <a:pt x="982" y="15600"/>
                </a:lnTo>
                <a:lnTo>
                  <a:pt x="982" y="1200"/>
                </a:lnTo>
                <a:lnTo>
                  <a:pt x="16691" y="1200"/>
                </a:lnTo>
                <a:lnTo>
                  <a:pt x="16691" y="3000"/>
                </a:lnTo>
                <a:cubicBezTo>
                  <a:pt x="16691" y="3332"/>
                  <a:pt x="16911" y="3600"/>
                  <a:pt x="17182" y="3600"/>
                </a:cubicBezTo>
                <a:cubicBezTo>
                  <a:pt x="17453" y="3600"/>
                  <a:pt x="17673" y="3332"/>
                  <a:pt x="17673" y="3000"/>
                </a:cubicBezTo>
                <a:lnTo>
                  <a:pt x="17673" y="1200"/>
                </a:lnTo>
                <a:cubicBezTo>
                  <a:pt x="17673" y="538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5600"/>
                </a:lnTo>
                <a:cubicBezTo>
                  <a:pt x="0" y="16262"/>
                  <a:pt x="440" y="16800"/>
                  <a:pt x="982" y="16800"/>
                </a:cubicBezTo>
                <a:lnTo>
                  <a:pt x="2455" y="16800"/>
                </a:lnTo>
                <a:cubicBezTo>
                  <a:pt x="2725" y="16800"/>
                  <a:pt x="2945" y="16532"/>
                  <a:pt x="2945" y="16200"/>
                </a:cubicBezTo>
                <a:cubicBezTo>
                  <a:pt x="2945" y="15869"/>
                  <a:pt x="2725" y="15600"/>
                  <a:pt x="2455" y="15600"/>
                </a:cubicBezTo>
                <a:moveTo>
                  <a:pt x="20618" y="20400"/>
                </a:moveTo>
                <a:lnTo>
                  <a:pt x="4909" y="20400"/>
                </a:lnTo>
                <a:lnTo>
                  <a:pt x="4909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4909" y="4800"/>
                </a:lnTo>
                <a:cubicBezTo>
                  <a:pt x="4367" y="4800"/>
                  <a:pt x="3927" y="5338"/>
                  <a:pt x="3927" y="6000"/>
                </a:cubicBezTo>
                <a:lnTo>
                  <a:pt x="3927" y="20400"/>
                </a:lnTo>
                <a:cubicBezTo>
                  <a:pt x="3927" y="21062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36" name="Shape 2560">
            <a:extLst>
              <a:ext uri="{FF2B5EF4-FFF2-40B4-BE49-F238E27FC236}">
                <a16:creationId xmlns:a16="http://schemas.microsoft.com/office/drawing/2014/main" id="{1431C6B7-D54C-84AB-9828-CE2A18344AB7}"/>
              </a:ext>
            </a:extLst>
          </p:cNvPr>
          <p:cNvSpPr/>
          <p:nvPr/>
        </p:nvSpPr>
        <p:spPr>
          <a:xfrm>
            <a:off x="5319751" y="432983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3745"/>
                </a:moveTo>
                <a:cubicBezTo>
                  <a:pt x="2726" y="13745"/>
                  <a:pt x="2945" y="13526"/>
                  <a:pt x="2945" y="13255"/>
                </a:cubicBezTo>
                <a:cubicBezTo>
                  <a:pt x="2945" y="12984"/>
                  <a:pt x="2726" y="12764"/>
                  <a:pt x="2455" y="12764"/>
                </a:cubicBezTo>
                <a:lnTo>
                  <a:pt x="982" y="12764"/>
                </a:lnTo>
                <a:lnTo>
                  <a:pt x="982" y="982"/>
                </a:lnTo>
                <a:lnTo>
                  <a:pt x="16691" y="982"/>
                </a:lnTo>
                <a:lnTo>
                  <a:pt x="16691" y="2455"/>
                </a:lnTo>
                <a:cubicBezTo>
                  <a:pt x="16691" y="2726"/>
                  <a:pt x="16910" y="2945"/>
                  <a:pt x="17182" y="2945"/>
                </a:cubicBezTo>
                <a:cubicBezTo>
                  <a:pt x="17453" y="2945"/>
                  <a:pt x="17673" y="2726"/>
                  <a:pt x="17673" y="2455"/>
                </a:cubicBezTo>
                <a:lnTo>
                  <a:pt x="17673" y="982"/>
                </a:lnTo>
                <a:cubicBezTo>
                  <a:pt x="17673" y="440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6691"/>
                </a:lnTo>
                <a:cubicBezTo>
                  <a:pt x="0" y="17233"/>
                  <a:pt x="440" y="17673"/>
                  <a:pt x="982" y="17673"/>
                </a:cubicBezTo>
                <a:lnTo>
                  <a:pt x="2455" y="17673"/>
                </a:lnTo>
                <a:cubicBezTo>
                  <a:pt x="2726" y="17673"/>
                  <a:pt x="2945" y="17453"/>
                  <a:pt x="2945" y="17182"/>
                </a:cubicBezTo>
                <a:cubicBezTo>
                  <a:pt x="2945" y="16911"/>
                  <a:pt x="2726" y="16691"/>
                  <a:pt x="2455" y="16691"/>
                </a:cubicBezTo>
                <a:lnTo>
                  <a:pt x="982" y="16691"/>
                </a:lnTo>
                <a:lnTo>
                  <a:pt x="982" y="13745"/>
                </a:lnTo>
                <a:cubicBezTo>
                  <a:pt x="982" y="13745"/>
                  <a:pt x="2455" y="13745"/>
                  <a:pt x="2455" y="13745"/>
                </a:cubicBezTo>
                <a:close/>
                <a:moveTo>
                  <a:pt x="20618" y="16691"/>
                </a:moveTo>
                <a:lnTo>
                  <a:pt x="4909" y="16691"/>
                </a:lnTo>
                <a:lnTo>
                  <a:pt x="4909" y="4909"/>
                </a:lnTo>
                <a:lnTo>
                  <a:pt x="20618" y="4909"/>
                </a:lnTo>
                <a:cubicBezTo>
                  <a:pt x="20618" y="4909"/>
                  <a:pt x="20618" y="16691"/>
                  <a:pt x="20618" y="16691"/>
                </a:cubicBezTo>
                <a:close/>
                <a:moveTo>
                  <a:pt x="20618" y="20618"/>
                </a:moveTo>
                <a:lnTo>
                  <a:pt x="4909" y="20618"/>
                </a:lnTo>
                <a:lnTo>
                  <a:pt x="4909" y="17673"/>
                </a:lnTo>
                <a:lnTo>
                  <a:pt x="20618" y="17673"/>
                </a:lnTo>
                <a:cubicBezTo>
                  <a:pt x="20618" y="17673"/>
                  <a:pt x="20618" y="20618"/>
                  <a:pt x="20618" y="20618"/>
                </a:cubicBezTo>
                <a:close/>
                <a:moveTo>
                  <a:pt x="20618" y="3927"/>
                </a:moveTo>
                <a:lnTo>
                  <a:pt x="4909" y="3927"/>
                </a:lnTo>
                <a:cubicBezTo>
                  <a:pt x="4367" y="3927"/>
                  <a:pt x="3927" y="4367"/>
                  <a:pt x="3927" y="4909"/>
                </a:cubicBezTo>
                <a:lnTo>
                  <a:pt x="3927" y="20618"/>
                </a:lnTo>
                <a:cubicBezTo>
                  <a:pt x="3927" y="21160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4909"/>
                </a:lnTo>
                <a:cubicBezTo>
                  <a:pt x="21600" y="4367"/>
                  <a:pt x="21160" y="3927"/>
                  <a:pt x="20618" y="39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38" name="Shape 2561">
            <a:extLst>
              <a:ext uri="{FF2B5EF4-FFF2-40B4-BE49-F238E27FC236}">
                <a16:creationId xmlns:a16="http://schemas.microsoft.com/office/drawing/2014/main" id="{7CDC43D2-1539-A7FE-7903-80B1F0471374}"/>
              </a:ext>
            </a:extLst>
          </p:cNvPr>
          <p:cNvSpPr/>
          <p:nvPr/>
        </p:nvSpPr>
        <p:spPr>
          <a:xfrm>
            <a:off x="6119851" y="4367929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3600"/>
                </a:moveTo>
                <a:lnTo>
                  <a:pt x="19145" y="3600"/>
                </a:lnTo>
                <a:cubicBezTo>
                  <a:pt x="19417" y="3600"/>
                  <a:pt x="19636" y="3332"/>
                  <a:pt x="19636" y="3000"/>
                </a:cubicBezTo>
                <a:cubicBezTo>
                  <a:pt x="19636" y="2669"/>
                  <a:pt x="19417" y="2400"/>
                  <a:pt x="19145" y="2400"/>
                </a:cubicBezTo>
                <a:lnTo>
                  <a:pt x="2455" y="2400"/>
                </a:lnTo>
                <a:cubicBezTo>
                  <a:pt x="2183" y="2400"/>
                  <a:pt x="1964" y="2669"/>
                  <a:pt x="1964" y="3000"/>
                </a:cubicBezTo>
                <a:cubicBezTo>
                  <a:pt x="1964" y="3332"/>
                  <a:pt x="2183" y="3600"/>
                  <a:pt x="2455" y="3600"/>
                </a:cubicBezTo>
                <a:moveTo>
                  <a:pt x="20618" y="20400"/>
                </a:moveTo>
                <a:lnTo>
                  <a:pt x="982" y="20400"/>
                </a:lnTo>
                <a:lnTo>
                  <a:pt x="982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982" y="4800"/>
                </a:lnTo>
                <a:cubicBezTo>
                  <a:pt x="439" y="4800"/>
                  <a:pt x="0" y="5338"/>
                  <a:pt x="0" y="6000"/>
                </a:cubicBezTo>
                <a:lnTo>
                  <a:pt x="0" y="20400"/>
                </a:lnTo>
                <a:cubicBezTo>
                  <a:pt x="0" y="21062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  <a:moveTo>
                  <a:pt x="4418" y="1200"/>
                </a:moveTo>
                <a:lnTo>
                  <a:pt x="17182" y="1200"/>
                </a:lnTo>
                <a:cubicBezTo>
                  <a:pt x="17453" y="1200"/>
                  <a:pt x="17673" y="932"/>
                  <a:pt x="17673" y="600"/>
                </a:cubicBezTo>
                <a:cubicBezTo>
                  <a:pt x="17673" y="269"/>
                  <a:pt x="17453" y="0"/>
                  <a:pt x="17182" y="0"/>
                </a:cubicBezTo>
                <a:lnTo>
                  <a:pt x="4418" y="0"/>
                </a:lnTo>
                <a:cubicBezTo>
                  <a:pt x="4147" y="0"/>
                  <a:pt x="3927" y="269"/>
                  <a:pt x="3927" y="600"/>
                </a:cubicBezTo>
                <a:cubicBezTo>
                  <a:pt x="3927" y="932"/>
                  <a:pt x="4147" y="1200"/>
                  <a:pt x="4418" y="12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39" name="Shape 2562">
            <a:extLst>
              <a:ext uri="{FF2B5EF4-FFF2-40B4-BE49-F238E27FC236}">
                <a16:creationId xmlns:a16="http://schemas.microsoft.com/office/drawing/2014/main" id="{93E6AD6F-14BA-939B-A6D3-0919790077A7}"/>
              </a:ext>
            </a:extLst>
          </p:cNvPr>
          <p:cNvSpPr/>
          <p:nvPr/>
        </p:nvSpPr>
        <p:spPr>
          <a:xfrm>
            <a:off x="6919950" y="432983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9"/>
                  <a:pt x="19636" y="20619"/>
                </a:cubicBezTo>
                <a:lnTo>
                  <a:pt x="1964" y="20619"/>
                </a:lnTo>
                <a:cubicBezTo>
                  <a:pt x="1421" y="20619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4294" y="17673"/>
                </a:moveTo>
                <a:lnTo>
                  <a:pt x="8376" y="10732"/>
                </a:lnTo>
                <a:lnTo>
                  <a:pt x="10838" y="14425"/>
                </a:lnTo>
                <a:cubicBezTo>
                  <a:pt x="10862" y="14484"/>
                  <a:pt x="10898" y="14536"/>
                  <a:pt x="10942" y="14581"/>
                </a:cubicBezTo>
                <a:lnTo>
                  <a:pt x="10944" y="14583"/>
                </a:lnTo>
                <a:cubicBezTo>
                  <a:pt x="11033" y="14673"/>
                  <a:pt x="11155" y="14727"/>
                  <a:pt x="11291" y="14727"/>
                </a:cubicBezTo>
                <a:cubicBezTo>
                  <a:pt x="11427" y="14727"/>
                  <a:pt x="11549" y="14673"/>
                  <a:pt x="11638" y="14583"/>
                </a:cubicBezTo>
                <a:lnTo>
                  <a:pt x="13686" y="12536"/>
                </a:lnTo>
                <a:lnTo>
                  <a:pt x="17242" y="17673"/>
                </a:lnTo>
                <a:cubicBezTo>
                  <a:pt x="17242" y="17673"/>
                  <a:pt x="4294" y="17673"/>
                  <a:pt x="4294" y="17673"/>
                </a:cubicBezTo>
                <a:close/>
                <a:moveTo>
                  <a:pt x="18620" y="17982"/>
                </a:moveTo>
                <a:lnTo>
                  <a:pt x="18617" y="17978"/>
                </a:lnTo>
                <a:cubicBezTo>
                  <a:pt x="18590" y="17913"/>
                  <a:pt x="18551" y="17858"/>
                  <a:pt x="18501" y="17810"/>
                </a:cubicBezTo>
                <a:lnTo>
                  <a:pt x="14201" y="11600"/>
                </a:lnTo>
                <a:lnTo>
                  <a:pt x="14200" y="11601"/>
                </a:lnTo>
                <a:cubicBezTo>
                  <a:pt x="14127" y="11420"/>
                  <a:pt x="13952" y="11291"/>
                  <a:pt x="13745" y="11291"/>
                </a:cubicBezTo>
                <a:cubicBezTo>
                  <a:pt x="13610" y="11291"/>
                  <a:pt x="13488" y="11346"/>
                  <a:pt x="13398" y="11435"/>
                </a:cubicBezTo>
                <a:lnTo>
                  <a:pt x="11360" y="13473"/>
                </a:lnTo>
                <a:lnTo>
                  <a:pt x="8798" y="9630"/>
                </a:lnTo>
                <a:cubicBezTo>
                  <a:pt x="8724" y="9453"/>
                  <a:pt x="8550" y="9327"/>
                  <a:pt x="8345" y="9327"/>
                </a:cubicBezTo>
                <a:cubicBezTo>
                  <a:pt x="8175" y="9327"/>
                  <a:pt x="8033" y="9420"/>
                  <a:pt x="7945" y="9551"/>
                </a:cubicBezTo>
                <a:lnTo>
                  <a:pt x="7937" y="9546"/>
                </a:lnTo>
                <a:lnTo>
                  <a:pt x="3028" y="17891"/>
                </a:lnTo>
                <a:lnTo>
                  <a:pt x="3036" y="17897"/>
                </a:lnTo>
                <a:cubicBezTo>
                  <a:pt x="2983" y="17974"/>
                  <a:pt x="2945" y="18063"/>
                  <a:pt x="2945" y="18164"/>
                </a:cubicBezTo>
                <a:cubicBezTo>
                  <a:pt x="2945" y="18435"/>
                  <a:pt x="3165" y="18655"/>
                  <a:pt x="3436" y="18655"/>
                </a:cubicBezTo>
                <a:lnTo>
                  <a:pt x="18164" y="18655"/>
                </a:lnTo>
                <a:cubicBezTo>
                  <a:pt x="18435" y="18655"/>
                  <a:pt x="18655" y="18435"/>
                  <a:pt x="18655" y="18164"/>
                </a:cubicBezTo>
                <a:cubicBezTo>
                  <a:pt x="18655" y="18099"/>
                  <a:pt x="18640" y="18039"/>
                  <a:pt x="18618" y="17983"/>
                </a:cubicBezTo>
                <a:cubicBezTo>
                  <a:pt x="18618" y="17983"/>
                  <a:pt x="18620" y="17982"/>
                  <a:pt x="18620" y="17982"/>
                </a:cubicBezTo>
                <a:close/>
                <a:moveTo>
                  <a:pt x="5400" y="3927"/>
                </a:moveTo>
                <a:cubicBezTo>
                  <a:pt x="6213" y="3927"/>
                  <a:pt x="6873" y="4587"/>
                  <a:pt x="6873" y="5400"/>
                </a:cubicBezTo>
                <a:cubicBezTo>
                  <a:pt x="6873" y="6214"/>
                  <a:pt x="6213" y="6873"/>
                  <a:pt x="5400" y="6873"/>
                </a:cubicBezTo>
                <a:cubicBezTo>
                  <a:pt x="4587" y="6873"/>
                  <a:pt x="3927" y="6214"/>
                  <a:pt x="3927" y="5400"/>
                </a:cubicBezTo>
                <a:cubicBezTo>
                  <a:pt x="3927" y="4587"/>
                  <a:pt x="4587" y="3927"/>
                  <a:pt x="5400" y="3927"/>
                </a:cubicBezTo>
                <a:moveTo>
                  <a:pt x="5400" y="7855"/>
                </a:moveTo>
                <a:cubicBezTo>
                  <a:pt x="6756" y="7855"/>
                  <a:pt x="7855" y="6756"/>
                  <a:pt x="7855" y="5400"/>
                </a:cubicBezTo>
                <a:cubicBezTo>
                  <a:pt x="7855" y="4045"/>
                  <a:pt x="6756" y="2945"/>
                  <a:pt x="5400" y="2945"/>
                </a:cubicBezTo>
                <a:cubicBezTo>
                  <a:pt x="4044" y="2945"/>
                  <a:pt x="2945" y="4045"/>
                  <a:pt x="2945" y="5400"/>
                </a:cubicBezTo>
                <a:cubicBezTo>
                  <a:pt x="2945" y="6756"/>
                  <a:pt x="4044" y="7855"/>
                  <a:pt x="5400" y="785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40" name="Shape 2563">
            <a:extLst>
              <a:ext uri="{FF2B5EF4-FFF2-40B4-BE49-F238E27FC236}">
                <a16:creationId xmlns:a16="http://schemas.microsoft.com/office/drawing/2014/main" id="{9E783076-A0EA-5F47-7BBD-564DD53F5F7A}"/>
              </a:ext>
            </a:extLst>
          </p:cNvPr>
          <p:cNvSpPr/>
          <p:nvPr/>
        </p:nvSpPr>
        <p:spPr>
          <a:xfrm>
            <a:off x="7720050" y="432983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90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4354" y="17673"/>
                </a:moveTo>
                <a:lnTo>
                  <a:pt x="7369" y="13149"/>
                </a:lnTo>
                <a:lnTo>
                  <a:pt x="8875" y="15407"/>
                </a:lnTo>
                <a:cubicBezTo>
                  <a:pt x="8949" y="15584"/>
                  <a:pt x="9123" y="15709"/>
                  <a:pt x="9327" y="15709"/>
                </a:cubicBezTo>
                <a:cubicBezTo>
                  <a:pt x="9463" y="15709"/>
                  <a:pt x="9586" y="15655"/>
                  <a:pt x="9674" y="15565"/>
                </a:cubicBezTo>
                <a:lnTo>
                  <a:pt x="11198" y="14042"/>
                </a:lnTo>
                <a:lnTo>
                  <a:pt x="13376" y="17673"/>
                </a:lnTo>
                <a:cubicBezTo>
                  <a:pt x="13376" y="17673"/>
                  <a:pt x="4354" y="17673"/>
                  <a:pt x="4354" y="17673"/>
                </a:cubicBezTo>
                <a:close/>
                <a:moveTo>
                  <a:pt x="14692" y="17982"/>
                </a:moveTo>
                <a:lnTo>
                  <a:pt x="14690" y="17977"/>
                </a:lnTo>
                <a:cubicBezTo>
                  <a:pt x="14685" y="17967"/>
                  <a:pt x="14677" y="17959"/>
                  <a:pt x="14673" y="17949"/>
                </a:cubicBezTo>
                <a:lnTo>
                  <a:pt x="11747" y="13073"/>
                </a:lnTo>
                <a:lnTo>
                  <a:pt x="11745" y="13073"/>
                </a:lnTo>
                <a:cubicBezTo>
                  <a:pt x="11673" y="12892"/>
                  <a:pt x="11498" y="12764"/>
                  <a:pt x="11291" y="12764"/>
                </a:cubicBezTo>
                <a:cubicBezTo>
                  <a:pt x="11155" y="12764"/>
                  <a:pt x="11033" y="12819"/>
                  <a:pt x="10944" y="12908"/>
                </a:cubicBezTo>
                <a:lnTo>
                  <a:pt x="9397" y="14454"/>
                </a:lnTo>
                <a:lnTo>
                  <a:pt x="7816" y="12084"/>
                </a:lnTo>
                <a:cubicBezTo>
                  <a:pt x="7742" y="11907"/>
                  <a:pt x="7568" y="11782"/>
                  <a:pt x="7364" y="11782"/>
                </a:cubicBezTo>
                <a:cubicBezTo>
                  <a:pt x="7193" y="11782"/>
                  <a:pt x="7051" y="11874"/>
                  <a:pt x="6963" y="12006"/>
                </a:cubicBezTo>
                <a:lnTo>
                  <a:pt x="6955" y="12000"/>
                </a:lnTo>
                <a:lnTo>
                  <a:pt x="3028" y="17891"/>
                </a:lnTo>
                <a:lnTo>
                  <a:pt x="3036" y="17897"/>
                </a:lnTo>
                <a:cubicBezTo>
                  <a:pt x="2983" y="17974"/>
                  <a:pt x="2945" y="18063"/>
                  <a:pt x="2945" y="18164"/>
                </a:cubicBezTo>
                <a:cubicBezTo>
                  <a:pt x="2945" y="18435"/>
                  <a:pt x="3165" y="18655"/>
                  <a:pt x="3436" y="18655"/>
                </a:cubicBezTo>
                <a:lnTo>
                  <a:pt x="14236" y="18655"/>
                </a:lnTo>
                <a:cubicBezTo>
                  <a:pt x="14508" y="18655"/>
                  <a:pt x="14727" y="18435"/>
                  <a:pt x="14727" y="18164"/>
                </a:cubicBezTo>
                <a:cubicBezTo>
                  <a:pt x="14727" y="18099"/>
                  <a:pt x="14713" y="18039"/>
                  <a:pt x="14691" y="17983"/>
                </a:cubicBezTo>
                <a:cubicBezTo>
                  <a:pt x="14691" y="17983"/>
                  <a:pt x="14692" y="17982"/>
                  <a:pt x="14692" y="17982"/>
                </a:cubicBezTo>
                <a:close/>
                <a:moveTo>
                  <a:pt x="4909" y="7855"/>
                </a:moveTo>
                <a:cubicBezTo>
                  <a:pt x="5451" y="7855"/>
                  <a:pt x="5891" y="8295"/>
                  <a:pt x="5891" y="8836"/>
                </a:cubicBezTo>
                <a:cubicBezTo>
                  <a:pt x="5891" y="9379"/>
                  <a:pt x="5451" y="9818"/>
                  <a:pt x="4909" y="9818"/>
                </a:cubicBezTo>
                <a:cubicBezTo>
                  <a:pt x="4367" y="9818"/>
                  <a:pt x="3927" y="9379"/>
                  <a:pt x="3927" y="8836"/>
                </a:cubicBezTo>
                <a:cubicBezTo>
                  <a:pt x="3927" y="8295"/>
                  <a:pt x="4367" y="7855"/>
                  <a:pt x="4909" y="7855"/>
                </a:cubicBezTo>
                <a:moveTo>
                  <a:pt x="4909" y="10800"/>
                </a:moveTo>
                <a:cubicBezTo>
                  <a:pt x="5994" y="10800"/>
                  <a:pt x="6873" y="9921"/>
                  <a:pt x="6873" y="8836"/>
                </a:cubicBezTo>
                <a:cubicBezTo>
                  <a:pt x="6873" y="7752"/>
                  <a:pt x="5994" y="6873"/>
                  <a:pt x="4909" y="6873"/>
                </a:cubicBezTo>
                <a:cubicBezTo>
                  <a:pt x="3825" y="6873"/>
                  <a:pt x="2945" y="7752"/>
                  <a:pt x="2945" y="8836"/>
                </a:cubicBezTo>
                <a:cubicBezTo>
                  <a:pt x="2945" y="9921"/>
                  <a:pt x="3825" y="10800"/>
                  <a:pt x="4909" y="10800"/>
                </a:cubicBezTo>
                <a:moveTo>
                  <a:pt x="16691" y="19636"/>
                </a:moveTo>
                <a:cubicBezTo>
                  <a:pt x="16691" y="20179"/>
                  <a:pt x="16251" y="20619"/>
                  <a:pt x="15709" y="20619"/>
                </a:cubicBezTo>
                <a:lnTo>
                  <a:pt x="1964" y="20619"/>
                </a:lnTo>
                <a:cubicBezTo>
                  <a:pt x="1422" y="20619"/>
                  <a:pt x="982" y="20179"/>
                  <a:pt x="982" y="19636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19636"/>
                  <a:pt x="16691" y="19636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41" name="Shape 2564">
            <a:extLst>
              <a:ext uri="{FF2B5EF4-FFF2-40B4-BE49-F238E27FC236}">
                <a16:creationId xmlns:a16="http://schemas.microsoft.com/office/drawing/2014/main" id="{42E4B98E-81D4-AFDD-FA8B-7C99B1718889}"/>
              </a:ext>
            </a:extLst>
          </p:cNvPr>
          <p:cNvSpPr/>
          <p:nvPr/>
        </p:nvSpPr>
        <p:spPr>
          <a:xfrm>
            <a:off x="8520150" y="432983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18" y="10800"/>
                </a:moveTo>
                <a:lnTo>
                  <a:pt x="11782" y="10800"/>
                </a:lnTo>
                <a:lnTo>
                  <a:pt x="11782" y="12764"/>
                </a:lnTo>
                <a:lnTo>
                  <a:pt x="9818" y="12764"/>
                </a:lnTo>
                <a:cubicBezTo>
                  <a:pt x="9818" y="12764"/>
                  <a:pt x="9818" y="10800"/>
                  <a:pt x="9818" y="10800"/>
                </a:cubicBezTo>
                <a:close/>
                <a:moveTo>
                  <a:pt x="9327" y="13745"/>
                </a:moveTo>
                <a:lnTo>
                  <a:pt x="12273" y="13745"/>
                </a:lnTo>
                <a:cubicBezTo>
                  <a:pt x="12544" y="13745"/>
                  <a:pt x="12764" y="13526"/>
                  <a:pt x="12764" y="13255"/>
                </a:cubicBezTo>
                <a:lnTo>
                  <a:pt x="12764" y="10309"/>
                </a:lnTo>
                <a:cubicBezTo>
                  <a:pt x="12764" y="10038"/>
                  <a:pt x="12544" y="9818"/>
                  <a:pt x="12273" y="9818"/>
                </a:cubicBezTo>
                <a:lnTo>
                  <a:pt x="9327" y="9818"/>
                </a:lnTo>
                <a:cubicBezTo>
                  <a:pt x="9056" y="9818"/>
                  <a:pt x="8836" y="10038"/>
                  <a:pt x="8836" y="10309"/>
                </a:cubicBezTo>
                <a:lnTo>
                  <a:pt x="8836" y="13255"/>
                </a:lnTo>
                <a:cubicBezTo>
                  <a:pt x="8836" y="13526"/>
                  <a:pt x="9056" y="13745"/>
                  <a:pt x="9327" y="13745"/>
                </a:cubicBezTo>
                <a:moveTo>
                  <a:pt x="14727" y="15709"/>
                </a:moveTo>
                <a:lnTo>
                  <a:pt x="16691" y="15709"/>
                </a:lnTo>
                <a:lnTo>
                  <a:pt x="16691" y="17673"/>
                </a:lnTo>
                <a:lnTo>
                  <a:pt x="14727" y="17673"/>
                </a:lnTo>
                <a:cubicBezTo>
                  <a:pt x="14727" y="17673"/>
                  <a:pt x="14727" y="15709"/>
                  <a:pt x="14727" y="15709"/>
                </a:cubicBezTo>
                <a:close/>
                <a:moveTo>
                  <a:pt x="14236" y="18655"/>
                </a:moveTo>
                <a:lnTo>
                  <a:pt x="17182" y="18655"/>
                </a:lnTo>
                <a:cubicBezTo>
                  <a:pt x="17453" y="18655"/>
                  <a:pt x="17673" y="18435"/>
                  <a:pt x="17673" y="18164"/>
                </a:cubicBezTo>
                <a:lnTo>
                  <a:pt x="17673" y="15218"/>
                </a:lnTo>
                <a:cubicBezTo>
                  <a:pt x="17673" y="14947"/>
                  <a:pt x="17453" y="14727"/>
                  <a:pt x="17182" y="14727"/>
                </a:cubicBezTo>
                <a:lnTo>
                  <a:pt x="14236" y="14727"/>
                </a:lnTo>
                <a:cubicBezTo>
                  <a:pt x="13965" y="14727"/>
                  <a:pt x="13745" y="14947"/>
                  <a:pt x="13745" y="15218"/>
                </a:cubicBezTo>
                <a:lnTo>
                  <a:pt x="13745" y="18164"/>
                </a:lnTo>
                <a:cubicBezTo>
                  <a:pt x="13745" y="18435"/>
                  <a:pt x="13965" y="18655"/>
                  <a:pt x="14236" y="18655"/>
                </a:cubicBezTo>
                <a:moveTo>
                  <a:pt x="9818" y="5891"/>
                </a:moveTo>
                <a:lnTo>
                  <a:pt x="11782" y="5891"/>
                </a:lnTo>
                <a:lnTo>
                  <a:pt x="11782" y="7855"/>
                </a:lnTo>
                <a:lnTo>
                  <a:pt x="9818" y="7855"/>
                </a:lnTo>
                <a:cubicBezTo>
                  <a:pt x="9818" y="7855"/>
                  <a:pt x="9818" y="5891"/>
                  <a:pt x="9818" y="5891"/>
                </a:cubicBezTo>
                <a:close/>
                <a:moveTo>
                  <a:pt x="9327" y="8836"/>
                </a:moveTo>
                <a:lnTo>
                  <a:pt x="12273" y="8836"/>
                </a:lnTo>
                <a:cubicBezTo>
                  <a:pt x="12544" y="8836"/>
                  <a:pt x="12764" y="8617"/>
                  <a:pt x="12764" y="8345"/>
                </a:cubicBezTo>
                <a:lnTo>
                  <a:pt x="12764" y="5400"/>
                </a:lnTo>
                <a:cubicBezTo>
                  <a:pt x="12764" y="5129"/>
                  <a:pt x="12544" y="4909"/>
                  <a:pt x="12273" y="4909"/>
                </a:cubicBezTo>
                <a:lnTo>
                  <a:pt x="9327" y="4909"/>
                </a:lnTo>
                <a:cubicBezTo>
                  <a:pt x="9056" y="4909"/>
                  <a:pt x="8836" y="5129"/>
                  <a:pt x="8836" y="5400"/>
                </a:cubicBezTo>
                <a:lnTo>
                  <a:pt x="8836" y="8345"/>
                </a:lnTo>
                <a:cubicBezTo>
                  <a:pt x="8836" y="8617"/>
                  <a:pt x="9056" y="8836"/>
                  <a:pt x="9327" y="8836"/>
                </a:cubicBezTo>
                <a:moveTo>
                  <a:pt x="4909" y="15709"/>
                </a:moveTo>
                <a:lnTo>
                  <a:pt x="6873" y="15709"/>
                </a:lnTo>
                <a:lnTo>
                  <a:pt x="6873" y="17673"/>
                </a:lnTo>
                <a:lnTo>
                  <a:pt x="4909" y="17673"/>
                </a:lnTo>
                <a:cubicBezTo>
                  <a:pt x="4909" y="17673"/>
                  <a:pt x="4909" y="15709"/>
                  <a:pt x="4909" y="15709"/>
                </a:cubicBezTo>
                <a:close/>
                <a:moveTo>
                  <a:pt x="4418" y="18655"/>
                </a:moveTo>
                <a:lnTo>
                  <a:pt x="7364" y="18655"/>
                </a:lnTo>
                <a:cubicBezTo>
                  <a:pt x="7635" y="18655"/>
                  <a:pt x="7855" y="18435"/>
                  <a:pt x="7855" y="18164"/>
                </a:cubicBezTo>
                <a:lnTo>
                  <a:pt x="7855" y="15218"/>
                </a:lnTo>
                <a:cubicBezTo>
                  <a:pt x="7855" y="14947"/>
                  <a:pt x="7635" y="14727"/>
                  <a:pt x="7364" y="14727"/>
                </a:cubicBezTo>
                <a:lnTo>
                  <a:pt x="4418" y="14727"/>
                </a:lnTo>
                <a:cubicBezTo>
                  <a:pt x="4147" y="14727"/>
                  <a:pt x="3927" y="14947"/>
                  <a:pt x="3927" y="15218"/>
                </a:cubicBezTo>
                <a:lnTo>
                  <a:pt x="3927" y="18164"/>
                </a:lnTo>
                <a:cubicBezTo>
                  <a:pt x="3927" y="18435"/>
                  <a:pt x="4147" y="18655"/>
                  <a:pt x="4418" y="18655"/>
                </a:cubicBezTo>
                <a:moveTo>
                  <a:pt x="14727" y="10800"/>
                </a:moveTo>
                <a:lnTo>
                  <a:pt x="16691" y="10800"/>
                </a:lnTo>
                <a:lnTo>
                  <a:pt x="16691" y="12764"/>
                </a:lnTo>
                <a:lnTo>
                  <a:pt x="14727" y="12764"/>
                </a:lnTo>
                <a:cubicBezTo>
                  <a:pt x="14727" y="12764"/>
                  <a:pt x="14727" y="10800"/>
                  <a:pt x="14727" y="10800"/>
                </a:cubicBezTo>
                <a:close/>
                <a:moveTo>
                  <a:pt x="14236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lnTo>
                  <a:pt x="17673" y="10309"/>
                </a:lnTo>
                <a:cubicBezTo>
                  <a:pt x="17673" y="10038"/>
                  <a:pt x="17453" y="9818"/>
                  <a:pt x="17182" y="9818"/>
                </a:cubicBezTo>
                <a:lnTo>
                  <a:pt x="14236" y="9818"/>
                </a:lnTo>
                <a:cubicBezTo>
                  <a:pt x="13965" y="9818"/>
                  <a:pt x="13745" y="10038"/>
                  <a:pt x="13745" y="10309"/>
                </a:cubicBezTo>
                <a:lnTo>
                  <a:pt x="13745" y="13255"/>
                </a:lnTo>
                <a:cubicBezTo>
                  <a:pt x="13745" y="13526"/>
                  <a:pt x="13965" y="13745"/>
                  <a:pt x="14236" y="13745"/>
                </a:cubicBezTo>
                <a:moveTo>
                  <a:pt x="4909" y="10800"/>
                </a:moveTo>
                <a:lnTo>
                  <a:pt x="6873" y="10800"/>
                </a:lnTo>
                <a:lnTo>
                  <a:pt x="6873" y="12764"/>
                </a:lnTo>
                <a:lnTo>
                  <a:pt x="4909" y="12764"/>
                </a:lnTo>
                <a:cubicBezTo>
                  <a:pt x="4909" y="12764"/>
                  <a:pt x="4909" y="10800"/>
                  <a:pt x="4909" y="10800"/>
                </a:cubicBezTo>
                <a:close/>
                <a:moveTo>
                  <a:pt x="4418" y="13745"/>
                </a:moveTo>
                <a:lnTo>
                  <a:pt x="7364" y="13745"/>
                </a:lnTo>
                <a:cubicBezTo>
                  <a:pt x="7635" y="13745"/>
                  <a:pt x="7855" y="13526"/>
                  <a:pt x="7855" y="13255"/>
                </a:cubicBezTo>
                <a:lnTo>
                  <a:pt x="7855" y="10309"/>
                </a:lnTo>
                <a:cubicBezTo>
                  <a:pt x="7855" y="10038"/>
                  <a:pt x="7635" y="9818"/>
                  <a:pt x="7364" y="9818"/>
                </a:cubicBezTo>
                <a:lnTo>
                  <a:pt x="4418" y="9818"/>
                </a:lnTo>
                <a:cubicBezTo>
                  <a:pt x="4147" y="9818"/>
                  <a:pt x="3927" y="10038"/>
                  <a:pt x="3927" y="10309"/>
                </a:cubicBezTo>
                <a:lnTo>
                  <a:pt x="3927" y="13255"/>
                </a:lnTo>
                <a:cubicBezTo>
                  <a:pt x="3927" y="13526"/>
                  <a:pt x="4147" y="13745"/>
                  <a:pt x="4418" y="13745"/>
                </a:cubicBezTo>
                <a:moveTo>
                  <a:pt x="4909" y="5891"/>
                </a:moveTo>
                <a:lnTo>
                  <a:pt x="6873" y="5891"/>
                </a:lnTo>
                <a:lnTo>
                  <a:pt x="6873" y="7855"/>
                </a:lnTo>
                <a:lnTo>
                  <a:pt x="4909" y="7855"/>
                </a:lnTo>
                <a:cubicBezTo>
                  <a:pt x="4909" y="7855"/>
                  <a:pt x="4909" y="5891"/>
                  <a:pt x="4909" y="5891"/>
                </a:cubicBezTo>
                <a:close/>
                <a:moveTo>
                  <a:pt x="4418" y="8836"/>
                </a:moveTo>
                <a:lnTo>
                  <a:pt x="7364" y="8836"/>
                </a:lnTo>
                <a:cubicBezTo>
                  <a:pt x="7635" y="8836"/>
                  <a:pt x="7855" y="8617"/>
                  <a:pt x="7855" y="8345"/>
                </a:cubicBezTo>
                <a:lnTo>
                  <a:pt x="7855" y="5400"/>
                </a:lnTo>
                <a:cubicBezTo>
                  <a:pt x="7855" y="5129"/>
                  <a:pt x="7635" y="4909"/>
                  <a:pt x="7364" y="4909"/>
                </a:cubicBezTo>
                <a:lnTo>
                  <a:pt x="4418" y="4909"/>
                </a:lnTo>
                <a:cubicBezTo>
                  <a:pt x="4147" y="4909"/>
                  <a:pt x="3927" y="5129"/>
                  <a:pt x="3927" y="5400"/>
                </a:cubicBezTo>
                <a:lnTo>
                  <a:pt x="3927" y="8345"/>
                </a:lnTo>
                <a:cubicBezTo>
                  <a:pt x="3927" y="8617"/>
                  <a:pt x="4147" y="8836"/>
                  <a:pt x="4418" y="8836"/>
                </a:cubicBezTo>
                <a:moveTo>
                  <a:pt x="14727" y="5891"/>
                </a:moveTo>
                <a:lnTo>
                  <a:pt x="16691" y="5891"/>
                </a:lnTo>
                <a:lnTo>
                  <a:pt x="16691" y="7855"/>
                </a:lnTo>
                <a:lnTo>
                  <a:pt x="14727" y="7855"/>
                </a:lnTo>
                <a:cubicBezTo>
                  <a:pt x="14727" y="7855"/>
                  <a:pt x="14727" y="5891"/>
                  <a:pt x="14727" y="5891"/>
                </a:cubicBezTo>
                <a:close/>
                <a:moveTo>
                  <a:pt x="14236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lnTo>
                  <a:pt x="17673" y="5400"/>
                </a:lnTo>
                <a:cubicBezTo>
                  <a:pt x="17673" y="5129"/>
                  <a:pt x="17453" y="4909"/>
                  <a:pt x="17182" y="4909"/>
                </a:cubicBezTo>
                <a:lnTo>
                  <a:pt x="14236" y="4909"/>
                </a:lnTo>
                <a:cubicBezTo>
                  <a:pt x="13965" y="4909"/>
                  <a:pt x="13745" y="5129"/>
                  <a:pt x="13745" y="5400"/>
                </a:cubicBezTo>
                <a:lnTo>
                  <a:pt x="13745" y="8345"/>
                </a:lnTo>
                <a:cubicBezTo>
                  <a:pt x="13745" y="8617"/>
                  <a:pt x="13965" y="8836"/>
                  <a:pt x="14236" y="8836"/>
                </a:cubicBezTo>
                <a:moveTo>
                  <a:pt x="19636" y="1964"/>
                </a:moveTo>
                <a:lnTo>
                  <a:pt x="1964" y="1964"/>
                </a:lnTo>
                <a:lnTo>
                  <a:pt x="1964" y="982"/>
                </a:lnTo>
                <a:lnTo>
                  <a:pt x="19636" y="982"/>
                </a:lnTo>
                <a:cubicBezTo>
                  <a:pt x="19636" y="982"/>
                  <a:pt x="19636" y="1964"/>
                  <a:pt x="19636" y="1964"/>
                </a:cubicBezTo>
                <a:close/>
                <a:moveTo>
                  <a:pt x="19636" y="20618"/>
                </a:moveTo>
                <a:lnTo>
                  <a:pt x="12764" y="20618"/>
                </a:lnTo>
                <a:lnTo>
                  <a:pt x="12764" y="15218"/>
                </a:lnTo>
                <a:cubicBezTo>
                  <a:pt x="12764" y="14947"/>
                  <a:pt x="12544" y="14727"/>
                  <a:pt x="12273" y="14727"/>
                </a:cubicBezTo>
                <a:lnTo>
                  <a:pt x="9327" y="14727"/>
                </a:lnTo>
                <a:cubicBezTo>
                  <a:pt x="9056" y="14727"/>
                  <a:pt x="8836" y="14947"/>
                  <a:pt x="8836" y="15218"/>
                </a:cubicBezTo>
                <a:lnTo>
                  <a:pt x="8836" y="20618"/>
                </a:lnTo>
                <a:lnTo>
                  <a:pt x="1964" y="20618"/>
                </a:lnTo>
                <a:lnTo>
                  <a:pt x="1964" y="2945"/>
                </a:lnTo>
                <a:lnTo>
                  <a:pt x="19636" y="2945"/>
                </a:lnTo>
                <a:cubicBezTo>
                  <a:pt x="19636" y="2945"/>
                  <a:pt x="19636" y="20618"/>
                  <a:pt x="19636" y="20618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5709"/>
                </a:lnTo>
                <a:lnTo>
                  <a:pt x="11782" y="15709"/>
                </a:lnTo>
                <a:cubicBezTo>
                  <a:pt x="11782" y="15709"/>
                  <a:pt x="11782" y="20618"/>
                  <a:pt x="11782" y="20618"/>
                </a:cubicBezTo>
                <a:close/>
                <a:moveTo>
                  <a:pt x="21109" y="1964"/>
                </a:moveTo>
                <a:lnTo>
                  <a:pt x="20618" y="1964"/>
                </a:lnTo>
                <a:lnTo>
                  <a:pt x="20618" y="491"/>
                </a:lnTo>
                <a:cubicBezTo>
                  <a:pt x="20618" y="220"/>
                  <a:pt x="20399" y="0"/>
                  <a:pt x="20127" y="0"/>
                </a:cubicBezTo>
                <a:lnTo>
                  <a:pt x="1473" y="0"/>
                </a:lnTo>
                <a:cubicBezTo>
                  <a:pt x="1201" y="0"/>
                  <a:pt x="982" y="220"/>
                  <a:pt x="982" y="491"/>
                </a:cubicBezTo>
                <a:lnTo>
                  <a:pt x="982" y="1964"/>
                </a:lnTo>
                <a:lnTo>
                  <a:pt x="491" y="1964"/>
                </a:lnTo>
                <a:cubicBezTo>
                  <a:pt x="220" y="1964"/>
                  <a:pt x="0" y="2184"/>
                  <a:pt x="0" y="2455"/>
                </a:cubicBezTo>
                <a:cubicBezTo>
                  <a:pt x="0" y="2726"/>
                  <a:pt x="220" y="2945"/>
                  <a:pt x="491" y="2945"/>
                </a:cubicBezTo>
                <a:lnTo>
                  <a:pt x="982" y="2945"/>
                </a:lnTo>
                <a:lnTo>
                  <a:pt x="982" y="21109"/>
                </a:lnTo>
                <a:cubicBezTo>
                  <a:pt x="982" y="21381"/>
                  <a:pt x="1201" y="21600"/>
                  <a:pt x="1473" y="21600"/>
                </a:cubicBezTo>
                <a:lnTo>
                  <a:pt x="20127" y="21600"/>
                </a:lnTo>
                <a:cubicBezTo>
                  <a:pt x="20399" y="21600"/>
                  <a:pt x="20618" y="21381"/>
                  <a:pt x="20618" y="21109"/>
                </a:cubicBezTo>
                <a:lnTo>
                  <a:pt x="20618" y="2945"/>
                </a:lnTo>
                <a:lnTo>
                  <a:pt x="21109" y="2945"/>
                </a:lnTo>
                <a:cubicBezTo>
                  <a:pt x="21380" y="2945"/>
                  <a:pt x="21600" y="2726"/>
                  <a:pt x="21600" y="2455"/>
                </a:cubicBezTo>
                <a:cubicBezTo>
                  <a:pt x="21600" y="2184"/>
                  <a:pt x="21380" y="1964"/>
                  <a:pt x="21109" y="196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42" name="Shape 2565">
            <a:extLst>
              <a:ext uri="{FF2B5EF4-FFF2-40B4-BE49-F238E27FC236}">
                <a16:creationId xmlns:a16="http://schemas.microsoft.com/office/drawing/2014/main" id="{7B17B092-128E-C012-7A08-2891FAA5E8C3}"/>
              </a:ext>
            </a:extLst>
          </p:cNvPr>
          <p:cNvSpPr/>
          <p:nvPr/>
        </p:nvSpPr>
        <p:spPr>
          <a:xfrm>
            <a:off x="714375" y="5167944"/>
            <a:ext cx="419100" cy="3428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8400"/>
                </a:moveTo>
                <a:lnTo>
                  <a:pt x="13745" y="8400"/>
                </a:lnTo>
                <a:lnTo>
                  <a:pt x="13745" y="9600"/>
                </a:lnTo>
                <a:lnTo>
                  <a:pt x="7855" y="9600"/>
                </a:lnTo>
                <a:cubicBezTo>
                  <a:pt x="7855" y="9600"/>
                  <a:pt x="7855" y="8400"/>
                  <a:pt x="7855" y="8400"/>
                </a:cubicBezTo>
                <a:close/>
                <a:moveTo>
                  <a:pt x="7855" y="10800"/>
                </a:moveTo>
                <a:lnTo>
                  <a:pt x="13745" y="10800"/>
                </a:lnTo>
                <a:cubicBezTo>
                  <a:pt x="14287" y="10800"/>
                  <a:pt x="14727" y="10262"/>
                  <a:pt x="14727" y="9600"/>
                </a:cubicBezTo>
                <a:lnTo>
                  <a:pt x="14727" y="8400"/>
                </a:lnTo>
                <a:cubicBezTo>
                  <a:pt x="14727" y="7737"/>
                  <a:pt x="14287" y="7200"/>
                  <a:pt x="13745" y="7200"/>
                </a:cubicBezTo>
                <a:lnTo>
                  <a:pt x="7855" y="7200"/>
                </a:lnTo>
                <a:cubicBezTo>
                  <a:pt x="7313" y="7200"/>
                  <a:pt x="6873" y="7737"/>
                  <a:pt x="6873" y="8400"/>
                </a:cubicBezTo>
                <a:lnTo>
                  <a:pt x="6873" y="9600"/>
                </a:lnTo>
                <a:cubicBezTo>
                  <a:pt x="6873" y="10262"/>
                  <a:pt x="7313" y="10800"/>
                  <a:pt x="7855" y="10800"/>
                </a:cubicBezTo>
                <a:moveTo>
                  <a:pt x="20618" y="3600"/>
                </a:moveTo>
                <a:lnTo>
                  <a:pt x="982" y="36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3600"/>
                  <a:pt x="20618" y="3600"/>
                </a:cubicBezTo>
                <a:close/>
                <a:moveTo>
                  <a:pt x="18655" y="20399"/>
                </a:moveTo>
                <a:lnTo>
                  <a:pt x="2945" y="20399"/>
                </a:lnTo>
                <a:lnTo>
                  <a:pt x="2945" y="4800"/>
                </a:lnTo>
                <a:lnTo>
                  <a:pt x="18655" y="4800"/>
                </a:lnTo>
                <a:cubicBezTo>
                  <a:pt x="18655" y="4800"/>
                  <a:pt x="18655" y="20399"/>
                  <a:pt x="18655" y="2039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3600"/>
                </a:lnTo>
                <a:cubicBezTo>
                  <a:pt x="0" y="4263"/>
                  <a:pt x="440" y="4800"/>
                  <a:pt x="982" y="4800"/>
                </a:cubicBezTo>
                <a:lnTo>
                  <a:pt x="1964" y="4800"/>
                </a:lnTo>
                <a:lnTo>
                  <a:pt x="1964" y="20399"/>
                </a:lnTo>
                <a:cubicBezTo>
                  <a:pt x="1964" y="21062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062"/>
                  <a:pt x="19636" y="20399"/>
                </a:cubicBezTo>
                <a:lnTo>
                  <a:pt x="19636" y="4800"/>
                </a:lnTo>
                <a:lnTo>
                  <a:pt x="20618" y="4800"/>
                </a:lnTo>
                <a:cubicBezTo>
                  <a:pt x="21160" y="4800"/>
                  <a:pt x="21600" y="4263"/>
                  <a:pt x="21600" y="3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43" name="Shape 2566">
            <a:extLst>
              <a:ext uri="{FF2B5EF4-FFF2-40B4-BE49-F238E27FC236}">
                <a16:creationId xmlns:a16="http://schemas.microsoft.com/office/drawing/2014/main" id="{E00A5561-C0A7-DA97-0980-D317A185E6A0}"/>
              </a:ext>
            </a:extLst>
          </p:cNvPr>
          <p:cNvSpPr/>
          <p:nvPr/>
        </p:nvSpPr>
        <p:spPr>
          <a:xfrm>
            <a:off x="2119350" y="5167944"/>
            <a:ext cx="419100" cy="3428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2000"/>
                </a:moveTo>
                <a:cubicBezTo>
                  <a:pt x="6653" y="12000"/>
                  <a:pt x="6873" y="12268"/>
                  <a:pt x="6873" y="12599"/>
                </a:cubicBezTo>
                <a:cubicBezTo>
                  <a:pt x="6873" y="12931"/>
                  <a:pt x="6653" y="13199"/>
                  <a:pt x="6382" y="13199"/>
                </a:cubicBezTo>
                <a:cubicBezTo>
                  <a:pt x="6111" y="13199"/>
                  <a:pt x="5891" y="12931"/>
                  <a:pt x="5891" y="12599"/>
                </a:cubicBezTo>
                <a:cubicBezTo>
                  <a:pt x="5891" y="12268"/>
                  <a:pt x="6111" y="12000"/>
                  <a:pt x="6382" y="12000"/>
                </a:cubicBezTo>
                <a:moveTo>
                  <a:pt x="6382" y="14399"/>
                </a:moveTo>
                <a:cubicBezTo>
                  <a:pt x="7195" y="14399"/>
                  <a:pt x="7855" y="13594"/>
                  <a:pt x="7855" y="12599"/>
                </a:cubicBezTo>
                <a:cubicBezTo>
                  <a:pt x="7855" y="11606"/>
                  <a:pt x="7195" y="10800"/>
                  <a:pt x="6382" y="10800"/>
                </a:cubicBezTo>
                <a:cubicBezTo>
                  <a:pt x="5568" y="10800"/>
                  <a:pt x="4909" y="11606"/>
                  <a:pt x="4909" y="12599"/>
                </a:cubicBezTo>
                <a:cubicBezTo>
                  <a:pt x="4909" y="13594"/>
                  <a:pt x="5568" y="14399"/>
                  <a:pt x="6382" y="14399"/>
                </a:cubicBezTo>
                <a:moveTo>
                  <a:pt x="20618" y="3600"/>
                </a:moveTo>
                <a:lnTo>
                  <a:pt x="982" y="36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3600"/>
                  <a:pt x="20618" y="3600"/>
                </a:cubicBezTo>
                <a:close/>
                <a:moveTo>
                  <a:pt x="18655" y="20399"/>
                </a:moveTo>
                <a:lnTo>
                  <a:pt x="2945" y="20399"/>
                </a:lnTo>
                <a:lnTo>
                  <a:pt x="2945" y="4800"/>
                </a:lnTo>
                <a:lnTo>
                  <a:pt x="18655" y="4800"/>
                </a:lnTo>
                <a:cubicBezTo>
                  <a:pt x="18655" y="4800"/>
                  <a:pt x="18655" y="20399"/>
                  <a:pt x="18655" y="2039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3600"/>
                </a:lnTo>
                <a:cubicBezTo>
                  <a:pt x="0" y="4263"/>
                  <a:pt x="440" y="4800"/>
                  <a:pt x="982" y="4800"/>
                </a:cubicBezTo>
                <a:lnTo>
                  <a:pt x="1964" y="4800"/>
                </a:lnTo>
                <a:lnTo>
                  <a:pt x="1964" y="20399"/>
                </a:lnTo>
                <a:cubicBezTo>
                  <a:pt x="1964" y="21062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062"/>
                  <a:pt x="19636" y="20399"/>
                </a:cubicBezTo>
                <a:lnTo>
                  <a:pt x="19636" y="4800"/>
                </a:lnTo>
                <a:lnTo>
                  <a:pt x="20618" y="4800"/>
                </a:lnTo>
                <a:cubicBezTo>
                  <a:pt x="21160" y="4800"/>
                  <a:pt x="21600" y="4263"/>
                  <a:pt x="21600" y="3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10800" y="12000"/>
                </a:moveTo>
                <a:cubicBezTo>
                  <a:pt x="11071" y="12000"/>
                  <a:pt x="11291" y="12268"/>
                  <a:pt x="11291" y="12599"/>
                </a:cubicBezTo>
                <a:cubicBezTo>
                  <a:pt x="11291" y="12931"/>
                  <a:pt x="11071" y="13199"/>
                  <a:pt x="10800" y="13199"/>
                </a:cubicBezTo>
                <a:cubicBezTo>
                  <a:pt x="10529" y="13199"/>
                  <a:pt x="10309" y="12931"/>
                  <a:pt x="10309" y="12599"/>
                </a:cubicBezTo>
                <a:cubicBezTo>
                  <a:pt x="10309" y="12268"/>
                  <a:pt x="10529" y="12000"/>
                  <a:pt x="10800" y="12000"/>
                </a:cubicBezTo>
                <a:moveTo>
                  <a:pt x="10800" y="14399"/>
                </a:moveTo>
                <a:cubicBezTo>
                  <a:pt x="11614" y="14399"/>
                  <a:pt x="12273" y="13594"/>
                  <a:pt x="12273" y="12599"/>
                </a:cubicBezTo>
                <a:cubicBezTo>
                  <a:pt x="12273" y="11606"/>
                  <a:pt x="11614" y="10800"/>
                  <a:pt x="10800" y="10800"/>
                </a:cubicBezTo>
                <a:cubicBezTo>
                  <a:pt x="9986" y="10800"/>
                  <a:pt x="9327" y="11606"/>
                  <a:pt x="9327" y="12599"/>
                </a:cubicBezTo>
                <a:cubicBezTo>
                  <a:pt x="9327" y="13594"/>
                  <a:pt x="9986" y="14399"/>
                  <a:pt x="10800" y="14399"/>
                </a:cubicBezTo>
                <a:moveTo>
                  <a:pt x="15218" y="12000"/>
                </a:moveTo>
                <a:cubicBezTo>
                  <a:pt x="15489" y="12000"/>
                  <a:pt x="15709" y="12268"/>
                  <a:pt x="15709" y="12599"/>
                </a:cubicBezTo>
                <a:cubicBezTo>
                  <a:pt x="15709" y="12931"/>
                  <a:pt x="15489" y="13199"/>
                  <a:pt x="15218" y="13199"/>
                </a:cubicBezTo>
                <a:cubicBezTo>
                  <a:pt x="14947" y="13199"/>
                  <a:pt x="14727" y="12931"/>
                  <a:pt x="14727" y="12599"/>
                </a:cubicBezTo>
                <a:cubicBezTo>
                  <a:pt x="14727" y="12268"/>
                  <a:pt x="14947" y="12000"/>
                  <a:pt x="15218" y="12000"/>
                </a:cubicBezTo>
                <a:moveTo>
                  <a:pt x="15218" y="14399"/>
                </a:moveTo>
                <a:cubicBezTo>
                  <a:pt x="16032" y="14399"/>
                  <a:pt x="16691" y="13594"/>
                  <a:pt x="16691" y="12599"/>
                </a:cubicBezTo>
                <a:cubicBezTo>
                  <a:pt x="16691" y="11606"/>
                  <a:pt x="16032" y="10800"/>
                  <a:pt x="15218" y="10800"/>
                </a:cubicBezTo>
                <a:cubicBezTo>
                  <a:pt x="14405" y="10800"/>
                  <a:pt x="13745" y="11606"/>
                  <a:pt x="13745" y="12599"/>
                </a:cubicBezTo>
                <a:cubicBezTo>
                  <a:pt x="13745" y="13594"/>
                  <a:pt x="14405" y="14399"/>
                  <a:pt x="15218" y="1439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44" name="Shape 2567">
            <a:extLst>
              <a:ext uri="{FF2B5EF4-FFF2-40B4-BE49-F238E27FC236}">
                <a16:creationId xmlns:a16="http://schemas.microsoft.com/office/drawing/2014/main" id="{AC1A94D3-9784-6C75-EC7B-5BC9390B3B9E}"/>
              </a:ext>
            </a:extLst>
          </p:cNvPr>
          <p:cNvSpPr/>
          <p:nvPr/>
        </p:nvSpPr>
        <p:spPr>
          <a:xfrm>
            <a:off x="2919450" y="5129848"/>
            <a:ext cx="419100" cy="4190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4909"/>
                </a:moveTo>
                <a:lnTo>
                  <a:pt x="12764" y="4909"/>
                </a:lnTo>
                <a:cubicBezTo>
                  <a:pt x="12493" y="4909"/>
                  <a:pt x="12273" y="5129"/>
                  <a:pt x="12273" y="5400"/>
                </a:cubicBezTo>
                <a:cubicBezTo>
                  <a:pt x="12273" y="5671"/>
                  <a:pt x="12493" y="5891"/>
                  <a:pt x="12764" y="5891"/>
                </a:cubicBezTo>
                <a:lnTo>
                  <a:pt x="20618" y="5891"/>
                </a:lnTo>
                <a:lnTo>
                  <a:pt x="20618" y="7854"/>
                </a:lnTo>
                <a:lnTo>
                  <a:pt x="12764" y="7854"/>
                </a:lnTo>
                <a:cubicBezTo>
                  <a:pt x="12493" y="7854"/>
                  <a:pt x="12273" y="8074"/>
                  <a:pt x="12273" y="8345"/>
                </a:cubicBezTo>
                <a:cubicBezTo>
                  <a:pt x="12273" y="8617"/>
                  <a:pt x="12493" y="8836"/>
                  <a:pt x="12764" y="8836"/>
                </a:cubicBezTo>
                <a:lnTo>
                  <a:pt x="18655" y="8836"/>
                </a:lnTo>
                <a:lnTo>
                  <a:pt x="18655" y="20617"/>
                </a:lnTo>
                <a:lnTo>
                  <a:pt x="2945" y="20617"/>
                </a:lnTo>
                <a:lnTo>
                  <a:pt x="2945" y="8836"/>
                </a:lnTo>
                <a:lnTo>
                  <a:pt x="8836" y="8836"/>
                </a:lnTo>
                <a:cubicBezTo>
                  <a:pt x="9107" y="8836"/>
                  <a:pt x="9327" y="8617"/>
                  <a:pt x="9327" y="8345"/>
                </a:cubicBezTo>
                <a:cubicBezTo>
                  <a:pt x="9327" y="8074"/>
                  <a:pt x="9107" y="7854"/>
                  <a:pt x="8836" y="7854"/>
                </a:cubicBezTo>
                <a:lnTo>
                  <a:pt x="982" y="7854"/>
                </a:lnTo>
                <a:lnTo>
                  <a:pt x="982" y="5891"/>
                </a:lnTo>
                <a:lnTo>
                  <a:pt x="8836" y="5891"/>
                </a:lnTo>
                <a:cubicBezTo>
                  <a:pt x="9107" y="5891"/>
                  <a:pt x="9327" y="5671"/>
                  <a:pt x="9327" y="5400"/>
                </a:cubicBezTo>
                <a:cubicBezTo>
                  <a:pt x="9327" y="5129"/>
                  <a:pt x="9107" y="4909"/>
                  <a:pt x="8836" y="4909"/>
                </a:cubicBez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7854"/>
                </a:lnTo>
                <a:cubicBezTo>
                  <a:pt x="0" y="8396"/>
                  <a:pt x="440" y="8836"/>
                  <a:pt x="982" y="8836"/>
                </a:cubicBezTo>
                <a:lnTo>
                  <a:pt x="1964" y="8836"/>
                </a:lnTo>
                <a:lnTo>
                  <a:pt x="1964" y="20617"/>
                </a:lnTo>
                <a:cubicBezTo>
                  <a:pt x="1964" y="21159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59"/>
                  <a:pt x="19636" y="20617"/>
                </a:cubicBezTo>
                <a:lnTo>
                  <a:pt x="19636" y="8836"/>
                </a:lnTo>
                <a:lnTo>
                  <a:pt x="20618" y="8836"/>
                </a:lnTo>
                <a:cubicBezTo>
                  <a:pt x="21160" y="8836"/>
                  <a:pt x="21600" y="8396"/>
                  <a:pt x="21600" y="7854"/>
                </a:cubicBezTo>
                <a:lnTo>
                  <a:pt x="21600" y="5891"/>
                </a:lnTo>
                <a:cubicBezTo>
                  <a:pt x="21600" y="5349"/>
                  <a:pt x="21160" y="4909"/>
                  <a:pt x="20618" y="4909"/>
                </a:cubicBezTo>
                <a:moveTo>
                  <a:pt x="7855" y="11782"/>
                </a:moveTo>
                <a:cubicBezTo>
                  <a:pt x="7584" y="11782"/>
                  <a:pt x="7364" y="12001"/>
                  <a:pt x="7364" y="12272"/>
                </a:cubicBezTo>
                <a:cubicBezTo>
                  <a:pt x="7364" y="12408"/>
                  <a:pt x="7419" y="12531"/>
                  <a:pt x="7507" y="12619"/>
                </a:cubicBezTo>
                <a:lnTo>
                  <a:pt x="10453" y="15565"/>
                </a:lnTo>
                <a:cubicBezTo>
                  <a:pt x="10542" y="15654"/>
                  <a:pt x="10665" y="15709"/>
                  <a:pt x="10800" y="15709"/>
                </a:cubicBezTo>
                <a:cubicBezTo>
                  <a:pt x="10935" y="15709"/>
                  <a:pt x="11058" y="15654"/>
                  <a:pt x="11147" y="15565"/>
                </a:cubicBezTo>
                <a:lnTo>
                  <a:pt x="14093" y="12619"/>
                </a:lnTo>
                <a:cubicBezTo>
                  <a:pt x="14181" y="12531"/>
                  <a:pt x="14236" y="12408"/>
                  <a:pt x="14236" y="12272"/>
                </a:cubicBezTo>
                <a:cubicBezTo>
                  <a:pt x="14236" y="12001"/>
                  <a:pt x="14016" y="11782"/>
                  <a:pt x="13745" y="11782"/>
                </a:cubicBezTo>
                <a:cubicBezTo>
                  <a:pt x="13610" y="11782"/>
                  <a:pt x="13487" y="11837"/>
                  <a:pt x="13398" y="11925"/>
                </a:cubicBezTo>
                <a:lnTo>
                  <a:pt x="11291" y="14033"/>
                </a:lnTo>
                <a:lnTo>
                  <a:pt x="11291" y="492"/>
                </a:lnTo>
                <a:lnTo>
                  <a:pt x="11291" y="491"/>
                </a:lnTo>
                <a:cubicBezTo>
                  <a:pt x="11291" y="220"/>
                  <a:pt x="11071" y="0"/>
                  <a:pt x="10800" y="0"/>
                </a:cubicBezTo>
                <a:cubicBezTo>
                  <a:pt x="10529" y="0"/>
                  <a:pt x="10309" y="220"/>
                  <a:pt x="10309" y="491"/>
                </a:cubicBezTo>
                <a:lnTo>
                  <a:pt x="10309" y="14033"/>
                </a:lnTo>
                <a:lnTo>
                  <a:pt x="8202" y="11925"/>
                </a:lnTo>
                <a:cubicBezTo>
                  <a:pt x="8113" y="11837"/>
                  <a:pt x="7990" y="11782"/>
                  <a:pt x="7855" y="117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45" name="Shape 2568">
            <a:extLst>
              <a:ext uri="{FF2B5EF4-FFF2-40B4-BE49-F238E27FC236}">
                <a16:creationId xmlns:a16="http://schemas.microsoft.com/office/drawing/2014/main" id="{4CC19A18-109B-D2F5-5D40-4A3508F18F03}"/>
              </a:ext>
            </a:extLst>
          </p:cNvPr>
          <p:cNvSpPr/>
          <p:nvPr/>
        </p:nvSpPr>
        <p:spPr>
          <a:xfrm>
            <a:off x="3719550" y="5129848"/>
            <a:ext cx="419100" cy="4190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4909"/>
                </a:moveTo>
                <a:lnTo>
                  <a:pt x="12764" y="4909"/>
                </a:lnTo>
                <a:cubicBezTo>
                  <a:pt x="12493" y="4909"/>
                  <a:pt x="12273" y="5129"/>
                  <a:pt x="12273" y="5400"/>
                </a:cubicBezTo>
                <a:cubicBezTo>
                  <a:pt x="12273" y="5671"/>
                  <a:pt x="12493" y="5891"/>
                  <a:pt x="12764" y="5891"/>
                </a:cubicBezTo>
                <a:lnTo>
                  <a:pt x="20618" y="5891"/>
                </a:lnTo>
                <a:lnTo>
                  <a:pt x="20618" y="7854"/>
                </a:lnTo>
                <a:lnTo>
                  <a:pt x="12764" y="7854"/>
                </a:lnTo>
                <a:cubicBezTo>
                  <a:pt x="12493" y="7854"/>
                  <a:pt x="12273" y="8074"/>
                  <a:pt x="12273" y="8345"/>
                </a:cubicBezTo>
                <a:cubicBezTo>
                  <a:pt x="12273" y="8617"/>
                  <a:pt x="12493" y="8836"/>
                  <a:pt x="12764" y="8836"/>
                </a:cubicBezTo>
                <a:lnTo>
                  <a:pt x="18655" y="8836"/>
                </a:lnTo>
                <a:lnTo>
                  <a:pt x="18655" y="20617"/>
                </a:lnTo>
                <a:lnTo>
                  <a:pt x="2945" y="20617"/>
                </a:lnTo>
                <a:lnTo>
                  <a:pt x="2945" y="8836"/>
                </a:lnTo>
                <a:lnTo>
                  <a:pt x="8836" y="8836"/>
                </a:lnTo>
                <a:cubicBezTo>
                  <a:pt x="9107" y="8836"/>
                  <a:pt x="9327" y="8617"/>
                  <a:pt x="9327" y="8345"/>
                </a:cubicBezTo>
                <a:cubicBezTo>
                  <a:pt x="9327" y="8074"/>
                  <a:pt x="9107" y="7854"/>
                  <a:pt x="8836" y="7854"/>
                </a:cubicBezTo>
                <a:lnTo>
                  <a:pt x="982" y="7854"/>
                </a:lnTo>
                <a:lnTo>
                  <a:pt x="982" y="5891"/>
                </a:lnTo>
                <a:lnTo>
                  <a:pt x="8836" y="5891"/>
                </a:lnTo>
                <a:cubicBezTo>
                  <a:pt x="9107" y="5891"/>
                  <a:pt x="9327" y="5671"/>
                  <a:pt x="9327" y="5400"/>
                </a:cubicBezTo>
                <a:cubicBezTo>
                  <a:pt x="9327" y="5129"/>
                  <a:pt x="9107" y="4909"/>
                  <a:pt x="8836" y="4909"/>
                </a:cubicBez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7854"/>
                </a:lnTo>
                <a:cubicBezTo>
                  <a:pt x="0" y="8396"/>
                  <a:pt x="440" y="8836"/>
                  <a:pt x="982" y="8836"/>
                </a:cubicBezTo>
                <a:lnTo>
                  <a:pt x="1964" y="8836"/>
                </a:lnTo>
                <a:lnTo>
                  <a:pt x="1964" y="20617"/>
                </a:lnTo>
                <a:cubicBezTo>
                  <a:pt x="1964" y="21159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59"/>
                  <a:pt x="19636" y="20617"/>
                </a:cubicBezTo>
                <a:lnTo>
                  <a:pt x="19636" y="8836"/>
                </a:lnTo>
                <a:lnTo>
                  <a:pt x="20618" y="8836"/>
                </a:lnTo>
                <a:cubicBezTo>
                  <a:pt x="21160" y="8836"/>
                  <a:pt x="21600" y="8396"/>
                  <a:pt x="21600" y="7854"/>
                </a:cubicBezTo>
                <a:lnTo>
                  <a:pt x="21600" y="5891"/>
                </a:lnTo>
                <a:cubicBezTo>
                  <a:pt x="21600" y="5349"/>
                  <a:pt x="21160" y="4909"/>
                  <a:pt x="20618" y="4909"/>
                </a:cubicBezTo>
                <a:moveTo>
                  <a:pt x="7855" y="3927"/>
                </a:moveTo>
                <a:cubicBezTo>
                  <a:pt x="7990" y="3927"/>
                  <a:pt x="8113" y="3872"/>
                  <a:pt x="8202" y="3784"/>
                </a:cubicBezTo>
                <a:lnTo>
                  <a:pt x="10309" y="1676"/>
                </a:lnTo>
                <a:lnTo>
                  <a:pt x="10309" y="15218"/>
                </a:lnTo>
                <a:lnTo>
                  <a:pt x="10309" y="15218"/>
                </a:lnTo>
                <a:cubicBezTo>
                  <a:pt x="10309" y="15489"/>
                  <a:pt x="10529" y="15709"/>
                  <a:pt x="10800" y="15709"/>
                </a:cubicBezTo>
                <a:cubicBezTo>
                  <a:pt x="11071" y="15709"/>
                  <a:pt x="11291" y="15489"/>
                  <a:pt x="11291" y="15218"/>
                </a:cubicBezTo>
                <a:lnTo>
                  <a:pt x="11291" y="1676"/>
                </a:lnTo>
                <a:lnTo>
                  <a:pt x="13398" y="3784"/>
                </a:lnTo>
                <a:cubicBezTo>
                  <a:pt x="13487" y="3872"/>
                  <a:pt x="13610" y="3927"/>
                  <a:pt x="13745" y="3927"/>
                </a:cubicBezTo>
                <a:cubicBezTo>
                  <a:pt x="14016" y="3927"/>
                  <a:pt x="14236" y="3708"/>
                  <a:pt x="14236" y="3436"/>
                </a:cubicBezTo>
                <a:cubicBezTo>
                  <a:pt x="14236" y="3301"/>
                  <a:pt x="14181" y="3178"/>
                  <a:pt x="14093" y="3089"/>
                </a:cubicBez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7507" y="3089"/>
                </a:lnTo>
                <a:cubicBezTo>
                  <a:pt x="7419" y="3178"/>
                  <a:pt x="7364" y="3301"/>
                  <a:pt x="7364" y="3436"/>
                </a:cubicBezTo>
                <a:cubicBezTo>
                  <a:pt x="7364" y="3708"/>
                  <a:pt x="7584" y="3927"/>
                  <a:pt x="7855" y="39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46" name="Shape 2569">
            <a:extLst>
              <a:ext uri="{FF2B5EF4-FFF2-40B4-BE49-F238E27FC236}">
                <a16:creationId xmlns:a16="http://schemas.microsoft.com/office/drawing/2014/main" id="{238FCE6C-C654-EC06-1C0C-44B47694E9EA}"/>
              </a:ext>
            </a:extLst>
          </p:cNvPr>
          <p:cNvSpPr/>
          <p:nvPr/>
        </p:nvSpPr>
        <p:spPr>
          <a:xfrm>
            <a:off x="4519650" y="5129847"/>
            <a:ext cx="419100" cy="419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8836"/>
                </a:moveTo>
                <a:lnTo>
                  <a:pt x="982" y="8836"/>
                </a:lnTo>
                <a:lnTo>
                  <a:pt x="982" y="6873"/>
                </a:lnTo>
                <a:lnTo>
                  <a:pt x="20618" y="6873"/>
                </a:lnTo>
                <a:cubicBezTo>
                  <a:pt x="20618" y="6873"/>
                  <a:pt x="20618" y="8836"/>
                  <a:pt x="20618" y="8836"/>
                </a:cubicBezTo>
                <a:close/>
                <a:moveTo>
                  <a:pt x="18655" y="20618"/>
                </a:moveTo>
                <a:lnTo>
                  <a:pt x="2945" y="20618"/>
                </a:lnTo>
                <a:lnTo>
                  <a:pt x="2945" y="9818"/>
                </a:lnTo>
                <a:lnTo>
                  <a:pt x="18655" y="9818"/>
                </a:lnTo>
                <a:cubicBezTo>
                  <a:pt x="18655" y="9818"/>
                  <a:pt x="18655" y="20618"/>
                  <a:pt x="18655" y="20618"/>
                </a:cubicBezTo>
                <a:close/>
                <a:moveTo>
                  <a:pt x="3927" y="982"/>
                </a:moveTo>
                <a:lnTo>
                  <a:pt x="11782" y="982"/>
                </a:lnTo>
                <a:lnTo>
                  <a:pt x="11782" y="3436"/>
                </a:lnTo>
                <a:cubicBezTo>
                  <a:pt x="11782" y="3708"/>
                  <a:pt x="12002" y="3927"/>
                  <a:pt x="12273" y="3927"/>
                </a:cubicBezTo>
                <a:lnTo>
                  <a:pt x="14727" y="3927"/>
                </a:lnTo>
                <a:lnTo>
                  <a:pt x="14727" y="5891"/>
                </a:lnTo>
                <a:lnTo>
                  <a:pt x="3927" y="5891"/>
                </a:lnTo>
                <a:cubicBezTo>
                  <a:pt x="3927" y="5891"/>
                  <a:pt x="3927" y="982"/>
                  <a:pt x="3927" y="982"/>
                </a:cubicBezTo>
                <a:close/>
                <a:moveTo>
                  <a:pt x="12764" y="1473"/>
                </a:moveTo>
                <a:lnTo>
                  <a:pt x="14236" y="2945"/>
                </a:lnTo>
                <a:lnTo>
                  <a:pt x="12764" y="2945"/>
                </a:lnTo>
                <a:cubicBezTo>
                  <a:pt x="12764" y="2945"/>
                  <a:pt x="12764" y="1473"/>
                  <a:pt x="12764" y="1473"/>
                </a:cubicBezTo>
                <a:close/>
                <a:moveTo>
                  <a:pt x="17673" y="1964"/>
                </a:moveTo>
                <a:lnTo>
                  <a:pt x="17673" y="5891"/>
                </a:lnTo>
                <a:lnTo>
                  <a:pt x="15709" y="5891"/>
                </a:lnTo>
                <a:lnTo>
                  <a:pt x="15709" y="2945"/>
                </a:lnTo>
                <a:lnTo>
                  <a:pt x="14727" y="1964"/>
                </a:lnTo>
                <a:cubicBezTo>
                  <a:pt x="14727" y="1964"/>
                  <a:pt x="17673" y="1964"/>
                  <a:pt x="17673" y="1964"/>
                </a:cubicBezTo>
                <a:close/>
                <a:moveTo>
                  <a:pt x="20618" y="5891"/>
                </a:moveTo>
                <a:lnTo>
                  <a:pt x="18655" y="5891"/>
                </a:lnTo>
                <a:lnTo>
                  <a:pt x="18655" y="1964"/>
                </a:lnTo>
                <a:cubicBezTo>
                  <a:pt x="18655" y="1422"/>
                  <a:pt x="18215" y="982"/>
                  <a:pt x="17673" y="982"/>
                </a:cubicBezTo>
                <a:lnTo>
                  <a:pt x="13745" y="982"/>
                </a:lnTo>
                <a:lnTo>
                  <a:pt x="12764" y="0"/>
                </a:lnTo>
                <a:lnTo>
                  <a:pt x="3927" y="0"/>
                </a:lnTo>
                <a:cubicBezTo>
                  <a:pt x="3385" y="0"/>
                  <a:pt x="2945" y="440"/>
                  <a:pt x="2945" y="982"/>
                </a:cubicBezTo>
                <a:lnTo>
                  <a:pt x="2945" y="5891"/>
                </a:ln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8836"/>
                </a:lnTo>
                <a:cubicBezTo>
                  <a:pt x="0" y="9379"/>
                  <a:pt x="440" y="9818"/>
                  <a:pt x="982" y="9818"/>
                </a:cubicBezTo>
                <a:lnTo>
                  <a:pt x="1964" y="9818"/>
                </a:lnTo>
                <a:lnTo>
                  <a:pt x="1964" y="20618"/>
                </a:lnTo>
                <a:cubicBezTo>
                  <a:pt x="1964" y="21160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60"/>
                  <a:pt x="19636" y="20618"/>
                </a:cubicBezTo>
                <a:lnTo>
                  <a:pt x="19636" y="9818"/>
                </a:lnTo>
                <a:lnTo>
                  <a:pt x="20618" y="9818"/>
                </a:lnTo>
                <a:cubicBezTo>
                  <a:pt x="21160" y="9818"/>
                  <a:pt x="21600" y="9379"/>
                  <a:pt x="21600" y="8836"/>
                </a:cubicBezTo>
                <a:lnTo>
                  <a:pt x="21600" y="6873"/>
                </a:lnTo>
                <a:cubicBezTo>
                  <a:pt x="21600" y="6331"/>
                  <a:pt x="21160" y="5891"/>
                  <a:pt x="20618" y="5891"/>
                </a:cubicBezTo>
                <a:moveTo>
                  <a:pt x="7855" y="12763"/>
                </a:moveTo>
                <a:lnTo>
                  <a:pt x="13745" y="12763"/>
                </a:lnTo>
                <a:lnTo>
                  <a:pt x="13745" y="13745"/>
                </a:lnTo>
                <a:lnTo>
                  <a:pt x="7855" y="13745"/>
                </a:lnTo>
                <a:cubicBezTo>
                  <a:pt x="7855" y="13745"/>
                  <a:pt x="7855" y="12763"/>
                  <a:pt x="7855" y="12763"/>
                </a:cubicBezTo>
                <a:close/>
                <a:moveTo>
                  <a:pt x="7855" y="14727"/>
                </a:moveTo>
                <a:lnTo>
                  <a:pt x="13745" y="14727"/>
                </a:lnTo>
                <a:cubicBezTo>
                  <a:pt x="14287" y="14727"/>
                  <a:pt x="14727" y="14287"/>
                  <a:pt x="14727" y="13745"/>
                </a:cubicBezTo>
                <a:lnTo>
                  <a:pt x="14727" y="12763"/>
                </a:lnTo>
                <a:cubicBezTo>
                  <a:pt x="14727" y="12221"/>
                  <a:pt x="14287" y="11782"/>
                  <a:pt x="13745" y="11782"/>
                </a:cubicBezTo>
                <a:lnTo>
                  <a:pt x="7855" y="11782"/>
                </a:lnTo>
                <a:cubicBezTo>
                  <a:pt x="7313" y="11782"/>
                  <a:pt x="6873" y="12221"/>
                  <a:pt x="6873" y="12763"/>
                </a:cubicBezTo>
                <a:lnTo>
                  <a:pt x="6873" y="13745"/>
                </a:lnTo>
                <a:cubicBezTo>
                  <a:pt x="6873" y="14287"/>
                  <a:pt x="7313" y="14727"/>
                  <a:pt x="7855" y="147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47" name="Shape 2570">
            <a:extLst>
              <a:ext uri="{FF2B5EF4-FFF2-40B4-BE49-F238E27FC236}">
                <a16:creationId xmlns:a16="http://schemas.microsoft.com/office/drawing/2014/main" id="{A714D50D-05C7-DADA-E884-53B5B4EE96A3}"/>
              </a:ext>
            </a:extLst>
          </p:cNvPr>
          <p:cNvSpPr/>
          <p:nvPr/>
        </p:nvSpPr>
        <p:spPr>
          <a:xfrm>
            <a:off x="5319751" y="5139372"/>
            <a:ext cx="419100" cy="409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19" extrusionOk="0">
                <a:moveTo>
                  <a:pt x="7530" y="4197"/>
                </a:moveTo>
                <a:lnTo>
                  <a:pt x="6680" y="3701"/>
                </a:lnTo>
                <a:lnTo>
                  <a:pt x="6189" y="4560"/>
                </a:lnTo>
                <a:lnTo>
                  <a:pt x="7040" y="5056"/>
                </a:lnTo>
                <a:cubicBezTo>
                  <a:pt x="7040" y="5056"/>
                  <a:pt x="7530" y="4197"/>
                  <a:pt x="7530" y="4197"/>
                </a:cubicBezTo>
                <a:close/>
                <a:moveTo>
                  <a:pt x="8512" y="2479"/>
                </a:moveTo>
                <a:lnTo>
                  <a:pt x="7662" y="1984"/>
                </a:lnTo>
                <a:lnTo>
                  <a:pt x="7171" y="2843"/>
                </a:lnTo>
                <a:lnTo>
                  <a:pt x="8021" y="3339"/>
                </a:lnTo>
                <a:cubicBezTo>
                  <a:pt x="8021" y="3339"/>
                  <a:pt x="8512" y="2479"/>
                  <a:pt x="8512" y="2479"/>
                </a:cubicBezTo>
                <a:close/>
                <a:moveTo>
                  <a:pt x="20618" y="8428"/>
                </a:moveTo>
                <a:lnTo>
                  <a:pt x="982" y="8428"/>
                </a:lnTo>
                <a:lnTo>
                  <a:pt x="982" y="6445"/>
                </a:lnTo>
                <a:lnTo>
                  <a:pt x="20618" y="6445"/>
                </a:lnTo>
                <a:cubicBezTo>
                  <a:pt x="20618" y="6445"/>
                  <a:pt x="20618" y="8428"/>
                  <a:pt x="20618" y="8428"/>
                </a:cubicBezTo>
                <a:close/>
                <a:moveTo>
                  <a:pt x="18655" y="20327"/>
                </a:moveTo>
                <a:lnTo>
                  <a:pt x="2945" y="20327"/>
                </a:lnTo>
                <a:lnTo>
                  <a:pt x="2945" y="9420"/>
                </a:lnTo>
                <a:lnTo>
                  <a:pt x="18655" y="9420"/>
                </a:lnTo>
                <a:cubicBezTo>
                  <a:pt x="18655" y="9420"/>
                  <a:pt x="18655" y="20327"/>
                  <a:pt x="18655" y="20327"/>
                </a:cubicBezTo>
                <a:close/>
                <a:moveTo>
                  <a:pt x="6811" y="1488"/>
                </a:moveTo>
                <a:cubicBezTo>
                  <a:pt x="7083" y="1014"/>
                  <a:pt x="7683" y="851"/>
                  <a:pt x="8153" y="1125"/>
                </a:cubicBezTo>
                <a:lnTo>
                  <a:pt x="9854" y="2117"/>
                </a:lnTo>
                <a:lnTo>
                  <a:pt x="7946" y="5454"/>
                </a:lnTo>
                <a:lnTo>
                  <a:pt x="5759" y="5454"/>
                </a:lnTo>
                <a:lnTo>
                  <a:pt x="5698" y="5419"/>
                </a:lnTo>
                <a:lnTo>
                  <a:pt x="5678" y="5454"/>
                </a:lnTo>
                <a:lnTo>
                  <a:pt x="4545" y="5454"/>
                </a:lnTo>
                <a:cubicBezTo>
                  <a:pt x="4545" y="5454"/>
                  <a:pt x="6811" y="1488"/>
                  <a:pt x="6811" y="1488"/>
                </a:cubicBezTo>
                <a:close/>
                <a:moveTo>
                  <a:pt x="15577" y="5454"/>
                </a:moveTo>
                <a:lnTo>
                  <a:pt x="9079" y="5454"/>
                </a:lnTo>
                <a:lnTo>
                  <a:pt x="10704" y="2612"/>
                </a:lnTo>
                <a:cubicBezTo>
                  <a:pt x="10704" y="2612"/>
                  <a:pt x="15577" y="5454"/>
                  <a:pt x="15577" y="5454"/>
                </a:cubicBezTo>
                <a:close/>
                <a:moveTo>
                  <a:pt x="15930" y="2759"/>
                </a:moveTo>
                <a:cubicBezTo>
                  <a:pt x="16454" y="2617"/>
                  <a:pt x="16991" y="2931"/>
                  <a:pt x="17132" y="3460"/>
                </a:cubicBezTo>
                <a:lnTo>
                  <a:pt x="17661" y="5454"/>
                </a:lnTo>
                <a:lnTo>
                  <a:pt x="17540" y="5454"/>
                </a:lnTo>
                <a:lnTo>
                  <a:pt x="16279" y="4718"/>
                </a:lnTo>
                <a:lnTo>
                  <a:pt x="16438" y="4674"/>
                </a:lnTo>
                <a:lnTo>
                  <a:pt x="16184" y="3716"/>
                </a:lnTo>
                <a:lnTo>
                  <a:pt x="15236" y="3973"/>
                </a:lnTo>
                <a:lnTo>
                  <a:pt x="15279" y="4135"/>
                </a:lnTo>
                <a:lnTo>
                  <a:pt x="14076" y="3434"/>
                </a:lnTo>
                <a:lnTo>
                  <a:pt x="14033" y="3272"/>
                </a:lnTo>
                <a:cubicBezTo>
                  <a:pt x="14033" y="3272"/>
                  <a:pt x="15930" y="2759"/>
                  <a:pt x="15930" y="2759"/>
                </a:cubicBezTo>
                <a:close/>
                <a:moveTo>
                  <a:pt x="20618" y="5454"/>
                </a:moveTo>
                <a:lnTo>
                  <a:pt x="18678" y="5454"/>
                </a:lnTo>
                <a:lnTo>
                  <a:pt x="18081" y="3203"/>
                </a:lnTo>
                <a:cubicBezTo>
                  <a:pt x="17800" y="2145"/>
                  <a:pt x="16724" y="1518"/>
                  <a:pt x="15676" y="1801"/>
                </a:cubicBezTo>
                <a:lnTo>
                  <a:pt x="12671" y="2615"/>
                </a:lnTo>
                <a:lnTo>
                  <a:pt x="8644" y="266"/>
                </a:lnTo>
                <a:cubicBezTo>
                  <a:pt x="7704" y="-281"/>
                  <a:pt x="6504" y="44"/>
                  <a:pt x="5961" y="992"/>
                </a:cubicBezTo>
                <a:lnTo>
                  <a:pt x="3410" y="5454"/>
                </a:lnTo>
                <a:lnTo>
                  <a:pt x="982" y="5454"/>
                </a:lnTo>
                <a:cubicBezTo>
                  <a:pt x="440" y="5454"/>
                  <a:pt x="0" y="5898"/>
                  <a:pt x="0" y="6445"/>
                </a:cubicBezTo>
                <a:lnTo>
                  <a:pt x="0" y="8428"/>
                </a:lnTo>
                <a:cubicBezTo>
                  <a:pt x="0" y="8977"/>
                  <a:pt x="440" y="9420"/>
                  <a:pt x="982" y="9420"/>
                </a:cubicBezTo>
                <a:lnTo>
                  <a:pt x="1964" y="9420"/>
                </a:lnTo>
                <a:lnTo>
                  <a:pt x="1964" y="20327"/>
                </a:lnTo>
                <a:cubicBezTo>
                  <a:pt x="1964" y="20875"/>
                  <a:pt x="2403" y="21319"/>
                  <a:pt x="2945" y="21319"/>
                </a:cubicBezTo>
                <a:lnTo>
                  <a:pt x="18655" y="21319"/>
                </a:lnTo>
                <a:cubicBezTo>
                  <a:pt x="19197" y="21319"/>
                  <a:pt x="19636" y="20875"/>
                  <a:pt x="19636" y="20327"/>
                </a:cubicBezTo>
                <a:lnTo>
                  <a:pt x="19636" y="9420"/>
                </a:lnTo>
                <a:lnTo>
                  <a:pt x="20618" y="9420"/>
                </a:lnTo>
                <a:cubicBezTo>
                  <a:pt x="21160" y="9420"/>
                  <a:pt x="21600" y="8977"/>
                  <a:pt x="21600" y="8428"/>
                </a:cubicBezTo>
                <a:lnTo>
                  <a:pt x="21600" y="6445"/>
                </a:lnTo>
                <a:cubicBezTo>
                  <a:pt x="21600" y="5898"/>
                  <a:pt x="21160" y="5454"/>
                  <a:pt x="20618" y="5454"/>
                </a:cubicBezTo>
                <a:moveTo>
                  <a:pt x="7855" y="12395"/>
                </a:moveTo>
                <a:lnTo>
                  <a:pt x="13745" y="12395"/>
                </a:lnTo>
                <a:lnTo>
                  <a:pt x="13745" y="13386"/>
                </a:lnTo>
                <a:lnTo>
                  <a:pt x="7855" y="13386"/>
                </a:lnTo>
                <a:cubicBezTo>
                  <a:pt x="7855" y="13386"/>
                  <a:pt x="7855" y="12395"/>
                  <a:pt x="7855" y="12395"/>
                </a:cubicBezTo>
                <a:close/>
                <a:moveTo>
                  <a:pt x="7855" y="14378"/>
                </a:moveTo>
                <a:lnTo>
                  <a:pt x="13745" y="14378"/>
                </a:lnTo>
                <a:cubicBezTo>
                  <a:pt x="14288" y="14378"/>
                  <a:pt x="14727" y="13934"/>
                  <a:pt x="14727" y="13386"/>
                </a:cubicBezTo>
                <a:lnTo>
                  <a:pt x="14727" y="12395"/>
                </a:lnTo>
                <a:cubicBezTo>
                  <a:pt x="14727" y="11847"/>
                  <a:pt x="14288" y="11403"/>
                  <a:pt x="13745" y="11403"/>
                </a:cubicBezTo>
                <a:lnTo>
                  <a:pt x="7855" y="11403"/>
                </a:lnTo>
                <a:cubicBezTo>
                  <a:pt x="7312" y="11403"/>
                  <a:pt x="6873" y="11847"/>
                  <a:pt x="6873" y="12395"/>
                </a:cubicBezTo>
                <a:lnTo>
                  <a:pt x="6873" y="13386"/>
                </a:lnTo>
                <a:cubicBezTo>
                  <a:pt x="6873" y="13934"/>
                  <a:pt x="7312" y="14378"/>
                  <a:pt x="7855" y="1437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48" name="Shape 2571">
            <a:extLst>
              <a:ext uri="{FF2B5EF4-FFF2-40B4-BE49-F238E27FC236}">
                <a16:creationId xmlns:a16="http://schemas.microsoft.com/office/drawing/2014/main" id="{A833EDDE-0AE6-6BA6-79B7-119D72871E7F}"/>
              </a:ext>
            </a:extLst>
          </p:cNvPr>
          <p:cNvSpPr/>
          <p:nvPr/>
        </p:nvSpPr>
        <p:spPr>
          <a:xfrm>
            <a:off x="6119851" y="5129849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49" name="Shape 2572">
            <a:extLst>
              <a:ext uri="{FF2B5EF4-FFF2-40B4-BE49-F238E27FC236}">
                <a16:creationId xmlns:a16="http://schemas.microsoft.com/office/drawing/2014/main" id="{E9DBA2F2-B1CF-4F00-EFBD-ECC804704B53}"/>
              </a:ext>
            </a:extLst>
          </p:cNvPr>
          <p:cNvSpPr/>
          <p:nvPr/>
        </p:nvSpPr>
        <p:spPr>
          <a:xfrm>
            <a:off x="6919950" y="5129849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moveTo>
                  <a:pt x="13745" y="8836"/>
                </a:moveTo>
                <a:lnTo>
                  <a:pt x="9818" y="8836"/>
                </a:lnTo>
                <a:lnTo>
                  <a:pt x="9818" y="4909"/>
                </a:lnTo>
                <a:cubicBezTo>
                  <a:pt x="9818" y="4638"/>
                  <a:pt x="9599" y="4418"/>
                  <a:pt x="9327" y="4418"/>
                </a:cubicBezTo>
                <a:cubicBezTo>
                  <a:pt x="9056" y="4418"/>
                  <a:pt x="8836" y="4638"/>
                  <a:pt x="8836" y="4909"/>
                </a:cubicBezTo>
                <a:lnTo>
                  <a:pt x="8836" y="8836"/>
                </a:lnTo>
                <a:lnTo>
                  <a:pt x="4909" y="8836"/>
                </a:lnTo>
                <a:cubicBezTo>
                  <a:pt x="4638" y="8836"/>
                  <a:pt x="4418" y="9056"/>
                  <a:pt x="4418" y="9327"/>
                </a:cubicBezTo>
                <a:cubicBezTo>
                  <a:pt x="4418" y="9599"/>
                  <a:pt x="4638" y="9818"/>
                  <a:pt x="4909" y="9818"/>
                </a:cubicBezTo>
                <a:lnTo>
                  <a:pt x="8836" y="9818"/>
                </a:lnTo>
                <a:lnTo>
                  <a:pt x="8836" y="13745"/>
                </a:lnTo>
                <a:cubicBezTo>
                  <a:pt x="8836" y="14017"/>
                  <a:pt x="9056" y="14236"/>
                  <a:pt x="9327" y="14236"/>
                </a:cubicBezTo>
                <a:cubicBezTo>
                  <a:pt x="9599" y="14236"/>
                  <a:pt x="9818" y="14017"/>
                  <a:pt x="9818" y="13745"/>
                </a:cubicBezTo>
                <a:lnTo>
                  <a:pt x="9818" y="9818"/>
                </a:lnTo>
                <a:lnTo>
                  <a:pt x="13745" y="9818"/>
                </a:lnTo>
                <a:cubicBezTo>
                  <a:pt x="14017" y="9818"/>
                  <a:pt x="14236" y="9599"/>
                  <a:pt x="14236" y="9327"/>
                </a:cubicBezTo>
                <a:cubicBezTo>
                  <a:pt x="14236" y="9056"/>
                  <a:pt x="14017" y="8836"/>
                  <a:pt x="13745" y="883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55" name="Shape 2573">
            <a:extLst>
              <a:ext uri="{FF2B5EF4-FFF2-40B4-BE49-F238E27FC236}">
                <a16:creationId xmlns:a16="http://schemas.microsoft.com/office/drawing/2014/main" id="{61670693-2A9C-2FEA-B118-1AF8283AAEC6}"/>
              </a:ext>
            </a:extLst>
          </p:cNvPr>
          <p:cNvSpPr/>
          <p:nvPr/>
        </p:nvSpPr>
        <p:spPr>
          <a:xfrm>
            <a:off x="7720050" y="5129849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moveTo>
                  <a:pt x="13745" y="8836"/>
                </a:moveTo>
                <a:lnTo>
                  <a:pt x="4909" y="8836"/>
                </a:lnTo>
                <a:cubicBezTo>
                  <a:pt x="4638" y="8836"/>
                  <a:pt x="4418" y="9056"/>
                  <a:pt x="4418" y="9327"/>
                </a:cubicBezTo>
                <a:cubicBezTo>
                  <a:pt x="4418" y="9599"/>
                  <a:pt x="4638" y="9818"/>
                  <a:pt x="4909" y="9818"/>
                </a:cubicBezTo>
                <a:lnTo>
                  <a:pt x="13745" y="9818"/>
                </a:lnTo>
                <a:cubicBezTo>
                  <a:pt x="14017" y="9818"/>
                  <a:pt x="14236" y="9599"/>
                  <a:pt x="14236" y="9327"/>
                </a:cubicBezTo>
                <a:cubicBezTo>
                  <a:pt x="14236" y="9056"/>
                  <a:pt x="14017" y="8836"/>
                  <a:pt x="13745" y="883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56" name="Shape 2574">
            <a:extLst>
              <a:ext uri="{FF2B5EF4-FFF2-40B4-BE49-F238E27FC236}">
                <a16:creationId xmlns:a16="http://schemas.microsoft.com/office/drawing/2014/main" id="{8C5D80D7-859C-671A-29B5-8693B1E42C8E}"/>
              </a:ext>
            </a:extLst>
          </p:cNvPr>
          <p:cNvSpPr/>
          <p:nvPr/>
        </p:nvSpPr>
        <p:spPr>
          <a:xfrm>
            <a:off x="8539200" y="5129849"/>
            <a:ext cx="3810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32" y="4909"/>
                  <a:pt x="1080" y="4030"/>
                  <a:pt x="1080" y="2945"/>
                </a:cubicBezTo>
                <a:cubicBezTo>
                  <a:pt x="1080" y="1861"/>
                  <a:pt x="5432" y="982"/>
                  <a:pt x="10800" y="982"/>
                </a:cubicBezTo>
                <a:cubicBezTo>
                  <a:pt x="16168" y="982"/>
                  <a:pt x="20520" y="1861"/>
                  <a:pt x="20520" y="2945"/>
                </a:cubicBezTo>
                <a:cubicBezTo>
                  <a:pt x="20520" y="4030"/>
                  <a:pt x="16168" y="4909"/>
                  <a:pt x="10800" y="4909"/>
                </a:cubicBezTo>
                <a:moveTo>
                  <a:pt x="16305" y="8659"/>
                </a:moveTo>
                <a:cubicBezTo>
                  <a:pt x="14130" y="10260"/>
                  <a:pt x="11880" y="11916"/>
                  <a:pt x="11880" y="14727"/>
                </a:cubicBezTo>
                <a:cubicBezTo>
                  <a:pt x="11880" y="17561"/>
                  <a:pt x="11880" y="19270"/>
                  <a:pt x="11642" y="20135"/>
                </a:cubicBezTo>
                <a:cubicBezTo>
                  <a:pt x="11522" y="20573"/>
                  <a:pt x="11509" y="20618"/>
                  <a:pt x="10800" y="20618"/>
                </a:cubicBezTo>
                <a:cubicBezTo>
                  <a:pt x="10091" y="20618"/>
                  <a:pt x="10078" y="20573"/>
                  <a:pt x="9957" y="20135"/>
                </a:cubicBezTo>
                <a:cubicBezTo>
                  <a:pt x="9818" y="19627"/>
                  <a:pt x="9761" y="18820"/>
                  <a:pt x="9738" y="17673"/>
                </a:cubicBezTo>
                <a:lnTo>
                  <a:pt x="10260" y="17673"/>
                </a:lnTo>
                <a:cubicBezTo>
                  <a:pt x="10558" y="17673"/>
                  <a:pt x="10800" y="17453"/>
                  <a:pt x="10800" y="17182"/>
                </a:cubicBezTo>
                <a:cubicBezTo>
                  <a:pt x="10800" y="16911"/>
                  <a:pt x="10558" y="16691"/>
                  <a:pt x="10260" y="16691"/>
                </a:cubicBezTo>
                <a:lnTo>
                  <a:pt x="9724" y="16691"/>
                </a:lnTo>
                <a:cubicBezTo>
                  <a:pt x="9722" y="16381"/>
                  <a:pt x="9721" y="16059"/>
                  <a:pt x="9721" y="15709"/>
                </a:cubicBezTo>
                <a:lnTo>
                  <a:pt x="10260" y="15709"/>
                </a:lnTo>
                <a:cubicBezTo>
                  <a:pt x="10558" y="15709"/>
                  <a:pt x="10800" y="15489"/>
                  <a:pt x="10800" y="15218"/>
                </a:cubicBezTo>
                <a:cubicBezTo>
                  <a:pt x="10800" y="14947"/>
                  <a:pt x="10558" y="14727"/>
                  <a:pt x="10260" y="14727"/>
                </a:cubicBezTo>
                <a:lnTo>
                  <a:pt x="9720" y="14727"/>
                </a:lnTo>
                <a:cubicBezTo>
                  <a:pt x="9720" y="11916"/>
                  <a:pt x="7470" y="10260"/>
                  <a:pt x="5295" y="8659"/>
                </a:cubicBezTo>
                <a:cubicBezTo>
                  <a:pt x="3543" y="7370"/>
                  <a:pt x="1872" y="6139"/>
                  <a:pt x="1294" y="4344"/>
                </a:cubicBezTo>
                <a:cubicBezTo>
                  <a:pt x="3119" y="5266"/>
                  <a:pt x="6691" y="5891"/>
                  <a:pt x="10800" y="5891"/>
                </a:cubicBezTo>
                <a:cubicBezTo>
                  <a:pt x="14905" y="5891"/>
                  <a:pt x="18475" y="5266"/>
                  <a:pt x="20302" y="4347"/>
                </a:cubicBezTo>
                <a:cubicBezTo>
                  <a:pt x="19721" y="6143"/>
                  <a:pt x="18053" y="7373"/>
                  <a:pt x="16305" y="8659"/>
                </a:cubicBezTo>
                <a:moveTo>
                  <a:pt x="10800" y="0"/>
                </a:moveTo>
                <a:cubicBezTo>
                  <a:pt x="4835" y="0"/>
                  <a:pt x="0" y="1319"/>
                  <a:pt x="0" y="2945"/>
                </a:cubicBezTo>
                <a:cubicBezTo>
                  <a:pt x="0" y="8836"/>
                  <a:pt x="8640" y="9818"/>
                  <a:pt x="8640" y="14727"/>
                </a:cubicBezTo>
                <a:lnTo>
                  <a:pt x="8640" y="15217"/>
                </a:lnTo>
                <a:lnTo>
                  <a:pt x="8640" y="15218"/>
                </a:lnTo>
                <a:lnTo>
                  <a:pt x="8640" y="15219"/>
                </a:lnTo>
                <a:cubicBezTo>
                  <a:pt x="8641" y="15938"/>
                  <a:pt x="8642" y="16572"/>
                  <a:pt x="8649" y="17142"/>
                </a:cubicBezTo>
                <a:cubicBezTo>
                  <a:pt x="8647" y="17155"/>
                  <a:pt x="8640" y="17168"/>
                  <a:pt x="8640" y="17182"/>
                </a:cubicBezTo>
                <a:cubicBezTo>
                  <a:pt x="8640" y="17199"/>
                  <a:pt x="8648" y="17212"/>
                  <a:pt x="8651" y="17230"/>
                </a:cubicBezTo>
                <a:cubicBezTo>
                  <a:pt x="8699" y="20896"/>
                  <a:pt x="8995" y="21600"/>
                  <a:pt x="10800" y="21600"/>
                </a:cubicBezTo>
                <a:cubicBezTo>
                  <a:pt x="12960" y="21600"/>
                  <a:pt x="12960" y="20618"/>
                  <a:pt x="12960" y="14727"/>
                </a:cubicBezTo>
                <a:cubicBezTo>
                  <a:pt x="12960" y="9818"/>
                  <a:pt x="21600" y="8836"/>
                  <a:pt x="21600" y="2945"/>
                </a:cubicBezTo>
                <a:cubicBezTo>
                  <a:pt x="21600" y="1319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57" name="Shape 2575">
            <a:extLst>
              <a:ext uri="{FF2B5EF4-FFF2-40B4-BE49-F238E27FC236}">
                <a16:creationId xmlns:a16="http://schemas.microsoft.com/office/drawing/2014/main" id="{3479624B-A5F9-F813-00E1-1746C8630D41}"/>
              </a:ext>
            </a:extLst>
          </p:cNvPr>
          <p:cNvSpPr/>
          <p:nvPr/>
        </p:nvSpPr>
        <p:spPr>
          <a:xfrm>
            <a:off x="714375" y="592986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4727"/>
                </a:moveTo>
                <a:lnTo>
                  <a:pt x="18655" y="14727"/>
                </a:lnTo>
                <a:lnTo>
                  <a:pt x="18655" y="12273"/>
                </a:lnTo>
                <a:cubicBezTo>
                  <a:pt x="18655" y="12002"/>
                  <a:pt x="18434" y="11782"/>
                  <a:pt x="18164" y="11782"/>
                </a:cubicBezTo>
                <a:cubicBezTo>
                  <a:pt x="17893" y="11782"/>
                  <a:pt x="17673" y="12002"/>
                  <a:pt x="17673" y="12273"/>
                </a:cubicBezTo>
                <a:lnTo>
                  <a:pt x="17673" y="14727"/>
                </a:lnTo>
                <a:lnTo>
                  <a:pt x="15218" y="14727"/>
                </a:lnTo>
                <a:cubicBezTo>
                  <a:pt x="14947" y="14727"/>
                  <a:pt x="14727" y="14947"/>
                  <a:pt x="14727" y="15218"/>
                </a:cubicBezTo>
                <a:cubicBezTo>
                  <a:pt x="14727" y="15490"/>
                  <a:pt x="14947" y="15709"/>
                  <a:pt x="15218" y="15709"/>
                </a:cubicBezTo>
                <a:lnTo>
                  <a:pt x="17673" y="15709"/>
                </a:lnTo>
                <a:lnTo>
                  <a:pt x="17673" y="18164"/>
                </a:lnTo>
                <a:cubicBezTo>
                  <a:pt x="17673" y="18435"/>
                  <a:pt x="17893" y="18655"/>
                  <a:pt x="18164" y="18655"/>
                </a:cubicBezTo>
                <a:cubicBezTo>
                  <a:pt x="18434" y="18655"/>
                  <a:pt x="18655" y="18435"/>
                  <a:pt x="18655" y="18164"/>
                </a:cubicBezTo>
                <a:lnTo>
                  <a:pt x="18655" y="15709"/>
                </a:lnTo>
                <a:lnTo>
                  <a:pt x="21109" y="15709"/>
                </a:lnTo>
                <a:cubicBezTo>
                  <a:pt x="21380" y="15709"/>
                  <a:pt x="21600" y="15490"/>
                  <a:pt x="21600" y="15218"/>
                </a:cubicBezTo>
                <a:cubicBezTo>
                  <a:pt x="21600" y="14947"/>
                  <a:pt x="21380" y="14727"/>
                  <a:pt x="21109" y="14727"/>
                </a:cubicBezTo>
                <a:moveTo>
                  <a:pt x="14823" y="8659"/>
                </a:moveTo>
                <a:cubicBezTo>
                  <a:pt x="12845" y="10260"/>
                  <a:pt x="10800" y="11916"/>
                  <a:pt x="10800" y="14727"/>
                </a:cubicBezTo>
                <a:cubicBezTo>
                  <a:pt x="10800" y="17561"/>
                  <a:pt x="10800" y="19270"/>
                  <a:pt x="10584" y="20135"/>
                </a:cubicBezTo>
                <a:cubicBezTo>
                  <a:pt x="10474" y="20573"/>
                  <a:pt x="10463" y="20618"/>
                  <a:pt x="9818" y="20618"/>
                </a:cubicBezTo>
                <a:cubicBezTo>
                  <a:pt x="9173" y="20618"/>
                  <a:pt x="9162" y="20573"/>
                  <a:pt x="9052" y="20135"/>
                </a:cubicBezTo>
                <a:cubicBezTo>
                  <a:pt x="8926" y="19627"/>
                  <a:pt x="8874" y="18820"/>
                  <a:pt x="8853" y="17673"/>
                </a:cubicBezTo>
                <a:lnTo>
                  <a:pt x="9327" y="17673"/>
                </a:lnTo>
                <a:cubicBezTo>
                  <a:pt x="9598" y="17673"/>
                  <a:pt x="9818" y="17453"/>
                  <a:pt x="9818" y="17182"/>
                </a:cubicBezTo>
                <a:cubicBezTo>
                  <a:pt x="9818" y="16910"/>
                  <a:pt x="9598" y="16691"/>
                  <a:pt x="9327" y="16691"/>
                </a:cubicBezTo>
                <a:lnTo>
                  <a:pt x="8840" y="16691"/>
                </a:lnTo>
                <a:cubicBezTo>
                  <a:pt x="8838" y="16381"/>
                  <a:pt x="8837" y="16059"/>
                  <a:pt x="8837" y="15709"/>
                </a:cubicBezTo>
                <a:lnTo>
                  <a:pt x="9327" y="15709"/>
                </a:lnTo>
                <a:cubicBezTo>
                  <a:pt x="9598" y="15709"/>
                  <a:pt x="9818" y="15490"/>
                  <a:pt x="9818" y="15218"/>
                </a:cubicBezTo>
                <a:cubicBezTo>
                  <a:pt x="9818" y="14947"/>
                  <a:pt x="9598" y="14727"/>
                  <a:pt x="9327" y="14727"/>
                </a:cubicBezTo>
                <a:lnTo>
                  <a:pt x="8836" y="14727"/>
                </a:lnTo>
                <a:cubicBezTo>
                  <a:pt x="8836" y="11916"/>
                  <a:pt x="6791" y="10260"/>
                  <a:pt x="4813" y="8659"/>
                </a:cubicBezTo>
                <a:cubicBezTo>
                  <a:pt x="3221" y="7370"/>
                  <a:pt x="1702" y="6139"/>
                  <a:pt x="1176" y="4344"/>
                </a:cubicBezTo>
                <a:cubicBezTo>
                  <a:pt x="2835" y="5266"/>
                  <a:pt x="6083" y="5891"/>
                  <a:pt x="9818" y="5891"/>
                </a:cubicBezTo>
                <a:cubicBezTo>
                  <a:pt x="13550" y="5891"/>
                  <a:pt x="16795" y="5266"/>
                  <a:pt x="18456" y="4347"/>
                </a:cubicBezTo>
                <a:cubicBezTo>
                  <a:pt x="17928" y="6143"/>
                  <a:pt x="16412" y="7373"/>
                  <a:pt x="14823" y="8659"/>
                </a:cubicBezTo>
                <a:moveTo>
                  <a:pt x="982" y="2945"/>
                </a:moveTo>
                <a:cubicBezTo>
                  <a:pt x="982" y="1861"/>
                  <a:pt x="4938" y="982"/>
                  <a:pt x="9818" y="982"/>
                </a:cubicBezTo>
                <a:cubicBezTo>
                  <a:pt x="14698" y="982"/>
                  <a:pt x="18655" y="1861"/>
                  <a:pt x="18655" y="2945"/>
                </a:cubicBezTo>
                <a:cubicBezTo>
                  <a:pt x="18655" y="4031"/>
                  <a:pt x="14698" y="4909"/>
                  <a:pt x="9818" y="4909"/>
                </a:cubicBezTo>
                <a:cubicBezTo>
                  <a:pt x="4938" y="4909"/>
                  <a:pt x="982" y="4031"/>
                  <a:pt x="982" y="2945"/>
                </a:cubicBezTo>
                <a:moveTo>
                  <a:pt x="19636" y="2945"/>
                </a:moveTo>
                <a:cubicBezTo>
                  <a:pt x="19636" y="1319"/>
                  <a:pt x="15241" y="0"/>
                  <a:pt x="9818" y="0"/>
                </a:cubicBezTo>
                <a:cubicBezTo>
                  <a:pt x="4396" y="0"/>
                  <a:pt x="0" y="1319"/>
                  <a:pt x="0" y="2945"/>
                </a:cubicBezTo>
                <a:cubicBezTo>
                  <a:pt x="0" y="8836"/>
                  <a:pt x="7855" y="9818"/>
                  <a:pt x="7855" y="14727"/>
                </a:cubicBezTo>
                <a:cubicBezTo>
                  <a:pt x="7855" y="14900"/>
                  <a:pt x="7855" y="15053"/>
                  <a:pt x="7855" y="15217"/>
                </a:cubicBezTo>
                <a:cubicBezTo>
                  <a:pt x="7855" y="15217"/>
                  <a:pt x="7855" y="15218"/>
                  <a:pt x="7855" y="15218"/>
                </a:cubicBezTo>
                <a:cubicBezTo>
                  <a:pt x="7855" y="15219"/>
                  <a:pt x="7855" y="15219"/>
                  <a:pt x="7855" y="15219"/>
                </a:cubicBezTo>
                <a:cubicBezTo>
                  <a:pt x="7855" y="15938"/>
                  <a:pt x="7856" y="16572"/>
                  <a:pt x="7863" y="17142"/>
                </a:cubicBezTo>
                <a:cubicBezTo>
                  <a:pt x="7861" y="17155"/>
                  <a:pt x="7855" y="17168"/>
                  <a:pt x="7855" y="17182"/>
                </a:cubicBezTo>
                <a:cubicBezTo>
                  <a:pt x="7855" y="17199"/>
                  <a:pt x="7862" y="17212"/>
                  <a:pt x="7864" y="17229"/>
                </a:cubicBezTo>
                <a:cubicBezTo>
                  <a:pt x="7908" y="20896"/>
                  <a:pt x="8177" y="21600"/>
                  <a:pt x="9818" y="21600"/>
                </a:cubicBezTo>
                <a:cubicBezTo>
                  <a:pt x="11782" y="21600"/>
                  <a:pt x="11782" y="20618"/>
                  <a:pt x="11782" y="14727"/>
                </a:cubicBezTo>
                <a:cubicBezTo>
                  <a:pt x="11782" y="9818"/>
                  <a:pt x="19636" y="8836"/>
                  <a:pt x="19636" y="294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58" name="Shape 2576">
            <a:extLst>
              <a:ext uri="{FF2B5EF4-FFF2-40B4-BE49-F238E27FC236}">
                <a16:creationId xmlns:a16="http://schemas.microsoft.com/office/drawing/2014/main" id="{83A96C88-0EED-A27B-BB4D-0396826B1B43}"/>
              </a:ext>
            </a:extLst>
          </p:cNvPr>
          <p:cNvSpPr/>
          <p:nvPr/>
        </p:nvSpPr>
        <p:spPr>
          <a:xfrm>
            <a:off x="2119350" y="592986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4727"/>
                </a:moveTo>
                <a:lnTo>
                  <a:pt x="15218" y="14727"/>
                </a:lnTo>
                <a:cubicBezTo>
                  <a:pt x="14947" y="14727"/>
                  <a:pt x="14727" y="14947"/>
                  <a:pt x="14727" y="15218"/>
                </a:cubicBezTo>
                <a:cubicBezTo>
                  <a:pt x="14727" y="15490"/>
                  <a:pt x="14947" y="15709"/>
                  <a:pt x="15218" y="15709"/>
                </a:cubicBezTo>
                <a:lnTo>
                  <a:pt x="21109" y="15709"/>
                </a:lnTo>
                <a:cubicBezTo>
                  <a:pt x="21380" y="15709"/>
                  <a:pt x="21600" y="15490"/>
                  <a:pt x="21600" y="15218"/>
                </a:cubicBezTo>
                <a:cubicBezTo>
                  <a:pt x="21600" y="14947"/>
                  <a:pt x="21380" y="14727"/>
                  <a:pt x="21109" y="14727"/>
                </a:cubicBezTo>
                <a:moveTo>
                  <a:pt x="14823" y="8659"/>
                </a:moveTo>
                <a:cubicBezTo>
                  <a:pt x="12845" y="10260"/>
                  <a:pt x="10800" y="11916"/>
                  <a:pt x="10800" y="14727"/>
                </a:cubicBezTo>
                <a:cubicBezTo>
                  <a:pt x="10800" y="17561"/>
                  <a:pt x="10800" y="19270"/>
                  <a:pt x="10584" y="20135"/>
                </a:cubicBezTo>
                <a:cubicBezTo>
                  <a:pt x="10474" y="20573"/>
                  <a:pt x="10463" y="20618"/>
                  <a:pt x="9818" y="20618"/>
                </a:cubicBezTo>
                <a:cubicBezTo>
                  <a:pt x="9173" y="20618"/>
                  <a:pt x="9162" y="20573"/>
                  <a:pt x="9052" y="20135"/>
                </a:cubicBezTo>
                <a:cubicBezTo>
                  <a:pt x="8926" y="19627"/>
                  <a:pt x="8874" y="18820"/>
                  <a:pt x="8853" y="17673"/>
                </a:cubicBezTo>
                <a:lnTo>
                  <a:pt x="9327" y="17673"/>
                </a:lnTo>
                <a:cubicBezTo>
                  <a:pt x="9598" y="17673"/>
                  <a:pt x="9818" y="17453"/>
                  <a:pt x="9818" y="17182"/>
                </a:cubicBezTo>
                <a:cubicBezTo>
                  <a:pt x="9818" y="16910"/>
                  <a:pt x="9598" y="16691"/>
                  <a:pt x="9327" y="16691"/>
                </a:cubicBezTo>
                <a:lnTo>
                  <a:pt x="8840" y="16691"/>
                </a:lnTo>
                <a:cubicBezTo>
                  <a:pt x="8838" y="16381"/>
                  <a:pt x="8837" y="16059"/>
                  <a:pt x="8837" y="15709"/>
                </a:cubicBezTo>
                <a:lnTo>
                  <a:pt x="9327" y="15709"/>
                </a:lnTo>
                <a:cubicBezTo>
                  <a:pt x="9598" y="15709"/>
                  <a:pt x="9818" y="15490"/>
                  <a:pt x="9818" y="15218"/>
                </a:cubicBezTo>
                <a:cubicBezTo>
                  <a:pt x="9818" y="14947"/>
                  <a:pt x="9598" y="14727"/>
                  <a:pt x="9327" y="14727"/>
                </a:cubicBezTo>
                <a:lnTo>
                  <a:pt x="8836" y="14727"/>
                </a:lnTo>
                <a:cubicBezTo>
                  <a:pt x="8836" y="11916"/>
                  <a:pt x="6791" y="10260"/>
                  <a:pt x="4813" y="8659"/>
                </a:cubicBezTo>
                <a:cubicBezTo>
                  <a:pt x="3221" y="7370"/>
                  <a:pt x="1702" y="6139"/>
                  <a:pt x="1176" y="4344"/>
                </a:cubicBezTo>
                <a:cubicBezTo>
                  <a:pt x="2835" y="5266"/>
                  <a:pt x="6083" y="5891"/>
                  <a:pt x="9818" y="5891"/>
                </a:cubicBezTo>
                <a:cubicBezTo>
                  <a:pt x="13550" y="5891"/>
                  <a:pt x="16795" y="5266"/>
                  <a:pt x="18456" y="4347"/>
                </a:cubicBezTo>
                <a:cubicBezTo>
                  <a:pt x="17928" y="6143"/>
                  <a:pt x="16412" y="7373"/>
                  <a:pt x="14823" y="8659"/>
                </a:cubicBezTo>
                <a:moveTo>
                  <a:pt x="982" y="2945"/>
                </a:moveTo>
                <a:cubicBezTo>
                  <a:pt x="982" y="1861"/>
                  <a:pt x="4938" y="982"/>
                  <a:pt x="9818" y="982"/>
                </a:cubicBezTo>
                <a:cubicBezTo>
                  <a:pt x="14698" y="982"/>
                  <a:pt x="18655" y="1861"/>
                  <a:pt x="18655" y="2945"/>
                </a:cubicBezTo>
                <a:cubicBezTo>
                  <a:pt x="18655" y="4031"/>
                  <a:pt x="14698" y="4909"/>
                  <a:pt x="9818" y="4909"/>
                </a:cubicBezTo>
                <a:cubicBezTo>
                  <a:pt x="4938" y="4909"/>
                  <a:pt x="982" y="4031"/>
                  <a:pt x="982" y="2945"/>
                </a:cubicBezTo>
                <a:moveTo>
                  <a:pt x="19636" y="2945"/>
                </a:moveTo>
                <a:cubicBezTo>
                  <a:pt x="19636" y="1319"/>
                  <a:pt x="15241" y="0"/>
                  <a:pt x="9818" y="0"/>
                </a:cubicBezTo>
                <a:cubicBezTo>
                  <a:pt x="4396" y="0"/>
                  <a:pt x="0" y="1319"/>
                  <a:pt x="0" y="2945"/>
                </a:cubicBezTo>
                <a:cubicBezTo>
                  <a:pt x="0" y="8836"/>
                  <a:pt x="7855" y="9818"/>
                  <a:pt x="7855" y="14727"/>
                </a:cubicBezTo>
                <a:cubicBezTo>
                  <a:pt x="7855" y="14900"/>
                  <a:pt x="7855" y="15053"/>
                  <a:pt x="7855" y="15217"/>
                </a:cubicBezTo>
                <a:cubicBezTo>
                  <a:pt x="7855" y="15217"/>
                  <a:pt x="7855" y="15218"/>
                  <a:pt x="7855" y="15218"/>
                </a:cubicBezTo>
                <a:cubicBezTo>
                  <a:pt x="7855" y="15219"/>
                  <a:pt x="7855" y="15219"/>
                  <a:pt x="7855" y="15219"/>
                </a:cubicBezTo>
                <a:cubicBezTo>
                  <a:pt x="7855" y="15938"/>
                  <a:pt x="7856" y="16572"/>
                  <a:pt x="7863" y="17142"/>
                </a:cubicBezTo>
                <a:cubicBezTo>
                  <a:pt x="7861" y="17155"/>
                  <a:pt x="7855" y="17168"/>
                  <a:pt x="7855" y="17182"/>
                </a:cubicBezTo>
                <a:cubicBezTo>
                  <a:pt x="7855" y="17199"/>
                  <a:pt x="7862" y="17212"/>
                  <a:pt x="7864" y="17229"/>
                </a:cubicBezTo>
                <a:cubicBezTo>
                  <a:pt x="7908" y="20896"/>
                  <a:pt x="8177" y="21600"/>
                  <a:pt x="9818" y="21600"/>
                </a:cubicBezTo>
                <a:cubicBezTo>
                  <a:pt x="11782" y="21600"/>
                  <a:pt x="11782" y="20618"/>
                  <a:pt x="11782" y="14727"/>
                </a:cubicBezTo>
                <a:cubicBezTo>
                  <a:pt x="11782" y="9818"/>
                  <a:pt x="19636" y="8836"/>
                  <a:pt x="19636" y="294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59" name="Shape 2577">
            <a:extLst>
              <a:ext uri="{FF2B5EF4-FFF2-40B4-BE49-F238E27FC236}">
                <a16:creationId xmlns:a16="http://schemas.microsoft.com/office/drawing/2014/main" id="{9EF7FBC3-C2C0-4618-29E6-E03AE0F4BEC6}"/>
              </a:ext>
            </a:extLst>
          </p:cNvPr>
          <p:cNvSpPr/>
          <p:nvPr/>
        </p:nvSpPr>
        <p:spPr>
          <a:xfrm>
            <a:off x="2938500" y="5929864"/>
            <a:ext cx="3810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20" y="4979"/>
                </a:moveTo>
                <a:lnTo>
                  <a:pt x="7560" y="6792"/>
                </a:lnTo>
                <a:lnTo>
                  <a:pt x="7560" y="2876"/>
                </a:lnTo>
                <a:lnTo>
                  <a:pt x="20520" y="1063"/>
                </a:lnTo>
                <a:cubicBezTo>
                  <a:pt x="20520" y="1063"/>
                  <a:pt x="20520" y="4979"/>
                  <a:pt x="20520" y="4979"/>
                </a:cubicBezTo>
                <a:close/>
                <a:moveTo>
                  <a:pt x="18900" y="17673"/>
                </a:moveTo>
                <a:lnTo>
                  <a:pt x="16740" y="17673"/>
                </a:lnTo>
                <a:cubicBezTo>
                  <a:pt x="15845" y="17673"/>
                  <a:pt x="15120" y="17014"/>
                  <a:pt x="15120" y="16200"/>
                </a:cubicBezTo>
                <a:cubicBezTo>
                  <a:pt x="15120" y="15387"/>
                  <a:pt x="15845" y="14727"/>
                  <a:pt x="16740" y="14727"/>
                </a:cubicBezTo>
                <a:lnTo>
                  <a:pt x="18900" y="14727"/>
                </a:lnTo>
                <a:cubicBezTo>
                  <a:pt x="19795" y="14727"/>
                  <a:pt x="20520" y="15387"/>
                  <a:pt x="20520" y="16200"/>
                </a:cubicBezTo>
                <a:cubicBezTo>
                  <a:pt x="20520" y="17014"/>
                  <a:pt x="19795" y="17673"/>
                  <a:pt x="18900" y="17673"/>
                </a:cubicBezTo>
                <a:moveTo>
                  <a:pt x="4860" y="20618"/>
                </a:moveTo>
                <a:lnTo>
                  <a:pt x="2700" y="20618"/>
                </a:lnTo>
                <a:cubicBezTo>
                  <a:pt x="1805" y="20618"/>
                  <a:pt x="1080" y="19959"/>
                  <a:pt x="1080" y="19146"/>
                </a:cubicBezTo>
                <a:cubicBezTo>
                  <a:pt x="1080" y="18332"/>
                  <a:pt x="1805" y="17673"/>
                  <a:pt x="2700" y="17673"/>
                </a:cubicBezTo>
                <a:lnTo>
                  <a:pt x="4860" y="17673"/>
                </a:lnTo>
                <a:cubicBezTo>
                  <a:pt x="5755" y="17673"/>
                  <a:pt x="6480" y="18332"/>
                  <a:pt x="6480" y="19146"/>
                </a:cubicBezTo>
                <a:cubicBezTo>
                  <a:pt x="6480" y="19959"/>
                  <a:pt x="5755" y="20618"/>
                  <a:pt x="4860" y="20618"/>
                </a:cubicBezTo>
                <a:moveTo>
                  <a:pt x="21060" y="0"/>
                </a:moveTo>
                <a:cubicBezTo>
                  <a:pt x="21031" y="0"/>
                  <a:pt x="21006" y="11"/>
                  <a:pt x="20980" y="15"/>
                </a:cubicBezTo>
                <a:lnTo>
                  <a:pt x="20978" y="6"/>
                </a:lnTo>
                <a:lnTo>
                  <a:pt x="6938" y="1969"/>
                </a:lnTo>
                <a:lnTo>
                  <a:pt x="6940" y="1979"/>
                </a:lnTo>
                <a:cubicBezTo>
                  <a:pt x="6681" y="2016"/>
                  <a:pt x="6480" y="2210"/>
                  <a:pt x="6480" y="2455"/>
                </a:cubicBezTo>
                <a:lnTo>
                  <a:pt x="6480" y="17193"/>
                </a:lnTo>
                <a:cubicBezTo>
                  <a:pt x="6028" y="16882"/>
                  <a:pt x="5471" y="16691"/>
                  <a:pt x="4860" y="16691"/>
                </a:cubicBezTo>
                <a:lnTo>
                  <a:pt x="2700" y="16691"/>
                </a:lnTo>
                <a:cubicBezTo>
                  <a:pt x="1209" y="16691"/>
                  <a:pt x="0" y="17790"/>
                  <a:pt x="0" y="19146"/>
                </a:cubicBezTo>
                <a:cubicBezTo>
                  <a:pt x="0" y="20501"/>
                  <a:pt x="1209" y="21600"/>
                  <a:pt x="2700" y="21600"/>
                </a:cubicBezTo>
                <a:lnTo>
                  <a:pt x="4860" y="21600"/>
                </a:lnTo>
                <a:cubicBezTo>
                  <a:pt x="6352" y="21600"/>
                  <a:pt x="7560" y="20501"/>
                  <a:pt x="7560" y="19146"/>
                </a:cubicBezTo>
                <a:lnTo>
                  <a:pt x="7560" y="7785"/>
                </a:lnTo>
                <a:lnTo>
                  <a:pt x="20520" y="5972"/>
                </a:lnTo>
                <a:lnTo>
                  <a:pt x="20520" y="14248"/>
                </a:lnTo>
                <a:cubicBezTo>
                  <a:pt x="20068" y="13937"/>
                  <a:pt x="19511" y="13745"/>
                  <a:pt x="18900" y="13745"/>
                </a:cubicBezTo>
                <a:lnTo>
                  <a:pt x="16740" y="13745"/>
                </a:lnTo>
                <a:cubicBezTo>
                  <a:pt x="15249" y="13745"/>
                  <a:pt x="14040" y="14845"/>
                  <a:pt x="14040" y="16200"/>
                </a:cubicBezTo>
                <a:cubicBezTo>
                  <a:pt x="14040" y="17556"/>
                  <a:pt x="15249" y="18655"/>
                  <a:pt x="16740" y="18655"/>
                </a:cubicBezTo>
                <a:lnTo>
                  <a:pt x="18900" y="18655"/>
                </a:lnTo>
                <a:cubicBezTo>
                  <a:pt x="20392" y="18655"/>
                  <a:pt x="21600" y="17556"/>
                  <a:pt x="21600" y="16200"/>
                </a:cubicBezTo>
                <a:lnTo>
                  <a:pt x="21600" y="491"/>
                </a:lnTo>
                <a:cubicBezTo>
                  <a:pt x="21600" y="220"/>
                  <a:pt x="21358" y="0"/>
                  <a:pt x="2106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60" name="Shape 2578">
            <a:extLst>
              <a:ext uri="{FF2B5EF4-FFF2-40B4-BE49-F238E27FC236}">
                <a16:creationId xmlns:a16="http://schemas.microsoft.com/office/drawing/2014/main" id="{CC5FD711-FE3C-3126-3B73-9C7201931336}"/>
              </a:ext>
            </a:extLst>
          </p:cNvPr>
          <p:cNvSpPr/>
          <p:nvPr/>
        </p:nvSpPr>
        <p:spPr>
          <a:xfrm>
            <a:off x="3795750" y="5929864"/>
            <a:ext cx="2667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057" y="5837"/>
                </a:moveTo>
                <a:lnTo>
                  <a:pt x="10800" y="4996"/>
                </a:lnTo>
                <a:lnTo>
                  <a:pt x="10800" y="1036"/>
                </a:lnTo>
                <a:lnTo>
                  <a:pt x="20057" y="1878"/>
                </a:lnTo>
                <a:cubicBezTo>
                  <a:pt x="20057" y="1878"/>
                  <a:pt x="20057" y="5837"/>
                  <a:pt x="20057" y="5837"/>
                </a:cubicBezTo>
                <a:close/>
                <a:moveTo>
                  <a:pt x="6943" y="20618"/>
                </a:moveTo>
                <a:lnTo>
                  <a:pt x="3857" y="20618"/>
                </a:lnTo>
                <a:cubicBezTo>
                  <a:pt x="2579" y="20618"/>
                  <a:pt x="1543" y="19959"/>
                  <a:pt x="1543" y="19146"/>
                </a:cubicBezTo>
                <a:cubicBezTo>
                  <a:pt x="1543" y="18332"/>
                  <a:pt x="2579" y="17673"/>
                  <a:pt x="3857" y="17673"/>
                </a:cubicBezTo>
                <a:lnTo>
                  <a:pt x="6943" y="17673"/>
                </a:lnTo>
                <a:cubicBezTo>
                  <a:pt x="8221" y="17673"/>
                  <a:pt x="9257" y="18332"/>
                  <a:pt x="9257" y="19146"/>
                </a:cubicBezTo>
                <a:cubicBezTo>
                  <a:pt x="9257" y="19959"/>
                  <a:pt x="8221" y="20618"/>
                  <a:pt x="6943" y="20618"/>
                </a:cubicBezTo>
                <a:moveTo>
                  <a:pt x="20829" y="982"/>
                </a:moveTo>
                <a:cubicBezTo>
                  <a:pt x="20788" y="982"/>
                  <a:pt x="20752" y="993"/>
                  <a:pt x="20714" y="997"/>
                </a:cubicBezTo>
                <a:lnTo>
                  <a:pt x="20711" y="988"/>
                </a:lnTo>
                <a:lnTo>
                  <a:pt x="10344" y="45"/>
                </a:lnTo>
                <a:cubicBezTo>
                  <a:pt x="10248" y="17"/>
                  <a:pt x="10141" y="0"/>
                  <a:pt x="10029" y="0"/>
                </a:cubicBezTo>
                <a:cubicBezTo>
                  <a:pt x="10002" y="0"/>
                  <a:pt x="9979" y="8"/>
                  <a:pt x="9954" y="10"/>
                </a:cubicBezTo>
                <a:lnTo>
                  <a:pt x="9911" y="6"/>
                </a:lnTo>
                <a:lnTo>
                  <a:pt x="9914" y="15"/>
                </a:lnTo>
                <a:cubicBezTo>
                  <a:pt x="9545" y="52"/>
                  <a:pt x="9257" y="246"/>
                  <a:pt x="9257" y="491"/>
                </a:cubicBezTo>
                <a:lnTo>
                  <a:pt x="9257" y="17193"/>
                </a:lnTo>
                <a:cubicBezTo>
                  <a:pt x="8612" y="16882"/>
                  <a:pt x="7815" y="16691"/>
                  <a:pt x="6943" y="16691"/>
                </a:cubicBezTo>
                <a:lnTo>
                  <a:pt x="3857" y="16691"/>
                </a:lnTo>
                <a:cubicBezTo>
                  <a:pt x="1727" y="16691"/>
                  <a:pt x="0" y="17790"/>
                  <a:pt x="0" y="19146"/>
                </a:cubicBezTo>
                <a:cubicBezTo>
                  <a:pt x="0" y="20501"/>
                  <a:pt x="1727" y="21600"/>
                  <a:pt x="3857" y="21600"/>
                </a:cubicBezTo>
                <a:lnTo>
                  <a:pt x="6943" y="21600"/>
                </a:lnTo>
                <a:cubicBezTo>
                  <a:pt x="9074" y="21600"/>
                  <a:pt x="10800" y="20501"/>
                  <a:pt x="10800" y="19146"/>
                </a:cubicBezTo>
                <a:lnTo>
                  <a:pt x="10800" y="5945"/>
                </a:lnTo>
                <a:lnTo>
                  <a:pt x="20513" y="6828"/>
                </a:lnTo>
                <a:cubicBezTo>
                  <a:pt x="20610" y="6855"/>
                  <a:pt x="20715" y="6873"/>
                  <a:pt x="20829" y="6873"/>
                </a:cubicBezTo>
                <a:cubicBezTo>
                  <a:pt x="20855" y="6873"/>
                  <a:pt x="20877" y="6865"/>
                  <a:pt x="20904" y="6864"/>
                </a:cubicBezTo>
                <a:lnTo>
                  <a:pt x="20946" y="6867"/>
                </a:lnTo>
                <a:lnTo>
                  <a:pt x="20943" y="6858"/>
                </a:lnTo>
                <a:cubicBezTo>
                  <a:pt x="21313" y="6822"/>
                  <a:pt x="21600" y="6627"/>
                  <a:pt x="21600" y="6382"/>
                </a:cubicBezTo>
                <a:lnTo>
                  <a:pt x="21600" y="1473"/>
                </a:lnTo>
                <a:cubicBezTo>
                  <a:pt x="21600" y="1202"/>
                  <a:pt x="21254" y="982"/>
                  <a:pt x="20829" y="9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61" name="Shape 2579">
            <a:extLst>
              <a:ext uri="{FF2B5EF4-FFF2-40B4-BE49-F238E27FC236}">
                <a16:creationId xmlns:a16="http://schemas.microsoft.com/office/drawing/2014/main" id="{2A711764-593E-0AFE-AB30-807A9AE077E5}"/>
              </a:ext>
            </a:extLst>
          </p:cNvPr>
          <p:cNvSpPr/>
          <p:nvPr/>
        </p:nvSpPr>
        <p:spPr>
          <a:xfrm>
            <a:off x="4519650" y="592986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62" name="Shape 2580">
            <a:extLst>
              <a:ext uri="{FF2B5EF4-FFF2-40B4-BE49-F238E27FC236}">
                <a16:creationId xmlns:a16="http://schemas.microsoft.com/office/drawing/2014/main" id="{4DAB9AE0-A1E4-370B-2392-628CEE899E97}"/>
              </a:ext>
            </a:extLst>
          </p:cNvPr>
          <p:cNvSpPr/>
          <p:nvPr/>
        </p:nvSpPr>
        <p:spPr>
          <a:xfrm>
            <a:off x="5319751" y="592986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445" y="15886"/>
                </a:moveTo>
                <a:lnTo>
                  <a:pt x="10478" y="18984"/>
                </a:lnTo>
                <a:lnTo>
                  <a:pt x="7944" y="17126"/>
                </a:lnTo>
                <a:lnTo>
                  <a:pt x="7364" y="16700"/>
                </a:lnTo>
                <a:lnTo>
                  <a:pt x="6783" y="17126"/>
                </a:lnTo>
                <a:lnTo>
                  <a:pt x="4249" y="18984"/>
                </a:lnTo>
                <a:lnTo>
                  <a:pt x="5283" y="15886"/>
                </a:lnTo>
                <a:lnTo>
                  <a:pt x="5505" y="15220"/>
                </a:lnTo>
                <a:lnTo>
                  <a:pt x="4946" y="14794"/>
                </a:lnTo>
                <a:lnTo>
                  <a:pt x="2908" y="13240"/>
                </a:lnTo>
                <a:lnTo>
                  <a:pt x="6037" y="13240"/>
                </a:lnTo>
                <a:lnTo>
                  <a:pt x="6275" y="12602"/>
                </a:lnTo>
                <a:lnTo>
                  <a:pt x="7364" y="9683"/>
                </a:lnTo>
                <a:lnTo>
                  <a:pt x="8452" y="12602"/>
                </a:lnTo>
                <a:lnTo>
                  <a:pt x="8690" y="13240"/>
                </a:lnTo>
                <a:lnTo>
                  <a:pt x="11820" y="13240"/>
                </a:lnTo>
                <a:lnTo>
                  <a:pt x="9781" y="14794"/>
                </a:lnTo>
                <a:lnTo>
                  <a:pt x="9223" y="15220"/>
                </a:lnTo>
                <a:cubicBezTo>
                  <a:pt x="9223" y="15220"/>
                  <a:pt x="9445" y="15886"/>
                  <a:pt x="9445" y="15886"/>
                </a:cubicBezTo>
                <a:close/>
                <a:moveTo>
                  <a:pt x="9372" y="12259"/>
                </a:moveTo>
                <a:lnTo>
                  <a:pt x="7364" y="6873"/>
                </a:lnTo>
                <a:lnTo>
                  <a:pt x="5355" y="12259"/>
                </a:lnTo>
                <a:lnTo>
                  <a:pt x="0" y="12259"/>
                </a:lnTo>
                <a:lnTo>
                  <a:pt x="4351" y="15575"/>
                </a:lnTo>
                <a:lnTo>
                  <a:pt x="2343" y="21600"/>
                </a:lnTo>
                <a:lnTo>
                  <a:pt x="7364" y="17918"/>
                </a:lnTo>
                <a:lnTo>
                  <a:pt x="12384" y="21600"/>
                </a:lnTo>
                <a:lnTo>
                  <a:pt x="10376" y="15575"/>
                </a:lnTo>
                <a:lnTo>
                  <a:pt x="14727" y="12259"/>
                </a:lnTo>
                <a:cubicBezTo>
                  <a:pt x="14727" y="12259"/>
                  <a:pt x="9372" y="12259"/>
                  <a:pt x="9372" y="12259"/>
                </a:cubicBezTo>
                <a:close/>
                <a:moveTo>
                  <a:pt x="16781" y="7308"/>
                </a:moveTo>
                <a:lnTo>
                  <a:pt x="16200" y="6883"/>
                </a:lnTo>
                <a:lnTo>
                  <a:pt x="15619" y="7308"/>
                </a:lnTo>
                <a:lnTo>
                  <a:pt x="14426" y="8184"/>
                </a:lnTo>
                <a:lnTo>
                  <a:pt x="14922" y="6693"/>
                </a:lnTo>
                <a:lnTo>
                  <a:pt x="15143" y="6031"/>
                </a:lnTo>
                <a:lnTo>
                  <a:pt x="14590" y="5605"/>
                </a:lnTo>
                <a:lnTo>
                  <a:pt x="13682" y="4905"/>
                </a:lnTo>
                <a:lnTo>
                  <a:pt x="15408" y="4905"/>
                </a:lnTo>
                <a:lnTo>
                  <a:pt x="15647" y="4267"/>
                </a:lnTo>
                <a:lnTo>
                  <a:pt x="16200" y="2793"/>
                </a:lnTo>
                <a:lnTo>
                  <a:pt x="16754" y="4267"/>
                </a:lnTo>
                <a:lnTo>
                  <a:pt x="16992" y="4905"/>
                </a:lnTo>
                <a:lnTo>
                  <a:pt x="18718" y="4905"/>
                </a:lnTo>
                <a:lnTo>
                  <a:pt x="17810" y="5605"/>
                </a:lnTo>
                <a:lnTo>
                  <a:pt x="17257" y="6031"/>
                </a:lnTo>
                <a:lnTo>
                  <a:pt x="17478" y="6693"/>
                </a:lnTo>
                <a:lnTo>
                  <a:pt x="17975" y="8184"/>
                </a:lnTo>
                <a:cubicBezTo>
                  <a:pt x="17975" y="8184"/>
                  <a:pt x="16781" y="7308"/>
                  <a:pt x="16781" y="7308"/>
                </a:cubicBezTo>
                <a:close/>
                <a:moveTo>
                  <a:pt x="21600" y="3922"/>
                </a:moveTo>
                <a:lnTo>
                  <a:pt x="17673" y="3922"/>
                </a:lnTo>
                <a:lnTo>
                  <a:pt x="16200" y="0"/>
                </a:lnTo>
                <a:lnTo>
                  <a:pt x="14727" y="3922"/>
                </a:lnTo>
                <a:lnTo>
                  <a:pt x="10800" y="3922"/>
                </a:lnTo>
                <a:lnTo>
                  <a:pt x="13991" y="6382"/>
                </a:lnTo>
                <a:lnTo>
                  <a:pt x="12518" y="10800"/>
                </a:lnTo>
                <a:lnTo>
                  <a:pt x="16200" y="8100"/>
                </a:lnTo>
                <a:lnTo>
                  <a:pt x="19882" y="10800"/>
                </a:lnTo>
                <a:lnTo>
                  <a:pt x="18409" y="6382"/>
                </a:lnTo>
                <a:cubicBezTo>
                  <a:pt x="18409" y="6382"/>
                  <a:pt x="21600" y="3922"/>
                  <a:pt x="21600" y="3922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63" name="Shape 2581">
            <a:extLst>
              <a:ext uri="{FF2B5EF4-FFF2-40B4-BE49-F238E27FC236}">
                <a16:creationId xmlns:a16="http://schemas.microsoft.com/office/drawing/2014/main" id="{0A185251-8264-CE98-D4FB-0878C26B1DA7}"/>
              </a:ext>
            </a:extLst>
          </p:cNvPr>
          <p:cNvSpPr/>
          <p:nvPr/>
        </p:nvSpPr>
        <p:spPr>
          <a:xfrm>
            <a:off x="6119851" y="592986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33" y="11950"/>
                </a:moveTo>
                <a:lnTo>
                  <a:pt x="12831" y="14044"/>
                </a:lnTo>
                <a:lnTo>
                  <a:pt x="11135" y="12801"/>
                </a:lnTo>
                <a:lnTo>
                  <a:pt x="10555" y="12375"/>
                </a:lnTo>
                <a:lnTo>
                  <a:pt x="9974" y="12801"/>
                </a:lnTo>
                <a:lnTo>
                  <a:pt x="8277" y="14044"/>
                </a:lnTo>
                <a:lnTo>
                  <a:pt x="8976" y="11950"/>
                </a:lnTo>
                <a:lnTo>
                  <a:pt x="9195" y="11291"/>
                </a:lnTo>
                <a:lnTo>
                  <a:pt x="8647" y="10864"/>
                </a:lnTo>
                <a:lnTo>
                  <a:pt x="7280" y="9801"/>
                </a:lnTo>
                <a:lnTo>
                  <a:pt x="9560" y="9801"/>
                </a:lnTo>
                <a:lnTo>
                  <a:pt x="9799" y="9167"/>
                </a:lnTo>
                <a:lnTo>
                  <a:pt x="10555" y="7167"/>
                </a:lnTo>
                <a:lnTo>
                  <a:pt x="11310" y="9167"/>
                </a:lnTo>
                <a:lnTo>
                  <a:pt x="11549" y="9801"/>
                </a:lnTo>
                <a:lnTo>
                  <a:pt x="13829" y="9801"/>
                </a:lnTo>
                <a:lnTo>
                  <a:pt x="12462" y="10864"/>
                </a:lnTo>
                <a:lnTo>
                  <a:pt x="11914" y="11291"/>
                </a:lnTo>
                <a:cubicBezTo>
                  <a:pt x="11914" y="11291"/>
                  <a:pt x="12133" y="11950"/>
                  <a:pt x="12133" y="11950"/>
                </a:cubicBezTo>
                <a:close/>
                <a:moveTo>
                  <a:pt x="12228" y="8820"/>
                </a:moveTo>
                <a:lnTo>
                  <a:pt x="10555" y="4388"/>
                </a:lnTo>
                <a:lnTo>
                  <a:pt x="8881" y="8820"/>
                </a:lnTo>
                <a:lnTo>
                  <a:pt x="4418" y="8820"/>
                </a:lnTo>
                <a:lnTo>
                  <a:pt x="8044" y="11639"/>
                </a:lnTo>
                <a:lnTo>
                  <a:pt x="6371" y="16660"/>
                </a:lnTo>
                <a:lnTo>
                  <a:pt x="10555" y="13592"/>
                </a:lnTo>
                <a:lnTo>
                  <a:pt x="14738" y="16660"/>
                </a:lnTo>
                <a:lnTo>
                  <a:pt x="13065" y="11639"/>
                </a:lnTo>
                <a:lnTo>
                  <a:pt x="16691" y="8820"/>
                </a:lnTo>
                <a:cubicBezTo>
                  <a:pt x="16691" y="8820"/>
                  <a:pt x="12228" y="8820"/>
                  <a:pt x="12228" y="8820"/>
                </a:cubicBezTo>
                <a:close/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64" name="Shape 2582">
            <a:extLst>
              <a:ext uri="{FF2B5EF4-FFF2-40B4-BE49-F238E27FC236}">
                <a16:creationId xmlns:a16="http://schemas.microsoft.com/office/drawing/2014/main" id="{06C440C9-39F5-990B-39FB-1E9D9B6567F7}"/>
              </a:ext>
            </a:extLst>
          </p:cNvPr>
          <p:cNvSpPr/>
          <p:nvPr/>
        </p:nvSpPr>
        <p:spPr>
          <a:xfrm>
            <a:off x="6919950" y="592986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164" y="4419"/>
                </a:moveTo>
                <a:lnTo>
                  <a:pt x="9327" y="4419"/>
                </a:lnTo>
                <a:cubicBezTo>
                  <a:pt x="9056" y="4419"/>
                  <a:pt x="8836" y="4638"/>
                  <a:pt x="8836" y="4909"/>
                </a:cubicBezTo>
                <a:cubicBezTo>
                  <a:pt x="8836" y="5181"/>
                  <a:pt x="9056" y="5400"/>
                  <a:pt x="9327" y="5400"/>
                </a:cubicBezTo>
                <a:lnTo>
                  <a:pt x="18164" y="5400"/>
                </a:lnTo>
                <a:cubicBezTo>
                  <a:pt x="18435" y="5400"/>
                  <a:pt x="18655" y="5181"/>
                  <a:pt x="18655" y="4909"/>
                </a:cubicBezTo>
                <a:cubicBezTo>
                  <a:pt x="18655" y="4638"/>
                  <a:pt x="18435" y="4419"/>
                  <a:pt x="18164" y="4419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8164" y="10310"/>
                </a:moveTo>
                <a:lnTo>
                  <a:pt x="9327" y="10310"/>
                </a:lnTo>
                <a:cubicBezTo>
                  <a:pt x="9056" y="10310"/>
                  <a:pt x="8836" y="10529"/>
                  <a:pt x="8836" y="10800"/>
                </a:cubicBezTo>
                <a:cubicBezTo>
                  <a:pt x="8836" y="11072"/>
                  <a:pt x="9056" y="11291"/>
                  <a:pt x="9327" y="11291"/>
                </a:cubicBezTo>
                <a:lnTo>
                  <a:pt x="18164" y="11291"/>
                </a:lnTo>
                <a:cubicBezTo>
                  <a:pt x="18435" y="11291"/>
                  <a:pt x="18655" y="11072"/>
                  <a:pt x="18655" y="10800"/>
                </a:cubicBezTo>
                <a:cubicBezTo>
                  <a:pt x="18655" y="10529"/>
                  <a:pt x="18435" y="10310"/>
                  <a:pt x="18164" y="10310"/>
                </a:cubicBezTo>
                <a:moveTo>
                  <a:pt x="5445" y="16155"/>
                </a:moveTo>
                <a:lnTo>
                  <a:pt x="4909" y="14728"/>
                </a:lnTo>
                <a:lnTo>
                  <a:pt x="4374" y="16155"/>
                </a:lnTo>
                <a:lnTo>
                  <a:pt x="2945" y="16155"/>
                </a:lnTo>
                <a:lnTo>
                  <a:pt x="4106" y="17048"/>
                </a:lnTo>
                <a:lnTo>
                  <a:pt x="3571" y="18655"/>
                </a:lnTo>
                <a:lnTo>
                  <a:pt x="4909" y="17673"/>
                </a:lnTo>
                <a:lnTo>
                  <a:pt x="6248" y="18655"/>
                </a:lnTo>
                <a:lnTo>
                  <a:pt x="5713" y="17048"/>
                </a:lnTo>
                <a:lnTo>
                  <a:pt x="6873" y="16155"/>
                </a:lnTo>
                <a:cubicBezTo>
                  <a:pt x="6873" y="16155"/>
                  <a:pt x="5445" y="16155"/>
                  <a:pt x="5445" y="16155"/>
                </a:cubicBezTo>
                <a:close/>
                <a:moveTo>
                  <a:pt x="4909" y="8836"/>
                </a:moveTo>
                <a:lnTo>
                  <a:pt x="4374" y="10265"/>
                </a:lnTo>
                <a:lnTo>
                  <a:pt x="2945" y="10265"/>
                </a:lnTo>
                <a:lnTo>
                  <a:pt x="4106" y="11157"/>
                </a:lnTo>
                <a:lnTo>
                  <a:pt x="3571" y="12764"/>
                </a:lnTo>
                <a:lnTo>
                  <a:pt x="4909" y="11782"/>
                </a:lnTo>
                <a:lnTo>
                  <a:pt x="6248" y="12764"/>
                </a:lnTo>
                <a:lnTo>
                  <a:pt x="5713" y="11157"/>
                </a:lnTo>
                <a:lnTo>
                  <a:pt x="6873" y="10265"/>
                </a:lnTo>
                <a:lnTo>
                  <a:pt x="5445" y="10265"/>
                </a:lnTo>
                <a:cubicBezTo>
                  <a:pt x="5445" y="10265"/>
                  <a:pt x="4909" y="8836"/>
                  <a:pt x="4909" y="8836"/>
                </a:cubicBezTo>
                <a:close/>
                <a:moveTo>
                  <a:pt x="4909" y="2945"/>
                </a:moveTo>
                <a:lnTo>
                  <a:pt x="4374" y="4374"/>
                </a:lnTo>
                <a:lnTo>
                  <a:pt x="2945" y="4374"/>
                </a:lnTo>
                <a:lnTo>
                  <a:pt x="4106" y="5266"/>
                </a:lnTo>
                <a:lnTo>
                  <a:pt x="3571" y="6873"/>
                </a:lnTo>
                <a:lnTo>
                  <a:pt x="4909" y="5891"/>
                </a:lnTo>
                <a:lnTo>
                  <a:pt x="6248" y="6873"/>
                </a:lnTo>
                <a:lnTo>
                  <a:pt x="5713" y="5266"/>
                </a:lnTo>
                <a:lnTo>
                  <a:pt x="6873" y="4374"/>
                </a:lnTo>
                <a:lnTo>
                  <a:pt x="5445" y="4374"/>
                </a:lnTo>
                <a:cubicBezTo>
                  <a:pt x="5445" y="4374"/>
                  <a:pt x="4909" y="2945"/>
                  <a:pt x="4909" y="2945"/>
                </a:cubicBezTo>
                <a:close/>
                <a:moveTo>
                  <a:pt x="18164" y="16200"/>
                </a:moveTo>
                <a:lnTo>
                  <a:pt x="9327" y="16200"/>
                </a:lnTo>
                <a:cubicBezTo>
                  <a:pt x="9056" y="16200"/>
                  <a:pt x="8836" y="16420"/>
                  <a:pt x="8836" y="16691"/>
                </a:cubicBezTo>
                <a:cubicBezTo>
                  <a:pt x="8836" y="16962"/>
                  <a:pt x="9056" y="17182"/>
                  <a:pt x="9327" y="17182"/>
                </a:cubicBezTo>
                <a:lnTo>
                  <a:pt x="18164" y="17182"/>
                </a:lnTo>
                <a:cubicBezTo>
                  <a:pt x="18435" y="17182"/>
                  <a:pt x="18655" y="16962"/>
                  <a:pt x="18655" y="16691"/>
                </a:cubicBezTo>
                <a:cubicBezTo>
                  <a:pt x="18655" y="16420"/>
                  <a:pt x="18435" y="16200"/>
                  <a:pt x="18164" y="162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65" name="Shape 2583">
            <a:extLst>
              <a:ext uri="{FF2B5EF4-FFF2-40B4-BE49-F238E27FC236}">
                <a16:creationId xmlns:a16="http://schemas.microsoft.com/office/drawing/2014/main" id="{C5A96A84-6B42-3955-0F62-43C4BADC8668}"/>
              </a:ext>
            </a:extLst>
          </p:cNvPr>
          <p:cNvSpPr/>
          <p:nvPr/>
        </p:nvSpPr>
        <p:spPr>
          <a:xfrm>
            <a:off x="7720050" y="592986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427" y="17673"/>
                  <a:pt x="11549" y="17618"/>
                  <a:pt x="11638" y="17529"/>
                </a:cubicBezTo>
                <a:lnTo>
                  <a:pt x="14583" y="14583"/>
                </a:lnTo>
                <a:cubicBezTo>
                  <a:pt x="14673" y="14495"/>
                  <a:pt x="14727" y="14372"/>
                  <a:pt x="14727" y="14236"/>
                </a:cubicBezTo>
                <a:cubicBezTo>
                  <a:pt x="14727" y="13966"/>
                  <a:pt x="14508" y="13745"/>
                  <a:pt x="14236" y="13745"/>
                </a:cubicBezTo>
                <a:cubicBezTo>
                  <a:pt x="14101" y="13745"/>
                  <a:pt x="13978" y="13801"/>
                  <a:pt x="13889" y="13890"/>
                </a:cubicBezTo>
                <a:lnTo>
                  <a:pt x="10944" y="16835"/>
                </a:lnTo>
                <a:cubicBezTo>
                  <a:pt x="10855" y="16924"/>
                  <a:pt x="10800" y="17047"/>
                  <a:pt x="10800" y="17183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8980" y="14871"/>
                </a:moveTo>
                <a:cubicBezTo>
                  <a:pt x="8891" y="14961"/>
                  <a:pt x="8836" y="15083"/>
                  <a:pt x="8836" y="15218"/>
                </a:cubicBezTo>
                <a:cubicBezTo>
                  <a:pt x="8836" y="15490"/>
                  <a:pt x="9056" y="15709"/>
                  <a:pt x="9327" y="15709"/>
                </a:cubicBezTo>
                <a:cubicBezTo>
                  <a:pt x="9463" y="15709"/>
                  <a:pt x="9586" y="15655"/>
                  <a:pt x="9674" y="15565"/>
                </a:cubicBezTo>
                <a:lnTo>
                  <a:pt x="10656" y="14583"/>
                </a:lnTo>
                <a:cubicBezTo>
                  <a:pt x="10745" y="14495"/>
                  <a:pt x="10800" y="14372"/>
                  <a:pt x="10800" y="14236"/>
                </a:cubicBezTo>
                <a:cubicBezTo>
                  <a:pt x="10800" y="13966"/>
                  <a:pt x="10580" y="13745"/>
                  <a:pt x="10309" y="13745"/>
                </a:cubicBezTo>
                <a:cubicBezTo>
                  <a:pt x="10174" y="13745"/>
                  <a:pt x="10051" y="13801"/>
                  <a:pt x="9962" y="13890"/>
                </a:cubicBezTo>
                <a:cubicBezTo>
                  <a:pt x="9962" y="13890"/>
                  <a:pt x="8980" y="14871"/>
                  <a:pt x="8980" y="14871"/>
                </a:cubicBezTo>
                <a:close/>
                <a:moveTo>
                  <a:pt x="11291" y="20415"/>
                </a:moveTo>
                <a:lnTo>
                  <a:pt x="982" y="10106"/>
                </a:lnTo>
                <a:lnTo>
                  <a:pt x="982" y="1473"/>
                </a:lnTo>
                <a:cubicBezTo>
                  <a:pt x="982" y="1202"/>
                  <a:pt x="1201" y="982"/>
                  <a:pt x="1473" y="982"/>
                </a:cubicBezTo>
                <a:lnTo>
                  <a:pt x="10106" y="982"/>
                </a:lnTo>
                <a:lnTo>
                  <a:pt x="20415" y="11291"/>
                </a:lnTo>
                <a:cubicBezTo>
                  <a:pt x="20415" y="11291"/>
                  <a:pt x="11291" y="20415"/>
                  <a:pt x="11291" y="20415"/>
                </a:cubicBezTo>
                <a:close/>
                <a:moveTo>
                  <a:pt x="21456" y="10944"/>
                </a:moveTo>
                <a:lnTo>
                  <a:pt x="10656" y="144"/>
                </a:lnTo>
                <a:cubicBezTo>
                  <a:pt x="10567" y="55"/>
                  <a:pt x="10445" y="0"/>
                  <a:pt x="10309" y="0"/>
                </a:cubicBezTo>
                <a:lnTo>
                  <a:pt x="1473" y="0"/>
                </a:lnTo>
                <a:cubicBezTo>
                  <a:pt x="660" y="0"/>
                  <a:pt x="0" y="660"/>
                  <a:pt x="0" y="1473"/>
                </a:cubicBezTo>
                <a:lnTo>
                  <a:pt x="0" y="10310"/>
                </a:lnTo>
                <a:cubicBezTo>
                  <a:pt x="0" y="10445"/>
                  <a:pt x="55" y="10567"/>
                  <a:pt x="144" y="10656"/>
                </a:cubicBezTo>
                <a:lnTo>
                  <a:pt x="10944" y="21456"/>
                </a:lnTo>
                <a:cubicBezTo>
                  <a:pt x="11033" y="21546"/>
                  <a:pt x="11155" y="21600"/>
                  <a:pt x="11291" y="21600"/>
                </a:cubicBezTo>
                <a:cubicBezTo>
                  <a:pt x="11427" y="21600"/>
                  <a:pt x="11549" y="21546"/>
                  <a:pt x="11638" y="21456"/>
                </a:cubicBezTo>
                <a:lnTo>
                  <a:pt x="21456" y="11638"/>
                </a:lnTo>
                <a:cubicBezTo>
                  <a:pt x="21545" y="11549"/>
                  <a:pt x="21600" y="11427"/>
                  <a:pt x="21600" y="11291"/>
                </a:cubicBezTo>
                <a:cubicBezTo>
                  <a:pt x="21600" y="11156"/>
                  <a:pt x="21545" y="11033"/>
                  <a:pt x="21456" y="10944"/>
                </a:cubicBezTo>
                <a:moveTo>
                  <a:pt x="11782" y="13255"/>
                </a:moveTo>
                <a:cubicBezTo>
                  <a:pt x="11917" y="13255"/>
                  <a:pt x="12040" y="13200"/>
                  <a:pt x="12129" y="13111"/>
                </a:cubicBezTo>
                <a:lnTo>
                  <a:pt x="14093" y="11147"/>
                </a:lnTo>
                <a:cubicBezTo>
                  <a:pt x="14182" y="11058"/>
                  <a:pt x="14236" y="10936"/>
                  <a:pt x="14236" y="10800"/>
                </a:cubicBezTo>
                <a:cubicBezTo>
                  <a:pt x="14236" y="10529"/>
                  <a:pt x="14017" y="10310"/>
                  <a:pt x="13745" y="10310"/>
                </a:cubicBezTo>
                <a:cubicBezTo>
                  <a:pt x="13610" y="10310"/>
                  <a:pt x="13487" y="10364"/>
                  <a:pt x="13398" y="10453"/>
                </a:cubicBezTo>
                <a:lnTo>
                  <a:pt x="11435" y="12417"/>
                </a:lnTo>
                <a:cubicBezTo>
                  <a:pt x="11346" y="12506"/>
                  <a:pt x="11291" y="12629"/>
                  <a:pt x="11291" y="12764"/>
                </a:cubicBezTo>
                <a:cubicBezTo>
                  <a:pt x="11291" y="13035"/>
                  <a:pt x="11510" y="13255"/>
                  <a:pt x="11782" y="13255"/>
                </a:cubicBezTo>
                <a:moveTo>
                  <a:pt x="4418" y="4909"/>
                </a:moveTo>
                <a:cubicBezTo>
                  <a:pt x="4147" y="4909"/>
                  <a:pt x="3927" y="4690"/>
                  <a:pt x="3927" y="4418"/>
                </a:cubicBezTo>
                <a:cubicBezTo>
                  <a:pt x="3927" y="4147"/>
                  <a:pt x="4147" y="3927"/>
                  <a:pt x="4418" y="3927"/>
                </a:cubicBezTo>
                <a:cubicBezTo>
                  <a:pt x="4690" y="3927"/>
                  <a:pt x="4909" y="4147"/>
                  <a:pt x="4909" y="4418"/>
                </a:cubicBezTo>
                <a:cubicBezTo>
                  <a:pt x="4909" y="4690"/>
                  <a:pt x="4690" y="4909"/>
                  <a:pt x="4418" y="4909"/>
                </a:cubicBezTo>
                <a:moveTo>
                  <a:pt x="4418" y="2945"/>
                </a:moveTo>
                <a:cubicBezTo>
                  <a:pt x="3605" y="2945"/>
                  <a:pt x="2945" y="3605"/>
                  <a:pt x="2945" y="4418"/>
                </a:cubicBezTo>
                <a:cubicBezTo>
                  <a:pt x="2945" y="5232"/>
                  <a:pt x="3605" y="5891"/>
                  <a:pt x="4418" y="5891"/>
                </a:cubicBezTo>
                <a:cubicBezTo>
                  <a:pt x="5231" y="5891"/>
                  <a:pt x="5891" y="5232"/>
                  <a:pt x="5891" y="4418"/>
                </a:cubicBezTo>
                <a:cubicBezTo>
                  <a:pt x="5891" y="3605"/>
                  <a:pt x="5231" y="2945"/>
                  <a:pt x="4418" y="294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66" name="Shape 2584">
            <a:extLst>
              <a:ext uri="{FF2B5EF4-FFF2-40B4-BE49-F238E27FC236}">
                <a16:creationId xmlns:a16="http://schemas.microsoft.com/office/drawing/2014/main" id="{39F440DA-4BDF-9031-DEFF-F6901331975E}"/>
              </a:ext>
            </a:extLst>
          </p:cNvPr>
          <p:cNvSpPr/>
          <p:nvPr/>
        </p:nvSpPr>
        <p:spPr>
          <a:xfrm>
            <a:off x="8520150" y="5929864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17673"/>
                </a:moveTo>
                <a:cubicBezTo>
                  <a:pt x="10445" y="17673"/>
                  <a:pt x="10567" y="17618"/>
                  <a:pt x="10656" y="17529"/>
                </a:cubicBezTo>
                <a:lnTo>
                  <a:pt x="12620" y="15565"/>
                </a:lnTo>
                <a:cubicBezTo>
                  <a:pt x="12709" y="15477"/>
                  <a:pt x="12764" y="15354"/>
                  <a:pt x="12764" y="15218"/>
                </a:cubicBezTo>
                <a:cubicBezTo>
                  <a:pt x="12764" y="14947"/>
                  <a:pt x="12544" y="14728"/>
                  <a:pt x="12273" y="14728"/>
                </a:cubicBezTo>
                <a:cubicBezTo>
                  <a:pt x="12137" y="14728"/>
                  <a:pt x="12014" y="14782"/>
                  <a:pt x="11926" y="14871"/>
                </a:cubicBezTo>
                <a:lnTo>
                  <a:pt x="9962" y="16835"/>
                </a:lnTo>
                <a:cubicBezTo>
                  <a:pt x="9873" y="16924"/>
                  <a:pt x="9818" y="17046"/>
                  <a:pt x="9818" y="17183"/>
                </a:cubicBezTo>
                <a:cubicBezTo>
                  <a:pt x="9818" y="17453"/>
                  <a:pt x="10038" y="17673"/>
                  <a:pt x="10309" y="17673"/>
                </a:cubicBezTo>
                <a:moveTo>
                  <a:pt x="10309" y="20415"/>
                </a:moveTo>
                <a:lnTo>
                  <a:pt x="982" y="11088"/>
                </a:lnTo>
                <a:lnTo>
                  <a:pt x="982" y="4418"/>
                </a:lnTo>
                <a:cubicBezTo>
                  <a:pt x="982" y="4147"/>
                  <a:pt x="1201" y="3927"/>
                  <a:pt x="1473" y="3927"/>
                </a:cubicBezTo>
                <a:lnTo>
                  <a:pt x="8142" y="3927"/>
                </a:lnTo>
                <a:lnTo>
                  <a:pt x="17469" y="13255"/>
                </a:lnTo>
                <a:cubicBezTo>
                  <a:pt x="17469" y="13255"/>
                  <a:pt x="10309" y="20415"/>
                  <a:pt x="10309" y="20415"/>
                </a:cubicBezTo>
                <a:close/>
                <a:moveTo>
                  <a:pt x="8693" y="3090"/>
                </a:moveTo>
                <a:cubicBezTo>
                  <a:pt x="8604" y="3001"/>
                  <a:pt x="8481" y="2945"/>
                  <a:pt x="8345" y="2945"/>
                </a:cubicBezTo>
                <a:lnTo>
                  <a:pt x="1473" y="2945"/>
                </a:lnTo>
                <a:cubicBezTo>
                  <a:pt x="660" y="2945"/>
                  <a:pt x="0" y="3605"/>
                  <a:pt x="0" y="4418"/>
                </a:cubicBezTo>
                <a:lnTo>
                  <a:pt x="0" y="11291"/>
                </a:lnTo>
                <a:cubicBezTo>
                  <a:pt x="0" y="11427"/>
                  <a:pt x="55" y="11549"/>
                  <a:pt x="144" y="11638"/>
                </a:cubicBezTo>
                <a:lnTo>
                  <a:pt x="9962" y="21456"/>
                </a:lnTo>
                <a:cubicBezTo>
                  <a:pt x="10051" y="21546"/>
                  <a:pt x="10174" y="21600"/>
                  <a:pt x="10309" y="21600"/>
                </a:cubicBezTo>
                <a:cubicBezTo>
                  <a:pt x="10445" y="21600"/>
                  <a:pt x="10567" y="21546"/>
                  <a:pt x="10656" y="21456"/>
                </a:cubicBezTo>
                <a:lnTo>
                  <a:pt x="18511" y="13602"/>
                </a:lnTo>
                <a:cubicBezTo>
                  <a:pt x="18600" y="13513"/>
                  <a:pt x="18655" y="13390"/>
                  <a:pt x="18655" y="13255"/>
                </a:cubicBezTo>
                <a:cubicBezTo>
                  <a:pt x="18655" y="13119"/>
                  <a:pt x="18599" y="12997"/>
                  <a:pt x="18511" y="12908"/>
                </a:cubicBezTo>
                <a:cubicBezTo>
                  <a:pt x="18511" y="12908"/>
                  <a:pt x="8693" y="3090"/>
                  <a:pt x="8693" y="3090"/>
                </a:cubicBezTo>
                <a:close/>
                <a:moveTo>
                  <a:pt x="7855" y="15218"/>
                </a:moveTo>
                <a:cubicBezTo>
                  <a:pt x="7855" y="15490"/>
                  <a:pt x="8074" y="15709"/>
                  <a:pt x="8345" y="15709"/>
                </a:cubicBezTo>
                <a:cubicBezTo>
                  <a:pt x="8481" y="15709"/>
                  <a:pt x="8604" y="15655"/>
                  <a:pt x="8693" y="15565"/>
                </a:cubicBezTo>
                <a:lnTo>
                  <a:pt x="9183" y="15074"/>
                </a:lnTo>
                <a:cubicBezTo>
                  <a:pt x="9273" y="14986"/>
                  <a:pt x="9327" y="14863"/>
                  <a:pt x="9327" y="14728"/>
                </a:cubicBezTo>
                <a:cubicBezTo>
                  <a:pt x="9327" y="14456"/>
                  <a:pt x="9108" y="14236"/>
                  <a:pt x="8836" y="14236"/>
                </a:cubicBezTo>
                <a:cubicBezTo>
                  <a:pt x="8701" y="14236"/>
                  <a:pt x="8578" y="14291"/>
                  <a:pt x="8489" y="14381"/>
                </a:cubicBezTo>
                <a:lnTo>
                  <a:pt x="7998" y="14871"/>
                </a:lnTo>
                <a:cubicBezTo>
                  <a:pt x="7910" y="14961"/>
                  <a:pt x="7855" y="15083"/>
                  <a:pt x="7855" y="15218"/>
                </a:cubicBezTo>
                <a:moveTo>
                  <a:pt x="21456" y="9962"/>
                </a:moveTo>
                <a:lnTo>
                  <a:pt x="11638" y="144"/>
                </a:lnTo>
                <a:cubicBezTo>
                  <a:pt x="11549" y="55"/>
                  <a:pt x="11427" y="0"/>
                  <a:pt x="11291" y="0"/>
                </a:cubicBezTo>
                <a:lnTo>
                  <a:pt x="4418" y="0"/>
                </a:lnTo>
                <a:cubicBezTo>
                  <a:pt x="3605" y="0"/>
                  <a:pt x="2945" y="660"/>
                  <a:pt x="2945" y="1473"/>
                </a:cubicBezTo>
                <a:cubicBezTo>
                  <a:pt x="2945" y="1744"/>
                  <a:pt x="3165" y="1964"/>
                  <a:pt x="3436" y="1964"/>
                </a:cubicBezTo>
                <a:cubicBezTo>
                  <a:pt x="3708" y="1964"/>
                  <a:pt x="3927" y="1744"/>
                  <a:pt x="3927" y="1473"/>
                </a:cubicBezTo>
                <a:cubicBezTo>
                  <a:pt x="3927" y="1202"/>
                  <a:pt x="4147" y="982"/>
                  <a:pt x="4418" y="982"/>
                </a:cubicBezTo>
                <a:lnTo>
                  <a:pt x="11088" y="982"/>
                </a:lnTo>
                <a:lnTo>
                  <a:pt x="20415" y="10310"/>
                </a:lnTo>
                <a:lnTo>
                  <a:pt x="19289" y="11435"/>
                </a:lnTo>
                <a:cubicBezTo>
                  <a:pt x="19201" y="11524"/>
                  <a:pt x="19145" y="11646"/>
                  <a:pt x="19145" y="11782"/>
                </a:cubicBezTo>
                <a:cubicBezTo>
                  <a:pt x="19145" y="12053"/>
                  <a:pt x="19366" y="12273"/>
                  <a:pt x="19636" y="12273"/>
                </a:cubicBezTo>
                <a:cubicBezTo>
                  <a:pt x="19772" y="12273"/>
                  <a:pt x="19895" y="12218"/>
                  <a:pt x="19983" y="12129"/>
                </a:cubicBezTo>
                <a:lnTo>
                  <a:pt x="21456" y="10656"/>
                </a:lnTo>
                <a:cubicBezTo>
                  <a:pt x="21545" y="10567"/>
                  <a:pt x="21600" y="10445"/>
                  <a:pt x="21600" y="10310"/>
                </a:cubicBezTo>
                <a:cubicBezTo>
                  <a:pt x="21600" y="10174"/>
                  <a:pt x="21545" y="10051"/>
                  <a:pt x="21456" y="9962"/>
                </a:cubicBezTo>
                <a:moveTo>
                  <a:pt x="10309" y="13745"/>
                </a:moveTo>
                <a:cubicBezTo>
                  <a:pt x="10445" y="13745"/>
                  <a:pt x="10567" y="13691"/>
                  <a:pt x="10656" y="13602"/>
                </a:cubicBezTo>
                <a:lnTo>
                  <a:pt x="11638" y="12620"/>
                </a:lnTo>
                <a:cubicBezTo>
                  <a:pt x="11727" y="12531"/>
                  <a:pt x="11782" y="12408"/>
                  <a:pt x="11782" y="12273"/>
                </a:cubicBezTo>
                <a:cubicBezTo>
                  <a:pt x="11782" y="12002"/>
                  <a:pt x="11562" y="11782"/>
                  <a:pt x="11291" y="11782"/>
                </a:cubicBezTo>
                <a:cubicBezTo>
                  <a:pt x="11156" y="11782"/>
                  <a:pt x="11033" y="11837"/>
                  <a:pt x="10944" y="11926"/>
                </a:cubicBezTo>
                <a:lnTo>
                  <a:pt x="9962" y="12908"/>
                </a:lnTo>
                <a:cubicBezTo>
                  <a:pt x="9873" y="12997"/>
                  <a:pt x="9818" y="13119"/>
                  <a:pt x="9818" y="13255"/>
                </a:cubicBezTo>
                <a:cubicBezTo>
                  <a:pt x="9818" y="13526"/>
                  <a:pt x="10038" y="13745"/>
                  <a:pt x="10309" y="13745"/>
                </a:cubicBezTo>
                <a:moveTo>
                  <a:pt x="4418" y="7855"/>
                </a:moveTo>
                <a:cubicBezTo>
                  <a:pt x="4147" y="7855"/>
                  <a:pt x="3927" y="7635"/>
                  <a:pt x="3927" y="7364"/>
                </a:cubicBezTo>
                <a:cubicBezTo>
                  <a:pt x="3927" y="7093"/>
                  <a:pt x="4147" y="6873"/>
                  <a:pt x="4418" y="6873"/>
                </a:cubicBezTo>
                <a:cubicBezTo>
                  <a:pt x="4690" y="6873"/>
                  <a:pt x="4909" y="7093"/>
                  <a:pt x="4909" y="7364"/>
                </a:cubicBezTo>
                <a:cubicBezTo>
                  <a:pt x="4909" y="7635"/>
                  <a:pt x="4690" y="7855"/>
                  <a:pt x="4418" y="7855"/>
                </a:cubicBezTo>
                <a:moveTo>
                  <a:pt x="4418" y="5891"/>
                </a:moveTo>
                <a:cubicBezTo>
                  <a:pt x="3605" y="5891"/>
                  <a:pt x="2945" y="6551"/>
                  <a:pt x="2945" y="7364"/>
                </a:cubicBezTo>
                <a:cubicBezTo>
                  <a:pt x="2945" y="8177"/>
                  <a:pt x="3605" y="8837"/>
                  <a:pt x="4418" y="8837"/>
                </a:cubicBezTo>
                <a:cubicBezTo>
                  <a:pt x="5232" y="8837"/>
                  <a:pt x="5891" y="8177"/>
                  <a:pt x="5891" y="7364"/>
                </a:cubicBezTo>
                <a:cubicBezTo>
                  <a:pt x="5891" y="6551"/>
                  <a:pt x="5232" y="5891"/>
                  <a:pt x="4418" y="589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67" name="Shape 2585">
            <a:extLst>
              <a:ext uri="{FF2B5EF4-FFF2-40B4-BE49-F238E27FC236}">
                <a16:creationId xmlns:a16="http://schemas.microsoft.com/office/drawing/2014/main" id="{C14AE94B-4915-D13A-AEA9-60BEC0784612}"/>
              </a:ext>
            </a:extLst>
          </p:cNvPr>
          <p:cNvSpPr/>
          <p:nvPr/>
        </p:nvSpPr>
        <p:spPr>
          <a:xfrm>
            <a:off x="9415499" y="1929802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000" y="14727"/>
                </a:moveTo>
                <a:lnTo>
                  <a:pt x="5400" y="14727"/>
                </a:lnTo>
                <a:cubicBezTo>
                  <a:pt x="5069" y="14727"/>
                  <a:pt x="4800" y="14947"/>
                  <a:pt x="4800" y="15218"/>
                </a:cubicBezTo>
                <a:cubicBezTo>
                  <a:pt x="4800" y="15490"/>
                  <a:pt x="5069" y="15709"/>
                  <a:pt x="5400" y="15709"/>
                </a:cubicBezTo>
                <a:lnTo>
                  <a:pt x="9000" y="15709"/>
                </a:lnTo>
                <a:cubicBezTo>
                  <a:pt x="9331" y="15709"/>
                  <a:pt x="9600" y="15490"/>
                  <a:pt x="9600" y="15218"/>
                </a:cubicBezTo>
                <a:cubicBezTo>
                  <a:pt x="9600" y="14947"/>
                  <a:pt x="9331" y="14727"/>
                  <a:pt x="9000" y="14727"/>
                </a:cubicBezTo>
                <a:moveTo>
                  <a:pt x="20400" y="2579"/>
                </a:moveTo>
                <a:cubicBezTo>
                  <a:pt x="18840" y="3757"/>
                  <a:pt x="15638" y="4614"/>
                  <a:pt x="12466" y="4845"/>
                </a:cubicBezTo>
                <a:cubicBezTo>
                  <a:pt x="12197" y="4307"/>
                  <a:pt x="11554" y="3927"/>
                  <a:pt x="10800" y="3927"/>
                </a:cubicBezTo>
                <a:cubicBezTo>
                  <a:pt x="10046" y="3927"/>
                  <a:pt x="9403" y="4307"/>
                  <a:pt x="9135" y="4845"/>
                </a:cubicBezTo>
                <a:cubicBezTo>
                  <a:pt x="5962" y="4614"/>
                  <a:pt x="2760" y="3757"/>
                  <a:pt x="1200" y="2579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2579"/>
                  <a:pt x="20400" y="2579"/>
                </a:cubicBezTo>
                <a:close/>
                <a:moveTo>
                  <a:pt x="10200" y="5400"/>
                </a:moveTo>
                <a:cubicBezTo>
                  <a:pt x="10200" y="5129"/>
                  <a:pt x="10469" y="4909"/>
                  <a:pt x="10800" y="4909"/>
                </a:cubicBezTo>
                <a:cubicBezTo>
                  <a:pt x="11131" y="4909"/>
                  <a:pt x="11400" y="5129"/>
                  <a:pt x="11400" y="5400"/>
                </a:cubicBezTo>
                <a:cubicBezTo>
                  <a:pt x="11400" y="5672"/>
                  <a:pt x="11131" y="5891"/>
                  <a:pt x="10800" y="5891"/>
                </a:cubicBezTo>
                <a:cubicBezTo>
                  <a:pt x="10469" y="5891"/>
                  <a:pt x="10200" y="5672"/>
                  <a:pt x="10200" y="5400"/>
                </a:cubicBezTo>
                <a:moveTo>
                  <a:pt x="20400" y="19636"/>
                </a:moveTo>
                <a:cubicBezTo>
                  <a:pt x="20400" y="20178"/>
                  <a:pt x="19862" y="20619"/>
                  <a:pt x="19200" y="20619"/>
                </a:cubicBezTo>
                <a:lnTo>
                  <a:pt x="2400" y="20619"/>
                </a:lnTo>
                <a:cubicBezTo>
                  <a:pt x="1738" y="20619"/>
                  <a:pt x="1200" y="20178"/>
                  <a:pt x="1200" y="19636"/>
                </a:cubicBezTo>
                <a:lnTo>
                  <a:pt x="1200" y="3859"/>
                </a:lnTo>
                <a:cubicBezTo>
                  <a:pt x="3007" y="4894"/>
                  <a:pt x="6118" y="5617"/>
                  <a:pt x="9086" y="5827"/>
                </a:cubicBezTo>
                <a:cubicBezTo>
                  <a:pt x="9311" y="6431"/>
                  <a:pt x="9988" y="6873"/>
                  <a:pt x="10800" y="6873"/>
                </a:cubicBezTo>
                <a:cubicBezTo>
                  <a:pt x="11611" y="6873"/>
                  <a:pt x="12289" y="6431"/>
                  <a:pt x="12514" y="5827"/>
                </a:cubicBezTo>
                <a:cubicBezTo>
                  <a:pt x="15482" y="5617"/>
                  <a:pt x="18593" y="4894"/>
                  <a:pt x="20400" y="3859"/>
                </a:cubicBezTo>
                <a:cubicBezTo>
                  <a:pt x="20400" y="3859"/>
                  <a:pt x="20400" y="19636"/>
                  <a:pt x="20400" y="19636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  <a:moveTo>
                  <a:pt x="7800" y="16691"/>
                </a:moveTo>
                <a:lnTo>
                  <a:pt x="5400" y="16691"/>
                </a:lnTo>
                <a:cubicBezTo>
                  <a:pt x="5069" y="16691"/>
                  <a:pt x="4800" y="16911"/>
                  <a:pt x="4800" y="17182"/>
                </a:cubicBezTo>
                <a:cubicBezTo>
                  <a:pt x="4800" y="17453"/>
                  <a:pt x="5069" y="17673"/>
                  <a:pt x="5400" y="17673"/>
                </a:cubicBezTo>
                <a:lnTo>
                  <a:pt x="7800" y="17673"/>
                </a:lnTo>
                <a:cubicBezTo>
                  <a:pt x="8131" y="17673"/>
                  <a:pt x="8400" y="17453"/>
                  <a:pt x="8400" y="17182"/>
                </a:cubicBezTo>
                <a:cubicBezTo>
                  <a:pt x="8400" y="16911"/>
                  <a:pt x="8131" y="16691"/>
                  <a:pt x="7800" y="1669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68" name="Shape 2586">
            <a:extLst>
              <a:ext uri="{FF2B5EF4-FFF2-40B4-BE49-F238E27FC236}">
                <a16:creationId xmlns:a16="http://schemas.microsoft.com/office/drawing/2014/main" id="{A7381FE3-69F2-9452-10A7-BB62FD836722}"/>
              </a:ext>
            </a:extLst>
          </p:cNvPr>
          <p:cNvSpPr/>
          <p:nvPr/>
        </p:nvSpPr>
        <p:spPr>
          <a:xfrm>
            <a:off x="10215599" y="1929802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00" y="6076"/>
                </a:moveTo>
                <a:cubicBezTo>
                  <a:pt x="14428" y="7109"/>
                  <a:pt x="12685" y="7649"/>
                  <a:pt x="10071" y="7803"/>
                </a:cubicBezTo>
                <a:cubicBezTo>
                  <a:pt x="9806" y="7259"/>
                  <a:pt x="9160" y="6873"/>
                  <a:pt x="8400" y="6873"/>
                </a:cubicBezTo>
                <a:cubicBezTo>
                  <a:pt x="7640" y="6873"/>
                  <a:pt x="6994" y="7259"/>
                  <a:pt x="6729" y="7803"/>
                </a:cubicBezTo>
                <a:cubicBezTo>
                  <a:pt x="4115" y="7649"/>
                  <a:pt x="2372" y="7109"/>
                  <a:pt x="1200" y="6076"/>
                </a:cubicBezTo>
                <a:lnTo>
                  <a:pt x="1200" y="5891"/>
                </a:lnTo>
                <a:cubicBezTo>
                  <a:pt x="1200" y="5349"/>
                  <a:pt x="1738" y="4909"/>
                  <a:pt x="2400" y="4909"/>
                </a:cubicBezTo>
                <a:lnTo>
                  <a:pt x="14400" y="4909"/>
                </a:lnTo>
                <a:cubicBezTo>
                  <a:pt x="15062" y="4909"/>
                  <a:pt x="15600" y="5349"/>
                  <a:pt x="15600" y="5891"/>
                </a:cubicBezTo>
                <a:cubicBezTo>
                  <a:pt x="15600" y="5891"/>
                  <a:pt x="15600" y="6076"/>
                  <a:pt x="15600" y="6076"/>
                </a:cubicBezTo>
                <a:close/>
                <a:moveTo>
                  <a:pt x="7800" y="8346"/>
                </a:moveTo>
                <a:cubicBezTo>
                  <a:pt x="7800" y="8074"/>
                  <a:pt x="8069" y="7855"/>
                  <a:pt x="8400" y="7855"/>
                </a:cubicBezTo>
                <a:cubicBezTo>
                  <a:pt x="8731" y="7855"/>
                  <a:pt x="9000" y="8074"/>
                  <a:pt x="9000" y="8346"/>
                </a:cubicBezTo>
                <a:cubicBezTo>
                  <a:pt x="9000" y="8617"/>
                  <a:pt x="8731" y="8836"/>
                  <a:pt x="8400" y="8836"/>
                </a:cubicBezTo>
                <a:cubicBezTo>
                  <a:pt x="8069" y="8836"/>
                  <a:pt x="7800" y="8617"/>
                  <a:pt x="7800" y="8346"/>
                </a:cubicBezTo>
                <a:moveTo>
                  <a:pt x="15600" y="19636"/>
                </a:moveTo>
                <a:cubicBezTo>
                  <a:pt x="15600" y="20179"/>
                  <a:pt x="15062" y="20619"/>
                  <a:pt x="14400" y="20619"/>
                </a:cubicBezTo>
                <a:lnTo>
                  <a:pt x="2400" y="20619"/>
                </a:lnTo>
                <a:cubicBezTo>
                  <a:pt x="1738" y="20619"/>
                  <a:pt x="1200" y="20179"/>
                  <a:pt x="1200" y="19636"/>
                </a:cubicBezTo>
                <a:lnTo>
                  <a:pt x="1200" y="7318"/>
                </a:lnTo>
                <a:cubicBezTo>
                  <a:pt x="2658" y="8244"/>
                  <a:pt x="4301" y="8666"/>
                  <a:pt x="6693" y="8790"/>
                </a:cubicBezTo>
                <a:cubicBezTo>
                  <a:pt x="6924" y="9385"/>
                  <a:pt x="7597" y="9819"/>
                  <a:pt x="8400" y="9819"/>
                </a:cubicBezTo>
                <a:cubicBezTo>
                  <a:pt x="9203" y="9819"/>
                  <a:pt x="9875" y="9385"/>
                  <a:pt x="10108" y="8790"/>
                </a:cubicBezTo>
                <a:cubicBezTo>
                  <a:pt x="12499" y="8666"/>
                  <a:pt x="14142" y="8244"/>
                  <a:pt x="15600" y="7318"/>
                </a:cubicBezTo>
                <a:cubicBezTo>
                  <a:pt x="15600" y="7318"/>
                  <a:pt x="15600" y="19636"/>
                  <a:pt x="15600" y="19636"/>
                </a:cubicBezTo>
                <a:close/>
                <a:moveTo>
                  <a:pt x="14400" y="3927"/>
                </a:moveTo>
                <a:lnTo>
                  <a:pt x="2400" y="3927"/>
                </a:lnTo>
                <a:cubicBezTo>
                  <a:pt x="1075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4400" y="21600"/>
                </a:lnTo>
                <a:cubicBezTo>
                  <a:pt x="15725" y="21600"/>
                  <a:pt x="16800" y="20721"/>
                  <a:pt x="16800" y="19636"/>
                </a:cubicBezTo>
                <a:lnTo>
                  <a:pt x="16800" y="5891"/>
                </a:lnTo>
                <a:cubicBezTo>
                  <a:pt x="16800" y="4806"/>
                  <a:pt x="15725" y="3927"/>
                  <a:pt x="14400" y="3927"/>
                </a:cubicBezTo>
                <a:moveTo>
                  <a:pt x="5400" y="17673"/>
                </a:moveTo>
                <a:lnTo>
                  <a:pt x="4200" y="17673"/>
                </a:lnTo>
                <a:cubicBezTo>
                  <a:pt x="3869" y="17673"/>
                  <a:pt x="3600" y="17893"/>
                  <a:pt x="3600" y="18164"/>
                </a:cubicBezTo>
                <a:cubicBezTo>
                  <a:pt x="3600" y="18435"/>
                  <a:pt x="3869" y="18655"/>
                  <a:pt x="4200" y="18655"/>
                </a:cubicBezTo>
                <a:lnTo>
                  <a:pt x="5400" y="18655"/>
                </a:lnTo>
                <a:cubicBezTo>
                  <a:pt x="5731" y="18655"/>
                  <a:pt x="6000" y="18435"/>
                  <a:pt x="6000" y="18164"/>
                </a:cubicBezTo>
                <a:cubicBezTo>
                  <a:pt x="6000" y="17893"/>
                  <a:pt x="5731" y="17673"/>
                  <a:pt x="5400" y="17673"/>
                </a:cubicBezTo>
                <a:moveTo>
                  <a:pt x="6600" y="15709"/>
                </a:moveTo>
                <a:lnTo>
                  <a:pt x="4200" y="15709"/>
                </a:lnTo>
                <a:cubicBezTo>
                  <a:pt x="3869" y="15709"/>
                  <a:pt x="3600" y="15929"/>
                  <a:pt x="3600" y="16200"/>
                </a:cubicBezTo>
                <a:cubicBezTo>
                  <a:pt x="3600" y="16472"/>
                  <a:pt x="3869" y="16691"/>
                  <a:pt x="4200" y="16691"/>
                </a:cubicBezTo>
                <a:lnTo>
                  <a:pt x="6600" y="16691"/>
                </a:lnTo>
                <a:cubicBezTo>
                  <a:pt x="6931" y="16691"/>
                  <a:pt x="7200" y="16472"/>
                  <a:pt x="7200" y="16200"/>
                </a:cubicBezTo>
                <a:cubicBezTo>
                  <a:pt x="7200" y="15929"/>
                  <a:pt x="6931" y="15709"/>
                  <a:pt x="6600" y="15709"/>
                </a:cubicBezTo>
                <a:moveTo>
                  <a:pt x="19200" y="0"/>
                </a:moveTo>
                <a:lnTo>
                  <a:pt x="7200" y="0"/>
                </a:lnTo>
                <a:cubicBezTo>
                  <a:pt x="5875" y="0"/>
                  <a:pt x="4800" y="879"/>
                  <a:pt x="4800" y="1964"/>
                </a:cubicBezTo>
                <a:lnTo>
                  <a:pt x="4800" y="2455"/>
                </a:lnTo>
                <a:cubicBezTo>
                  <a:pt x="4800" y="2726"/>
                  <a:pt x="5069" y="2945"/>
                  <a:pt x="5400" y="2945"/>
                </a:cubicBezTo>
                <a:cubicBezTo>
                  <a:pt x="5731" y="2945"/>
                  <a:pt x="6000" y="2726"/>
                  <a:pt x="6000" y="2455"/>
                </a:cubicBezTo>
                <a:lnTo>
                  <a:pt x="6000" y="1964"/>
                </a:lnTo>
                <a:cubicBezTo>
                  <a:pt x="6000" y="1422"/>
                  <a:pt x="6538" y="982"/>
                  <a:pt x="72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lnTo>
                  <a:pt x="20400" y="15709"/>
                </a:lnTo>
                <a:cubicBezTo>
                  <a:pt x="20400" y="16252"/>
                  <a:pt x="19862" y="16691"/>
                  <a:pt x="19200" y="16691"/>
                </a:cubicBezTo>
                <a:lnTo>
                  <a:pt x="18600" y="16691"/>
                </a:lnTo>
                <a:cubicBezTo>
                  <a:pt x="18269" y="16691"/>
                  <a:pt x="18000" y="16911"/>
                  <a:pt x="18000" y="17182"/>
                </a:cubicBezTo>
                <a:cubicBezTo>
                  <a:pt x="18000" y="17453"/>
                  <a:pt x="18269" y="17673"/>
                  <a:pt x="18600" y="17673"/>
                </a:cubicBezTo>
                <a:lnTo>
                  <a:pt x="19200" y="17673"/>
                </a:lnTo>
                <a:cubicBezTo>
                  <a:pt x="20525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69" name="Shape 2587">
            <a:extLst>
              <a:ext uri="{FF2B5EF4-FFF2-40B4-BE49-F238E27FC236}">
                <a16:creationId xmlns:a16="http://schemas.microsoft.com/office/drawing/2014/main" id="{E62A7865-CE3C-1262-A363-67DE1FDBC4B2}"/>
              </a:ext>
            </a:extLst>
          </p:cNvPr>
          <p:cNvSpPr/>
          <p:nvPr/>
        </p:nvSpPr>
        <p:spPr>
          <a:xfrm>
            <a:off x="10977600" y="192980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70" name="Shape 2588">
            <a:extLst>
              <a:ext uri="{FF2B5EF4-FFF2-40B4-BE49-F238E27FC236}">
                <a16:creationId xmlns:a16="http://schemas.microsoft.com/office/drawing/2014/main" id="{9E3445D1-DC10-068D-10ED-E2FF1F9E0BEC}"/>
              </a:ext>
            </a:extLst>
          </p:cNvPr>
          <p:cNvSpPr/>
          <p:nvPr/>
        </p:nvSpPr>
        <p:spPr>
          <a:xfrm>
            <a:off x="11777700" y="1948849"/>
            <a:ext cx="419100" cy="380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71" name="Shape 2589">
            <a:extLst>
              <a:ext uri="{FF2B5EF4-FFF2-40B4-BE49-F238E27FC236}">
                <a16:creationId xmlns:a16="http://schemas.microsoft.com/office/drawing/2014/main" id="{59120EC3-8CC4-E755-E297-20B4947342E0}"/>
              </a:ext>
            </a:extLst>
          </p:cNvPr>
          <p:cNvSpPr/>
          <p:nvPr/>
        </p:nvSpPr>
        <p:spPr>
          <a:xfrm>
            <a:off x="12577800" y="1948849"/>
            <a:ext cx="419100" cy="380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5119"/>
                </a:moveTo>
                <a:cubicBezTo>
                  <a:pt x="7195" y="15119"/>
                  <a:pt x="7855" y="14394"/>
                  <a:pt x="7855" y="13500"/>
                </a:cubicBezTo>
                <a:cubicBezTo>
                  <a:pt x="7855" y="12605"/>
                  <a:pt x="7195" y="11880"/>
                  <a:pt x="6382" y="11880"/>
                </a:cubicBezTo>
                <a:cubicBezTo>
                  <a:pt x="5568" y="11880"/>
                  <a:pt x="4909" y="12605"/>
                  <a:pt x="4909" y="13500"/>
                </a:cubicBezTo>
                <a:cubicBezTo>
                  <a:pt x="4909" y="14394"/>
                  <a:pt x="5568" y="15119"/>
                  <a:pt x="6382" y="15119"/>
                </a:cubicBezTo>
                <a:moveTo>
                  <a:pt x="2455" y="3240"/>
                </a:moveTo>
                <a:cubicBezTo>
                  <a:pt x="2725" y="3240"/>
                  <a:pt x="2945" y="2999"/>
                  <a:pt x="2945" y="2700"/>
                </a:cubicBezTo>
                <a:cubicBezTo>
                  <a:pt x="2945" y="2402"/>
                  <a:pt x="2725" y="2160"/>
                  <a:pt x="2455" y="2160"/>
                </a:cubicBezTo>
                <a:cubicBezTo>
                  <a:pt x="2184" y="2160"/>
                  <a:pt x="1964" y="2402"/>
                  <a:pt x="1964" y="2700"/>
                </a:cubicBezTo>
                <a:cubicBezTo>
                  <a:pt x="1964" y="2999"/>
                  <a:pt x="2184" y="3240"/>
                  <a:pt x="2455" y="3240"/>
                </a:cubicBezTo>
                <a:moveTo>
                  <a:pt x="3927" y="8100"/>
                </a:moveTo>
                <a:cubicBezTo>
                  <a:pt x="3927" y="6609"/>
                  <a:pt x="5026" y="5400"/>
                  <a:pt x="6382" y="5400"/>
                </a:cubicBezTo>
                <a:cubicBezTo>
                  <a:pt x="7738" y="5400"/>
                  <a:pt x="8836" y="6609"/>
                  <a:pt x="8836" y="8100"/>
                </a:cubicBezTo>
                <a:lnTo>
                  <a:pt x="8836" y="13500"/>
                </a:lnTo>
                <a:cubicBezTo>
                  <a:pt x="8836" y="14991"/>
                  <a:pt x="7738" y="16199"/>
                  <a:pt x="6382" y="16199"/>
                </a:cubicBezTo>
                <a:cubicBezTo>
                  <a:pt x="5026" y="16199"/>
                  <a:pt x="3927" y="14991"/>
                  <a:pt x="3927" y="13500"/>
                </a:cubicBezTo>
                <a:cubicBezTo>
                  <a:pt x="3927" y="13500"/>
                  <a:pt x="3927" y="8100"/>
                  <a:pt x="3927" y="8100"/>
                </a:cubicBezTo>
                <a:close/>
                <a:moveTo>
                  <a:pt x="2945" y="13500"/>
                </a:moveTo>
                <a:cubicBezTo>
                  <a:pt x="2945" y="15587"/>
                  <a:pt x="4484" y="17279"/>
                  <a:pt x="6382" y="17279"/>
                </a:cubicBezTo>
                <a:cubicBezTo>
                  <a:pt x="8280" y="17279"/>
                  <a:pt x="9818" y="15587"/>
                  <a:pt x="9818" y="13500"/>
                </a:cubicBezTo>
                <a:lnTo>
                  <a:pt x="9818" y="8100"/>
                </a:lnTo>
                <a:cubicBezTo>
                  <a:pt x="9818" y="6012"/>
                  <a:pt x="8280" y="4320"/>
                  <a:pt x="6382" y="4320"/>
                </a:cubicBezTo>
                <a:cubicBezTo>
                  <a:pt x="4484" y="4320"/>
                  <a:pt x="2945" y="6012"/>
                  <a:pt x="2945" y="8100"/>
                </a:cubicBezTo>
                <a:cubicBezTo>
                  <a:pt x="2945" y="8100"/>
                  <a:pt x="2945" y="13500"/>
                  <a:pt x="2945" y="13500"/>
                </a:cubicBezTo>
                <a:close/>
                <a:moveTo>
                  <a:pt x="2455" y="19439"/>
                </a:moveTo>
                <a:cubicBezTo>
                  <a:pt x="2725" y="19439"/>
                  <a:pt x="2945" y="19198"/>
                  <a:pt x="2945" y="18899"/>
                </a:cubicBezTo>
                <a:cubicBezTo>
                  <a:pt x="2945" y="18601"/>
                  <a:pt x="2725" y="18359"/>
                  <a:pt x="2455" y="18359"/>
                </a:cubicBezTo>
                <a:cubicBezTo>
                  <a:pt x="2184" y="18359"/>
                  <a:pt x="1964" y="18601"/>
                  <a:pt x="1964" y="18899"/>
                </a:cubicBezTo>
                <a:cubicBezTo>
                  <a:pt x="1964" y="19198"/>
                  <a:pt x="2184" y="19439"/>
                  <a:pt x="2455" y="19439"/>
                </a:cubicBezTo>
                <a:moveTo>
                  <a:pt x="20618" y="20519"/>
                </a:moveTo>
                <a:lnTo>
                  <a:pt x="982" y="20519"/>
                </a:lnTo>
                <a:lnTo>
                  <a:pt x="982" y="1080"/>
                </a:lnTo>
                <a:lnTo>
                  <a:pt x="20618" y="1080"/>
                </a:lnTo>
                <a:cubicBezTo>
                  <a:pt x="20618" y="1080"/>
                  <a:pt x="20618" y="20519"/>
                  <a:pt x="20618" y="2051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84"/>
                  <a:pt x="0" y="1080"/>
                </a:cubicBezTo>
                <a:lnTo>
                  <a:pt x="0" y="20519"/>
                </a:lnTo>
                <a:cubicBezTo>
                  <a:pt x="0" y="21115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115"/>
                  <a:pt x="21600" y="20519"/>
                </a:cubicBezTo>
                <a:lnTo>
                  <a:pt x="21600" y="1080"/>
                </a:lnTo>
                <a:cubicBezTo>
                  <a:pt x="21600" y="484"/>
                  <a:pt x="21160" y="0"/>
                  <a:pt x="20618" y="0"/>
                </a:cubicBezTo>
                <a:moveTo>
                  <a:pt x="19145" y="3240"/>
                </a:moveTo>
                <a:cubicBezTo>
                  <a:pt x="19416" y="3240"/>
                  <a:pt x="19636" y="2999"/>
                  <a:pt x="19636" y="2700"/>
                </a:cubicBezTo>
                <a:cubicBezTo>
                  <a:pt x="19636" y="2402"/>
                  <a:pt x="19416" y="2160"/>
                  <a:pt x="19145" y="2160"/>
                </a:cubicBezTo>
                <a:cubicBezTo>
                  <a:pt x="18875" y="2160"/>
                  <a:pt x="18655" y="2402"/>
                  <a:pt x="18655" y="2700"/>
                </a:cubicBezTo>
                <a:cubicBezTo>
                  <a:pt x="18655" y="2999"/>
                  <a:pt x="18875" y="3240"/>
                  <a:pt x="19145" y="3240"/>
                </a:cubicBezTo>
                <a:moveTo>
                  <a:pt x="12764" y="8100"/>
                </a:moveTo>
                <a:cubicBezTo>
                  <a:pt x="12764" y="6609"/>
                  <a:pt x="13863" y="5400"/>
                  <a:pt x="15218" y="5400"/>
                </a:cubicBezTo>
                <a:cubicBezTo>
                  <a:pt x="16574" y="5400"/>
                  <a:pt x="17673" y="6609"/>
                  <a:pt x="17673" y="8100"/>
                </a:cubicBezTo>
                <a:lnTo>
                  <a:pt x="17673" y="13500"/>
                </a:lnTo>
                <a:cubicBezTo>
                  <a:pt x="17673" y="14991"/>
                  <a:pt x="16574" y="16199"/>
                  <a:pt x="15218" y="16199"/>
                </a:cubicBezTo>
                <a:cubicBezTo>
                  <a:pt x="13863" y="16199"/>
                  <a:pt x="12764" y="14991"/>
                  <a:pt x="12764" y="13500"/>
                </a:cubicBezTo>
                <a:cubicBezTo>
                  <a:pt x="12764" y="13500"/>
                  <a:pt x="12764" y="8100"/>
                  <a:pt x="12764" y="8100"/>
                </a:cubicBezTo>
                <a:close/>
                <a:moveTo>
                  <a:pt x="15218" y="17279"/>
                </a:moveTo>
                <a:cubicBezTo>
                  <a:pt x="17116" y="17279"/>
                  <a:pt x="18655" y="15587"/>
                  <a:pt x="18655" y="13500"/>
                </a:cubicBezTo>
                <a:lnTo>
                  <a:pt x="18655" y="8100"/>
                </a:lnTo>
                <a:cubicBezTo>
                  <a:pt x="18655" y="6012"/>
                  <a:pt x="17116" y="4320"/>
                  <a:pt x="15218" y="4320"/>
                </a:cubicBezTo>
                <a:cubicBezTo>
                  <a:pt x="13320" y="4320"/>
                  <a:pt x="11782" y="6012"/>
                  <a:pt x="11782" y="8100"/>
                </a:cubicBezTo>
                <a:lnTo>
                  <a:pt x="11782" y="13500"/>
                </a:lnTo>
                <a:cubicBezTo>
                  <a:pt x="11782" y="15587"/>
                  <a:pt x="13320" y="17279"/>
                  <a:pt x="15218" y="17279"/>
                </a:cubicBezTo>
                <a:moveTo>
                  <a:pt x="15218" y="9720"/>
                </a:moveTo>
                <a:cubicBezTo>
                  <a:pt x="16032" y="9720"/>
                  <a:pt x="16691" y="8995"/>
                  <a:pt x="16691" y="8100"/>
                </a:cubicBezTo>
                <a:cubicBezTo>
                  <a:pt x="16691" y="7206"/>
                  <a:pt x="16032" y="6480"/>
                  <a:pt x="15218" y="6480"/>
                </a:cubicBezTo>
                <a:cubicBezTo>
                  <a:pt x="14405" y="6480"/>
                  <a:pt x="13745" y="7206"/>
                  <a:pt x="13745" y="8100"/>
                </a:cubicBezTo>
                <a:cubicBezTo>
                  <a:pt x="13745" y="8995"/>
                  <a:pt x="14405" y="9720"/>
                  <a:pt x="15218" y="9720"/>
                </a:cubicBezTo>
                <a:moveTo>
                  <a:pt x="19145" y="18359"/>
                </a:moveTo>
                <a:cubicBezTo>
                  <a:pt x="18875" y="18359"/>
                  <a:pt x="18655" y="18601"/>
                  <a:pt x="18655" y="18899"/>
                </a:cubicBezTo>
                <a:cubicBezTo>
                  <a:pt x="18655" y="19198"/>
                  <a:pt x="18875" y="19439"/>
                  <a:pt x="19145" y="19439"/>
                </a:cubicBezTo>
                <a:cubicBezTo>
                  <a:pt x="19416" y="19439"/>
                  <a:pt x="19636" y="19198"/>
                  <a:pt x="19636" y="18899"/>
                </a:cubicBezTo>
                <a:cubicBezTo>
                  <a:pt x="19636" y="18601"/>
                  <a:pt x="19416" y="18359"/>
                  <a:pt x="19145" y="1835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72" name="Shape 2590">
            <a:extLst>
              <a:ext uri="{FF2B5EF4-FFF2-40B4-BE49-F238E27FC236}">
                <a16:creationId xmlns:a16="http://schemas.microsoft.com/office/drawing/2014/main" id="{F0F2A809-2EE6-6ED6-BEEC-BD5934C5F34A}"/>
              </a:ext>
            </a:extLst>
          </p:cNvPr>
          <p:cNvSpPr/>
          <p:nvPr/>
        </p:nvSpPr>
        <p:spPr>
          <a:xfrm>
            <a:off x="13377901" y="192980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9"/>
                  <a:pt x="19636" y="20619"/>
                </a:cubicBezTo>
                <a:lnTo>
                  <a:pt x="1964" y="20619"/>
                </a:lnTo>
                <a:cubicBezTo>
                  <a:pt x="1422" y="20619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855" y="6382"/>
                </a:moveTo>
                <a:cubicBezTo>
                  <a:pt x="7313" y="6382"/>
                  <a:pt x="6873" y="5943"/>
                  <a:pt x="6873" y="5400"/>
                </a:cubicBezTo>
                <a:cubicBezTo>
                  <a:pt x="6873" y="4858"/>
                  <a:pt x="7313" y="4418"/>
                  <a:pt x="7855" y="4418"/>
                </a:cubicBezTo>
                <a:cubicBezTo>
                  <a:pt x="8396" y="4418"/>
                  <a:pt x="8836" y="4858"/>
                  <a:pt x="8836" y="5400"/>
                </a:cubicBezTo>
                <a:cubicBezTo>
                  <a:pt x="8836" y="5943"/>
                  <a:pt x="8396" y="6382"/>
                  <a:pt x="7855" y="6382"/>
                </a:cubicBezTo>
                <a:moveTo>
                  <a:pt x="18164" y="4909"/>
                </a:moveTo>
                <a:lnTo>
                  <a:pt x="9749" y="4909"/>
                </a:lnTo>
                <a:cubicBezTo>
                  <a:pt x="9530" y="4064"/>
                  <a:pt x="8768" y="3436"/>
                  <a:pt x="7855" y="3436"/>
                </a:cubicBezTo>
                <a:cubicBezTo>
                  <a:pt x="6941" y="3436"/>
                  <a:pt x="6180" y="4064"/>
                  <a:pt x="5960" y="4909"/>
                </a:cubicBezTo>
                <a:lnTo>
                  <a:pt x="3436" y="4909"/>
                </a:lnTo>
                <a:cubicBezTo>
                  <a:pt x="3165" y="4909"/>
                  <a:pt x="2945" y="5129"/>
                  <a:pt x="2945" y="5400"/>
                </a:cubicBezTo>
                <a:cubicBezTo>
                  <a:pt x="2945" y="5672"/>
                  <a:pt x="3165" y="5891"/>
                  <a:pt x="3436" y="5891"/>
                </a:cubicBezTo>
                <a:lnTo>
                  <a:pt x="5960" y="5891"/>
                </a:lnTo>
                <a:cubicBezTo>
                  <a:pt x="6180" y="6737"/>
                  <a:pt x="6941" y="7364"/>
                  <a:pt x="7855" y="7364"/>
                </a:cubicBezTo>
                <a:cubicBezTo>
                  <a:pt x="8768" y="7364"/>
                  <a:pt x="9530" y="6737"/>
                  <a:pt x="9749" y="5891"/>
                </a:cubicBezTo>
                <a:lnTo>
                  <a:pt x="18164" y="5891"/>
                </a:lnTo>
                <a:cubicBezTo>
                  <a:pt x="18435" y="5891"/>
                  <a:pt x="18655" y="5672"/>
                  <a:pt x="18655" y="5400"/>
                </a:cubicBezTo>
                <a:cubicBezTo>
                  <a:pt x="18655" y="5129"/>
                  <a:pt x="18435" y="4909"/>
                  <a:pt x="18164" y="4909"/>
                </a:cubicBezTo>
                <a:moveTo>
                  <a:pt x="14727" y="11782"/>
                </a:moveTo>
                <a:cubicBezTo>
                  <a:pt x="14186" y="11782"/>
                  <a:pt x="13745" y="11342"/>
                  <a:pt x="13745" y="10800"/>
                </a:cubicBezTo>
                <a:cubicBezTo>
                  <a:pt x="13745" y="10258"/>
                  <a:pt x="14186" y="9818"/>
                  <a:pt x="14727" y="9818"/>
                </a:cubicBezTo>
                <a:cubicBezTo>
                  <a:pt x="15269" y="9818"/>
                  <a:pt x="15709" y="10258"/>
                  <a:pt x="15709" y="10800"/>
                </a:cubicBezTo>
                <a:cubicBezTo>
                  <a:pt x="15709" y="11342"/>
                  <a:pt x="15269" y="11782"/>
                  <a:pt x="14727" y="11782"/>
                </a:cubicBezTo>
                <a:moveTo>
                  <a:pt x="18164" y="10310"/>
                </a:moveTo>
                <a:lnTo>
                  <a:pt x="16621" y="10310"/>
                </a:lnTo>
                <a:cubicBezTo>
                  <a:pt x="16402" y="9464"/>
                  <a:pt x="15641" y="8836"/>
                  <a:pt x="14727" y="8836"/>
                </a:cubicBezTo>
                <a:cubicBezTo>
                  <a:pt x="13814" y="8836"/>
                  <a:pt x="13052" y="9464"/>
                  <a:pt x="12833" y="10310"/>
                </a:cubicBezTo>
                <a:lnTo>
                  <a:pt x="3436" y="10310"/>
                </a:lnTo>
                <a:cubicBezTo>
                  <a:pt x="3165" y="10310"/>
                  <a:pt x="2945" y="10529"/>
                  <a:pt x="2945" y="10800"/>
                </a:cubicBezTo>
                <a:cubicBezTo>
                  <a:pt x="2945" y="11072"/>
                  <a:pt x="3165" y="11291"/>
                  <a:pt x="3436" y="11291"/>
                </a:cubicBezTo>
                <a:lnTo>
                  <a:pt x="12833" y="11291"/>
                </a:lnTo>
                <a:cubicBezTo>
                  <a:pt x="13052" y="12137"/>
                  <a:pt x="13814" y="12764"/>
                  <a:pt x="14727" y="12764"/>
                </a:cubicBezTo>
                <a:cubicBezTo>
                  <a:pt x="15641" y="12764"/>
                  <a:pt x="16402" y="12137"/>
                  <a:pt x="16621" y="11291"/>
                </a:cubicBezTo>
                <a:lnTo>
                  <a:pt x="18164" y="11291"/>
                </a:lnTo>
                <a:cubicBezTo>
                  <a:pt x="18435" y="11291"/>
                  <a:pt x="18655" y="11072"/>
                  <a:pt x="18655" y="10800"/>
                </a:cubicBezTo>
                <a:cubicBezTo>
                  <a:pt x="18655" y="10529"/>
                  <a:pt x="18435" y="10310"/>
                  <a:pt x="18164" y="10310"/>
                </a:cubicBezTo>
                <a:moveTo>
                  <a:pt x="9818" y="17182"/>
                </a:moveTo>
                <a:cubicBezTo>
                  <a:pt x="9276" y="17182"/>
                  <a:pt x="8836" y="16743"/>
                  <a:pt x="8836" y="16200"/>
                </a:cubicBezTo>
                <a:cubicBezTo>
                  <a:pt x="8836" y="15658"/>
                  <a:pt x="9276" y="15218"/>
                  <a:pt x="9818" y="15218"/>
                </a:cubicBezTo>
                <a:cubicBezTo>
                  <a:pt x="10360" y="15218"/>
                  <a:pt x="10800" y="15658"/>
                  <a:pt x="10800" y="16200"/>
                </a:cubicBezTo>
                <a:cubicBezTo>
                  <a:pt x="10800" y="16743"/>
                  <a:pt x="10360" y="17182"/>
                  <a:pt x="9818" y="17182"/>
                </a:cubicBezTo>
                <a:moveTo>
                  <a:pt x="18164" y="15709"/>
                </a:moveTo>
                <a:lnTo>
                  <a:pt x="11712" y="15709"/>
                </a:lnTo>
                <a:cubicBezTo>
                  <a:pt x="11493" y="14863"/>
                  <a:pt x="10732" y="14237"/>
                  <a:pt x="9818" y="14237"/>
                </a:cubicBezTo>
                <a:cubicBezTo>
                  <a:pt x="8904" y="14237"/>
                  <a:pt x="8143" y="14863"/>
                  <a:pt x="7924" y="15709"/>
                </a:cubicBezTo>
                <a:lnTo>
                  <a:pt x="3436" y="15709"/>
                </a:lnTo>
                <a:cubicBezTo>
                  <a:pt x="3165" y="15709"/>
                  <a:pt x="2945" y="15929"/>
                  <a:pt x="2945" y="16200"/>
                </a:cubicBezTo>
                <a:cubicBezTo>
                  <a:pt x="2945" y="16472"/>
                  <a:pt x="3165" y="16691"/>
                  <a:pt x="3436" y="16691"/>
                </a:cubicBezTo>
                <a:lnTo>
                  <a:pt x="7924" y="16691"/>
                </a:lnTo>
                <a:cubicBezTo>
                  <a:pt x="8143" y="17537"/>
                  <a:pt x="8904" y="18164"/>
                  <a:pt x="9818" y="18164"/>
                </a:cubicBezTo>
                <a:cubicBezTo>
                  <a:pt x="10732" y="18164"/>
                  <a:pt x="11493" y="17537"/>
                  <a:pt x="11712" y="16691"/>
                </a:cubicBezTo>
                <a:lnTo>
                  <a:pt x="18164" y="16691"/>
                </a:lnTo>
                <a:cubicBezTo>
                  <a:pt x="18435" y="16691"/>
                  <a:pt x="18655" y="16472"/>
                  <a:pt x="18655" y="16200"/>
                </a:cubicBezTo>
                <a:cubicBezTo>
                  <a:pt x="18655" y="15929"/>
                  <a:pt x="18435" y="15709"/>
                  <a:pt x="18164" y="1570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76" name="Shape 2594">
            <a:extLst>
              <a:ext uri="{FF2B5EF4-FFF2-40B4-BE49-F238E27FC236}">
                <a16:creationId xmlns:a16="http://schemas.microsoft.com/office/drawing/2014/main" id="{4979A112-30A2-2B35-E2C2-2FCDA7343261}"/>
              </a:ext>
            </a:extLst>
          </p:cNvPr>
          <p:cNvSpPr/>
          <p:nvPr/>
        </p:nvSpPr>
        <p:spPr>
          <a:xfrm>
            <a:off x="17154525" y="1967898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36" y="8400"/>
                </a:moveTo>
                <a:lnTo>
                  <a:pt x="18164" y="8400"/>
                </a:lnTo>
                <a:cubicBezTo>
                  <a:pt x="18435" y="8400"/>
                  <a:pt x="18655" y="8132"/>
                  <a:pt x="18655" y="7800"/>
                </a:cubicBezTo>
                <a:cubicBezTo>
                  <a:pt x="18655" y="7468"/>
                  <a:pt x="18435" y="7200"/>
                  <a:pt x="18164" y="7200"/>
                </a:cubicBezTo>
                <a:lnTo>
                  <a:pt x="3436" y="7200"/>
                </a:lnTo>
                <a:cubicBezTo>
                  <a:pt x="3165" y="7200"/>
                  <a:pt x="2945" y="7468"/>
                  <a:pt x="2945" y="7800"/>
                </a:cubicBezTo>
                <a:cubicBezTo>
                  <a:pt x="2945" y="8132"/>
                  <a:pt x="3165" y="8400"/>
                  <a:pt x="3436" y="8400"/>
                </a:cubicBezTo>
                <a:moveTo>
                  <a:pt x="3436" y="10800"/>
                </a:moveTo>
                <a:lnTo>
                  <a:pt x="18164" y="10800"/>
                </a:lnTo>
                <a:cubicBezTo>
                  <a:pt x="18435" y="10800"/>
                  <a:pt x="18655" y="10532"/>
                  <a:pt x="18655" y="10200"/>
                </a:cubicBezTo>
                <a:cubicBezTo>
                  <a:pt x="18655" y="9868"/>
                  <a:pt x="18435" y="9600"/>
                  <a:pt x="18164" y="9600"/>
                </a:cubicBezTo>
                <a:lnTo>
                  <a:pt x="3436" y="9600"/>
                </a:lnTo>
                <a:cubicBezTo>
                  <a:pt x="3165" y="9600"/>
                  <a:pt x="2945" y="9868"/>
                  <a:pt x="2945" y="10200"/>
                </a:cubicBezTo>
                <a:cubicBezTo>
                  <a:pt x="2945" y="10532"/>
                  <a:pt x="3165" y="10800"/>
                  <a:pt x="3436" y="10800"/>
                </a:cubicBezTo>
                <a:moveTo>
                  <a:pt x="3436" y="13200"/>
                </a:moveTo>
                <a:lnTo>
                  <a:pt x="13255" y="13200"/>
                </a:lnTo>
                <a:cubicBezTo>
                  <a:pt x="13526" y="13200"/>
                  <a:pt x="13745" y="12931"/>
                  <a:pt x="13745" y="12601"/>
                </a:cubicBezTo>
                <a:cubicBezTo>
                  <a:pt x="13745" y="12268"/>
                  <a:pt x="13526" y="12000"/>
                  <a:pt x="13255" y="12000"/>
                </a:cubicBezTo>
                <a:lnTo>
                  <a:pt x="3436" y="12000"/>
                </a:lnTo>
                <a:cubicBezTo>
                  <a:pt x="3165" y="12000"/>
                  <a:pt x="2945" y="12268"/>
                  <a:pt x="2945" y="12601"/>
                </a:cubicBezTo>
                <a:cubicBezTo>
                  <a:pt x="2945" y="12931"/>
                  <a:pt x="3165" y="13200"/>
                  <a:pt x="3436" y="13200"/>
                </a:cubicBezTo>
                <a:moveTo>
                  <a:pt x="20618" y="19200"/>
                </a:moveTo>
                <a:lnTo>
                  <a:pt x="18114" y="19200"/>
                </a:lnTo>
                <a:cubicBezTo>
                  <a:pt x="17887" y="17831"/>
                  <a:pt x="16897" y="16800"/>
                  <a:pt x="15709" y="16800"/>
                </a:cubicBezTo>
                <a:cubicBezTo>
                  <a:pt x="14522" y="16800"/>
                  <a:pt x="13532" y="17831"/>
                  <a:pt x="13304" y="19200"/>
                </a:cubicBezTo>
                <a:lnTo>
                  <a:pt x="8296" y="19200"/>
                </a:lnTo>
                <a:cubicBezTo>
                  <a:pt x="8068" y="17831"/>
                  <a:pt x="7078" y="16800"/>
                  <a:pt x="5891" y="16800"/>
                </a:cubicBezTo>
                <a:cubicBezTo>
                  <a:pt x="4703" y="16800"/>
                  <a:pt x="3713" y="17831"/>
                  <a:pt x="3486" y="19200"/>
                </a:cubicBezTo>
                <a:lnTo>
                  <a:pt x="982" y="192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19200"/>
                  <a:pt x="20618" y="19200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9200"/>
                </a:lnTo>
                <a:cubicBezTo>
                  <a:pt x="0" y="19862"/>
                  <a:pt x="440" y="20400"/>
                  <a:pt x="982" y="20400"/>
                </a:cubicBezTo>
                <a:lnTo>
                  <a:pt x="3927" y="20400"/>
                </a:lnTo>
                <a:cubicBezTo>
                  <a:pt x="4199" y="20400"/>
                  <a:pt x="4418" y="20132"/>
                  <a:pt x="4418" y="19800"/>
                </a:cubicBezTo>
                <a:cubicBezTo>
                  <a:pt x="4418" y="18807"/>
                  <a:pt x="5078" y="18000"/>
                  <a:pt x="5891" y="18000"/>
                </a:cubicBezTo>
                <a:cubicBezTo>
                  <a:pt x="6704" y="18000"/>
                  <a:pt x="7364" y="18807"/>
                  <a:pt x="7364" y="19800"/>
                </a:cubicBezTo>
                <a:cubicBezTo>
                  <a:pt x="7364" y="20132"/>
                  <a:pt x="7583" y="20400"/>
                  <a:pt x="7855" y="20400"/>
                </a:cubicBezTo>
                <a:lnTo>
                  <a:pt x="13745" y="20400"/>
                </a:lnTo>
                <a:cubicBezTo>
                  <a:pt x="14017" y="20400"/>
                  <a:pt x="14236" y="20132"/>
                  <a:pt x="14236" y="19800"/>
                </a:cubicBezTo>
                <a:cubicBezTo>
                  <a:pt x="14236" y="18807"/>
                  <a:pt x="14896" y="18000"/>
                  <a:pt x="15709" y="18000"/>
                </a:cubicBezTo>
                <a:cubicBezTo>
                  <a:pt x="16523" y="18000"/>
                  <a:pt x="17182" y="18807"/>
                  <a:pt x="17182" y="19800"/>
                </a:cubicBezTo>
                <a:cubicBezTo>
                  <a:pt x="17182" y="20132"/>
                  <a:pt x="17401" y="20400"/>
                  <a:pt x="17673" y="20400"/>
                </a:cubicBezTo>
                <a:lnTo>
                  <a:pt x="20618" y="20400"/>
                </a:lnTo>
                <a:cubicBezTo>
                  <a:pt x="21160" y="20400"/>
                  <a:pt x="21600" y="19862"/>
                  <a:pt x="21600" y="192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5891" y="19200"/>
                </a:moveTo>
                <a:cubicBezTo>
                  <a:pt x="5620" y="19200"/>
                  <a:pt x="5400" y="19468"/>
                  <a:pt x="5400" y="19800"/>
                </a:cubicBezTo>
                <a:lnTo>
                  <a:pt x="5400" y="21000"/>
                </a:lnTo>
                <a:cubicBezTo>
                  <a:pt x="5400" y="21332"/>
                  <a:pt x="5620" y="21600"/>
                  <a:pt x="5891" y="21600"/>
                </a:cubicBezTo>
                <a:cubicBezTo>
                  <a:pt x="6162" y="21600"/>
                  <a:pt x="6382" y="21332"/>
                  <a:pt x="6382" y="21000"/>
                </a:cubicBezTo>
                <a:lnTo>
                  <a:pt x="6382" y="19800"/>
                </a:lnTo>
                <a:cubicBezTo>
                  <a:pt x="6382" y="19468"/>
                  <a:pt x="6162" y="19200"/>
                  <a:pt x="5891" y="19200"/>
                </a:cubicBezTo>
                <a:moveTo>
                  <a:pt x="3436" y="6000"/>
                </a:moveTo>
                <a:lnTo>
                  <a:pt x="18164" y="6000"/>
                </a:lnTo>
                <a:cubicBezTo>
                  <a:pt x="18435" y="6000"/>
                  <a:pt x="18655" y="5732"/>
                  <a:pt x="18655" y="5400"/>
                </a:cubicBezTo>
                <a:cubicBezTo>
                  <a:pt x="18655" y="5069"/>
                  <a:pt x="18435" y="4800"/>
                  <a:pt x="18164" y="4800"/>
                </a:cubicBezTo>
                <a:lnTo>
                  <a:pt x="3436" y="4800"/>
                </a:lnTo>
                <a:cubicBezTo>
                  <a:pt x="3165" y="4800"/>
                  <a:pt x="2945" y="5069"/>
                  <a:pt x="2945" y="5400"/>
                </a:cubicBezTo>
                <a:cubicBezTo>
                  <a:pt x="2945" y="5732"/>
                  <a:pt x="3165" y="6000"/>
                  <a:pt x="3436" y="6000"/>
                </a:cubicBezTo>
                <a:moveTo>
                  <a:pt x="15709" y="19200"/>
                </a:moveTo>
                <a:cubicBezTo>
                  <a:pt x="15438" y="19200"/>
                  <a:pt x="15218" y="19468"/>
                  <a:pt x="15218" y="19800"/>
                </a:cubicBezTo>
                <a:lnTo>
                  <a:pt x="15218" y="21000"/>
                </a:lnTo>
                <a:cubicBezTo>
                  <a:pt x="15218" y="21332"/>
                  <a:pt x="15438" y="21600"/>
                  <a:pt x="15709" y="21600"/>
                </a:cubicBezTo>
                <a:cubicBezTo>
                  <a:pt x="15980" y="21600"/>
                  <a:pt x="16200" y="21332"/>
                  <a:pt x="16200" y="21000"/>
                </a:cubicBezTo>
                <a:lnTo>
                  <a:pt x="16200" y="19800"/>
                </a:lnTo>
                <a:cubicBezTo>
                  <a:pt x="16200" y="19468"/>
                  <a:pt x="15980" y="19200"/>
                  <a:pt x="15709" y="192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77" name="Shape 2595">
            <a:extLst>
              <a:ext uri="{FF2B5EF4-FFF2-40B4-BE49-F238E27FC236}">
                <a16:creationId xmlns:a16="http://schemas.microsoft.com/office/drawing/2014/main" id="{E5F445F5-4E3F-05B2-3431-A31039388B8A}"/>
              </a:ext>
            </a:extLst>
          </p:cNvPr>
          <p:cNvSpPr/>
          <p:nvPr/>
        </p:nvSpPr>
        <p:spPr>
          <a:xfrm>
            <a:off x="9377401" y="2748865"/>
            <a:ext cx="419100" cy="38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14040"/>
                </a:moveTo>
                <a:lnTo>
                  <a:pt x="14236" y="14040"/>
                </a:lnTo>
                <a:cubicBezTo>
                  <a:pt x="14507" y="14040"/>
                  <a:pt x="14727" y="13799"/>
                  <a:pt x="14727" y="13500"/>
                </a:cubicBezTo>
                <a:cubicBezTo>
                  <a:pt x="14727" y="13202"/>
                  <a:pt x="14507" y="12960"/>
                  <a:pt x="14236" y="12960"/>
                </a:cubicBezTo>
                <a:lnTo>
                  <a:pt x="7364" y="12960"/>
                </a:lnTo>
                <a:cubicBezTo>
                  <a:pt x="7093" y="12960"/>
                  <a:pt x="6873" y="13202"/>
                  <a:pt x="6873" y="13500"/>
                </a:cubicBezTo>
                <a:cubicBezTo>
                  <a:pt x="6873" y="13799"/>
                  <a:pt x="7093" y="14040"/>
                  <a:pt x="7364" y="14040"/>
                </a:cubicBezTo>
                <a:moveTo>
                  <a:pt x="7364" y="11880"/>
                </a:moveTo>
                <a:lnTo>
                  <a:pt x="18164" y="11880"/>
                </a:lnTo>
                <a:cubicBezTo>
                  <a:pt x="18434" y="11880"/>
                  <a:pt x="18655" y="11639"/>
                  <a:pt x="18655" y="11340"/>
                </a:cubicBezTo>
                <a:cubicBezTo>
                  <a:pt x="18655" y="11042"/>
                  <a:pt x="18434" y="10800"/>
                  <a:pt x="18164" y="10800"/>
                </a:cubicBezTo>
                <a:lnTo>
                  <a:pt x="7364" y="10800"/>
                </a:lnTo>
                <a:cubicBezTo>
                  <a:pt x="7093" y="10800"/>
                  <a:pt x="6873" y="11042"/>
                  <a:pt x="6873" y="11340"/>
                </a:cubicBezTo>
                <a:cubicBezTo>
                  <a:pt x="6873" y="11639"/>
                  <a:pt x="7093" y="11880"/>
                  <a:pt x="7364" y="11880"/>
                </a:cubicBezTo>
                <a:moveTo>
                  <a:pt x="20618" y="19440"/>
                </a:moveTo>
                <a:lnTo>
                  <a:pt x="18605" y="19440"/>
                </a:lnTo>
                <a:cubicBezTo>
                  <a:pt x="18378" y="18208"/>
                  <a:pt x="17387" y="17280"/>
                  <a:pt x="16200" y="17280"/>
                </a:cubicBezTo>
                <a:cubicBezTo>
                  <a:pt x="15013" y="17280"/>
                  <a:pt x="14022" y="18208"/>
                  <a:pt x="13795" y="19440"/>
                </a:cubicBezTo>
                <a:lnTo>
                  <a:pt x="11732" y="19440"/>
                </a:lnTo>
                <a:cubicBezTo>
                  <a:pt x="11505" y="18208"/>
                  <a:pt x="10515" y="17280"/>
                  <a:pt x="9327" y="17280"/>
                </a:cubicBezTo>
                <a:cubicBezTo>
                  <a:pt x="8140" y="17280"/>
                  <a:pt x="7150" y="18208"/>
                  <a:pt x="6922" y="19440"/>
                </a:cubicBezTo>
                <a:lnTo>
                  <a:pt x="4909" y="19440"/>
                </a:lnTo>
                <a:lnTo>
                  <a:pt x="4909" y="5400"/>
                </a:lnTo>
                <a:lnTo>
                  <a:pt x="20618" y="5400"/>
                </a:lnTo>
                <a:cubicBezTo>
                  <a:pt x="20618" y="5400"/>
                  <a:pt x="20618" y="19440"/>
                  <a:pt x="20618" y="19440"/>
                </a:cubicBezTo>
                <a:close/>
                <a:moveTo>
                  <a:pt x="20618" y="4320"/>
                </a:moveTo>
                <a:lnTo>
                  <a:pt x="4909" y="4320"/>
                </a:lnTo>
                <a:cubicBezTo>
                  <a:pt x="4367" y="4320"/>
                  <a:pt x="3927" y="4804"/>
                  <a:pt x="3927" y="5400"/>
                </a:cubicBezTo>
                <a:lnTo>
                  <a:pt x="3927" y="19440"/>
                </a:lnTo>
                <a:cubicBezTo>
                  <a:pt x="3927" y="20036"/>
                  <a:pt x="4367" y="20520"/>
                  <a:pt x="4909" y="20520"/>
                </a:cubicBezTo>
                <a:lnTo>
                  <a:pt x="7364" y="20520"/>
                </a:lnTo>
                <a:cubicBezTo>
                  <a:pt x="7634" y="20520"/>
                  <a:pt x="7855" y="20279"/>
                  <a:pt x="7855" y="19980"/>
                </a:cubicBezTo>
                <a:cubicBezTo>
                  <a:pt x="7855" y="19085"/>
                  <a:pt x="8514" y="18360"/>
                  <a:pt x="9327" y="18360"/>
                </a:cubicBezTo>
                <a:cubicBezTo>
                  <a:pt x="10141" y="18360"/>
                  <a:pt x="10800" y="19085"/>
                  <a:pt x="10800" y="19980"/>
                </a:cubicBezTo>
                <a:cubicBezTo>
                  <a:pt x="10800" y="20279"/>
                  <a:pt x="11020" y="20520"/>
                  <a:pt x="11291" y="20520"/>
                </a:cubicBezTo>
                <a:lnTo>
                  <a:pt x="14236" y="20520"/>
                </a:lnTo>
                <a:cubicBezTo>
                  <a:pt x="14507" y="20520"/>
                  <a:pt x="14727" y="20279"/>
                  <a:pt x="14727" y="19980"/>
                </a:cubicBezTo>
                <a:cubicBezTo>
                  <a:pt x="14727" y="19085"/>
                  <a:pt x="15386" y="18360"/>
                  <a:pt x="16200" y="18360"/>
                </a:cubicBezTo>
                <a:cubicBezTo>
                  <a:pt x="17014" y="18360"/>
                  <a:pt x="17673" y="19085"/>
                  <a:pt x="17673" y="19980"/>
                </a:cubicBezTo>
                <a:cubicBezTo>
                  <a:pt x="17673" y="20279"/>
                  <a:pt x="17893" y="20520"/>
                  <a:pt x="18164" y="20520"/>
                </a:cubicBezTo>
                <a:lnTo>
                  <a:pt x="20618" y="20520"/>
                </a:lnTo>
                <a:cubicBezTo>
                  <a:pt x="21160" y="20520"/>
                  <a:pt x="21600" y="20036"/>
                  <a:pt x="21600" y="19440"/>
                </a:cubicBezTo>
                <a:lnTo>
                  <a:pt x="21600" y="5400"/>
                </a:lnTo>
                <a:cubicBezTo>
                  <a:pt x="21600" y="4804"/>
                  <a:pt x="21160" y="4320"/>
                  <a:pt x="20618" y="4320"/>
                </a:cubicBezTo>
                <a:moveTo>
                  <a:pt x="7364" y="9720"/>
                </a:moveTo>
                <a:lnTo>
                  <a:pt x="18164" y="9720"/>
                </a:lnTo>
                <a:cubicBezTo>
                  <a:pt x="18434" y="9720"/>
                  <a:pt x="18655" y="9479"/>
                  <a:pt x="18655" y="9180"/>
                </a:cubicBezTo>
                <a:cubicBezTo>
                  <a:pt x="18655" y="8882"/>
                  <a:pt x="18434" y="8640"/>
                  <a:pt x="18164" y="8640"/>
                </a:cubicBezTo>
                <a:lnTo>
                  <a:pt x="7364" y="8640"/>
                </a:lnTo>
                <a:cubicBezTo>
                  <a:pt x="7093" y="8640"/>
                  <a:pt x="6873" y="8882"/>
                  <a:pt x="6873" y="9180"/>
                </a:cubicBezTo>
                <a:cubicBezTo>
                  <a:pt x="6873" y="9479"/>
                  <a:pt x="7093" y="9720"/>
                  <a:pt x="7364" y="9720"/>
                </a:cubicBezTo>
                <a:moveTo>
                  <a:pt x="9327" y="19440"/>
                </a:moveTo>
                <a:cubicBezTo>
                  <a:pt x="9056" y="19440"/>
                  <a:pt x="8836" y="19682"/>
                  <a:pt x="8836" y="19980"/>
                </a:cubicBezTo>
                <a:lnTo>
                  <a:pt x="8836" y="21060"/>
                </a:lnTo>
                <a:cubicBezTo>
                  <a:pt x="8836" y="21359"/>
                  <a:pt x="9056" y="21600"/>
                  <a:pt x="9327" y="21600"/>
                </a:cubicBezTo>
                <a:cubicBezTo>
                  <a:pt x="9598" y="21600"/>
                  <a:pt x="9818" y="21359"/>
                  <a:pt x="9818" y="21060"/>
                </a:cubicBezTo>
                <a:lnTo>
                  <a:pt x="9818" y="19980"/>
                </a:lnTo>
                <a:cubicBezTo>
                  <a:pt x="9818" y="19682"/>
                  <a:pt x="9598" y="19440"/>
                  <a:pt x="9327" y="19440"/>
                </a:cubicBezTo>
                <a:moveTo>
                  <a:pt x="2455" y="15120"/>
                </a:moveTo>
                <a:lnTo>
                  <a:pt x="982" y="15120"/>
                </a:lnTo>
                <a:lnTo>
                  <a:pt x="982" y="1080"/>
                </a:lnTo>
                <a:lnTo>
                  <a:pt x="16691" y="1080"/>
                </a:lnTo>
                <a:lnTo>
                  <a:pt x="16691" y="2700"/>
                </a:lnTo>
                <a:cubicBezTo>
                  <a:pt x="16691" y="2999"/>
                  <a:pt x="16911" y="3240"/>
                  <a:pt x="17182" y="3240"/>
                </a:cubicBezTo>
                <a:cubicBezTo>
                  <a:pt x="17453" y="3240"/>
                  <a:pt x="17673" y="2999"/>
                  <a:pt x="17673" y="2700"/>
                </a:cubicBezTo>
                <a:lnTo>
                  <a:pt x="17673" y="1080"/>
                </a:lnTo>
                <a:cubicBezTo>
                  <a:pt x="17673" y="484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484"/>
                  <a:pt x="0" y="1080"/>
                </a:cubicBezTo>
                <a:lnTo>
                  <a:pt x="0" y="15120"/>
                </a:lnTo>
                <a:cubicBezTo>
                  <a:pt x="0" y="15716"/>
                  <a:pt x="440" y="16201"/>
                  <a:pt x="982" y="16201"/>
                </a:cubicBezTo>
                <a:lnTo>
                  <a:pt x="2455" y="16201"/>
                </a:lnTo>
                <a:cubicBezTo>
                  <a:pt x="2725" y="16201"/>
                  <a:pt x="2945" y="15959"/>
                  <a:pt x="2945" y="15660"/>
                </a:cubicBezTo>
                <a:cubicBezTo>
                  <a:pt x="2945" y="15362"/>
                  <a:pt x="2725" y="15120"/>
                  <a:pt x="2455" y="15120"/>
                </a:cubicBezTo>
                <a:moveTo>
                  <a:pt x="16200" y="19440"/>
                </a:moveTo>
                <a:cubicBezTo>
                  <a:pt x="15929" y="19440"/>
                  <a:pt x="15709" y="19682"/>
                  <a:pt x="15709" y="19980"/>
                </a:cubicBezTo>
                <a:lnTo>
                  <a:pt x="15709" y="21060"/>
                </a:lnTo>
                <a:cubicBezTo>
                  <a:pt x="15709" y="21359"/>
                  <a:pt x="15929" y="21600"/>
                  <a:pt x="16200" y="21600"/>
                </a:cubicBezTo>
                <a:cubicBezTo>
                  <a:pt x="16471" y="21600"/>
                  <a:pt x="16691" y="21359"/>
                  <a:pt x="16691" y="21060"/>
                </a:cubicBezTo>
                <a:lnTo>
                  <a:pt x="16691" y="19980"/>
                </a:lnTo>
                <a:cubicBezTo>
                  <a:pt x="16691" y="19682"/>
                  <a:pt x="16471" y="19440"/>
                  <a:pt x="16200" y="1944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78" name="Shape 2596">
            <a:extLst>
              <a:ext uri="{FF2B5EF4-FFF2-40B4-BE49-F238E27FC236}">
                <a16:creationId xmlns:a16="http://schemas.microsoft.com/office/drawing/2014/main" id="{A18E1255-10DC-59C2-86F2-7629D8A6DC61}"/>
              </a:ext>
            </a:extLst>
          </p:cNvPr>
          <p:cNvSpPr/>
          <p:nvPr/>
        </p:nvSpPr>
        <p:spPr>
          <a:xfrm>
            <a:off x="10177500" y="2786961"/>
            <a:ext cx="419100" cy="304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36" y="5400"/>
                </a:moveTo>
                <a:lnTo>
                  <a:pt x="9327" y="5400"/>
                </a:lnTo>
                <a:cubicBezTo>
                  <a:pt x="9598" y="5400"/>
                  <a:pt x="9818" y="5098"/>
                  <a:pt x="9818" y="4725"/>
                </a:cubicBezTo>
                <a:cubicBezTo>
                  <a:pt x="9818" y="4353"/>
                  <a:pt x="9598" y="4050"/>
                  <a:pt x="9327" y="4050"/>
                </a:cubicBezTo>
                <a:lnTo>
                  <a:pt x="3436" y="4050"/>
                </a:lnTo>
                <a:cubicBezTo>
                  <a:pt x="3166" y="4050"/>
                  <a:pt x="2945" y="4353"/>
                  <a:pt x="2945" y="4725"/>
                </a:cubicBezTo>
                <a:cubicBezTo>
                  <a:pt x="2945" y="5098"/>
                  <a:pt x="3166" y="5400"/>
                  <a:pt x="3436" y="5400"/>
                </a:cubicBezTo>
                <a:moveTo>
                  <a:pt x="3436" y="8100"/>
                </a:moveTo>
                <a:lnTo>
                  <a:pt x="7364" y="8100"/>
                </a:lnTo>
                <a:cubicBezTo>
                  <a:pt x="7634" y="8100"/>
                  <a:pt x="7855" y="7798"/>
                  <a:pt x="7855" y="7425"/>
                </a:cubicBezTo>
                <a:cubicBezTo>
                  <a:pt x="7855" y="7053"/>
                  <a:pt x="7634" y="6750"/>
                  <a:pt x="7364" y="6750"/>
                </a:cubicBezTo>
                <a:lnTo>
                  <a:pt x="3436" y="6750"/>
                </a:lnTo>
                <a:cubicBezTo>
                  <a:pt x="3166" y="6750"/>
                  <a:pt x="2945" y="7053"/>
                  <a:pt x="2945" y="7425"/>
                </a:cubicBezTo>
                <a:cubicBezTo>
                  <a:pt x="2945" y="7798"/>
                  <a:pt x="3166" y="8100"/>
                  <a:pt x="3436" y="8100"/>
                </a:cubicBezTo>
                <a:moveTo>
                  <a:pt x="3436" y="10800"/>
                </a:moveTo>
                <a:lnTo>
                  <a:pt x="9327" y="10800"/>
                </a:lnTo>
                <a:cubicBezTo>
                  <a:pt x="9598" y="10800"/>
                  <a:pt x="9818" y="10498"/>
                  <a:pt x="9818" y="10125"/>
                </a:cubicBezTo>
                <a:cubicBezTo>
                  <a:pt x="9818" y="9753"/>
                  <a:pt x="9598" y="9450"/>
                  <a:pt x="9327" y="9450"/>
                </a:cubicBezTo>
                <a:lnTo>
                  <a:pt x="3436" y="9450"/>
                </a:lnTo>
                <a:cubicBezTo>
                  <a:pt x="3166" y="9450"/>
                  <a:pt x="2945" y="9753"/>
                  <a:pt x="2945" y="10125"/>
                </a:cubicBezTo>
                <a:cubicBezTo>
                  <a:pt x="2945" y="10498"/>
                  <a:pt x="3166" y="10800"/>
                  <a:pt x="3436" y="10800"/>
                </a:cubicBezTo>
                <a:moveTo>
                  <a:pt x="20618" y="20250"/>
                </a:moveTo>
                <a:lnTo>
                  <a:pt x="15709" y="20250"/>
                </a:lnTo>
                <a:lnTo>
                  <a:pt x="15709" y="17551"/>
                </a:lnTo>
                <a:lnTo>
                  <a:pt x="16691" y="17551"/>
                </a:lnTo>
                <a:cubicBezTo>
                  <a:pt x="16962" y="17551"/>
                  <a:pt x="17182" y="17248"/>
                  <a:pt x="17182" y="16875"/>
                </a:cubicBezTo>
                <a:cubicBezTo>
                  <a:pt x="17182" y="16503"/>
                  <a:pt x="16962" y="16200"/>
                  <a:pt x="16691" y="16200"/>
                </a:cubicBezTo>
                <a:lnTo>
                  <a:pt x="13745" y="16200"/>
                </a:lnTo>
                <a:cubicBezTo>
                  <a:pt x="13475" y="16200"/>
                  <a:pt x="13255" y="16503"/>
                  <a:pt x="13255" y="16875"/>
                </a:cubicBezTo>
                <a:cubicBezTo>
                  <a:pt x="13255" y="17248"/>
                  <a:pt x="13475" y="17551"/>
                  <a:pt x="13745" y="17551"/>
                </a:cubicBezTo>
                <a:lnTo>
                  <a:pt x="14727" y="17551"/>
                </a:lnTo>
                <a:lnTo>
                  <a:pt x="14727" y="20250"/>
                </a:lnTo>
                <a:lnTo>
                  <a:pt x="6873" y="20250"/>
                </a:lnTo>
                <a:lnTo>
                  <a:pt x="6873" y="17551"/>
                </a:lnTo>
                <a:lnTo>
                  <a:pt x="7855" y="17551"/>
                </a:lnTo>
                <a:cubicBezTo>
                  <a:pt x="8125" y="17551"/>
                  <a:pt x="8345" y="17248"/>
                  <a:pt x="8345" y="16875"/>
                </a:cubicBezTo>
                <a:cubicBezTo>
                  <a:pt x="8345" y="16503"/>
                  <a:pt x="8125" y="16200"/>
                  <a:pt x="7855" y="16200"/>
                </a:cubicBezTo>
                <a:lnTo>
                  <a:pt x="4909" y="16200"/>
                </a:lnTo>
                <a:cubicBezTo>
                  <a:pt x="4638" y="16200"/>
                  <a:pt x="4418" y="16503"/>
                  <a:pt x="4418" y="16875"/>
                </a:cubicBezTo>
                <a:cubicBezTo>
                  <a:pt x="4418" y="17248"/>
                  <a:pt x="4638" y="17551"/>
                  <a:pt x="4909" y="17551"/>
                </a:cubicBezTo>
                <a:lnTo>
                  <a:pt x="5891" y="17551"/>
                </a:lnTo>
                <a:lnTo>
                  <a:pt x="5891" y="20250"/>
                </a:lnTo>
                <a:lnTo>
                  <a:pt x="982" y="20250"/>
                </a:lnTo>
                <a:lnTo>
                  <a:pt x="982" y="1350"/>
                </a:lnTo>
                <a:lnTo>
                  <a:pt x="20618" y="1350"/>
                </a:lnTo>
                <a:cubicBezTo>
                  <a:pt x="20618" y="1350"/>
                  <a:pt x="20618" y="20250"/>
                  <a:pt x="20618" y="20250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605"/>
                  <a:pt x="0" y="1350"/>
                </a:cubicBezTo>
                <a:lnTo>
                  <a:pt x="0" y="20250"/>
                </a:lnTo>
                <a:cubicBezTo>
                  <a:pt x="0" y="20995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5"/>
                  <a:pt x="21600" y="20250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moveTo>
                  <a:pt x="3436" y="13500"/>
                </a:moveTo>
                <a:lnTo>
                  <a:pt x="7364" y="13500"/>
                </a:lnTo>
                <a:cubicBezTo>
                  <a:pt x="7634" y="13500"/>
                  <a:pt x="7855" y="13198"/>
                  <a:pt x="7855" y="12825"/>
                </a:cubicBezTo>
                <a:cubicBezTo>
                  <a:pt x="7855" y="12452"/>
                  <a:pt x="7634" y="12150"/>
                  <a:pt x="7364" y="12150"/>
                </a:cubicBezTo>
                <a:lnTo>
                  <a:pt x="3436" y="12150"/>
                </a:lnTo>
                <a:cubicBezTo>
                  <a:pt x="3166" y="12150"/>
                  <a:pt x="2945" y="12452"/>
                  <a:pt x="2945" y="12825"/>
                </a:cubicBezTo>
                <a:cubicBezTo>
                  <a:pt x="2945" y="13198"/>
                  <a:pt x="3166" y="13500"/>
                  <a:pt x="3436" y="13500"/>
                </a:cubicBezTo>
                <a:moveTo>
                  <a:pt x="12273" y="5400"/>
                </a:moveTo>
                <a:lnTo>
                  <a:pt x="16200" y="5400"/>
                </a:lnTo>
                <a:cubicBezTo>
                  <a:pt x="16471" y="5400"/>
                  <a:pt x="16691" y="5098"/>
                  <a:pt x="16691" y="4725"/>
                </a:cubicBezTo>
                <a:cubicBezTo>
                  <a:pt x="16691" y="4353"/>
                  <a:pt x="16471" y="4050"/>
                  <a:pt x="16200" y="4050"/>
                </a:cubicBezTo>
                <a:lnTo>
                  <a:pt x="12273" y="4050"/>
                </a:lnTo>
                <a:cubicBezTo>
                  <a:pt x="12002" y="4050"/>
                  <a:pt x="11782" y="4353"/>
                  <a:pt x="11782" y="4725"/>
                </a:cubicBezTo>
                <a:cubicBezTo>
                  <a:pt x="11782" y="5098"/>
                  <a:pt x="12002" y="5400"/>
                  <a:pt x="12273" y="5400"/>
                </a:cubicBezTo>
                <a:moveTo>
                  <a:pt x="12273" y="10800"/>
                </a:moveTo>
                <a:lnTo>
                  <a:pt x="16200" y="10800"/>
                </a:lnTo>
                <a:cubicBezTo>
                  <a:pt x="16471" y="10800"/>
                  <a:pt x="16691" y="10498"/>
                  <a:pt x="16691" y="10125"/>
                </a:cubicBezTo>
                <a:cubicBezTo>
                  <a:pt x="16691" y="9753"/>
                  <a:pt x="16471" y="9450"/>
                  <a:pt x="16200" y="9450"/>
                </a:cubicBezTo>
                <a:lnTo>
                  <a:pt x="12273" y="9450"/>
                </a:lnTo>
                <a:cubicBezTo>
                  <a:pt x="12002" y="9450"/>
                  <a:pt x="11782" y="9753"/>
                  <a:pt x="11782" y="10125"/>
                </a:cubicBezTo>
                <a:cubicBezTo>
                  <a:pt x="11782" y="10498"/>
                  <a:pt x="12002" y="10800"/>
                  <a:pt x="12273" y="10800"/>
                </a:cubicBezTo>
                <a:moveTo>
                  <a:pt x="12273" y="13500"/>
                </a:moveTo>
                <a:lnTo>
                  <a:pt x="18164" y="13500"/>
                </a:lnTo>
                <a:cubicBezTo>
                  <a:pt x="18434" y="13500"/>
                  <a:pt x="18655" y="13198"/>
                  <a:pt x="18655" y="12825"/>
                </a:cubicBezTo>
                <a:cubicBezTo>
                  <a:pt x="18655" y="12452"/>
                  <a:pt x="18434" y="12150"/>
                  <a:pt x="18164" y="12150"/>
                </a:cubicBezTo>
                <a:lnTo>
                  <a:pt x="12273" y="12150"/>
                </a:lnTo>
                <a:cubicBezTo>
                  <a:pt x="12002" y="12150"/>
                  <a:pt x="11782" y="12452"/>
                  <a:pt x="11782" y="12825"/>
                </a:cubicBezTo>
                <a:cubicBezTo>
                  <a:pt x="11782" y="13198"/>
                  <a:pt x="12002" y="13500"/>
                  <a:pt x="12273" y="13500"/>
                </a:cubicBezTo>
                <a:moveTo>
                  <a:pt x="12273" y="8100"/>
                </a:moveTo>
                <a:lnTo>
                  <a:pt x="18164" y="8100"/>
                </a:lnTo>
                <a:cubicBezTo>
                  <a:pt x="18434" y="8100"/>
                  <a:pt x="18655" y="7798"/>
                  <a:pt x="18655" y="7425"/>
                </a:cubicBezTo>
                <a:cubicBezTo>
                  <a:pt x="18655" y="7053"/>
                  <a:pt x="18434" y="6750"/>
                  <a:pt x="18164" y="6750"/>
                </a:cubicBezTo>
                <a:lnTo>
                  <a:pt x="12273" y="6750"/>
                </a:lnTo>
                <a:cubicBezTo>
                  <a:pt x="12002" y="6750"/>
                  <a:pt x="11782" y="7053"/>
                  <a:pt x="11782" y="7425"/>
                </a:cubicBezTo>
                <a:cubicBezTo>
                  <a:pt x="11782" y="7798"/>
                  <a:pt x="12002" y="8100"/>
                  <a:pt x="12273" y="81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79" name="Shape 2597">
            <a:extLst>
              <a:ext uri="{FF2B5EF4-FFF2-40B4-BE49-F238E27FC236}">
                <a16:creationId xmlns:a16="http://schemas.microsoft.com/office/drawing/2014/main" id="{62F48F6A-F07F-D16E-8E47-35BDAA6E2C9A}"/>
              </a:ext>
            </a:extLst>
          </p:cNvPr>
          <p:cNvSpPr/>
          <p:nvPr/>
        </p:nvSpPr>
        <p:spPr>
          <a:xfrm>
            <a:off x="10977600" y="2767913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9600"/>
                </a:moveTo>
                <a:lnTo>
                  <a:pt x="11291" y="9600"/>
                </a:lnTo>
                <a:cubicBezTo>
                  <a:pt x="11562" y="9600"/>
                  <a:pt x="11782" y="9332"/>
                  <a:pt x="11782" y="9000"/>
                </a:cubicBezTo>
                <a:cubicBezTo>
                  <a:pt x="11782" y="8669"/>
                  <a:pt x="11562" y="8400"/>
                  <a:pt x="11291" y="8400"/>
                </a:cubicBezTo>
                <a:lnTo>
                  <a:pt x="7364" y="8400"/>
                </a:lnTo>
                <a:cubicBezTo>
                  <a:pt x="7093" y="8400"/>
                  <a:pt x="6873" y="8669"/>
                  <a:pt x="6873" y="9000"/>
                </a:cubicBezTo>
                <a:cubicBezTo>
                  <a:pt x="6873" y="9332"/>
                  <a:pt x="7093" y="9600"/>
                  <a:pt x="7364" y="9600"/>
                </a:cubicBezTo>
                <a:moveTo>
                  <a:pt x="7364" y="12000"/>
                </a:moveTo>
                <a:lnTo>
                  <a:pt x="9327" y="12000"/>
                </a:lnTo>
                <a:cubicBezTo>
                  <a:pt x="9598" y="12000"/>
                  <a:pt x="9818" y="11732"/>
                  <a:pt x="9818" y="11400"/>
                </a:cubicBezTo>
                <a:cubicBezTo>
                  <a:pt x="9818" y="11069"/>
                  <a:pt x="9598" y="10800"/>
                  <a:pt x="9327" y="10800"/>
                </a:cubicBezTo>
                <a:lnTo>
                  <a:pt x="7364" y="10800"/>
                </a:lnTo>
                <a:cubicBezTo>
                  <a:pt x="7093" y="10800"/>
                  <a:pt x="6873" y="11069"/>
                  <a:pt x="6873" y="11400"/>
                </a:cubicBezTo>
                <a:cubicBezTo>
                  <a:pt x="6873" y="11732"/>
                  <a:pt x="7093" y="12000"/>
                  <a:pt x="7364" y="12000"/>
                </a:cubicBezTo>
                <a:moveTo>
                  <a:pt x="20618" y="20400"/>
                </a:moveTo>
                <a:lnTo>
                  <a:pt x="16691" y="20400"/>
                </a:lnTo>
                <a:lnTo>
                  <a:pt x="16691" y="19200"/>
                </a:lnTo>
                <a:lnTo>
                  <a:pt x="17182" y="19200"/>
                </a:lnTo>
                <a:cubicBezTo>
                  <a:pt x="17453" y="19200"/>
                  <a:pt x="17673" y="18932"/>
                  <a:pt x="17673" y="18600"/>
                </a:cubicBezTo>
                <a:cubicBezTo>
                  <a:pt x="17673" y="18269"/>
                  <a:pt x="17453" y="18000"/>
                  <a:pt x="17182" y="18000"/>
                </a:cubicBezTo>
                <a:lnTo>
                  <a:pt x="15218" y="18000"/>
                </a:lnTo>
                <a:cubicBezTo>
                  <a:pt x="14947" y="18000"/>
                  <a:pt x="14727" y="18269"/>
                  <a:pt x="14727" y="18600"/>
                </a:cubicBezTo>
                <a:cubicBezTo>
                  <a:pt x="14727" y="18932"/>
                  <a:pt x="14947" y="19200"/>
                  <a:pt x="15218" y="19200"/>
                </a:cubicBezTo>
                <a:lnTo>
                  <a:pt x="15709" y="19200"/>
                </a:lnTo>
                <a:lnTo>
                  <a:pt x="15709" y="20400"/>
                </a:lnTo>
                <a:lnTo>
                  <a:pt x="9818" y="20400"/>
                </a:lnTo>
                <a:lnTo>
                  <a:pt x="9818" y="19200"/>
                </a:lnTo>
                <a:lnTo>
                  <a:pt x="10309" y="19200"/>
                </a:lnTo>
                <a:cubicBezTo>
                  <a:pt x="10580" y="19200"/>
                  <a:pt x="10800" y="18932"/>
                  <a:pt x="10800" y="18600"/>
                </a:cubicBezTo>
                <a:cubicBezTo>
                  <a:pt x="10800" y="18269"/>
                  <a:pt x="10580" y="18000"/>
                  <a:pt x="10309" y="18000"/>
                </a:cubicBezTo>
                <a:lnTo>
                  <a:pt x="8345" y="18000"/>
                </a:lnTo>
                <a:cubicBezTo>
                  <a:pt x="8075" y="18000"/>
                  <a:pt x="7855" y="18269"/>
                  <a:pt x="7855" y="18600"/>
                </a:cubicBezTo>
                <a:cubicBezTo>
                  <a:pt x="7855" y="18932"/>
                  <a:pt x="8075" y="19200"/>
                  <a:pt x="8345" y="19200"/>
                </a:cubicBezTo>
                <a:lnTo>
                  <a:pt x="8836" y="19200"/>
                </a:lnTo>
                <a:lnTo>
                  <a:pt x="8836" y="20400"/>
                </a:lnTo>
                <a:lnTo>
                  <a:pt x="4909" y="20400"/>
                </a:lnTo>
                <a:lnTo>
                  <a:pt x="4909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4909" y="4800"/>
                </a:lnTo>
                <a:cubicBezTo>
                  <a:pt x="4367" y="4800"/>
                  <a:pt x="3927" y="5338"/>
                  <a:pt x="3927" y="6000"/>
                </a:cubicBezTo>
                <a:lnTo>
                  <a:pt x="3927" y="20400"/>
                </a:lnTo>
                <a:cubicBezTo>
                  <a:pt x="3927" y="21062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  <a:moveTo>
                  <a:pt x="7364" y="14400"/>
                </a:moveTo>
                <a:lnTo>
                  <a:pt x="11291" y="14400"/>
                </a:lnTo>
                <a:cubicBezTo>
                  <a:pt x="11562" y="14400"/>
                  <a:pt x="11782" y="14132"/>
                  <a:pt x="11782" y="13800"/>
                </a:cubicBezTo>
                <a:cubicBezTo>
                  <a:pt x="11782" y="13469"/>
                  <a:pt x="11562" y="13200"/>
                  <a:pt x="11291" y="13200"/>
                </a:cubicBezTo>
                <a:lnTo>
                  <a:pt x="7364" y="13200"/>
                </a:lnTo>
                <a:cubicBezTo>
                  <a:pt x="7093" y="13200"/>
                  <a:pt x="6873" y="13469"/>
                  <a:pt x="6873" y="13800"/>
                </a:cubicBezTo>
                <a:cubicBezTo>
                  <a:pt x="6873" y="14132"/>
                  <a:pt x="7093" y="14400"/>
                  <a:pt x="7364" y="14400"/>
                </a:cubicBezTo>
                <a:moveTo>
                  <a:pt x="2455" y="15600"/>
                </a:moveTo>
                <a:lnTo>
                  <a:pt x="982" y="15600"/>
                </a:lnTo>
                <a:lnTo>
                  <a:pt x="982" y="1200"/>
                </a:lnTo>
                <a:lnTo>
                  <a:pt x="16691" y="1200"/>
                </a:lnTo>
                <a:lnTo>
                  <a:pt x="16691" y="3000"/>
                </a:lnTo>
                <a:cubicBezTo>
                  <a:pt x="16691" y="3332"/>
                  <a:pt x="16911" y="3600"/>
                  <a:pt x="17182" y="3600"/>
                </a:cubicBezTo>
                <a:cubicBezTo>
                  <a:pt x="17453" y="3600"/>
                  <a:pt x="17673" y="3332"/>
                  <a:pt x="17673" y="3000"/>
                </a:cubicBezTo>
                <a:lnTo>
                  <a:pt x="17673" y="1200"/>
                </a:lnTo>
                <a:cubicBezTo>
                  <a:pt x="17673" y="538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5600"/>
                </a:lnTo>
                <a:cubicBezTo>
                  <a:pt x="0" y="16262"/>
                  <a:pt x="440" y="16801"/>
                  <a:pt x="982" y="16801"/>
                </a:cubicBezTo>
                <a:lnTo>
                  <a:pt x="2455" y="16801"/>
                </a:lnTo>
                <a:cubicBezTo>
                  <a:pt x="2725" y="16801"/>
                  <a:pt x="2945" y="16532"/>
                  <a:pt x="2945" y="16200"/>
                </a:cubicBezTo>
                <a:cubicBezTo>
                  <a:pt x="2945" y="15869"/>
                  <a:pt x="2725" y="15600"/>
                  <a:pt x="2455" y="15600"/>
                </a:cubicBezTo>
                <a:moveTo>
                  <a:pt x="14236" y="14400"/>
                </a:moveTo>
                <a:lnTo>
                  <a:pt x="16200" y="14400"/>
                </a:lnTo>
                <a:cubicBezTo>
                  <a:pt x="16471" y="14400"/>
                  <a:pt x="16691" y="14132"/>
                  <a:pt x="16691" y="13800"/>
                </a:cubicBezTo>
                <a:cubicBezTo>
                  <a:pt x="16691" y="13469"/>
                  <a:pt x="16471" y="13200"/>
                  <a:pt x="16200" y="13200"/>
                </a:cubicBezTo>
                <a:lnTo>
                  <a:pt x="14236" y="13200"/>
                </a:lnTo>
                <a:cubicBezTo>
                  <a:pt x="13966" y="13200"/>
                  <a:pt x="13745" y="13469"/>
                  <a:pt x="13745" y="13800"/>
                </a:cubicBezTo>
                <a:cubicBezTo>
                  <a:pt x="13745" y="14132"/>
                  <a:pt x="13966" y="14400"/>
                  <a:pt x="14236" y="14400"/>
                </a:cubicBezTo>
                <a:moveTo>
                  <a:pt x="14236" y="9600"/>
                </a:moveTo>
                <a:lnTo>
                  <a:pt x="16200" y="9600"/>
                </a:lnTo>
                <a:cubicBezTo>
                  <a:pt x="16471" y="9600"/>
                  <a:pt x="16691" y="9332"/>
                  <a:pt x="16691" y="9000"/>
                </a:cubicBezTo>
                <a:cubicBezTo>
                  <a:pt x="16691" y="8669"/>
                  <a:pt x="16471" y="8400"/>
                  <a:pt x="16200" y="8400"/>
                </a:cubicBezTo>
                <a:lnTo>
                  <a:pt x="14236" y="8400"/>
                </a:lnTo>
                <a:cubicBezTo>
                  <a:pt x="13966" y="8400"/>
                  <a:pt x="13745" y="8669"/>
                  <a:pt x="13745" y="9000"/>
                </a:cubicBezTo>
                <a:cubicBezTo>
                  <a:pt x="13745" y="9332"/>
                  <a:pt x="13966" y="9600"/>
                  <a:pt x="14236" y="9600"/>
                </a:cubicBezTo>
                <a:moveTo>
                  <a:pt x="14236" y="12000"/>
                </a:moveTo>
                <a:lnTo>
                  <a:pt x="18164" y="12000"/>
                </a:lnTo>
                <a:cubicBezTo>
                  <a:pt x="18434" y="12000"/>
                  <a:pt x="18655" y="11732"/>
                  <a:pt x="18655" y="11400"/>
                </a:cubicBezTo>
                <a:cubicBezTo>
                  <a:pt x="18655" y="11069"/>
                  <a:pt x="18434" y="10800"/>
                  <a:pt x="18164" y="10800"/>
                </a:cubicBezTo>
                <a:lnTo>
                  <a:pt x="14236" y="10800"/>
                </a:lnTo>
                <a:cubicBezTo>
                  <a:pt x="13966" y="10800"/>
                  <a:pt x="13745" y="11069"/>
                  <a:pt x="13745" y="11400"/>
                </a:cubicBezTo>
                <a:cubicBezTo>
                  <a:pt x="13745" y="11732"/>
                  <a:pt x="13966" y="12000"/>
                  <a:pt x="14236" y="120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80" name="Shape 2598">
            <a:extLst>
              <a:ext uri="{FF2B5EF4-FFF2-40B4-BE49-F238E27FC236}">
                <a16:creationId xmlns:a16="http://schemas.microsoft.com/office/drawing/2014/main" id="{1AE488E3-22B6-D76C-752D-56C16D5C2062}"/>
              </a:ext>
            </a:extLst>
          </p:cNvPr>
          <p:cNvSpPr/>
          <p:nvPr/>
        </p:nvSpPr>
        <p:spPr>
          <a:xfrm>
            <a:off x="11777700" y="2767913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73" y="8400"/>
                </a:moveTo>
                <a:lnTo>
                  <a:pt x="10800" y="8400"/>
                </a:lnTo>
                <a:lnTo>
                  <a:pt x="10800" y="12001"/>
                </a:lnTo>
                <a:lnTo>
                  <a:pt x="6873" y="12001"/>
                </a:lnTo>
                <a:cubicBezTo>
                  <a:pt x="6873" y="12001"/>
                  <a:pt x="6873" y="8400"/>
                  <a:pt x="6873" y="8400"/>
                </a:cubicBezTo>
                <a:close/>
                <a:moveTo>
                  <a:pt x="6382" y="13200"/>
                </a:moveTo>
                <a:lnTo>
                  <a:pt x="11291" y="13200"/>
                </a:lnTo>
                <a:cubicBezTo>
                  <a:pt x="11562" y="13200"/>
                  <a:pt x="11782" y="12932"/>
                  <a:pt x="11782" y="12600"/>
                </a:cubicBezTo>
                <a:lnTo>
                  <a:pt x="11782" y="7800"/>
                </a:lnTo>
                <a:cubicBezTo>
                  <a:pt x="11782" y="7469"/>
                  <a:pt x="11562" y="7200"/>
                  <a:pt x="11291" y="7200"/>
                </a:cubicBezTo>
                <a:lnTo>
                  <a:pt x="6382" y="7200"/>
                </a:lnTo>
                <a:cubicBezTo>
                  <a:pt x="6111" y="7200"/>
                  <a:pt x="5891" y="7469"/>
                  <a:pt x="5891" y="7800"/>
                </a:cubicBezTo>
                <a:lnTo>
                  <a:pt x="5891" y="12600"/>
                </a:lnTo>
                <a:cubicBezTo>
                  <a:pt x="5891" y="12932"/>
                  <a:pt x="6111" y="13200"/>
                  <a:pt x="6382" y="13200"/>
                </a:cubicBezTo>
                <a:moveTo>
                  <a:pt x="6382" y="4800"/>
                </a:moveTo>
                <a:cubicBezTo>
                  <a:pt x="6653" y="4800"/>
                  <a:pt x="6873" y="4531"/>
                  <a:pt x="6873" y="4200"/>
                </a:cubicBezTo>
                <a:cubicBezTo>
                  <a:pt x="6873" y="3868"/>
                  <a:pt x="6653" y="3600"/>
                  <a:pt x="6382" y="3600"/>
                </a:cubicBezTo>
                <a:cubicBezTo>
                  <a:pt x="6111" y="3600"/>
                  <a:pt x="5891" y="3868"/>
                  <a:pt x="5891" y="4200"/>
                </a:cubicBezTo>
                <a:cubicBezTo>
                  <a:pt x="5891" y="4531"/>
                  <a:pt x="6111" y="4800"/>
                  <a:pt x="6382" y="4800"/>
                </a:cubicBezTo>
                <a:moveTo>
                  <a:pt x="20618" y="20400"/>
                </a:moveTo>
                <a:lnTo>
                  <a:pt x="2945" y="20400"/>
                </a:lnTo>
                <a:cubicBezTo>
                  <a:pt x="1861" y="20400"/>
                  <a:pt x="982" y="19325"/>
                  <a:pt x="982" y="18000"/>
                </a:cubicBezTo>
                <a:lnTo>
                  <a:pt x="982" y="4800"/>
                </a:lnTo>
                <a:lnTo>
                  <a:pt x="2945" y="4800"/>
                </a:lnTo>
                <a:lnTo>
                  <a:pt x="2945" y="17400"/>
                </a:lnTo>
                <a:cubicBezTo>
                  <a:pt x="2945" y="17732"/>
                  <a:pt x="3166" y="18000"/>
                  <a:pt x="3436" y="18000"/>
                </a:cubicBezTo>
                <a:cubicBezTo>
                  <a:pt x="3707" y="18000"/>
                  <a:pt x="3927" y="17732"/>
                  <a:pt x="3927" y="17400"/>
                </a:cubicBezTo>
                <a:lnTo>
                  <a:pt x="3927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0618" y="0"/>
                </a:moveTo>
                <a:lnTo>
                  <a:pt x="3927" y="0"/>
                </a:lnTo>
                <a:cubicBezTo>
                  <a:pt x="3385" y="0"/>
                  <a:pt x="2945" y="538"/>
                  <a:pt x="2945" y="1200"/>
                </a:cubicBezTo>
                <a:lnTo>
                  <a:pt x="2945" y="3600"/>
                </a:lnTo>
                <a:lnTo>
                  <a:pt x="982" y="3600"/>
                </a:lnTo>
                <a:cubicBezTo>
                  <a:pt x="440" y="3600"/>
                  <a:pt x="0" y="4138"/>
                  <a:pt x="0" y="4800"/>
                </a:cubicBezTo>
                <a:lnTo>
                  <a:pt x="0" y="18000"/>
                </a:lnTo>
                <a:cubicBezTo>
                  <a:pt x="0" y="19988"/>
                  <a:pt x="1319" y="21600"/>
                  <a:pt x="2945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6382" y="18000"/>
                </a:moveTo>
                <a:lnTo>
                  <a:pt x="18164" y="18000"/>
                </a:lnTo>
                <a:cubicBezTo>
                  <a:pt x="18434" y="18000"/>
                  <a:pt x="18655" y="17732"/>
                  <a:pt x="18655" y="17400"/>
                </a:cubicBezTo>
                <a:cubicBezTo>
                  <a:pt x="18655" y="17068"/>
                  <a:pt x="18434" y="16801"/>
                  <a:pt x="18164" y="16801"/>
                </a:cubicBezTo>
                <a:lnTo>
                  <a:pt x="6382" y="16801"/>
                </a:lnTo>
                <a:cubicBezTo>
                  <a:pt x="6111" y="16801"/>
                  <a:pt x="5891" y="17068"/>
                  <a:pt x="5891" y="17400"/>
                </a:cubicBezTo>
                <a:cubicBezTo>
                  <a:pt x="5891" y="17732"/>
                  <a:pt x="6111" y="18000"/>
                  <a:pt x="6382" y="18000"/>
                </a:cubicBezTo>
                <a:moveTo>
                  <a:pt x="6382" y="15600"/>
                </a:moveTo>
                <a:lnTo>
                  <a:pt x="18164" y="15600"/>
                </a:lnTo>
                <a:cubicBezTo>
                  <a:pt x="18434" y="15600"/>
                  <a:pt x="18655" y="15332"/>
                  <a:pt x="18655" y="15000"/>
                </a:cubicBezTo>
                <a:cubicBezTo>
                  <a:pt x="18655" y="14668"/>
                  <a:pt x="18434" y="14401"/>
                  <a:pt x="18164" y="14401"/>
                </a:cubicBezTo>
                <a:lnTo>
                  <a:pt x="6382" y="14401"/>
                </a:lnTo>
                <a:cubicBezTo>
                  <a:pt x="6111" y="14401"/>
                  <a:pt x="5891" y="14668"/>
                  <a:pt x="5891" y="15000"/>
                </a:cubicBezTo>
                <a:cubicBezTo>
                  <a:pt x="5891" y="15332"/>
                  <a:pt x="6111" y="15600"/>
                  <a:pt x="6382" y="15600"/>
                </a:cubicBezTo>
                <a:moveTo>
                  <a:pt x="8345" y="4800"/>
                </a:moveTo>
                <a:cubicBezTo>
                  <a:pt x="8616" y="4800"/>
                  <a:pt x="8836" y="4531"/>
                  <a:pt x="8836" y="4200"/>
                </a:cubicBezTo>
                <a:cubicBezTo>
                  <a:pt x="8836" y="3868"/>
                  <a:pt x="8616" y="3600"/>
                  <a:pt x="8345" y="3600"/>
                </a:cubicBezTo>
                <a:cubicBezTo>
                  <a:pt x="8075" y="3600"/>
                  <a:pt x="7855" y="3868"/>
                  <a:pt x="7855" y="4200"/>
                </a:cubicBezTo>
                <a:cubicBezTo>
                  <a:pt x="7855" y="4531"/>
                  <a:pt x="8075" y="4800"/>
                  <a:pt x="8345" y="4800"/>
                </a:cubicBezTo>
                <a:moveTo>
                  <a:pt x="18164" y="7200"/>
                </a:moveTo>
                <a:lnTo>
                  <a:pt x="14236" y="7200"/>
                </a:lnTo>
                <a:cubicBezTo>
                  <a:pt x="13966" y="7200"/>
                  <a:pt x="13745" y="7469"/>
                  <a:pt x="13745" y="7800"/>
                </a:cubicBezTo>
                <a:cubicBezTo>
                  <a:pt x="13745" y="8132"/>
                  <a:pt x="13966" y="8400"/>
                  <a:pt x="14236" y="8400"/>
                </a:cubicBezTo>
                <a:lnTo>
                  <a:pt x="18164" y="8400"/>
                </a:lnTo>
                <a:cubicBezTo>
                  <a:pt x="18434" y="8400"/>
                  <a:pt x="18655" y="8132"/>
                  <a:pt x="18655" y="7800"/>
                </a:cubicBezTo>
                <a:cubicBezTo>
                  <a:pt x="18655" y="7469"/>
                  <a:pt x="18434" y="7200"/>
                  <a:pt x="18164" y="7200"/>
                </a:cubicBezTo>
                <a:moveTo>
                  <a:pt x="18164" y="12001"/>
                </a:moveTo>
                <a:lnTo>
                  <a:pt x="14236" y="12001"/>
                </a:lnTo>
                <a:cubicBezTo>
                  <a:pt x="13966" y="12001"/>
                  <a:pt x="13745" y="12268"/>
                  <a:pt x="13745" y="12600"/>
                </a:cubicBezTo>
                <a:cubicBezTo>
                  <a:pt x="13745" y="12932"/>
                  <a:pt x="13966" y="13200"/>
                  <a:pt x="14236" y="13200"/>
                </a:cubicBezTo>
                <a:lnTo>
                  <a:pt x="18164" y="13200"/>
                </a:lnTo>
                <a:cubicBezTo>
                  <a:pt x="18434" y="13200"/>
                  <a:pt x="18655" y="12932"/>
                  <a:pt x="18655" y="12600"/>
                </a:cubicBezTo>
                <a:cubicBezTo>
                  <a:pt x="18655" y="12268"/>
                  <a:pt x="18434" y="12001"/>
                  <a:pt x="18164" y="12001"/>
                </a:cubicBezTo>
                <a:moveTo>
                  <a:pt x="18164" y="9600"/>
                </a:moveTo>
                <a:lnTo>
                  <a:pt x="14236" y="9600"/>
                </a:lnTo>
                <a:cubicBezTo>
                  <a:pt x="13966" y="9600"/>
                  <a:pt x="13745" y="9869"/>
                  <a:pt x="13745" y="10200"/>
                </a:cubicBezTo>
                <a:cubicBezTo>
                  <a:pt x="13745" y="10532"/>
                  <a:pt x="13966" y="10800"/>
                  <a:pt x="14236" y="10800"/>
                </a:cubicBezTo>
                <a:lnTo>
                  <a:pt x="18164" y="10800"/>
                </a:lnTo>
                <a:cubicBezTo>
                  <a:pt x="18434" y="10800"/>
                  <a:pt x="18655" y="10532"/>
                  <a:pt x="18655" y="10200"/>
                </a:cubicBezTo>
                <a:cubicBezTo>
                  <a:pt x="18655" y="9869"/>
                  <a:pt x="18434" y="9600"/>
                  <a:pt x="18164" y="9600"/>
                </a:cubicBezTo>
                <a:moveTo>
                  <a:pt x="18164" y="4800"/>
                </a:moveTo>
                <a:cubicBezTo>
                  <a:pt x="18434" y="4800"/>
                  <a:pt x="18655" y="4531"/>
                  <a:pt x="18655" y="4200"/>
                </a:cubicBezTo>
                <a:cubicBezTo>
                  <a:pt x="18655" y="3868"/>
                  <a:pt x="18434" y="3600"/>
                  <a:pt x="18164" y="3600"/>
                </a:cubicBezTo>
                <a:cubicBezTo>
                  <a:pt x="17893" y="3600"/>
                  <a:pt x="17673" y="3868"/>
                  <a:pt x="17673" y="4200"/>
                </a:cubicBezTo>
                <a:cubicBezTo>
                  <a:pt x="17673" y="4531"/>
                  <a:pt x="17893" y="4800"/>
                  <a:pt x="18164" y="4800"/>
                </a:cubicBezTo>
                <a:moveTo>
                  <a:pt x="16200" y="4800"/>
                </a:moveTo>
                <a:cubicBezTo>
                  <a:pt x="16471" y="4800"/>
                  <a:pt x="16691" y="4531"/>
                  <a:pt x="16691" y="4200"/>
                </a:cubicBezTo>
                <a:cubicBezTo>
                  <a:pt x="16691" y="3868"/>
                  <a:pt x="16471" y="3600"/>
                  <a:pt x="16200" y="3600"/>
                </a:cubicBezTo>
                <a:cubicBezTo>
                  <a:pt x="15929" y="3600"/>
                  <a:pt x="15709" y="3868"/>
                  <a:pt x="15709" y="4200"/>
                </a:cubicBezTo>
                <a:cubicBezTo>
                  <a:pt x="15709" y="4531"/>
                  <a:pt x="15929" y="4800"/>
                  <a:pt x="16200" y="4800"/>
                </a:cubicBezTo>
                <a:moveTo>
                  <a:pt x="10309" y="4800"/>
                </a:moveTo>
                <a:lnTo>
                  <a:pt x="14236" y="4800"/>
                </a:lnTo>
                <a:cubicBezTo>
                  <a:pt x="14507" y="4800"/>
                  <a:pt x="14727" y="4531"/>
                  <a:pt x="14727" y="4200"/>
                </a:cubicBezTo>
                <a:cubicBezTo>
                  <a:pt x="14727" y="3868"/>
                  <a:pt x="14507" y="3600"/>
                  <a:pt x="14236" y="3600"/>
                </a:cubicBezTo>
                <a:lnTo>
                  <a:pt x="10309" y="3600"/>
                </a:lnTo>
                <a:cubicBezTo>
                  <a:pt x="10038" y="3600"/>
                  <a:pt x="9818" y="3868"/>
                  <a:pt x="9818" y="4200"/>
                </a:cubicBezTo>
                <a:cubicBezTo>
                  <a:pt x="9818" y="4531"/>
                  <a:pt x="10038" y="4800"/>
                  <a:pt x="10309" y="48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81" name="Shape 2599">
            <a:extLst>
              <a:ext uri="{FF2B5EF4-FFF2-40B4-BE49-F238E27FC236}">
                <a16:creationId xmlns:a16="http://schemas.microsoft.com/office/drawing/2014/main" id="{8C6A9605-0A83-4A48-8A74-7F5B1290AA22}"/>
              </a:ext>
            </a:extLst>
          </p:cNvPr>
          <p:cNvSpPr/>
          <p:nvPr/>
        </p:nvSpPr>
        <p:spPr>
          <a:xfrm>
            <a:off x="12577800" y="27298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7855"/>
                </a:moveTo>
                <a:cubicBezTo>
                  <a:pt x="6653" y="7855"/>
                  <a:pt x="6873" y="7635"/>
                  <a:pt x="6873" y="7364"/>
                </a:cubicBezTo>
                <a:cubicBezTo>
                  <a:pt x="6873" y="7092"/>
                  <a:pt x="6653" y="6873"/>
                  <a:pt x="6382" y="6873"/>
                </a:cubicBezTo>
                <a:cubicBezTo>
                  <a:pt x="6111" y="6873"/>
                  <a:pt x="5891" y="7092"/>
                  <a:pt x="5891" y="7364"/>
                </a:cubicBezTo>
                <a:cubicBezTo>
                  <a:pt x="5891" y="7635"/>
                  <a:pt x="6111" y="7855"/>
                  <a:pt x="6382" y="7855"/>
                </a:cubicBezTo>
                <a:moveTo>
                  <a:pt x="6873" y="10800"/>
                </a:moveTo>
                <a:lnTo>
                  <a:pt x="10800" y="10800"/>
                </a:lnTo>
                <a:lnTo>
                  <a:pt x="10800" y="13746"/>
                </a:lnTo>
                <a:lnTo>
                  <a:pt x="6873" y="13746"/>
                </a:lnTo>
                <a:cubicBezTo>
                  <a:pt x="6873" y="13746"/>
                  <a:pt x="6873" y="10800"/>
                  <a:pt x="6873" y="10800"/>
                </a:cubicBezTo>
                <a:close/>
                <a:moveTo>
                  <a:pt x="6382" y="14727"/>
                </a:moveTo>
                <a:lnTo>
                  <a:pt x="11291" y="14727"/>
                </a:lnTo>
                <a:cubicBezTo>
                  <a:pt x="11562" y="14727"/>
                  <a:pt x="11782" y="14508"/>
                  <a:pt x="11782" y="14236"/>
                </a:cubicBezTo>
                <a:lnTo>
                  <a:pt x="11782" y="10309"/>
                </a:lnTo>
                <a:cubicBezTo>
                  <a:pt x="11782" y="10038"/>
                  <a:pt x="11562" y="9818"/>
                  <a:pt x="11291" y="9818"/>
                </a:cubicBezTo>
                <a:lnTo>
                  <a:pt x="6382" y="9818"/>
                </a:lnTo>
                <a:cubicBezTo>
                  <a:pt x="6111" y="9818"/>
                  <a:pt x="5891" y="10038"/>
                  <a:pt x="5891" y="10309"/>
                </a:cubicBezTo>
                <a:lnTo>
                  <a:pt x="5891" y="14236"/>
                </a:lnTo>
                <a:cubicBezTo>
                  <a:pt x="5891" y="14508"/>
                  <a:pt x="6111" y="14727"/>
                  <a:pt x="6382" y="14727"/>
                </a:cubicBezTo>
                <a:moveTo>
                  <a:pt x="8345" y="7855"/>
                </a:moveTo>
                <a:cubicBezTo>
                  <a:pt x="8616" y="7855"/>
                  <a:pt x="8836" y="7635"/>
                  <a:pt x="8836" y="7364"/>
                </a:cubicBezTo>
                <a:cubicBezTo>
                  <a:pt x="8836" y="7092"/>
                  <a:pt x="8616" y="6873"/>
                  <a:pt x="8345" y="6873"/>
                </a:cubicBezTo>
                <a:cubicBezTo>
                  <a:pt x="8075" y="6873"/>
                  <a:pt x="7855" y="7092"/>
                  <a:pt x="7855" y="7364"/>
                </a:cubicBezTo>
                <a:cubicBezTo>
                  <a:pt x="7855" y="7635"/>
                  <a:pt x="8075" y="7855"/>
                  <a:pt x="8345" y="7855"/>
                </a:cubicBezTo>
                <a:moveTo>
                  <a:pt x="20618" y="20618"/>
                </a:move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7855"/>
                </a:lnTo>
                <a:lnTo>
                  <a:pt x="2945" y="7855"/>
                </a:lnTo>
                <a:lnTo>
                  <a:pt x="2945" y="18164"/>
                </a:lnTo>
                <a:cubicBezTo>
                  <a:pt x="2945" y="18435"/>
                  <a:pt x="3166" y="18655"/>
                  <a:pt x="3436" y="18655"/>
                </a:cubicBezTo>
                <a:cubicBezTo>
                  <a:pt x="3707" y="18655"/>
                  <a:pt x="3927" y="18435"/>
                  <a:pt x="3927" y="18164"/>
                </a:cubicBezTo>
                <a:lnTo>
                  <a:pt x="3927" y="4909"/>
                </a:lnTo>
                <a:lnTo>
                  <a:pt x="20618" y="4909"/>
                </a:lnTo>
                <a:cubicBezTo>
                  <a:pt x="20618" y="4909"/>
                  <a:pt x="20618" y="20618"/>
                  <a:pt x="20618" y="20618"/>
                </a:cubicBezTo>
                <a:close/>
                <a:moveTo>
                  <a:pt x="20618" y="3927"/>
                </a:moveTo>
                <a:lnTo>
                  <a:pt x="3927" y="3927"/>
                </a:lnTo>
                <a:cubicBezTo>
                  <a:pt x="3385" y="3927"/>
                  <a:pt x="2945" y="4367"/>
                  <a:pt x="2945" y="4909"/>
                </a:cubicBezTo>
                <a:lnTo>
                  <a:pt x="2945" y="6873"/>
                </a:lnTo>
                <a:lnTo>
                  <a:pt x="982" y="6873"/>
                </a:lnTo>
                <a:cubicBezTo>
                  <a:pt x="440" y="6873"/>
                  <a:pt x="0" y="7313"/>
                  <a:pt x="0" y="7855"/>
                </a:cubicBezTo>
                <a:lnTo>
                  <a:pt x="0" y="18655"/>
                </a:lnTo>
                <a:cubicBezTo>
                  <a:pt x="0" y="20282"/>
                  <a:pt x="1319" y="21600"/>
                  <a:pt x="2945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4909"/>
                </a:lnTo>
                <a:cubicBezTo>
                  <a:pt x="21600" y="4367"/>
                  <a:pt x="21160" y="3927"/>
                  <a:pt x="20618" y="3927"/>
                </a:cubicBezTo>
                <a:moveTo>
                  <a:pt x="6382" y="16691"/>
                </a:moveTo>
                <a:lnTo>
                  <a:pt x="18164" y="16691"/>
                </a:lnTo>
                <a:cubicBezTo>
                  <a:pt x="18434" y="16691"/>
                  <a:pt x="18655" y="16472"/>
                  <a:pt x="18655" y="16200"/>
                </a:cubicBezTo>
                <a:cubicBezTo>
                  <a:pt x="18655" y="15929"/>
                  <a:pt x="18434" y="15710"/>
                  <a:pt x="18164" y="15710"/>
                </a:cubicBezTo>
                <a:lnTo>
                  <a:pt x="6382" y="15710"/>
                </a:lnTo>
                <a:cubicBezTo>
                  <a:pt x="6111" y="15710"/>
                  <a:pt x="5891" y="15929"/>
                  <a:pt x="5891" y="16200"/>
                </a:cubicBezTo>
                <a:cubicBezTo>
                  <a:pt x="5891" y="16472"/>
                  <a:pt x="6111" y="16691"/>
                  <a:pt x="6382" y="16691"/>
                </a:cubicBezTo>
                <a:moveTo>
                  <a:pt x="10309" y="7855"/>
                </a:moveTo>
                <a:lnTo>
                  <a:pt x="14236" y="7855"/>
                </a:lnTo>
                <a:cubicBezTo>
                  <a:pt x="14507" y="7855"/>
                  <a:pt x="14727" y="7635"/>
                  <a:pt x="14727" y="7364"/>
                </a:cubicBezTo>
                <a:cubicBezTo>
                  <a:pt x="14727" y="7092"/>
                  <a:pt x="14507" y="6873"/>
                  <a:pt x="14236" y="6873"/>
                </a:cubicBezTo>
                <a:lnTo>
                  <a:pt x="10309" y="6873"/>
                </a:lnTo>
                <a:cubicBezTo>
                  <a:pt x="10038" y="6873"/>
                  <a:pt x="9818" y="7092"/>
                  <a:pt x="9818" y="7364"/>
                </a:cubicBezTo>
                <a:cubicBezTo>
                  <a:pt x="9818" y="7635"/>
                  <a:pt x="10038" y="7855"/>
                  <a:pt x="10309" y="7855"/>
                </a:cubicBezTo>
                <a:moveTo>
                  <a:pt x="6382" y="18655"/>
                </a:moveTo>
                <a:lnTo>
                  <a:pt x="18164" y="18655"/>
                </a:lnTo>
                <a:cubicBezTo>
                  <a:pt x="18434" y="18655"/>
                  <a:pt x="18655" y="18435"/>
                  <a:pt x="18655" y="18164"/>
                </a:cubicBezTo>
                <a:cubicBezTo>
                  <a:pt x="18655" y="17893"/>
                  <a:pt x="18434" y="17673"/>
                  <a:pt x="18164" y="17673"/>
                </a:cubicBezTo>
                <a:lnTo>
                  <a:pt x="6382" y="17673"/>
                </a:lnTo>
                <a:cubicBezTo>
                  <a:pt x="6111" y="17673"/>
                  <a:pt x="5891" y="17893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moveTo>
                  <a:pt x="4909" y="2945"/>
                </a:moveTo>
                <a:lnTo>
                  <a:pt x="20127" y="2945"/>
                </a:lnTo>
                <a:cubicBezTo>
                  <a:pt x="20398" y="2945"/>
                  <a:pt x="20618" y="2726"/>
                  <a:pt x="20618" y="2455"/>
                </a:cubicBezTo>
                <a:cubicBezTo>
                  <a:pt x="20618" y="2184"/>
                  <a:pt x="20398" y="1964"/>
                  <a:pt x="20127" y="1964"/>
                </a:cubicBezTo>
                <a:lnTo>
                  <a:pt x="4909" y="1964"/>
                </a:lnTo>
                <a:cubicBezTo>
                  <a:pt x="4638" y="1964"/>
                  <a:pt x="4418" y="2184"/>
                  <a:pt x="4418" y="2455"/>
                </a:cubicBezTo>
                <a:cubicBezTo>
                  <a:pt x="4418" y="2726"/>
                  <a:pt x="4638" y="2945"/>
                  <a:pt x="4909" y="2945"/>
                </a:cubicBezTo>
                <a:moveTo>
                  <a:pt x="18164" y="11783"/>
                </a:moveTo>
                <a:lnTo>
                  <a:pt x="14236" y="11783"/>
                </a:lnTo>
                <a:cubicBezTo>
                  <a:pt x="13966" y="11783"/>
                  <a:pt x="13745" y="12001"/>
                  <a:pt x="13745" y="12273"/>
                </a:cubicBezTo>
                <a:cubicBezTo>
                  <a:pt x="13745" y="12544"/>
                  <a:pt x="13966" y="12764"/>
                  <a:pt x="14236" y="12764"/>
                </a:cubicBezTo>
                <a:lnTo>
                  <a:pt x="18164" y="12764"/>
                </a:lnTo>
                <a:cubicBezTo>
                  <a:pt x="18434" y="12764"/>
                  <a:pt x="18655" y="12544"/>
                  <a:pt x="18655" y="12273"/>
                </a:cubicBezTo>
                <a:cubicBezTo>
                  <a:pt x="18655" y="12001"/>
                  <a:pt x="18434" y="11783"/>
                  <a:pt x="18164" y="11783"/>
                </a:cubicBezTo>
                <a:moveTo>
                  <a:pt x="6382" y="982"/>
                </a:moveTo>
                <a:lnTo>
                  <a:pt x="19145" y="982"/>
                </a:lnTo>
                <a:cubicBezTo>
                  <a:pt x="19416" y="982"/>
                  <a:pt x="19636" y="762"/>
                  <a:pt x="19636" y="491"/>
                </a:cubicBezTo>
                <a:cubicBezTo>
                  <a:pt x="19636" y="220"/>
                  <a:pt x="19416" y="0"/>
                  <a:pt x="19145" y="0"/>
                </a:cubicBezTo>
                <a:lnTo>
                  <a:pt x="6382" y="0"/>
                </a:lnTo>
                <a:cubicBezTo>
                  <a:pt x="6111" y="0"/>
                  <a:pt x="5891" y="220"/>
                  <a:pt x="5891" y="491"/>
                </a:cubicBezTo>
                <a:cubicBezTo>
                  <a:pt x="5891" y="762"/>
                  <a:pt x="6111" y="982"/>
                  <a:pt x="6382" y="982"/>
                </a:cubicBezTo>
                <a:moveTo>
                  <a:pt x="18164" y="13746"/>
                </a:moveTo>
                <a:lnTo>
                  <a:pt x="14236" y="13746"/>
                </a:lnTo>
                <a:cubicBezTo>
                  <a:pt x="13966" y="13746"/>
                  <a:pt x="13745" y="13965"/>
                  <a:pt x="13745" y="14236"/>
                </a:cubicBezTo>
                <a:cubicBezTo>
                  <a:pt x="13745" y="14508"/>
                  <a:pt x="13966" y="14727"/>
                  <a:pt x="14236" y="14727"/>
                </a:cubicBezTo>
                <a:lnTo>
                  <a:pt x="18164" y="14727"/>
                </a:lnTo>
                <a:cubicBezTo>
                  <a:pt x="18434" y="14727"/>
                  <a:pt x="18655" y="14508"/>
                  <a:pt x="18655" y="14236"/>
                </a:cubicBezTo>
                <a:cubicBezTo>
                  <a:pt x="18655" y="13965"/>
                  <a:pt x="18434" y="13746"/>
                  <a:pt x="18164" y="13746"/>
                </a:cubicBezTo>
                <a:moveTo>
                  <a:pt x="16200" y="7855"/>
                </a:moveTo>
                <a:cubicBezTo>
                  <a:pt x="16471" y="7855"/>
                  <a:pt x="16691" y="7635"/>
                  <a:pt x="16691" y="7364"/>
                </a:cubicBezTo>
                <a:cubicBezTo>
                  <a:pt x="16691" y="7092"/>
                  <a:pt x="16471" y="6873"/>
                  <a:pt x="16200" y="6873"/>
                </a:cubicBezTo>
                <a:cubicBezTo>
                  <a:pt x="15929" y="6873"/>
                  <a:pt x="15709" y="7092"/>
                  <a:pt x="15709" y="7364"/>
                </a:cubicBezTo>
                <a:cubicBezTo>
                  <a:pt x="15709" y="7635"/>
                  <a:pt x="15929" y="7855"/>
                  <a:pt x="16200" y="7855"/>
                </a:cubicBezTo>
                <a:moveTo>
                  <a:pt x="18164" y="7855"/>
                </a:moveTo>
                <a:cubicBezTo>
                  <a:pt x="18434" y="7855"/>
                  <a:pt x="18655" y="7635"/>
                  <a:pt x="18655" y="7364"/>
                </a:cubicBezTo>
                <a:cubicBezTo>
                  <a:pt x="18655" y="7092"/>
                  <a:pt x="18434" y="6873"/>
                  <a:pt x="18164" y="6873"/>
                </a:cubicBezTo>
                <a:cubicBezTo>
                  <a:pt x="17893" y="6873"/>
                  <a:pt x="17673" y="7092"/>
                  <a:pt x="17673" y="7364"/>
                </a:cubicBezTo>
                <a:cubicBezTo>
                  <a:pt x="17673" y="7635"/>
                  <a:pt x="17893" y="7855"/>
                  <a:pt x="18164" y="7855"/>
                </a:cubicBezTo>
                <a:moveTo>
                  <a:pt x="18164" y="9818"/>
                </a:moveTo>
                <a:lnTo>
                  <a:pt x="14236" y="9818"/>
                </a:lnTo>
                <a:cubicBezTo>
                  <a:pt x="13966" y="9818"/>
                  <a:pt x="13745" y="10038"/>
                  <a:pt x="13745" y="10309"/>
                </a:cubicBezTo>
                <a:cubicBezTo>
                  <a:pt x="13745" y="10581"/>
                  <a:pt x="13966" y="10800"/>
                  <a:pt x="14236" y="10800"/>
                </a:cubicBezTo>
                <a:lnTo>
                  <a:pt x="18164" y="10800"/>
                </a:lnTo>
                <a:cubicBezTo>
                  <a:pt x="18434" y="10800"/>
                  <a:pt x="18655" y="10581"/>
                  <a:pt x="18655" y="10309"/>
                </a:cubicBezTo>
                <a:cubicBezTo>
                  <a:pt x="18655" y="10038"/>
                  <a:pt x="18434" y="9818"/>
                  <a:pt x="18164" y="981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82" name="Shape 2600">
            <a:extLst>
              <a:ext uri="{FF2B5EF4-FFF2-40B4-BE49-F238E27FC236}">
                <a16:creationId xmlns:a16="http://schemas.microsoft.com/office/drawing/2014/main" id="{FC420039-59F7-4860-6B07-465A0EA87B81}"/>
              </a:ext>
            </a:extLst>
          </p:cNvPr>
          <p:cNvSpPr/>
          <p:nvPr/>
        </p:nvSpPr>
        <p:spPr>
          <a:xfrm>
            <a:off x="13377901" y="27298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  <a:moveTo>
                  <a:pt x="16200" y="10309"/>
                </a:moveTo>
                <a:lnTo>
                  <a:pt x="11291" y="10309"/>
                </a:lnTo>
                <a:lnTo>
                  <a:pt x="11291" y="5401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1"/>
                </a:cubicBezTo>
                <a:lnTo>
                  <a:pt x="10309" y="10309"/>
                </a:lnTo>
                <a:lnTo>
                  <a:pt x="5400" y="10309"/>
                </a:lnTo>
                <a:cubicBezTo>
                  <a:pt x="5129" y="10309"/>
                  <a:pt x="4909" y="10529"/>
                  <a:pt x="4909" y="10800"/>
                </a:cubicBezTo>
                <a:cubicBezTo>
                  <a:pt x="4909" y="11072"/>
                  <a:pt x="5129" y="11292"/>
                  <a:pt x="5400" y="11292"/>
                </a:cubicBezTo>
                <a:lnTo>
                  <a:pt x="10309" y="11292"/>
                </a:lnTo>
                <a:lnTo>
                  <a:pt x="10309" y="16200"/>
                </a:lnTo>
                <a:cubicBezTo>
                  <a:pt x="10309" y="16472"/>
                  <a:pt x="10529" y="16691"/>
                  <a:pt x="10800" y="16691"/>
                </a:cubicBezTo>
                <a:cubicBezTo>
                  <a:pt x="11071" y="16691"/>
                  <a:pt x="11291" y="16472"/>
                  <a:pt x="11291" y="16200"/>
                </a:cubicBezTo>
                <a:lnTo>
                  <a:pt x="11291" y="11292"/>
                </a:lnTo>
                <a:lnTo>
                  <a:pt x="16200" y="11292"/>
                </a:lnTo>
                <a:cubicBezTo>
                  <a:pt x="16471" y="11292"/>
                  <a:pt x="16691" y="11072"/>
                  <a:pt x="16691" y="10800"/>
                </a:cubicBezTo>
                <a:cubicBezTo>
                  <a:pt x="16691" y="10529"/>
                  <a:pt x="16471" y="10309"/>
                  <a:pt x="16200" y="1030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86" name="Shape 2604">
            <a:extLst>
              <a:ext uri="{FF2B5EF4-FFF2-40B4-BE49-F238E27FC236}">
                <a16:creationId xmlns:a16="http://schemas.microsoft.com/office/drawing/2014/main" id="{A2931F88-D736-1035-7B52-1945FAB1A728}"/>
              </a:ext>
            </a:extLst>
          </p:cNvPr>
          <p:cNvSpPr/>
          <p:nvPr/>
        </p:nvSpPr>
        <p:spPr>
          <a:xfrm>
            <a:off x="17154525" y="2767913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9600"/>
                </a:moveTo>
                <a:lnTo>
                  <a:pt x="17673" y="9600"/>
                </a:lnTo>
                <a:lnTo>
                  <a:pt x="17673" y="8400"/>
                </a:lnTo>
                <a:cubicBezTo>
                  <a:pt x="17673" y="7738"/>
                  <a:pt x="17233" y="7200"/>
                  <a:pt x="16691" y="7200"/>
                </a:cubicBezTo>
                <a:lnTo>
                  <a:pt x="14727" y="7200"/>
                </a:lnTo>
                <a:cubicBezTo>
                  <a:pt x="14186" y="7200"/>
                  <a:pt x="13745" y="7738"/>
                  <a:pt x="13745" y="8400"/>
                </a:cubicBezTo>
                <a:lnTo>
                  <a:pt x="13745" y="9600"/>
                </a:lnTo>
                <a:lnTo>
                  <a:pt x="7855" y="9600"/>
                </a:lnTo>
                <a:lnTo>
                  <a:pt x="7855" y="8400"/>
                </a:lnTo>
                <a:cubicBezTo>
                  <a:pt x="7855" y="7738"/>
                  <a:pt x="7414" y="7200"/>
                  <a:pt x="6873" y="7200"/>
                </a:cubicBezTo>
                <a:lnTo>
                  <a:pt x="4909" y="7200"/>
                </a:lnTo>
                <a:cubicBezTo>
                  <a:pt x="4367" y="7200"/>
                  <a:pt x="3927" y="7738"/>
                  <a:pt x="3927" y="8400"/>
                </a:cubicBezTo>
                <a:lnTo>
                  <a:pt x="3927" y="9600"/>
                </a:lnTo>
                <a:lnTo>
                  <a:pt x="982" y="9600"/>
                </a:lnTo>
                <a:lnTo>
                  <a:pt x="982" y="3601"/>
                </a:lnTo>
                <a:lnTo>
                  <a:pt x="20618" y="3601"/>
                </a:lnTo>
                <a:cubicBezTo>
                  <a:pt x="20618" y="3601"/>
                  <a:pt x="20618" y="9600"/>
                  <a:pt x="20618" y="9600"/>
                </a:cubicBezTo>
                <a:close/>
                <a:moveTo>
                  <a:pt x="14727" y="8400"/>
                </a:moveTo>
                <a:lnTo>
                  <a:pt x="16691" y="8400"/>
                </a:lnTo>
                <a:lnTo>
                  <a:pt x="16691" y="12001"/>
                </a:lnTo>
                <a:lnTo>
                  <a:pt x="14727" y="12001"/>
                </a:lnTo>
                <a:cubicBezTo>
                  <a:pt x="14727" y="12001"/>
                  <a:pt x="14727" y="8400"/>
                  <a:pt x="14727" y="8400"/>
                </a:cubicBezTo>
                <a:close/>
                <a:moveTo>
                  <a:pt x="4909" y="8400"/>
                </a:moveTo>
                <a:lnTo>
                  <a:pt x="6873" y="8400"/>
                </a:lnTo>
                <a:lnTo>
                  <a:pt x="6873" y="12001"/>
                </a:lnTo>
                <a:lnTo>
                  <a:pt x="4909" y="12001"/>
                </a:lnTo>
                <a:cubicBezTo>
                  <a:pt x="4909" y="12001"/>
                  <a:pt x="4909" y="8400"/>
                  <a:pt x="4909" y="8400"/>
                </a:cubicBezTo>
                <a:close/>
                <a:moveTo>
                  <a:pt x="19636" y="20400"/>
                </a:moveTo>
                <a:lnTo>
                  <a:pt x="1964" y="20400"/>
                </a:lnTo>
                <a:lnTo>
                  <a:pt x="1964" y="10800"/>
                </a:lnTo>
                <a:lnTo>
                  <a:pt x="3927" y="10800"/>
                </a:lnTo>
                <a:lnTo>
                  <a:pt x="3927" y="12001"/>
                </a:lnTo>
                <a:cubicBezTo>
                  <a:pt x="3927" y="12662"/>
                  <a:pt x="4367" y="13200"/>
                  <a:pt x="4909" y="13200"/>
                </a:cubicBezTo>
                <a:lnTo>
                  <a:pt x="6873" y="13200"/>
                </a:lnTo>
                <a:cubicBezTo>
                  <a:pt x="7414" y="13200"/>
                  <a:pt x="7855" y="12662"/>
                  <a:pt x="7855" y="12001"/>
                </a:cubicBezTo>
                <a:lnTo>
                  <a:pt x="7855" y="10800"/>
                </a:lnTo>
                <a:lnTo>
                  <a:pt x="13745" y="10800"/>
                </a:lnTo>
                <a:lnTo>
                  <a:pt x="13745" y="12001"/>
                </a:lnTo>
                <a:cubicBezTo>
                  <a:pt x="13745" y="12662"/>
                  <a:pt x="14186" y="13200"/>
                  <a:pt x="14727" y="13200"/>
                </a:cubicBezTo>
                <a:lnTo>
                  <a:pt x="16691" y="13200"/>
                </a:lnTo>
                <a:cubicBezTo>
                  <a:pt x="17233" y="13200"/>
                  <a:pt x="17673" y="12662"/>
                  <a:pt x="17673" y="12001"/>
                </a:cubicBezTo>
                <a:lnTo>
                  <a:pt x="17673" y="10800"/>
                </a:lnTo>
                <a:lnTo>
                  <a:pt x="19636" y="10800"/>
                </a:lnTo>
                <a:cubicBezTo>
                  <a:pt x="19636" y="10800"/>
                  <a:pt x="19636" y="20400"/>
                  <a:pt x="19636" y="20400"/>
                </a:cubicBezTo>
                <a:close/>
                <a:moveTo>
                  <a:pt x="8836" y="1200"/>
                </a:moveTo>
                <a:lnTo>
                  <a:pt x="12764" y="1200"/>
                </a:lnTo>
                <a:cubicBezTo>
                  <a:pt x="13305" y="1200"/>
                  <a:pt x="13745" y="1738"/>
                  <a:pt x="13745" y="2400"/>
                </a:cubicBezTo>
                <a:lnTo>
                  <a:pt x="7855" y="2400"/>
                </a:lnTo>
                <a:cubicBezTo>
                  <a:pt x="7855" y="1738"/>
                  <a:pt x="8295" y="1200"/>
                  <a:pt x="8836" y="1200"/>
                </a:cubicBezTo>
                <a:moveTo>
                  <a:pt x="20618" y="2400"/>
                </a:moveTo>
                <a:lnTo>
                  <a:pt x="14727" y="2400"/>
                </a:lnTo>
                <a:cubicBezTo>
                  <a:pt x="14727" y="1075"/>
                  <a:pt x="13848" y="0"/>
                  <a:pt x="12764" y="0"/>
                </a:cubicBezTo>
                <a:lnTo>
                  <a:pt x="8836" y="0"/>
                </a:lnTo>
                <a:cubicBezTo>
                  <a:pt x="7752" y="0"/>
                  <a:pt x="6873" y="1075"/>
                  <a:pt x="6873" y="2400"/>
                </a:cubicBezTo>
                <a:lnTo>
                  <a:pt x="982" y="2400"/>
                </a:lnTo>
                <a:cubicBezTo>
                  <a:pt x="440" y="2400"/>
                  <a:pt x="0" y="2938"/>
                  <a:pt x="0" y="3601"/>
                </a:cubicBezTo>
                <a:lnTo>
                  <a:pt x="0" y="9600"/>
                </a:lnTo>
                <a:cubicBezTo>
                  <a:pt x="0" y="10262"/>
                  <a:pt x="440" y="10800"/>
                  <a:pt x="982" y="10800"/>
                </a:cubicBezTo>
                <a:lnTo>
                  <a:pt x="982" y="20400"/>
                </a:lnTo>
                <a:cubicBezTo>
                  <a:pt x="982" y="21062"/>
                  <a:pt x="1422" y="21600"/>
                  <a:pt x="1964" y="21600"/>
                </a:cubicBezTo>
                <a:lnTo>
                  <a:pt x="19636" y="21600"/>
                </a:lnTo>
                <a:cubicBezTo>
                  <a:pt x="20178" y="21600"/>
                  <a:pt x="20618" y="21062"/>
                  <a:pt x="20618" y="20400"/>
                </a:cubicBezTo>
                <a:lnTo>
                  <a:pt x="20618" y="10800"/>
                </a:lnTo>
                <a:cubicBezTo>
                  <a:pt x="21160" y="10800"/>
                  <a:pt x="21600" y="10262"/>
                  <a:pt x="21600" y="9600"/>
                </a:cubicBezTo>
                <a:lnTo>
                  <a:pt x="21600" y="3601"/>
                </a:lnTo>
                <a:cubicBezTo>
                  <a:pt x="21600" y="2938"/>
                  <a:pt x="21160" y="2400"/>
                  <a:pt x="20618" y="24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87" name="Shape 2605">
            <a:extLst>
              <a:ext uri="{FF2B5EF4-FFF2-40B4-BE49-F238E27FC236}">
                <a16:creationId xmlns:a16="http://schemas.microsoft.com/office/drawing/2014/main" id="{474B2941-F302-8A04-B8BD-E94D127C6286}"/>
              </a:ext>
            </a:extLst>
          </p:cNvPr>
          <p:cNvSpPr/>
          <p:nvPr/>
        </p:nvSpPr>
        <p:spPr>
          <a:xfrm>
            <a:off x="9377399" y="3529833"/>
            <a:ext cx="419299" cy="4192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0" h="21410" extrusionOk="0">
                <a:moveTo>
                  <a:pt x="20437" y="20437"/>
                </a:moveTo>
                <a:lnTo>
                  <a:pt x="17519" y="20437"/>
                </a:lnTo>
                <a:lnTo>
                  <a:pt x="17519" y="18978"/>
                </a:lnTo>
                <a:cubicBezTo>
                  <a:pt x="17519" y="18710"/>
                  <a:pt x="17301" y="18492"/>
                  <a:pt x="17033" y="18492"/>
                </a:cubicBezTo>
                <a:lnTo>
                  <a:pt x="15574" y="18492"/>
                </a:lnTo>
                <a:lnTo>
                  <a:pt x="15574" y="17033"/>
                </a:lnTo>
                <a:cubicBezTo>
                  <a:pt x="15574" y="16764"/>
                  <a:pt x="15356" y="16546"/>
                  <a:pt x="15087" y="16546"/>
                </a:cubicBezTo>
                <a:lnTo>
                  <a:pt x="13344" y="16546"/>
                </a:lnTo>
                <a:lnTo>
                  <a:pt x="10309" y="13497"/>
                </a:lnTo>
                <a:cubicBezTo>
                  <a:pt x="10221" y="13409"/>
                  <a:pt x="10100" y="13354"/>
                  <a:pt x="9965" y="13354"/>
                </a:cubicBezTo>
                <a:cubicBezTo>
                  <a:pt x="9819" y="13354"/>
                  <a:pt x="9693" y="13422"/>
                  <a:pt x="9604" y="13524"/>
                </a:cubicBezTo>
                <a:lnTo>
                  <a:pt x="8815" y="14312"/>
                </a:lnTo>
                <a:cubicBezTo>
                  <a:pt x="8435" y="14692"/>
                  <a:pt x="7820" y="14692"/>
                  <a:pt x="7441" y="14312"/>
                </a:cubicBezTo>
                <a:lnTo>
                  <a:pt x="1256" y="8128"/>
                </a:lnTo>
                <a:cubicBezTo>
                  <a:pt x="877" y="7748"/>
                  <a:pt x="877" y="7133"/>
                  <a:pt x="1256" y="6753"/>
                </a:cubicBezTo>
                <a:lnTo>
                  <a:pt x="6754" y="1255"/>
                </a:lnTo>
                <a:cubicBezTo>
                  <a:pt x="7133" y="876"/>
                  <a:pt x="7749" y="876"/>
                  <a:pt x="8128" y="1255"/>
                </a:cubicBezTo>
                <a:lnTo>
                  <a:pt x="14312" y="7440"/>
                </a:lnTo>
                <a:cubicBezTo>
                  <a:pt x="14691" y="7820"/>
                  <a:pt x="14691" y="8435"/>
                  <a:pt x="14312" y="8815"/>
                </a:cubicBezTo>
                <a:lnTo>
                  <a:pt x="13539" y="9588"/>
                </a:lnTo>
                <a:cubicBezTo>
                  <a:pt x="13437" y="9677"/>
                  <a:pt x="13370" y="9804"/>
                  <a:pt x="13370" y="9950"/>
                </a:cubicBezTo>
                <a:cubicBezTo>
                  <a:pt x="13370" y="10084"/>
                  <a:pt x="13424" y="10206"/>
                  <a:pt x="13513" y="10294"/>
                </a:cubicBezTo>
                <a:lnTo>
                  <a:pt x="20437" y="17234"/>
                </a:lnTo>
                <a:cubicBezTo>
                  <a:pt x="20437" y="17234"/>
                  <a:pt x="20437" y="20437"/>
                  <a:pt x="20437" y="20437"/>
                </a:cubicBezTo>
                <a:close/>
                <a:moveTo>
                  <a:pt x="21268" y="16689"/>
                </a:moveTo>
                <a:lnTo>
                  <a:pt x="14547" y="9954"/>
                </a:lnTo>
                <a:lnTo>
                  <a:pt x="14999" y="9502"/>
                </a:lnTo>
                <a:cubicBezTo>
                  <a:pt x="15758" y="8743"/>
                  <a:pt x="15758" y="7512"/>
                  <a:pt x="14999" y="6753"/>
                </a:cubicBezTo>
                <a:lnTo>
                  <a:pt x="8815" y="569"/>
                </a:lnTo>
                <a:cubicBezTo>
                  <a:pt x="8056" y="-190"/>
                  <a:pt x="6825" y="-190"/>
                  <a:pt x="6066" y="569"/>
                </a:cubicBezTo>
                <a:lnTo>
                  <a:pt x="569" y="6066"/>
                </a:lnTo>
                <a:cubicBezTo>
                  <a:pt x="-190" y="6825"/>
                  <a:pt x="-190" y="8056"/>
                  <a:pt x="569" y="8815"/>
                </a:cubicBezTo>
                <a:lnTo>
                  <a:pt x="6754" y="14999"/>
                </a:lnTo>
                <a:cubicBezTo>
                  <a:pt x="7513" y="15758"/>
                  <a:pt x="8743" y="15758"/>
                  <a:pt x="9502" y="14999"/>
                </a:cubicBezTo>
                <a:lnTo>
                  <a:pt x="9968" y="14533"/>
                </a:lnTo>
                <a:lnTo>
                  <a:pt x="12798" y="17376"/>
                </a:lnTo>
                <a:cubicBezTo>
                  <a:pt x="12886" y="17465"/>
                  <a:pt x="13008" y="17519"/>
                  <a:pt x="13142" y="17519"/>
                </a:cubicBezTo>
                <a:lnTo>
                  <a:pt x="14601" y="17519"/>
                </a:lnTo>
                <a:lnTo>
                  <a:pt x="14601" y="18978"/>
                </a:lnTo>
                <a:cubicBezTo>
                  <a:pt x="14601" y="19247"/>
                  <a:pt x="14819" y="19464"/>
                  <a:pt x="15087" y="19464"/>
                </a:cubicBezTo>
                <a:lnTo>
                  <a:pt x="16546" y="19464"/>
                </a:lnTo>
                <a:lnTo>
                  <a:pt x="16546" y="20924"/>
                </a:lnTo>
                <a:cubicBezTo>
                  <a:pt x="16546" y="21193"/>
                  <a:pt x="16764" y="21410"/>
                  <a:pt x="17033" y="21410"/>
                </a:cubicBezTo>
                <a:lnTo>
                  <a:pt x="20924" y="21410"/>
                </a:lnTo>
                <a:cubicBezTo>
                  <a:pt x="21192" y="21410"/>
                  <a:pt x="21410" y="21193"/>
                  <a:pt x="21410" y="20924"/>
                </a:cubicBezTo>
                <a:lnTo>
                  <a:pt x="21410" y="17033"/>
                </a:lnTo>
                <a:cubicBezTo>
                  <a:pt x="21410" y="16899"/>
                  <a:pt x="21356" y="16777"/>
                  <a:pt x="21268" y="16689"/>
                </a:cubicBezTo>
                <a:moveTo>
                  <a:pt x="6819" y="7791"/>
                </a:moveTo>
                <a:cubicBezTo>
                  <a:pt x="6282" y="7791"/>
                  <a:pt x="5846" y="7356"/>
                  <a:pt x="5846" y="6819"/>
                </a:cubicBezTo>
                <a:cubicBezTo>
                  <a:pt x="5846" y="6282"/>
                  <a:pt x="6282" y="5846"/>
                  <a:pt x="6819" y="5846"/>
                </a:cubicBezTo>
                <a:cubicBezTo>
                  <a:pt x="7356" y="5846"/>
                  <a:pt x="7792" y="6282"/>
                  <a:pt x="7792" y="6819"/>
                </a:cubicBezTo>
                <a:cubicBezTo>
                  <a:pt x="7792" y="7356"/>
                  <a:pt x="7356" y="7791"/>
                  <a:pt x="6819" y="7791"/>
                </a:cubicBezTo>
                <a:moveTo>
                  <a:pt x="6819" y="4873"/>
                </a:moveTo>
                <a:cubicBezTo>
                  <a:pt x="5745" y="4873"/>
                  <a:pt x="4874" y="5744"/>
                  <a:pt x="4874" y="6819"/>
                </a:cubicBezTo>
                <a:cubicBezTo>
                  <a:pt x="4874" y="7893"/>
                  <a:pt x="5745" y="8765"/>
                  <a:pt x="6819" y="8765"/>
                </a:cubicBezTo>
                <a:cubicBezTo>
                  <a:pt x="7893" y="8765"/>
                  <a:pt x="8765" y="7893"/>
                  <a:pt x="8765" y="6819"/>
                </a:cubicBezTo>
                <a:cubicBezTo>
                  <a:pt x="8765" y="5744"/>
                  <a:pt x="7893" y="4873"/>
                  <a:pt x="6819" y="48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88" name="Shape 2606">
            <a:extLst>
              <a:ext uri="{FF2B5EF4-FFF2-40B4-BE49-F238E27FC236}">
                <a16:creationId xmlns:a16="http://schemas.microsoft.com/office/drawing/2014/main" id="{B876C3AF-2FBE-0468-B52E-4E37B13159E1}"/>
              </a:ext>
            </a:extLst>
          </p:cNvPr>
          <p:cNvSpPr/>
          <p:nvPr/>
        </p:nvSpPr>
        <p:spPr>
          <a:xfrm>
            <a:off x="10177500" y="35298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309"/>
                </a:moveTo>
                <a:cubicBezTo>
                  <a:pt x="10800" y="10581"/>
                  <a:pt x="10580" y="10800"/>
                  <a:pt x="10309" y="10800"/>
                </a:cubicBezTo>
                <a:cubicBezTo>
                  <a:pt x="10038" y="10800"/>
                  <a:pt x="9818" y="10581"/>
                  <a:pt x="9818" y="10309"/>
                </a:cubicBezTo>
                <a:cubicBezTo>
                  <a:pt x="9818" y="10038"/>
                  <a:pt x="10038" y="9818"/>
                  <a:pt x="10309" y="9818"/>
                </a:cubicBezTo>
                <a:cubicBezTo>
                  <a:pt x="10580" y="9818"/>
                  <a:pt x="10800" y="10038"/>
                  <a:pt x="10800" y="10309"/>
                </a:cubicBezTo>
                <a:moveTo>
                  <a:pt x="20618" y="20618"/>
                </a:moveTo>
                <a:lnTo>
                  <a:pt x="18655" y="20618"/>
                </a:lnTo>
                <a:lnTo>
                  <a:pt x="18655" y="19145"/>
                </a:lnTo>
                <a:cubicBezTo>
                  <a:pt x="18655" y="18875"/>
                  <a:pt x="18434" y="18655"/>
                  <a:pt x="18164" y="18655"/>
                </a:cubicBezTo>
                <a:lnTo>
                  <a:pt x="16691" y="18655"/>
                </a:lnTo>
                <a:lnTo>
                  <a:pt x="16691" y="17182"/>
                </a:lnTo>
                <a:cubicBezTo>
                  <a:pt x="16691" y="16911"/>
                  <a:pt x="16471" y="16691"/>
                  <a:pt x="16200" y="16691"/>
                </a:cubicBezTo>
                <a:lnTo>
                  <a:pt x="14441" y="16691"/>
                </a:lnTo>
                <a:lnTo>
                  <a:pt x="12850" y="15086"/>
                </a:lnTo>
                <a:cubicBezTo>
                  <a:pt x="12761" y="14997"/>
                  <a:pt x="12639" y="14943"/>
                  <a:pt x="12503" y="14943"/>
                </a:cubicBezTo>
                <a:cubicBezTo>
                  <a:pt x="12356" y="14943"/>
                  <a:pt x="12228" y="15010"/>
                  <a:pt x="12138" y="15113"/>
                </a:cubicBezTo>
                <a:lnTo>
                  <a:pt x="11833" y="15418"/>
                </a:lnTo>
                <a:cubicBezTo>
                  <a:pt x="11450" y="15801"/>
                  <a:pt x="10829" y="15801"/>
                  <a:pt x="10445" y="15418"/>
                </a:cubicBezTo>
                <a:lnTo>
                  <a:pt x="6167" y="11139"/>
                </a:lnTo>
                <a:cubicBezTo>
                  <a:pt x="5784" y="10756"/>
                  <a:pt x="5784" y="10136"/>
                  <a:pt x="6167" y="9752"/>
                </a:cubicBezTo>
                <a:lnTo>
                  <a:pt x="9752" y="6167"/>
                </a:lnTo>
                <a:cubicBezTo>
                  <a:pt x="10135" y="5784"/>
                  <a:pt x="10756" y="5784"/>
                  <a:pt x="11139" y="6167"/>
                </a:cubicBezTo>
                <a:lnTo>
                  <a:pt x="11761" y="6789"/>
                </a:lnTo>
                <a:cubicBezTo>
                  <a:pt x="11699" y="7609"/>
                  <a:pt x="11457" y="8377"/>
                  <a:pt x="11069" y="9054"/>
                </a:cubicBezTo>
                <a:cubicBezTo>
                  <a:pt x="10847" y="8919"/>
                  <a:pt x="10588" y="8837"/>
                  <a:pt x="10309" y="8837"/>
                </a:cubicBezTo>
                <a:cubicBezTo>
                  <a:pt x="9496" y="8837"/>
                  <a:pt x="8836" y="9496"/>
                  <a:pt x="8836" y="10309"/>
                </a:cubicBezTo>
                <a:cubicBezTo>
                  <a:pt x="8836" y="11123"/>
                  <a:pt x="9496" y="11782"/>
                  <a:pt x="10309" y="11782"/>
                </a:cubicBezTo>
                <a:cubicBezTo>
                  <a:pt x="11123" y="11782"/>
                  <a:pt x="11782" y="11123"/>
                  <a:pt x="11782" y="10309"/>
                </a:cubicBezTo>
                <a:cubicBezTo>
                  <a:pt x="11782" y="10156"/>
                  <a:pt x="11752" y="10012"/>
                  <a:pt x="11709" y="9873"/>
                </a:cubicBezTo>
                <a:cubicBezTo>
                  <a:pt x="12146" y="9210"/>
                  <a:pt x="12466" y="8463"/>
                  <a:pt x="12631" y="7659"/>
                </a:cubicBezTo>
                <a:lnTo>
                  <a:pt x="15417" y="10446"/>
                </a:lnTo>
                <a:cubicBezTo>
                  <a:pt x="15800" y="10829"/>
                  <a:pt x="15800" y="11450"/>
                  <a:pt x="15417" y="11833"/>
                </a:cubicBezTo>
                <a:lnTo>
                  <a:pt x="15128" y="12122"/>
                </a:lnTo>
                <a:cubicBezTo>
                  <a:pt x="15025" y="12213"/>
                  <a:pt x="14957" y="12341"/>
                  <a:pt x="14957" y="12487"/>
                </a:cubicBezTo>
                <a:cubicBezTo>
                  <a:pt x="14957" y="12623"/>
                  <a:pt x="15013" y="12746"/>
                  <a:pt x="15101" y="12835"/>
                </a:cubicBezTo>
                <a:lnTo>
                  <a:pt x="20618" y="18367"/>
                </a:lnTo>
                <a:cubicBezTo>
                  <a:pt x="20618" y="18367"/>
                  <a:pt x="20618" y="20618"/>
                  <a:pt x="20618" y="20618"/>
                </a:cubicBezTo>
                <a:close/>
                <a:moveTo>
                  <a:pt x="5343" y="11673"/>
                </a:moveTo>
                <a:cubicBezTo>
                  <a:pt x="2859" y="11190"/>
                  <a:pt x="982" y="9008"/>
                  <a:pt x="982" y="6383"/>
                </a:cubicBezTo>
                <a:cubicBezTo>
                  <a:pt x="982" y="3400"/>
                  <a:pt x="3399" y="982"/>
                  <a:pt x="6382" y="982"/>
                </a:cubicBezTo>
                <a:cubicBezTo>
                  <a:pt x="9011" y="982"/>
                  <a:pt x="11198" y="2862"/>
                  <a:pt x="11681" y="5349"/>
                </a:cubicBezTo>
                <a:cubicBezTo>
                  <a:pt x="10910" y="4719"/>
                  <a:pt x="9777" y="4755"/>
                  <a:pt x="9058" y="5473"/>
                </a:cubicBezTo>
                <a:lnTo>
                  <a:pt x="5474" y="9058"/>
                </a:lnTo>
                <a:cubicBezTo>
                  <a:pt x="4757" y="9775"/>
                  <a:pt x="4719" y="10904"/>
                  <a:pt x="5343" y="11673"/>
                </a:cubicBezTo>
                <a:moveTo>
                  <a:pt x="21456" y="17817"/>
                </a:moveTo>
                <a:lnTo>
                  <a:pt x="16142" y="12488"/>
                </a:lnTo>
                <a:cubicBezTo>
                  <a:pt x="16874" y="11720"/>
                  <a:pt x="16865" y="10507"/>
                  <a:pt x="16111" y="9752"/>
                </a:cubicBezTo>
                <a:lnTo>
                  <a:pt x="12763" y="6404"/>
                </a:lnTo>
                <a:cubicBezTo>
                  <a:pt x="12763" y="6396"/>
                  <a:pt x="12764" y="6389"/>
                  <a:pt x="12764" y="6383"/>
                </a:cubicBezTo>
                <a:cubicBezTo>
                  <a:pt x="12764" y="2857"/>
                  <a:pt x="9907" y="0"/>
                  <a:pt x="6382" y="0"/>
                </a:cubicBezTo>
                <a:cubicBezTo>
                  <a:pt x="2857" y="0"/>
                  <a:pt x="0" y="2857"/>
                  <a:pt x="0" y="6383"/>
                </a:cubicBezTo>
                <a:cubicBezTo>
                  <a:pt x="0" y="9907"/>
                  <a:pt x="2857" y="12764"/>
                  <a:pt x="6382" y="12764"/>
                </a:cubicBezTo>
                <a:cubicBezTo>
                  <a:pt x="6389" y="12764"/>
                  <a:pt x="6396" y="12763"/>
                  <a:pt x="6403" y="12763"/>
                </a:cubicBezTo>
                <a:lnTo>
                  <a:pt x="9752" y="16111"/>
                </a:lnTo>
                <a:cubicBezTo>
                  <a:pt x="10511" y="16870"/>
                  <a:pt x="11735" y="16875"/>
                  <a:pt x="12503" y="16130"/>
                </a:cubicBezTo>
                <a:lnTo>
                  <a:pt x="13889" y="17529"/>
                </a:lnTo>
                <a:cubicBezTo>
                  <a:pt x="13978" y="17618"/>
                  <a:pt x="14101" y="17673"/>
                  <a:pt x="14236" y="17673"/>
                </a:cubicBezTo>
                <a:lnTo>
                  <a:pt x="15709" y="17673"/>
                </a:lnTo>
                <a:lnTo>
                  <a:pt x="15709" y="19145"/>
                </a:lnTo>
                <a:cubicBezTo>
                  <a:pt x="15709" y="19417"/>
                  <a:pt x="15929" y="19636"/>
                  <a:pt x="16200" y="19636"/>
                </a:cubicBezTo>
                <a:lnTo>
                  <a:pt x="17673" y="19636"/>
                </a:lnTo>
                <a:lnTo>
                  <a:pt x="17673" y="21109"/>
                </a:lnTo>
                <a:cubicBezTo>
                  <a:pt x="17673" y="21381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lnTo>
                  <a:pt x="21600" y="18164"/>
                </a:lnTo>
                <a:cubicBezTo>
                  <a:pt x="21600" y="18029"/>
                  <a:pt x="21545" y="17906"/>
                  <a:pt x="21456" y="1781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89" name="Shape 2607">
            <a:extLst>
              <a:ext uri="{FF2B5EF4-FFF2-40B4-BE49-F238E27FC236}">
                <a16:creationId xmlns:a16="http://schemas.microsoft.com/office/drawing/2014/main" id="{5537CA4C-57C6-BC29-B33A-DE1D021866A3}"/>
              </a:ext>
            </a:extLst>
          </p:cNvPr>
          <p:cNvSpPr/>
          <p:nvPr/>
        </p:nvSpPr>
        <p:spPr>
          <a:xfrm>
            <a:off x="10977600" y="3567928"/>
            <a:ext cx="419100" cy="342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538"/>
                  <a:pt x="1422" y="18000"/>
                  <a:pt x="1964" y="18000"/>
                </a:cubicBezTo>
                <a:lnTo>
                  <a:pt x="19636" y="18000"/>
                </a:lnTo>
                <a:cubicBezTo>
                  <a:pt x="20178" y="18000"/>
                  <a:pt x="20618" y="18538"/>
                  <a:pt x="20618" y="19200"/>
                </a:cubicBezTo>
                <a:cubicBezTo>
                  <a:pt x="20618" y="19862"/>
                  <a:pt x="20178" y="20400"/>
                  <a:pt x="19636" y="20400"/>
                </a:cubicBezTo>
                <a:moveTo>
                  <a:pt x="19636" y="16800"/>
                </a:moveTo>
                <a:lnTo>
                  <a:pt x="1964" y="16800"/>
                </a:lnTo>
                <a:cubicBezTo>
                  <a:pt x="879" y="16800"/>
                  <a:pt x="0" y="17874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7874"/>
                  <a:pt x="20721" y="16800"/>
                  <a:pt x="19636" y="16800"/>
                </a:cubicBezTo>
                <a:moveTo>
                  <a:pt x="1964" y="1200"/>
                </a:moveTo>
                <a:lnTo>
                  <a:pt x="19636" y="1200"/>
                </a:lnTo>
                <a:cubicBezTo>
                  <a:pt x="20178" y="1200"/>
                  <a:pt x="20618" y="1737"/>
                  <a:pt x="20618" y="2399"/>
                </a:cubicBezTo>
                <a:cubicBezTo>
                  <a:pt x="20618" y="3063"/>
                  <a:pt x="20178" y="3599"/>
                  <a:pt x="19636" y="3599"/>
                </a:cubicBezTo>
                <a:lnTo>
                  <a:pt x="1964" y="3599"/>
                </a:lnTo>
                <a:cubicBezTo>
                  <a:pt x="1422" y="3599"/>
                  <a:pt x="982" y="3063"/>
                  <a:pt x="982" y="2399"/>
                </a:cubicBezTo>
                <a:cubicBezTo>
                  <a:pt x="982" y="1737"/>
                  <a:pt x="1422" y="1200"/>
                  <a:pt x="1964" y="1200"/>
                </a:cubicBezTo>
                <a:moveTo>
                  <a:pt x="1964" y="4799"/>
                </a:moveTo>
                <a:lnTo>
                  <a:pt x="19636" y="4799"/>
                </a:lnTo>
                <a:cubicBezTo>
                  <a:pt x="20721" y="4799"/>
                  <a:pt x="21600" y="3725"/>
                  <a:pt x="21600" y="2399"/>
                </a:cubicBezTo>
                <a:cubicBezTo>
                  <a:pt x="21600" y="1074"/>
                  <a:pt x="20721" y="0"/>
                  <a:pt x="19636" y="0"/>
                </a:cubicBezTo>
                <a:lnTo>
                  <a:pt x="1964" y="0"/>
                </a:lnTo>
                <a:cubicBezTo>
                  <a:pt x="879" y="0"/>
                  <a:pt x="0" y="1074"/>
                  <a:pt x="0" y="2399"/>
                </a:cubicBezTo>
                <a:cubicBezTo>
                  <a:pt x="0" y="3725"/>
                  <a:pt x="879" y="4799"/>
                  <a:pt x="1964" y="4799"/>
                </a:cubicBezTo>
                <a:moveTo>
                  <a:pt x="19636" y="12000"/>
                </a:moveTo>
                <a:lnTo>
                  <a:pt x="1964" y="12000"/>
                </a:lnTo>
                <a:cubicBezTo>
                  <a:pt x="1422" y="12000"/>
                  <a:pt x="982" y="11463"/>
                  <a:pt x="982" y="10800"/>
                </a:cubicBezTo>
                <a:cubicBezTo>
                  <a:pt x="982" y="10137"/>
                  <a:pt x="1422" y="9600"/>
                  <a:pt x="1964" y="9600"/>
                </a:cubicBezTo>
                <a:lnTo>
                  <a:pt x="19636" y="9600"/>
                </a:lnTo>
                <a:cubicBezTo>
                  <a:pt x="20178" y="9600"/>
                  <a:pt x="20618" y="10137"/>
                  <a:pt x="20618" y="10800"/>
                </a:cubicBezTo>
                <a:cubicBezTo>
                  <a:pt x="20618" y="11463"/>
                  <a:pt x="20178" y="12000"/>
                  <a:pt x="19636" y="12000"/>
                </a:cubicBezTo>
                <a:moveTo>
                  <a:pt x="19636" y="8400"/>
                </a:moveTo>
                <a:lnTo>
                  <a:pt x="1964" y="8400"/>
                </a:lnTo>
                <a:cubicBezTo>
                  <a:pt x="879" y="8400"/>
                  <a:pt x="0" y="9474"/>
                  <a:pt x="0" y="10800"/>
                </a:cubicBezTo>
                <a:cubicBezTo>
                  <a:pt x="0" y="12125"/>
                  <a:pt x="879" y="13200"/>
                  <a:pt x="1964" y="13200"/>
                </a:cubicBezTo>
                <a:lnTo>
                  <a:pt x="19636" y="13200"/>
                </a:lnTo>
                <a:cubicBezTo>
                  <a:pt x="20721" y="13200"/>
                  <a:pt x="21600" y="12125"/>
                  <a:pt x="21600" y="10800"/>
                </a:cubicBezTo>
                <a:cubicBezTo>
                  <a:pt x="21600" y="9474"/>
                  <a:pt x="20721" y="8400"/>
                  <a:pt x="19636" y="84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90" name="Shape 2608">
            <a:extLst>
              <a:ext uri="{FF2B5EF4-FFF2-40B4-BE49-F238E27FC236}">
                <a16:creationId xmlns:a16="http://schemas.microsoft.com/office/drawing/2014/main" id="{93EA31E4-8AE3-6056-299E-8A82848FE58E}"/>
              </a:ext>
            </a:extLst>
          </p:cNvPr>
          <p:cNvSpPr/>
          <p:nvPr/>
        </p:nvSpPr>
        <p:spPr>
          <a:xfrm>
            <a:off x="11777700" y="3567928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4" y="3600"/>
                </a:moveTo>
                <a:cubicBezTo>
                  <a:pt x="1422" y="3600"/>
                  <a:pt x="982" y="3063"/>
                  <a:pt x="982" y="2400"/>
                </a:cubicBezTo>
                <a:cubicBezTo>
                  <a:pt x="982" y="1738"/>
                  <a:pt x="1422" y="1200"/>
                  <a:pt x="1964" y="1200"/>
                </a:cubicBezTo>
                <a:cubicBezTo>
                  <a:pt x="2506" y="1200"/>
                  <a:pt x="2945" y="1738"/>
                  <a:pt x="2945" y="2400"/>
                </a:cubicBezTo>
                <a:cubicBezTo>
                  <a:pt x="2945" y="3063"/>
                  <a:pt x="2506" y="3600"/>
                  <a:pt x="1964" y="3600"/>
                </a:cubicBezTo>
                <a:moveTo>
                  <a:pt x="1964" y="0"/>
                </a:moveTo>
                <a:cubicBezTo>
                  <a:pt x="879" y="0"/>
                  <a:pt x="0" y="1075"/>
                  <a:pt x="0" y="2400"/>
                </a:cubicBezTo>
                <a:cubicBezTo>
                  <a:pt x="0" y="3726"/>
                  <a:pt x="879" y="4800"/>
                  <a:pt x="1964" y="4800"/>
                </a:cubicBezTo>
                <a:cubicBezTo>
                  <a:pt x="3048" y="4800"/>
                  <a:pt x="3927" y="3726"/>
                  <a:pt x="3927" y="2400"/>
                </a:cubicBezTo>
                <a:cubicBezTo>
                  <a:pt x="3927" y="1075"/>
                  <a:pt x="3048" y="0"/>
                  <a:pt x="1964" y="0"/>
                </a:cubicBezTo>
                <a:moveTo>
                  <a:pt x="1964" y="12000"/>
                </a:moveTo>
                <a:cubicBezTo>
                  <a:pt x="1422" y="12000"/>
                  <a:pt x="982" y="11463"/>
                  <a:pt x="982" y="10800"/>
                </a:cubicBezTo>
                <a:cubicBezTo>
                  <a:pt x="982" y="10138"/>
                  <a:pt x="1422" y="9600"/>
                  <a:pt x="1964" y="9600"/>
                </a:cubicBezTo>
                <a:cubicBezTo>
                  <a:pt x="2506" y="9600"/>
                  <a:pt x="2945" y="10138"/>
                  <a:pt x="2945" y="10800"/>
                </a:cubicBezTo>
                <a:cubicBezTo>
                  <a:pt x="2945" y="11463"/>
                  <a:pt x="2506" y="12000"/>
                  <a:pt x="1964" y="12000"/>
                </a:cubicBezTo>
                <a:moveTo>
                  <a:pt x="1964" y="8401"/>
                </a:moveTo>
                <a:cubicBezTo>
                  <a:pt x="879" y="8401"/>
                  <a:pt x="0" y="9475"/>
                  <a:pt x="0" y="10800"/>
                </a:cubicBezTo>
                <a:cubicBezTo>
                  <a:pt x="0" y="12126"/>
                  <a:pt x="879" y="13200"/>
                  <a:pt x="1964" y="13200"/>
                </a:cubicBezTo>
                <a:cubicBezTo>
                  <a:pt x="3048" y="13200"/>
                  <a:pt x="3927" y="12126"/>
                  <a:pt x="3927" y="10800"/>
                </a:cubicBezTo>
                <a:cubicBezTo>
                  <a:pt x="3927" y="9475"/>
                  <a:pt x="3048" y="8401"/>
                  <a:pt x="1964" y="8401"/>
                </a:cubicBezTo>
                <a:moveTo>
                  <a:pt x="19636" y="12000"/>
                </a:moveTo>
                <a:lnTo>
                  <a:pt x="7855" y="12000"/>
                </a:lnTo>
                <a:cubicBezTo>
                  <a:pt x="7313" y="12000"/>
                  <a:pt x="6873" y="11463"/>
                  <a:pt x="6873" y="10801"/>
                </a:cubicBezTo>
                <a:cubicBezTo>
                  <a:pt x="6873" y="10138"/>
                  <a:pt x="7313" y="9600"/>
                  <a:pt x="7855" y="9600"/>
                </a:cubicBezTo>
                <a:lnTo>
                  <a:pt x="19636" y="9600"/>
                </a:lnTo>
                <a:cubicBezTo>
                  <a:pt x="20178" y="9600"/>
                  <a:pt x="20618" y="10138"/>
                  <a:pt x="20618" y="10801"/>
                </a:cubicBezTo>
                <a:cubicBezTo>
                  <a:pt x="20618" y="11463"/>
                  <a:pt x="20178" y="12000"/>
                  <a:pt x="19636" y="12000"/>
                </a:cubicBezTo>
                <a:moveTo>
                  <a:pt x="19636" y="8401"/>
                </a:moveTo>
                <a:lnTo>
                  <a:pt x="7855" y="8401"/>
                </a:lnTo>
                <a:cubicBezTo>
                  <a:pt x="6770" y="8401"/>
                  <a:pt x="5891" y="9475"/>
                  <a:pt x="5891" y="10801"/>
                </a:cubicBezTo>
                <a:cubicBezTo>
                  <a:pt x="5891" y="12126"/>
                  <a:pt x="6770" y="13200"/>
                  <a:pt x="7855" y="13200"/>
                </a:cubicBezTo>
                <a:lnTo>
                  <a:pt x="19636" y="13200"/>
                </a:lnTo>
                <a:cubicBezTo>
                  <a:pt x="20721" y="13200"/>
                  <a:pt x="21600" y="12126"/>
                  <a:pt x="21600" y="10801"/>
                </a:cubicBezTo>
                <a:cubicBezTo>
                  <a:pt x="21600" y="9475"/>
                  <a:pt x="20721" y="8401"/>
                  <a:pt x="19636" y="8401"/>
                </a:cubicBezTo>
                <a:moveTo>
                  <a:pt x="19636" y="20400"/>
                </a:moveTo>
                <a:lnTo>
                  <a:pt x="7855" y="20400"/>
                </a:lnTo>
                <a:cubicBezTo>
                  <a:pt x="7313" y="20400"/>
                  <a:pt x="6873" y="19862"/>
                  <a:pt x="6873" y="19200"/>
                </a:cubicBezTo>
                <a:cubicBezTo>
                  <a:pt x="6873" y="18538"/>
                  <a:pt x="7313" y="18000"/>
                  <a:pt x="7855" y="18000"/>
                </a:cubicBezTo>
                <a:lnTo>
                  <a:pt x="19636" y="18000"/>
                </a:lnTo>
                <a:cubicBezTo>
                  <a:pt x="20178" y="18000"/>
                  <a:pt x="20618" y="18538"/>
                  <a:pt x="20618" y="19200"/>
                </a:cubicBezTo>
                <a:cubicBezTo>
                  <a:pt x="20618" y="19862"/>
                  <a:pt x="20178" y="20400"/>
                  <a:pt x="19636" y="20400"/>
                </a:cubicBezTo>
                <a:moveTo>
                  <a:pt x="19636" y="16800"/>
                </a:moveTo>
                <a:lnTo>
                  <a:pt x="7855" y="16800"/>
                </a:lnTo>
                <a:cubicBezTo>
                  <a:pt x="6770" y="16800"/>
                  <a:pt x="5891" y="17875"/>
                  <a:pt x="5891" y="19200"/>
                </a:cubicBezTo>
                <a:cubicBezTo>
                  <a:pt x="5891" y="20526"/>
                  <a:pt x="6770" y="21600"/>
                  <a:pt x="7855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7875"/>
                  <a:pt x="20721" y="16800"/>
                  <a:pt x="19636" y="16800"/>
                </a:cubicBezTo>
                <a:moveTo>
                  <a:pt x="7855" y="1201"/>
                </a:moveTo>
                <a:lnTo>
                  <a:pt x="19636" y="1201"/>
                </a:lnTo>
                <a:cubicBezTo>
                  <a:pt x="20178" y="1201"/>
                  <a:pt x="20618" y="1738"/>
                  <a:pt x="20618" y="2400"/>
                </a:cubicBezTo>
                <a:cubicBezTo>
                  <a:pt x="20618" y="3063"/>
                  <a:pt x="20178" y="3600"/>
                  <a:pt x="19636" y="3600"/>
                </a:cubicBezTo>
                <a:lnTo>
                  <a:pt x="7855" y="3600"/>
                </a:lnTo>
                <a:cubicBezTo>
                  <a:pt x="7313" y="3600"/>
                  <a:pt x="6873" y="3063"/>
                  <a:pt x="6873" y="2400"/>
                </a:cubicBezTo>
                <a:cubicBezTo>
                  <a:pt x="6873" y="1738"/>
                  <a:pt x="7313" y="1201"/>
                  <a:pt x="7855" y="1201"/>
                </a:cubicBezTo>
                <a:moveTo>
                  <a:pt x="7855" y="4800"/>
                </a:moveTo>
                <a:lnTo>
                  <a:pt x="19636" y="4800"/>
                </a:lnTo>
                <a:cubicBezTo>
                  <a:pt x="20721" y="4800"/>
                  <a:pt x="21600" y="3726"/>
                  <a:pt x="21600" y="2400"/>
                </a:cubicBezTo>
                <a:cubicBezTo>
                  <a:pt x="21600" y="1075"/>
                  <a:pt x="20721" y="1"/>
                  <a:pt x="19636" y="1"/>
                </a:cubicBezTo>
                <a:lnTo>
                  <a:pt x="7855" y="1"/>
                </a:lnTo>
                <a:cubicBezTo>
                  <a:pt x="6770" y="1"/>
                  <a:pt x="5891" y="1075"/>
                  <a:pt x="5891" y="2400"/>
                </a:cubicBezTo>
                <a:cubicBezTo>
                  <a:pt x="5891" y="3726"/>
                  <a:pt x="6770" y="4800"/>
                  <a:pt x="7855" y="4800"/>
                </a:cubicBezTo>
                <a:moveTo>
                  <a:pt x="1964" y="20400"/>
                </a:moveTo>
                <a:cubicBezTo>
                  <a:pt x="1422" y="20400"/>
                  <a:pt x="982" y="19862"/>
                  <a:pt x="982" y="19200"/>
                </a:cubicBezTo>
                <a:cubicBezTo>
                  <a:pt x="982" y="18538"/>
                  <a:pt x="1422" y="18000"/>
                  <a:pt x="1964" y="18000"/>
                </a:cubicBezTo>
                <a:cubicBezTo>
                  <a:pt x="2506" y="18000"/>
                  <a:pt x="2945" y="18538"/>
                  <a:pt x="2945" y="19200"/>
                </a:cubicBezTo>
                <a:cubicBezTo>
                  <a:pt x="2945" y="19862"/>
                  <a:pt x="2506" y="20400"/>
                  <a:pt x="1964" y="20400"/>
                </a:cubicBezTo>
                <a:moveTo>
                  <a:pt x="1964" y="16800"/>
                </a:moveTo>
                <a:cubicBezTo>
                  <a:pt x="879" y="16800"/>
                  <a:pt x="0" y="17875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cubicBezTo>
                  <a:pt x="3048" y="21600"/>
                  <a:pt x="3927" y="20526"/>
                  <a:pt x="3927" y="19200"/>
                </a:cubicBezTo>
                <a:cubicBezTo>
                  <a:pt x="3927" y="17875"/>
                  <a:pt x="3048" y="16800"/>
                  <a:pt x="1964" y="168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191" name="Shape 2609">
            <a:extLst>
              <a:ext uri="{FF2B5EF4-FFF2-40B4-BE49-F238E27FC236}">
                <a16:creationId xmlns:a16="http://schemas.microsoft.com/office/drawing/2014/main" id="{3083BFA8-B855-CEF7-D742-1ABC00E641A8}"/>
              </a:ext>
            </a:extLst>
          </p:cNvPr>
          <p:cNvSpPr/>
          <p:nvPr/>
        </p:nvSpPr>
        <p:spPr>
          <a:xfrm>
            <a:off x="12577800" y="3567928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3200"/>
                </a:moveTo>
                <a:lnTo>
                  <a:pt x="5400" y="13200"/>
                </a:lnTo>
                <a:cubicBezTo>
                  <a:pt x="5129" y="13200"/>
                  <a:pt x="4909" y="13469"/>
                  <a:pt x="4909" y="13800"/>
                </a:cubicBezTo>
                <a:cubicBezTo>
                  <a:pt x="4909" y="14132"/>
                  <a:pt x="5129" y="14400"/>
                  <a:pt x="5400" y="14400"/>
                </a:cubicBezTo>
                <a:lnTo>
                  <a:pt x="21109" y="14400"/>
                </a:lnTo>
                <a:cubicBezTo>
                  <a:pt x="21380" y="14400"/>
                  <a:pt x="21600" y="14132"/>
                  <a:pt x="21600" y="13800"/>
                </a:cubicBezTo>
                <a:cubicBezTo>
                  <a:pt x="21600" y="13469"/>
                  <a:pt x="21380" y="13200"/>
                  <a:pt x="21109" y="13200"/>
                </a:cubicBezTo>
                <a:moveTo>
                  <a:pt x="21109" y="7200"/>
                </a:moveTo>
                <a:lnTo>
                  <a:pt x="5400" y="7200"/>
                </a:lnTo>
                <a:cubicBezTo>
                  <a:pt x="5129" y="7200"/>
                  <a:pt x="4909" y="7469"/>
                  <a:pt x="4909" y="7800"/>
                </a:cubicBezTo>
                <a:cubicBezTo>
                  <a:pt x="4909" y="8132"/>
                  <a:pt x="5129" y="8401"/>
                  <a:pt x="5400" y="8401"/>
                </a:cubicBezTo>
                <a:lnTo>
                  <a:pt x="21109" y="8401"/>
                </a:lnTo>
                <a:cubicBezTo>
                  <a:pt x="21380" y="8401"/>
                  <a:pt x="21600" y="8132"/>
                  <a:pt x="21600" y="7800"/>
                </a:cubicBezTo>
                <a:cubicBezTo>
                  <a:pt x="21600" y="7469"/>
                  <a:pt x="21380" y="7200"/>
                  <a:pt x="21109" y="7200"/>
                </a:cubicBezTo>
                <a:moveTo>
                  <a:pt x="1473" y="0"/>
                </a:moveTo>
                <a:cubicBezTo>
                  <a:pt x="659" y="0"/>
                  <a:pt x="0" y="807"/>
                  <a:pt x="0" y="1800"/>
                </a:cubicBezTo>
                <a:cubicBezTo>
                  <a:pt x="0" y="2794"/>
                  <a:pt x="659" y="3600"/>
                  <a:pt x="1473" y="3600"/>
                </a:cubicBezTo>
                <a:cubicBezTo>
                  <a:pt x="2286" y="3600"/>
                  <a:pt x="2945" y="2794"/>
                  <a:pt x="2945" y="1800"/>
                </a:cubicBezTo>
                <a:cubicBezTo>
                  <a:pt x="2945" y="807"/>
                  <a:pt x="2286" y="0"/>
                  <a:pt x="1473" y="0"/>
                </a:cubicBezTo>
                <a:moveTo>
                  <a:pt x="21109" y="19200"/>
                </a:moveTo>
                <a:lnTo>
                  <a:pt x="5400" y="19200"/>
                </a:lnTo>
                <a:cubicBezTo>
                  <a:pt x="5129" y="19200"/>
                  <a:pt x="4909" y="19469"/>
                  <a:pt x="4909" y="19800"/>
                </a:cubicBezTo>
                <a:cubicBezTo>
                  <a:pt x="4909" y="20132"/>
                  <a:pt x="5129" y="20400"/>
                  <a:pt x="5400" y="20400"/>
                </a:cubicBezTo>
                <a:lnTo>
                  <a:pt x="21109" y="20400"/>
                </a:lnTo>
                <a:cubicBezTo>
                  <a:pt x="21380" y="20400"/>
                  <a:pt x="21600" y="20132"/>
                  <a:pt x="21600" y="19800"/>
                </a:cubicBezTo>
                <a:cubicBezTo>
                  <a:pt x="21600" y="19469"/>
                  <a:pt x="21380" y="19200"/>
                  <a:pt x="21109" y="19200"/>
                </a:cubicBezTo>
                <a:moveTo>
                  <a:pt x="5400" y="2400"/>
                </a:moveTo>
                <a:lnTo>
                  <a:pt x="21109" y="2400"/>
                </a:lnTo>
                <a:cubicBezTo>
                  <a:pt x="21380" y="2400"/>
                  <a:pt x="21600" y="2132"/>
                  <a:pt x="21600" y="1800"/>
                </a:cubicBezTo>
                <a:cubicBezTo>
                  <a:pt x="21600" y="1469"/>
                  <a:pt x="21380" y="1200"/>
                  <a:pt x="21109" y="1200"/>
                </a:cubicBezTo>
                <a:lnTo>
                  <a:pt x="5400" y="1200"/>
                </a:lnTo>
                <a:cubicBezTo>
                  <a:pt x="5129" y="1200"/>
                  <a:pt x="4909" y="1469"/>
                  <a:pt x="4909" y="1800"/>
                </a:cubicBezTo>
                <a:cubicBezTo>
                  <a:pt x="4909" y="2132"/>
                  <a:pt x="5129" y="2400"/>
                  <a:pt x="5400" y="2400"/>
                </a:cubicBezTo>
                <a:moveTo>
                  <a:pt x="1473" y="18000"/>
                </a:moveTo>
                <a:cubicBezTo>
                  <a:pt x="659" y="18000"/>
                  <a:pt x="0" y="18806"/>
                  <a:pt x="0" y="19800"/>
                </a:cubicBezTo>
                <a:cubicBezTo>
                  <a:pt x="0" y="20794"/>
                  <a:pt x="659" y="21600"/>
                  <a:pt x="1473" y="21600"/>
                </a:cubicBezTo>
                <a:cubicBezTo>
                  <a:pt x="2286" y="21600"/>
                  <a:pt x="2945" y="20794"/>
                  <a:pt x="2945" y="19800"/>
                </a:cubicBezTo>
                <a:cubicBezTo>
                  <a:pt x="2945" y="18806"/>
                  <a:pt x="2286" y="18000"/>
                  <a:pt x="1473" y="18000"/>
                </a:cubicBezTo>
                <a:moveTo>
                  <a:pt x="1473" y="6000"/>
                </a:moveTo>
                <a:cubicBezTo>
                  <a:pt x="659" y="6000"/>
                  <a:pt x="0" y="6807"/>
                  <a:pt x="0" y="7800"/>
                </a:cubicBezTo>
                <a:cubicBezTo>
                  <a:pt x="0" y="8794"/>
                  <a:pt x="659" y="9600"/>
                  <a:pt x="1473" y="9600"/>
                </a:cubicBezTo>
                <a:cubicBezTo>
                  <a:pt x="2286" y="9600"/>
                  <a:pt x="2945" y="8794"/>
                  <a:pt x="2945" y="7800"/>
                </a:cubicBezTo>
                <a:cubicBezTo>
                  <a:pt x="2945" y="6807"/>
                  <a:pt x="2286" y="6000"/>
                  <a:pt x="1473" y="6000"/>
                </a:cubicBezTo>
                <a:moveTo>
                  <a:pt x="1473" y="12000"/>
                </a:moveTo>
                <a:cubicBezTo>
                  <a:pt x="659" y="12000"/>
                  <a:pt x="0" y="12807"/>
                  <a:pt x="0" y="13800"/>
                </a:cubicBezTo>
                <a:cubicBezTo>
                  <a:pt x="0" y="14794"/>
                  <a:pt x="659" y="15600"/>
                  <a:pt x="1473" y="15600"/>
                </a:cubicBezTo>
                <a:cubicBezTo>
                  <a:pt x="2286" y="15600"/>
                  <a:pt x="2945" y="14794"/>
                  <a:pt x="2945" y="13800"/>
                </a:cubicBezTo>
                <a:cubicBezTo>
                  <a:pt x="2945" y="12807"/>
                  <a:pt x="2286" y="12000"/>
                  <a:pt x="1473" y="120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20" name="Shape 2610">
            <a:extLst>
              <a:ext uri="{FF2B5EF4-FFF2-40B4-BE49-F238E27FC236}">
                <a16:creationId xmlns:a16="http://schemas.microsoft.com/office/drawing/2014/main" id="{D0AB0355-9496-4D54-157F-0FE052F31052}"/>
              </a:ext>
            </a:extLst>
          </p:cNvPr>
          <p:cNvSpPr/>
          <p:nvPr/>
        </p:nvSpPr>
        <p:spPr>
          <a:xfrm>
            <a:off x="13377901" y="3567928"/>
            <a:ext cx="419100" cy="3428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6000"/>
                </a:moveTo>
                <a:lnTo>
                  <a:pt x="982" y="6000"/>
                </a:lnTo>
                <a:lnTo>
                  <a:pt x="982" y="2399"/>
                </a:lnTo>
                <a:cubicBezTo>
                  <a:pt x="982" y="1737"/>
                  <a:pt x="1422" y="1200"/>
                  <a:pt x="1964" y="1200"/>
                </a:cubicBezTo>
                <a:lnTo>
                  <a:pt x="6873" y="1200"/>
                </a:lnTo>
                <a:cubicBezTo>
                  <a:pt x="8345" y="1200"/>
                  <a:pt x="8345" y="3600"/>
                  <a:pt x="10800" y="3600"/>
                </a:cubicBezTo>
                <a:lnTo>
                  <a:pt x="19636" y="3600"/>
                </a:lnTo>
                <a:cubicBezTo>
                  <a:pt x="20178" y="3600"/>
                  <a:pt x="20618" y="4137"/>
                  <a:pt x="20618" y="4800"/>
                </a:cubicBezTo>
                <a:cubicBezTo>
                  <a:pt x="20618" y="4800"/>
                  <a:pt x="20618" y="6000"/>
                  <a:pt x="20618" y="6000"/>
                </a:cubicBezTo>
                <a:close/>
                <a:moveTo>
                  <a:pt x="20618" y="19200"/>
                </a:moveTo>
                <a:cubicBezTo>
                  <a:pt x="20618" y="19863"/>
                  <a:pt x="20178" y="20400"/>
                  <a:pt x="19636" y="20400"/>
                </a:cubicBezTo>
                <a:lnTo>
                  <a:pt x="1964" y="20400"/>
                </a:lnTo>
                <a:cubicBezTo>
                  <a:pt x="1422" y="20400"/>
                  <a:pt x="982" y="19863"/>
                  <a:pt x="982" y="19200"/>
                </a:cubicBezTo>
                <a:lnTo>
                  <a:pt x="982" y="7200"/>
                </a:lnTo>
                <a:lnTo>
                  <a:pt x="20618" y="7200"/>
                </a:lnTo>
                <a:cubicBezTo>
                  <a:pt x="20618" y="7200"/>
                  <a:pt x="20618" y="19200"/>
                  <a:pt x="20618" y="19200"/>
                </a:cubicBezTo>
                <a:close/>
                <a:moveTo>
                  <a:pt x="19636" y="2399"/>
                </a:moveTo>
                <a:lnTo>
                  <a:pt x="10800" y="2399"/>
                </a:lnTo>
                <a:cubicBezTo>
                  <a:pt x="8836" y="2399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1074"/>
                  <a:pt x="0" y="2399"/>
                </a:cubicBezTo>
                <a:lnTo>
                  <a:pt x="0" y="19200"/>
                </a:ln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lnTo>
                  <a:pt x="21600" y="4800"/>
                </a:lnTo>
                <a:cubicBezTo>
                  <a:pt x="21600" y="3474"/>
                  <a:pt x="20721" y="2399"/>
                  <a:pt x="19636" y="239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24" name="Shape 2614">
            <a:extLst>
              <a:ext uri="{FF2B5EF4-FFF2-40B4-BE49-F238E27FC236}">
                <a16:creationId xmlns:a16="http://schemas.microsoft.com/office/drawing/2014/main" id="{25B153EA-0D50-6DBF-9C3F-6009DB743BA5}"/>
              </a:ext>
            </a:extLst>
          </p:cNvPr>
          <p:cNvSpPr/>
          <p:nvPr/>
        </p:nvSpPr>
        <p:spPr>
          <a:xfrm>
            <a:off x="17154525" y="35298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25" name="Shape 2615">
            <a:extLst>
              <a:ext uri="{FF2B5EF4-FFF2-40B4-BE49-F238E27FC236}">
                <a16:creationId xmlns:a16="http://schemas.microsoft.com/office/drawing/2014/main" id="{215E39EE-A564-5A56-18A3-E240F8D8E06D}"/>
              </a:ext>
            </a:extLst>
          </p:cNvPr>
          <p:cNvSpPr/>
          <p:nvPr/>
        </p:nvSpPr>
        <p:spPr>
          <a:xfrm>
            <a:off x="9377401" y="4329848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593" y="17878"/>
                </a:moveTo>
                <a:cubicBezTo>
                  <a:pt x="16514" y="16546"/>
                  <a:pt x="15177" y="15812"/>
                  <a:pt x="14084" y="15323"/>
                </a:cubicBezTo>
                <a:cubicBezTo>
                  <a:pt x="13842" y="15214"/>
                  <a:pt x="13687" y="15099"/>
                  <a:pt x="13598" y="14990"/>
                </a:cubicBezTo>
                <a:cubicBezTo>
                  <a:pt x="15238" y="14959"/>
                  <a:pt x="16521" y="14237"/>
                  <a:pt x="16581" y="14203"/>
                </a:cubicBezTo>
                <a:cubicBezTo>
                  <a:pt x="16751" y="14106"/>
                  <a:pt x="16846" y="13918"/>
                  <a:pt x="16826" y="13724"/>
                </a:cubicBezTo>
                <a:cubicBezTo>
                  <a:pt x="16807" y="13546"/>
                  <a:pt x="16693" y="13394"/>
                  <a:pt x="16530" y="13325"/>
                </a:cubicBezTo>
                <a:cubicBezTo>
                  <a:pt x="16461" y="13275"/>
                  <a:pt x="15663" y="12629"/>
                  <a:pt x="15663" y="9051"/>
                </a:cubicBezTo>
                <a:cubicBezTo>
                  <a:pt x="15663" y="5000"/>
                  <a:pt x="14115" y="2945"/>
                  <a:pt x="11061" y="2945"/>
                </a:cubicBezTo>
                <a:cubicBezTo>
                  <a:pt x="8481" y="2945"/>
                  <a:pt x="5845" y="3642"/>
                  <a:pt x="5845" y="8806"/>
                </a:cubicBezTo>
                <a:cubicBezTo>
                  <a:pt x="5845" y="12555"/>
                  <a:pt x="5219" y="13278"/>
                  <a:pt x="5122" y="13367"/>
                </a:cubicBezTo>
                <a:cubicBezTo>
                  <a:pt x="4957" y="13416"/>
                  <a:pt x="4826" y="13551"/>
                  <a:pt x="4784" y="13723"/>
                </a:cubicBezTo>
                <a:cubicBezTo>
                  <a:pt x="4734" y="13935"/>
                  <a:pt x="4828" y="14153"/>
                  <a:pt x="5015" y="14262"/>
                </a:cubicBezTo>
                <a:cubicBezTo>
                  <a:pt x="6396" y="15064"/>
                  <a:pt x="7482" y="15136"/>
                  <a:pt x="8065" y="15091"/>
                </a:cubicBezTo>
                <a:cubicBezTo>
                  <a:pt x="7994" y="15151"/>
                  <a:pt x="7850" y="15241"/>
                  <a:pt x="7564" y="15335"/>
                </a:cubicBezTo>
                <a:cubicBezTo>
                  <a:pt x="6211" y="15776"/>
                  <a:pt x="4766" y="16807"/>
                  <a:pt x="3958" y="17834"/>
                </a:cubicBezTo>
                <a:cubicBezTo>
                  <a:pt x="2125" y="16050"/>
                  <a:pt x="982" y="13560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2" y="982"/>
                  <a:pt x="20618" y="5377"/>
                  <a:pt x="20618" y="10800"/>
                </a:cubicBezTo>
                <a:cubicBezTo>
                  <a:pt x="20618" y="13584"/>
                  <a:pt x="19454" y="16092"/>
                  <a:pt x="17593" y="17878"/>
                </a:cubicBezTo>
                <a:moveTo>
                  <a:pt x="10800" y="20618"/>
                </a:moveTo>
                <a:cubicBezTo>
                  <a:pt x="8489" y="20618"/>
                  <a:pt x="6370" y="19815"/>
                  <a:pt x="4693" y="18480"/>
                </a:cubicBezTo>
                <a:cubicBezTo>
                  <a:pt x="5360" y="17604"/>
                  <a:pt x="6693" y="16652"/>
                  <a:pt x="7869" y="16268"/>
                </a:cubicBezTo>
                <a:cubicBezTo>
                  <a:pt x="8578" y="16037"/>
                  <a:pt x="8988" y="15688"/>
                  <a:pt x="9087" y="15232"/>
                </a:cubicBezTo>
                <a:cubicBezTo>
                  <a:pt x="9214" y="14656"/>
                  <a:pt x="8775" y="14230"/>
                  <a:pt x="8725" y="14183"/>
                </a:cubicBezTo>
                <a:cubicBezTo>
                  <a:pt x="8597" y="14065"/>
                  <a:pt x="8412" y="14025"/>
                  <a:pt x="8246" y="14075"/>
                </a:cubicBezTo>
                <a:cubicBezTo>
                  <a:pt x="8208" y="14086"/>
                  <a:pt x="7406" y="14309"/>
                  <a:pt x="6089" y="13714"/>
                </a:cubicBezTo>
                <a:cubicBezTo>
                  <a:pt x="6486" y="13026"/>
                  <a:pt x="6826" y="11618"/>
                  <a:pt x="6826" y="8806"/>
                </a:cubicBezTo>
                <a:cubicBezTo>
                  <a:pt x="6826" y="4301"/>
                  <a:pt x="8829" y="3928"/>
                  <a:pt x="11061" y="3928"/>
                </a:cubicBezTo>
                <a:cubicBezTo>
                  <a:pt x="12615" y="3928"/>
                  <a:pt x="14681" y="4458"/>
                  <a:pt x="14681" y="9051"/>
                </a:cubicBezTo>
                <a:cubicBezTo>
                  <a:pt x="14681" y="11662"/>
                  <a:pt x="15092" y="12966"/>
                  <a:pt x="15499" y="13617"/>
                </a:cubicBezTo>
                <a:cubicBezTo>
                  <a:pt x="14943" y="13829"/>
                  <a:pt x="14058" y="14076"/>
                  <a:pt x="13097" y="13993"/>
                </a:cubicBezTo>
                <a:cubicBezTo>
                  <a:pt x="12883" y="13971"/>
                  <a:pt x="12690" y="14092"/>
                  <a:pt x="12605" y="14285"/>
                </a:cubicBezTo>
                <a:cubicBezTo>
                  <a:pt x="12420" y="14704"/>
                  <a:pt x="12408" y="15649"/>
                  <a:pt x="13683" y="16219"/>
                </a:cubicBezTo>
                <a:cubicBezTo>
                  <a:pt x="14677" y="16664"/>
                  <a:pt x="15893" y="17331"/>
                  <a:pt x="16850" y="18522"/>
                </a:cubicBezTo>
                <a:cubicBezTo>
                  <a:pt x="15182" y="19831"/>
                  <a:pt x="13085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26" name="Shape 2616">
            <a:extLst>
              <a:ext uri="{FF2B5EF4-FFF2-40B4-BE49-F238E27FC236}">
                <a16:creationId xmlns:a16="http://schemas.microsoft.com/office/drawing/2014/main" id="{F8F60E39-D4A0-D529-FE3D-9F2E78E85C69}"/>
              </a:ext>
            </a:extLst>
          </p:cNvPr>
          <p:cNvSpPr/>
          <p:nvPr/>
        </p:nvSpPr>
        <p:spPr>
          <a:xfrm>
            <a:off x="10177500" y="4348895"/>
            <a:ext cx="419100" cy="381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16" y="20520"/>
                </a:moveTo>
                <a:cubicBezTo>
                  <a:pt x="1258" y="18675"/>
                  <a:pt x="2752" y="17923"/>
                  <a:pt x="4191" y="17361"/>
                </a:cubicBezTo>
                <a:cubicBezTo>
                  <a:pt x="5156" y="17087"/>
                  <a:pt x="6884" y="15971"/>
                  <a:pt x="6884" y="13567"/>
                </a:cubicBezTo>
                <a:cubicBezTo>
                  <a:pt x="6884" y="11510"/>
                  <a:pt x="6113" y="10507"/>
                  <a:pt x="5698" y="9969"/>
                </a:cubicBezTo>
                <a:cubicBezTo>
                  <a:pt x="5646" y="9902"/>
                  <a:pt x="5599" y="9842"/>
                  <a:pt x="5562" y="9786"/>
                </a:cubicBezTo>
                <a:cubicBezTo>
                  <a:pt x="5550" y="9769"/>
                  <a:pt x="5538" y="9752"/>
                  <a:pt x="5526" y="9735"/>
                </a:cubicBezTo>
                <a:cubicBezTo>
                  <a:pt x="5491" y="9662"/>
                  <a:pt x="5297" y="9177"/>
                  <a:pt x="5553" y="8011"/>
                </a:cubicBezTo>
                <a:cubicBezTo>
                  <a:pt x="5604" y="7777"/>
                  <a:pt x="5583" y="7531"/>
                  <a:pt x="5493" y="7312"/>
                </a:cubicBezTo>
                <a:cubicBezTo>
                  <a:pt x="5249" y="6721"/>
                  <a:pt x="4603" y="5151"/>
                  <a:pt x="5035" y="3988"/>
                </a:cubicBezTo>
                <a:cubicBezTo>
                  <a:pt x="5619" y="2411"/>
                  <a:pt x="6140" y="2099"/>
                  <a:pt x="7085" y="1642"/>
                </a:cubicBezTo>
                <a:cubicBezTo>
                  <a:pt x="7132" y="1619"/>
                  <a:pt x="7177" y="1592"/>
                  <a:pt x="7220" y="1562"/>
                </a:cubicBezTo>
                <a:cubicBezTo>
                  <a:pt x="7458" y="1393"/>
                  <a:pt x="8233" y="1080"/>
                  <a:pt x="9029" y="1080"/>
                </a:cubicBezTo>
                <a:cubicBezTo>
                  <a:pt x="9467" y="1080"/>
                  <a:pt x="9840" y="1172"/>
                  <a:pt x="10137" y="1353"/>
                </a:cubicBezTo>
                <a:cubicBezTo>
                  <a:pt x="10491" y="1569"/>
                  <a:pt x="10825" y="1968"/>
                  <a:pt x="11308" y="3213"/>
                </a:cubicBezTo>
                <a:cubicBezTo>
                  <a:pt x="11991" y="4974"/>
                  <a:pt x="11820" y="6477"/>
                  <a:pt x="11347" y="7186"/>
                </a:cubicBezTo>
                <a:cubicBezTo>
                  <a:pt x="11175" y="7442"/>
                  <a:pt x="11116" y="7769"/>
                  <a:pt x="11184" y="8078"/>
                </a:cubicBezTo>
                <a:cubicBezTo>
                  <a:pt x="11422" y="9164"/>
                  <a:pt x="11247" y="9602"/>
                  <a:pt x="11210" y="9679"/>
                </a:cubicBezTo>
                <a:cubicBezTo>
                  <a:pt x="11181" y="9712"/>
                  <a:pt x="11153" y="9748"/>
                  <a:pt x="11129" y="9786"/>
                </a:cubicBezTo>
                <a:cubicBezTo>
                  <a:pt x="11091" y="9842"/>
                  <a:pt x="11044" y="9902"/>
                  <a:pt x="10992" y="9969"/>
                </a:cubicBezTo>
                <a:cubicBezTo>
                  <a:pt x="10578" y="10507"/>
                  <a:pt x="9806" y="11510"/>
                  <a:pt x="9806" y="13567"/>
                </a:cubicBezTo>
                <a:cubicBezTo>
                  <a:pt x="9806" y="15972"/>
                  <a:pt x="11535" y="17087"/>
                  <a:pt x="12500" y="17361"/>
                </a:cubicBezTo>
                <a:cubicBezTo>
                  <a:pt x="13925" y="17916"/>
                  <a:pt x="15432" y="18665"/>
                  <a:pt x="15675" y="20520"/>
                </a:cubicBezTo>
                <a:cubicBezTo>
                  <a:pt x="15675" y="20520"/>
                  <a:pt x="1016" y="20520"/>
                  <a:pt x="1016" y="20520"/>
                </a:cubicBezTo>
                <a:close/>
                <a:moveTo>
                  <a:pt x="12782" y="16326"/>
                </a:moveTo>
                <a:cubicBezTo>
                  <a:pt x="12782" y="16326"/>
                  <a:pt x="10788" y="15813"/>
                  <a:pt x="10788" y="13567"/>
                </a:cubicBezTo>
                <a:cubicBezTo>
                  <a:pt x="10788" y="11595"/>
                  <a:pt x="11607" y="10900"/>
                  <a:pt x="11923" y="10420"/>
                </a:cubicBezTo>
                <a:cubicBezTo>
                  <a:pt x="11923" y="10420"/>
                  <a:pt x="12573" y="9806"/>
                  <a:pt x="12138" y="7825"/>
                </a:cubicBezTo>
                <a:cubicBezTo>
                  <a:pt x="12863" y="6740"/>
                  <a:pt x="12999" y="4821"/>
                  <a:pt x="12211" y="2789"/>
                </a:cubicBezTo>
                <a:cubicBezTo>
                  <a:pt x="11716" y="1514"/>
                  <a:pt x="11279" y="815"/>
                  <a:pt x="10613" y="409"/>
                </a:cubicBezTo>
                <a:cubicBezTo>
                  <a:pt x="10124" y="111"/>
                  <a:pt x="9569" y="0"/>
                  <a:pt x="9029" y="0"/>
                </a:cubicBezTo>
                <a:cubicBezTo>
                  <a:pt x="8023" y="0"/>
                  <a:pt x="7070" y="384"/>
                  <a:pt x="6690" y="653"/>
                </a:cubicBezTo>
                <a:cubicBezTo>
                  <a:pt x="5576" y="1192"/>
                  <a:pt x="4828" y="1688"/>
                  <a:pt x="4126" y="3579"/>
                </a:cubicBezTo>
                <a:cubicBezTo>
                  <a:pt x="3556" y="5114"/>
                  <a:pt x="4241" y="6891"/>
                  <a:pt x="4598" y="7757"/>
                </a:cubicBezTo>
                <a:cubicBezTo>
                  <a:pt x="4163" y="9739"/>
                  <a:pt x="4767" y="10420"/>
                  <a:pt x="4767" y="10420"/>
                </a:cubicBezTo>
                <a:cubicBezTo>
                  <a:pt x="5083" y="10900"/>
                  <a:pt x="5903" y="11595"/>
                  <a:pt x="5903" y="13567"/>
                </a:cubicBezTo>
                <a:cubicBezTo>
                  <a:pt x="5903" y="15813"/>
                  <a:pt x="3909" y="16326"/>
                  <a:pt x="3909" y="16326"/>
                </a:cubicBezTo>
                <a:cubicBezTo>
                  <a:pt x="2642" y="16817"/>
                  <a:pt x="0" y="17821"/>
                  <a:pt x="0" y="21060"/>
                </a:cubicBezTo>
                <a:cubicBezTo>
                  <a:pt x="0" y="21060"/>
                  <a:pt x="0" y="21600"/>
                  <a:pt x="491" y="21600"/>
                </a:cubicBezTo>
                <a:lnTo>
                  <a:pt x="16200" y="21600"/>
                </a:lnTo>
                <a:cubicBezTo>
                  <a:pt x="16691" y="21600"/>
                  <a:pt x="16691" y="21060"/>
                  <a:pt x="16691" y="21060"/>
                </a:cubicBezTo>
                <a:cubicBezTo>
                  <a:pt x="16691" y="17821"/>
                  <a:pt x="14048" y="16817"/>
                  <a:pt x="12782" y="16326"/>
                </a:cubicBezTo>
                <a:moveTo>
                  <a:pt x="18035" y="15774"/>
                </a:moveTo>
                <a:cubicBezTo>
                  <a:pt x="18035" y="15774"/>
                  <a:pt x="16217" y="15312"/>
                  <a:pt x="16217" y="13291"/>
                </a:cubicBezTo>
                <a:cubicBezTo>
                  <a:pt x="16217" y="11515"/>
                  <a:pt x="17087" y="10890"/>
                  <a:pt x="17376" y="10458"/>
                </a:cubicBezTo>
                <a:cubicBezTo>
                  <a:pt x="17376" y="10458"/>
                  <a:pt x="17968" y="9906"/>
                  <a:pt x="17572" y="8122"/>
                </a:cubicBezTo>
                <a:cubicBezTo>
                  <a:pt x="18232" y="7146"/>
                  <a:pt x="18387" y="5419"/>
                  <a:pt x="17669" y="3590"/>
                </a:cubicBezTo>
                <a:cubicBezTo>
                  <a:pt x="17218" y="2442"/>
                  <a:pt x="16666" y="1814"/>
                  <a:pt x="16059" y="1449"/>
                </a:cubicBezTo>
                <a:cubicBezTo>
                  <a:pt x="15612" y="1180"/>
                  <a:pt x="15107" y="1081"/>
                  <a:pt x="14614" y="1081"/>
                </a:cubicBezTo>
                <a:cubicBezTo>
                  <a:pt x="13880" y="1081"/>
                  <a:pt x="13182" y="1301"/>
                  <a:pt x="12753" y="1514"/>
                </a:cubicBezTo>
                <a:cubicBezTo>
                  <a:pt x="12878" y="1781"/>
                  <a:pt x="12997" y="2064"/>
                  <a:pt x="13115" y="2366"/>
                </a:cubicBezTo>
                <a:cubicBezTo>
                  <a:pt x="13131" y="2409"/>
                  <a:pt x="13143" y="2453"/>
                  <a:pt x="13159" y="2496"/>
                </a:cubicBezTo>
                <a:cubicBezTo>
                  <a:pt x="13436" y="2360"/>
                  <a:pt x="13994" y="2160"/>
                  <a:pt x="14614" y="2160"/>
                </a:cubicBezTo>
                <a:cubicBezTo>
                  <a:pt x="15001" y="2160"/>
                  <a:pt x="15328" y="2239"/>
                  <a:pt x="15588" y="2396"/>
                </a:cubicBezTo>
                <a:cubicBezTo>
                  <a:pt x="15893" y="2579"/>
                  <a:pt x="16347" y="2947"/>
                  <a:pt x="16767" y="4019"/>
                </a:cubicBezTo>
                <a:cubicBezTo>
                  <a:pt x="17366" y="5541"/>
                  <a:pt x="17207" y="6853"/>
                  <a:pt x="16784" y="7478"/>
                </a:cubicBezTo>
                <a:cubicBezTo>
                  <a:pt x="16610" y="7736"/>
                  <a:pt x="16549" y="8067"/>
                  <a:pt x="16618" y="8379"/>
                </a:cubicBezTo>
                <a:cubicBezTo>
                  <a:pt x="16817" y="9273"/>
                  <a:pt x="16689" y="9648"/>
                  <a:pt x="16656" y="9723"/>
                </a:cubicBezTo>
                <a:cubicBezTo>
                  <a:pt x="16631" y="9754"/>
                  <a:pt x="16607" y="9786"/>
                  <a:pt x="16584" y="9820"/>
                </a:cubicBezTo>
                <a:cubicBezTo>
                  <a:pt x="16565" y="9848"/>
                  <a:pt x="16497" y="9929"/>
                  <a:pt x="16447" y="9988"/>
                </a:cubicBezTo>
                <a:cubicBezTo>
                  <a:pt x="16023" y="10488"/>
                  <a:pt x="15236" y="11419"/>
                  <a:pt x="15236" y="13291"/>
                </a:cubicBezTo>
                <a:cubicBezTo>
                  <a:pt x="15236" y="15520"/>
                  <a:pt x="16851" y="16555"/>
                  <a:pt x="17757" y="16810"/>
                </a:cubicBezTo>
                <a:cubicBezTo>
                  <a:pt x="19050" y="17307"/>
                  <a:pt x="20311" y="17926"/>
                  <a:pt x="20570" y="19440"/>
                </a:cubicBezTo>
                <a:lnTo>
                  <a:pt x="17464" y="19440"/>
                </a:lnTo>
                <a:cubicBezTo>
                  <a:pt x="17553" y="19773"/>
                  <a:pt x="17615" y="20132"/>
                  <a:pt x="17645" y="20520"/>
                </a:cubicBezTo>
                <a:lnTo>
                  <a:pt x="21152" y="20520"/>
                </a:lnTo>
                <a:cubicBezTo>
                  <a:pt x="21600" y="20520"/>
                  <a:pt x="21600" y="20034"/>
                  <a:pt x="21600" y="20034"/>
                </a:cubicBezTo>
                <a:cubicBezTo>
                  <a:pt x="21600" y="17119"/>
                  <a:pt x="19191" y="16215"/>
                  <a:pt x="18035" y="1577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27" name="Shape 2617">
            <a:extLst>
              <a:ext uri="{FF2B5EF4-FFF2-40B4-BE49-F238E27FC236}">
                <a16:creationId xmlns:a16="http://schemas.microsoft.com/office/drawing/2014/main" id="{B6EA65F8-A5C9-6FDB-93FD-128F031991DA}"/>
              </a:ext>
            </a:extLst>
          </p:cNvPr>
          <p:cNvSpPr/>
          <p:nvPr/>
        </p:nvSpPr>
        <p:spPr>
          <a:xfrm>
            <a:off x="10977600" y="4367943"/>
            <a:ext cx="419100" cy="3429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28" name="Shape 2618">
            <a:extLst>
              <a:ext uri="{FF2B5EF4-FFF2-40B4-BE49-F238E27FC236}">
                <a16:creationId xmlns:a16="http://schemas.microsoft.com/office/drawing/2014/main" id="{323F1CBC-A386-5EC3-5E48-1BD81907AA2F}"/>
              </a:ext>
            </a:extLst>
          </p:cNvPr>
          <p:cNvSpPr/>
          <p:nvPr/>
        </p:nvSpPr>
        <p:spPr>
          <a:xfrm>
            <a:off x="11777699" y="4329848"/>
            <a:ext cx="419061" cy="4190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8" h="21600" extrusionOk="0">
                <a:moveTo>
                  <a:pt x="2560" y="18308"/>
                </a:moveTo>
                <a:cubicBezTo>
                  <a:pt x="2472" y="18397"/>
                  <a:pt x="2418" y="18520"/>
                  <a:pt x="2418" y="18655"/>
                </a:cubicBezTo>
                <a:cubicBezTo>
                  <a:pt x="2418" y="18926"/>
                  <a:pt x="2635" y="19146"/>
                  <a:pt x="2902" y="19146"/>
                </a:cubicBezTo>
                <a:cubicBezTo>
                  <a:pt x="3169" y="19146"/>
                  <a:pt x="3385" y="18926"/>
                  <a:pt x="3385" y="18655"/>
                </a:cubicBezTo>
                <a:cubicBezTo>
                  <a:pt x="3385" y="18384"/>
                  <a:pt x="3169" y="18164"/>
                  <a:pt x="2902" y="18164"/>
                </a:cubicBezTo>
                <a:cubicBezTo>
                  <a:pt x="2768" y="18164"/>
                  <a:pt x="2647" y="18219"/>
                  <a:pt x="2560" y="18308"/>
                </a:cubicBezTo>
                <a:moveTo>
                  <a:pt x="20499" y="4279"/>
                </a:moveTo>
                <a:lnTo>
                  <a:pt x="20091" y="4692"/>
                </a:lnTo>
                <a:lnTo>
                  <a:pt x="20088" y="4688"/>
                </a:lnTo>
                <a:lnTo>
                  <a:pt x="17670" y="7143"/>
                </a:lnTo>
                <a:lnTo>
                  <a:pt x="17664" y="7137"/>
                </a:lnTo>
                <a:cubicBezTo>
                  <a:pt x="17227" y="7580"/>
                  <a:pt x="16624" y="7853"/>
                  <a:pt x="15958" y="7853"/>
                </a:cubicBezTo>
                <a:cubicBezTo>
                  <a:pt x="14624" y="7853"/>
                  <a:pt x="13543" y="6755"/>
                  <a:pt x="13543" y="5401"/>
                </a:cubicBezTo>
                <a:cubicBezTo>
                  <a:pt x="13543" y="4725"/>
                  <a:pt x="13813" y="4113"/>
                  <a:pt x="14248" y="3670"/>
                </a:cubicBezTo>
                <a:lnTo>
                  <a:pt x="13563" y="2975"/>
                </a:lnTo>
                <a:cubicBezTo>
                  <a:pt x="12951" y="3596"/>
                  <a:pt x="12571" y="4452"/>
                  <a:pt x="12571" y="5401"/>
                </a:cubicBezTo>
                <a:cubicBezTo>
                  <a:pt x="12571" y="7300"/>
                  <a:pt x="14087" y="8840"/>
                  <a:pt x="15958" y="8840"/>
                </a:cubicBezTo>
                <a:cubicBezTo>
                  <a:pt x="16893" y="8840"/>
                  <a:pt x="17737" y="8454"/>
                  <a:pt x="18348" y="7832"/>
                </a:cubicBezTo>
                <a:lnTo>
                  <a:pt x="18353" y="7837"/>
                </a:lnTo>
                <a:lnTo>
                  <a:pt x="20152" y="6011"/>
                </a:lnTo>
                <a:cubicBezTo>
                  <a:pt x="20516" y="7368"/>
                  <a:pt x="20343" y="8670"/>
                  <a:pt x="19540" y="9505"/>
                </a:cubicBezTo>
                <a:lnTo>
                  <a:pt x="16947" y="12198"/>
                </a:lnTo>
                <a:cubicBezTo>
                  <a:pt x="16605" y="12553"/>
                  <a:pt x="16104" y="12766"/>
                  <a:pt x="15610" y="12766"/>
                </a:cubicBezTo>
                <a:cubicBezTo>
                  <a:pt x="15590" y="12765"/>
                  <a:pt x="13953" y="12652"/>
                  <a:pt x="12318" y="11611"/>
                </a:cubicBezTo>
                <a:lnTo>
                  <a:pt x="12314" y="11620"/>
                </a:lnTo>
                <a:cubicBezTo>
                  <a:pt x="12239" y="11572"/>
                  <a:pt x="12155" y="11537"/>
                  <a:pt x="12060" y="11537"/>
                </a:cubicBezTo>
                <a:cubicBezTo>
                  <a:pt x="11897" y="11537"/>
                  <a:pt x="11759" y="11625"/>
                  <a:pt x="11671" y="11753"/>
                </a:cubicBezTo>
                <a:lnTo>
                  <a:pt x="11654" y="11742"/>
                </a:lnTo>
                <a:lnTo>
                  <a:pt x="4270" y="20043"/>
                </a:lnTo>
                <a:cubicBezTo>
                  <a:pt x="3919" y="20399"/>
                  <a:pt x="3436" y="20618"/>
                  <a:pt x="2902" y="20618"/>
                </a:cubicBezTo>
                <a:cubicBezTo>
                  <a:pt x="1833" y="20618"/>
                  <a:pt x="967" y="19740"/>
                  <a:pt x="967" y="18655"/>
                </a:cubicBezTo>
                <a:cubicBezTo>
                  <a:pt x="967" y="18113"/>
                  <a:pt x="1184" y="17622"/>
                  <a:pt x="1534" y="17267"/>
                </a:cubicBezTo>
                <a:lnTo>
                  <a:pt x="9684" y="9801"/>
                </a:lnTo>
                <a:lnTo>
                  <a:pt x="9671" y="9786"/>
                </a:lnTo>
                <a:cubicBezTo>
                  <a:pt x="9796" y="9698"/>
                  <a:pt x="9884" y="9557"/>
                  <a:pt x="9884" y="9389"/>
                </a:cubicBezTo>
                <a:cubicBezTo>
                  <a:pt x="9884" y="9283"/>
                  <a:pt x="9844" y="9190"/>
                  <a:pt x="9787" y="9110"/>
                </a:cubicBezTo>
                <a:lnTo>
                  <a:pt x="9790" y="9107"/>
                </a:lnTo>
                <a:cubicBezTo>
                  <a:pt x="8390" y="7219"/>
                  <a:pt x="8340" y="5816"/>
                  <a:pt x="9546" y="4488"/>
                </a:cubicBezTo>
                <a:lnTo>
                  <a:pt x="12130" y="1805"/>
                </a:lnTo>
                <a:cubicBezTo>
                  <a:pt x="12785" y="1125"/>
                  <a:pt x="13641" y="982"/>
                  <a:pt x="14244" y="982"/>
                </a:cubicBezTo>
                <a:lnTo>
                  <a:pt x="14246" y="982"/>
                </a:lnTo>
                <a:cubicBezTo>
                  <a:pt x="14611" y="982"/>
                  <a:pt x="14988" y="1037"/>
                  <a:pt x="15366" y="1136"/>
                </a:cubicBezTo>
                <a:lnTo>
                  <a:pt x="13559" y="2970"/>
                </a:lnTo>
                <a:lnTo>
                  <a:pt x="14243" y="3664"/>
                </a:lnTo>
                <a:lnTo>
                  <a:pt x="16661" y="1210"/>
                </a:lnTo>
                <a:lnTo>
                  <a:pt x="16657" y="1206"/>
                </a:lnTo>
                <a:lnTo>
                  <a:pt x="17082" y="775"/>
                </a:lnTo>
                <a:cubicBezTo>
                  <a:pt x="16139" y="269"/>
                  <a:pt x="15160" y="0"/>
                  <a:pt x="14246" y="0"/>
                </a:cubicBezTo>
                <a:lnTo>
                  <a:pt x="14244" y="0"/>
                </a:lnTo>
                <a:cubicBezTo>
                  <a:pt x="13167" y="0"/>
                  <a:pt x="12182" y="361"/>
                  <a:pt x="11460" y="1111"/>
                </a:cubicBezTo>
                <a:lnTo>
                  <a:pt x="8867" y="3804"/>
                </a:lnTo>
                <a:cubicBezTo>
                  <a:pt x="7163" y="5672"/>
                  <a:pt x="7613" y="7584"/>
                  <a:pt x="8769" y="9315"/>
                </a:cubicBezTo>
                <a:lnTo>
                  <a:pt x="850" y="16572"/>
                </a:lnTo>
                <a:cubicBezTo>
                  <a:pt x="325" y="17106"/>
                  <a:pt x="0" y="17842"/>
                  <a:pt x="0" y="18655"/>
                </a:cubicBezTo>
                <a:cubicBezTo>
                  <a:pt x="0" y="20282"/>
                  <a:pt x="1299" y="21600"/>
                  <a:pt x="2902" y="21600"/>
                </a:cubicBezTo>
                <a:cubicBezTo>
                  <a:pt x="3703" y="21600"/>
                  <a:pt x="4429" y="21271"/>
                  <a:pt x="4954" y="20738"/>
                </a:cubicBezTo>
                <a:lnTo>
                  <a:pt x="12160" y="12652"/>
                </a:lnTo>
                <a:cubicBezTo>
                  <a:pt x="13800" y="13590"/>
                  <a:pt x="15363" y="13747"/>
                  <a:pt x="15606" y="13747"/>
                </a:cubicBezTo>
                <a:cubicBezTo>
                  <a:pt x="16313" y="13747"/>
                  <a:pt x="17067" y="13463"/>
                  <a:pt x="17617" y="12892"/>
                </a:cubicBezTo>
                <a:lnTo>
                  <a:pt x="20209" y="10198"/>
                </a:lnTo>
                <a:cubicBezTo>
                  <a:pt x="21560" y="8795"/>
                  <a:pt x="21600" y="6433"/>
                  <a:pt x="20499" y="427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29" name="Shape 2619">
            <a:extLst>
              <a:ext uri="{FF2B5EF4-FFF2-40B4-BE49-F238E27FC236}">
                <a16:creationId xmlns:a16="http://schemas.microsoft.com/office/drawing/2014/main" id="{F2FF9FA1-B338-FDBC-4B61-54E2D651F5B7}"/>
              </a:ext>
            </a:extLst>
          </p:cNvPr>
          <p:cNvSpPr/>
          <p:nvPr/>
        </p:nvSpPr>
        <p:spPr>
          <a:xfrm>
            <a:off x="12577800" y="4329848"/>
            <a:ext cx="419100" cy="4190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3" extrusionOk="0">
                <a:moveTo>
                  <a:pt x="12364" y="11941"/>
                </a:moveTo>
                <a:lnTo>
                  <a:pt x="13062" y="14033"/>
                </a:lnTo>
                <a:lnTo>
                  <a:pt x="11365" y="12790"/>
                </a:lnTo>
                <a:lnTo>
                  <a:pt x="10785" y="12365"/>
                </a:lnTo>
                <a:lnTo>
                  <a:pt x="10205" y="12790"/>
                </a:lnTo>
                <a:lnTo>
                  <a:pt x="8508" y="14033"/>
                </a:lnTo>
                <a:lnTo>
                  <a:pt x="9206" y="11941"/>
                </a:lnTo>
                <a:lnTo>
                  <a:pt x="9426" y="11282"/>
                </a:lnTo>
                <a:lnTo>
                  <a:pt x="8877" y="10856"/>
                </a:lnTo>
                <a:lnTo>
                  <a:pt x="7511" y="9794"/>
                </a:lnTo>
                <a:lnTo>
                  <a:pt x="9790" y="9794"/>
                </a:lnTo>
                <a:lnTo>
                  <a:pt x="10030" y="9160"/>
                </a:lnTo>
                <a:lnTo>
                  <a:pt x="10785" y="7162"/>
                </a:lnTo>
                <a:lnTo>
                  <a:pt x="11540" y="9160"/>
                </a:lnTo>
                <a:lnTo>
                  <a:pt x="11779" y="9794"/>
                </a:lnTo>
                <a:lnTo>
                  <a:pt x="14059" y="9794"/>
                </a:lnTo>
                <a:lnTo>
                  <a:pt x="12692" y="10856"/>
                </a:lnTo>
                <a:lnTo>
                  <a:pt x="12144" y="11282"/>
                </a:lnTo>
                <a:cubicBezTo>
                  <a:pt x="12144" y="11282"/>
                  <a:pt x="12364" y="11941"/>
                  <a:pt x="12364" y="11941"/>
                </a:cubicBezTo>
                <a:close/>
                <a:moveTo>
                  <a:pt x="12458" y="8813"/>
                </a:moveTo>
                <a:lnTo>
                  <a:pt x="10785" y="4384"/>
                </a:lnTo>
                <a:lnTo>
                  <a:pt x="9111" y="8813"/>
                </a:lnTo>
                <a:lnTo>
                  <a:pt x="4649" y="8813"/>
                </a:lnTo>
                <a:lnTo>
                  <a:pt x="8275" y="11631"/>
                </a:lnTo>
                <a:lnTo>
                  <a:pt x="6601" y="16647"/>
                </a:lnTo>
                <a:lnTo>
                  <a:pt x="10785" y="13582"/>
                </a:lnTo>
                <a:lnTo>
                  <a:pt x="14969" y="16647"/>
                </a:lnTo>
                <a:lnTo>
                  <a:pt x="13295" y="11631"/>
                </a:lnTo>
                <a:lnTo>
                  <a:pt x="16921" y="8813"/>
                </a:lnTo>
                <a:cubicBezTo>
                  <a:pt x="16921" y="8813"/>
                  <a:pt x="12458" y="8813"/>
                  <a:pt x="12458" y="8813"/>
                </a:cubicBezTo>
                <a:close/>
                <a:moveTo>
                  <a:pt x="10800" y="20592"/>
                </a:moveTo>
                <a:cubicBezTo>
                  <a:pt x="9796" y="20381"/>
                  <a:pt x="982" y="17399"/>
                  <a:pt x="982" y="12263"/>
                </a:cubicBezTo>
                <a:cubicBezTo>
                  <a:pt x="982" y="7469"/>
                  <a:pt x="2322" y="2919"/>
                  <a:pt x="2778" y="1179"/>
                </a:cubicBezTo>
                <a:cubicBezTo>
                  <a:pt x="4022" y="1719"/>
                  <a:pt x="7232" y="2943"/>
                  <a:pt x="10800" y="2943"/>
                </a:cubicBezTo>
                <a:cubicBezTo>
                  <a:pt x="14368" y="2943"/>
                  <a:pt x="17579" y="1719"/>
                  <a:pt x="18823" y="1179"/>
                </a:cubicBezTo>
                <a:cubicBezTo>
                  <a:pt x="19278" y="2918"/>
                  <a:pt x="20618" y="7466"/>
                  <a:pt x="20618" y="12263"/>
                </a:cubicBezTo>
                <a:cubicBezTo>
                  <a:pt x="20618" y="17393"/>
                  <a:pt x="11803" y="20381"/>
                  <a:pt x="10800" y="20592"/>
                </a:cubicBezTo>
                <a:moveTo>
                  <a:pt x="19618" y="356"/>
                </a:moveTo>
                <a:cubicBezTo>
                  <a:pt x="19577" y="216"/>
                  <a:pt x="19477" y="101"/>
                  <a:pt x="19343" y="42"/>
                </a:cubicBezTo>
                <a:cubicBezTo>
                  <a:pt x="19210" y="-17"/>
                  <a:pt x="19057" y="-13"/>
                  <a:pt x="18926" y="52"/>
                </a:cubicBezTo>
                <a:cubicBezTo>
                  <a:pt x="18888" y="71"/>
                  <a:pt x="15053" y="1962"/>
                  <a:pt x="10800" y="1962"/>
                </a:cubicBezTo>
                <a:cubicBezTo>
                  <a:pt x="6556" y="1962"/>
                  <a:pt x="2712" y="71"/>
                  <a:pt x="2674" y="52"/>
                </a:cubicBezTo>
                <a:cubicBezTo>
                  <a:pt x="2543" y="-13"/>
                  <a:pt x="2391" y="-17"/>
                  <a:pt x="2257" y="42"/>
                </a:cubicBezTo>
                <a:cubicBezTo>
                  <a:pt x="2124" y="101"/>
                  <a:pt x="2023" y="216"/>
                  <a:pt x="1983" y="356"/>
                </a:cubicBezTo>
                <a:cubicBezTo>
                  <a:pt x="1963" y="426"/>
                  <a:pt x="0" y="6376"/>
                  <a:pt x="0" y="12263"/>
                </a:cubicBezTo>
                <a:cubicBezTo>
                  <a:pt x="0" y="18484"/>
                  <a:pt x="10271" y="21491"/>
                  <a:pt x="10708" y="21575"/>
                </a:cubicBezTo>
                <a:cubicBezTo>
                  <a:pt x="10739" y="21580"/>
                  <a:pt x="10770" y="21583"/>
                  <a:pt x="10800" y="21583"/>
                </a:cubicBezTo>
                <a:cubicBezTo>
                  <a:pt x="10831" y="21583"/>
                  <a:pt x="10862" y="21580"/>
                  <a:pt x="10892" y="21575"/>
                </a:cubicBezTo>
                <a:cubicBezTo>
                  <a:pt x="11329" y="21491"/>
                  <a:pt x="21600" y="18484"/>
                  <a:pt x="21600" y="12263"/>
                </a:cubicBezTo>
                <a:cubicBezTo>
                  <a:pt x="21600" y="6376"/>
                  <a:pt x="19637" y="426"/>
                  <a:pt x="19618" y="35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30" name="Shape 2620">
            <a:extLst>
              <a:ext uri="{FF2B5EF4-FFF2-40B4-BE49-F238E27FC236}">
                <a16:creationId xmlns:a16="http://schemas.microsoft.com/office/drawing/2014/main" id="{4CA125D9-300A-3CD8-85F9-68F8F9F15B98}"/>
              </a:ext>
            </a:extLst>
          </p:cNvPr>
          <p:cNvSpPr/>
          <p:nvPr/>
        </p:nvSpPr>
        <p:spPr>
          <a:xfrm>
            <a:off x="13377901" y="4348895"/>
            <a:ext cx="419100" cy="3811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44" extrusionOk="0">
                <a:moveTo>
                  <a:pt x="20618" y="7406"/>
                </a:moveTo>
                <a:lnTo>
                  <a:pt x="13580" y="7406"/>
                </a:lnTo>
                <a:cubicBezTo>
                  <a:pt x="13156" y="6803"/>
                  <a:pt x="12718" y="6095"/>
                  <a:pt x="12319" y="5293"/>
                </a:cubicBezTo>
                <a:lnTo>
                  <a:pt x="20618" y="5293"/>
                </a:lnTo>
                <a:cubicBezTo>
                  <a:pt x="20618" y="5293"/>
                  <a:pt x="20618" y="7406"/>
                  <a:pt x="20618" y="7406"/>
                </a:cubicBezTo>
                <a:close/>
                <a:moveTo>
                  <a:pt x="19636" y="13747"/>
                </a:moveTo>
                <a:lnTo>
                  <a:pt x="11291" y="13747"/>
                </a:lnTo>
                <a:lnTo>
                  <a:pt x="11291" y="8463"/>
                </a:lnTo>
                <a:lnTo>
                  <a:pt x="13090" y="8463"/>
                </a:lnTo>
                <a:cubicBezTo>
                  <a:pt x="14022" y="9712"/>
                  <a:pt x="14815" y="10437"/>
                  <a:pt x="14882" y="10497"/>
                </a:cubicBezTo>
                <a:cubicBezTo>
                  <a:pt x="15009" y="10610"/>
                  <a:pt x="15174" y="10644"/>
                  <a:pt x="15323" y="10601"/>
                </a:cubicBezTo>
                <a:cubicBezTo>
                  <a:pt x="15418" y="10574"/>
                  <a:pt x="15505" y="10516"/>
                  <a:pt x="15573" y="10429"/>
                </a:cubicBezTo>
                <a:cubicBezTo>
                  <a:pt x="15746" y="10205"/>
                  <a:pt x="15718" y="9871"/>
                  <a:pt x="15510" y="9684"/>
                </a:cubicBezTo>
                <a:cubicBezTo>
                  <a:pt x="15498" y="9674"/>
                  <a:pt x="15023" y="9238"/>
                  <a:pt x="14383" y="8463"/>
                </a:cubicBezTo>
                <a:lnTo>
                  <a:pt x="19636" y="8463"/>
                </a:lnTo>
                <a:cubicBezTo>
                  <a:pt x="19636" y="8463"/>
                  <a:pt x="19636" y="13747"/>
                  <a:pt x="19636" y="13747"/>
                </a:cubicBezTo>
                <a:close/>
                <a:moveTo>
                  <a:pt x="19636" y="20087"/>
                </a:moveTo>
                <a:lnTo>
                  <a:pt x="11291" y="20087"/>
                </a:lnTo>
                <a:lnTo>
                  <a:pt x="11291" y="14803"/>
                </a:lnTo>
                <a:lnTo>
                  <a:pt x="19636" y="14803"/>
                </a:lnTo>
                <a:cubicBezTo>
                  <a:pt x="19636" y="14803"/>
                  <a:pt x="19636" y="20087"/>
                  <a:pt x="19636" y="20087"/>
                </a:cubicBezTo>
                <a:close/>
                <a:moveTo>
                  <a:pt x="11291" y="5461"/>
                </a:moveTo>
                <a:cubicBezTo>
                  <a:pt x="11626" y="6178"/>
                  <a:pt x="11991" y="6828"/>
                  <a:pt x="12360" y="7406"/>
                </a:cubicBezTo>
                <a:lnTo>
                  <a:pt x="11291" y="7406"/>
                </a:lnTo>
                <a:cubicBezTo>
                  <a:pt x="11291" y="7406"/>
                  <a:pt x="11291" y="5461"/>
                  <a:pt x="11291" y="5461"/>
                </a:cubicBezTo>
                <a:close/>
                <a:moveTo>
                  <a:pt x="12871" y="1481"/>
                </a:moveTo>
                <a:cubicBezTo>
                  <a:pt x="14045" y="751"/>
                  <a:pt x="15436" y="979"/>
                  <a:pt x="15979" y="1990"/>
                </a:cubicBezTo>
                <a:cubicBezTo>
                  <a:pt x="16343" y="2668"/>
                  <a:pt x="16223" y="3523"/>
                  <a:pt x="15755" y="4236"/>
                </a:cubicBezTo>
                <a:lnTo>
                  <a:pt x="11845" y="4236"/>
                </a:lnTo>
                <a:cubicBezTo>
                  <a:pt x="11740" y="3975"/>
                  <a:pt x="11641" y="3708"/>
                  <a:pt x="11550" y="3432"/>
                </a:cubicBezTo>
                <a:cubicBezTo>
                  <a:pt x="11653" y="2691"/>
                  <a:pt x="12120" y="1947"/>
                  <a:pt x="12871" y="1481"/>
                </a:cubicBezTo>
                <a:moveTo>
                  <a:pt x="10309" y="7406"/>
                </a:moveTo>
                <a:lnTo>
                  <a:pt x="9224" y="7406"/>
                </a:lnTo>
                <a:cubicBezTo>
                  <a:pt x="9600" y="6819"/>
                  <a:pt x="9970" y="6158"/>
                  <a:pt x="10309" y="5429"/>
                </a:cubicBezTo>
                <a:cubicBezTo>
                  <a:pt x="10309" y="5429"/>
                  <a:pt x="10309" y="7406"/>
                  <a:pt x="10309" y="7406"/>
                </a:cubicBezTo>
                <a:close/>
                <a:moveTo>
                  <a:pt x="10309" y="13747"/>
                </a:moveTo>
                <a:lnTo>
                  <a:pt x="1964" y="13747"/>
                </a:lnTo>
                <a:lnTo>
                  <a:pt x="1964" y="8463"/>
                </a:lnTo>
                <a:lnTo>
                  <a:pt x="7202" y="8463"/>
                </a:lnTo>
                <a:cubicBezTo>
                  <a:pt x="6563" y="9238"/>
                  <a:pt x="6087" y="9674"/>
                  <a:pt x="6075" y="9684"/>
                </a:cubicBezTo>
                <a:cubicBezTo>
                  <a:pt x="5867" y="9871"/>
                  <a:pt x="5839" y="10205"/>
                  <a:pt x="6012" y="10429"/>
                </a:cubicBezTo>
                <a:cubicBezTo>
                  <a:pt x="6080" y="10516"/>
                  <a:pt x="6167" y="10574"/>
                  <a:pt x="6261" y="10601"/>
                </a:cubicBezTo>
                <a:cubicBezTo>
                  <a:pt x="6411" y="10644"/>
                  <a:pt x="6575" y="10610"/>
                  <a:pt x="6703" y="10497"/>
                </a:cubicBezTo>
                <a:cubicBezTo>
                  <a:pt x="6770" y="10437"/>
                  <a:pt x="7563" y="9712"/>
                  <a:pt x="8495" y="8463"/>
                </a:cubicBezTo>
                <a:lnTo>
                  <a:pt x="10309" y="8463"/>
                </a:lnTo>
                <a:cubicBezTo>
                  <a:pt x="10309" y="8463"/>
                  <a:pt x="10309" y="13747"/>
                  <a:pt x="10309" y="13747"/>
                </a:cubicBezTo>
                <a:close/>
                <a:moveTo>
                  <a:pt x="10309" y="20087"/>
                </a:moveTo>
                <a:lnTo>
                  <a:pt x="1964" y="20087"/>
                </a:lnTo>
                <a:lnTo>
                  <a:pt x="1964" y="14803"/>
                </a:lnTo>
                <a:lnTo>
                  <a:pt x="10309" y="14803"/>
                </a:lnTo>
                <a:cubicBezTo>
                  <a:pt x="10309" y="14803"/>
                  <a:pt x="10309" y="20087"/>
                  <a:pt x="10309" y="20087"/>
                </a:cubicBezTo>
                <a:close/>
                <a:moveTo>
                  <a:pt x="982" y="7406"/>
                </a:moveTo>
                <a:lnTo>
                  <a:pt x="982" y="5293"/>
                </a:lnTo>
                <a:lnTo>
                  <a:pt x="9266" y="5293"/>
                </a:lnTo>
                <a:cubicBezTo>
                  <a:pt x="8867" y="6095"/>
                  <a:pt x="8429" y="6803"/>
                  <a:pt x="8005" y="7406"/>
                </a:cubicBezTo>
                <a:cubicBezTo>
                  <a:pt x="8005" y="7406"/>
                  <a:pt x="982" y="7406"/>
                  <a:pt x="982" y="7406"/>
                </a:cubicBezTo>
                <a:close/>
                <a:moveTo>
                  <a:pt x="5606" y="1990"/>
                </a:moveTo>
                <a:cubicBezTo>
                  <a:pt x="6148" y="980"/>
                  <a:pt x="7540" y="751"/>
                  <a:pt x="8714" y="1481"/>
                </a:cubicBezTo>
                <a:cubicBezTo>
                  <a:pt x="9465" y="1948"/>
                  <a:pt x="9931" y="2692"/>
                  <a:pt x="10035" y="3433"/>
                </a:cubicBezTo>
                <a:cubicBezTo>
                  <a:pt x="9944" y="3708"/>
                  <a:pt x="9845" y="3975"/>
                  <a:pt x="9740" y="4236"/>
                </a:cubicBezTo>
                <a:lnTo>
                  <a:pt x="5830" y="4236"/>
                </a:lnTo>
                <a:cubicBezTo>
                  <a:pt x="5362" y="3523"/>
                  <a:pt x="5242" y="2668"/>
                  <a:pt x="5606" y="1990"/>
                </a:cubicBezTo>
                <a:moveTo>
                  <a:pt x="20618" y="4236"/>
                </a:moveTo>
                <a:lnTo>
                  <a:pt x="16874" y="4236"/>
                </a:lnTo>
                <a:cubicBezTo>
                  <a:pt x="17259" y="3325"/>
                  <a:pt x="17284" y="2310"/>
                  <a:pt x="16829" y="1461"/>
                </a:cubicBezTo>
                <a:cubicBezTo>
                  <a:pt x="16015" y="-54"/>
                  <a:pt x="14024" y="-456"/>
                  <a:pt x="12380" y="565"/>
                </a:cubicBezTo>
                <a:cubicBezTo>
                  <a:pt x="11747" y="959"/>
                  <a:pt x="11277" y="1511"/>
                  <a:pt x="10965" y="2122"/>
                </a:cubicBezTo>
                <a:cubicBezTo>
                  <a:pt x="10949" y="2115"/>
                  <a:pt x="10937" y="2103"/>
                  <a:pt x="10920" y="2098"/>
                </a:cubicBezTo>
                <a:cubicBezTo>
                  <a:pt x="10909" y="2095"/>
                  <a:pt x="10899" y="2097"/>
                  <a:pt x="10888" y="2095"/>
                </a:cubicBezTo>
                <a:cubicBezTo>
                  <a:pt x="10861" y="2089"/>
                  <a:pt x="10834" y="2089"/>
                  <a:pt x="10806" y="2088"/>
                </a:cubicBezTo>
                <a:cubicBezTo>
                  <a:pt x="10782" y="2089"/>
                  <a:pt x="10759" y="2089"/>
                  <a:pt x="10735" y="2093"/>
                </a:cubicBezTo>
                <a:cubicBezTo>
                  <a:pt x="10712" y="2096"/>
                  <a:pt x="10689" y="2090"/>
                  <a:pt x="10665" y="2098"/>
                </a:cubicBezTo>
                <a:cubicBezTo>
                  <a:pt x="10648" y="2103"/>
                  <a:pt x="10636" y="2115"/>
                  <a:pt x="10620" y="2122"/>
                </a:cubicBezTo>
                <a:cubicBezTo>
                  <a:pt x="10307" y="1511"/>
                  <a:pt x="9837" y="959"/>
                  <a:pt x="9205" y="566"/>
                </a:cubicBezTo>
                <a:cubicBezTo>
                  <a:pt x="7561" y="-456"/>
                  <a:pt x="5569" y="-54"/>
                  <a:pt x="4755" y="1461"/>
                </a:cubicBezTo>
                <a:cubicBezTo>
                  <a:pt x="4301" y="2310"/>
                  <a:pt x="4325" y="3325"/>
                  <a:pt x="4711" y="4236"/>
                </a:cubicBezTo>
                <a:lnTo>
                  <a:pt x="982" y="4236"/>
                </a:lnTo>
                <a:cubicBezTo>
                  <a:pt x="440" y="4236"/>
                  <a:pt x="0" y="4709"/>
                  <a:pt x="0" y="5293"/>
                </a:cubicBezTo>
                <a:lnTo>
                  <a:pt x="0" y="7406"/>
                </a:lnTo>
                <a:cubicBezTo>
                  <a:pt x="0" y="7990"/>
                  <a:pt x="440" y="8463"/>
                  <a:pt x="982" y="8463"/>
                </a:cubicBezTo>
                <a:lnTo>
                  <a:pt x="982" y="20087"/>
                </a:lnTo>
                <a:cubicBezTo>
                  <a:pt x="982" y="20671"/>
                  <a:pt x="1422" y="21144"/>
                  <a:pt x="1964" y="21144"/>
                </a:cubicBezTo>
                <a:lnTo>
                  <a:pt x="19636" y="21144"/>
                </a:lnTo>
                <a:cubicBezTo>
                  <a:pt x="20178" y="21144"/>
                  <a:pt x="20618" y="20671"/>
                  <a:pt x="20618" y="20087"/>
                </a:cubicBezTo>
                <a:lnTo>
                  <a:pt x="20618" y="8463"/>
                </a:lnTo>
                <a:cubicBezTo>
                  <a:pt x="21160" y="8463"/>
                  <a:pt x="21600" y="7990"/>
                  <a:pt x="21600" y="7406"/>
                </a:cubicBezTo>
                <a:lnTo>
                  <a:pt x="21600" y="5293"/>
                </a:lnTo>
                <a:cubicBezTo>
                  <a:pt x="21600" y="4709"/>
                  <a:pt x="21160" y="4236"/>
                  <a:pt x="20618" y="423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34" name="Shape 2624">
            <a:extLst>
              <a:ext uri="{FF2B5EF4-FFF2-40B4-BE49-F238E27FC236}">
                <a16:creationId xmlns:a16="http://schemas.microsoft.com/office/drawing/2014/main" id="{E9C33F7D-330B-D29F-EF6A-BB3D455233C8}"/>
              </a:ext>
            </a:extLst>
          </p:cNvPr>
          <p:cNvSpPr/>
          <p:nvPr/>
        </p:nvSpPr>
        <p:spPr>
          <a:xfrm>
            <a:off x="17154525" y="4329848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35" name="Shape 2625">
            <a:extLst>
              <a:ext uri="{FF2B5EF4-FFF2-40B4-BE49-F238E27FC236}">
                <a16:creationId xmlns:a16="http://schemas.microsoft.com/office/drawing/2014/main" id="{7C37DCD7-1477-D8B6-8706-640F5234DD81}"/>
              </a:ext>
            </a:extLst>
          </p:cNvPr>
          <p:cNvSpPr/>
          <p:nvPr/>
        </p:nvSpPr>
        <p:spPr>
          <a:xfrm>
            <a:off x="9377401" y="5167958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949"/>
                  <a:pt x="1025" y="18796"/>
                  <a:pt x="1048" y="18734"/>
                </a:cubicBezTo>
                <a:cubicBezTo>
                  <a:pt x="1065" y="18712"/>
                  <a:pt x="1048" y="18729"/>
                  <a:pt x="1078" y="18673"/>
                </a:cubicBezTo>
                <a:lnTo>
                  <a:pt x="9914" y="1873"/>
                </a:lnTo>
                <a:cubicBezTo>
                  <a:pt x="9930" y="1843"/>
                  <a:pt x="9944" y="1813"/>
                  <a:pt x="9957" y="1783"/>
                </a:cubicBezTo>
                <a:cubicBezTo>
                  <a:pt x="9960" y="1778"/>
                  <a:pt x="10234" y="1200"/>
                  <a:pt x="10800" y="1200"/>
                </a:cubicBezTo>
                <a:cubicBezTo>
                  <a:pt x="11366" y="1200"/>
                  <a:pt x="11588" y="1654"/>
                  <a:pt x="11617" y="1719"/>
                </a:cubicBezTo>
                <a:cubicBezTo>
                  <a:pt x="11641" y="1792"/>
                  <a:pt x="11650" y="1806"/>
                  <a:pt x="11686" y="1873"/>
                </a:cubicBezTo>
                <a:lnTo>
                  <a:pt x="20522" y="18673"/>
                </a:lnTo>
                <a:cubicBezTo>
                  <a:pt x="20535" y="18697"/>
                  <a:pt x="20548" y="18720"/>
                  <a:pt x="20562" y="18744"/>
                </a:cubicBezTo>
                <a:cubicBezTo>
                  <a:pt x="20576" y="18785"/>
                  <a:pt x="20618" y="18928"/>
                  <a:pt x="20618" y="19200"/>
                </a:cubicBezTo>
                <a:cubicBezTo>
                  <a:pt x="20618" y="19862"/>
                  <a:pt x="20177" y="20400"/>
                  <a:pt x="19636" y="20400"/>
                </a:cubicBezTo>
                <a:moveTo>
                  <a:pt x="21348" y="18023"/>
                </a:moveTo>
                <a:lnTo>
                  <a:pt x="12511" y="1223"/>
                </a:lnTo>
                <a:cubicBezTo>
                  <a:pt x="12511" y="1223"/>
                  <a:pt x="12058" y="0"/>
                  <a:pt x="10800" y="0"/>
                </a:cubicBezTo>
                <a:cubicBezTo>
                  <a:pt x="9616" y="0"/>
                  <a:pt x="9089" y="1223"/>
                  <a:pt x="9089" y="1223"/>
                </a:cubicBezTo>
                <a:lnTo>
                  <a:pt x="252" y="18023"/>
                </a:lnTo>
                <a:cubicBezTo>
                  <a:pt x="252" y="18023"/>
                  <a:pt x="0" y="18421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8362"/>
                  <a:pt x="21348" y="18023"/>
                  <a:pt x="21348" y="18023"/>
                </a:cubicBezTo>
                <a:moveTo>
                  <a:pt x="10800" y="15600"/>
                </a:moveTo>
                <a:cubicBezTo>
                  <a:pt x="10258" y="15600"/>
                  <a:pt x="9818" y="16138"/>
                  <a:pt x="9818" y="16800"/>
                </a:cubicBezTo>
                <a:cubicBezTo>
                  <a:pt x="9818" y="17462"/>
                  <a:pt x="10258" y="18000"/>
                  <a:pt x="10800" y="18000"/>
                </a:cubicBezTo>
                <a:cubicBezTo>
                  <a:pt x="11342" y="18000"/>
                  <a:pt x="11782" y="17462"/>
                  <a:pt x="11782" y="16800"/>
                </a:cubicBezTo>
                <a:cubicBezTo>
                  <a:pt x="11782" y="16138"/>
                  <a:pt x="11342" y="15600"/>
                  <a:pt x="10800" y="15600"/>
                </a:cubicBezTo>
                <a:moveTo>
                  <a:pt x="10800" y="6000"/>
                </a:moveTo>
                <a:cubicBezTo>
                  <a:pt x="10258" y="6000"/>
                  <a:pt x="9818" y="6538"/>
                  <a:pt x="9818" y="7200"/>
                </a:cubicBezTo>
                <a:lnTo>
                  <a:pt x="10309" y="13800"/>
                </a:lnTo>
                <a:cubicBezTo>
                  <a:pt x="10309" y="14132"/>
                  <a:pt x="10529" y="14400"/>
                  <a:pt x="10800" y="14400"/>
                </a:cubicBezTo>
                <a:cubicBezTo>
                  <a:pt x="11071" y="14400"/>
                  <a:pt x="11291" y="14132"/>
                  <a:pt x="11291" y="13800"/>
                </a:cubicBezTo>
                <a:lnTo>
                  <a:pt x="11782" y="7200"/>
                </a:lnTo>
                <a:cubicBezTo>
                  <a:pt x="11782" y="6538"/>
                  <a:pt x="11342" y="6000"/>
                  <a:pt x="10800" y="60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36" name="Shape 2626">
            <a:extLst>
              <a:ext uri="{FF2B5EF4-FFF2-40B4-BE49-F238E27FC236}">
                <a16:creationId xmlns:a16="http://schemas.microsoft.com/office/drawing/2014/main" id="{97F437B7-2480-95A2-B0D8-F2A88B5F868F}"/>
              </a:ext>
            </a:extLst>
          </p:cNvPr>
          <p:cNvSpPr/>
          <p:nvPr/>
        </p:nvSpPr>
        <p:spPr>
          <a:xfrm>
            <a:off x="10215599" y="5129863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222" y="18655"/>
                </a:moveTo>
                <a:cubicBezTo>
                  <a:pt x="7553" y="18644"/>
                  <a:pt x="7811" y="18417"/>
                  <a:pt x="7799" y="18146"/>
                </a:cubicBezTo>
                <a:lnTo>
                  <a:pt x="6916" y="6377"/>
                </a:lnTo>
                <a:cubicBezTo>
                  <a:pt x="6904" y="6106"/>
                  <a:pt x="6626" y="5895"/>
                  <a:pt x="6295" y="5904"/>
                </a:cubicBezTo>
                <a:cubicBezTo>
                  <a:pt x="5963" y="5915"/>
                  <a:pt x="5705" y="6142"/>
                  <a:pt x="5717" y="6413"/>
                </a:cubicBezTo>
                <a:lnTo>
                  <a:pt x="6601" y="18182"/>
                </a:lnTo>
                <a:cubicBezTo>
                  <a:pt x="6613" y="18453"/>
                  <a:pt x="6891" y="18664"/>
                  <a:pt x="7222" y="18655"/>
                </a:cubicBezTo>
                <a:moveTo>
                  <a:pt x="17400" y="19636"/>
                </a:moveTo>
                <a:cubicBezTo>
                  <a:pt x="17319" y="20154"/>
                  <a:pt x="16862" y="20618"/>
                  <a:pt x="16200" y="20618"/>
                </a:cubicBezTo>
                <a:lnTo>
                  <a:pt x="5400" y="20618"/>
                </a:lnTo>
                <a:cubicBezTo>
                  <a:pt x="4737" y="20618"/>
                  <a:pt x="4291" y="20160"/>
                  <a:pt x="4200" y="19636"/>
                </a:cubicBezTo>
                <a:lnTo>
                  <a:pt x="3000" y="3927"/>
                </a:lnTo>
                <a:lnTo>
                  <a:pt x="18600" y="3927"/>
                </a:lnTo>
                <a:cubicBezTo>
                  <a:pt x="18600" y="3927"/>
                  <a:pt x="17400" y="19636"/>
                  <a:pt x="17400" y="19636"/>
                </a:cubicBezTo>
                <a:close/>
                <a:moveTo>
                  <a:pt x="7800" y="983"/>
                </a:moveTo>
                <a:lnTo>
                  <a:pt x="13800" y="983"/>
                </a:lnTo>
                <a:lnTo>
                  <a:pt x="13800" y="2945"/>
                </a:lnTo>
                <a:lnTo>
                  <a:pt x="7800" y="2945"/>
                </a:lnTo>
                <a:cubicBezTo>
                  <a:pt x="7800" y="2945"/>
                  <a:pt x="7800" y="983"/>
                  <a:pt x="7800" y="983"/>
                </a:cubicBezTo>
                <a:close/>
                <a:moveTo>
                  <a:pt x="21000" y="2945"/>
                </a:moveTo>
                <a:lnTo>
                  <a:pt x="15000" y="2945"/>
                </a:lnTo>
                <a:lnTo>
                  <a:pt x="15000" y="983"/>
                </a:lnTo>
                <a:cubicBezTo>
                  <a:pt x="15000" y="440"/>
                  <a:pt x="14462" y="0"/>
                  <a:pt x="13800" y="0"/>
                </a:cubicBezTo>
                <a:lnTo>
                  <a:pt x="7800" y="0"/>
                </a:lnTo>
                <a:cubicBezTo>
                  <a:pt x="7137" y="0"/>
                  <a:pt x="6600" y="440"/>
                  <a:pt x="6600" y="983"/>
                </a:cubicBezTo>
                <a:lnTo>
                  <a:pt x="6600" y="2945"/>
                </a:lnTo>
                <a:lnTo>
                  <a:pt x="600" y="2945"/>
                </a:lnTo>
                <a:cubicBezTo>
                  <a:pt x="269" y="2945"/>
                  <a:pt x="0" y="3166"/>
                  <a:pt x="0" y="3437"/>
                </a:cubicBezTo>
                <a:cubicBezTo>
                  <a:pt x="0" y="3708"/>
                  <a:pt x="269" y="3927"/>
                  <a:pt x="600" y="3927"/>
                </a:cubicBezTo>
                <a:lnTo>
                  <a:pt x="1800" y="3927"/>
                </a:lnTo>
                <a:lnTo>
                  <a:pt x="3000" y="19636"/>
                </a:lnTo>
                <a:cubicBezTo>
                  <a:pt x="3193" y="20711"/>
                  <a:pt x="4075" y="21600"/>
                  <a:pt x="5400" y="21600"/>
                </a:cubicBezTo>
                <a:lnTo>
                  <a:pt x="16200" y="21600"/>
                </a:lnTo>
                <a:cubicBezTo>
                  <a:pt x="17525" y="21600"/>
                  <a:pt x="18374" y="20700"/>
                  <a:pt x="18600" y="19636"/>
                </a:cubicBezTo>
                <a:lnTo>
                  <a:pt x="19800" y="3927"/>
                </a:lnTo>
                <a:lnTo>
                  <a:pt x="21000" y="3927"/>
                </a:lnTo>
                <a:cubicBezTo>
                  <a:pt x="21331" y="3927"/>
                  <a:pt x="21600" y="3708"/>
                  <a:pt x="21600" y="3437"/>
                </a:cubicBezTo>
                <a:cubicBezTo>
                  <a:pt x="21600" y="3166"/>
                  <a:pt x="21331" y="2945"/>
                  <a:pt x="21000" y="2945"/>
                </a:cubicBezTo>
                <a:moveTo>
                  <a:pt x="14380" y="18654"/>
                </a:moveTo>
                <a:cubicBezTo>
                  <a:pt x="14711" y="18664"/>
                  <a:pt x="14989" y="18452"/>
                  <a:pt x="15001" y="18181"/>
                </a:cubicBezTo>
                <a:lnTo>
                  <a:pt x="15871" y="6413"/>
                </a:lnTo>
                <a:cubicBezTo>
                  <a:pt x="15883" y="6142"/>
                  <a:pt x="15625" y="5914"/>
                  <a:pt x="15294" y="5904"/>
                </a:cubicBezTo>
                <a:cubicBezTo>
                  <a:pt x="14962" y="5895"/>
                  <a:pt x="14684" y="6106"/>
                  <a:pt x="14672" y="6377"/>
                </a:cubicBezTo>
                <a:lnTo>
                  <a:pt x="13802" y="18146"/>
                </a:lnTo>
                <a:cubicBezTo>
                  <a:pt x="13790" y="18417"/>
                  <a:pt x="14049" y="18644"/>
                  <a:pt x="14380" y="18654"/>
                </a:cubicBezTo>
                <a:moveTo>
                  <a:pt x="10800" y="18655"/>
                </a:moveTo>
                <a:cubicBezTo>
                  <a:pt x="11131" y="18655"/>
                  <a:pt x="11400" y="18435"/>
                  <a:pt x="11400" y="18164"/>
                </a:cubicBezTo>
                <a:lnTo>
                  <a:pt x="11400" y="6382"/>
                </a:lnTo>
                <a:cubicBezTo>
                  <a:pt x="11400" y="6110"/>
                  <a:pt x="11131" y="5891"/>
                  <a:pt x="10800" y="5891"/>
                </a:cubicBezTo>
                <a:cubicBezTo>
                  <a:pt x="10469" y="5891"/>
                  <a:pt x="10200" y="6110"/>
                  <a:pt x="10200" y="6382"/>
                </a:cubicBezTo>
                <a:lnTo>
                  <a:pt x="10200" y="18164"/>
                </a:lnTo>
                <a:cubicBezTo>
                  <a:pt x="10200" y="18435"/>
                  <a:pt x="10469" y="18655"/>
                  <a:pt x="10800" y="1865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37" name="Shape 2627">
            <a:extLst>
              <a:ext uri="{FF2B5EF4-FFF2-40B4-BE49-F238E27FC236}">
                <a16:creationId xmlns:a16="http://schemas.microsoft.com/office/drawing/2014/main" id="{37E15335-AC81-B2DE-A13F-DE66365421FF}"/>
              </a:ext>
            </a:extLst>
          </p:cNvPr>
          <p:cNvSpPr/>
          <p:nvPr/>
        </p:nvSpPr>
        <p:spPr>
          <a:xfrm>
            <a:off x="11044275" y="5129863"/>
            <a:ext cx="28575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720" y="19636"/>
                </a:moveTo>
                <a:cubicBezTo>
                  <a:pt x="18623" y="20154"/>
                  <a:pt x="18075" y="20618"/>
                  <a:pt x="17280" y="20618"/>
                </a:cubicBezTo>
                <a:lnTo>
                  <a:pt x="4320" y="20618"/>
                </a:lnTo>
                <a:cubicBezTo>
                  <a:pt x="3525" y="20618"/>
                  <a:pt x="2989" y="20160"/>
                  <a:pt x="2880" y="19636"/>
                </a:cubicBezTo>
                <a:lnTo>
                  <a:pt x="1483" y="3927"/>
                </a:lnTo>
                <a:lnTo>
                  <a:pt x="20117" y="3927"/>
                </a:lnTo>
                <a:cubicBezTo>
                  <a:pt x="20117" y="3927"/>
                  <a:pt x="18720" y="19636"/>
                  <a:pt x="18720" y="19636"/>
                </a:cubicBezTo>
                <a:close/>
                <a:moveTo>
                  <a:pt x="4529" y="2227"/>
                </a:moveTo>
                <a:cubicBezTo>
                  <a:pt x="4971" y="2122"/>
                  <a:pt x="5311" y="1878"/>
                  <a:pt x="5440" y="1571"/>
                </a:cubicBezTo>
                <a:cubicBezTo>
                  <a:pt x="5563" y="1278"/>
                  <a:pt x="6084" y="982"/>
                  <a:pt x="6840" y="982"/>
                </a:cubicBezTo>
                <a:cubicBezTo>
                  <a:pt x="7596" y="982"/>
                  <a:pt x="8117" y="1094"/>
                  <a:pt x="8240" y="1387"/>
                </a:cubicBezTo>
                <a:cubicBezTo>
                  <a:pt x="8286" y="1495"/>
                  <a:pt x="8358" y="1598"/>
                  <a:pt x="8454" y="1688"/>
                </a:cubicBezTo>
                <a:cubicBezTo>
                  <a:pt x="8957" y="2167"/>
                  <a:pt x="9732" y="2442"/>
                  <a:pt x="10577" y="2442"/>
                </a:cubicBezTo>
                <a:cubicBezTo>
                  <a:pt x="11235" y="2442"/>
                  <a:pt x="11854" y="2268"/>
                  <a:pt x="12300" y="1947"/>
                </a:cubicBezTo>
                <a:cubicBezTo>
                  <a:pt x="12697" y="1647"/>
                  <a:pt x="13446" y="1473"/>
                  <a:pt x="14760" y="1473"/>
                </a:cubicBezTo>
                <a:cubicBezTo>
                  <a:pt x="16059" y="1473"/>
                  <a:pt x="16752" y="1940"/>
                  <a:pt x="16920" y="2209"/>
                </a:cubicBezTo>
                <a:cubicBezTo>
                  <a:pt x="17107" y="2509"/>
                  <a:pt x="17391" y="2750"/>
                  <a:pt x="17688" y="2945"/>
                </a:cubicBezTo>
                <a:lnTo>
                  <a:pt x="2830" y="2945"/>
                </a:lnTo>
                <a:cubicBezTo>
                  <a:pt x="3170" y="2668"/>
                  <a:pt x="3770" y="2408"/>
                  <a:pt x="4529" y="2227"/>
                </a:cubicBezTo>
                <a:moveTo>
                  <a:pt x="20880" y="2945"/>
                </a:moveTo>
                <a:lnTo>
                  <a:pt x="19676" y="2945"/>
                </a:lnTo>
                <a:cubicBezTo>
                  <a:pt x="19217" y="2693"/>
                  <a:pt x="18780" y="2403"/>
                  <a:pt x="18405" y="1964"/>
                </a:cubicBezTo>
                <a:cubicBezTo>
                  <a:pt x="17787" y="1241"/>
                  <a:pt x="16749" y="491"/>
                  <a:pt x="14760" y="491"/>
                </a:cubicBezTo>
                <a:cubicBezTo>
                  <a:pt x="13012" y="491"/>
                  <a:pt x="11880" y="798"/>
                  <a:pt x="11231" y="1289"/>
                </a:cubicBezTo>
                <a:cubicBezTo>
                  <a:pt x="11081" y="1397"/>
                  <a:pt x="10839" y="1461"/>
                  <a:pt x="10577" y="1461"/>
                </a:cubicBezTo>
                <a:cubicBezTo>
                  <a:pt x="10245" y="1461"/>
                  <a:pt x="9879" y="1359"/>
                  <a:pt x="9624" y="1116"/>
                </a:cubicBezTo>
                <a:cubicBezTo>
                  <a:pt x="9310" y="370"/>
                  <a:pt x="8188" y="0"/>
                  <a:pt x="6840" y="0"/>
                </a:cubicBezTo>
                <a:cubicBezTo>
                  <a:pt x="5492" y="0"/>
                  <a:pt x="4370" y="554"/>
                  <a:pt x="4056" y="1300"/>
                </a:cubicBezTo>
                <a:cubicBezTo>
                  <a:pt x="2613" y="1643"/>
                  <a:pt x="1555" y="2238"/>
                  <a:pt x="1211" y="2945"/>
                </a:cubicBezTo>
                <a:lnTo>
                  <a:pt x="720" y="2945"/>
                </a:lnTo>
                <a:cubicBezTo>
                  <a:pt x="323" y="2945"/>
                  <a:pt x="0" y="3165"/>
                  <a:pt x="0" y="3436"/>
                </a:cubicBezTo>
                <a:lnTo>
                  <a:pt x="0" y="3437"/>
                </a:lnTo>
                <a:lnTo>
                  <a:pt x="1440" y="19636"/>
                </a:lnTo>
                <a:cubicBezTo>
                  <a:pt x="1672" y="20711"/>
                  <a:pt x="2730" y="21600"/>
                  <a:pt x="4320" y="21600"/>
                </a:cubicBezTo>
                <a:lnTo>
                  <a:pt x="17280" y="21600"/>
                </a:lnTo>
                <a:cubicBezTo>
                  <a:pt x="18870" y="21600"/>
                  <a:pt x="19890" y="20700"/>
                  <a:pt x="20160" y="19636"/>
                </a:cubicBezTo>
                <a:lnTo>
                  <a:pt x="21600" y="3437"/>
                </a:lnTo>
                <a:lnTo>
                  <a:pt x="21600" y="3436"/>
                </a:lnTo>
                <a:cubicBezTo>
                  <a:pt x="21600" y="3165"/>
                  <a:pt x="21277" y="2945"/>
                  <a:pt x="20880" y="2945"/>
                </a:cubicBezTo>
                <a:moveTo>
                  <a:pt x="6507" y="18655"/>
                </a:moveTo>
                <a:cubicBezTo>
                  <a:pt x="6904" y="18644"/>
                  <a:pt x="7214" y="18417"/>
                  <a:pt x="7200" y="18146"/>
                </a:cubicBezTo>
                <a:lnTo>
                  <a:pt x="6139" y="6377"/>
                </a:lnTo>
                <a:cubicBezTo>
                  <a:pt x="6125" y="6106"/>
                  <a:pt x="5791" y="5895"/>
                  <a:pt x="5394" y="5904"/>
                </a:cubicBezTo>
                <a:cubicBezTo>
                  <a:pt x="4996" y="5915"/>
                  <a:pt x="4686" y="6142"/>
                  <a:pt x="4700" y="6413"/>
                </a:cubicBezTo>
                <a:lnTo>
                  <a:pt x="5761" y="18182"/>
                </a:lnTo>
                <a:cubicBezTo>
                  <a:pt x="5775" y="18453"/>
                  <a:pt x="6109" y="18664"/>
                  <a:pt x="6507" y="18655"/>
                </a:cubicBezTo>
                <a:moveTo>
                  <a:pt x="10800" y="18655"/>
                </a:moveTo>
                <a:cubicBezTo>
                  <a:pt x="11197" y="18655"/>
                  <a:pt x="11520" y="18435"/>
                  <a:pt x="11520" y="18164"/>
                </a:cubicBezTo>
                <a:lnTo>
                  <a:pt x="11520" y="6382"/>
                </a:lnTo>
                <a:cubicBezTo>
                  <a:pt x="11520" y="6110"/>
                  <a:pt x="11197" y="5891"/>
                  <a:pt x="10800" y="5891"/>
                </a:cubicBezTo>
                <a:cubicBezTo>
                  <a:pt x="10403" y="5891"/>
                  <a:pt x="10080" y="6110"/>
                  <a:pt x="10080" y="6382"/>
                </a:cubicBezTo>
                <a:lnTo>
                  <a:pt x="10080" y="18164"/>
                </a:lnTo>
                <a:cubicBezTo>
                  <a:pt x="10080" y="18435"/>
                  <a:pt x="10403" y="18655"/>
                  <a:pt x="10800" y="18655"/>
                </a:cubicBezTo>
                <a:moveTo>
                  <a:pt x="15095" y="18654"/>
                </a:moveTo>
                <a:cubicBezTo>
                  <a:pt x="15494" y="18664"/>
                  <a:pt x="15827" y="18452"/>
                  <a:pt x="15841" y="18181"/>
                </a:cubicBezTo>
                <a:lnTo>
                  <a:pt x="16886" y="6413"/>
                </a:lnTo>
                <a:cubicBezTo>
                  <a:pt x="16900" y="6142"/>
                  <a:pt x="16590" y="5914"/>
                  <a:pt x="16192" y="5904"/>
                </a:cubicBezTo>
                <a:cubicBezTo>
                  <a:pt x="15795" y="5895"/>
                  <a:pt x="15461" y="6106"/>
                  <a:pt x="15447" y="6377"/>
                </a:cubicBezTo>
                <a:lnTo>
                  <a:pt x="14402" y="18146"/>
                </a:lnTo>
                <a:cubicBezTo>
                  <a:pt x="14388" y="18417"/>
                  <a:pt x="14699" y="18644"/>
                  <a:pt x="15095" y="1865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38" name="Shape 2628">
            <a:extLst>
              <a:ext uri="{FF2B5EF4-FFF2-40B4-BE49-F238E27FC236}">
                <a16:creationId xmlns:a16="http://schemas.microsoft.com/office/drawing/2014/main" id="{A14395E7-DFFB-28CC-66DE-FEF5C0FB7950}"/>
              </a:ext>
            </a:extLst>
          </p:cNvPr>
          <p:cNvSpPr/>
          <p:nvPr/>
        </p:nvSpPr>
        <p:spPr>
          <a:xfrm>
            <a:off x="11777700" y="5129863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45" y="20618"/>
                </a:moveTo>
                <a:cubicBezTo>
                  <a:pt x="15830" y="20618"/>
                  <a:pt x="15230" y="20482"/>
                  <a:pt x="14664" y="20214"/>
                </a:cubicBezTo>
                <a:cubicBezTo>
                  <a:pt x="14611" y="20189"/>
                  <a:pt x="14556" y="20170"/>
                  <a:pt x="14501" y="20155"/>
                </a:cubicBezTo>
                <a:cubicBezTo>
                  <a:pt x="8920" y="17308"/>
                  <a:pt x="4296" y="12685"/>
                  <a:pt x="1448" y="7105"/>
                </a:cubicBezTo>
                <a:cubicBezTo>
                  <a:pt x="1432" y="7048"/>
                  <a:pt x="1412" y="6991"/>
                  <a:pt x="1386" y="6936"/>
                </a:cubicBezTo>
                <a:cubicBezTo>
                  <a:pt x="1118" y="6369"/>
                  <a:pt x="982" y="5770"/>
                  <a:pt x="982" y="5155"/>
                </a:cubicBezTo>
                <a:cubicBezTo>
                  <a:pt x="982" y="2774"/>
                  <a:pt x="3067" y="982"/>
                  <a:pt x="4418" y="982"/>
                </a:cubicBezTo>
                <a:cubicBezTo>
                  <a:pt x="4595" y="982"/>
                  <a:pt x="4712" y="1072"/>
                  <a:pt x="4765" y="1126"/>
                </a:cubicBezTo>
                <a:cubicBezTo>
                  <a:pt x="4777" y="1139"/>
                  <a:pt x="4800" y="1164"/>
                  <a:pt x="4832" y="1216"/>
                </a:cubicBezTo>
                <a:cubicBezTo>
                  <a:pt x="4849" y="1244"/>
                  <a:pt x="4868" y="1271"/>
                  <a:pt x="4888" y="1297"/>
                </a:cubicBezTo>
                <a:lnTo>
                  <a:pt x="8121" y="5453"/>
                </a:lnTo>
                <a:cubicBezTo>
                  <a:pt x="8146" y="5485"/>
                  <a:pt x="8173" y="5515"/>
                  <a:pt x="8202" y="5544"/>
                </a:cubicBezTo>
                <a:cubicBezTo>
                  <a:pt x="8255" y="5598"/>
                  <a:pt x="8345" y="5715"/>
                  <a:pt x="8345" y="5891"/>
                </a:cubicBezTo>
                <a:cubicBezTo>
                  <a:pt x="8345" y="5978"/>
                  <a:pt x="8321" y="6060"/>
                  <a:pt x="8274" y="6135"/>
                </a:cubicBezTo>
                <a:lnTo>
                  <a:pt x="7180" y="7221"/>
                </a:lnTo>
                <a:cubicBezTo>
                  <a:pt x="7175" y="7226"/>
                  <a:pt x="7170" y="7231"/>
                  <a:pt x="7165" y="7236"/>
                </a:cubicBezTo>
                <a:cubicBezTo>
                  <a:pt x="6769" y="7609"/>
                  <a:pt x="6543" y="8126"/>
                  <a:pt x="6543" y="8668"/>
                </a:cubicBezTo>
                <a:cubicBezTo>
                  <a:pt x="6543" y="9175"/>
                  <a:pt x="6740" y="9658"/>
                  <a:pt x="7082" y="10020"/>
                </a:cubicBezTo>
                <a:cubicBezTo>
                  <a:pt x="7094" y="10040"/>
                  <a:pt x="7107" y="10059"/>
                  <a:pt x="7121" y="10078"/>
                </a:cubicBezTo>
                <a:cubicBezTo>
                  <a:pt x="8327" y="11745"/>
                  <a:pt x="9810" y="13222"/>
                  <a:pt x="11528" y="14469"/>
                </a:cubicBezTo>
                <a:cubicBezTo>
                  <a:pt x="11541" y="14478"/>
                  <a:pt x="11555" y="14487"/>
                  <a:pt x="11568" y="14496"/>
                </a:cubicBezTo>
                <a:cubicBezTo>
                  <a:pt x="11931" y="14844"/>
                  <a:pt x="12418" y="15045"/>
                  <a:pt x="12928" y="15045"/>
                </a:cubicBezTo>
                <a:cubicBezTo>
                  <a:pt x="13440" y="15045"/>
                  <a:pt x="13934" y="14840"/>
                  <a:pt x="14301" y="14479"/>
                </a:cubicBezTo>
                <a:cubicBezTo>
                  <a:pt x="14320" y="14463"/>
                  <a:pt x="14338" y="14446"/>
                  <a:pt x="14356" y="14427"/>
                </a:cubicBezTo>
                <a:lnTo>
                  <a:pt x="15456" y="13320"/>
                </a:lnTo>
                <a:cubicBezTo>
                  <a:pt x="15533" y="13271"/>
                  <a:pt x="15615" y="13247"/>
                  <a:pt x="15701" y="13247"/>
                </a:cubicBezTo>
                <a:cubicBezTo>
                  <a:pt x="15878" y="13247"/>
                  <a:pt x="15995" y="13337"/>
                  <a:pt x="16048" y="13391"/>
                </a:cubicBezTo>
                <a:cubicBezTo>
                  <a:pt x="16077" y="13420"/>
                  <a:pt x="16108" y="13447"/>
                  <a:pt x="16140" y="13472"/>
                </a:cubicBezTo>
                <a:lnTo>
                  <a:pt x="20296" y="16704"/>
                </a:lnTo>
                <a:cubicBezTo>
                  <a:pt x="20323" y="16725"/>
                  <a:pt x="20351" y="16744"/>
                  <a:pt x="20379" y="16762"/>
                </a:cubicBezTo>
                <a:cubicBezTo>
                  <a:pt x="20431" y="16795"/>
                  <a:pt x="20455" y="16816"/>
                  <a:pt x="20466" y="16827"/>
                </a:cubicBezTo>
                <a:cubicBezTo>
                  <a:pt x="20520" y="16881"/>
                  <a:pt x="20610" y="16997"/>
                  <a:pt x="20610" y="17174"/>
                </a:cubicBezTo>
                <a:cubicBezTo>
                  <a:pt x="20610" y="17207"/>
                  <a:pt x="20612" y="17240"/>
                  <a:pt x="20616" y="17273"/>
                </a:cubicBezTo>
                <a:cubicBezTo>
                  <a:pt x="20539" y="18625"/>
                  <a:pt x="18774" y="20618"/>
                  <a:pt x="16445" y="20618"/>
                </a:cubicBezTo>
                <a:moveTo>
                  <a:pt x="21600" y="17174"/>
                </a:moveTo>
                <a:lnTo>
                  <a:pt x="21592" y="17174"/>
                </a:lnTo>
                <a:cubicBezTo>
                  <a:pt x="21592" y="16768"/>
                  <a:pt x="21427" y="16399"/>
                  <a:pt x="21161" y="16133"/>
                </a:cubicBezTo>
                <a:cubicBezTo>
                  <a:pt x="21082" y="16054"/>
                  <a:pt x="20994" y="15988"/>
                  <a:pt x="20899" y="15929"/>
                </a:cubicBezTo>
                <a:lnTo>
                  <a:pt x="16743" y="12697"/>
                </a:lnTo>
                <a:cubicBezTo>
                  <a:pt x="16476" y="12430"/>
                  <a:pt x="16108" y="12265"/>
                  <a:pt x="15701" y="12265"/>
                </a:cubicBezTo>
                <a:cubicBezTo>
                  <a:pt x="15368" y="12265"/>
                  <a:pt x="15065" y="12380"/>
                  <a:pt x="14819" y="12567"/>
                </a:cubicBezTo>
                <a:lnTo>
                  <a:pt x="13659" y="13736"/>
                </a:lnTo>
                <a:lnTo>
                  <a:pt x="13656" y="13733"/>
                </a:lnTo>
                <a:cubicBezTo>
                  <a:pt x="13477" y="13934"/>
                  <a:pt x="13218" y="14063"/>
                  <a:pt x="12928" y="14063"/>
                </a:cubicBezTo>
                <a:cubicBezTo>
                  <a:pt x="12595" y="14063"/>
                  <a:pt x="12303" y="13897"/>
                  <a:pt x="12125" y="13645"/>
                </a:cubicBezTo>
                <a:cubicBezTo>
                  <a:pt x="12119" y="13654"/>
                  <a:pt x="12111" y="13663"/>
                  <a:pt x="12104" y="13674"/>
                </a:cubicBezTo>
                <a:cubicBezTo>
                  <a:pt x="10500" y="12510"/>
                  <a:pt x="9078" y="11108"/>
                  <a:pt x="7916" y="9502"/>
                </a:cubicBezTo>
                <a:cubicBezTo>
                  <a:pt x="7927" y="9495"/>
                  <a:pt x="7937" y="9486"/>
                  <a:pt x="7949" y="9479"/>
                </a:cubicBezTo>
                <a:cubicBezTo>
                  <a:pt x="7693" y="9299"/>
                  <a:pt x="7525" y="9004"/>
                  <a:pt x="7525" y="8668"/>
                </a:cubicBezTo>
                <a:cubicBezTo>
                  <a:pt x="7525" y="8367"/>
                  <a:pt x="7662" y="8101"/>
                  <a:pt x="7873" y="7920"/>
                </a:cubicBezTo>
                <a:lnTo>
                  <a:pt x="7872" y="7918"/>
                </a:lnTo>
                <a:lnTo>
                  <a:pt x="9026" y="6773"/>
                </a:lnTo>
                <a:cubicBezTo>
                  <a:pt x="9213" y="6528"/>
                  <a:pt x="9327" y="6224"/>
                  <a:pt x="9327" y="5891"/>
                </a:cubicBezTo>
                <a:cubicBezTo>
                  <a:pt x="9327" y="5485"/>
                  <a:pt x="9162" y="5116"/>
                  <a:pt x="8896" y="4850"/>
                </a:cubicBezTo>
                <a:lnTo>
                  <a:pt x="5663" y="693"/>
                </a:lnTo>
                <a:cubicBezTo>
                  <a:pt x="5604" y="599"/>
                  <a:pt x="5538" y="510"/>
                  <a:pt x="5459" y="432"/>
                </a:cubicBezTo>
                <a:cubicBezTo>
                  <a:pt x="5193" y="165"/>
                  <a:pt x="4825" y="0"/>
                  <a:pt x="4418" y="0"/>
                </a:cubicBezTo>
                <a:cubicBezTo>
                  <a:pt x="2455" y="0"/>
                  <a:pt x="0" y="2308"/>
                  <a:pt x="0" y="5155"/>
                </a:cubicBezTo>
                <a:cubicBezTo>
                  <a:pt x="0" y="5943"/>
                  <a:pt x="183" y="6688"/>
                  <a:pt x="499" y="7356"/>
                </a:cubicBezTo>
                <a:lnTo>
                  <a:pt x="483" y="7373"/>
                </a:lnTo>
                <a:cubicBezTo>
                  <a:pt x="3436" y="13255"/>
                  <a:pt x="8345" y="18164"/>
                  <a:pt x="14228" y="21117"/>
                </a:cubicBezTo>
                <a:lnTo>
                  <a:pt x="14244" y="21101"/>
                </a:lnTo>
                <a:cubicBezTo>
                  <a:pt x="14912" y="21418"/>
                  <a:pt x="15657" y="21600"/>
                  <a:pt x="16445" y="21600"/>
                </a:cubicBezTo>
                <a:cubicBezTo>
                  <a:pt x="19292" y="21600"/>
                  <a:pt x="21600" y="19145"/>
                  <a:pt x="21600" y="17182"/>
                </a:cubicBezTo>
                <a:cubicBezTo>
                  <a:pt x="21600" y="17179"/>
                  <a:pt x="21600" y="17177"/>
                  <a:pt x="21600" y="1717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39" name="Shape 2629">
            <a:extLst>
              <a:ext uri="{FF2B5EF4-FFF2-40B4-BE49-F238E27FC236}">
                <a16:creationId xmlns:a16="http://schemas.microsoft.com/office/drawing/2014/main" id="{EF338814-D680-A0C3-CA97-59B237A0397A}"/>
              </a:ext>
            </a:extLst>
          </p:cNvPr>
          <p:cNvSpPr/>
          <p:nvPr/>
        </p:nvSpPr>
        <p:spPr>
          <a:xfrm>
            <a:off x="12577799" y="5129863"/>
            <a:ext cx="419217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41" y="20618"/>
                </a:moveTo>
                <a:cubicBezTo>
                  <a:pt x="15826" y="20618"/>
                  <a:pt x="15226" y="20482"/>
                  <a:pt x="14660" y="20214"/>
                </a:cubicBezTo>
                <a:cubicBezTo>
                  <a:pt x="14607" y="20189"/>
                  <a:pt x="14552" y="20170"/>
                  <a:pt x="14497" y="20155"/>
                </a:cubicBezTo>
                <a:cubicBezTo>
                  <a:pt x="8918" y="17308"/>
                  <a:pt x="4295" y="12685"/>
                  <a:pt x="1448" y="7105"/>
                </a:cubicBezTo>
                <a:cubicBezTo>
                  <a:pt x="1432" y="7048"/>
                  <a:pt x="1412" y="6991"/>
                  <a:pt x="1386" y="6936"/>
                </a:cubicBezTo>
                <a:cubicBezTo>
                  <a:pt x="1117" y="6369"/>
                  <a:pt x="982" y="5770"/>
                  <a:pt x="982" y="5155"/>
                </a:cubicBezTo>
                <a:cubicBezTo>
                  <a:pt x="982" y="2774"/>
                  <a:pt x="3066" y="982"/>
                  <a:pt x="4417" y="982"/>
                </a:cubicBezTo>
                <a:cubicBezTo>
                  <a:pt x="4594" y="982"/>
                  <a:pt x="4711" y="1072"/>
                  <a:pt x="4764" y="1126"/>
                </a:cubicBezTo>
                <a:cubicBezTo>
                  <a:pt x="4776" y="1139"/>
                  <a:pt x="4798" y="1164"/>
                  <a:pt x="4831" y="1216"/>
                </a:cubicBezTo>
                <a:cubicBezTo>
                  <a:pt x="4848" y="1244"/>
                  <a:pt x="4867" y="1271"/>
                  <a:pt x="4887" y="1297"/>
                </a:cubicBezTo>
                <a:lnTo>
                  <a:pt x="8118" y="5453"/>
                </a:lnTo>
                <a:cubicBezTo>
                  <a:pt x="8143" y="5485"/>
                  <a:pt x="8170" y="5515"/>
                  <a:pt x="8199" y="5544"/>
                </a:cubicBezTo>
                <a:cubicBezTo>
                  <a:pt x="8253" y="5598"/>
                  <a:pt x="8343" y="5715"/>
                  <a:pt x="8343" y="5891"/>
                </a:cubicBezTo>
                <a:cubicBezTo>
                  <a:pt x="8343" y="5978"/>
                  <a:pt x="8319" y="6060"/>
                  <a:pt x="8272" y="6135"/>
                </a:cubicBezTo>
                <a:lnTo>
                  <a:pt x="7178" y="7221"/>
                </a:lnTo>
                <a:cubicBezTo>
                  <a:pt x="7173" y="7226"/>
                  <a:pt x="7168" y="7231"/>
                  <a:pt x="7163" y="7236"/>
                </a:cubicBezTo>
                <a:cubicBezTo>
                  <a:pt x="6767" y="7609"/>
                  <a:pt x="6541" y="8126"/>
                  <a:pt x="6541" y="8668"/>
                </a:cubicBezTo>
                <a:cubicBezTo>
                  <a:pt x="6541" y="9175"/>
                  <a:pt x="6738" y="9658"/>
                  <a:pt x="7080" y="10020"/>
                </a:cubicBezTo>
                <a:cubicBezTo>
                  <a:pt x="7092" y="10040"/>
                  <a:pt x="7105" y="10059"/>
                  <a:pt x="7119" y="10078"/>
                </a:cubicBezTo>
                <a:cubicBezTo>
                  <a:pt x="8325" y="11745"/>
                  <a:pt x="9807" y="13222"/>
                  <a:pt x="11525" y="14469"/>
                </a:cubicBezTo>
                <a:cubicBezTo>
                  <a:pt x="11538" y="14478"/>
                  <a:pt x="11551" y="14487"/>
                  <a:pt x="11565" y="14496"/>
                </a:cubicBezTo>
                <a:cubicBezTo>
                  <a:pt x="11928" y="14844"/>
                  <a:pt x="12414" y="15045"/>
                  <a:pt x="12924" y="15045"/>
                </a:cubicBezTo>
                <a:cubicBezTo>
                  <a:pt x="13436" y="15045"/>
                  <a:pt x="13930" y="14840"/>
                  <a:pt x="14297" y="14479"/>
                </a:cubicBezTo>
                <a:cubicBezTo>
                  <a:pt x="14316" y="14463"/>
                  <a:pt x="14335" y="14446"/>
                  <a:pt x="14352" y="14427"/>
                </a:cubicBezTo>
                <a:lnTo>
                  <a:pt x="15451" y="13320"/>
                </a:lnTo>
                <a:cubicBezTo>
                  <a:pt x="15529" y="13271"/>
                  <a:pt x="15611" y="13247"/>
                  <a:pt x="15697" y="13247"/>
                </a:cubicBezTo>
                <a:cubicBezTo>
                  <a:pt x="15874" y="13247"/>
                  <a:pt x="15990" y="13337"/>
                  <a:pt x="16044" y="13391"/>
                </a:cubicBezTo>
                <a:cubicBezTo>
                  <a:pt x="16073" y="13420"/>
                  <a:pt x="16103" y="13447"/>
                  <a:pt x="16135" y="13472"/>
                </a:cubicBezTo>
                <a:lnTo>
                  <a:pt x="20291" y="16704"/>
                </a:lnTo>
                <a:cubicBezTo>
                  <a:pt x="20317" y="16725"/>
                  <a:pt x="20345" y="16744"/>
                  <a:pt x="20374" y="16762"/>
                </a:cubicBezTo>
                <a:cubicBezTo>
                  <a:pt x="20426" y="16795"/>
                  <a:pt x="20449" y="16816"/>
                  <a:pt x="20461" y="16827"/>
                </a:cubicBezTo>
                <a:cubicBezTo>
                  <a:pt x="20515" y="16881"/>
                  <a:pt x="20605" y="16997"/>
                  <a:pt x="20605" y="17174"/>
                </a:cubicBezTo>
                <a:cubicBezTo>
                  <a:pt x="20605" y="17207"/>
                  <a:pt x="20606" y="17240"/>
                  <a:pt x="20610" y="17273"/>
                </a:cubicBezTo>
                <a:cubicBezTo>
                  <a:pt x="20533" y="18625"/>
                  <a:pt x="18769" y="20618"/>
                  <a:pt x="16441" y="20618"/>
                </a:cubicBezTo>
                <a:moveTo>
                  <a:pt x="21586" y="17174"/>
                </a:moveTo>
                <a:cubicBezTo>
                  <a:pt x="21586" y="16768"/>
                  <a:pt x="21421" y="16399"/>
                  <a:pt x="21155" y="16133"/>
                </a:cubicBezTo>
                <a:cubicBezTo>
                  <a:pt x="21077" y="16054"/>
                  <a:pt x="20988" y="15988"/>
                  <a:pt x="20893" y="15929"/>
                </a:cubicBezTo>
                <a:lnTo>
                  <a:pt x="16738" y="12697"/>
                </a:lnTo>
                <a:cubicBezTo>
                  <a:pt x="16471" y="12430"/>
                  <a:pt x="16104" y="12265"/>
                  <a:pt x="15697" y="12265"/>
                </a:cubicBezTo>
                <a:cubicBezTo>
                  <a:pt x="15364" y="12265"/>
                  <a:pt x="15060" y="12380"/>
                  <a:pt x="14815" y="12567"/>
                </a:cubicBezTo>
                <a:lnTo>
                  <a:pt x="13655" y="13736"/>
                </a:lnTo>
                <a:lnTo>
                  <a:pt x="13652" y="13733"/>
                </a:lnTo>
                <a:cubicBezTo>
                  <a:pt x="13473" y="13934"/>
                  <a:pt x="13214" y="14063"/>
                  <a:pt x="12924" y="14063"/>
                </a:cubicBezTo>
                <a:cubicBezTo>
                  <a:pt x="12592" y="14063"/>
                  <a:pt x="12300" y="13897"/>
                  <a:pt x="12122" y="13645"/>
                </a:cubicBezTo>
                <a:cubicBezTo>
                  <a:pt x="12116" y="13654"/>
                  <a:pt x="12107" y="13663"/>
                  <a:pt x="12101" y="13674"/>
                </a:cubicBezTo>
                <a:cubicBezTo>
                  <a:pt x="10497" y="12510"/>
                  <a:pt x="9076" y="11108"/>
                  <a:pt x="7914" y="9502"/>
                </a:cubicBezTo>
                <a:cubicBezTo>
                  <a:pt x="7925" y="9495"/>
                  <a:pt x="7935" y="9486"/>
                  <a:pt x="7947" y="9479"/>
                </a:cubicBezTo>
                <a:cubicBezTo>
                  <a:pt x="7691" y="9299"/>
                  <a:pt x="7523" y="9004"/>
                  <a:pt x="7523" y="8668"/>
                </a:cubicBezTo>
                <a:cubicBezTo>
                  <a:pt x="7523" y="8367"/>
                  <a:pt x="7659" y="8101"/>
                  <a:pt x="7871" y="7920"/>
                </a:cubicBezTo>
                <a:lnTo>
                  <a:pt x="7870" y="7918"/>
                </a:lnTo>
                <a:lnTo>
                  <a:pt x="9023" y="6773"/>
                </a:lnTo>
                <a:cubicBezTo>
                  <a:pt x="9211" y="6528"/>
                  <a:pt x="9325" y="6224"/>
                  <a:pt x="9325" y="5891"/>
                </a:cubicBezTo>
                <a:cubicBezTo>
                  <a:pt x="9325" y="5485"/>
                  <a:pt x="9160" y="5116"/>
                  <a:pt x="8893" y="4850"/>
                </a:cubicBezTo>
                <a:lnTo>
                  <a:pt x="5662" y="693"/>
                </a:lnTo>
                <a:cubicBezTo>
                  <a:pt x="5603" y="599"/>
                  <a:pt x="5537" y="510"/>
                  <a:pt x="5458" y="432"/>
                </a:cubicBezTo>
                <a:cubicBezTo>
                  <a:pt x="5191" y="165"/>
                  <a:pt x="4823" y="0"/>
                  <a:pt x="4417" y="0"/>
                </a:cubicBezTo>
                <a:cubicBezTo>
                  <a:pt x="2454" y="0"/>
                  <a:pt x="0" y="2308"/>
                  <a:pt x="0" y="5155"/>
                </a:cubicBezTo>
                <a:cubicBezTo>
                  <a:pt x="0" y="5943"/>
                  <a:pt x="183" y="6688"/>
                  <a:pt x="499" y="7356"/>
                </a:cubicBezTo>
                <a:lnTo>
                  <a:pt x="482" y="7373"/>
                </a:lnTo>
                <a:cubicBezTo>
                  <a:pt x="3435" y="13255"/>
                  <a:pt x="8343" y="18164"/>
                  <a:pt x="14224" y="21117"/>
                </a:cubicBezTo>
                <a:lnTo>
                  <a:pt x="14240" y="21101"/>
                </a:lnTo>
                <a:cubicBezTo>
                  <a:pt x="14908" y="21418"/>
                  <a:pt x="15652" y="21600"/>
                  <a:pt x="16441" y="21600"/>
                </a:cubicBezTo>
                <a:cubicBezTo>
                  <a:pt x="19287" y="21600"/>
                  <a:pt x="21594" y="19145"/>
                  <a:pt x="21594" y="17182"/>
                </a:cubicBezTo>
                <a:cubicBezTo>
                  <a:pt x="21594" y="17179"/>
                  <a:pt x="21594" y="17177"/>
                  <a:pt x="21594" y="17174"/>
                </a:cubicBezTo>
                <a:cubicBezTo>
                  <a:pt x="21594" y="17174"/>
                  <a:pt x="21586" y="17174"/>
                  <a:pt x="21586" y="17174"/>
                </a:cubicBezTo>
                <a:close/>
                <a:moveTo>
                  <a:pt x="11785" y="10800"/>
                </a:moveTo>
                <a:cubicBezTo>
                  <a:pt x="12326" y="10800"/>
                  <a:pt x="12766" y="10360"/>
                  <a:pt x="12766" y="9819"/>
                </a:cubicBezTo>
                <a:cubicBezTo>
                  <a:pt x="12766" y="9276"/>
                  <a:pt x="12326" y="8836"/>
                  <a:pt x="11785" y="8836"/>
                </a:cubicBezTo>
                <a:cubicBezTo>
                  <a:pt x="11242" y="8836"/>
                  <a:pt x="10803" y="9276"/>
                  <a:pt x="10803" y="9819"/>
                </a:cubicBezTo>
                <a:cubicBezTo>
                  <a:pt x="10803" y="10360"/>
                  <a:pt x="11242" y="10800"/>
                  <a:pt x="11785" y="10800"/>
                </a:cubicBezTo>
                <a:moveTo>
                  <a:pt x="11785" y="5891"/>
                </a:moveTo>
                <a:cubicBezTo>
                  <a:pt x="13953" y="5891"/>
                  <a:pt x="15711" y="7649"/>
                  <a:pt x="15711" y="9819"/>
                </a:cubicBezTo>
                <a:cubicBezTo>
                  <a:pt x="15711" y="10090"/>
                  <a:pt x="15930" y="10309"/>
                  <a:pt x="16201" y="10309"/>
                </a:cubicBezTo>
                <a:cubicBezTo>
                  <a:pt x="16472" y="10309"/>
                  <a:pt x="16692" y="10090"/>
                  <a:pt x="16692" y="9819"/>
                </a:cubicBezTo>
                <a:cubicBezTo>
                  <a:pt x="16692" y="7107"/>
                  <a:pt x="14495" y="4909"/>
                  <a:pt x="11785" y="4909"/>
                </a:cubicBezTo>
                <a:cubicBezTo>
                  <a:pt x="11513" y="4909"/>
                  <a:pt x="11294" y="5129"/>
                  <a:pt x="11294" y="5400"/>
                </a:cubicBezTo>
                <a:cubicBezTo>
                  <a:pt x="11294" y="5672"/>
                  <a:pt x="11513" y="5891"/>
                  <a:pt x="11785" y="5891"/>
                </a:cubicBezTo>
                <a:moveTo>
                  <a:pt x="11785" y="982"/>
                </a:moveTo>
                <a:cubicBezTo>
                  <a:pt x="16663" y="982"/>
                  <a:pt x="20618" y="4939"/>
                  <a:pt x="20618" y="9819"/>
                </a:cubicBezTo>
                <a:cubicBezTo>
                  <a:pt x="20618" y="10090"/>
                  <a:pt x="20838" y="10309"/>
                  <a:pt x="21109" y="10309"/>
                </a:cubicBezTo>
                <a:cubicBezTo>
                  <a:pt x="21380" y="10309"/>
                  <a:pt x="21600" y="10090"/>
                  <a:pt x="21600" y="9819"/>
                </a:cubicBezTo>
                <a:cubicBezTo>
                  <a:pt x="21600" y="4396"/>
                  <a:pt x="17206" y="0"/>
                  <a:pt x="11785" y="0"/>
                </a:cubicBezTo>
                <a:cubicBezTo>
                  <a:pt x="11513" y="0"/>
                  <a:pt x="11294" y="220"/>
                  <a:pt x="11294" y="491"/>
                </a:cubicBezTo>
                <a:cubicBezTo>
                  <a:pt x="11294" y="762"/>
                  <a:pt x="11513" y="982"/>
                  <a:pt x="11785" y="9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40" name="Shape 2630">
            <a:extLst>
              <a:ext uri="{FF2B5EF4-FFF2-40B4-BE49-F238E27FC236}">
                <a16:creationId xmlns:a16="http://schemas.microsoft.com/office/drawing/2014/main" id="{9FD6493B-B3FC-9AC6-A714-2AB3AECC974E}"/>
              </a:ext>
            </a:extLst>
          </p:cNvPr>
          <p:cNvSpPr/>
          <p:nvPr/>
        </p:nvSpPr>
        <p:spPr>
          <a:xfrm>
            <a:off x="13473150" y="5129863"/>
            <a:ext cx="22861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07" y="18651"/>
                </a:moveTo>
                <a:lnTo>
                  <a:pt x="10795" y="12327"/>
                </a:lnTo>
                <a:lnTo>
                  <a:pt x="10781" y="12326"/>
                </a:lnTo>
                <a:cubicBezTo>
                  <a:pt x="10785" y="12307"/>
                  <a:pt x="10800" y="12292"/>
                  <a:pt x="10800" y="12273"/>
                </a:cubicBezTo>
                <a:cubicBezTo>
                  <a:pt x="10800" y="12001"/>
                  <a:pt x="10398" y="11782"/>
                  <a:pt x="9900" y="11782"/>
                </a:cubicBezTo>
                <a:lnTo>
                  <a:pt x="2149" y="11782"/>
                </a:lnTo>
                <a:lnTo>
                  <a:pt x="8749" y="982"/>
                </a:lnTo>
                <a:lnTo>
                  <a:pt x="15850" y="982"/>
                </a:lnTo>
                <a:lnTo>
                  <a:pt x="11436" y="8190"/>
                </a:lnTo>
                <a:lnTo>
                  <a:pt x="11447" y="8192"/>
                </a:lnTo>
                <a:cubicBezTo>
                  <a:pt x="11417" y="8241"/>
                  <a:pt x="11391" y="8291"/>
                  <a:pt x="11391" y="8345"/>
                </a:cubicBezTo>
                <a:cubicBezTo>
                  <a:pt x="11391" y="8617"/>
                  <a:pt x="11794" y="8836"/>
                  <a:pt x="12291" y="8836"/>
                </a:cubicBezTo>
                <a:lnTo>
                  <a:pt x="19195" y="8836"/>
                </a:lnTo>
                <a:cubicBezTo>
                  <a:pt x="19195" y="8836"/>
                  <a:pt x="9507" y="18651"/>
                  <a:pt x="9507" y="18651"/>
                </a:cubicBezTo>
                <a:close/>
                <a:moveTo>
                  <a:pt x="21600" y="8345"/>
                </a:moveTo>
                <a:cubicBezTo>
                  <a:pt x="21600" y="8074"/>
                  <a:pt x="21197" y="7855"/>
                  <a:pt x="20700" y="7855"/>
                </a:cubicBezTo>
                <a:lnTo>
                  <a:pt x="13541" y="7855"/>
                </a:lnTo>
                <a:lnTo>
                  <a:pt x="17954" y="646"/>
                </a:lnTo>
                <a:lnTo>
                  <a:pt x="17944" y="644"/>
                </a:lnTo>
                <a:cubicBezTo>
                  <a:pt x="17974" y="595"/>
                  <a:pt x="18000" y="545"/>
                  <a:pt x="18000" y="491"/>
                </a:cubicBezTo>
                <a:cubicBezTo>
                  <a:pt x="18000" y="220"/>
                  <a:pt x="17598" y="0"/>
                  <a:pt x="17100" y="0"/>
                </a:cubicBezTo>
                <a:lnTo>
                  <a:pt x="8101" y="0"/>
                </a:lnTo>
                <a:cubicBezTo>
                  <a:pt x="7703" y="0"/>
                  <a:pt x="7376" y="143"/>
                  <a:pt x="7257" y="337"/>
                </a:cubicBezTo>
                <a:lnTo>
                  <a:pt x="7246" y="335"/>
                </a:lnTo>
                <a:lnTo>
                  <a:pt x="47" y="12117"/>
                </a:lnTo>
                <a:lnTo>
                  <a:pt x="57" y="12120"/>
                </a:lnTo>
                <a:cubicBezTo>
                  <a:pt x="27" y="12168"/>
                  <a:pt x="0" y="12218"/>
                  <a:pt x="0" y="12273"/>
                </a:cubicBezTo>
                <a:cubicBezTo>
                  <a:pt x="0" y="12544"/>
                  <a:pt x="403" y="12764"/>
                  <a:pt x="900" y="12764"/>
                </a:cubicBezTo>
                <a:lnTo>
                  <a:pt x="8895" y="12764"/>
                </a:lnTo>
                <a:lnTo>
                  <a:pt x="7206" y="21055"/>
                </a:lnTo>
                <a:lnTo>
                  <a:pt x="7220" y="21056"/>
                </a:lnTo>
                <a:cubicBezTo>
                  <a:pt x="7216" y="21074"/>
                  <a:pt x="7200" y="21090"/>
                  <a:pt x="7200" y="21109"/>
                </a:cubicBezTo>
                <a:cubicBezTo>
                  <a:pt x="7200" y="21380"/>
                  <a:pt x="7603" y="21600"/>
                  <a:pt x="8101" y="21600"/>
                </a:cubicBezTo>
                <a:cubicBezTo>
                  <a:pt x="8464" y="21600"/>
                  <a:pt x="8761" y="21480"/>
                  <a:pt x="8900" y="21310"/>
                </a:cubicBezTo>
                <a:lnTo>
                  <a:pt x="8918" y="21315"/>
                </a:lnTo>
                <a:lnTo>
                  <a:pt x="21517" y="8551"/>
                </a:lnTo>
                <a:lnTo>
                  <a:pt x="21513" y="8550"/>
                </a:lnTo>
                <a:cubicBezTo>
                  <a:pt x="21567" y="8487"/>
                  <a:pt x="21600" y="8419"/>
                  <a:pt x="21600" y="834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44" name="Shape 2634">
            <a:extLst>
              <a:ext uri="{FF2B5EF4-FFF2-40B4-BE49-F238E27FC236}">
                <a16:creationId xmlns:a16="http://schemas.microsoft.com/office/drawing/2014/main" id="{29890FA0-83C7-24F7-75E3-670332B612F8}"/>
              </a:ext>
            </a:extLst>
          </p:cNvPr>
          <p:cNvSpPr/>
          <p:nvPr/>
        </p:nvSpPr>
        <p:spPr>
          <a:xfrm>
            <a:off x="17154525" y="5129863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4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800" y="3145"/>
                </a:lnTo>
                <a:lnTo>
                  <a:pt x="11480" y="2491"/>
                </a:lnTo>
                <a:cubicBezTo>
                  <a:pt x="12493" y="1518"/>
                  <a:pt x="13820" y="982"/>
                  <a:pt x="15218" y="982"/>
                </a:cubicBezTo>
                <a:cubicBezTo>
                  <a:pt x="18196" y="982"/>
                  <a:pt x="20618" y="3404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4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45" name="Shape 2831">
            <a:extLst>
              <a:ext uri="{FF2B5EF4-FFF2-40B4-BE49-F238E27FC236}">
                <a16:creationId xmlns:a16="http://schemas.microsoft.com/office/drawing/2014/main" id="{3BDC83D9-4305-F440-631A-72C5215BE989}"/>
              </a:ext>
            </a:extLst>
          </p:cNvPr>
          <p:cNvSpPr/>
          <p:nvPr/>
        </p:nvSpPr>
        <p:spPr>
          <a:xfrm>
            <a:off x="714375" y="6927417"/>
            <a:ext cx="3048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25" y="6873"/>
                </a:moveTo>
                <a:lnTo>
                  <a:pt x="13500" y="6873"/>
                </a:lnTo>
                <a:cubicBezTo>
                  <a:pt x="13128" y="6873"/>
                  <a:pt x="12825" y="7093"/>
                  <a:pt x="12825" y="7364"/>
                </a:cubicBezTo>
                <a:cubicBezTo>
                  <a:pt x="12825" y="7635"/>
                  <a:pt x="13128" y="7855"/>
                  <a:pt x="13500" y="7855"/>
                </a:cubicBezTo>
                <a:lnTo>
                  <a:pt x="20250" y="7855"/>
                </a:lnTo>
                <a:lnTo>
                  <a:pt x="20250" y="20618"/>
                </a:lnTo>
                <a:lnTo>
                  <a:pt x="1350" y="20618"/>
                </a:lnTo>
                <a:lnTo>
                  <a:pt x="1350" y="7855"/>
                </a:lnTo>
                <a:lnTo>
                  <a:pt x="8100" y="7855"/>
                </a:lnTo>
                <a:cubicBezTo>
                  <a:pt x="8472" y="7855"/>
                  <a:pt x="8775" y="7635"/>
                  <a:pt x="8775" y="7364"/>
                </a:cubicBezTo>
                <a:cubicBezTo>
                  <a:pt x="8775" y="7093"/>
                  <a:pt x="8472" y="6873"/>
                  <a:pt x="8100" y="6873"/>
                </a:cubicBezTo>
                <a:lnTo>
                  <a:pt x="675" y="6873"/>
                </a:lnTo>
                <a:cubicBezTo>
                  <a:pt x="303" y="6873"/>
                  <a:pt x="0" y="7093"/>
                  <a:pt x="0" y="7364"/>
                </a:cubicBezTo>
                <a:lnTo>
                  <a:pt x="0" y="21109"/>
                </a:lnTo>
                <a:cubicBezTo>
                  <a:pt x="0" y="21381"/>
                  <a:pt x="303" y="21600"/>
                  <a:pt x="675" y="21600"/>
                </a:cubicBezTo>
                <a:lnTo>
                  <a:pt x="20925" y="21600"/>
                </a:lnTo>
                <a:cubicBezTo>
                  <a:pt x="21297" y="21600"/>
                  <a:pt x="21600" y="21381"/>
                  <a:pt x="21600" y="21109"/>
                </a:cubicBezTo>
                <a:lnTo>
                  <a:pt x="21600" y="7364"/>
                </a:lnTo>
                <a:cubicBezTo>
                  <a:pt x="21600" y="7093"/>
                  <a:pt x="21297" y="6873"/>
                  <a:pt x="20925" y="6873"/>
                </a:cubicBezTo>
                <a:moveTo>
                  <a:pt x="5400" y="12764"/>
                </a:moveTo>
                <a:cubicBezTo>
                  <a:pt x="5028" y="12764"/>
                  <a:pt x="4725" y="12983"/>
                  <a:pt x="4725" y="13255"/>
                </a:cubicBezTo>
                <a:cubicBezTo>
                  <a:pt x="4725" y="13390"/>
                  <a:pt x="4800" y="13513"/>
                  <a:pt x="4923" y="13602"/>
                </a:cubicBezTo>
                <a:lnTo>
                  <a:pt x="10323" y="17529"/>
                </a:lnTo>
                <a:cubicBezTo>
                  <a:pt x="10445" y="17618"/>
                  <a:pt x="10614" y="17673"/>
                  <a:pt x="10800" y="17673"/>
                </a:cubicBezTo>
                <a:cubicBezTo>
                  <a:pt x="10986" y="17673"/>
                  <a:pt x="11155" y="17618"/>
                  <a:pt x="11277" y="17529"/>
                </a:cubicBezTo>
                <a:lnTo>
                  <a:pt x="16677" y="13602"/>
                </a:lnTo>
                <a:cubicBezTo>
                  <a:pt x="16800" y="13513"/>
                  <a:pt x="16875" y="13390"/>
                  <a:pt x="16875" y="13255"/>
                </a:cubicBezTo>
                <a:cubicBezTo>
                  <a:pt x="16875" y="12983"/>
                  <a:pt x="16572" y="12764"/>
                  <a:pt x="16200" y="12764"/>
                </a:cubicBezTo>
                <a:cubicBezTo>
                  <a:pt x="16014" y="12764"/>
                  <a:pt x="15845" y="12819"/>
                  <a:pt x="15723" y="12907"/>
                </a:cubicBezTo>
                <a:lnTo>
                  <a:pt x="11475" y="15997"/>
                </a:lnTo>
                <a:lnTo>
                  <a:pt x="11475" y="491"/>
                </a:lnTo>
                <a:cubicBezTo>
                  <a:pt x="11475" y="220"/>
                  <a:pt x="11172" y="0"/>
                  <a:pt x="10800" y="0"/>
                </a:cubicBezTo>
                <a:cubicBezTo>
                  <a:pt x="10428" y="0"/>
                  <a:pt x="10125" y="220"/>
                  <a:pt x="10125" y="491"/>
                </a:cubicBezTo>
                <a:lnTo>
                  <a:pt x="10125" y="15997"/>
                </a:lnTo>
                <a:lnTo>
                  <a:pt x="5877" y="12907"/>
                </a:lnTo>
                <a:cubicBezTo>
                  <a:pt x="5755" y="12819"/>
                  <a:pt x="5586" y="12764"/>
                  <a:pt x="5400" y="1276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46" name="Shape 2832">
            <a:extLst>
              <a:ext uri="{FF2B5EF4-FFF2-40B4-BE49-F238E27FC236}">
                <a16:creationId xmlns:a16="http://schemas.microsoft.com/office/drawing/2014/main" id="{BCDB4B3A-F3EA-61F6-4E3B-D36083CDE3AC}"/>
              </a:ext>
            </a:extLst>
          </p:cNvPr>
          <p:cNvSpPr/>
          <p:nvPr/>
        </p:nvSpPr>
        <p:spPr>
          <a:xfrm>
            <a:off x="2176500" y="6927417"/>
            <a:ext cx="3048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0" y="4909"/>
                </a:moveTo>
                <a:cubicBezTo>
                  <a:pt x="5586" y="4909"/>
                  <a:pt x="5755" y="4855"/>
                  <a:pt x="5877" y="4765"/>
                </a:cubicBezTo>
                <a:lnTo>
                  <a:pt x="10125" y="1676"/>
                </a:lnTo>
                <a:lnTo>
                  <a:pt x="10125" y="17182"/>
                </a:lnTo>
                <a:cubicBezTo>
                  <a:pt x="10125" y="17453"/>
                  <a:pt x="10428" y="17673"/>
                  <a:pt x="10800" y="17673"/>
                </a:cubicBezTo>
                <a:cubicBezTo>
                  <a:pt x="11172" y="17673"/>
                  <a:pt x="11475" y="17453"/>
                  <a:pt x="11475" y="17182"/>
                </a:cubicBezTo>
                <a:lnTo>
                  <a:pt x="11475" y="1676"/>
                </a:lnTo>
                <a:lnTo>
                  <a:pt x="15723" y="4765"/>
                </a:lnTo>
                <a:cubicBezTo>
                  <a:pt x="15845" y="4855"/>
                  <a:pt x="16014" y="4909"/>
                  <a:pt x="16200" y="4909"/>
                </a:cubicBezTo>
                <a:cubicBezTo>
                  <a:pt x="16572" y="4909"/>
                  <a:pt x="16875" y="4690"/>
                  <a:pt x="16875" y="4418"/>
                </a:cubicBezTo>
                <a:cubicBezTo>
                  <a:pt x="16875" y="4283"/>
                  <a:pt x="16800" y="4161"/>
                  <a:pt x="16677" y="4071"/>
                </a:cubicBezTo>
                <a:lnTo>
                  <a:pt x="11277" y="144"/>
                </a:lnTo>
                <a:cubicBezTo>
                  <a:pt x="11155" y="55"/>
                  <a:pt x="10986" y="0"/>
                  <a:pt x="10800" y="0"/>
                </a:cubicBezTo>
                <a:cubicBezTo>
                  <a:pt x="10614" y="0"/>
                  <a:pt x="10445" y="55"/>
                  <a:pt x="10323" y="144"/>
                </a:cubicBezTo>
                <a:lnTo>
                  <a:pt x="4923" y="4071"/>
                </a:lnTo>
                <a:cubicBezTo>
                  <a:pt x="4800" y="4161"/>
                  <a:pt x="4725" y="4283"/>
                  <a:pt x="4725" y="4418"/>
                </a:cubicBezTo>
                <a:cubicBezTo>
                  <a:pt x="4725" y="4690"/>
                  <a:pt x="5028" y="4909"/>
                  <a:pt x="5400" y="4909"/>
                </a:cubicBezTo>
                <a:moveTo>
                  <a:pt x="20925" y="6873"/>
                </a:moveTo>
                <a:lnTo>
                  <a:pt x="13500" y="6873"/>
                </a:lnTo>
                <a:cubicBezTo>
                  <a:pt x="13128" y="6873"/>
                  <a:pt x="12825" y="7093"/>
                  <a:pt x="12825" y="7364"/>
                </a:cubicBezTo>
                <a:cubicBezTo>
                  <a:pt x="12825" y="7635"/>
                  <a:pt x="13128" y="7855"/>
                  <a:pt x="13500" y="7855"/>
                </a:cubicBezTo>
                <a:lnTo>
                  <a:pt x="20250" y="7855"/>
                </a:lnTo>
                <a:lnTo>
                  <a:pt x="20250" y="20618"/>
                </a:lnTo>
                <a:lnTo>
                  <a:pt x="1350" y="20618"/>
                </a:lnTo>
                <a:lnTo>
                  <a:pt x="1350" y="7855"/>
                </a:lnTo>
                <a:lnTo>
                  <a:pt x="8100" y="7855"/>
                </a:lnTo>
                <a:cubicBezTo>
                  <a:pt x="8472" y="7855"/>
                  <a:pt x="8775" y="7635"/>
                  <a:pt x="8775" y="7364"/>
                </a:cubicBezTo>
                <a:cubicBezTo>
                  <a:pt x="8775" y="7093"/>
                  <a:pt x="8472" y="6873"/>
                  <a:pt x="8100" y="6873"/>
                </a:cubicBezTo>
                <a:lnTo>
                  <a:pt x="675" y="6873"/>
                </a:lnTo>
                <a:cubicBezTo>
                  <a:pt x="303" y="6873"/>
                  <a:pt x="0" y="7093"/>
                  <a:pt x="0" y="7364"/>
                </a:cubicBezTo>
                <a:lnTo>
                  <a:pt x="0" y="21109"/>
                </a:lnTo>
                <a:cubicBezTo>
                  <a:pt x="0" y="21381"/>
                  <a:pt x="303" y="21600"/>
                  <a:pt x="675" y="21600"/>
                </a:cubicBezTo>
                <a:lnTo>
                  <a:pt x="20925" y="21600"/>
                </a:lnTo>
                <a:cubicBezTo>
                  <a:pt x="21297" y="21600"/>
                  <a:pt x="21600" y="21381"/>
                  <a:pt x="21600" y="21109"/>
                </a:cubicBezTo>
                <a:lnTo>
                  <a:pt x="21600" y="7364"/>
                </a:lnTo>
                <a:cubicBezTo>
                  <a:pt x="21600" y="7093"/>
                  <a:pt x="21297" y="6873"/>
                  <a:pt x="20925" y="68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47" name="Shape 2833">
            <a:extLst>
              <a:ext uri="{FF2B5EF4-FFF2-40B4-BE49-F238E27FC236}">
                <a16:creationId xmlns:a16="http://schemas.microsoft.com/office/drawing/2014/main" id="{1AFE7AF2-38D8-2F2F-F308-DC8C95C14FA1}"/>
              </a:ext>
            </a:extLst>
          </p:cNvPr>
          <p:cNvSpPr/>
          <p:nvPr/>
        </p:nvSpPr>
        <p:spPr>
          <a:xfrm>
            <a:off x="2919450" y="69274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964"/>
                </a:moveTo>
                <a:cubicBezTo>
                  <a:pt x="6111" y="1964"/>
                  <a:pt x="5891" y="2184"/>
                  <a:pt x="5891" y="2455"/>
                </a:cubicBezTo>
                <a:cubicBezTo>
                  <a:pt x="5891" y="2726"/>
                  <a:pt x="6111" y="2945"/>
                  <a:pt x="6382" y="2945"/>
                </a:cubicBezTo>
                <a:cubicBezTo>
                  <a:pt x="6653" y="2945"/>
                  <a:pt x="6873" y="2726"/>
                  <a:pt x="6873" y="2455"/>
                </a:cubicBezTo>
                <a:cubicBezTo>
                  <a:pt x="6873" y="2184"/>
                  <a:pt x="6653" y="1964"/>
                  <a:pt x="6382" y="1964"/>
                </a:cubicBezTo>
                <a:moveTo>
                  <a:pt x="4418" y="1964"/>
                </a:moveTo>
                <a:cubicBezTo>
                  <a:pt x="4147" y="1964"/>
                  <a:pt x="3927" y="2184"/>
                  <a:pt x="3927" y="2455"/>
                </a:cubicBezTo>
                <a:cubicBezTo>
                  <a:pt x="3927" y="2726"/>
                  <a:pt x="4147" y="2945"/>
                  <a:pt x="4418" y="2945"/>
                </a:cubicBezTo>
                <a:cubicBezTo>
                  <a:pt x="4689" y="2945"/>
                  <a:pt x="4909" y="2726"/>
                  <a:pt x="4909" y="2455"/>
                </a:cubicBezTo>
                <a:cubicBezTo>
                  <a:pt x="4909" y="2184"/>
                  <a:pt x="4689" y="1964"/>
                  <a:pt x="4418" y="1964"/>
                </a:cubicBezTo>
                <a:moveTo>
                  <a:pt x="19145" y="1964"/>
                </a:moveTo>
                <a:lnTo>
                  <a:pt x="8345" y="1964"/>
                </a:lnTo>
                <a:cubicBezTo>
                  <a:pt x="8075" y="1964"/>
                  <a:pt x="7855" y="2184"/>
                  <a:pt x="7855" y="2455"/>
                </a:cubicBezTo>
                <a:cubicBezTo>
                  <a:pt x="7855" y="2726"/>
                  <a:pt x="8075" y="2945"/>
                  <a:pt x="8345" y="2945"/>
                </a:cubicBezTo>
                <a:lnTo>
                  <a:pt x="19145" y="2945"/>
                </a:lnTo>
                <a:cubicBezTo>
                  <a:pt x="19416" y="2945"/>
                  <a:pt x="19636" y="2726"/>
                  <a:pt x="19636" y="2455"/>
                </a:cubicBezTo>
                <a:cubicBezTo>
                  <a:pt x="19636" y="2184"/>
                  <a:pt x="19416" y="1964"/>
                  <a:pt x="19145" y="1964"/>
                </a:cubicBezTo>
                <a:moveTo>
                  <a:pt x="20618" y="3927"/>
                </a:moveTo>
                <a:lnTo>
                  <a:pt x="982" y="39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3927"/>
                  <a:pt x="20618" y="3927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4909"/>
                </a:lnTo>
                <a:lnTo>
                  <a:pt x="20618" y="4909"/>
                </a:lnTo>
                <a:cubicBezTo>
                  <a:pt x="20618" y="4909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455" y="1964"/>
                </a:moveTo>
                <a:cubicBezTo>
                  <a:pt x="2184" y="1964"/>
                  <a:pt x="1964" y="2184"/>
                  <a:pt x="1964" y="2455"/>
                </a:cubicBezTo>
                <a:cubicBezTo>
                  <a:pt x="1964" y="2726"/>
                  <a:pt x="2184" y="2945"/>
                  <a:pt x="2455" y="2945"/>
                </a:cubicBezTo>
                <a:cubicBezTo>
                  <a:pt x="2725" y="2945"/>
                  <a:pt x="2945" y="2726"/>
                  <a:pt x="2945" y="2455"/>
                </a:cubicBezTo>
                <a:cubicBezTo>
                  <a:pt x="2945" y="2184"/>
                  <a:pt x="2725" y="1964"/>
                  <a:pt x="2455" y="1964"/>
                </a:cubicBezTo>
                <a:moveTo>
                  <a:pt x="7140" y="14181"/>
                </a:moveTo>
                <a:cubicBezTo>
                  <a:pt x="6970" y="13741"/>
                  <a:pt x="6873" y="13264"/>
                  <a:pt x="6873" y="12764"/>
                </a:cubicBezTo>
                <a:cubicBezTo>
                  <a:pt x="6873" y="10595"/>
                  <a:pt x="8631" y="8836"/>
                  <a:pt x="10800" y="8836"/>
                </a:cubicBezTo>
                <a:cubicBezTo>
                  <a:pt x="11300" y="8836"/>
                  <a:pt x="11777" y="8934"/>
                  <a:pt x="12217" y="9104"/>
                </a:cubicBezTo>
                <a:lnTo>
                  <a:pt x="13217" y="8494"/>
                </a:lnTo>
                <a:cubicBezTo>
                  <a:pt x="12503" y="8089"/>
                  <a:pt x="11680" y="7855"/>
                  <a:pt x="10800" y="7855"/>
                </a:cubicBezTo>
                <a:cubicBezTo>
                  <a:pt x="8089" y="7855"/>
                  <a:pt x="5891" y="10053"/>
                  <a:pt x="5891" y="12764"/>
                </a:cubicBezTo>
                <a:cubicBezTo>
                  <a:pt x="5891" y="13643"/>
                  <a:pt x="6125" y="14467"/>
                  <a:pt x="6530" y="15181"/>
                </a:cubicBezTo>
                <a:cubicBezTo>
                  <a:pt x="6530" y="15181"/>
                  <a:pt x="7140" y="14181"/>
                  <a:pt x="7140" y="14181"/>
                </a:cubicBezTo>
                <a:close/>
                <a:moveTo>
                  <a:pt x="14460" y="11347"/>
                </a:moveTo>
                <a:cubicBezTo>
                  <a:pt x="14630" y="11787"/>
                  <a:pt x="14727" y="12263"/>
                  <a:pt x="14727" y="12764"/>
                </a:cubicBezTo>
                <a:cubicBezTo>
                  <a:pt x="14727" y="14932"/>
                  <a:pt x="12969" y="16691"/>
                  <a:pt x="10800" y="16691"/>
                </a:cubicBezTo>
                <a:cubicBezTo>
                  <a:pt x="10300" y="16691"/>
                  <a:pt x="9823" y="16594"/>
                  <a:pt x="9383" y="16423"/>
                </a:cubicBezTo>
                <a:lnTo>
                  <a:pt x="8383" y="17034"/>
                </a:lnTo>
                <a:cubicBezTo>
                  <a:pt x="9097" y="17439"/>
                  <a:pt x="9920" y="17673"/>
                  <a:pt x="10800" y="17673"/>
                </a:cubicBezTo>
                <a:cubicBezTo>
                  <a:pt x="13511" y="17673"/>
                  <a:pt x="15709" y="15475"/>
                  <a:pt x="15709" y="12764"/>
                </a:cubicBezTo>
                <a:cubicBezTo>
                  <a:pt x="15709" y="11884"/>
                  <a:pt x="15475" y="11061"/>
                  <a:pt x="15070" y="10346"/>
                </a:cubicBezTo>
                <a:cubicBezTo>
                  <a:pt x="15070" y="10346"/>
                  <a:pt x="14460" y="11347"/>
                  <a:pt x="14460" y="11347"/>
                </a:cubicBezTo>
                <a:close/>
                <a:moveTo>
                  <a:pt x="10453" y="12417"/>
                </a:moveTo>
                <a:cubicBezTo>
                  <a:pt x="10645" y="12225"/>
                  <a:pt x="10955" y="12225"/>
                  <a:pt x="11147" y="12417"/>
                </a:cubicBezTo>
                <a:cubicBezTo>
                  <a:pt x="11339" y="12609"/>
                  <a:pt x="11339" y="12919"/>
                  <a:pt x="11147" y="13111"/>
                </a:cubicBezTo>
                <a:cubicBezTo>
                  <a:pt x="10955" y="13303"/>
                  <a:pt x="10645" y="13303"/>
                  <a:pt x="10453" y="13111"/>
                </a:cubicBezTo>
                <a:cubicBezTo>
                  <a:pt x="10261" y="12919"/>
                  <a:pt x="10261" y="12609"/>
                  <a:pt x="10453" y="12417"/>
                </a:cubicBezTo>
                <a:moveTo>
                  <a:pt x="6144" y="17420"/>
                </a:moveTo>
                <a:lnTo>
                  <a:pt x="11842" y="13805"/>
                </a:lnTo>
                <a:lnTo>
                  <a:pt x="15456" y="8107"/>
                </a:lnTo>
                <a:lnTo>
                  <a:pt x="9759" y="11722"/>
                </a:lnTo>
                <a:cubicBezTo>
                  <a:pt x="9759" y="11722"/>
                  <a:pt x="6144" y="17420"/>
                  <a:pt x="6144" y="1742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54" name="Shape 2834">
            <a:extLst>
              <a:ext uri="{FF2B5EF4-FFF2-40B4-BE49-F238E27FC236}">
                <a16:creationId xmlns:a16="http://schemas.microsoft.com/office/drawing/2014/main" id="{51EF704E-B8C1-3D83-BE73-919C08C26AE0}"/>
              </a:ext>
            </a:extLst>
          </p:cNvPr>
          <p:cNvSpPr/>
          <p:nvPr/>
        </p:nvSpPr>
        <p:spPr>
          <a:xfrm>
            <a:off x="3719550" y="69274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145" y="1964"/>
                </a:moveTo>
                <a:lnTo>
                  <a:pt x="8345" y="1964"/>
                </a:lnTo>
                <a:cubicBezTo>
                  <a:pt x="8075" y="1964"/>
                  <a:pt x="7855" y="2184"/>
                  <a:pt x="7855" y="2455"/>
                </a:cubicBezTo>
                <a:cubicBezTo>
                  <a:pt x="7855" y="2726"/>
                  <a:pt x="8075" y="2945"/>
                  <a:pt x="8345" y="2945"/>
                </a:cubicBezTo>
                <a:lnTo>
                  <a:pt x="19145" y="2945"/>
                </a:lnTo>
                <a:cubicBezTo>
                  <a:pt x="19416" y="2945"/>
                  <a:pt x="19636" y="2726"/>
                  <a:pt x="19636" y="2455"/>
                </a:cubicBezTo>
                <a:cubicBezTo>
                  <a:pt x="19636" y="2184"/>
                  <a:pt x="19416" y="1964"/>
                  <a:pt x="19145" y="1964"/>
                </a:cubicBezTo>
                <a:moveTo>
                  <a:pt x="20618" y="3927"/>
                </a:moveTo>
                <a:lnTo>
                  <a:pt x="982" y="39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3927"/>
                  <a:pt x="20618" y="3927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4909"/>
                </a:lnTo>
                <a:lnTo>
                  <a:pt x="20618" y="4909"/>
                </a:lnTo>
                <a:cubicBezTo>
                  <a:pt x="20618" y="4909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6382" y="1964"/>
                </a:moveTo>
                <a:cubicBezTo>
                  <a:pt x="6111" y="1964"/>
                  <a:pt x="5891" y="2184"/>
                  <a:pt x="5891" y="2455"/>
                </a:cubicBezTo>
                <a:cubicBezTo>
                  <a:pt x="5891" y="2726"/>
                  <a:pt x="6111" y="2945"/>
                  <a:pt x="6382" y="2945"/>
                </a:cubicBezTo>
                <a:cubicBezTo>
                  <a:pt x="6653" y="2945"/>
                  <a:pt x="6873" y="2726"/>
                  <a:pt x="6873" y="2455"/>
                </a:cubicBezTo>
                <a:cubicBezTo>
                  <a:pt x="6873" y="2184"/>
                  <a:pt x="6653" y="1964"/>
                  <a:pt x="6382" y="1964"/>
                </a:cubicBezTo>
                <a:moveTo>
                  <a:pt x="4418" y="1964"/>
                </a:moveTo>
                <a:cubicBezTo>
                  <a:pt x="4147" y="1964"/>
                  <a:pt x="3927" y="2184"/>
                  <a:pt x="3927" y="2455"/>
                </a:cubicBezTo>
                <a:cubicBezTo>
                  <a:pt x="3927" y="2726"/>
                  <a:pt x="4147" y="2945"/>
                  <a:pt x="4418" y="2945"/>
                </a:cubicBezTo>
                <a:cubicBezTo>
                  <a:pt x="4689" y="2945"/>
                  <a:pt x="4909" y="2726"/>
                  <a:pt x="4909" y="2455"/>
                </a:cubicBezTo>
                <a:cubicBezTo>
                  <a:pt x="4909" y="2184"/>
                  <a:pt x="4689" y="1964"/>
                  <a:pt x="4418" y="1964"/>
                </a:cubicBezTo>
                <a:moveTo>
                  <a:pt x="2455" y="1964"/>
                </a:moveTo>
                <a:cubicBezTo>
                  <a:pt x="2184" y="1964"/>
                  <a:pt x="1964" y="2184"/>
                  <a:pt x="1964" y="2455"/>
                </a:cubicBezTo>
                <a:cubicBezTo>
                  <a:pt x="1964" y="2726"/>
                  <a:pt x="2184" y="2945"/>
                  <a:pt x="2455" y="2945"/>
                </a:cubicBezTo>
                <a:cubicBezTo>
                  <a:pt x="2725" y="2945"/>
                  <a:pt x="2945" y="2726"/>
                  <a:pt x="2945" y="2455"/>
                </a:cubicBezTo>
                <a:cubicBezTo>
                  <a:pt x="2945" y="2184"/>
                  <a:pt x="2725" y="1964"/>
                  <a:pt x="2455" y="1964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55" name="Shape 2835">
            <a:extLst>
              <a:ext uri="{FF2B5EF4-FFF2-40B4-BE49-F238E27FC236}">
                <a16:creationId xmlns:a16="http://schemas.microsoft.com/office/drawing/2014/main" id="{A79BA5CD-2CCC-916B-0545-71361B49E359}"/>
              </a:ext>
            </a:extLst>
          </p:cNvPr>
          <p:cNvSpPr/>
          <p:nvPr/>
        </p:nvSpPr>
        <p:spPr>
          <a:xfrm>
            <a:off x="4519650" y="69274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218" y="5891"/>
                </a:moveTo>
                <a:lnTo>
                  <a:pt x="8345" y="5891"/>
                </a:lnTo>
                <a:cubicBezTo>
                  <a:pt x="8075" y="5891"/>
                  <a:pt x="7855" y="6111"/>
                  <a:pt x="7855" y="6382"/>
                </a:cubicBezTo>
                <a:cubicBezTo>
                  <a:pt x="7855" y="6653"/>
                  <a:pt x="8075" y="6873"/>
                  <a:pt x="8345" y="6873"/>
                </a:cubicBezTo>
                <a:lnTo>
                  <a:pt x="15218" y="6873"/>
                </a:lnTo>
                <a:cubicBezTo>
                  <a:pt x="15489" y="6873"/>
                  <a:pt x="15709" y="6653"/>
                  <a:pt x="15709" y="6382"/>
                </a:cubicBezTo>
                <a:cubicBezTo>
                  <a:pt x="15709" y="6111"/>
                  <a:pt x="15489" y="5891"/>
                  <a:pt x="15218" y="5891"/>
                </a:cubicBezTo>
                <a:moveTo>
                  <a:pt x="6382" y="5891"/>
                </a:moveTo>
                <a:cubicBezTo>
                  <a:pt x="6111" y="5891"/>
                  <a:pt x="5891" y="6111"/>
                  <a:pt x="5891" y="6382"/>
                </a:cubicBezTo>
                <a:cubicBezTo>
                  <a:pt x="5891" y="6653"/>
                  <a:pt x="6111" y="6873"/>
                  <a:pt x="6382" y="6873"/>
                </a:cubicBezTo>
                <a:cubicBezTo>
                  <a:pt x="6653" y="6873"/>
                  <a:pt x="6873" y="6653"/>
                  <a:pt x="6873" y="6382"/>
                </a:cubicBezTo>
                <a:cubicBezTo>
                  <a:pt x="6873" y="6111"/>
                  <a:pt x="6653" y="5891"/>
                  <a:pt x="6382" y="5891"/>
                </a:cubicBezTo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89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5" y="16691"/>
                  <a:pt x="18655" y="16910"/>
                  <a:pt x="18655" y="17182"/>
                </a:cubicBezTo>
                <a:cubicBezTo>
                  <a:pt x="18655" y="17453"/>
                  <a:pt x="18875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455" y="5891"/>
                </a:moveTo>
                <a:cubicBezTo>
                  <a:pt x="2184" y="5891"/>
                  <a:pt x="1964" y="6111"/>
                  <a:pt x="1964" y="6382"/>
                </a:cubicBezTo>
                <a:cubicBezTo>
                  <a:pt x="1964" y="6653"/>
                  <a:pt x="2184" y="6873"/>
                  <a:pt x="2455" y="6873"/>
                </a:cubicBezTo>
                <a:cubicBezTo>
                  <a:pt x="2725" y="6873"/>
                  <a:pt x="2945" y="6653"/>
                  <a:pt x="2945" y="6382"/>
                </a:cubicBezTo>
                <a:cubicBezTo>
                  <a:pt x="2945" y="6111"/>
                  <a:pt x="2725" y="5891"/>
                  <a:pt x="2455" y="5891"/>
                </a:cubicBezTo>
                <a:moveTo>
                  <a:pt x="4418" y="5891"/>
                </a:moveTo>
                <a:cubicBezTo>
                  <a:pt x="4147" y="5891"/>
                  <a:pt x="3927" y="6111"/>
                  <a:pt x="3927" y="6382"/>
                </a:cubicBezTo>
                <a:cubicBezTo>
                  <a:pt x="3927" y="6653"/>
                  <a:pt x="4147" y="6873"/>
                  <a:pt x="4418" y="6873"/>
                </a:cubicBezTo>
                <a:cubicBezTo>
                  <a:pt x="4689" y="6873"/>
                  <a:pt x="4909" y="6653"/>
                  <a:pt x="4909" y="6382"/>
                </a:cubicBezTo>
                <a:cubicBezTo>
                  <a:pt x="4909" y="6111"/>
                  <a:pt x="4689" y="5891"/>
                  <a:pt x="4418" y="5891"/>
                </a:cubicBezTo>
                <a:moveTo>
                  <a:pt x="16691" y="7855"/>
                </a:moveTo>
                <a:lnTo>
                  <a:pt x="982" y="7855"/>
                </a:ln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7855"/>
                  <a:pt x="16691" y="7855"/>
                </a:cubicBezTo>
                <a:close/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8836"/>
                </a:lnTo>
                <a:lnTo>
                  <a:pt x="16691" y="8836"/>
                </a:lnTo>
                <a:cubicBezTo>
                  <a:pt x="16691" y="8836"/>
                  <a:pt x="16691" y="19636"/>
                  <a:pt x="16691" y="19636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56" name="Shape 2836">
            <a:extLst>
              <a:ext uri="{FF2B5EF4-FFF2-40B4-BE49-F238E27FC236}">
                <a16:creationId xmlns:a16="http://schemas.microsoft.com/office/drawing/2014/main" id="{E329EDD5-2B99-79F3-9CD9-E05D4C15F914}"/>
              </a:ext>
            </a:extLst>
          </p:cNvPr>
          <p:cNvSpPr/>
          <p:nvPr/>
        </p:nvSpPr>
        <p:spPr>
          <a:xfrm>
            <a:off x="5319751" y="6984561"/>
            <a:ext cx="419100" cy="304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57" name="Shape 2837">
            <a:extLst>
              <a:ext uri="{FF2B5EF4-FFF2-40B4-BE49-F238E27FC236}">
                <a16:creationId xmlns:a16="http://schemas.microsoft.com/office/drawing/2014/main" id="{BBD0CEAC-7DA6-DBFC-8F53-6C8DD7C8B77B}"/>
              </a:ext>
            </a:extLst>
          </p:cNvPr>
          <p:cNvSpPr/>
          <p:nvPr/>
        </p:nvSpPr>
        <p:spPr>
          <a:xfrm>
            <a:off x="6119851" y="6975036"/>
            <a:ext cx="419100" cy="3238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18667"/>
                </a:moveTo>
                <a:lnTo>
                  <a:pt x="12576" y="13341"/>
                </a:lnTo>
                <a:lnTo>
                  <a:pt x="16691" y="8016"/>
                </a:lnTo>
                <a:cubicBezTo>
                  <a:pt x="16691" y="8016"/>
                  <a:pt x="16691" y="18667"/>
                  <a:pt x="16691" y="18667"/>
                </a:cubicBezTo>
                <a:close/>
                <a:moveTo>
                  <a:pt x="15709" y="20329"/>
                </a:moveTo>
                <a:lnTo>
                  <a:pt x="1964" y="20329"/>
                </a:lnTo>
                <a:cubicBezTo>
                  <a:pt x="1719" y="20329"/>
                  <a:pt x="1498" y="20210"/>
                  <a:pt x="1326" y="20018"/>
                </a:cubicBezTo>
                <a:lnTo>
                  <a:pt x="5791" y="14240"/>
                </a:lnTo>
                <a:lnTo>
                  <a:pt x="7477" y="16421"/>
                </a:lnTo>
                <a:cubicBezTo>
                  <a:pt x="7853" y="16907"/>
                  <a:pt x="8344" y="17150"/>
                  <a:pt x="8836" y="17150"/>
                </a:cubicBezTo>
                <a:cubicBezTo>
                  <a:pt x="9329" y="17150"/>
                  <a:pt x="9821" y="16907"/>
                  <a:pt x="10195" y="16421"/>
                </a:cubicBezTo>
                <a:lnTo>
                  <a:pt x="11882" y="14240"/>
                </a:lnTo>
                <a:lnTo>
                  <a:pt x="16347" y="20018"/>
                </a:lnTo>
                <a:cubicBezTo>
                  <a:pt x="16175" y="20210"/>
                  <a:pt x="15954" y="20329"/>
                  <a:pt x="15709" y="20329"/>
                </a:cubicBezTo>
                <a:moveTo>
                  <a:pt x="982" y="8016"/>
                </a:moveTo>
                <a:lnTo>
                  <a:pt x="5097" y="13341"/>
                </a:lnTo>
                <a:lnTo>
                  <a:pt x="982" y="18667"/>
                </a:lnTo>
                <a:cubicBezTo>
                  <a:pt x="982" y="18667"/>
                  <a:pt x="982" y="8016"/>
                  <a:pt x="982" y="8016"/>
                </a:cubicBezTo>
                <a:close/>
                <a:moveTo>
                  <a:pt x="1964" y="6353"/>
                </a:moveTo>
                <a:lnTo>
                  <a:pt x="15709" y="6353"/>
                </a:lnTo>
                <a:cubicBezTo>
                  <a:pt x="15954" y="6353"/>
                  <a:pt x="16175" y="6474"/>
                  <a:pt x="16347" y="6665"/>
                </a:cubicBezTo>
                <a:lnTo>
                  <a:pt x="9502" y="15523"/>
                </a:lnTo>
                <a:cubicBezTo>
                  <a:pt x="9324" y="15752"/>
                  <a:pt x="9088" y="15880"/>
                  <a:pt x="8836" y="15880"/>
                </a:cubicBezTo>
                <a:cubicBezTo>
                  <a:pt x="8585" y="15880"/>
                  <a:pt x="8349" y="15752"/>
                  <a:pt x="8170" y="15523"/>
                </a:cubicBezTo>
                <a:lnTo>
                  <a:pt x="1326" y="6664"/>
                </a:lnTo>
                <a:cubicBezTo>
                  <a:pt x="1498" y="6474"/>
                  <a:pt x="1719" y="6353"/>
                  <a:pt x="1964" y="6353"/>
                </a:cubicBezTo>
                <a:moveTo>
                  <a:pt x="15709" y="5082"/>
                </a:moveTo>
                <a:lnTo>
                  <a:pt x="1964" y="5082"/>
                </a:lnTo>
                <a:cubicBezTo>
                  <a:pt x="879" y="5082"/>
                  <a:pt x="0" y="6220"/>
                  <a:pt x="0" y="7624"/>
                </a:cubicBezTo>
                <a:lnTo>
                  <a:pt x="0" y="19059"/>
                </a:lnTo>
                <a:cubicBezTo>
                  <a:pt x="0" y="20462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462"/>
                  <a:pt x="17673" y="19059"/>
                </a:cubicBezTo>
                <a:lnTo>
                  <a:pt x="17673" y="7624"/>
                </a:lnTo>
                <a:cubicBezTo>
                  <a:pt x="17673" y="6220"/>
                  <a:pt x="16794" y="5082"/>
                  <a:pt x="15709" y="5082"/>
                </a:cubicBezTo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1138"/>
                  <a:pt x="3927" y="2541"/>
                </a:cubicBezTo>
                <a:lnTo>
                  <a:pt x="3927" y="3176"/>
                </a:lnTo>
                <a:cubicBezTo>
                  <a:pt x="3927" y="3528"/>
                  <a:pt x="4147" y="3812"/>
                  <a:pt x="4418" y="3812"/>
                </a:cubicBezTo>
                <a:cubicBezTo>
                  <a:pt x="4690" y="3812"/>
                  <a:pt x="4909" y="3528"/>
                  <a:pt x="4909" y="3176"/>
                </a:cubicBezTo>
                <a:lnTo>
                  <a:pt x="4909" y="2541"/>
                </a:lnTo>
                <a:cubicBezTo>
                  <a:pt x="4909" y="1840"/>
                  <a:pt x="5348" y="1271"/>
                  <a:pt x="5891" y="1271"/>
                </a:cubicBezTo>
                <a:lnTo>
                  <a:pt x="19636" y="1271"/>
                </a:lnTo>
                <a:cubicBezTo>
                  <a:pt x="20178" y="1271"/>
                  <a:pt x="20618" y="1840"/>
                  <a:pt x="20618" y="2541"/>
                </a:cubicBezTo>
                <a:lnTo>
                  <a:pt x="20618" y="13976"/>
                </a:lnTo>
                <a:cubicBezTo>
                  <a:pt x="20618" y="14678"/>
                  <a:pt x="20178" y="15247"/>
                  <a:pt x="19636" y="15247"/>
                </a:cubicBezTo>
                <a:lnTo>
                  <a:pt x="19145" y="15247"/>
                </a:lnTo>
                <a:cubicBezTo>
                  <a:pt x="18874" y="15247"/>
                  <a:pt x="18655" y="15532"/>
                  <a:pt x="18655" y="15882"/>
                </a:cubicBezTo>
                <a:cubicBezTo>
                  <a:pt x="18655" y="16234"/>
                  <a:pt x="18874" y="16518"/>
                  <a:pt x="19145" y="16518"/>
                </a:cubicBezTo>
                <a:lnTo>
                  <a:pt x="19636" y="16518"/>
                </a:lnTo>
                <a:cubicBezTo>
                  <a:pt x="20721" y="16518"/>
                  <a:pt x="21600" y="15380"/>
                  <a:pt x="21600" y="13976"/>
                </a:cubicBezTo>
                <a:lnTo>
                  <a:pt x="21600" y="2541"/>
                </a:lnTo>
                <a:cubicBezTo>
                  <a:pt x="21600" y="1138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58" name="Shape 2838">
            <a:extLst>
              <a:ext uri="{FF2B5EF4-FFF2-40B4-BE49-F238E27FC236}">
                <a16:creationId xmlns:a16="http://schemas.microsoft.com/office/drawing/2014/main" id="{A8DA4302-A966-4BF1-25E7-B0E3ADFD1280}"/>
              </a:ext>
            </a:extLst>
          </p:cNvPr>
          <p:cNvSpPr/>
          <p:nvPr/>
        </p:nvSpPr>
        <p:spPr>
          <a:xfrm>
            <a:off x="6919950" y="6965512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982" y="20400"/>
                </a:lnTo>
                <a:lnTo>
                  <a:pt x="982" y="13200"/>
                </a:lnTo>
                <a:lnTo>
                  <a:pt x="6907" y="13200"/>
                </a:lnTo>
                <a:cubicBezTo>
                  <a:pt x="7149" y="15567"/>
                  <a:pt x="8798" y="17400"/>
                  <a:pt x="10800" y="17400"/>
                </a:cubicBezTo>
                <a:cubicBezTo>
                  <a:pt x="12802" y="17400"/>
                  <a:pt x="14451" y="15567"/>
                  <a:pt x="14694" y="13200"/>
                </a:cubicBezTo>
                <a:lnTo>
                  <a:pt x="20618" y="13200"/>
                </a:lnTo>
                <a:cubicBezTo>
                  <a:pt x="20618" y="13200"/>
                  <a:pt x="20618" y="20400"/>
                  <a:pt x="20618" y="20400"/>
                </a:cubicBezTo>
                <a:close/>
                <a:moveTo>
                  <a:pt x="5703" y="1200"/>
                </a:moveTo>
                <a:lnTo>
                  <a:pt x="15897" y="1200"/>
                </a:lnTo>
                <a:lnTo>
                  <a:pt x="20315" y="12000"/>
                </a:lnTo>
                <a:lnTo>
                  <a:pt x="14236" y="12000"/>
                </a:lnTo>
                <a:cubicBezTo>
                  <a:pt x="13965" y="12000"/>
                  <a:pt x="13745" y="12269"/>
                  <a:pt x="13745" y="12600"/>
                </a:cubicBezTo>
                <a:cubicBezTo>
                  <a:pt x="13745" y="14589"/>
                  <a:pt x="12426" y="16200"/>
                  <a:pt x="10800" y="16200"/>
                </a:cubicBezTo>
                <a:cubicBezTo>
                  <a:pt x="9173" y="16200"/>
                  <a:pt x="7855" y="14589"/>
                  <a:pt x="7855" y="12600"/>
                </a:cubicBezTo>
                <a:cubicBezTo>
                  <a:pt x="7855" y="12269"/>
                  <a:pt x="7635" y="12000"/>
                  <a:pt x="7364" y="12000"/>
                </a:cubicBezTo>
                <a:lnTo>
                  <a:pt x="1285" y="12000"/>
                </a:lnTo>
                <a:cubicBezTo>
                  <a:pt x="1285" y="12000"/>
                  <a:pt x="5703" y="1200"/>
                  <a:pt x="5703" y="1200"/>
                </a:cubicBezTo>
                <a:close/>
                <a:moveTo>
                  <a:pt x="21543" y="12335"/>
                </a:moveTo>
                <a:lnTo>
                  <a:pt x="21548" y="12332"/>
                </a:lnTo>
                <a:lnTo>
                  <a:pt x="16639" y="332"/>
                </a:lnTo>
                <a:lnTo>
                  <a:pt x="16634" y="335"/>
                </a:lnTo>
                <a:cubicBezTo>
                  <a:pt x="16554" y="138"/>
                  <a:pt x="16392" y="0"/>
                  <a:pt x="16200" y="0"/>
                </a:cubicBezTo>
                <a:lnTo>
                  <a:pt x="5400" y="0"/>
                </a:lnTo>
                <a:cubicBezTo>
                  <a:pt x="5208" y="0"/>
                  <a:pt x="5046" y="138"/>
                  <a:pt x="4966" y="335"/>
                </a:cubicBezTo>
                <a:lnTo>
                  <a:pt x="4961" y="332"/>
                </a:lnTo>
                <a:lnTo>
                  <a:pt x="52" y="12332"/>
                </a:lnTo>
                <a:lnTo>
                  <a:pt x="57" y="12335"/>
                </a:lnTo>
                <a:cubicBezTo>
                  <a:pt x="23" y="12415"/>
                  <a:pt x="0" y="12503"/>
                  <a:pt x="0" y="126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12600"/>
                </a:lnTo>
                <a:cubicBezTo>
                  <a:pt x="21600" y="12503"/>
                  <a:pt x="21577" y="12415"/>
                  <a:pt x="21543" y="1233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59" name="Shape 2839">
            <a:extLst>
              <a:ext uri="{FF2B5EF4-FFF2-40B4-BE49-F238E27FC236}">
                <a16:creationId xmlns:a16="http://schemas.microsoft.com/office/drawing/2014/main" id="{A86ADD4E-05BA-9CD1-4E31-7B90FCA9FB4E}"/>
              </a:ext>
            </a:extLst>
          </p:cNvPr>
          <p:cNvSpPr/>
          <p:nvPr/>
        </p:nvSpPr>
        <p:spPr>
          <a:xfrm>
            <a:off x="7720050" y="6946464"/>
            <a:ext cx="419100" cy="38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520"/>
                </a:moveTo>
                <a:lnTo>
                  <a:pt x="982" y="20520"/>
                </a:lnTo>
                <a:lnTo>
                  <a:pt x="982" y="14040"/>
                </a:lnTo>
                <a:lnTo>
                  <a:pt x="6907" y="14040"/>
                </a:lnTo>
                <a:cubicBezTo>
                  <a:pt x="7149" y="16170"/>
                  <a:pt x="8798" y="17820"/>
                  <a:pt x="10800" y="17820"/>
                </a:cubicBezTo>
                <a:cubicBezTo>
                  <a:pt x="12802" y="17820"/>
                  <a:pt x="14451" y="16170"/>
                  <a:pt x="14694" y="14040"/>
                </a:cubicBezTo>
                <a:lnTo>
                  <a:pt x="20618" y="14040"/>
                </a:lnTo>
                <a:cubicBezTo>
                  <a:pt x="20618" y="14040"/>
                  <a:pt x="20618" y="20520"/>
                  <a:pt x="20618" y="20520"/>
                </a:cubicBezTo>
                <a:close/>
                <a:moveTo>
                  <a:pt x="21543" y="13261"/>
                </a:moveTo>
                <a:lnTo>
                  <a:pt x="21548" y="13259"/>
                </a:lnTo>
                <a:lnTo>
                  <a:pt x="16639" y="2459"/>
                </a:lnTo>
                <a:lnTo>
                  <a:pt x="16634" y="2461"/>
                </a:lnTo>
                <a:cubicBezTo>
                  <a:pt x="16554" y="2284"/>
                  <a:pt x="16392" y="2160"/>
                  <a:pt x="16200" y="2160"/>
                </a:cubicBezTo>
                <a:lnTo>
                  <a:pt x="12764" y="2160"/>
                </a:lnTo>
                <a:cubicBezTo>
                  <a:pt x="12492" y="2160"/>
                  <a:pt x="12273" y="2402"/>
                  <a:pt x="12273" y="2700"/>
                </a:cubicBezTo>
                <a:cubicBezTo>
                  <a:pt x="12273" y="2999"/>
                  <a:pt x="12492" y="3240"/>
                  <a:pt x="12764" y="3240"/>
                </a:cubicBezTo>
                <a:lnTo>
                  <a:pt x="15897" y="3240"/>
                </a:lnTo>
                <a:lnTo>
                  <a:pt x="20315" y="12960"/>
                </a:lnTo>
                <a:lnTo>
                  <a:pt x="14236" y="12960"/>
                </a:lnTo>
                <a:cubicBezTo>
                  <a:pt x="13965" y="12960"/>
                  <a:pt x="13745" y="13202"/>
                  <a:pt x="13745" y="13500"/>
                </a:cubicBezTo>
                <a:cubicBezTo>
                  <a:pt x="13745" y="15290"/>
                  <a:pt x="12426" y="16740"/>
                  <a:pt x="10800" y="16740"/>
                </a:cubicBezTo>
                <a:cubicBezTo>
                  <a:pt x="9173" y="16740"/>
                  <a:pt x="7855" y="15290"/>
                  <a:pt x="7855" y="13500"/>
                </a:cubicBezTo>
                <a:cubicBezTo>
                  <a:pt x="7855" y="13202"/>
                  <a:pt x="7635" y="12960"/>
                  <a:pt x="7364" y="12960"/>
                </a:cubicBezTo>
                <a:lnTo>
                  <a:pt x="1285" y="12960"/>
                </a:lnTo>
                <a:lnTo>
                  <a:pt x="5703" y="3240"/>
                </a:lnTo>
                <a:lnTo>
                  <a:pt x="8836" y="3240"/>
                </a:lnTo>
                <a:cubicBezTo>
                  <a:pt x="9108" y="3240"/>
                  <a:pt x="9327" y="2999"/>
                  <a:pt x="9327" y="2700"/>
                </a:cubicBezTo>
                <a:cubicBezTo>
                  <a:pt x="9327" y="2402"/>
                  <a:pt x="9108" y="2160"/>
                  <a:pt x="8836" y="2160"/>
                </a:cubicBezTo>
                <a:lnTo>
                  <a:pt x="5400" y="2160"/>
                </a:lnTo>
                <a:cubicBezTo>
                  <a:pt x="5208" y="2160"/>
                  <a:pt x="5046" y="2284"/>
                  <a:pt x="4966" y="2461"/>
                </a:cubicBezTo>
                <a:lnTo>
                  <a:pt x="4961" y="2459"/>
                </a:lnTo>
                <a:lnTo>
                  <a:pt x="52" y="13259"/>
                </a:lnTo>
                <a:lnTo>
                  <a:pt x="57" y="13261"/>
                </a:lnTo>
                <a:cubicBezTo>
                  <a:pt x="23" y="13334"/>
                  <a:pt x="0" y="13413"/>
                  <a:pt x="0" y="13500"/>
                </a:cubicBezTo>
                <a:lnTo>
                  <a:pt x="0" y="21060"/>
                </a:lnTo>
                <a:cubicBezTo>
                  <a:pt x="0" y="21359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59"/>
                  <a:pt x="21600" y="21060"/>
                </a:cubicBezTo>
                <a:lnTo>
                  <a:pt x="21600" y="13500"/>
                </a:lnTo>
                <a:cubicBezTo>
                  <a:pt x="21600" y="13413"/>
                  <a:pt x="21577" y="13334"/>
                  <a:pt x="21543" y="13261"/>
                </a:cubicBezTo>
                <a:moveTo>
                  <a:pt x="7855" y="8640"/>
                </a:moveTo>
                <a:cubicBezTo>
                  <a:pt x="7583" y="8640"/>
                  <a:pt x="7364" y="8882"/>
                  <a:pt x="7364" y="9180"/>
                </a:cubicBezTo>
                <a:cubicBezTo>
                  <a:pt x="7364" y="9329"/>
                  <a:pt x="7418" y="9464"/>
                  <a:pt x="7507" y="9562"/>
                </a:cubicBezTo>
                <a:lnTo>
                  <a:pt x="10453" y="12802"/>
                </a:lnTo>
                <a:cubicBezTo>
                  <a:pt x="10542" y="12900"/>
                  <a:pt x="10665" y="12960"/>
                  <a:pt x="10800" y="12960"/>
                </a:cubicBezTo>
                <a:cubicBezTo>
                  <a:pt x="10936" y="12960"/>
                  <a:pt x="11058" y="12900"/>
                  <a:pt x="11147" y="12802"/>
                </a:cubicBezTo>
                <a:lnTo>
                  <a:pt x="14093" y="9562"/>
                </a:lnTo>
                <a:cubicBezTo>
                  <a:pt x="14182" y="9464"/>
                  <a:pt x="14236" y="9329"/>
                  <a:pt x="14236" y="9180"/>
                </a:cubicBezTo>
                <a:cubicBezTo>
                  <a:pt x="14236" y="8882"/>
                  <a:pt x="14017" y="8640"/>
                  <a:pt x="13745" y="8640"/>
                </a:cubicBezTo>
                <a:cubicBezTo>
                  <a:pt x="13610" y="8640"/>
                  <a:pt x="13487" y="8701"/>
                  <a:pt x="13398" y="8798"/>
                </a:cubicBezTo>
                <a:lnTo>
                  <a:pt x="11291" y="11116"/>
                </a:lnTo>
                <a:lnTo>
                  <a:pt x="11291" y="540"/>
                </a:lnTo>
                <a:cubicBezTo>
                  <a:pt x="11291" y="242"/>
                  <a:pt x="11071" y="0"/>
                  <a:pt x="10800" y="0"/>
                </a:cubicBezTo>
                <a:cubicBezTo>
                  <a:pt x="10529" y="0"/>
                  <a:pt x="10309" y="242"/>
                  <a:pt x="10309" y="540"/>
                </a:cubicBezTo>
                <a:lnTo>
                  <a:pt x="10309" y="11116"/>
                </a:lnTo>
                <a:lnTo>
                  <a:pt x="8202" y="8798"/>
                </a:lnTo>
                <a:cubicBezTo>
                  <a:pt x="8113" y="8701"/>
                  <a:pt x="7990" y="8640"/>
                  <a:pt x="7855" y="864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60" name="Shape 2840">
            <a:extLst>
              <a:ext uri="{FF2B5EF4-FFF2-40B4-BE49-F238E27FC236}">
                <a16:creationId xmlns:a16="http://schemas.microsoft.com/office/drawing/2014/main" id="{E68B8813-E84C-EF06-BADC-C8517F9B7C1A}"/>
              </a:ext>
            </a:extLst>
          </p:cNvPr>
          <p:cNvSpPr/>
          <p:nvPr/>
        </p:nvSpPr>
        <p:spPr>
          <a:xfrm>
            <a:off x="8520150" y="6946464"/>
            <a:ext cx="419100" cy="38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520"/>
                </a:moveTo>
                <a:lnTo>
                  <a:pt x="982" y="20520"/>
                </a:lnTo>
                <a:lnTo>
                  <a:pt x="982" y="14040"/>
                </a:lnTo>
                <a:lnTo>
                  <a:pt x="6907" y="14040"/>
                </a:lnTo>
                <a:cubicBezTo>
                  <a:pt x="7149" y="16170"/>
                  <a:pt x="8798" y="17820"/>
                  <a:pt x="10800" y="17820"/>
                </a:cubicBezTo>
                <a:cubicBezTo>
                  <a:pt x="12802" y="17820"/>
                  <a:pt x="14451" y="16170"/>
                  <a:pt x="14693" y="14040"/>
                </a:cubicBezTo>
                <a:lnTo>
                  <a:pt x="20618" y="14040"/>
                </a:lnTo>
                <a:cubicBezTo>
                  <a:pt x="20618" y="14040"/>
                  <a:pt x="20618" y="20520"/>
                  <a:pt x="20618" y="20520"/>
                </a:cubicBezTo>
                <a:close/>
                <a:moveTo>
                  <a:pt x="21544" y="13261"/>
                </a:moveTo>
                <a:lnTo>
                  <a:pt x="21548" y="13259"/>
                </a:lnTo>
                <a:lnTo>
                  <a:pt x="16639" y="2459"/>
                </a:lnTo>
                <a:lnTo>
                  <a:pt x="16635" y="2461"/>
                </a:lnTo>
                <a:cubicBezTo>
                  <a:pt x="16554" y="2284"/>
                  <a:pt x="16392" y="2160"/>
                  <a:pt x="16200" y="2160"/>
                </a:cubicBezTo>
                <a:lnTo>
                  <a:pt x="15709" y="2160"/>
                </a:lnTo>
                <a:cubicBezTo>
                  <a:pt x="15438" y="2160"/>
                  <a:pt x="15218" y="2402"/>
                  <a:pt x="15218" y="2700"/>
                </a:cubicBezTo>
                <a:cubicBezTo>
                  <a:pt x="15218" y="2999"/>
                  <a:pt x="15438" y="3240"/>
                  <a:pt x="15709" y="3240"/>
                </a:cubicBezTo>
                <a:lnTo>
                  <a:pt x="15897" y="3240"/>
                </a:lnTo>
                <a:lnTo>
                  <a:pt x="20315" y="12960"/>
                </a:lnTo>
                <a:lnTo>
                  <a:pt x="14236" y="12960"/>
                </a:lnTo>
                <a:cubicBezTo>
                  <a:pt x="13965" y="12960"/>
                  <a:pt x="13745" y="13202"/>
                  <a:pt x="13745" y="13500"/>
                </a:cubicBezTo>
                <a:cubicBezTo>
                  <a:pt x="13745" y="15290"/>
                  <a:pt x="12426" y="16740"/>
                  <a:pt x="10800" y="16740"/>
                </a:cubicBezTo>
                <a:cubicBezTo>
                  <a:pt x="9173" y="16740"/>
                  <a:pt x="7855" y="15290"/>
                  <a:pt x="7855" y="13500"/>
                </a:cubicBezTo>
                <a:cubicBezTo>
                  <a:pt x="7855" y="13202"/>
                  <a:pt x="7635" y="12960"/>
                  <a:pt x="7364" y="12960"/>
                </a:cubicBezTo>
                <a:lnTo>
                  <a:pt x="1285" y="12960"/>
                </a:lnTo>
                <a:lnTo>
                  <a:pt x="5703" y="3240"/>
                </a:lnTo>
                <a:lnTo>
                  <a:pt x="5891" y="3240"/>
                </a:lnTo>
                <a:cubicBezTo>
                  <a:pt x="6162" y="3240"/>
                  <a:pt x="6382" y="2999"/>
                  <a:pt x="6382" y="2700"/>
                </a:cubicBezTo>
                <a:cubicBezTo>
                  <a:pt x="6382" y="2402"/>
                  <a:pt x="6162" y="2160"/>
                  <a:pt x="5891" y="2160"/>
                </a:cubicBezTo>
                <a:lnTo>
                  <a:pt x="5400" y="2160"/>
                </a:lnTo>
                <a:cubicBezTo>
                  <a:pt x="5208" y="2160"/>
                  <a:pt x="5046" y="2284"/>
                  <a:pt x="4966" y="2461"/>
                </a:cubicBezTo>
                <a:lnTo>
                  <a:pt x="4961" y="2459"/>
                </a:lnTo>
                <a:lnTo>
                  <a:pt x="52" y="13259"/>
                </a:lnTo>
                <a:lnTo>
                  <a:pt x="57" y="13261"/>
                </a:lnTo>
                <a:cubicBezTo>
                  <a:pt x="23" y="13334"/>
                  <a:pt x="0" y="13413"/>
                  <a:pt x="0" y="13500"/>
                </a:cubicBezTo>
                <a:lnTo>
                  <a:pt x="0" y="21060"/>
                </a:lnTo>
                <a:cubicBezTo>
                  <a:pt x="0" y="21359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59"/>
                  <a:pt x="21600" y="21060"/>
                </a:cubicBezTo>
                <a:lnTo>
                  <a:pt x="21600" y="13500"/>
                </a:lnTo>
                <a:cubicBezTo>
                  <a:pt x="21600" y="13413"/>
                  <a:pt x="21577" y="13334"/>
                  <a:pt x="21544" y="13261"/>
                </a:cubicBezTo>
                <a:moveTo>
                  <a:pt x="7855" y="4320"/>
                </a:moveTo>
                <a:cubicBezTo>
                  <a:pt x="7990" y="4320"/>
                  <a:pt x="8113" y="4260"/>
                  <a:pt x="8202" y="4162"/>
                </a:cubicBezTo>
                <a:lnTo>
                  <a:pt x="10309" y="1844"/>
                </a:lnTo>
                <a:lnTo>
                  <a:pt x="10309" y="12420"/>
                </a:lnTo>
                <a:cubicBezTo>
                  <a:pt x="10309" y="12719"/>
                  <a:pt x="10529" y="12960"/>
                  <a:pt x="10800" y="12960"/>
                </a:cubicBezTo>
                <a:cubicBezTo>
                  <a:pt x="11071" y="12960"/>
                  <a:pt x="11291" y="12719"/>
                  <a:pt x="11291" y="12420"/>
                </a:cubicBezTo>
                <a:lnTo>
                  <a:pt x="11291" y="1844"/>
                </a:lnTo>
                <a:lnTo>
                  <a:pt x="13398" y="4162"/>
                </a:lnTo>
                <a:cubicBezTo>
                  <a:pt x="13487" y="4260"/>
                  <a:pt x="13610" y="4320"/>
                  <a:pt x="13745" y="4320"/>
                </a:cubicBezTo>
                <a:cubicBezTo>
                  <a:pt x="14017" y="4320"/>
                  <a:pt x="14236" y="4079"/>
                  <a:pt x="14236" y="3780"/>
                </a:cubicBezTo>
                <a:cubicBezTo>
                  <a:pt x="14236" y="3631"/>
                  <a:pt x="14181" y="3497"/>
                  <a:pt x="14093" y="3398"/>
                </a:cubicBezTo>
                <a:lnTo>
                  <a:pt x="11147" y="158"/>
                </a:lnTo>
                <a:cubicBezTo>
                  <a:pt x="11058" y="61"/>
                  <a:pt x="10936" y="0"/>
                  <a:pt x="10800" y="0"/>
                </a:cubicBezTo>
                <a:cubicBezTo>
                  <a:pt x="10664" y="0"/>
                  <a:pt x="10542" y="61"/>
                  <a:pt x="10453" y="158"/>
                </a:cubicBezTo>
                <a:lnTo>
                  <a:pt x="7507" y="3398"/>
                </a:lnTo>
                <a:cubicBezTo>
                  <a:pt x="7419" y="3497"/>
                  <a:pt x="7364" y="3631"/>
                  <a:pt x="7364" y="3780"/>
                </a:cubicBezTo>
                <a:cubicBezTo>
                  <a:pt x="7364" y="4079"/>
                  <a:pt x="7583" y="4320"/>
                  <a:pt x="7855" y="432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61" name="Shape 2841">
            <a:extLst>
              <a:ext uri="{FF2B5EF4-FFF2-40B4-BE49-F238E27FC236}">
                <a16:creationId xmlns:a16="http://schemas.microsoft.com/office/drawing/2014/main" id="{5936B47D-F1B8-26ED-F13C-F2659909C373}"/>
              </a:ext>
            </a:extLst>
          </p:cNvPr>
          <p:cNvSpPr/>
          <p:nvPr/>
        </p:nvSpPr>
        <p:spPr>
          <a:xfrm>
            <a:off x="714375" y="7765527"/>
            <a:ext cx="419100" cy="342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982" y="20400"/>
                </a:lnTo>
                <a:lnTo>
                  <a:pt x="982" y="13200"/>
                </a:lnTo>
                <a:lnTo>
                  <a:pt x="6907" y="13200"/>
                </a:lnTo>
                <a:cubicBezTo>
                  <a:pt x="7149" y="15567"/>
                  <a:pt x="8798" y="17400"/>
                  <a:pt x="10800" y="17400"/>
                </a:cubicBezTo>
                <a:cubicBezTo>
                  <a:pt x="12802" y="17400"/>
                  <a:pt x="14451" y="15567"/>
                  <a:pt x="14693" y="13200"/>
                </a:cubicBezTo>
                <a:lnTo>
                  <a:pt x="20618" y="13200"/>
                </a:lnTo>
                <a:cubicBezTo>
                  <a:pt x="20618" y="13200"/>
                  <a:pt x="20618" y="20400"/>
                  <a:pt x="20618" y="20400"/>
                </a:cubicBezTo>
                <a:close/>
                <a:moveTo>
                  <a:pt x="5703" y="1200"/>
                </a:moveTo>
                <a:lnTo>
                  <a:pt x="15897" y="1200"/>
                </a:lnTo>
                <a:lnTo>
                  <a:pt x="20315" y="12000"/>
                </a:lnTo>
                <a:lnTo>
                  <a:pt x="14236" y="12000"/>
                </a:lnTo>
                <a:cubicBezTo>
                  <a:pt x="13966" y="12000"/>
                  <a:pt x="13745" y="12269"/>
                  <a:pt x="13745" y="12600"/>
                </a:cubicBezTo>
                <a:cubicBezTo>
                  <a:pt x="13745" y="14588"/>
                  <a:pt x="12427" y="16200"/>
                  <a:pt x="10800" y="16200"/>
                </a:cubicBezTo>
                <a:cubicBezTo>
                  <a:pt x="9173" y="16200"/>
                  <a:pt x="7855" y="14588"/>
                  <a:pt x="7855" y="12600"/>
                </a:cubicBezTo>
                <a:cubicBezTo>
                  <a:pt x="7855" y="12269"/>
                  <a:pt x="7634" y="12000"/>
                  <a:pt x="7364" y="12000"/>
                </a:cubicBezTo>
                <a:lnTo>
                  <a:pt x="1285" y="12000"/>
                </a:lnTo>
                <a:cubicBezTo>
                  <a:pt x="1285" y="12000"/>
                  <a:pt x="5703" y="1200"/>
                  <a:pt x="5703" y="1200"/>
                </a:cubicBezTo>
                <a:close/>
                <a:moveTo>
                  <a:pt x="21543" y="12334"/>
                </a:moveTo>
                <a:lnTo>
                  <a:pt x="21548" y="12332"/>
                </a:lnTo>
                <a:lnTo>
                  <a:pt x="16639" y="332"/>
                </a:lnTo>
                <a:lnTo>
                  <a:pt x="16634" y="335"/>
                </a:lnTo>
                <a:cubicBezTo>
                  <a:pt x="16554" y="138"/>
                  <a:pt x="16392" y="0"/>
                  <a:pt x="16200" y="0"/>
                </a:cubicBezTo>
                <a:lnTo>
                  <a:pt x="5400" y="0"/>
                </a:lnTo>
                <a:cubicBezTo>
                  <a:pt x="5208" y="0"/>
                  <a:pt x="5046" y="138"/>
                  <a:pt x="4966" y="335"/>
                </a:cubicBezTo>
                <a:lnTo>
                  <a:pt x="4961" y="332"/>
                </a:lnTo>
                <a:lnTo>
                  <a:pt x="52" y="12332"/>
                </a:lnTo>
                <a:lnTo>
                  <a:pt x="57" y="12334"/>
                </a:lnTo>
                <a:cubicBezTo>
                  <a:pt x="23" y="12416"/>
                  <a:pt x="0" y="12503"/>
                  <a:pt x="0" y="126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12600"/>
                </a:lnTo>
                <a:cubicBezTo>
                  <a:pt x="21600" y="12503"/>
                  <a:pt x="21577" y="12416"/>
                  <a:pt x="21543" y="12334"/>
                </a:cubicBezTo>
                <a:moveTo>
                  <a:pt x="16691" y="9000"/>
                </a:moveTo>
                <a:cubicBezTo>
                  <a:pt x="16691" y="8669"/>
                  <a:pt x="16471" y="8400"/>
                  <a:pt x="16200" y="8400"/>
                </a:cubicBezTo>
                <a:lnTo>
                  <a:pt x="5400" y="8400"/>
                </a:lnTo>
                <a:cubicBezTo>
                  <a:pt x="5129" y="8400"/>
                  <a:pt x="4909" y="8669"/>
                  <a:pt x="4909" y="9000"/>
                </a:cubicBezTo>
                <a:cubicBezTo>
                  <a:pt x="4909" y="9332"/>
                  <a:pt x="5129" y="9600"/>
                  <a:pt x="5400" y="9600"/>
                </a:cubicBezTo>
                <a:lnTo>
                  <a:pt x="16200" y="9600"/>
                </a:lnTo>
                <a:cubicBezTo>
                  <a:pt x="16471" y="9600"/>
                  <a:pt x="16691" y="9332"/>
                  <a:pt x="16691" y="9000"/>
                </a:cubicBezTo>
                <a:moveTo>
                  <a:pt x="6382" y="7200"/>
                </a:moveTo>
                <a:lnTo>
                  <a:pt x="15218" y="7200"/>
                </a:lnTo>
                <a:cubicBezTo>
                  <a:pt x="15489" y="7200"/>
                  <a:pt x="15709" y="6932"/>
                  <a:pt x="15709" y="6600"/>
                </a:cubicBezTo>
                <a:cubicBezTo>
                  <a:pt x="15709" y="6269"/>
                  <a:pt x="15489" y="6000"/>
                  <a:pt x="15218" y="6000"/>
                </a:cubicBezTo>
                <a:lnTo>
                  <a:pt x="6382" y="6000"/>
                </a:lnTo>
                <a:cubicBezTo>
                  <a:pt x="6111" y="6000"/>
                  <a:pt x="5891" y="6269"/>
                  <a:pt x="5891" y="6600"/>
                </a:cubicBezTo>
                <a:cubicBezTo>
                  <a:pt x="5891" y="6932"/>
                  <a:pt x="6111" y="7200"/>
                  <a:pt x="6382" y="7200"/>
                </a:cubicBezTo>
                <a:moveTo>
                  <a:pt x="7364" y="4800"/>
                </a:moveTo>
                <a:lnTo>
                  <a:pt x="14236" y="4800"/>
                </a:lnTo>
                <a:cubicBezTo>
                  <a:pt x="14507" y="4800"/>
                  <a:pt x="14727" y="4532"/>
                  <a:pt x="14727" y="4200"/>
                </a:cubicBezTo>
                <a:cubicBezTo>
                  <a:pt x="14727" y="3869"/>
                  <a:pt x="14507" y="3600"/>
                  <a:pt x="14236" y="3600"/>
                </a:cubicBezTo>
                <a:lnTo>
                  <a:pt x="7364" y="3600"/>
                </a:lnTo>
                <a:cubicBezTo>
                  <a:pt x="7093" y="3600"/>
                  <a:pt x="6873" y="3869"/>
                  <a:pt x="6873" y="4200"/>
                </a:cubicBezTo>
                <a:cubicBezTo>
                  <a:pt x="6873" y="4532"/>
                  <a:pt x="7093" y="4800"/>
                  <a:pt x="7364" y="480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62" name="Shape 2842">
            <a:extLst>
              <a:ext uri="{FF2B5EF4-FFF2-40B4-BE49-F238E27FC236}">
                <a16:creationId xmlns:a16="http://schemas.microsoft.com/office/drawing/2014/main" id="{B8D6CFF1-75A5-00C1-827C-89E2D28B4ACF}"/>
              </a:ext>
            </a:extLst>
          </p:cNvPr>
          <p:cNvSpPr/>
          <p:nvPr/>
        </p:nvSpPr>
        <p:spPr>
          <a:xfrm>
            <a:off x="2119350" y="77274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1782"/>
                </a:moveTo>
                <a:lnTo>
                  <a:pt x="982" y="11782"/>
                </a:lnTo>
                <a:lnTo>
                  <a:pt x="982" y="6873"/>
                </a:lnTo>
                <a:lnTo>
                  <a:pt x="6907" y="6873"/>
                </a:lnTo>
                <a:cubicBezTo>
                  <a:pt x="7149" y="8810"/>
                  <a:pt x="8798" y="10309"/>
                  <a:pt x="10800" y="10309"/>
                </a:cubicBezTo>
                <a:cubicBezTo>
                  <a:pt x="12802" y="10309"/>
                  <a:pt x="14451" y="8810"/>
                  <a:pt x="14693" y="6873"/>
                </a:cubicBezTo>
                <a:lnTo>
                  <a:pt x="20618" y="6873"/>
                </a:lnTo>
                <a:cubicBezTo>
                  <a:pt x="20618" y="6873"/>
                  <a:pt x="20618" y="11782"/>
                  <a:pt x="20618" y="11782"/>
                </a:cubicBezTo>
                <a:close/>
                <a:moveTo>
                  <a:pt x="20264" y="14727"/>
                </a:moveTo>
                <a:lnTo>
                  <a:pt x="14236" y="14727"/>
                </a:lnTo>
                <a:cubicBezTo>
                  <a:pt x="13966" y="14727"/>
                  <a:pt x="13745" y="14947"/>
                  <a:pt x="13745" y="15218"/>
                </a:cubicBezTo>
                <a:cubicBezTo>
                  <a:pt x="13745" y="16845"/>
                  <a:pt x="12427" y="18164"/>
                  <a:pt x="10800" y="18164"/>
                </a:cubicBezTo>
                <a:cubicBezTo>
                  <a:pt x="9173" y="18164"/>
                  <a:pt x="7855" y="16845"/>
                  <a:pt x="7855" y="15218"/>
                </a:cubicBezTo>
                <a:cubicBezTo>
                  <a:pt x="7855" y="14947"/>
                  <a:pt x="7634" y="14727"/>
                  <a:pt x="7364" y="14727"/>
                </a:cubicBezTo>
                <a:lnTo>
                  <a:pt x="1336" y="14727"/>
                </a:lnTo>
                <a:lnTo>
                  <a:pt x="2682" y="12764"/>
                </a:lnTo>
                <a:lnTo>
                  <a:pt x="18918" y="12764"/>
                </a:lnTo>
                <a:cubicBezTo>
                  <a:pt x="18918" y="12764"/>
                  <a:pt x="20264" y="14727"/>
                  <a:pt x="20264" y="14727"/>
                </a:cubicBezTo>
                <a:close/>
                <a:moveTo>
                  <a:pt x="20618" y="20618"/>
                </a:moveTo>
                <a:lnTo>
                  <a:pt x="982" y="20618"/>
                </a:lnTo>
                <a:lnTo>
                  <a:pt x="982" y="15709"/>
                </a:lnTo>
                <a:lnTo>
                  <a:pt x="6907" y="15709"/>
                </a:lnTo>
                <a:cubicBezTo>
                  <a:pt x="7149" y="17646"/>
                  <a:pt x="8798" y="19145"/>
                  <a:pt x="10800" y="19145"/>
                </a:cubicBezTo>
                <a:cubicBezTo>
                  <a:pt x="12802" y="19145"/>
                  <a:pt x="14451" y="17646"/>
                  <a:pt x="14693" y="15709"/>
                </a:cubicBezTo>
                <a:lnTo>
                  <a:pt x="20618" y="15709"/>
                </a:lnTo>
                <a:cubicBezTo>
                  <a:pt x="20618" y="15709"/>
                  <a:pt x="20618" y="20618"/>
                  <a:pt x="20618" y="20618"/>
                </a:cubicBezTo>
                <a:close/>
                <a:moveTo>
                  <a:pt x="4702" y="982"/>
                </a:moveTo>
                <a:lnTo>
                  <a:pt x="16898" y="982"/>
                </a:lnTo>
                <a:lnTo>
                  <a:pt x="20264" y="5891"/>
                </a:lnTo>
                <a:lnTo>
                  <a:pt x="14236" y="5891"/>
                </a:lnTo>
                <a:cubicBezTo>
                  <a:pt x="13966" y="5891"/>
                  <a:pt x="13745" y="6111"/>
                  <a:pt x="13745" y="6382"/>
                </a:cubicBezTo>
                <a:cubicBezTo>
                  <a:pt x="13745" y="8009"/>
                  <a:pt x="12427" y="9327"/>
                  <a:pt x="10800" y="9327"/>
                </a:cubicBezTo>
                <a:cubicBezTo>
                  <a:pt x="9173" y="9327"/>
                  <a:pt x="7855" y="8009"/>
                  <a:pt x="7855" y="6382"/>
                </a:cubicBezTo>
                <a:cubicBezTo>
                  <a:pt x="7855" y="6111"/>
                  <a:pt x="7634" y="5891"/>
                  <a:pt x="7364" y="5891"/>
                </a:cubicBezTo>
                <a:lnTo>
                  <a:pt x="1336" y="5891"/>
                </a:lnTo>
                <a:cubicBezTo>
                  <a:pt x="1336" y="5891"/>
                  <a:pt x="4702" y="982"/>
                  <a:pt x="4702" y="982"/>
                </a:cubicBezTo>
                <a:close/>
                <a:moveTo>
                  <a:pt x="21600" y="12273"/>
                </a:moveTo>
                <a:lnTo>
                  <a:pt x="21600" y="6382"/>
                </a:lnTo>
                <a:cubicBezTo>
                  <a:pt x="21600" y="6303"/>
                  <a:pt x="21577" y="6231"/>
                  <a:pt x="21543" y="6165"/>
                </a:cubicBezTo>
                <a:lnTo>
                  <a:pt x="21548" y="6162"/>
                </a:lnTo>
                <a:lnTo>
                  <a:pt x="17621" y="272"/>
                </a:lnTo>
                <a:lnTo>
                  <a:pt x="17616" y="274"/>
                </a:lnTo>
                <a:cubicBezTo>
                  <a:pt x="17536" y="113"/>
                  <a:pt x="17374" y="0"/>
                  <a:pt x="17182" y="0"/>
                </a:cubicBezTo>
                <a:lnTo>
                  <a:pt x="4418" y="0"/>
                </a:lnTo>
                <a:cubicBezTo>
                  <a:pt x="4226" y="0"/>
                  <a:pt x="4064" y="113"/>
                  <a:pt x="3984" y="274"/>
                </a:cubicBezTo>
                <a:lnTo>
                  <a:pt x="3979" y="272"/>
                </a:lnTo>
                <a:lnTo>
                  <a:pt x="52" y="6162"/>
                </a:lnTo>
                <a:lnTo>
                  <a:pt x="57" y="6165"/>
                </a:lnTo>
                <a:cubicBezTo>
                  <a:pt x="23" y="6231"/>
                  <a:pt x="0" y="6303"/>
                  <a:pt x="0" y="6382"/>
                </a:cubicBezTo>
                <a:lnTo>
                  <a:pt x="0" y="12273"/>
                </a:lnTo>
                <a:cubicBezTo>
                  <a:pt x="0" y="12544"/>
                  <a:pt x="220" y="12764"/>
                  <a:pt x="491" y="12764"/>
                </a:cubicBezTo>
                <a:lnTo>
                  <a:pt x="1542" y="12764"/>
                </a:lnTo>
                <a:lnTo>
                  <a:pt x="52" y="14999"/>
                </a:lnTo>
                <a:lnTo>
                  <a:pt x="57" y="15001"/>
                </a:lnTo>
                <a:cubicBezTo>
                  <a:pt x="23" y="15067"/>
                  <a:pt x="0" y="15139"/>
                  <a:pt x="0" y="15218"/>
                </a:cubicBezTo>
                <a:lnTo>
                  <a:pt x="0" y="21109"/>
                </a:lnTo>
                <a:cubicBezTo>
                  <a:pt x="0" y="21380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0"/>
                  <a:pt x="21600" y="21109"/>
                </a:cubicBezTo>
                <a:lnTo>
                  <a:pt x="21600" y="15218"/>
                </a:lnTo>
                <a:cubicBezTo>
                  <a:pt x="21600" y="15139"/>
                  <a:pt x="21577" y="15067"/>
                  <a:pt x="21543" y="15001"/>
                </a:cubicBezTo>
                <a:lnTo>
                  <a:pt x="21548" y="14999"/>
                </a:lnTo>
                <a:lnTo>
                  <a:pt x="20058" y="12764"/>
                </a:lnTo>
                <a:lnTo>
                  <a:pt x="21109" y="12764"/>
                </a:lnTo>
                <a:cubicBezTo>
                  <a:pt x="21380" y="12764"/>
                  <a:pt x="21600" y="12544"/>
                  <a:pt x="21600" y="122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63" name="Shape 2843">
            <a:extLst>
              <a:ext uri="{FF2B5EF4-FFF2-40B4-BE49-F238E27FC236}">
                <a16:creationId xmlns:a16="http://schemas.microsoft.com/office/drawing/2014/main" id="{190D163F-F875-A788-06C9-9E8593752678}"/>
              </a:ext>
            </a:extLst>
          </p:cNvPr>
          <p:cNvSpPr/>
          <p:nvPr/>
        </p:nvSpPr>
        <p:spPr>
          <a:xfrm>
            <a:off x="2919450" y="77274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0309"/>
                </a:moveTo>
                <a:cubicBezTo>
                  <a:pt x="20838" y="10309"/>
                  <a:pt x="20618" y="10529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4012" y="982"/>
                  <a:pt x="16860" y="2526"/>
                  <a:pt x="18652" y="4909"/>
                </a:cubicBezTo>
                <a:lnTo>
                  <a:pt x="14727" y="4909"/>
                </a:lnTo>
                <a:cubicBezTo>
                  <a:pt x="14456" y="4909"/>
                  <a:pt x="14236" y="5129"/>
                  <a:pt x="14236" y="5400"/>
                </a:cubicBezTo>
                <a:cubicBezTo>
                  <a:pt x="14236" y="5672"/>
                  <a:pt x="14456" y="5891"/>
                  <a:pt x="14727" y="5891"/>
                </a:cubicBezTo>
                <a:lnTo>
                  <a:pt x="19636" y="5891"/>
                </a:lnTo>
                <a:cubicBezTo>
                  <a:pt x="19907" y="5891"/>
                  <a:pt x="20127" y="5672"/>
                  <a:pt x="20127" y="5400"/>
                </a:cubicBezTo>
                <a:lnTo>
                  <a:pt x="20127" y="491"/>
                </a:lnTo>
                <a:cubicBezTo>
                  <a:pt x="20127" y="220"/>
                  <a:pt x="19907" y="0"/>
                  <a:pt x="19636" y="0"/>
                </a:cubicBezTo>
                <a:cubicBezTo>
                  <a:pt x="19366" y="0"/>
                  <a:pt x="19145" y="220"/>
                  <a:pt x="19145" y="491"/>
                </a:cubicBezTo>
                <a:lnTo>
                  <a:pt x="19145" y="3962"/>
                </a:lnTo>
                <a:cubicBezTo>
                  <a:pt x="17166" y="1546"/>
                  <a:pt x="14167" y="0"/>
                  <a:pt x="10800" y="0"/>
                </a:cubicBez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10529"/>
                  <a:pt x="21380" y="10309"/>
                  <a:pt x="21109" y="1030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64" name="Shape 2844">
            <a:extLst>
              <a:ext uri="{FF2B5EF4-FFF2-40B4-BE49-F238E27FC236}">
                <a16:creationId xmlns:a16="http://schemas.microsoft.com/office/drawing/2014/main" id="{18AA8A34-9556-A4B3-6FDD-FFBAE4EE358E}"/>
              </a:ext>
            </a:extLst>
          </p:cNvPr>
          <p:cNvSpPr/>
          <p:nvPr/>
        </p:nvSpPr>
        <p:spPr>
          <a:xfrm>
            <a:off x="3719550" y="77274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982"/>
                </a:moveTo>
                <a:cubicBezTo>
                  <a:pt x="14012" y="982"/>
                  <a:pt x="16860" y="2526"/>
                  <a:pt x="18652" y="4909"/>
                </a:cubicBezTo>
                <a:lnTo>
                  <a:pt x="14727" y="4909"/>
                </a:lnTo>
                <a:cubicBezTo>
                  <a:pt x="14456" y="4909"/>
                  <a:pt x="14236" y="5129"/>
                  <a:pt x="14236" y="5400"/>
                </a:cubicBezTo>
                <a:cubicBezTo>
                  <a:pt x="14236" y="5672"/>
                  <a:pt x="14456" y="5891"/>
                  <a:pt x="14727" y="5891"/>
                </a:cubicBezTo>
                <a:lnTo>
                  <a:pt x="19636" y="5891"/>
                </a:lnTo>
                <a:cubicBezTo>
                  <a:pt x="19907" y="5891"/>
                  <a:pt x="20127" y="5672"/>
                  <a:pt x="20127" y="5400"/>
                </a:cubicBezTo>
                <a:lnTo>
                  <a:pt x="20127" y="491"/>
                </a:lnTo>
                <a:cubicBezTo>
                  <a:pt x="20127" y="220"/>
                  <a:pt x="19907" y="0"/>
                  <a:pt x="19636" y="0"/>
                </a:cubicBezTo>
                <a:cubicBezTo>
                  <a:pt x="19366" y="0"/>
                  <a:pt x="19145" y="220"/>
                  <a:pt x="19145" y="491"/>
                </a:cubicBezTo>
                <a:lnTo>
                  <a:pt x="19145" y="3962"/>
                </a:lnTo>
                <a:cubicBezTo>
                  <a:pt x="17166" y="1546"/>
                  <a:pt x="14167" y="0"/>
                  <a:pt x="10800" y="0"/>
                </a:cubicBezTo>
                <a:cubicBezTo>
                  <a:pt x="4836" y="0"/>
                  <a:pt x="0" y="4836"/>
                  <a:pt x="0" y="10800"/>
                </a:cubicBezTo>
                <a:cubicBezTo>
                  <a:pt x="0" y="11071"/>
                  <a:pt x="220" y="11291"/>
                  <a:pt x="491" y="11291"/>
                </a:cubicBezTo>
                <a:cubicBezTo>
                  <a:pt x="762" y="11291"/>
                  <a:pt x="982" y="11071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moveTo>
                  <a:pt x="21109" y="10309"/>
                </a:moveTo>
                <a:cubicBezTo>
                  <a:pt x="20838" y="10309"/>
                  <a:pt x="20618" y="10529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7588" y="20618"/>
                  <a:pt x="4740" y="19075"/>
                  <a:pt x="2948" y="16691"/>
                </a:cubicBezTo>
                <a:lnTo>
                  <a:pt x="6873" y="16691"/>
                </a:lnTo>
                <a:cubicBezTo>
                  <a:pt x="7144" y="16691"/>
                  <a:pt x="7364" y="16471"/>
                  <a:pt x="7364" y="16200"/>
                </a:cubicBezTo>
                <a:cubicBezTo>
                  <a:pt x="7364" y="15929"/>
                  <a:pt x="7144" y="15709"/>
                  <a:pt x="6873" y="15709"/>
                </a:cubicBezTo>
                <a:lnTo>
                  <a:pt x="1964" y="15709"/>
                </a:lnTo>
                <a:cubicBezTo>
                  <a:pt x="1693" y="15709"/>
                  <a:pt x="1473" y="15929"/>
                  <a:pt x="1473" y="16200"/>
                </a:cubicBezTo>
                <a:lnTo>
                  <a:pt x="1473" y="21109"/>
                </a:lnTo>
                <a:cubicBezTo>
                  <a:pt x="1473" y="21380"/>
                  <a:pt x="1693" y="21600"/>
                  <a:pt x="1964" y="21600"/>
                </a:cubicBezTo>
                <a:cubicBezTo>
                  <a:pt x="2234" y="21600"/>
                  <a:pt x="2455" y="21380"/>
                  <a:pt x="2455" y="21109"/>
                </a:cubicBezTo>
                <a:lnTo>
                  <a:pt x="2455" y="17639"/>
                </a:lnTo>
                <a:cubicBezTo>
                  <a:pt x="4434" y="20054"/>
                  <a:pt x="7433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10529"/>
                  <a:pt x="21380" y="10309"/>
                  <a:pt x="21109" y="1030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65" name="Shape 2845">
            <a:extLst>
              <a:ext uri="{FF2B5EF4-FFF2-40B4-BE49-F238E27FC236}">
                <a16:creationId xmlns:a16="http://schemas.microsoft.com/office/drawing/2014/main" id="{143C5872-5ECD-D443-DFE4-8E588B8AD833}"/>
              </a:ext>
            </a:extLst>
          </p:cNvPr>
          <p:cNvSpPr/>
          <p:nvPr/>
        </p:nvSpPr>
        <p:spPr>
          <a:xfrm>
            <a:off x="4557750" y="7727432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00" y="1408"/>
                </a:moveTo>
                <a:lnTo>
                  <a:pt x="17518" y="4418"/>
                </a:lnTo>
                <a:lnTo>
                  <a:pt x="12000" y="7429"/>
                </a:lnTo>
                <a:cubicBezTo>
                  <a:pt x="12000" y="7429"/>
                  <a:pt x="12000" y="1408"/>
                  <a:pt x="12000" y="1408"/>
                </a:cubicBezTo>
                <a:close/>
                <a:moveTo>
                  <a:pt x="21000" y="12273"/>
                </a:moveTo>
                <a:cubicBezTo>
                  <a:pt x="20669" y="12273"/>
                  <a:pt x="20400" y="12492"/>
                  <a:pt x="20400" y="12764"/>
                </a:cubicBezTo>
                <a:cubicBezTo>
                  <a:pt x="20400" y="17102"/>
                  <a:pt x="16102" y="20618"/>
                  <a:pt x="10800" y="20618"/>
                </a:cubicBezTo>
                <a:cubicBezTo>
                  <a:pt x="5498" y="20618"/>
                  <a:pt x="1200" y="17102"/>
                  <a:pt x="1200" y="12764"/>
                </a:cubicBezTo>
                <a:cubicBezTo>
                  <a:pt x="1200" y="8426"/>
                  <a:pt x="5498" y="4909"/>
                  <a:pt x="10800" y="4909"/>
                </a:cubicBezTo>
                <a:lnTo>
                  <a:pt x="10800" y="8345"/>
                </a:lnTo>
                <a:cubicBezTo>
                  <a:pt x="10800" y="8617"/>
                  <a:pt x="11069" y="8836"/>
                  <a:pt x="11400" y="8836"/>
                </a:cubicBezTo>
                <a:cubicBezTo>
                  <a:pt x="11524" y="8836"/>
                  <a:pt x="11631" y="8799"/>
                  <a:pt x="11726" y="8747"/>
                </a:cubicBezTo>
                <a:lnTo>
                  <a:pt x="11733" y="8754"/>
                </a:lnTo>
                <a:lnTo>
                  <a:pt x="18933" y="4827"/>
                </a:lnTo>
                <a:lnTo>
                  <a:pt x="18926" y="4819"/>
                </a:lnTo>
                <a:cubicBezTo>
                  <a:pt x="19087" y="4731"/>
                  <a:pt x="19200" y="4589"/>
                  <a:pt x="19200" y="4418"/>
                </a:cubicBezTo>
                <a:cubicBezTo>
                  <a:pt x="19200" y="4248"/>
                  <a:pt x="19087" y="4106"/>
                  <a:pt x="18926" y="4017"/>
                </a:cubicBezTo>
                <a:lnTo>
                  <a:pt x="18933" y="4010"/>
                </a:lnTo>
                <a:lnTo>
                  <a:pt x="11733" y="82"/>
                </a:lnTo>
                <a:lnTo>
                  <a:pt x="11726" y="90"/>
                </a:lnTo>
                <a:cubicBezTo>
                  <a:pt x="11631" y="38"/>
                  <a:pt x="11524" y="0"/>
                  <a:pt x="11400" y="0"/>
                </a:cubicBezTo>
                <a:cubicBezTo>
                  <a:pt x="11069" y="0"/>
                  <a:pt x="10800" y="220"/>
                  <a:pt x="10800" y="491"/>
                </a:cubicBezTo>
                <a:lnTo>
                  <a:pt x="10800" y="3927"/>
                </a:lnTo>
                <a:cubicBezTo>
                  <a:pt x="4835" y="3927"/>
                  <a:pt x="0" y="7883"/>
                  <a:pt x="0" y="12764"/>
                </a:cubicBezTo>
                <a:cubicBezTo>
                  <a:pt x="0" y="17644"/>
                  <a:pt x="4835" y="21600"/>
                  <a:pt x="10800" y="21600"/>
                </a:cubicBezTo>
                <a:cubicBezTo>
                  <a:pt x="16765" y="21600"/>
                  <a:pt x="21600" y="17644"/>
                  <a:pt x="21600" y="12764"/>
                </a:cubicBezTo>
                <a:cubicBezTo>
                  <a:pt x="21600" y="12492"/>
                  <a:pt x="21331" y="12273"/>
                  <a:pt x="21000" y="122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66" name="Shape 2846">
            <a:extLst>
              <a:ext uri="{FF2B5EF4-FFF2-40B4-BE49-F238E27FC236}">
                <a16:creationId xmlns:a16="http://schemas.microsoft.com/office/drawing/2014/main" id="{5738F29A-845B-938F-CB9A-E5A79AC3C279}"/>
              </a:ext>
            </a:extLst>
          </p:cNvPr>
          <p:cNvSpPr/>
          <p:nvPr/>
        </p:nvSpPr>
        <p:spPr>
          <a:xfrm>
            <a:off x="5357849" y="7727432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00" y="12273"/>
                </a:moveTo>
                <a:cubicBezTo>
                  <a:pt x="20668" y="12273"/>
                  <a:pt x="20400" y="12492"/>
                  <a:pt x="20400" y="12764"/>
                </a:cubicBezTo>
                <a:cubicBezTo>
                  <a:pt x="20400" y="17102"/>
                  <a:pt x="16102" y="20618"/>
                  <a:pt x="10800" y="20618"/>
                </a:cubicBezTo>
                <a:cubicBezTo>
                  <a:pt x="5498" y="20618"/>
                  <a:pt x="1200" y="17102"/>
                  <a:pt x="1200" y="12764"/>
                </a:cubicBezTo>
                <a:cubicBezTo>
                  <a:pt x="1200" y="8426"/>
                  <a:pt x="5498" y="4909"/>
                  <a:pt x="10800" y="4909"/>
                </a:cubicBezTo>
                <a:lnTo>
                  <a:pt x="14768" y="4909"/>
                </a:lnTo>
                <a:lnTo>
                  <a:pt x="11067" y="7937"/>
                </a:lnTo>
                <a:lnTo>
                  <a:pt x="11073" y="7945"/>
                </a:lnTo>
                <a:cubicBezTo>
                  <a:pt x="10912" y="8033"/>
                  <a:pt x="10800" y="8175"/>
                  <a:pt x="10800" y="8345"/>
                </a:cubicBezTo>
                <a:cubicBezTo>
                  <a:pt x="10800" y="8617"/>
                  <a:pt x="11068" y="8836"/>
                  <a:pt x="11400" y="8836"/>
                </a:cubicBezTo>
                <a:cubicBezTo>
                  <a:pt x="11523" y="8836"/>
                  <a:pt x="11631" y="8798"/>
                  <a:pt x="11727" y="8747"/>
                </a:cubicBezTo>
                <a:lnTo>
                  <a:pt x="11733" y="8754"/>
                </a:lnTo>
                <a:lnTo>
                  <a:pt x="11774" y="8721"/>
                </a:lnTo>
                <a:cubicBezTo>
                  <a:pt x="11805" y="8700"/>
                  <a:pt x="11832" y="8677"/>
                  <a:pt x="11858" y="8651"/>
                </a:cubicBezTo>
                <a:lnTo>
                  <a:pt x="16533" y="4827"/>
                </a:lnTo>
                <a:lnTo>
                  <a:pt x="16527" y="4819"/>
                </a:lnTo>
                <a:cubicBezTo>
                  <a:pt x="16688" y="4731"/>
                  <a:pt x="16800" y="4589"/>
                  <a:pt x="16800" y="4418"/>
                </a:cubicBezTo>
                <a:cubicBezTo>
                  <a:pt x="16800" y="4248"/>
                  <a:pt x="16688" y="4106"/>
                  <a:pt x="16527" y="4018"/>
                </a:cubicBezTo>
                <a:lnTo>
                  <a:pt x="16533" y="4010"/>
                </a:lnTo>
                <a:lnTo>
                  <a:pt x="11858" y="185"/>
                </a:lnTo>
                <a:cubicBezTo>
                  <a:pt x="11832" y="159"/>
                  <a:pt x="11805" y="137"/>
                  <a:pt x="11774" y="116"/>
                </a:cubicBezTo>
                <a:lnTo>
                  <a:pt x="11733" y="82"/>
                </a:lnTo>
                <a:lnTo>
                  <a:pt x="11727" y="90"/>
                </a:lnTo>
                <a:cubicBezTo>
                  <a:pt x="11631" y="38"/>
                  <a:pt x="11523" y="0"/>
                  <a:pt x="11400" y="0"/>
                </a:cubicBezTo>
                <a:cubicBezTo>
                  <a:pt x="11068" y="0"/>
                  <a:pt x="10800" y="220"/>
                  <a:pt x="10800" y="491"/>
                </a:cubicBezTo>
                <a:cubicBezTo>
                  <a:pt x="10800" y="662"/>
                  <a:pt x="10912" y="804"/>
                  <a:pt x="11073" y="892"/>
                </a:cubicBezTo>
                <a:lnTo>
                  <a:pt x="11067" y="899"/>
                </a:lnTo>
                <a:lnTo>
                  <a:pt x="14768" y="3927"/>
                </a:lnTo>
                <a:lnTo>
                  <a:pt x="10800" y="3927"/>
                </a:lnTo>
                <a:cubicBezTo>
                  <a:pt x="4835" y="3927"/>
                  <a:pt x="0" y="7884"/>
                  <a:pt x="0" y="12764"/>
                </a:cubicBezTo>
                <a:cubicBezTo>
                  <a:pt x="0" y="17644"/>
                  <a:pt x="4835" y="21600"/>
                  <a:pt x="10800" y="21600"/>
                </a:cubicBezTo>
                <a:cubicBezTo>
                  <a:pt x="16765" y="21600"/>
                  <a:pt x="21600" y="17644"/>
                  <a:pt x="21600" y="12764"/>
                </a:cubicBezTo>
                <a:cubicBezTo>
                  <a:pt x="21600" y="12492"/>
                  <a:pt x="21332" y="12273"/>
                  <a:pt x="21000" y="122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67" name="Shape 2847">
            <a:extLst>
              <a:ext uri="{FF2B5EF4-FFF2-40B4-BE49-F238E27FC236}">
                <a16:creationId xmlns:a16="http://schemas.microsoft.com/office/drawing/2014/main" id="{93B6A957-C9D0-DDAE-C3CD-A79900EC697D}"/>
              </a:ext>
            </a:extLst>
          </p:cNvPr>
          <p:cNvSpPr/>
          <p:nvPr/>
        </p:nvSpPr>
        <p:spPr>
          <a:xfrm>
            <a:off x="6119851" y="7727432"/>
            <a:ext cx="419100" cy="419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34" y="6292"/>
                </a:moveTo>
                <a:cubicBezTo>
                  <a:pt x="18643" y="6159"/>
                  <a:pt x="18655" y="6026"/>
                  <a:pt x="18655" y="5891"/>
                </a:cubicBezTo>
                <a:cubicBezTo>
                  <a:pt x="18655" y="2638"/>
                  <a:pt x="16017" y="0"/>
                  <a:pt x="12764" y="0"/>
                </a:cubicBezTo>
                <a:cubicBezTo>
                  <a:pt x="10499" y="0"/>
                  <a:pt x="8536" y="1279"/>
                  <a:pt x="7550" y="3153"/>
                </a:cubicBezTo>
                <a:cubicBezTo>
                  <a:pt x="7185" y="3021"/>
                  <a:pt x="6793" y="2945"/>
                  <a:pt x="6382" y="2945"/>
                </a:cubicBezTo>
                <a:cubicBezTo>
                  <a:pt x="4484" y="2945"/>
                  <a:pt x="2945" y="4484"/>
                  <a:pt x="2945" y="6382"/>
                </a:cubicBezTo>
                <a:cubicBezTo>
                  <a:pt x="2945" y="6629"/>
                  <a:pt x="2973" y="6869"/>
                  <a:pt x="3022" y="7101"/>
                </a:cubicBezTo>
                <a:cubicBezTo>
                  <a:pt x="1267" y="7686"/>
                  <a:pt x="0" y="9339"/>
                  <a:pt x="0" y="11291"/>
                </a:cubicBezTo>
                <a:cubicBezTo>
                  <a:pt x="0" y="13731"/>
                  <a:pt x="1978" y="15709"/>
                  <a:pt x="4418" y="15709"/>
                </a:cubicBezTo>
                <a:lnTo>
                  <a:pt x="8836" y="15709"/>
                </a:lnTo>
                <a:cubicBezTo>
                  <a:pt x="9108" y="15709"/>
                  <a:pt x="9327" y="15489"/>
                  <a:pt x="9327" y="15218"/>
                </a:cubicBezTo>
                <a:cubicBezTo>
                  <a:pt x="9327" y="14947"/>
                  <a:pt x="9108" y="14727"/>
                  <a:pt x="8836" y="14727"/>
                </a:cubicBezTo>
                <a:lnTo>
                  <a:pt x="4418" y="14727"/>
                </a:lnTo>
                <a:cubicBezTo>
                  <a:pt x="2524" y="14727"/>
                  <a:pt x="982" y="13185"/>
                  <a:pt x="982" y="11291"/>
                </a:cubicBezTo>
                <a:cubicBezTo>
                  <a:pt x="982" y="9810"/>
                  <a:pt x="1926" y="8502"/>
                  <a:pt x="3333" y="8033"/>
                </a:cubicBezTo>
                <a:lnTo>
                  <a:pt x="4165" y="7756"/>
                </a:lnTo>
                <a:lnTo>
                  <a:pt x="3982" y="6897"/>
                </a:lnTo>
                <a:cubicBezTo>
                  <a:pt x="3946" y="6725"/>
                  <a:pt x="3927" y="6551"/>
                  <a:pt x="3927" y="6382"/>
                </a:cubicBezTo>
                <a:cubicBezTo>
                  <a:pt x="3927" y="5028"/>
                  <a:pt x="5028" y="3927"/>
                  <a:pt x="6382" y="3927"/>
                </a:cubicBezTo>
                <a:cubicBezTo>
                  <a:pt x="6662" y="3927"/>
                  <a:pt x="6942" y="3977"/>
                  <a:pt x="7215" y="4077"/>
                </a:cubicBezTo>
                <a:lnTo>
                  <a:pt x="8019" y="4368"/>
                </a:lnTo>
                <a:lnTo>
                  <a:pt x="8418" y="3611"/>
                </a:lnTo>
                <a:cubicBezTo>
                  <a:pt x="9272" y="1989"/>
                  <a:pt x="10937" y="982"/>
                  <a:pt x="12764" y="982"/>
                </a:cubicBezTo>
                <a:cubicBezTo>
                  <a:pt x="15470" y="982"/>
                  <a:pt x="17673" y="3184"/>
                  <a:pt x="17673" y="5891"/>
                </a:cubicBezTo>
                <a:cubicBezTo>
                  <a:pt x="17673" y="5977"/>
                  <a:pt x="17666" y="6060"/>
                  <a:pt x="17660" y="6145"/>
                </a:cubicBezTo>
                <a:lnTo>
                  <a:pt x="17655" y="6229"/>
                </a:lnTo>
                <a:lnTo>
                  <a:pt x="17610" y="6920"/>
                </a:lnTo>
                <a:lnTo>
                  <a:pt x="18245" y="7194"/>
                </a:lnTo>
                <a:cubicBezTo>
                  <a:pt x="19686" y="7816"/>
                  <a:pt x="20618" y="9232"/>
                  <a:pt x="20618" y="10800"/>
                </a:cubicBezTo>
                <a:cubicBezTo>
                  <a:pt x="20618" y="12965"/>
                  <a:pt x="18856" y="14727"/>
                  <a:pt x="16691" y="14727"/>
                </a:cubicBezTo>
                <a:lnTo>
                  <a:pt x="12764" y="14727"/>
                </a:lnTo>
                <a:cubicBezTo>
                  <a:pt x="12492" y="14727"/>
                  <a:pt x="12273" y="14947"/>
                  <a:pt x="12273" y="15218"/>
                </a:cubicBezTo>
                <a:cubicBezTo>
                  <a:pt x="12273" y="15489"/>
                  <a:pt x="12492" y="15709"/>
                  <a:pt x="12764" y="15709"/>
                </a:cubicBezTo>
                <a:lnTo>
                  <a:pt x="16691" y="15709"/>
                </a:lnTo>
                <a:cubicBezTo>
                  <a:pt x="19401" y="15709"/>
                  <a:pt x="21600" y="13511"/>
                  <a:pt x="21600" y="10800"/>
                </a:cubicBezTo>
                <a:cubicBezTo>
                  <a:pt x="21600" y="8780"/>
                  <a:pt x="20378" y="7045"/>
                  <a:pt x="18634" y="6292"/>
                </a:cubicBezTo>
                <a:moveTo>
                  <a:pt x="13745" y="17673"/>
                </a:moveTo>
                <a:cubicBezTo>
                  <a:pt x="13610" y="17673"/>
                  <a:pt x="13488" y="17728"/>
                  <a:pt x="13398" y="17817"/>
                </a:cubicBezTo>
                <a:lnTo>
                  <a:pt x="11291" y="19924"/>
                </a:lnTo>
                <a:lnTo>
                  <a:pt x="11291" y="8346"/>
                </a:lnTo>
                <a:cubicBezTo>
                  <a:pt x="11291" y="8074"/>
                  <a:pt x="11071" y="7855"/>
                  <a:pt x="10800" y="7855"/>
                </a:cubicBezTo>
                <a:cubicBezTo>
                  <a:pt x="10529" y="7855"/>
                  <a:pt x="10309" y="8074"/>
                  <a:pt x="10309" y="8346"/>
                </a:cubicBezTo>
                <a:lnTo>
                  <a:pt x="10309" y="19924"/>
                </a:lnTo>
                <a:lnTo>
                  <a:pt x="8202" y="17817"/>
                </a:lnTo>
                <a:cubicBezTo>
                  <a:pt x="8113" y="17728"/>
                  <a:pt x="7990" y="17673"/>
                  <a:pt x="7855" y="17673"/>
                </a:cubicBezTo>
                <a:cubicBezTo>
                  <a:pt x="7583" y="17673"/>
                  <a:pt x="7364" y="17893"/>
                  <a:pt x="7364" y="18164"/>
                </a:cubicBezTo>
                <a:cubicBezTo>
                  <a:pt x="7364" y="18300"/>
                  <a:pt x="7419" y="18422"/>
                  <a:pt x="7507" y="18511"/>
                </a:cubicBezTo>
                <a:lnTo>
                  <a:pt x="10453" y="21456"/>
                </a:lnTo>
                <a:cubicBezTo>
                  <a:pt x="10542" y="21545"/>
                  <a:pt x="10664" y="21600"/>
                  <a:pt x="10800" y="21600"/>
                </a:cubicBezTo>
                <a:cubicBezTo>
                  <a:pt x="10936" y="21600"/>
                  <a:pt x="11058" y="21545"/>
                  <a:pt x="11147" y="21456"/>
                </a:cubicBezTo>
                <a:lnTo>
                  <a:pt x="14093" y="18511"/>
                </a:lnTo>
                <a:cubicBezTo>
                  <a:pt x="14182" y="18422"/>
                  <a:pt x="14236" y="18300"/>
                  <a:pt x="14236" y="18164"/>
                </a:cubicBezTo>
                <a:cubicBezTo>
                  <a:pt x="14236" y="17893"/>
                  <a:pt x="14017" y="17673"/>
                  <a:pt x="13745" y="176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68" name="Shape 2848">
            <a:extLst>
              <a:ext uri="{FF2B5EF4-FFF2-40B4-BE49-F238E27FC236}">
                <a16:creationId xmlns:a16="http://schemas.microsoft.com/office/drawing/2014/main" id="{54ED7C75-3CC6-C2EC-113F-80BCA39A979A}"/>
              </a:ext>
            </a:extLst>
          </p:cNvPr>
          <p:cNvSpPr/>
          <p:nvPr/>
        </p:nvSpPr>
        <p:spPr>
          <a:xfrm>
            <a:off x="6919950" y="7727432"/>
            <a:ext cx="419100" cy="419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34" y="6292"/>
                </a:moveTo>
                <a:cubicBezTo>
                  <a:pt x="18643" y="6159"/>
                  <a:pt x="18655" y="6026"/>
                  <a:pt x="18655" y="5891"/>
                </a:cubicBezTo>
                <a:cubicBezTo>
                  <a:pt x="18655" y="2638"/>
                  <a:pt x="16017" y="0"/>
                  <a:pt x="12764" y="0"/>
                </a:cubicBezTo>
                <a:cubicBezTo>
                  <a:pt x="10499" y="0"/>
                  <a:pt x="8536" y="1279"/>
                  <a:pt x="7550" y="3153"/>
                </a:cubicBezTo>
                <a:cubicBezTo>
                  <a:pt x="7185" y="3021"/>
                  <a:pt x="6793" y="2945"/>
                  <a:pt x="6382" y="2945"/>
                </a:cubicBezTo>
                <a:cubicBezTo>
                  <a:pt x="4484" y="2945"/>
                  <a:pt x="2945" y="4484"/>
                  <a:pt x="2945" y="6382"/>
                </a:cubicBezTo>
                <a:cubicBezTo>
                  <a:pt x="2945" y="6629"/>
                  <a:pt x="2973" y="6869"/>
                  <a:pt x="3022" y="7101"/>
                </a:cubicBezTo>
                <a:cubicBezTo>
                  <a:pt x="1267" y="7686"/>
                  <a:pt x="0" y="9339"/>
                  <a:pt x="0" y="11291"/>
                </a:cubicBezTo>
                <a:cubicBezTo>
                  <a:pt x="0" y="13731"/>
                  <a:pt x="1978" y="15709"/>
                  <a:pt x="4418" y="15709"/>
                </a:cubicBezTo>
                <a:lnTo>
                  <a:pt x="8836" y="15709"/>
                </a:lnTo>
                <a:cubicBezTo>
                  <a:pt x="9108" y="15709"/>
                  <a:pt x="9327" y="15489"/>
                  <a:pt x="9327" y="15218"/>
                </a:cubicBezTo>
                <a:cubicBezTo>
                  <a:pt x="9327" y="14947"/>
                  <a:pt x="9108" y="14727"/>
                  <a:pt x="8836" y="14727"/>
                </a:cubicBezTo>
                <a:lnTo>
                  <a:pt x="4418" y="14727"/>
                </a:lnTo>
                <a:cubicBezTo>
                  <a:pt x="2524" y="14727"/>
                  <a:pt x="982" y="13185"/>
                  <a:pt x="982" y="11291"/>
                </a:cubicBezTo>
                <a:cubicBezTo>
                  <a:pt x="982" y="9810"/>
                  <a:pt x="1926" y="8502"/>
                  <a:pt x="3333" y="8033"/>
                </a:cubicBezTo>
                <a:lnTo>
                  <a:pt x="4165" y="7756"/>
                </a:lnTo>
                <a:lnTo>
                  <a:pt x="3982" y="6897"/>
                </a:lnTo>
                <a:cubicBezTo>
                  <a:pt x="3946" y="6725"/>
                  <a:pt x="3927" y="6551"/>
                  <a:pt x="3927" y="6382"/>
                </a:cubicBezTo>
                <a:cubicBezTo>
                  <a:pt x="3927" y="5028"/>
                  <a:pt x="5028" y="3927"/>
                  <a:pt x="6382" y="3927"/>
                </a:cubicBezTo>
                <a:cubicBezTo>
                  <a:pt x="6662" y="3927"/>
                  <a:pt x="6942" y="3977"/>
                  <a:pt x="7215" y="4077"/>
                </a:cubicBezTo>
                <a:lnTo>
                  <a:pt x="8019" y="4368"/>
                </a:lnTo>
                <a:lnTo>
                  <a:pt x="8418" y="3611"/>
                </a:lnTo>
                <a:cubicBezTo>
                  <a:pt x="9272" y="1989"/>
                  <a:pt x="10937" y="982"/>
                  <a:pt x="12764" y="982"/>
                </a:cubicBezTo>
                <a:cubicBezTo>
                  <a:pt x="15470" y="982"/>
                  <a:pt x="17673" y="3184"/>
                  <a:pt x="17673" y="5891"/>
                </a:cubicBezTo>
                <a:cubicBezTo>
                  <a:pt x="17673" y="5977"/>
                  <a:pt x="17666" y="6060"/>
                  <a:pt x="17660" y="6145"/>
                </a:cubicBezTo>
                <a:lnTo>
                  <a:pt x="17655" y="6229"/>
                </a:lnTo>
                <a:lnTo>
                  <a:pt x="17610" y="6920"/>
                </a:lnTo>
                <a:lnTo>
                  <a:pt x="18245" y="7194"/>
                </a:lnTo>
                <a:cubicBezTo>
                  <a:pt x="19687" y="7816"/>
                  <a:pt x="20618" y="9232"/>
                  <a:pt x="20618" y="10800"/>
                </a:cubicBezTo>
                <a:cubicBezTo>
                  <a:pt x="20618" y="12965"/>
                  <a:pt x="18856" y="14727"/>
                  <a:pt x="16691" y="14727"/>
                </a:cubicBezTo>
                <a:lnTo>
                  <a:pt x="12764" y="14727"/>
                </a:lnTo>
                <a:cubicBezTo>
                  <a:pt x="12492" y="14727"/>
                  <a:pt x="12273" y="14947"/>
                  <a:pt x="12273" y="15218"/>
                </a:cubicBezTo>
                <a:cubicBezTo>
                  <a:pt x="12273" y="15489"/>
                  <a:pt x="12492" y="15709"/>
                  <a:pt x="12764" y="15709"/>
                </a:cubicBezTo>
                <a:lnTo>
                  <a:pt x="16691" y="15709"/>
                </a:lnTo>
                <a:cubicBezTo>
                  <a:pt x="19401" y="15709"/>
                  <a:pt x="21600" y="13511"/>
                  <a:pt x="21600" y="10800"/>
                </a:cubicBezTo>
                <a:cubicBezTo>
                  <a:pt x="21600" y="8780"/>
                  <a:pt x="20378" y="7045"/>
                  <a:pt x="18634" y="6292"/>
                </a:cubicBezTo>
                <a:moveTo>
                  <a:pt x="13745" y="11782"/>
                </a:moveTo>
                <a:cubicBezTo>
                  <a:pt x="14017" y="11782"/>
                  <a:pt x="14236" y="11562"/>
                  <a:pt x="14236" y="11291"/>
                </a:cubicBezTo>
                <a:cubicBezTo>
                  <a:pt x="14236" y="11156"/>
                  <a:pt x="14182" y="11033"/>
                  <a:pt x="14093" y="10944"/>
                </a:cubicBezTo>
                <a:lnTo>
                  <a:pt x="11147" y="7998"/>
                </a:lnTo>
                <a:cubicBezTo>
                  <a:pt x="11058" y="7910"/>
                  <a:pt x="10936" y="7855"/>
                  <a:pt x="10800" y="7855"/>
                </a:cubicBezTo>
                <a:cubicBezTo>
                  <a:pt x="10665" y="7855"/>
                  <a:pt x="10542" y="7910"/>
                  <a:pt x="10453" y="7998"/>
                </a:cubicBezTo>
                <a:lnTo>
                  <a:pt x="7507" y="10944"/>
                </a:lnTo>
                <a:cubicBezTo>
                  <a:pt x="7419" y="11033"/>
                  <a:pt x="7364" y="11156"/>
                  <a:pt x="7364" y="11291"/>
                </a:cubicBezTo>
                <a:cubicBezTo>
                  <a:pt x="7364" y="11562"/>
                  <a:pt x="7583" y="11782"/>
                  <a:pt x="7855" y="11782"/>
                </a:cubicBezTo>
                <a:cubicBezTo>
                  <a:pt x="7990" y="11782"/>
                  <a:pt x="8113" y="11727"/>
                  <a:pt x="8202" y="11638"/>
                </a:cubicBezTo>
                <a:lnTo>
                  <a:pt x="10309" y="9531"/>
                </a:lnTo>
                <a:lnTo>
                  <a:pt x="10309" y="21109"/>
                </a:lnTo>
                <a:cubicBezTo>
                  <a:pt x="10309" y="21380"/>
                  <a:pt x="10529" y="21600"/>
                  <a:pt x="10800" y="21600"/>
                </a:cubicBezTo>
                <a:cubicBezTo>
                  <a:pt x="11071" y="21600"/>
                  <a:pt x="11291" y="21380"/>
                  <a:pt x="11291" y="21109"/>
                </a:cubicBezTo>
                <a:lnTo>
                  <a:pt x="11291" y="9531"/>
                </a:lnTo>
                <a:lnTo>
                  <a:pt x="13398" y="11638"/>
                </a:lnTo>
                <a:cubicBezTo>
                  <a:pt x="13488" y="11727"/>
                  <a:pt x="13610" y="11782"/>
                  <a:pt x="13745" y="117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69" name="Shape 2849">
            <a:extLst>
              <a:ext uri="{FF2B5EF4-FFF2-40B4-BE49-F238E27FC236}">
                <a16:creationId xmlns:a16="http://schemas.microsoft.com/office/drawing/2014/main" id="{799E03C6-EA35-423C-C2FF-B74811AFD230}"/>
              </a:ext>
            </a:extLst>
          </p:cNvPr>
          <p:cNvSpPr/>
          <p:nvPr/>
        </p:nvSpPr>
        <p:spPr>
          <a:xfrm>
            <a:off x="7720050" y="7756003"/>
            <a:ext cx="419100" cy="3622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2" extrusionOk="0">
                <a:moveTo>
                  <a:pt x="13421" y="20466"/>
                </a:moveTo>
                <a:lnTo>
                  <a:pt x="12630" y="20221"/>
                </a:lnTo>
                <a:cubicBezTo>
                  <a:pt x="13305" y="19604"/>
                  <a:pt x="13745" y="18664"/>
                  <a:pt x="13745" y="17589"/>
                </a:cubicBezTo>
                <a:cubicBezTo>
                  <a:pt x="13745" y="16189"/>
                  <a:pt x="13013" y="14988"/>
                  <a:pt x="11967" y="14465"/>
                </a:cubicBezTo>
                <a:lnTo>
                  <a:pt x="11702" y="15585"/>
                </a:lnTo>
                <a:cubicBezTo>
                  <a:pt x="12330" y="15964"/>
                  <a:pt x="12764" y="16715"/>
                  <a:pt x="12764" y="17589"/>
                </a:cubicBezTo>
                <a:cubicBezTo>
                  <a:pt x="12764" y="18299"/>
                  <a:pt x="12477" y="18923"/>
                  <a:pt x="12035" y="19336"/>
                </a:cubicBezTo>
                <a:lnTo>
                  <a:pt x="12296" y="18213"/>
                </a:lnTo>
                <a:cubicBezTo>
                  <a:pt x="12327" y="18073"/>
                  <a:pt x="12314" y="17918"/>
                  <a:pt x="12246" y="17782"/>
                </a:cubicBezTo>
                <a:cubicBezTo>
                  <a:pt x="12111" y="17511"/>
                  <a:pt x="11811" y="17418"/>
                  <a:pt x="11576" y="17574"/>
                </a:cubicBezTo>
                <a:cubicBezTo>
                  <a:pt x="11459" y="17653"/>
                  <a:pt x="11380" y="17779"/>
                  <a:pt x="11347" y="17920"/>
                </a:cubicBezTo>
                <a:lnTo>
                  <a:pt x="10808" y="20244"/>
                </a:lnTo>
                <a:cubicBezTo>
                  <a:pt x="10776" y="20384"/>
                  <a:pt x="10789" y="20539"/>
                  <a:pt x="10857" y="20675"/>
                </a:cubicBezTo>
                <a:cubicBezTo>
                  <a:pt x="10920" y="20802"/>
                  <a:pt x="11021" y="20885"/>
                  <a:pt x="11133" y="20927"/>
                </a:cubicBezTo>
                <a:lnTo>
                  <a:pt x="11126" y="20956"/>
                </a:lnTo>
                <a:cubicBezTo>
                  <a:pt x="11142" y="20954"/>
                  <a:pt x="11158" y="20948"/>
                  <a:pt x="11173" y="20945"/>
                </a:cubicBezTo>
                <a:lnTo>
                  <a:pt x="13166" y="21562"/>
                </a:lnTo>
                <a:cubicBezTo>
                  <a:pt x="13288" y="21600"/>
                  <a:pt x="13422" y="21584"/>
                  <a:pt x="13539" y="21506"/>
                </a:cubicBezTo>
                <a:cubicBezTo>
                  <a:pt x="13774" y="21350"/>
                  <a:pt x="13855" y="21002"/>
                  <a:pt x="13719" y="20730"/>
                </a:cubicBezTo>
                <a:cubicBezTo>
                  <a:pt x="13651" y="20595"/>
                  <a:pt x="13542" y="20503"/>
                  <a:pt x="13421" y="20466"/>
                </a:cubicBezTo>
                <a:moveTo>
                  <a:pt x="18634" y="7273"/>
                </a:moveTo>
                <a:cubicBezTo>
                  <a:pt x="18643" y="7119"/>
                  <a:pt x="18655" y="6966"/>
                  <a:pt x="18655" y="6809"/>
                </a:cubicBezTo>
                <a:cubicBezTo>
                  <a:pt x="18655" y="3049"/>
                  <a:pt x="16017" y="0"/>
                  <a:pt x="12764" y="0"/>
                </a:cubicBezTo>
                <a:cubicBezTo>
                  <a:pt x="10499" y="0"/>
                  <a:pt x="8536" y="1479"/>
                  <a:pt x="7550" y="3645"/>
                </a:cubicBezTo>
                <a:cubicBezTo>
                  <a:pt x="7185" y="3492"/>
                  <a:pt x="6793" y="3404"/>
                  <a:pt x="6382" y="3404"/>
                </a:cubicBezTo>
                <a:cubicBezTo>
                  <a:pt x="4484" y="3404"/>
                  <a:pt x="2945" y="5183"/>
                  <a:pt x="2945" y="7376"/>
                </a:cubicBezTo>
                <a:cubicBezTo>
                  <a:pt x="2945" y="7662"/>
                  <a:pt x="2973" y="7940"/>
                  <a:pt x="3022" y="8208"/>
                </a:cubicBezTo>
                <a:cubicBezTo>
                  <a:pt x="1267" y="8884"/>
                  <a:pt x="0" y="10794"/>
                  <a:pt x="0" y="13050"/>
                </a:cubicBezTo>
                <a:cubicBezTo>
                  <a:pt x="0" y="15871"/>
                  <a:pt x="1978" y="18157"/>
                  <a:pt x="4418" y="18157"/>
                </a:cubicBezTo>
                <a:lnTo>
                  <a:pt x="6382" y="18157"/>
                </a:lnTo>
                <a:cubicBezTo>
                  <a:pt x="6653" y="18157"/>
                  <a:pt x="6873" y="17903"/>
                  <a:pt x="6873" y="17589"/>
                </a:cubicBezTo>
                <a:cubicBezTo>
                  <a:pt x="6873" y="17276"/>
                  <a:pt x="6653" y="17022"/>
                  <a:pt x="6382" y="17022"/>
                </a:cubicBezTo>
                <a:lnTo>
                  <a:pt x="4418" y="17022"/>
                </a:lnTo>
                <a:cubicBezTo>
                  <a:pt x="2524" y="17022"/>
                  <a:pt x="982" y="15240"/>
                  <a:pt x="982" y="13050"/>
                </a:cubicBezTo>
                <a:cubicBezTo>
                  <a:pt x="982" y="11339"/>
                  <a:pt x="1926" y="9826"/>
                  <a:pt x="3333" y="9284"/>
                </a:cubicBezTo>
                <a:lnTo>
                  <a:pt x="4165" y="8964"/>
                </a:lnTo>
                <a:lnTo>
                  <a:pt x="3982" y="7971"/>
                </a:lnTo>
                <a:cubicBezTo>
                  <a:pt x="3946" y="7773"/>
                  <a:pt x="3927" y="7572"/>
                  <a:pt x="3927" y="7376"/>
                </a:cubicBezTo>
                <a:cubicBezTo>
                  <a:pt x="3927" y="5812"/>
                  <a:pt x="5028" y="4539"/>
                  <a:pt x="6382" y="4539"/>
                </a:cubicBezTo>
                <a:cubicBezTo>
                  <a:pt x="6661" y="4539"/>
                  <a:pt x="6942" y="4597"/>
                  <a:pt x="7215" y="4712"/>
                </a:cubicBezTo>
                <a:lnTo>
                  <a:pt x="8019" y="5049"/>
                </a:lnTo>
                <a:lnTo>
                  <a:pt x="8418" y="4173"/>
                </a:lnTo>
                <a:cubicBezTo>
                  <a:pt x="9272" y="2299"/>
                  <a:pt x="10937" y="1135"/>
                  <a:pt x="12764" y="1135"/>
                </a:cubicBezTo>
                <a:cubicBezTo>
                  <a:pt x="15470" y="1135"/>
                  <a:pt x="17673" y="3680"/>
                  <a:pt x="17673" y="6809"/>
                </a:cubicBezTo>
                <a:cubicBezTo>
                  <a:pt x="17673" y="6908"/>
                  <a:pt x="17666" y="7005"/>
                  <a:pt x="17660" y="7102"/>
                </a:cubicBezTo>
                <a:lnTo>
                  <a:pt x="17655" y="7199"/>
                </a:lnTo>
                <a:lnTo>
                  <a:pt x="17610" y="7998"/>
                </a:lnTo>
                <a:lnTo>
                  <a:pt x="18245" y="8315"/>
                </a:lnTo>
                <a:cubicBezTo>
                  <a:pt x="19687" y="9034"/>
                  <a:pt x="20618" y="10670"/>
                  <a:pt x="20618" y="12483"/>
                </a:cubicBezTo>
                <a:cubicBezTo>
                  <a:pt x="20618" y="14986"/>
                  <a:pt x="18856" y="17022"/>
                  <a:pt x="16691" y="17022"/>
                </a:cubicBezTo>
                <a:lnTo>
                  <a:pt x="15218" y="17022"/>
                </a:lnTo>
                <a:cubicBezTo>
                  <a:pt x="14947" y="17022"/>
                  <a:pt x="14727" y="17276"/>
                  <a:pt x="14727" y="17589"/>
                </a:cubicBezTo>
                <a:cubicBezTo>
                  <a:pt x="14727" y="17903"/>
                  <a:pt x="14947" y="18157"/>
                  <a:pt x="15218" y="18157"/>
                </a:cubicBezTo>
                <a:lnTo>
                  <a:pt x="16691" y="18157"/>
                </a:lnTo>
                <a:cubicBezTo>
                  <a:pt x="19402" y="18157"/>
                  <a:pt x="21600" y="15617"/>
                  <a:pt x="21600" y="12483"/>
                </a:cubicBezTo>
                <a:cubicBezTo>
                  <a:pt x="21600" y="10147"/>
                  <a:pt x="20378" y="8143"/>
                  <a:pt x="18634" y="7273"/>
                </a:cubicBezTo>
                <a:moveTo>
                  <a:pt x="10773" y="14522"/>
                </a:moveTo>
                <a:cubicBezTo>
                  <a:pt x="10711" y="14398"/>
                  <a:pt x="10613" y="14316"/>
                  <a:pt x="10504" y="14274"/>
                </a:cubicBezTo>
                <a:lnTo>
                  <a:pt x="10517" y="14218"/>
                </a:lnTo>
                <a:cubicBezTo>
                  <a:pt x="10484" y="14221"/>
                  <a:pt x="10451" y="14231"/>
                  <a:pt x="10418" y="14240"/>
                </a:cubicBezTo>
                <a:lnTo>
                  <a:pt x="8463" y="13634"/>
                </a:lnTo>
                <a:lnTo>
                  <a:pt x="8463" y="13635"/>
                </a:lnTo>
                <a:cubicBezTo>
                  <a:pt x="8343" y="13598"/>
                  <a:pt x="8209" y="13613"/>
                  <a:pt x="8091" y="13692"/>
                </a:cubicBezTo>
                <a:cubicBezTo>
                  <a:pt x="7856" y="13848"/>
                  <a:pt x="7776" y="14195"/>
                  <a:pt x="7911" y="14466"/>
                </a:cubicBezTo>
                <a:cubicBezTo>
                  <a:pt x="7979" y="14602"/>
                  <a:pt x="8088" y="14693"/>
                  <a:pt x="8210" y="14731"/>
                </a:cubicBezTo>
                <a:lnTo>
                  <a:pt x="8965" y="14964"/>
                </a:lnTo>
                <a:cubicBezTo>
                  <a:pt x="8292" y="15580"/>
                  <a:pt x="7855" y="16518"/>
                  <a:pt x="7855" y="17589"/>
                </a:cubicBezTo>
                <a:cubicBezTo>
                  <a:pt x="7855" y="19007"/>
                  <a:pt x="8604" y="20220"/>
                  <a:pt x="9671" y="20732"/>
                </a:cubicBezTo>
                <a:lnTo>
                  <a:pt x="9934" y="19617"/>
                </a:lnTo>
                <a:cubicBezTo>
                  <a:pt x="9286" y="19246"/>
                  <a:pt x="8836" y="18482"/>
                  <a:pt x="8836" y="17589"/>
                </a:cubicBezTo>
                <a:cubicBezTo>
                  <a:pt x="8836" y="16857"/>
                  <a:pt x="9142" y="16215"/>
                  <a:pt x="9609" y="15802"/>
                </a:cubicBezTo>
                <a:lnTo>
                  <a:pt x="9335" y="16984"/>
                </a:lnTo>
                <a:cubicBezTo>
                  <a:pt x="9303" y="17124"/>
                  <a:pt x="9317" y="17279"/>
                  <a:pt x="9384" y="17415"/>
                </a:cubicBezTo>
                <a:cubicBezTo>
                  <a:pt x="9520" y="17686"/>
                  <a:pt x="9820" y="17779"/>
                  <a:pt x="10055" y="17623"/>
                </a:cubicBezTo>
                <a:cubicBezTo>
                  <a:pt x="10172" y="17544"/>
                  <a:pt x="10251" y="17418"/>
                  <a:pt x="10283" y="17278"/>
                </a:cubicBezTo>
                <a:lnTo>
                  <a:pt x="10823" y="14952"/>
                </a:lnTo>
                <a:cubicBezTo>
                  <a:pt x="10855" y="14812"/>
                  <a:pt x="10841" y="14658"/>
                  <a:pt x="10773" y="1452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70" name="Shape 2850">
            <a:extLst>
              <a:ext uri="{FF2B5EF4-FFF2-40B4-BE49-F238E27FC236}">
                <a16:creationId xmlns:a16="http://schemas.microsoft.com/office/drawing/2014/main" id="{79A167BB-2E03-591E-4DA9-2A9277E2F66D}"/>
              </a:ext>
            </a:extLst>
          </p:cNvPr>
          <p:cNvSpPr/>
          <p:nvPr/>
        </p:nvSpPr>
        <p:spPr>
          <a:xfrm>
            <a:off x="8520150" y="77274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91" y="0"/>
                </a:moveTo>
                <a:cubicBezTo>
                  <a:pt x="220" y="0"/>
                  <a:pt x="0" y="220"/>
                  <a:pt x="0" y="491"/>
                </a:cubicBezTo>
                <a:cubicBezTo>
                  <a:pt x="0" y="762"/>
                  <a:pt x="220" y="982"/>
                  <a:pt x="491" y="982"/>
                </a:cubicBezTo>
                <a:cubicBezTo>
                  <a:pt x="11607" y="982"/>
                  <a:pt x="20618" y="9993"/>
                  <a:pt x="20618" y="21109"/>
                </a:cubicBezTo>
                <a:cubicBezTo>
                  <a:pt x="20618" y="21380"/>
                  <a:pt x="20838" y="21600"/>
                  <a:pt x="21109" y="21600"/>
                </a:cubicBezTo>
                <a:cubicBezTo>
                  <a:pt x="21380" y="21600"/>
                  <a:pt x="21600" y="21380"/>
                  <a:pt x="21600" y="21109"/>
                </a:cubicBezTo>
                <a:cubicBezTo>
                  <a:pt x="21600" y="9451"/>
                  <a:pt x="12149" y="0"/>
                  <a:pt x="491" y="0"/>
                </a:cubicBezTo>
                <a:moveTo>
                  <a:pt x="491" y="9818"/>
                </a:moveTo>
                <a:cubicBezTo>
                  <a:pt x="220" y="9818"/>
                  <a:pt x="0" y="10038"/>
                  <a:pt x="0" y="10309"/>
                </a:cubicBezTo>
                <a:cubicBezTo>
                  <a:pt x="0" y="10581"/>
                  <a:pt x="220" y="10800"/>
                  <a:pt x="491" y="10800"/>
                </a:cubicBezTo>
                <a:cubicBezTo>
                  <a:pt x="6184" y="10800"/>
                  <a:pt x="10800" y="15416"/>
                  <a:pt x="10800" y="21109"/>
                </a:cubicBezTo>
                <a:cubicBezTo>
                  <a:pt x="10800" y="21380"/>
                  <a:pt x="11020" y="21600"/>
                  <a:pt x="11291" y="21600"/>
                </a:cubicBezTo>
                <a:cubicBezTo>
                  <a:pt x="11562" y="21600"/>
                  <a:pt x="11782" y="21380"/>
                  <a:pt x="11782" y="21109"/>
                </a:cubicBezTo>
                <a:cubicBezTo>
                  <a:pt x="11782" y="14873"/>
                  <a:pt x="6727" y="9818"/>
                  <a:pt x="491" y="9818"/>
                </a:cubicBezTo>
                <a:moveTo>
                  <a:pt x="491" y="4909"/>
                </a:moveTo>
                <a:cubicBezTo>
                  <a:pt x="220" y="4909"/>
                  <a:pt x="0" y="5129"/>
                  <a:pt x="0" y="5400"/>
                </a:cubicBezTo>
                <a:cubicBezTo>
                  <a:pt x="0" y="5672"/>
                  <a:pt x="220" y="5891"/>
                  <a:pt x="491" y="5891"/>
                </a:cubicBezTo>
                <a:cubicBezTo>
                  <a:pt x="8896" y="5891"/>
                  <a:pt x="15709" y="12705"/>
                  <a:pt x="15709" y="21109"/>
                </a:cubicBezTo>
                <a:cubicBezTo>
                  <a:pt x="15709" y="21380"/>
                  <a:pt x="15929" y="21600"/>
                  <a:pt x="16200" y="21600"/>
                </a:cubicBezTo>
                <a:cubicBezTo>
                  <a:pt x="16471" y="21600"/>
                  <a:pt x="16691" y="21380"/>
                  <a:pt x="16691" y="21109"/>
                </a:cubicBezTo>
                <a:cubicBezTo>
                  <a:pt x="16691" y="12162"/>
                  <a:pt x="9438" y="4909"/>
                  <a:pt x="491" y="4909"/>
                </a:cubicBezTo>
                <a:moveTo>
                  <a:pt x="2945" y="20618"/>
                </a:moveTo>
                <a:cubicBezTo>
                  <a:pt x="1861" y="20618"/>
                  <a:pt x="982" y="19739"/>
                  <a:pt x="982" y="18655"/>
                </a:cubicBezTo>
                <a:cubicBezTo>
                  <a:pt x="982" y="17570"/>
                  <a:pt x="1861" y="16691"/>
                  <a:pt x="2945" y="16691"/>
                </a:cubicBezTo>
                <a:cubicBezTo>
                  <a:pt x="4030" y="16691"/>
                  <a:pt x="4909" y="17570"/>
                  <a:pt x="4909" y="18655"/>
                </a:cubicBezTo>
                <a:cubicBezTo>
                  <a:pt x="4909" y="19739"/>
                  <a:pt x="4030" y="20618"/>
                  <a:pt x="2945" y="20618"/>
                </a:cubicBezTo>
                <a:moveTo>
                  <a:pt x="2945" y="15709"/>
                </a:moveTo>
                <a:cubicBezTo>
                  <a:pt x="1319" y="15709"/>
                  <a:pt x="0" y="17028"/>
                  <a:pt x="0" y="18655"/>
                </a:cubicBezTo>
                <a:cubicBezTo>
                  <a:pt x="0" y="20281"/>
                  <a:pt x="1319" y="21600"/>
                  <a:pt x="2945" y="21600"/>
                </a:cubicBezTo>
                <a:cubicBezTo>
                  <a:pt x="4573" y="21600"/>
                  <a:pt x="5891" y="20281"/>
                  <a:pt x="5891" y="18655"/>
                </a:cubicBezTo>
                <a:cubicBezTo>
                  <a:pt x="5891" y="17028"/>
                  <a:pt x="4573" y="15709"/>
                  <a:pt x="2945" y="1570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71" name="Shape 2851">
            <a:extLst>
              <a:ext uri="{FF2B5EF4-FFF2-40B4-BE49-F238E27FC236}">
                <a16:creationId xmlns:a16="http://schemas.microsoft.com/office/drawing/2014/main" id="{1A4988B6-47F3-72F6-7619-257458B36FB6}"/>
              </a:ext>
            </a:extLst>
          </p:cNvPr>
          <p:cNvSpPr/>
          <p:nvPr/>
        </p:nvSpPr>
        <p:spPr>
          <a:xfrm>
            <a:off x="714375" y="85274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10309"/>
                </a:moveTo>
                <a:lnTo>
                  <a:pt x="4909" y="10309"/>
                </a:lnTo>
                <a:cubicBezTo>
                  <a:pt x="4638" y="10309"/>
                  <a:pt x="4418" y="10529"/>
                  <a:pt x="4418" y="10800"/>
                </a:cubicBezTo>
                <a:cubicBezTo>
                  <a:pt x="4418" y="11071"/>
                  <a:pt x="4638" y="11291"/>
                  <a:pt x="4909" y="11291"/>
                </a:cubicBezTo>
                <a:lnTo>
                  <a:pt x="5891" y="11291"/>
                </a:lnTo>
                <a:cubicBezTo>
                  <a:pt x="8331" y="11291"/>
                  <a:pt x="10309" y="13269"/>
                  <a:pt x="10309" y="15709"/>
                </a:cubicBezTo>
                <a:lnTo>
                  <a:pt x="10309" y="16691"/>
                </a:lnTo>
                <a:cubicBezTo>
                  <a:pt x="10309" y="16962"/>
                  <a:pt x="10529" y="17182"/>
                  <a:pt x="10800" y="17182"/>
                </a:cubicBezTo>
                <a:cubicBezTo>
                  <a:pt x="11071" y="17182"/>
                  <a:pt x="11291" y="16962"/>
                  <a:pt x="11291" y="16691"/>
                </a:cubicBezTo>
                <a:lnTo>
                  <a:pt x="11291" y="15709"/>
                </a:lnTo>
                <a:cubicBezTo>
                  <a:pt x="11291" y="12727"/>
                  <a:pt x="8873" y="10309"/>
                  <a:pt x="5891" y="10309"/>
                </a:cubicBezTo>
                <a:moveTo>
                  <a:pt x="5891" y="7364"/>
                </a:moveTo>
                <a:lnTo>
                  <a:pt x="4909" y="7364"/>
                </a:lnTo>
                <a:cubicBezTo>
                  <a:pt x="4638" y="7364"/>
                  <a:pt x="4418" y="7583"/>
                  <a:pt x="4418" y="7855"/>
                </a:cubicBezTo>
                <a:cubicBezTo>
                  <a:pt x="4418" y="8126"/>
                  <a:pt x="4638" y="8345"/>
                  <a:pt x="4909" y="8345"/>
                </a:cubicBezTo>
                <a:lnTo>
                  <a:pt x="5891" y="8345"/>
                </a:lnTo>
                <a:cubicBezTo>
                  <a:pt x="9958" y="8345"/>
                  <a:pt x="13255" y="11642"/>
                  <a:pt x="13255" y="15709"/>
                </a:cubicBezTo>
                <a:lnTo>
                  <a:pt x="13255" y="16691"/>
                </a:lnTo>
                <a:cubicBezTo>
                  <a:pt x="13255" y="16962"/>
                  <a:pt x="13475" y="17182"/>
                  <a:pt x="13745" y="17182"/>
                </a:cubicBezTo>
                <a:cubicBezTo>
                  <a:pt x="14016" y="17182"/>
                  <a:pt x="14236" y="16962"/>
                  <a:pt x="14236" y="16691"/>
                </a:cubicBezTo>
                <a:lnTo>
                  <a:pt x="14236" y="15709"/>
                </a:lnTo>
                <a:cubicBezTo>
                  <a:pt x="14236" y="11100"/>
                  <a:pt x="10500" y="7364"/>
                  <a:pt x="5891" y="7364"/>
                </a:cubicBezTo>
                <a:moveTo>
                  <a:pt x="6382" y="16200"/>
                </a:moveTo>
                <a:cubicBezTo>
                  <a:pt x="5840" y="16200"/>
                  <a:pt x="5400" y="15761"/>
                  <a:pt x="5400" y="15218"/>
                </a:cubicBezTo>
                <a:cubicBezTo>
                  <a:pt x="5400" y="14676"/>
                  <a:pt x="5840" y="14236"/>
                  <a:pt x="6382" y="14236"/>
                </a:cubicBezTo>
                <a:cubicBezTo>
                  <a:pt x="6924" y="14236"/>
                  <a:pt x="7364" y="14676"/>
                  <a:pt x="7364" y="15218"/>
                </a:cubicBezTo>
                <a:cubicBezTo>
                  <a:pt x="7364" y="15761"/>
                  <a:pt x="6924" y="16200"/>
                  <a:pt x="6382" y="16200"/>
                </a:cubicBezTo>
                <a:moveTo>
                  <a:pt x="6382" y="13255"/>
                </a:moveTo>
                <a:cubicBezTo>
                  <a:pt x="5297" y="13255"/>
                  <a:pt x="4418" y="14134"/>
                  <a:pt x="4418" y="15218"/>
                </a:cubicBezTo>
                <a:cubicBezTo>
                  <a:pt x="4418" y="16303"/>
                  <a:pt x="5297" y="17182"/>
                  <a:pt x="6382" y="17182"/>
                </a:cubicBezTo>
                <a:cubicBezTo>
                  <a:pt x="7466" y="17182"/>
                  <a:pt x="8345" y="16303"/>
                  <a:pt x="8345" y="15218"/>
                </a:cubicBezTo>
                <a:cubicBezTo>
                  <a:pt x="8345" y="14134"/>
                  <a:pt x="7466" y="13255"/>
                  <a:pt x="6382" y="13255"/>
                </a:cubicBezTo>
                <a:moveTo>
                  <a:pt x="5891" y="4418"/>
                </a:moveTo>
                <a:lnTo>
                  <a:pt x="4909" y="4418"/>
                </a:lnTo>
                <a:cubicBezTo>
                  <a:pt x="4638" y="4418"/>
                  <a:pt x="4418" y="4638"/>
                  <a:pt x="4418" y="4909"/>
                </a:cubicBezTo>
                <a:cubicBezTo>
                  <a:pt x="4418" y="5180"/>
                  <a:pt x="4638" y="5400"/>
                  <a:pt x="4909" y="5400"/>
                </a:cubicBezTo>
                <a:lnTo>
                  <a:pt x="5891" y="5400"/>
                </a:lnTo>
                <a:cubicBezTo>
                  <a:pt x="11585" y="5400"/>
                  <a:pt x="16200" y="10016"/>
                  <a:pt x="16200" y="15709"/>
                </a:cubicBezTo>
                <a:lnTo>
                  <a:pt x="16200" y="16691"/>
                </a:lnTo>
                <a:cubicBezTo>
                  <a:pt x="16200" y="16962"/>
                  <a:pt x="16420" y="17182"/>
                  <a:pt x="16691" y="17182"/>
                </a:cubicBezTo>
                <a:cubicBezTo>
                  <a:pt x="16962" y="17182"/>
                  <a:pt x="17182" y="16962"/>
                  <a:pt x="17182" y="16691"/>
                </a:cubicBezTo>
                <a:lnTo>
                  <a:pt x="17182" y="15709"/>
                </a:lnTo>
                <a:cubicBezTo>
                  <a:pt x="17182" y="9473"/>
                  <a:pt x="12127" y="4418"/>
                  <a:pt x="5891" y="4418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72" name="Shape 2852">
            <a:extLst>
              <a:ext uri="{FF2B5EF4-FFF2-40B4-BE49-F238E27FC236}">
                <a16:creationId xmlns:a16="http://schemas.microsoft.com/office/drawing/2014/main" id="{AB145239-606C-B186-E434-38A1AAA3E956}"/>
              </a:ext>
            </a:extLst>
          </p:cNvPr>
          <p:cNvSpPr/>
          <p:nvPr/>
        </p:nvSpPr>
        <p:spPr>
          <a:xfrm>
            <a:off x="2138400" y="8527447"/>
            <a:ext cx="3810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244" y="12617"/>
                </a:moveTo>
                <a:cubicBezTo>
                  <a:pt x="14459" y="12872"/>
                  <a:pt x="14634" y="13163"/>
                  <a:pt x="14771" y="13485"/>
                </a:cubicBezTo>
                <a:cubicBezTo>
                  <a:pt x="16295" y="12407"/>
                  <a:pt x="17280" y="10728"/>
                  <a:pt x="17280" y="8836"/>
                </a:cubicBezTo>
                <a:cubicBezTo>
                  <a:pt x="17280" y="5583"/>
                  <a:pt x="14379" y="2945"/>
                  <a:pt x="10800" y="2945"/>
                </a:cubicBezTo>
                <a:cubicBezTo>
                  <a:pt x="7221" y="2945"/>
                  <a:pt x="4320" y="5583"/>
                  <a:pt x="4320" y="8836"/>
                </a:cubicBezTo>
                <a:cubicBezTo>
                  <a:pt x="4320" y="10714"/>
                  <a:pt x="5289" y="12382"/>
                  <a:pt x="6794" y="13461"/>
                </a:cubicBezTo>
                <a:cubicBezTo>
                  <a:pt x="6928" y="13135"/>
                  <a:pt x="7106" y="12845"/>
                  <a:pt x="7323" y="12590"/>
                </a:cubicBezTo>
                <a:cubicBezTo>
                  <a:pt x="6148" y="11689"/>
                  <a:pt x="5400" y="10343"/>
                  <a:pt x="5400" y="8836"/>
                </a:cubicBezTo>
                <a:cubicBezTo>
                  <a:pt x="5400" y="6125"/>
                  <a:pt x="7818" y="3927"/>
                  <a:pt x="10800" y="3927"/>
                </a:cubicBezTo>
                <a:cubicBezTo>
                  <a:pt x="13782" y="3927"/>
                  <a:pt x="16200" y="6125"/>
                  <a:pt x="16200" y="8836"/>
                </a:cubicBezTo>
                <a:cubicBezTo>
                  <a:pt x="16200" y="10358"/>
                  <a:pt x="15439" y="11717"/>
                  <a:pt x="14244" y="12617"/>
                </a:cubicBezTo>
                <a:moveTo>
                  <a:pt x="10800" y="0"/>
                </a:moveTo>
                <a:cubicBezTo>
                  <a:pt x="4836" y="0"/>
                  <a:pt x="0" y="4396"/>
                  <a:pt x="0" y="9818"/>
                </a:cubicBezTo>
                <a:cubicBezTo>
                  <a:pt x="0" y="14007"/>
                  <a:pt x="2891" y="17573"/>
                  <a:pt x="6953" y="18983"/>
                </a:cubicBezTo>
                <a:cubicBezTo>
                  <a:pt x="6874" y="18609"/>
                  <a:pt x="6803" y="18223"/>
                  <a:pt x="6741" y="17840"/>
                </a:cubicBezTo>
                <a:cubicBezTo>
                  <a:pt x="3402" y="16441"/>
                  <a:pt x="1080" y="13379"/>
                  <a:pt x="1080" y="9818"/>
                </a:cubicBezTo>
                <a:cubicBezTo>
                  <a:pt x="1080" y="4938"/>
                  <a:pt x="5432" y="982"/>
                  <a:pt x="10800" y="982"/>
                </a:cubicBezTo>
                <a:cubicBezTo>
                  <a:pt x="16168" y="982"/>
                  <a:pt x="20520" y="4938"/>
                  <a:pt x="20520" y="9818"/>
                </a:cubicBezTo>
                <a:cubicBezTo>
                  <a:pt x="20520" y="13374"/>
                  <a:pt x="18204" y="16431"/>
                  <a:pt x="14874" y="17833"/>
                </a:cubicBezTo>
                <a:cubicBezTo>
                  <a:pt x="14812" y="18216"/>
                  <a:pt x="14740" y="18603"/>
                  <a:pt x="14660" y="18979"/>
                </a:cubicBezTo>
                <a:cubicBezTo>
                  <a:pt x="18716" y="17565"/>
                  <a:pt x="21600" y="14002"/>
                  <a:pt x="21600" y="9818"/>
                </a:cubicBezTo>
                <a:cubicBezTo>
                  <a:pt x="21600" y="4396"/>
                  <a:pt x="16765" y="0"/>
                  <a:pt x="10800" y="0"/>
                </a:cubicBezTo>
                <a:moveTo>
                  <a:pt x="10800" y="7364"/>
                </a:moveTo>
                <a:cubicBezTo>
                  <a:pt x="11695" y="7364"/>
                  <a:pt x="12420" y="8023"/>
                  <a:pt x="12420" y="8836"/>
                </a:cubicBezTo>
                <a:cubicBezTo>
                  <a:pt x="12420" y="9649"/>
                  <a:pt x="11695" y="10309"/>
                  <a:pt x="10800" y="10309"/>
                </a:cubicBezTo>
                <a:cubicBezTo>
                  <a:pt x="9905" y="10309"/>
                  <a:pt x="9180" y="9649"/>
                  <a:pt x="9180" y="8836"/>
                </a:cubicBezTo>
                <a:cubicBezTo>
                  <a:pt x="9180" y="8023"/>
                  <a:pt x="9905" y="7364"/>
                  <a:pt x="10800" y="7364"/>
                </a:cubicBezTo>
                <a:moveTo>
                  <a:pt x="10800" y="11291"/>
                </a:moveTo>
                <a:cubicBezTo>
                  <a:pt x="12292" y="11291"/>
                  <a:pt x="13500" y="10192"/>
                  <a:pt x="13500" y="8836"/>
                </a:cubicBezTo>
                <a:cubicBezTo>
                  <a:pt x="13500" y="7481"/>
                  <a:pt x="12292" y="6382"/>
                  <a:pt x="10800" y="6382"/>
                </a:cubicBezTo>
                <a:cubicBezTo>
                  <a:pt x="9309" y="6382"/>
                  <a:pt x="8100" y="7481"/>
                  <a:pt x="8100" y="8836"/>
                </a:cubicBezTo>
                <a:cubicBezTo>
                  <a:pt x="8100" y="10192"/>
                  <a:pt x="9309" y="11291"/>
                  <a:pt x="10800" y="11291"/>
                </a:cubicBezTo>
                <a:moveTo>
                  <a:pt x="11994" y="20179"/>
                </a:moveTo>
                <a:cubicBezTo>
                  <a:pt x="11855" y="20433"/>
                  <a:pt x="11737" y="20560"/>
                  <a:pt x="11673" y="20618"/>
                </a:cubicBezTo>
                <a:lnTo>
                  <a:pt x="9927" y="20618"/>
                </a:lnTo>
                <a:cubicBezTo>
                  <a:pt x="9862" y="20560"/>
                  <a:pt x="9745" y="20433"/>
                  <a:pt x="9606" y="20179"/>
                </a:cubicBezTo>
                <a:cubicBezTo>
                  <a:pt x="9182" y="19408"/>
                  <a:pt x="8640" y="16626"/>
                  <a:pt x="8640" y="15218"/>
                </a:cubicBezTo>
                <a:cubicBezTo>
                  <a:pt x="8640" y="13768"/>
                  <a:pt x="9205" y="13255"/>
                  <a:pt x="10800" y="13255"/>
                </a:cubicBezTo>
                <a:cubicBezTo>
                  <a:pt x="12395" y="13255"/>
                  <a:pt x="12960" y="13768"/>
                  <a:pt x="12960" y="15218"/>
                </a:cubicBezTo>
                <a:cubicBezTo>
                  <a:pt x="12960" y="16626"/>
                  <a:pt x="12418" y="19408"/>
                  <a:pt x="11994" y="20179"/>
                </a:cubicBezTo>
                <a:moveTo>
                  <a:pt x="10800" y="12273"/>
                </a:moveTo>
                <a:cubicBezTo>
                  <a:pt x="8100" y="12273"/>
                  <a:pt x="7560" y="13745"/>
                  <a:pt x="7560" y="15218"/>
                </a:cubicBezTo>
                <a:cubicBezTo>
                  <a:pt x="7560" y="16691"/>
                  <a:pt x="8100" y="19636"/>
                  <a:pt x="8640" y="20618"/>
                </a:cubicBezTo>
                <a:cubicBezTo>
                  <a:pt x="9180" y="21600"/>
                  <a:pt x="9720" y="21600"/>
                  <a:pt x="9720" y="21600"/>
                </a:cubicBezTo>
                <a:lnTo>
                  <a:pt x="11880" y="21600"/>
                </a:lnTo>
                <a:cubicBezTo>
                  <a:pt x="11880" y="21600"/>
                  <a:pt x="12420" y="21600"/>
                  <a:pt x="12960" y="20618"/>
                </a:cubicBezTo>
                <a:cubicBezTo>
                  <a:pt x="13500" y="19636"/>
                  <a:pt x="14040" y="16691"/>
                  <a:pt x="14040" y="15218"/>
                </a:cubicBezTo>
                <a:cubicBezTo>
                  <a:pt x="14040" y="13745"/>
                  <a:pt x="13500" y="12273"/>
                  <a:pt x="10800" y="122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73" name="Shape 2853">
            <a:extLst>
              <a:ext uri="{FF2B5EF4-FFF2-40B4-BE49-F238E27FC236}">
                <a16:creationId xmlns:a16="http://schemas.microsoft.com/office/drawing/2014/main" id="{5DA898E2-976E-58FE-3A8B-FEAF214941E6}"/>
              </a:ext>
            </a:extLst>
          </p:cNvPr>
          <p:cNvSpPr/>
          <p:nvPr/>
        </p:nvSpPr>
        <p:spPr>
          <a:xfrm>
            <a:off x="2957550" y="8527447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00" y="8836"/>
                </a:moveTo>
                <a:cubicBezTo>
                  <a:pt x="9600" y="8295"/>
                  <a:pt x="10138" y="7855"/>
                  <a:pt x="10800" y="7855"/>
                </a:cubicBezTo>
                <a:cubicBezTo>
                  <a:pt x="11462" y="7855"/>
                  <a:pt x="12000" y="8295"/>
                  <a:pt x="12000" y="8836"/>
                </a:cubicBezTo>
                <a:cubicBezTo>
                  <a:pt x="12000" y="9378"/>
                  <a:pt x="11462" y="9818"/>
                  <a:pt x="10800" y="9818"/>
                </a:cubicBezTo>
                <a:cubicBezTo>
                  <a:pt x="10138" y="9818"/>
                  <a:pt x="9600" y="9378"/>
                  <a:pt x="9600" y="8836"/>
                </a:cubicBezTo>
                <a:moveTo>
                  <a:pt x="13200" y="8836"/>
                </a:moveTo>
                <a:cubicBezTo>
                  <a:pt x="13200" y="7752"/>
                  <a:pt x="12125" y="6873"/>
                  <a:pt x="10800" y="6873"/>
                </a:cubicBezTo>
                <a:cubicBezTo>
                  <a:pt x="9475" y="6873"/>
                  <a:pt x="8400" y="7752"/>
                  <a:pt x="8400" y="8836"/>
                </a:cubicBezTo>
                <a:cubicBezTo>
                  <a:pt x="8400" y="9921"/>
                  <a:pt x="9475" y="10800"/>
                  <a:pt x="10800" y="10800"/>
                </a:cubicBezTo>
                <a:cubicBezTo>
                  <a:pt x="12125" y="10800"/>
                  <a:pt x="13200" y="9921"/>
                  <a:pt x="13200" y="8836"/>
                </a:cubicBezTo>
                <a:moveTo>
                  <a:pt x="17400" y="8836"/>
                </a:moveTo>
                <a:cubicBezTo>
                  <a:pt x="17400" y="5854"/>
                  <a:pt x="14445" y="3436"/>
                  <a:pt x="10800" y="3436"/>
                </a:cubicBezTo>
                <a:cubicBezTo>
                  <a:pt x="7155" y="3436"/>
                  <a:pt x="4200" y="5854"/>
                  <a:pt x="4200" y="8836"/>
                </a:cubicBezTo>
                <a:cubicBezTo>
                  <a:pt x="4200" y="10437"/>
                  <a:pt x="5056" y="11870"/>
                  <a:pt x="6408" y="12860"/>
                </a:cubicBezTo>
                <a:cubicBezTo>
                  <a:pt x="6570" y="12537"/>
                  <a:pt x="6778" y="12249"/>
                  <a:pt x="7035" y="12000"/>
                </a:cubicBezTo>
                <a:cubicBezTo>
                  <a:pt x="6028" y="11198"/>
                  <a:pt x="5400" y="10078"/>
                  <a:pt x="5400" y="8836"/>
                </a:cubicBezTo>
                <a:cubicBezTo>
                  <a:pt x="5400" y="6396"/>
                  <a:pt x="7818" y="4418"/>
                  <a:pt x="10800" y="4418"/>
                </a:cubicBezTo>
                <a:cubicBezTo>
                  <a:pt x="13783" y="4418"/>
                  <a:pt x="16200" y="6396"/>
                  <a:pt x="16200" y="8836"/>
                </a:cubicBezTo>
                <a:cubicBezTo>
                  <a:pt x="16200" y="10094"/>
                  <a:pt x="15555" y="11226"/>
                  <a:pt x="14524" y="12030"/>
                </a:cubicBezTo>
                <a:cubicBezTo>
                  <a:pt x="14780" y="12280"/>
                  <a:pt x="14989" y="12568"/>
                  <a:pt x="15154" y="12887"/>
                </a:cubicBezTo>
                <a:cubicBezTo>
                  <a:pt x="16528" y="11898"/>
                  <a:pt x="17400" y="10452"/>
                  <a:pt x="17400" y="8836"/>
                </a:cubicBezTo>
                <a:moveTo>
                  <a:pt x="10800" y="0"/>
                </a:moveTo>
                <a:cubicBezTo>
                  <a:pt x="4835" y="0"/>
                  <a:pt x="0" y="3957"/>
                  <a:pt x="0" y="8836"/>
                </a:cubicBezTo>
                <a:cubicBezTo>
                  <a:pt x="0" y="12363"/>
                  <a:pt x="2531" y="15397"/>
                  <a:pt x="6181" y="16815"/>
                </a:cubicBezTo>
                <a:cubicBezTo>
                  <a:pt x="6125" y="16401"/>
                  <a:pt x="6080" y="16009"/>
                  <a:pt x="6049" y="15656"/>
                </a:cubicBezTo>
                <a:cubicBezTo>
                  <a:pt x="3155" y="14303"/>
                  <a:pt x="1200" y="11759"/>
                  <a:pt x="1200" y="8836"/>
                </a:cubicBezTo>
                <a:cubicBezTo>
                  <a:pt x="1200" y="4499"/>
                  <a:pt x="5498" y="982"/>
                  <a:pt x="10800" y="982"/>
                </a:cubicBezTo>
                <a:cubicBezTo>
                  <a:pt x="16102" y="982"/>
                  <a:pt x="20400" y="4499"/>
                  <a:pt x="20400" y="8836"/>
                </a:cubicBezTo>
                <a:cubicBezTo>
                  <a:pt x="20400" y="11756"/>
                  <a:pt x="18449" y="14298"/>
                  <a:pt x="15560" y="15652"/>
                </a:cubicBezTo>
                <a:cubicBezTo>
                  <a:pt x="15532" y="16000"/>
                  <a:pt x="15490" y="16392"/>
                  <a:pt x="15433" y="16809"/>
                </a:cubicBezTo>
                <a:cubicBezTo>
                  <a:pt x="19076" y="15390"/>
                  <a:pt x="21600" y="12358"/>
                  <a:pt x="21600" y="8836"/>
                </a:cubicBezTo>
                <a:cubicBezTo>
                  <a:pt x="21600" y="3957"/>
                  <a:pt x="16765" y="0"/>
                  <a:pt x="10800" y="0"/>
                </a:cubicBezTo>
                <a:moveTo>
                  <a:pt x="12127" y="20179"/>
                </a:moveTo>
                <a:cubicBezTo>
                  <a:pt x="11972" y="20432"/>
                  <a:pt x="11842" y="20560"/>
                  <a:pt x="11770" y="20618"/>
                </a:cubicBezTo>
                <a:lnTo>
                  <a:pt x="9830" y="20618"/>
                </a:lnTo>
                <a:cubicBezTo>
                  <a:pt x="9758" y="20560"/>
                  <a:pt x="9628" y="20432"/>
                  <a:pt x="9473" y="20179"/>
                </a:cubicBezTo>
                <a:cubicBezTo>
                  <a:pt x="9032" y="19457"/>
                  <a:pt x="8400" y="16247"/>
                  <a:pt x="8400" y="14727"/>
                </a:cubicBezTo>
                <a:cubicBezTo>
                  <a:pt x="8400" y="13278"/>
                  <a:pt x="9028" y="12764"/>
                  <a:pt x="10800" y="12764"/>
                </a:cubicBezTo>
                <a:cubicBezTo>
                  <a:pt x="12572" y="12764"/>
                  <a:pt x="13200" y="13278"/>
                  <a:pt x="13200" y="14727"/>
                </a:cubicBezTo>
                <a:cubicBezTo>
                  <a:pt x="13200" y="16247"/>
                  <a:pt x="12568" y="19457"/>
                  <a:pt x="12127" y="20179"/>
                </a:cubicBezTo>
                <a:moveTo>
                  <a:pt x="10800" y="11782"/>
                </a:moveTo>
                <a:cubicBezTo>
                  <a:pt x="7800" y="11782"/>
                  <a:pt x="7200" y="13255"/>
                  <a:pt x="7200" y="14727"/>
                </a:cubicBezTo>
                <a:cubicBezTo>
                  <a:pt x="7200" y="16200"/>
                  <a:pt x="7800" y="19636"/>
                  <a:pt x="8400" y="20618"/>
                </a:cubicBezTo>
                <a:cubicBezTo>
                  <a:pt x="9000" y="21600"/>
                  <a:pt x="9600" y="21600"/>
                  <a:pt x="9600" y="21600"/>
                </a:cubicBezTo>
                <a:lnTo>
                  <a:pt x="12000" y="21600"/>
                </a:lnTo>
                <a:cubicBezTo>
                  <a:pt x="12000" y="21600"/>
                  <a:pt x="12600" y="21600"/>
                  <a:pt x="13200" y="20618"/>
                </a:cubicBezTo>
                <a:cubicBezTo>
                  <a:pt x="13800" y="19636"/>
                  <a:pt x="14400" y="16200"/>
                  <a:pt x="14400" y="14727"/>
                </a:cubicBezTo>
                <a:cubicBezTo>
                  <a:pt x="14400" y="13255"/>
                  <a:pt x="13800" y="11782"/>
                  <a:pt x="10800" y="117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74" name="Shape 2854">
            <a:extLst>
              <a:ext uri="{FF2B5EF4-FFF2-40B4-BE49-F238E27FC236}">
                <a16:creationId xmlns:a16="http://schemas.microsoft.com/office/drawing/2014/main" id="{1B0F1ADF-1403-D79F-7C7C-C151DC9634D5}"/>
              </a:ext>
            </a:extLst>
          </p:cNvPr>
          <p:cNvSpPr/>
          <p:nvPr/>
        </p:nvSpPr>
        <p:spPr>
          <a:xfrm>
            <a:off x="3719549" y="8527446"/>
            <a:ext cx="419003" cy="4189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152" y="3921"/>
                </a:moveTo>
                <a:cubicBezTo>
                  <a:pt x="18338" y="3921"/>
                  <a:pt x="17679" y="3262"/>
                  <a:pt x="17679" y="2448"/>
                </a:cubicBezTo>
                <a:cubicBezTo>
                  <a:pt x="17679" y="1634"/>
                  <a:pt x="18338" y="975"/>
                  <a:pt x="19152" y="975"/>
                </a:cubicBezTo>
                <a:cubicBezTo>
                  <a:pt x="19966" y="975"/>
                  <a:pt x="20625" y="1634"/>
                  <a:pt x="20625" y="2448"/>
                </a:cubicBezTo>
                <a:cubicBezTo>
                  <a:pt x="20625" y="3262"/>
                  <a:pt x="19966" y="3921"/>
                  <a:pt x="19152" y="3921"/>
                </a:cubicBezTo>
                <a:moveTo>
                  <a:pt x="10804" y="12269"/>
                </a:moveTo>
                <a:cubicBezTo>
                  <a:pt x="9991" y="12269"/>
                  <a:pt x="9331" y="11609"/>
                  <a:pt x="9331" y="10795"/>
                </a:cubicBezTo>
                <a:cubicBezTo>
                  <a:pt x="9331" y="9981"/>
                  <a:pt x="9991" y="9322"/>
                  <a:pt x="10804" y="9322"/>
                </a:cubicBezTo>
                <a:cubicBezTo>
                  <a:pt x="11618" y="9322"/>
                  <a:pt x="12278" y="9981"/>
                  <a:pt x="12278" y="10795"/>
                </a:cubicBezTo>
                <a:cubicBezTo>
                  <a:pt x="12278" y="11609"/>
                  <a:pt x="11618" y="12269"/>
                  <a:pt x="10804" y="12269"/>
                </a:cubicBezTo>
                <a:moveTo>
                  <a:pt x="3930" y="19143"/>
                </a:moveTo>
                <a:cubicBezTo>
                  <a:pt x="3930" y="19956"/>
                  <a:pt x="3271" y="20616"/>
                  <a:pt x="2457" y="20616"/>
                </a:cubicBezTo>
                <a:cubicBezTo>
                  <a:pt x="1643" y="20616"/>
                  <a:pt x="984" y="19956"/>
                  <a:pt x="984" y="19143"/>
                </a:cubicBezTo>
                <a:cubicBezTo>
                  <a:pt x="984" y="18329"/>
                  <a:pt x="1643" y="17669"/>
                  <a:pt x="2457" y="17669"/>
                </a:cubicBezTo>
                <a:cubicBezTo>
                  <a:pt x="3271" y="17669"/>
                  <a:pt x="3930" y="18329"/>
                  <a:pt x="3930" y="19143"/>
                </a:cubicBezTo>
                <a:moveTo>
                  <a:pt x="19148" y="0"/>
                </a:moveTo>
                <a:cubicBezTo>
                  <a:pt x="17793" y="0"/>
                  <a:pt x="16695" y="1098"/>
                  <a:pt x="16695" y="2452"/>
                </a:cubicBezTo>
                <a:cubicBezTo>
                  <a:pt x="16695" y="3640"/>
                  <a:pt x="17539" y="4630"/>
                  <a:pt x="18660" y="4856"/>
                </a:cubicBezTo>
                <a:lnTo>
                  <a:pt x="18660" y="10306"/>
                </a:lnTo>
                <a:lnTo>
                  <a:pt x="13203" y="10306"/>
                </a:lnTo>
                <a:cubicBezTo>
                  <a:pt x="12974" y="9187"/>
                  <a:pt x="11985" y="8347"/>
                  <a:pt x="10800" y="8347"/>
                </a:cubicBezTo>
                <a:cubicBezTo>
                  <a:pt x="9615" y="8347"/>
                  <a:pt x="8626" y="9187"/>
                  <a:pt x="8398" y="10306"/>
                </a:cubicBezTo>
                <a:lnTo>
                  <a:pt x="2456" y="10306"/>
                </a:lnTo>
                <a:cubicBezTo>
                  <a:pt x="2184" y="10306"/>
                  <a:pt x="1965" y="10525"/>
                  <a:pt x="1965" y="10796"/>
                </a:cubicBezTo>
                <a:lnTo>
                  <a:pt x="1965" y="16744"/>
                </a:lnTo>
                <a:cubicBezTo>
                  <a:pt x="844" y="16970"/>
                  <a:pt x="0" y="17960"/>
                  <a:pt x="0" y="19147"/>
                </a:cubicBezTo>
                <a:cubicBezTo>
                  <a:pt x="0" y="20502"/>
                  <a:pt x="1098" y="21600"/>
                  <a:pt x="2453" y="21600"/>
                </a:cubicBezTo>
                <a:cubicBezTo>
                  <a:pt x="3807" y="21600"/>
                  <a:pt x="4905" y="20502"/>
                  <a:pt x="4905" y="19147"/>
                </a:cubicBezTo>
                <a:cubicBezTo>
                  <a:pt x="4905" y="17961"/>
                  <a:pt x="4065" y="16973"/>
                  <a:pt x="2947" y="16744"/>
                </a:cubicBezTo>
                <a:lnTo>
                  <a:pt x="2947" y="11287"/>
                </a:lnTo>
                <a:lnTo>
                  <a:pt x="8397" y="11287"/>
                </a:lnTo>
                <a:cubicBezTo>
                  <a:pt x="8623" y="12408"/>
                  <a:pt x="9613" y="13253"/>
                  <a:pt x="10800" y="13253"/>
                </a:cubicBezTo>
                <a:cubicBezTo>
                  <a:pt x="11988" y="13253"/>
                  <a:pt x="12978" y="12408"/>
                  <a:pt x="13203" y="11287"/>
                </a:cubicBezTo>
                <a:lnTo>
                  <a:pt x="19151" y="11287"/>
                </a:lnTo>
                <a:cubicBezTo>
                  <a:pt x="19422" y="11287"/>
                  <a:pt x="19642" y="11068"/>
                  <a:pt x="19642" y="10796"/>
                </a:cubicBezTo>
                <a:lnTo>
                  <a:pt x="19642" y="4855"/>
                </a:lnTo>
                <a:cubicBezTo>
                  <a:pt x="20759" y="4626"/>
                  <a:pt x="21600" y="3638"/>
                  <a:pt x="21600" y="2452"/>
                </a:cubicBezTo>
                <a:cubicBezTo>
                  <a:pt x="21600" y="1098"/>
                  <a:pt x="20502" y="0"/>
                  <a:pt x="19148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75" name="Shape 2855">
            <a:extLst>
              <a:ext uri="{FF2B5EF4-FFF2-40B4-BE49-F238E27FC236}">
                <a16:creationId xmlns:a16="http://schemas.microsoft.com/office/drawing/2014/main" id="{935D85CA-C8CC-4733-8A56-E303EA1101E4}"/>
              </a:ext>
            </a:extLst>
          </p:cNvPr>
          <p:cNvSpPr/>
          <p:nvPr/>
        </p:nvSpPr>
        <p:spPr>
          <a:xfrm>
            <a:off x="4538699" y="8527446"/>
            <a:ext cx="380903" cy="4189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07" y="20616"/>
                </a:moveTo>
                <a:cubicBezTo>
                  <a:pt x="18012" y="20616"/>
                  <a:pt x="17287" y="19956"/>
                  <a:pt x="17287" y="19143"/>
                </a:cubicBezTo>
                <a:cubicBezTo>
                  <a:pt x="17287" y="18329"/>
                  <a:pt x="18012" y="17669"/>
                  <a:pt x="18907" y="17669"/>
                </a:cubicBezTo>
                <a:cubicBezTo>
                  <a:pt x="19802" y="17669"/>
                  <a:pt x="20527" y="18329"/>
                  <a:pt x="20527" y="19143"/>
                </a:cubicBezTo>
                <a:cubicBezTo>
                  <a:pt x="20527" y="19956"/>
                  <a:pt x="19802" y="20616"/>
                  <a:pt x="18907" y="20616"/>
                </a:cubicBezTo>
                <a:moveTo>
                  <a:pt x="2703" y="12269"/>
                </a:moveTo>
                <a:cubicBezTo>
                  <a:pt x="1808" y="12269"/>
                  <a:pt x="1082" y="11609"/>
                  <a:pt x="1082" y="10795"/>
                </a:cubicBezTo>
                <a:cubicBezTo>
                  <a:pt x="1082" y="9981"/>
                  <a:pt x="1808" y="9322"/>
                  <a:pt x="2703" y="9322"/>
                </a:cubicBezTo>
                <a:cubicBezTo>
                  <a:pt x="3598" y="9322"/>
                  <a:pt x="4323" y="9981"/>
                  <a:pt x="4323" y="10795"/>
                </a:cubicBezTo>
                <a:cubicBezTo>
                  <a:pt x="4323" y="11609"/>
                  <a:pt x="3598" y="12269"/>
                  <a:pt x="2703" y="12269"/>
                </a:cubicBezTo>
                <a:moveTo>
                  <a:pt x="18907" y="975"/>
                </a:moveTo>
                <a:cubicBezTo>
                  <a:pt x="19802" y="975"/>
                  <a:pt x="20527" y="1634"/>
                  <a:pt x="20527" y="2448"/>
                </a:cubicBezTo>
                <a:cubicBezTo>
                  <a:pt x="20527" y="3262"/>
                  <a:pt x="19802" y="3921"/>
                  <a:pt x="18907" y="3921"/>
                </a:cubicBezTo>
                <a:cubicBezTo>
                  <a:pt x="18012" y="3921"/>
                  <a:pt x="17287" y="3262"/>
                  <a:pt x="17287" y="2448"/>
                </a:cubicBezTo>
                <a:cubicBezTo>
                  <a:pt x="17287" y="1634"/>
                  <a:pt x="18012" y="975"/>
                  <a:pt x="18907" y="975"/>
                </a:cubicBezTo>
                <a:moveTo>
                  <a:pt x="18902" y="16695"/>
                </a:moveTo>
                <a:cubicBezTo>
                  <a:pt x="18092" y="16695"/>
                  <a:pt x="17374" y="17026"/>
                  <a:pt x="16879" y="17540"/>
                </a:cubicBezTo>
                <a:lnTo>
                  <a:pt x="5253" y="11551"/>
                </a:lnTo>
                <a:cubicBezTo>
                  <a:pt x="5338" y="11314"/>
                  <a:pt x="5396" y="11064"/>
                  <a:pt x="5396" y="10800"/>
                </a:cubicBezTo>
                <a:cubicBezTo>
                  <a:pt x="5396" y="10536"/>
                  <a:pt x="5338" y="10286"/>
                  <a:pt x="5253" y="10048"/>
                </a:cubicBezTo>
                <a:lnTo>
                  <a:pt x="16879" y="4059"/>
                </a:lnTo>
                <a:cubicBezTo>
                  <a:pt x="17373" y="4574"/>
                  <a:pt x="18092" y="4905"/>
                  <a:pt x="18902" y="4905"/>
                </a:cubicBezTo>
                <a:cubicBezTo>
                  <a:pt x="20392" y="4905"/>
                  <a:pt x="21600" y="3807"/>
                  <a:pt x="21600" y="2452"/>
                </a:cubicBezTo>
                <a:cubicBezTo>
                  <a:pt x="21600" y="1098"/>
                  <a:pt x="20392" y="0"/>
                  <a:pt x="18902" y="0"/>
                </a:cubicBezTo>
                <a:cubicBezTo>
                  <a:pt x="17412" y="0"/>
                  <a:pt x="16204" y="1098"/>
                  <a:pt x="16204" y="2452"/>
                </a:cubicBezTo>
                <a:cubicBezTo>
                  <a:pt x="16204" y="2716"/>
                  <a:pt x="16262" y="2966"/>
                  <a:pt x="16347" y="3204"/>
                </a:cubicBezTo>
                <a:lnTo>
                  <a:pt x="4722" y="9193"/>
                </a:lnTo>
                <a:cubicBezTo>
                  <a:pt x="4227" y="8679"/>
                  <a:pt x="3509" y="8347"/>
                  <a:pt x="2698" y="8347"/>
                </a:cubicBezTo>
                <a:cubicBezTo>
                  <a:pt x="1208" y="8347"/>
                  <a:pt x="0" y="9445"/>
                  <a:pt x="0" y="10800"/>
                </a:cubicBezTo>
                <a:cubicBezTo>
                  <a:pt x="0" y="12155"/>
                  <a:pt x="1208" y="13253"/>
                  <a:pt x="2698" y="13253"/>
                </a:cubicBezTo>
                <a:cubicBezTo>
                  <a:pt x="3509" y="13253"/>
                  <a:pt x="4227" y="12921"/>
                  <a:pt x="4722" y="12406"/>
                </a:cubicBezTo>
                <a:lnTo>
                  <a:pt x="16347" y="18395"/>
                </a:lnTo>
                <a:cubicBezTo>
                  <a:pt x="16262" y="18633"/>
                  <a:pt x="16204" y="18883"/>
                  <a:pt x="16204" y="19147"/>
                </a:cubicBezTo>
                <a:cubicBezTo>
                  <a:pt x="16204" y="20502"/>
                  <a:pt x="17412" y="21600"/>
                  <a:pt x="18902" y="21600"/>
                </a:cubicBezTo>
                <a:cubicBezTo>
                  <a:pt x="20392" y="21600"/>
                  <a:pt x="21600" y="20502"/>
                  <a:pt x="21600" y="19147"/>
                </a:cubicBezTo>
                <a:cubicBezTo>
                  <a:pt x="21600" y="17792"/>
                  <a:pt x="20392" y="16695"/>
                  <a:pt x="18902" y="16695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76" name="Shape 2856">
            <a:extLst>
              <a:ext uri="{FF2B5EF4-FFF2-40B4-BE49-F238E27FC236}">
                <a16:creationId xmlns:a16="http://schemas.microsoft.com/office/drawing/2014/main" id="{C57628B6-CEB9-19C6-EBB6-9C3C692EBE56}"/>
              </a:ext>
            </a:extLst>
          </p:cNvPr>
          <p:cNvSpPr/>
          <p:nvPr/>
        </p:nvSpPr>
        <p:spPr>
          <a:xfrm>
            <a:off x="5319749" y="8527447"/>
            <a:ext cx="419305" cy="4190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75" y="14735"/>
                </a:moveTo>
                <a:cubicBezTo>
                  <a:pt x="12008" y="15178"/>
                  <a:pt x="11621" y="15531"/>
                  <a:pt x="11226" y="15783"/>
                </a:cubicBezTo>
                <a:cubicBezTo>
                  <a:pt x="10834" y="16035"/>
                  <a:pt x="10421" y="16209"/>
                  <a:pt x="10002" y="16302"/>
                </a:cubicBezTo>
                <a:cubicBezTo>
                  <a:pt x="9027" y="16517"/>
                  <a:pt x="8105" y="16493"/>
                  <a:pt x="7342" y="16179"/>
                </a:cubicBezTo>
                <a:cubicBezTo>
                  <a:pt x="6912" y="16003"/>
                  <a:pt x="6537" y="15755"/>
                  <a:pt x="6227" y="15442"/>
                </a:cubicBezTo>
                <a:cubicBezTo>
                  <a:pt x="5915" y="15129"/>
                  <a:pt x="5669" y="14758"/>
                  <a:pt x="5493" y="14340"/>
                </a:cubicBezTo>
                <a:cubicBezTo>
                  <a:pt x="5317" y="13924"/>
                  <a:pt x="5228" y="13459"/>
                  <a:pt x="5228" y="12958"/>
                </a:cubicBezTo>
                <a:cubicBezTo>
                  <a:pt x="5228" y="12161"/>
                  <a:pt x="5386" y="11302"/>
                  <a:pt x="5698" y="10406"/>
                </a:cubicBezTo>
                <a:cubicBezTo>
                  <a:pt x="6010" y="9509"/>
                  <a:pt x="6454" y="8665"/>
                  <a:pt x="7018" y="7900"/>
                </a:cubicBezTo>
                <a:cubicBezTo>
                  <a:pt x="7579" y="7140"/>
                  <a:pt x="8265" y="6498"/>
                  <a:pt x="9058" y="5993"/>
                </a:cubicBezTo>
                <a:cubicBezTo>
                  <a:pt x="9839" y="5496"/>
                  <a:pt x="10706" y="5245"/>
                  <a:pt x="11636" y="5245"/>
                </a:cubicBezTo>
                <a:cubicBezTo>
                  <a:pt x="12014" y="5245"/>
                  <a:pt x="12413" y="5288"/>
                  <a:pt x="12821" y="5373"/>
                </a:cubicBezTo>
                <a:cubicBezTo>
                  <a:pt x="13224" y="5457"/>
                  <a:pt x="13613" y="5599"/>
                  <a:pt x="13978" y="5795"/>
                </a:cubicBezTo>
                <a:cubicBezTo>
                  <a:pt x="14337" y="5989"/>
                  <a:pt x="14658" y="6246"/>
                  <a:pt x="14931" y="6561"/>
                </a:cubicBezTo>
                <a:cubicBezTo>
                  <a:pt x="15189" y="6858"/>
                  <a:pt x="15389" y="7238"/>
                  <a:pt x="15526" y="7692"/>
                </a:cubicBezTo>
                <a:lnTo>
                  <a:pt x="13353" y="13035"/>
                </a:lnTo>
                <a:cubicBezTo>
                  <a:pt x="13072" y="13720"/>
                  <a:pt x="12743" y="14292"/>
                  <a:pt x="12375" y="14735"/>
                </a:cubicBezTo>
                <a:moveTo>
                  <a:pt x="20215" y="16108"/>
                </a:moveTo>
                <a:cubicBezTo>
                  <a:pt x="19749" y="16741"/>
                  <a:pt x="19196" y="17344"/>
                  <a:pt x="18569" y="17900"/>
                </a:cubicBezTo>
                <a:cubicBezTo>
                  <a:pt x="17943" y="18456"/>
                  <a:pt x="17242" y="18946"/>
                  <a:pt x="16484" y="19359"/>
                </a:cubicBezTo>
                <a:cubicBezTo>
                  <a:pt x="15729" y="19770"/>
                  <a:pt x="14914" y="20096"/>
                  <a:pt x="14064" y="20327"/>
                </a:cubicBezTo>
                <a:cubicBezTo>
                  <a:pt x="13217" y="20556"/>
                  <a:pt x="12316" y="20673"/>
                  <a:pt x="11388" y="20673"/>
                </a:cubicBezTo>
                <a:cubicBezTo>
                  <a:pt x="9991" y="20673"/>
                  <a:pt x="8647" y="20458"/>
                  <a:pt x="7393" y="20036"/>
                </a:cubicBezTo>
                <a:cubicBezTo>
                  <a:pt x="6143" y="19615"/>
                  <a:pt x="5029" y="18981"/>
                  <a:pt x="4083" y="18149"/>
                </a:cubicBezTo>
                <a:cubicBezTo>
                  <a:pt x="3138" y="17320"/>
                  <a:pt x="2378" y="16274"/>
                  <a:pt x="1823" y="15041"/>
                </a:cubicBezTo>
                <a:cubicBezTo>
                  <a:pt x="1269" y="13809"/>
                  <a:pt x="989" y="12357"/>
                  <a:pt x="989" y="10727"/>
                </a:cubicBezTo>
                <a:cubicBezTo>
                  <a:pt x="989" y="9370"/>
                  <a:pt x="1254" y="8086"/>
                  <a:pt x="1777" y="6911"/>
                </a:cubicBezTo>
                <a:cubicBezTo>
                  <a:pt x="2301" y="5736"/>
                  <a:pt x="3037" y="4693"/>
                  <a:pt x="3964" y="3814"/>
                </a:cubicBezTo>
                <a:cubicBezTo>
                  <a:pt x="4892" y="2933"/>
                  <a:pt x="6002" y="2230"/>
                  <a:pt x="7264" y="1722"/>
                </a:cubicBezTo>
                <a:cubicBezTo>
                  <a:pt x="8526" y="1215"/>
                  <a:pt x="9914" y="958"/>
                  <a:pt x="11388" y="958"/>
                </a:cubicBezTo>
                <a:cubicBezTo>
                  <a:pt x="12700" y="958"/>
                  <a:pt x="13940" y="1156"/>
                  <a:pt x="15072" y="1549"/>
                </a:cubicBezTo>
                <a:cubicBezTo>
                  <a:pt x="16200" y="1942"/>
                  <a:pt x="17185" y="2497"/>
                  <a:pt x="17998" y="3203"/>
                </a:cubicBezTo>
                <a:cubicBezTo>
                  <a:pt x="18809" y="3906"/>
                  <a:pt x="19455" y="4765"/>
                  <a:pt x="19917" y="5754"/>
                </a:cubicBezTo>
                <a:cubicBezTo>
                  <a:pt x="20377" y="6743"/>
                  <a:pt x="20611" y="7843"/>
                  <a:pt x="20611" y="9023"/>
                </a:cubicBezTo>
                <a:cubicBezTo>
                  <a:pt x="20611" y="10070"/>
                  <a:pt x="20418" y="11059"/>
                  <a:pt x="20038" y="11962"/>
                </a:cubicBezTo>
                <a:cubicBezTo>
                  <a:pt x="19656" y="12869"/>
                  <a:pt x="19171" y="13663"/>
                  <a:pt x="18598" y="14320"/>
                </a:cubicBezTo>
                <a:cubicBezTo>
                  <a:pt x="18028" y="14976"/>
                  <a:pt x="17393" y="15502"/>
                  <a:pt x="16714" y="15880"/>
                </a:cubicBezTo>
                <a:cubicBezTo>
                  <a:pt x="16044" y="16255"/>
                  <a:pt x="15398" y="16444"/>
                  <a:pt x="14792" y="16444"/>
                </a:cubicBezTo>
                <a:cubicBezTo>
                  <a:pt x="14424" y="16444"/>
                  <a:pt x="14151" y="16374"/>
                  <a:pt x="13980" y="16235"/>
                </a:cubicBezTo>
                <a:cubicBezTo>
                  <a:pt x="13810" y="16098"/>
                  <a:pt x="13710" y="15916"/>
                  <a:pt x="13675" y="15677"/>
                </a:cubicBezTo>
                <a:cubicBezTo>
                  <a:pt x="13638" y="15420"/>
                  <a:pt x="13667" y="15109"/>
                  <a:pt x="13764" y="14754"/>
                </a:cubicBezTo>
                <a:cubicBezTo>
                  <a:pt x="13864" y="14385"/>
                  <a:pt x="14007" y="13983"/>
                  <a:pt x="14190" y="13556"/>
                </a:cubicBezTo>
                <a:lnTo>
                  <a:pt x="17729" y="4845"/>
                </a:lnTo>
                <a:lnTo>
                  <a:pt x="16677" y="4845"/>
                </a:lnTo>
                <a:lnTo>
                  <a:pt x="16026" y="6544"/>
                </a:lnTo>
                <a:cubicBezTo>
                  <a:pt x="15715" y="5890"/>
                  <a:pt x="15207" y="5363"/>
                  <a:pt x="14512" y="4972"/>
                </a:cubicBezTo>
                <a:cubicBezTo>
                  <a:pt x="13703" y="4517"/>
                  <a:pt x="12777" y="4287"/>
                  <a:pt x="11759" y="4287"/>
                </a:cubicBezTo>
                <a:cubicBezTo>
                  <a:pt x="10637" y="4287"/>
                  <a:pt x="9596" y="4568"/>
                  <a:pt x="8663" y="5121"/>
                </a:cubicBezTo>
                <a:cubicBezTo>
                  <a:pt x="7739" y="5669"/>
                  <a:pt x="6940" y="6381"/>
                  <a:pt x="6289" y="7238"/>
                </a:cubicBezTo>
                <a:cubicBezTo>
                  <a:pt x="5641" y="8091"/>
                  <a:pt x="5132" y="9032"/>
                  <a:pt x="4777" y="10034"/>
                </a:cubicBezTo>
                <a:cubicBezTo>
                  <a:pt x="4420" y="11037"/>
                  <a:pt x="4240" y="12021"/>
                  <a:pt x="4240" y="12958"/>
                </a:cubicBezTo>
                <a:cubicBezTo>
                  <a:pt x="4240" y="13568"/>
                  <a:pt x="4354" y="14151"/>
                  <a:pt x="4579" y="14689"/>
                </a:cubicBezTo>
                <a:cubicBezTo>
                  <a:pt x="4804" y="15227"/>
                  <a:pt x="5113" y="15701"/>
                  <a:pt x="5499" y="16097"/>
                </a:cubicBezTo>
                <a:cubicBezTo>
                  <a:pt x="5887" y="16495"/>
                  <a:pt x="6354" y="16815"/>
                  <a:pt x="6889" y="17048"/>
                </a:cubicBezTo>
                <a:cubicBezTo>
                  <a:pt x="8063" y="17561"/>
                  <a:pt x="9489" y="17484"/>
                  <a:pt x="10904" y="17025"/>
                </a:cubicBezTo>
                <a:cubicBezTo>
                  <a:pt x="11562" y="16811"/>
                  <a:pt x="12160" y="16412"/>
                  <a:pt x="12689" y="15835"/>
                </a:cubicBezTo>
                <a:cubicBezTo>
                  <a:pt x="12715" y="16226"/>
                  <a:pt x="12874" y="16561"/>
                  <a:pt x="13164" y="16837"/>
                </a:cubicBezTo>
                <a:cubicBezTo>
                  <a:pt x="13559" y="17211"/>
                  <a:pt x="14086" y="17402"/>
                  <a:pt x="14731" y="17402"/>
                </a:cubicBezTo>
                <a:cubicBezTo>
                  <a:pt x="15501" y="17402"/>
                  <a:pt x="16307" y="17176"/>
                  <a:pt x="17124" y="16733"/>
                </a:cubicBezTo>
                <a:cubicBezTo>
                  <a:pt x="17934" y="16294"/>
                  <a:pt x="18680" y="15687"/>
                  <a:pt x="19342" y="14930"/>
                </a:cubicBezTo>
                <a:cubicBezTo>
                  <a:pt x="20001" y="14176"/>
                  <a:pt x="20548" y="13284"/>
                  <a:pt x="20967" y="12281"/>
                </a:cubicBezTo>
                <a:cubicBezTo>
                  <a:pt x="21387" y="11274"/>
                  <a:pt x="21600" y="10178"/>
                  <a:pt x="21600" y="9023"/>
                </a:cubicBezTo>
                <a:cubicBezTo>
                  <a:pt x="21600" y="7651"/>
                  <a:pt x="21328" y="6389"/>
                  <a:pt x="20793" y="5274"/>
                </a:cubicBezTo>
                <a:cubicBezTo>
                  <a:pt x="20258" y="4158"/>
                  <a:pt x="19518" y="3199"/>
                  <a:pt x="18594" y="2422"/>
                </a:cubicBezTo>
                <a:cubicBezTo>
                  <a:pt x="17672" y="1647"/>
                  <a:pt x="16579" y="1043"/>
                  <a:pt x="15346" y="627"/>
                </a:cubicBezTo>
                <a:cubicBezTo>
                  <a:pt x="14116" y="211"/>
                  <a:pt x="12784" y="0"/>
                  <a:pt x="11388" y="0"/>
                </a:cubicBezTo>
                <a:cubicBezTo>
                  <a:pt x="9845" y="0"/>
                  <a:pt x="8365" y="271"/>
                  <a:pt x="6989" y="805"/>
                </a:cubicBezTo>
                <a:cubicBezTo>
                  <a:pt x="5612" y="1340"/>
                  <a:pt x="4389" y="2093"/>
                  <a:pt x="3356" y="3045"/>
                </a:cubicBezTo>
                <a:cubicBezTo>
                  <a:pt x="2321" y="3996"/>
                  <a:pt x="1495" y="5137"/>
                  <a:pt x="899" y="6436"/>
                </a:cubicBezTo>
                <a:cubicBezTo>
                  <a:pt x="302" y="7737"/>
                  <a:pt x="0" y="9181"/>
                  <a:pt x="0" y="10727"/>
                </a:cubicBezTo>
                <a:cubicBezTo>
                  <a:pt x="0" y="12605"/>
                  <a:pt x="334" y="14252"/>
                  <a:pt x="993" y="15622"/>
                </a:cubicBezTo>
                <a:cubicBezTo>
                  <a:pt x="1652" y="16992"/>
                  <a:pt x="2528" y="18134"/>
                  <a:pt x="3595" y="19018"/>
                </a:cubicBezTo>
                <a:cubicBezTo>
                  <a:pt x="4661" y="19900"/>
                  <a:pt x="5890" y="20559"/>
                  <a:pt x="7249" y="20975"/>
                </a:cubicBezTo>
                <a:cubicBezTo>
                  <a:pt x="8601" y="21390"/>
                  <a:pt x="9994" y="21600"/>
                  <a:pt x="11388" y="21600"/>
                </a:cubicBezTo>
                <a:cubicBezTo>
                  <a:pt x="12348" y="21600"/>
                  <a:pt x="13317" y="21474"/>
                  <a:pt x="14267" y="21228"/>
                </a:cubicBezTo>
                <a:cubicBezTo>
                  <a:pt x="15214" y="20981"/>
                  <a:pt x="16128" y="20624"/>
                  <a:pt x="16983" y="20169"/>
                </a:cubicBezTo>
                <a:cubicBezTo>
                  <a:pt x="17839" y="19713"/>
                  <a:pt x="18642" y="19152"/>
                  <a:pt x="19372" y="18499"/>
                </a:cubicBezTo>
                <a:cubicBezTo>
                  <a:pt x="20104" y="17845"/>
                  <a:pt x="20729" y="17110"/>
                  <a:pt x="21232" y="16316"/>
                </a:cubicBezTo>
                <a:lnTo>
                  <a:pt x="21411" y="16033"/>
                </a:lnTo>
                <a:lnTo>
                  <a:pt x="20270" y="16033"/>
                </a:lnTo>
                <a:cubicBezTo>
                  <a:pt x="20270" y="16033"/>
                  <a:pt x="20215" y="16108"/>
                  <a:pt x="20215" y="16108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77" name="Shape 2857">
            <a:extLst>
              <a:ext uri="{FF2B5EF4-FFF2-40B4-BE49-F238E27FC236}">
                <a16:creationId xmlns:a16="http://schemas.microsoft.com/office/drawing/2014/main" id="{B3BD1617-9A0A-4411-8F6F-45028F1E1D8A}"/>
              </a:ext>
            </a:extLst>
          </p:cNvPr>
          <p:cNvSpPr/>
          <p:nvPr/>
        </p:nvSpPr>
        <p:spPr>
          <a:xfrm>
            <a:off x="6119851" y="85274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29" y="14128"/>
                </a:moveTo>
                <a:cubicBezTo>
                  <a:pt x="17041" y="13430"/>
                  <a:pt x="15777" y="12523"/>
                  <a:pt x="14684" y="11440"/>
                </a:cubicBezTo>
                <a:cubicBezTo>
                  <a:pt x="15214" y="10618"/>
                  <a:pt x="15664" y="9739"/>
                  <a:pt x="16034" y="8820"/>
                </a:cubicBezTo>
                <a:cubicBezTo>
                  <a:pt x="16089" y="8826"/>
                  <a:pt x="16143" y="8836"/>
                  <a:pt x="16200" y="8836"/>
                </a:cubicBezTo>
                <a:cubicBezTo>
                  <a:pt x="17013" y="8836"/>
                  <a:pt x="17673" y="8177"/>
                  <a:pt x="17673" y="7364"/>
                </a:cubicBezTo>
                <a:cubicBezTo>
                  <a:pt x="17673" y="6787"/>
                  <a:pt x="17339" y="6294"/>
                  <a:pt x="16856" y="6052"/>
                </a:cubicBezTo>
                <a:cubicBezTo>
                  <a:pt x="17033" y="5170"/>
                  <a:pt x="17144" y="4264"/>
                  <a:pt x="17167" y="3336"/>
                </a:cubicBezTo>
                <a:cubicBezTo>
                  <a:pt x="19277" y="5136"/>
                  <a:pt x="20618" y="7809"/>
                  <a:pt x="20618" y="10800"/>
                </a:cubicBezTo>
                <a:cubicBezTo>
                  <a:pt x="20618" y="11764"/>
                  <a:pt x="20469" y="12689"/>
                  <a:pt x="20209" y="13568"/>
                </a:cubicBezTo>
                <a:cubicBezTo>
                  <a:pt x="19628" y="13783"/>
                  <a:pt x="19034" y="13971"/>
                  <a:pt x="18429" y="14128"/>
                </a:cubicBezTo>
                <a:moveTo>
                  <a:pt x="10800" y="20618"/>
                </a:moveTo>
                <a:cubicBezTo>
                  <a:pt x="8406" y="20618"/>
                  <a:pt x="6213" y="19759"/>
                  <a:pt x="4509" y="18335"/>
                </a:cubicBezTo>
                <a:cubicBezTo>
                  <a:pt x="6552" y="17934"/>
                  <a:pt x="8450" y="17135"/>
                  <a:pt x="10128" y="16031"/>
                </a:cubicBezTo>
                <a:cubicBezTo>
                  <a:pt x="10330" y="16135"/>
                  <a:pt x="10556" y="16200"/>
                  <a:pt x="10800" y="16200"/>
                </a:cubicBezTo>
                <a:cubicBezTo>
                  <a:pt x="11273" y="16200"/>
                  <a:pt x="11689" y="15973"/>
                  <a:pt x="11959" y="15627"/>
                </a:cubicBezTo>
                <a:cubicBezTo>
                  <a:pt x="12547" y="15680"/>
                  <a:pt x="13142" y="15709"/>
                  <a:pt x="13745" y="15709"/>
                </a:cubicBezTo>
                <a:cubicBezTo>
                  <a:pt x="15323" y="15709"/>
                  <a:pt x="16852" y="15508"/>
                  <a:pt x="18322" y="15156"/>
                </a:cubicBezTo>
                <a:cubicBezTo>
                  <a:pt x="18660" y="15317"/>
                  <a:pt x="18998" y="15480"/>
                  <a:pt x="19350" y="15618"/>
                </a:cubicBezTo>
                <a:cubicBezTo>
                  <a:pt x="17665" y="18601"/>
                  <a:pt x="14470" y="20618"/>
                  <a:pt x="10800" y="20618"/>
                </a:cubicBezTo>
                <a:moveTo>
                  <a:pt x="3539" y="17392"/>
                </a:moveTo>
                <a:cubicBezTo>
                  <a:pt x="3476" y="16840"/>
                  <a:pt x="3436" y="16279"/>
                  <a:pt x="3436" y="15709"/>
                </a:cubicBezTo>
                <a:cubicBezTo>
                  <a:pt x="3436" y="14763"/>
                  <a:pt x="3536" y="13842"/>
                  <a:pt x="3707" y="12946"/>
                </a:cubicBezTo>
                <a:cubicBezTo>
                  <a:pt x="5455" y="13988"/>
                  <a:pt x="7377" y="14767"/>
                  <a:pt x="9421" y="15226"/>
                </a:cubicBezTo>
                <a:cubicBezTo>
                  <a:pt x="9431" y="15253"/>
                  <a:pt x="9436" y="15282"/>
                  <a:pt x="9447" y="15308"/>
                </a:cubicBezTo>
                <a:cubicBezTo>
                  <a:pt x="7724" y="16421"/>
                  <a:pt x="5761" y="17193"/>
                  <a:pt x="3643" y="17506"/>
                </a:cubicBezTo>
                <a:cubicBezTo>
                  <a:pt x="3608" y="17469"/>
                  <a:pt x="3573" y="17430"/>
                  <a:pt x="3539" y="17392"/>
                </a:cubicBezTo>
                <a:moveTo>
                  <a:pt x="3075" y="11369"/>
                </a:moveTo>
                <a:cubicBezTo>
                  <a:pt x="2361" y="10869"/>
                  <a:pt x="1683" y="10321"/>
                  <a:pt x="1046" y="9729"/>
                </a:cubicBezTo>
                <a:cubicBezTo>
                  <a:pt x="1528" y="5299"/>
                  <a:pt x="4955" y="1762"/>
                  <a:pt x="9331" y="1104"/>
                </a:cubicBezTo>
                <a:cubicBezTo>
                  <a:pt x="9335" y="1629"/>
                  <a:pt x="9363" y="2148"/>
                  <a:pt x="9417" y="2660"/>
                </a:cubicBezTo>
                <a:cubicBezTo>
                  <a:pt x="8572" y="3227"/>
                  <a:pt x="7787" y="3879"/>
                  <a:pt x="7069" y="4596"/>
                </a:cubicBezTo>
                <a:cubicBezTo>
                  <a:pt x="6863" y="4486"/>
                  <a:pt x="6632" y="4418"/>
                  <a:pt x="6382" y="4418"/>
                </a:cubicBezTo>
                <a:cubicBezTo>
                  <a:pt x="5569" y="4418"/>
                  <a:pt x="4909" y="5078"/>
                  <a:pt x="4909" y="5891"/>
                </a:cubicBezTo>
                <a:cubicBezTo>
                  <a:pt x="4909" y="6236"/>
                  <a:pt x="5033" y="6549"/>
                  <a:pt x="5231" y="6800"/>
                </a:cubicBezTo>
                <a:cubicBezTo>
                  <a:pt x="4279" y="8179"/>
                  <a:pt x="3550" y="9719"/>
                  <a:pt x="3075" y="11369"/>
                </a:cubicBezTo>
                <a:moveTo>
                  <a:pt x="2466" y="15973"/>
                </a:moveTo>
                <a:cubicBezTo>
                  <a:pt x="1563" y="14521"/>
                  <a:pt x="1025" y="12821"/>
                  <a:pt x="989" y="10995"/>
                </a:cubicBezTo>
                <a:cubicBezTo>
                  <a:pt x="1570" y="11492"/>
                  <a:pt x="2180" y="11955"/>
                  <a:pt x="2817" y="12383"/>
                </a:cubicBezTo>
                <a:cubicBezTo>
                  <a:pt x="2585" y="13456"/>
                  <a:pt x="2455" y="14567"/>
                  <a:pt x="2455" y="15709"/>
                </a:cubicBezTo>
                <a:cubicBezTo>
                  <a:pt x="2455" y="15798"/>
                  <a:pt x="2464" y="15885"/>
                  <a:pt x="2466" y="15973"/>
                </a:cubicBezTo>
                <a:moveTo>
                  <a:pt x="13428" y="11540"/>
                </a:moveTo>
                <a:cubicBezTo>
                  <a:pt x="12907" y="12264"/>
                  <a:pt x="12315" y="12931"/>
                  <a:pt x="11674" y="13548"/>
                </a:cubicBezTo>
                <a:cubicBezTo>
                  <a:pt x="11429" y="13366"/>
                  <a:pt x="11129" y="13255"/>
                  <a:pt x="10800" y="13255"/>
                </a:cubicBezTo>
                <a:cubicBezTo>
                  <a:pt x="10166" y="13255"/>
                  <a:pt x="9631" y="13657"/>
                  <a:pt x="9423" y="14218"/>
                </a:cubicBezTo>
                <a:cubicBezTo>
                  <a:pt x="7455" y="13751"/>
                  <a:pt x="5607" y="12973"/>
                  <a:pt x="3936" y="11937"/>
                </a:cubicBezTo>
                <a:cubicBezTo>
                  <a:pt x="4379" y="10266"/>
                  <a:pt x="5100" y="8708"/>
                  <a:pt x="6060" y="7326"/>
                </a:cubicBezTo>
                <a:cubicBezTo>
                  <a:pt x="6164" y="7349"/>
                  <a:pt x="6271" y="7364"/>
                  <a:pt x="6382" y="7364"/>
                </a:cubicBezTo>
                <a:cubicBezTo>
                  <a:pt x="7195" y="7364"/>
                  <a:pt x="7855" y="6704"/>
                  <a:pt x="7855" y="5891"/>
                </a:cubicBezTo>
                <a:cubicBezTo>
                  <a:pt x="7855" y="5688"/>
                  <a:pt x="7813" y="5493"/>
                  <a:pt x="7739" y="5317"/>
                </a:cubicBezTo>
                <a:cubicBezTo>
                  <a:pt x="8307" y="4747"/>
                  <a:pt x="8920" y="4221"/>
                  <a:pt x="9575" y="3749"/>
                </a:cubicBezTo>
                <a:cubicBezTo>
                  <a:pt x="10104" y="6723"/>
                  <a:pt x="11479" y="9397"/>
                  <a:pt x="13428" y="11540"/>
                </a:cubicBezTo>
                <a:moveTo>
                  <a:pt x="10800" y="982"/>
                </a:moveTo>
                <a:cubicBezTo>
                  <a:pt x="11347" y="982"/>
                  <a:pt x="11881" y="1038"/>
                  <a:pt x="12403" y="1125"/>
                </a:cubicBezTo>
                <a:cubicBezTo>
                  <a:pt x="11696" y="1400"/>
                  <a:pt x="11005" y="1707"/>
                  <a:pt x="10354" y="2081"/>
                </a:cubicBezTo>
                <a:cubicBezTo>
                  <a:pt x="10328" y="1726"/>
                  <a:pt x="10311" y="1368"/>
                  <a:pt x="10310" y="1007"/>
                </a:cubicBezTo>
                <a:cubicBezTo>
                  <a:pt x="10474" y="999"/>
                  <a:pt x="10635" y="982"/>
                  <a:pt x="10800" y="982"/>
                </a:cubicBezTo>
                <a:moveTo>
                  <a:pt x="14120" y="12262"/>
                </a:moveTo>
                <a:cubicBezTo>
                  <a:pt x="14982" y="13097"/>
                  <a:pt x="15950" y="13819"/>
                  <a:pt x="16986" y="14440"/>
                </a:cubicBezTo>
                <a:cubicBezTo>
                  <a:pt x="15933" y="14626"/>
                  <a:pt x="14852" y="14727"/>
                  <a:pt x="13745" y="14727"/>
                </a:cubicBezTo>
                <a:cubicBezTo>
                  <a:pt x="13246" y="14727"/>
                  <a:pt x="12754" y="14702"/>
                  <a:pt x="12265" y="14664"/>
                </a:cubicBezTo>
                <a:cubicBezTo>
                  <a:pt x="12259" y="14569"/>
                  <a:pt x="12250" y="14475"/>
                  <a:pt x="12229" y="14385"/>
                </a:cubicBezTo>
                <a:cubicBezTo>
                  <a:pt x="12921" y="13737"/>
                  <a:pt x="13555" y="13027"/>
                  <a:pt x="14120" y="12262"/>
                </a:cubicBezTo>
                <a:moveTo>
                  <a:pt x="16188" y="2597"/>
                </a:moveTo>
                <a:cubicBezTo>
                  <a:pt x="16191" y="2713"/>
                  <a:pt x="16200" y="2828"/>
                  <a:pt x="16200" y="2945"/>
                </a:cubicBezTo>
                <a:cubicBezTo>
                  <a:pt x="16200" y="3967"/>
                  <a:pt x="16092" y="4962"/>
                  <a:pt x="15894" y="5924"/>
                </a:cubicBezTo>
                <a:cubicBezTo>
                  <a:pt x="15227" y="6065"/>
                  <a:pt x="14727" y="6656"/>
                  <a:pt x="14727" y="7364"/>
                </a:cubicBezTo>
                <a:cubicBezTo>
                  <a:pt x="14727" y="7765"/>
                  <a:pt x="14888" y="8127"/>
                  <a:pt x="15149" y="8393"/>
                </a:cubicBezTo>
                <a:cubicBezTo>
                  <a:pt x="14827" y="9199"/>
                  <a:pt x="14443" y="9973"/>
                  <a:pt x="13991" y="10701"/>
                </a:cubicBezTo>
                <a:cubicBezTo>
                  <a:pt x="12159" y="8620"/>
                  <a:pt x="10894" y="6025"/>
                  <a:pt x="10469" y="3152"/>
                </a:cubicBezTo>
                <a:cubicBezTo>
                  <a:pt x="11590" y="2463"/>
                  <a:pt x="12813" y="1934"/>
                  <a:pt x="14106" y="1565"/>
                </a:cubicBezTo>
                <a:cubicBezTo>
                  <a:pt x="14844" y="1829"/>
                  <a:pt x="15544" y="2173"/>
                  <a:pt x="16188" y="2597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78" name="Shape 2858">
            <a:extLst>
              <a:ext uri="{FF2B5EF4-FFF2-40B4-BE49-F238E27FC236}">
                <a16:creationId xmlns:a16="http://schemas.microsoft.com/office/drawing/2014/main" id="{65FD4913-8A03-B304-8168-2729B030628B}"/>
              </a:ext>
            </a:extLst>
          </p:cNvPr>
          <p:cNvSpPr/>
          <p:nvPr/>
        </p:nvSpPr>
        <p:spPr>
          <a:xfrm>
            <a:off x="6958049" y="8527447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98" y="4909"/>
                  <a:pt x="1200" y="4030"/>
                  <a:pt x="1200" y="2945"/>
                </a:cubicBezTo>
                <a:cubicBezTo>
                  <a:pt x="1200" y="1861"/>
                  <a:pt x="5498" y="982"/>
                  <a:pt x="10800" y="982"/>
                </a:cubicBezTo>
                <a:cubicBezTo>
                  <a:pt x="16102" y="982"/>
                  <a:pt x="20400" y="1861"/>
                  <a:pt x="20400" y="2945"/>
                </a:cubicBezTo>
                <a:cubicBezTo>
                  <a:pt x="20400" y="4030"/>
                  <a:pt x="16102" y="4909"/>
                  <a:pt x="10800" y="4909"/>
                </a:cubicBezTo>
                <a:moveTo>
                  <a:pt x="20400" y="6873"/>
                </a:moveTo>
                <a:cubicBezTo>
                  <a:pt x="20400" y="7957"/>
                  <a:pt x="16102" y="8836"/>
                  <a:pt x="10800" y="8836"/>
                </a:cubicBezTo>
                <a:cubicBezTo>
                  <a:pt x="5498" y="8836"/>
                  <a:pt x="1200" y="7957"/>
                  <a:pt x="1200" y="6873"/>
                </a:cubicBezTo>
                <a:lnTo>
                  <a:pt x="1200" y="4291"/>
                </a:lnTo>
                <a:cubicBezTo>
                  <a:pt x="2993" y="5240"/>
                  <a:pt x="6615" y="5891"/>
                  <a:pt x="10800" y="5891"/>
                </a:cubicBezTo>
                <a:cubicBezTo>
                  <a:pt x="14986" y="5891"/>
                  <a:pt x="18607" y="5240"/>
                  <a:pt x="20400" y="4291"/>
                </a:cubicBezTo>
                <a:cubicBezTo>
                  <a:pt x="20400" y="4291"/>
                  <a:pt x="20400" y="6873"/>
                  <a:pt x="20400" y="6873"/>
                </a:cubicBezTo>
                <a:close/>
                <a:moveTo>
                  <a:pt x="10800" y="10800"/>
                </a:moveTo>
                <a:cubicBezTo>
                  <a:pt x="5498" y="10800"/>
                  <a:pt x="1200" y="9921"/>
                  <a:pt x="1200" y="8836"/>
                </a:cubicBezTo>
                <a:cubicBezTo>
                  <a:pt x="1200" y="8672"/>
                  <a:pt x="1309" y="8514"/>
                  <a:pt x="1494" y="8362"/>
                </a:cubicBezTo>
                <a:cubicBezTo>
                  <a:pt x="3370" y="9232"/>
                  <a:pt x="6830" y="9818"/>
                  <a:pt x="10800" y="9818"/>
                </a:cubicBezTo>
                <a:cubicBezTo>
                  <a:pt x="14770" y="9818"/>
                  <a:pt x="18230" y="9232"/>
                  <a:pt x="20106" y="8362"/>
                </a:cubicBezTo>
                <a:cubicBezTo>
                  <a:pt x="20291" y="8514"/>
                  <a:pt x="20400" y="8672"/>
                  <a:pt x="20400" y="8836"/>
                </a:cubicBezTo>
                <a:cubicBezTo>
                  <a:pt x="20400" y="9921"/>
                  <a:pt x="16102" y="10800"/>
                  <a:pt x="10800" y="10800"/>
                </a:cubicBezTo>
                <a:moveTo>
                  <a:pt x="20400" y="12764"/>
                </a:moveTo>
                <a:cubicBezTo>
                  <a:pt x="20400" y="13848"/>
                  <a:pt x="16102" y="14727"/>
                  <a:pt x="10800" y="14727"/>
                </a:cubicBezTo>
                <a:cubicBezTo>
                  <a:pt x="5498" y="14727"/>
                  <a:pt x="1200" y="13848"/>
                  <a:pt x="1200" y="12764"/>
                </a:cubicBezTo>
                <a:lnTo>
                  <a:pt x="1200" y="10182"/>
                </a:lnTo>
                <a:cubicBezTo>
                  <a:pt x="2993" y="11131"/>
                  <a:pt x="6615" y="11782"/>
                  <a:pt x="10800" y="11782"/>
                </a:cubicBezTo>
                <a:cubicBezTo>
                  <a:pt x="14986" y="11782"/>
                  <a:pt x="18607" y="11131"/>
                  <a:pt x="20400" y="10182"/>
                </a:cubicBezTo>
                <a:cubicBezTo>
                  <a:pt x="20400" y="10182"/>
                  <a:pt x="20400" y="12764"/>
                  <a:pt x="20400" y="12764"/>
                </a:cubicBezTo>
                <a:close/>
                <a:moveTo>
                  <a:pt x="10800" y="16691"/>
                </a:moveTo>
                <a:cubicBezTo>
                  <a:pt x="5498" y="16691"/>
                  <a:pt x="1200" y="15812"/>
                  <a:pt x="1200" y="14727"/>
                </a:cubicBezTo>
                <a:cubicBezTo>
                  <a:pt x="1200" y="14563"/>
                  <a:pt x="1309" y="14405"/>
                  <a:pt x="1494" y="14253"/>
                </a:cubicBezTo>
                <a:cubicBezTo>
                  <a:pt x="3370" y="15123"/>
                  <a:pt x="6830" y="15709"/>
                  <a:pt x="10800" y="15709"/>
                </a:cubicBezTo>
                <a:cubicBezTo>
                  <a:pt x="14770" y="15709"/>
                  <a:pt x="18230" y="15123"/>
                  <a:pt x="20106" y="14253"/>
                </a:cubicBezTo>
                <a:cubicBezTo>
                  <a:pt x="20291" y="14405"/>
                  <a:pt x="20400" y="14563"/>
                  <a:pt x="20400" y="14727"/>
                </a:cubicBezTo>
                <a:cubicBezTo>
                  <a:pt x="20400" y="15812"/>
                  <a:pt x="16102" y="16691"/>
                  <a:pt x="10800" y="16691"/>
                </a:cubicBezTo>
                <a:moveTo>
                  <a:pt x="20400" y="18655"/>
                </a:moveTo>
                <a:cubicBezTo>
                  <a:pt x="20400" y="19739"/>
                  <a:pt x="16102" y="20618"/>
                  <a:pt x="10800" y="20618"/>
                </a:cubicBezTo>
                <a:cubicBezTo>
                  <a:pt x="5498" y="20618"/>
                  <a:pt x="1200" y="19739"/>
                  <a:pt x="1200" y="18655"/>
                </a:cubicBezTo>
                <a:lnTo>
                  <a:pt x="1200" y="16073"/>
                </a:lnTo>
                <a:cubicBezTo>
                  <a:pt x="2993" y="17022"/>
                  <a:pt x="6615" y="17673"/>
                  <a:pt x="10800" y="17673"/>
                </a:cubicBezTo>
                <a:cubicBezTo>
                  <a:pt x="14986" y="17673"/>
                  <a:pt x="18607" y="17022"/>
                  <a:pt x="20400" y="16073"/>
                </a:cubicBezTo>
                <a:cubicBezTo>
                  <a:pt x="20400" y="16073"/>
                  <a:pt x="20400" y="18655"/>
                  <a:pt x="20400" y="18655"/>
                </a:cubicBezTo>
                <a:close/>
                <a:moveTo>
                  <a:pt x="21600" y="2945"/>
                </a:moveTo>
                <a:cubicBezTo>
                  <a:pt x="21600" y="1319"/>
                  <a:pt x="16765" y="0"/>
                  <a:pt x="10800" y="0"/>
                </a:cubicBezTo>
                <a:cubicBezTo>
                  <a:pt x="4835" y="0"/>
                  <a:pt x="0" y="1319"/>
                  <a:pt x="0" y="2945"/>
                </a:cubicBezTo>
                <a:lnTo>
                  <a:pt x="0" y="6873"/>
                </a:lnTo>
                <a:cubicBezTo>
                  <a:pt x="0" y="7218"/>
                  <a:pt x="229" y="7547"/>
                  <a:pt x="628" y="7855"/>
                </a:cubicBezTo>
                <a:cubicBezTo>
                  <a:pt x="229" y="8162"/>
                  <a:pt x="0" y="8492"/>
                  <a:pt x="0" y="8836"/>
                </a:cubicBezTo>
                <a:lnTo>
                  <a:pt x="0" y="12764"/>
                </a:lnTo>
                <a:cubicBezTo>
                  <a:pt x="0" y="13109"/>
                  <a:pt x="229" y="13438"/>
                  <a:pt x="628" y="13745"/>
                </a:cubicBezTo>
                <a:cubicBezTo>
                  <a:pt x="229" y="14053"/>
                  <a:pt x="0" y="14383"/>
                  <a:pt x="0" y="14727"/>
                </a:cubicBezTo>
                <a:lnTo>
                  <a:pt x="0" y="18655"/>
                </a:lnTo>
                <a:cubicBezTo>
                  <a:pt x="0" y="20281"/>
                  <a:pt x="4835" y="21600"/>
                  <a:pt x="10800" y="21600"/>
                </a:cubicBezTo>
                <a:cubicBezTo>
                  <a:pt x="16765" y="21600"/>
                  <a:pt x="21600" y="20281"/>
                  <a:pt x="21600" y="18655"/>
                </a:cubicBezTo>
                <a:lnTo>
                  <a:pt x="21600" y="14727"/>
                </a:lnTo>
                <a:cubicBezTo>
                  <a:pt x="21600" y="14383"/>
                  <a:pt x="21371" y="14053"/>
                  <a:pt x="20972" y="13745"/>
                </a:cubicBezTo>
                <a:cubicBezTo>
                  <a:pt x="21371" y="13438"/>
                  <a:pt x="21600" y="13109"/>
                  <a:pt x="21600" y="12764"/>
                </a:cubicBezTo>
                <a:lnTo>
                  <a:pt x="21600" y="8836"/>
                </a:lnTo>
                <a:cubicBezTo>
                  <a:pt x="21600" y="8492"/>
                  <a:pt x="21371" y="8162"/>
                  <a:pt x="20972" y="7855"/>
                </a:cubicBezTo>
                <a:cubicBezTo>
                  <a:pt x="21371" y="7547"/>
                  <a:pt x="21600" y="7218"/>
                  <a:pt x="21600" y="6873"/>
                </a:cubicBezTo>
                <a:cubicBezTo>
                  <a:pt x="21600" y="6873"/>
                  <a:pt x="21600" y="2945"/>
                  <a:pt x="21600" y="294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79" name="Shape 2859">
            <a:extLst>
              <a:ext uri="{FF2B5EF4-FFF2-40B4-BE49-F238E27FC236}">
                <a16:creationId xmlns:a16="http://schemas.microsoft.com/office/drawing/2014/main" id="{4C84B33A-9B6A-96DF-E554-57C8EA24FED5}"/>
              </a:ext>
            </a:extLst>
          </p:cNvPr>
          <p:cNvSpPr/>
          <p:nvPr/>
        </p:nvSpPr>
        <p:spPr>
          <a:xfrm>
            <a:off x="7720050" y="85274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5929" y="7018"/>
                </a:moveTo>
                <a:cubicBezTo>
                  <a:pt x="15539" y="7246"/>
                  <a:pt x="15108" y="7411"/>
                  <a:pt x="14650" y="7500"/>
                </a:cubicBezTo>
                <a:cubicBezTo>
                  <a:pt x="14282" y="7114"/>
                  <a:pt x="13759" y="6874"/>
                  <a:pt x="13179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1"/>
                  <a:pt x="11183" y="9162"/>
                  <a:pt x="11217" y="9308"/>
                </a:cubicBezTo>
                <a:cubicBezTo>
                  <a:pt x="9543" y="9225"/>
                  <a:pt x="8059" y="8436"/>
                  <a:pt x="7065" y="7236"/>
                </a:cubicBezTo>
                <a:cubicBezTo>
                  <a:pt x="6892" y="7530"/>
                  <a:pt x="6793" y="7869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6" y="9635"/>
                </a:cubicBezTo>
                <a:cubicBezTo>
                  <a:pt x="6776" y="9644"/>
                  <a:pt x="6776" y="9651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5" y="11661"/>
                  <a:pt x="7483" y="11638"/>
                </a:cubicBezTo>
                <a:cubicBezTo>
                  <a:pt x="7739" y="12426"/>
                  <a:pt x="8483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40" y="13855"/>
                  <a:pt x="6382" y="13837"/>
                </a:cubicBezTo>
                <a:cubicBezTo>
                  <a:pt x="7274" y="14398"/>
                  <a:pt x="8332" y="14727"/>
                  <a:pt x="9470" y="14727"/>
                </a:cubicBezTo>
                <a:cubicBezTo>
                  <a:pt x="13175" y="14727"/>
                  <a:pt x="15201" y="11706"/>
                  <a:pt x="15201" y="9086"/>
                </a:cubicBezTo>
                <a:cubicBezTo>
                  <a:pt x="15201" y="9000"/>
                  <a:pt x="15199" y="8915"/>
                  <a:pt x="15195" y="8830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1"/>
                  <a:pt x="15451" y="8067"/>
                  <a:pt x="15043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80" name="Shape 2860">
            <a:extLst>
              <a:ext uri="{FF2B5EF4-FFF2-40B4-BE49-F238E27FC236}">
                <a16:creationId xmlns:a16="http://schemas.microsoft.com/office/drawing/2014/main" id="{34C5E968-2080-721E-0E48-D4832915C5A5}"/>
              </a:ext>
            </a:extLst>
          </p:cNvPr>
          <p:cNvSpPr/>
          <p:nvPr/>
        </p:nvSpPr>
        <p:spPr>
          <a:xfrm>
            <a:off x="8520150" y="85274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4" y="7858"/>
                </a:lnTo>
                <a:lnTo>
                  <a:pt x="13244" y="6381"/>
                </a:lnTo>
                <a:lnTo>
                  <a:pt x="11938" y="6381"/>
                </a:lnTo>
                <a:cubicBezTo>
                  <a:pt x="10369" y="6381"/>
                  <a:pt x="9816" y="7120"/>
                  <a:pt x="9816" y="8363"/>
                </a:cubicBezTo>
                <a:lnTo>
                  <a:pt x="9816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6" y="10800"/>
                </a:lnTo>
                <a:lnTo>
                  <a:pt x="9816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81" name="Shape 2861">
            <a:extLst>
              <a:ext uri="{FF2B5EF4-FFF2-40B4-BE49-F238E27FC236}">
                <a16:creationId xmlns:a16="http://schemas.microsoft.com/office/drawing/2014/main" id="{1A27BA42-AAA2-B809-273D-B2C2D5042CAA}"/>
              </a:ext>
            </a:extLst>
          </p:cNvPr>
          <p:cNvSpPr/>
          <p:nvPr/>
        </p:nvSpPr>
        <p:spPr>
          <a:xfrm>
            <a:off x="9377401" y="69274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24" y="12090"/>
                </a:moveTo>
                <a:cubicBezTo>
                  <a:pt x="14019" y="12090"/>
                  <a:pt x="14019" y="12428"/>
                  <a:pt x="14019" y="12428"/>
                </a:cubicBezTo>
                <a:lnTo>
                  <a:pt x="14019" y="12863"/>
                </a:lnTo>
                <a:lnTo>
                  <a:pt x="14628" y="12863"/>
                </a:lnTo>
                <a:lnTo>
                  <a:pt x="14628" y="12428"/>
                </a:lnTo>
                <a:cubicBezTo>
                  <a:pt x="14628" y="12428"/>
                  <a:pt x="14628" y="12090"/>
                  <a:pt x="14324" y="12090"/>
                </a:cubicBezTo>
                <a:moveTo>
                  <a:pt x="15287" y="12380"/>
                </a:moveTo>
                <a:lnTo>
                  <a:pt x="15287" y="13348"/>
                </a:lnTo>
                <a:lnTo>
                  <a:pt x="14019" y="13348"/>
                </a:lnTo>
                <a:lnTo>
                  <a:pt x="14019" y="14072"/>
                </a:lnTo>
                <a:cubicBezTo>
                  <a:pt x="14019" y="14072"/>
                  <a:pt x="14019" y="14411"/>
                  <a:pt x="14324" y="14411"/>
                </a:cubicBezTo>
                <a:cubicBezTo>
                  <a:pt x="14628" y="14411"/>
                  <a:pt x="14628" y="14072"/>
                  <a:pt x="14628" y="14072"/>
                </a:cubicBezTo>
                <a:lnTo>
                  <a:pt x="14628" y="13734"/>
                </a:lnTo>
                <a:lnTo>
                  <a:pt x="15287" y="13734"/>
                </a:lnTo>
                <a:lnTo>
                  <a:pt x="15287" y="14266"/>
                </a:lnTo>
                <a:cubicBezTo>
                  <a:pt x="15287" y="14266"/>
                  <a:pt x="15186" y="14943"/>
                  <a:pt x="14375" y="14943"/>
                </a:cubicBezTo>
                <a:cubicBezTo>
                  <a:pt x="13564" y="14943"/>
                  <a:pt x="13411" y="14266"/>
                  <a:pt x="13411" y="14266"/>
                </a:cubicBezTo>
                <a:lnTo>
                  <a:pt x="13411" y="12380"/>
                </a:lnTo>
                <a:cubicBezTo>
                  <a:pt x="13411" y="12380"/>
                  <a:pt x="13411" y="11558"/>
                  <a:pt x="14375" y="11558"/>
                </a:cubicBezTo>
                <a:cubicBezTo>
                  <a:pt x="15338" y="11558"/>
                  <a:pt x="15287" y="12380"/>
                  <a:pt x="15287" y="12380"/>
                </a:cubicBezTo>
                <a:moveTo>
                  <a:pt x="12904" y="14169"/>
                </a:moveTo>
                <a:cubicBezTo>
                  <a:pt x="12904" y="14169"/>
                  <a:pt x="12904" y="14943"/>
                  <a:pt x="12347" y="14943"/>
                </a:cubicBezTo>
                <a:cubicBezTo>
                  <a:pt x="12005" y="14943"/>
                  <a:pt x="11798" y="14762"/>
                  <a:pt x="11687" y="14621"/>
                </a:cubicBezTo>
                <a:lnTo>
                  <a:pt x="11687" y="14895"/>
                </a:lnTo>
                <a:lnTo>
                  <a:pt x="11028" y="14895"/>
                </a:lnTo>
                <a:lnTo>
                  <a:pt x="11028" y="10446"/>
                </a:lnTo>
                <a:lnTo>
                  <a:pt x="11687" y="10446"/>
                </a:lnTo>
                <a:lnTo>
                  <a:pt x="11687" y="11888"/>
                </a:lnTo>
                <a:cubicBezTo>
                  <a:pt x="11788" y="11782"/>
                  <a:pt x="12036" y="11558"/>
                  <a:pt x="12347" y="11558"/>
                </a:cubicBezTo>
                <a:cubicBezTo>
                  <a:pt x="12752" y="11558"/>
                  <a:pt x="12904" y="11896"/>
                  <a:pt x="12904" y="12332"/>
                </a:cubicBezTo>
                <a:cubicBezTo>
                  <a:pt x="12904" y="12332"/>
                  <a:pt x="12904" y="14169"/>
                  <a:pt x="12904" y="14169"/>
                </a:cubicBezTo>
                <a:close/>
                <a:moveTo>
                  <a:pt x="10521" y="14895"/>
                </a:moveTo>
                <a:lnTo>
                  <a:pt x="9913" y="14895"/>
                </a:lnTo>
                <a:lnTo>
                  <a:pt x="9913" y="14605"/>
                </a:lnTo>
                <a:cubicBezTo>
                  <a:pt x="9913" y="14605"/>
                  <a:pt x="9558" y="14943"/>
                  <a:pt x="9152" y="14943"/>
                </a:cubicBezTo>
                <a:cubicBezTo>
                  <a:pt x="8747" y="14943"/>
                  <a:pt x="8696" y="14556"/>
                  <a:pt x="8696" y="14556"/>
                </a:cubicBezTo>
                <a:lnTo>
                  <a:pt x="8696" y="11558"/>
                </a:lnTo>
                <a:lnTo>
                  <a:pt x="9304" y="11558"/>
                </a:lnTo>
                <a:lnTo>
                  <a:pt x="9304" y="14362"/>
                </a:lnTo>
                <a:cubicBezTo>
                  <a:pt x="9304" y="14362"/>
                  <a:pt x="9304" y="14508"/>
                  <a:pt x="9507" y="14508"/>
                </a:cubicBezTo>
                <a:cubicBezTo>
                  <a:pt x="9710" y="14508"/>
                  <a:pt x="9913" y="14266"/>
                  <a:pt x="9913" y="14266"/>
                </a:cubicBezTo>
                <a:lnTo>
                  <a:pt x="9913" y="11558"/>
                </a:lnTo>
                <a:lnTo>
                  <a:pt x="10521" y="11558"/>
                </a:lnTo>
                <a:cubicBezTo>
                  <a:pt x="10521" y="11558"/>
                  <a:pt x="10521" y="14895"/>
                  <a:pt x="10521" y="14895"/>
                </a:cubicBezTo>
                <a:close/>
                <a:moveTo>
                  <a:pt x="8595" y="11074"/>
                </a:moveTo>
                <a:lnTo>
                  <a:pt x="7834" y="11074"/>
                </a:lnTo>
                <a:lnTo>
                  <a:pt x="7834" y="14895"/>
                </a:lnTo>
                <a:lnTo>
                  <a:pt x="7124" y="14895"/>
                </a:lnTo>
                <a:lnTo>
                  <a:pt x="7124" y="11074"/>
                </a:lnTo>
                <a:lnTo>
                  <a:pt x="6363" y="11074"/>
                </a:lnTo>
                <a:lnTo>
                  <a:pt x="6363" y="10446"/>
                </a:lnTo>
                <a:lnTo>
                  <a:pt x="8595" y="10446"/>
                </a:lnTo>
                <a:cubicBezTo>
                  <a:pt x="8595" y="10446"/>
                  <a:pt x="8595" y="11074"/>
                  <a:pt x="8595" y="11074"/>
                </a:cubicBezTo>
                <a:close/>
                <a:moveTo>
                  <a:pt x="14527" y="9430"/>
                </a:moveTo>
                <a:cubicBezTo>
                  <a:pt x="14527" y="9430"/>
                  <a:pt x="12667" y="9334"/>
                  <a:pt x="10800" y="9334"/>
                </a:cubicBezTo>
                <a:cubicBezTo>
                  <a:pt x="8940" y="9334"/>
                  <a:pt x="7074" y="9430"/>
                  <a:pt x="7074" y="9430"/>
                </a:cubicBezTo>
                <a:cubicBezTo>
                  <a:pt x="6233" y="9430"/>
                  <a:pt x="5552" y="10080"/>
                  <a:pt x="5552" y="10881"/>
                </a:cubicBezTo>
                <a:cubicBezTo>
                  <a:pt x="5552" y="10881"/>
                  <a:pt x="5400" y="11822"/>
                  <a:pt x="5400" y="12767"/>
                </a:cubicBezTo>
                <a:cubicBezTo>
                  <a:pt x="5400" y="13708"/>
                  <a:pt x="5552" y="14652"/>
                  <a:pt x="5552" y="14652"/>
                </a:cubicBezTo>
                <a:cubicBezTo>
                  <a:pt x="5552" y="15454"/>
                  <a:pt x="6233" y="16103"/>
                  <a:pt x="7074" y="16103"/>
                </a:cubicBezTo>
                <a:cubicBezTo>
                  <a:pt x="7074" y="16103"/>
                  <a:pt x="8905" y="16200"/>
                  <a:pt x="10800" y="16200"/>
                </a:cubicBezTo>
                <a:cubicBezTo>
                  <a:pt x="12630" y="16200"/>
                  <a:pt x="14527" y="16103"/>
                  <a:pt x="14527" y="16103"/>
                </a:cubicBezTo>
                <a:cubicBezTo>
                  <a:pt x="15367" y="16103"/>
                  <a:pt x="16048" y="15454"/>
                  <a:pt x="16048" y="14652"/>
                </a:cubicBezTo>
                <a:cubicBezTo>
                  <a:pt x="16048" y="14652"/>
                  <a:pt x="16200" y="13700"/>
                  <a:pt x="16200" y="12767"/>
                </a:cubicBezTo>
                <a:cubicBezTo>
                  <a:pt x="16200" y="11814"/>
                  <a:pt x="16048" y="10881"/>
                  <a:pt x="16048" y="10881"/>
                </a:cubicBezTo>
                <a:cubicBezTo>
                  <a:pt x="16048" y="10080"/>
                  <a:pt x="15367" y="9430"/>
                  <a:pt x="14527" y="9430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1992" y="12090"/>
                </a:moveTo>
                <a:cubicBezTo>
                  <a:pt x="11860" y="12090"/>
                  <a:pt x="11757" y="12168"/>
                  <a:pt x="11687" y="12243"/>
                </a:cubicBezTo>
                <a:lnTo>
                  <a:pt x="11687" y="14276"/>
                </a:lnTo>
                <a:cubicBezTo>
                  <a:pt x="11751" y="14345"/>
                  <a:pt x="11847" y="14411"/>
                  <a:pt x="11992" y="14411"/>
                </a:cubicBezTo>
                <a:cubicBezTo>
                  <a:pt x="12296" y="14411"/>
                  <a:pt x="12296" y="14072"/>
                  <a:pt x="12296" y="14072"/>
                </a:cubicBezTo>
                <a:lnTo>
                  <a:pt x="12296" y="12428"/>
                </a:lnTo>
                <a:cubicBezTo>
                  <a:pt x="12296" y="12428"/>
                  <a:pt x="12245" y="12090"/>
                  <a:pt x="11992" y="12090"/>
                </a:cubicBezTo>
                <a:moveTo>
                  <a:pt x="7986" y="8751"/>
                </a:moveTo>
                <a:lnTo>
                  <a:pt x="8696" y="8751"/>
                </a:lnTo>
                <a:lnTo>
                  <a:pt x="8696" y="7188"/>
                </a:lnTo>
                <a:lnTo>
                  <a:pt x="9507" y="4970"/>
                </a:lnTo>
                <a:lnTo>
                  <a:pt x="8848" y="4970"/>
                </a:lnTo>
                <a:lnTo>
                  <a:pt x="8341" y="6433"/>
                </a:lnTo>
                <a:lnTo>
                  <a:pt x="7834" y="4970"/>
                </a:lnTo>
                <a:lnTo>
                  <a:pt x="7124" y="4970"/>
                </a:lnTo>
                <a:lnTo>
                  <a:pt x="7986" y="7188"/>
                </a:lnTo>
                <a:cubicBezTo>
                  <a:pt x="7986" y="7188"/>
                  <a:pt x="7986" y="8751"/>
                  <a:pt x="7986" y="8751"/>
                </a:cubicBezTo>
                <a:close/>
                <a:moveTo>
                  <a:pt x="12397" y="8801"/>
                </a:moveTo>
                <a:cubicBezTo>
                  <a:pt x="12802" y="8801"/>
                  <a:pt x="13158" y="8449"/>
                  <a:pt x="13158" y="8449"/>
                </a:cubicBezTo>
                <a:lnTo>
                  <a:pt x="13158" y="8751"/>
                </a:lnTo>
                <a:lnTo>
                  <a:pt x="13766" y="8751"/>
                </a:lnTo>
                <a:lnTo>
                  <a:pt x="13766" y="5878"/>
                </a:lnTo>
                <a:lnTo>
                  <a:pt x="13158" y="5878"/>
                </a:lnTo>
                <a:lnTo>
                  <a:pt x="13158" y="8096"/>
                </a:lnTo>
                <a:cubicBezTo>
                  <a:pt x="13158" y="8096"/>
                  <a:pt x="12955" y="8348"/>
                  <a:pt x="12752" y="8348"/>
                </a:cubicBezTo>
                <a:cubicBezTo>
                  <a:pt x="12549" y="8348"/>
                  <a:pt x="12549" y="8196"/>
                  <a:pt x="12549" y="8196"/>
                </a:cubicBezTo>
                <a:lnTo>
                  <a:pt x="12549" y="5878"/>
                </a:lnTo>
                <a:lnTo>
                  <a:pt x="11941" y="5878"/>
                </a:lnTo>
                <a:lnTo>
                  <a:pt x="11941" y="8398"/>
                </a:lnTo>
                <a:cubicBezTo>
                  <a:pt x="11941" y="8398"/>
                  <a:pt x="11992" y="8801"/>
                  <a:pt x="12397" y="8801"/>
                </a:cubicBezTo>
                <a:moveTo>
                  <a:pt x="10166" y="6634"/>
                </a:moveTo>
                <a:cubicBezTo>
                  <a:pt x="10166" y="6467"/>
                  <a:pt x="10302" y="6332"/>
                  <a:pt x="10470" y="6332"/>
                </a:cubicBezTo>
                <a:cubicBezTo>
                  <a:pt x="10639" y="6332"/>
                  <a:pt x="10775" y="6467"/>
                  <a:pt x="10775" y="6634"/>
                </a:cubicBezTo>
                <a:lnTo>
                  <a:pt x="10775" y="8045"/>
                </a:lnTo>
                <a:cubicBezTo>
                  <a:pt x="10775" y="8212"/>
                  <a:pt x="10639" y="8348"/>
                  <a:pt x="10470" y="8348"/>
                </a:cubicBezTo>
                <a:cubicBezTo>
                  <a:pt x="10302" y="8348"/>
                  <a:pt x="10166" y="8212"/>
                  <a:pt x="10166" y="8045"/>
                </a:cubicBezTo>
                <a:cubicBezTo>
                  <a:pt x="10166" y="8045"/>
                  <a:pt x="10166" y="6634"/>
                  <a:pt x="10166" y="6634"/>
                </a:cubicBezTo>
                <a:close/>
                <a:moveTo>
                  <a:pt x="10369" y="8801"/>
                </a:moveTo>
                <a:lnTo>
                  <a:pt x="10572" y="8801"/>
                </a:lnTo>
                <a:cubicBezTo>
                  <a:pt x="11020" y="8801"/>
                  <a:pt x="11383" y="8440"/>
                  <a:pt x="11383" y="7995"/>
                </a:cubicBezTo>
                <a:lnTo>
                  <a:pt x="11383" y="6684"/>
                </a:lnTo>
                <a:cubicBezTo>
                  <a:pt x="11383" y="6239"/>
                  <a:pt x="11020" y="5878"/>
                  <a:pt x="10572" y="5878"/>
                </a:cubicBezTo>
                <a:lnTo>
                  <a:pt x="10369" y="5878"/>
                </a:lnTo>
                <a:cubicBezTo>
                  <a:pt x="9921" y="5878"/>
                  <a:pt x="9558" y="6239"/>
                  <a:pt x="9558" y="6684"/>
                </a:cubicBezTo>
                <a:lnTo>
                  <a:pt x="9558" y="7995"/>
                </a:lnTo>
                <a:cubicBezTo>
                  <a:pt x="9558" y="8440"/>
                  <a:pt x="9921" y="8801"/>
                  <a:pt x="10369" y="880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82" name="Shape 2862">
            <a:extLst>
              <a:ext uri="{FF2B5EF4-FFF2-40B4-BE49-F238E27FC236}">
                <a16:creationId xmlns:a16="http://schemas.microsoft.com/office/drawing/2014/main" id="{9D4BA12F-3D3A-11D6-C2B9-E9E2C657B1AA}"/>
              </a:ext>
            </a:extLst>
          </p:cNvPr>
          <p:cNvSpPr/>
          <p:nvPr/>
        </p:nvSpPr>
        <p:spPr>
          <a:xfrm>
            <a:off x="10177500" y="69274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672" y="6382"/>
                </a:moveTo>
                <a:cubicBezTo>
                  <a:pt x="10464" y="6409"/>
                  <a:pt x="10255" y="6435"/>
                  <a:pt x="10045" y="6460"/>
                </a:cubicBezTo>
                <a:cubicBezTo>
                  <a:pt x="9652" y="6558"/>
                  <a:pt x="9223" y="6650"/>
                  <a:pt x="8905" y="6836"/>
                </a:cubicBezTo>
                <a:cubicBezTo>
                  <a:pt x="8055" y="7333"/>
                  <a:pt x="7467" y="7913"/>
                  <a:pt x="7073" y="8856"/>
                </a:cubicBezTo>
                <a:cubicBezTo>
                  <a:pt x="7009" y="9009"/>
                  <a:pt x="7007" y="9157"/>
                  <a:pt x="6960" y="9326"/>
                </a:cubicBezTo>
                <a:cubicBezTo>
                  <a:pt x="6658" y="10425"/>
                  <a:pt x="7194" y="11563"/>
                  <a:pt x="7844" y="11956"/>
                </a:cubicBezTo>
                <a:cubicBezTo>
                  <a:pt x="7969" y="12032"/>
                  <a:pt x="8254" y="12166"/>
                  <a:pt x="8358" y="11987"/>
                </a:cubicBezTo>
                <a:cubicBezTo>
                  <a:pt x="8416" y="11889"/>
                  <a:pt x="8403" y="11758"/>
                  <a:pt x="8439" y="11643"/>
                </a:cubicBezTo>
                <a:cubicBezTo>
                  <a:pt x="8462" y="11568"/>
                  <a:pt x="8536" y="11425"/>
                  <a:pt x="8519" y="11330"/>
                </a:cubicBezTo>
                <a:cubicBezTo>
                  <a:pt x="8490" y="11170"/>
                  <a:pt x="8318" y="11068"/>
                  <a:pt x="8246" y="10939"/>
                </a:cubicBezTo>
                <a:cubicBezTo>
                  <a:pt x="8099" y="10677"/>
                  <a:pt x="8092" y="10444"/>
                  <a:pt x="8020" y="10093"/>
                </a:cubicBezTo>
                <a:cubicBezTo>
                  <a:pt x="8026" y="10046"/>
                  <a:pt x="8031" y="9999"/>
                  <a:pt x="8037" y="9952"/>
                </a:cubicBezTo>
                <a:cubicBezTo>
                  <a:pt x="8058" y="9559"/>
                  <a:pt x="8124" y="9276"/>
                  <a:pt x="8246" y="8997"/>
                </a:cubicBezTo>
                <a:cubicBezTo>
                  <a:pt x="8601" y="8177"/>
                  <a:pt x="9172" y="7720"/>
                  <a:pt x="10094" y="7447"/>
                </a:cubicBezTo>
                <a:cubicBezTo>
                  <a:pt x="10300" y="7386"/>
                  <a:pt x="10882" y="7288"/>
                  <a:pt x="11187" y="7353"/>
                </a:cubicBezTo>
                <a:cubicBezTo>
                  <a:pt x="11369" y="7385"/>
                  <a:pt x="11551" y="7415"/>
                  <a:pt x="11733" y="7447"/>
                </a:cubicBezTo>
                <a:cubicBezTo>
                  <a:pt x="12393" y="7655"/>
                  <a:pt x="12874" y="8038"/>
                  <a:pt x="13131" y="8637"/>
                </a:cubicBezTo>
                <a:cubicBezTo>
                  <a:pt x="13292" y="9010"/>
                  <a:pt x="13339" y="9724"/>
                  <a:pt x="13227" y="10203"/>
                </a:cubicBezTo>
                <a:cubicBezTo>
                  <a:pt x="13174" y="10429"/>
                  <a:pt x="13183" y="10624"/>
                  <a:pt x="13115" y="10829"/>
                </a:cubicBezTo>
                <a:cubicBezTo>
                  <a:pt x="12865" y="11589"/>
                  <a:pt x="12498" y="12293"/>
                  <a:pt x="11668" y="12488"/>
                </a:cubicBezTo>
                <a:cubicBezTo>
                  <a:pt x="11121" y="12618"/>
                  <a:pt x="10711" y="12284"/>
                  <a:pt x="10576" y="11941"/>
                </a:cubicBezTo>
                <a:cubicBezTo>
                  <a:pt x="10538" y="11846"/>
                  <a:pt x="10474" y="11677"/>
                  <a:pt x="10512" y="11518"/>
                </a:cubicBezTo>
                <a:cubicBezTo>
                  <a:pt x="10656" y="10901"/>
                  <a:pt x="10865" y="10349"/>
                  <a:pt x="11026" y="9733"/>
                </a:cubicBezTo>
                <a:cubicBezTo>
                  <a:pt x="11179" y="9146"/>
                  <a:pt x="10888" y="8683"/>
                  <a:pt x="10431" y="8575"/>
                </a:cubicBezTo>
                <a:cubicBezTo>
                  <a:pt x="9863" y="8439"/>
                  <a:pt x="9424" y="8966"/>
                  <a:pt x="9274" y="9310"/>
                </a:cubicBezTo>
                <a:cubicBezTo>
                  <a:pt x="9155" y="9584"/>
                  <a:pt x="9083" y="10089"/>
                  <a:pt x="9177" y="10453"/>
                </a:cubicBezTo>
                <a:cubicBezTo>
                  <a:pt x="9207" y="10569"/>
                  <a:pt x="9347" y="10878"/>
                  <a:pt x="9322" y="10986"/>
                </a:cubicBezTo>
                <a:cubicBezTo>
                  <a:pt x="9213" y="11462"/>
                  <a:pt x="9088" y="11974"/>
                  <a:pt x="8953" y="12442"/>
                </a:cubicBezTo>
                <a:cubicBezTo>
                  <a:pt x="8812" y="12929"/>
                  <a:pt x="8736" y="13427"/>
                  <a:pt x="8599" y="13898"/>
                </a:cubicBezTo>
                <a:cubicBezTo>
                  <a:pt x="8536" y="14114"/>
                  <a:pt x="8539" y="14346"/>
                  <a:pt x="8487" y="14571"/>
                </a:cubicBezTo>
                <a:lnTo>
                  <a:pt x="8487" y="14900"/>
                </a:lnTo>
                <a:cubicBezTo>
                  <a:pt x="8440" y="15108"/>
                  <a:pt x="8475" y="15478"/>
                  <a:pt x="8519" y="15683"/>
                </a:cubicBezTo>
                <a:cubicBezTo>
                  <a:pt x="8547" y="15815"/>
                  <a:pt x="8502" y="15978"/>
                  <a:pt x="8567" y="16074"/>
                </a:cubicBezTo>
                <a:cubicBezTo>
                  <a:pt x="8568" y="16144"/>
                  <a:pt x="8577" y="16160"/>
                  <a:pt x="8599" y="16200"/>
                </a:cubicBezTo>
                <a:cubicBezTo>
                  <a:pt x="8800" y="16194"/>
                  <a:pt x="9078" y="15665"/>
                  <a:pt x="9177" y="15511"/>
                </a:cubicBezTo>
                <a:cubicBezTo>
                  <a:pt x="9369" y="15216"/>
                  <a:pt x="9546" y="14901"/>
                  <a:pt x="9692" y="14556"/>
                </a:cubicBezTo>
                <a:cubicBezTo>
                  <a:pt x="9823" y="14245"/>
                  <a:pt x="9844" y="13901"/>
                  <a:pt x="9949" y="13569"/>
                </a:cubicBezTo>
                <a:cubicBezTo>
                  <a:pt x="10025" y="13329"/>
                  <a:pt x="10133" y="13049"/>
                  <a:pt x="10158" y="12786"/>
                </a:cubicBezTo>
                <a:lnTo>
                  <a:pt x="10174" y="12786"/>
                </a:lnTo>
                <a:cubicBezTo>
                  <a:pt x="10216" y="12930"/>
                  <a:pt x="10367" y="13035"/>
                  <a:pt x="10480" y="13115"/>
                </a:cubicBezTo>
                <a:cubicBezTo>
                  <a:pt x="10833" y="13367"/>
                  <a:pt x="11441" y="13600"/>
                  <a:pt x="12102" y="13444"/>
                </a:cubicBezTo>
                <a:cubicBezTo>
                  <a:pt x="12850" y="13267"/>
                  <a:pt x="13446" y="12916"/>
                  <a:pt x="13838" y="12394"/>
                </a:cubicBezTo>
                <a:cubicBezTo>
                  <a:pt x="14127" y="12011"/>
                  <a:pt x="14345" y="11567"/>
                  <a:pt x="14513" y="11064"/>
                </a:cubicBezTo>
                <a:cubicBezTo>
                  <a:pt x="14596" y="10817"/>
                  <a:pt x="14613" y="10543"/>
                  <a:pt x="14674" y="10281"/>
                </a:cubicBezTo>
                <a:cubicBezTo>
                  <a:pt x="14827" y="9624"/>
                  <a:pt x="14623" y="8833"/>
                  <a:pt x="14433" y="8402"/>
                </a:cubicBezTo>
                <a:cubicBezTo>
                  <a:pt x="13856" y="7098"/>
                  <a:pt x="12630" y="6354"/>
                  <a:pt x="10672" y="63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83" name="Shape 2863">
            <a:extLst>
              <a:ext uri="{FF2B5EF4-FFF2-40B4-BE49-F238E27FC236}">
                <a16:creationId xmlns:a16="http://schemas.microsoft.com/office/drawing/2014/main" id="{2C178B01-5E19-CBCC-BB2F-81D255BD01AA}"/>
              </a:ext>
            </a:extLst>
          </p:cNvPr>
          <p:cNvSpPr/>
          <p:nvPr/>
        </p:nvSpPr>
        <p:spPr>
          <a:xfrm>
            <a:off x="10977600" y="69274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4281" y="6871"/>
                </a:moveTo>
                <a:cubicBezTo>
                  <a:pt x="12915" y="6830"/>
                  <a:pt x="11990" y="7537"/>
                  <a:pt x="11505" y="8992"/>
                </a:cubicBezTo>
                <a:cubicBezTo>
                  <a:pt x="11755" y="8897"/>
                  <a:pt x="11997" y="8849"/>
                  <a:pt x="12232" y="8849"/>
                </a:cubicBezTo>
                <a:cubicBezTo>
                  <a:pt x="12732" y="8849"/>
                  <a:pt x="12952" y="9108"/>
                  <a:pt x="12893" y="9624"/>
                </a:cubicBezTo>
                <a:cubicBezTo>
                  <a:pt x="12864" y="9937"/>
                  <a:pt x="12643" y="10393"/>
                  <a:pt x="12232" y="10991"/>
                </a:cubicBezTo>
                <a:cubicBezTo>
                  <a:pt x="11821" y="11589"/>
                  <a:pt x="11513" y="11888"/>
                  <a:pt x="11307" y="11888"/>
                </a:cubicBezTo>
                <a:cubicBezTo>
                  <a:pt x="11043" y="11888"/>
                  <a:pt x="10800" y="11426"/>
                  <a:pt x="10580" y="10502"/>
                </a:cubicBezTo>
                <a:cubicBezTo>
                  <a:pt x="10506" y="10230"/>
                  <a:pt x="10374" y="9536"/>
                  <a:pt x="10183" y="8421"/>
                </a:cubicBezTo>
                <a:cubicBezTo>
                  <a:pt x="10007" y="7388"/>
                  <a:pt x="9537" y="6905"/>
                  <a:pt x="8774" y="6973"/>
                </a:cubicBezTo>
                <a:cubicBezTo>
                  <a:pt x="8450" y="7000"/>
                  <a:pt x="7966" y="7272"/>
                  <a:pt x="7320" y="7789"/>
                </a:cubicBezTo>
                <a:cubicBezTo>
                  <a:pt x="6849" y="8183"/>
                  <a:pt x="6372" y="8577"/>
                  <a:pt x="5888" y="8972"/>
                </a:cubicBezTo>
                <a:lnTo>
                  <a:pt x="6350" y="9522"/>
                </a:lnTo>
                <a:cubicBezTo>
                  <a:pt x="6790" y="9237"/>
                  <a:pt x="7047" y="9094"/>
                  <a:pt x="7121" y="9094"/>
                </a:cubicBezTo>
                <a:cubicBezTo>
                  <a:pt x="7459" y="9094"/>
                  <a:pt x="7774" y="9583"/>
                  <a:pt x="8068" y="10562"/>
                </a:cubicBezTo>
                <a:cubicBezTo>
                  <a:pt x="8333" y="11460"/>
                  <a:pt x="8597" y="12358"/>
                  <a:pt x="8861" y="13255"/>
                </a:cubicBezTo>
                <a:cubicBezTo>
                  <a:pt x="9258" y="14234"/>
                  <a:pt x="9743" y="14723"/>
                  <a:pt x="10316" y="14723"/>
                </a:cubicBezTo>
                <a:cubicBezTo>
                  <a:pt x="11241" y="14723"/>
                  <a:pt x="12372" y="13921"/>
                  <a:pt x="13709" y="12317"/>
                </a:cubicBezTo>
                <a:cubicBezTo>
                  <a:pt x="15001" y="10780"/>
                  <a:pt x="15669" y="9570"/>
                  <a:pt x="15713" y="8686"/>
                </a:cubicBezTo>
                <a:cubicBezTo>
                  <a:pt x="15772" y="7503"/>
                  <a:pt x="15295" y="6898"/>
                  <a:pt x="14281" y="687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84" name="Shape 2864">
            <a:extLst>
              <a:ext uri="{FF2B5EF4-FFF2-40B4-BE49-F238E27FC236}">
                <a16:creationId xmlns:a16="http://schemas.microsoft.com/office/drawing/2014/main" id="{E8C4304B-83F4-3076-9236-AAE8FDD3D9CF}"/>
              </a:ext>
            </a:extLst>
          </p:cNvPr>
          <p:cNvSpPr/>
          <p:nvPr/>
        </p:nvSpPr>
        <p:spPr>
          <a:xfrm>
            <a:off x="11777700" y="69274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5" y="7359"/>
                </a:moveTo>
                <a:lnTo>
                  <a:pt x="13743" y="7359"/>
                </a:lnTo>
                <a:lnTo>
                  <a:pt x="13743" y="8833"/>
                </a:lnTo>
                <a:lnTo>
                  <a:pt x="12265" y="8833"/>
                </a:lnTo>
                <a:lnTo>
                  <a:pt x="12265" y="9816"/>
                </a:lnTo>
                <a:lnTo>
                  <a:pt x="13743" y="9816"/>
                </a:lnTo>
                <a:lnTo>
                  <a:pt x="13743" y="11283"/>
                </a:lnTo>
                <a:lnTo>
                  <a:pt x="14725" y="11283"/>
                </a:lnTo>
                <a:lnTo>
                  <a:pt x="14725" y="9816"/>
                </a:lnTo>
                <a:lnTo>
                  <a:pt x="16205" y="9816"/>
                </a:lnTo>
                <a:lnTo>
                  <a:pt x="16205" y="8833"/>
                </a:lnTo>
                <a:lnTo>
                  <a:pt x="14725" y="8833"/>
                </a:lnTo>
                <a:cubicBezTo>
                  <a:pt x="14725" y="8833"/>
                  <a:pt x="14725" y="7359"/>
                  <a:pt x="14725" y="7359"/>
                </a:cubicBezTo>
                <a:close/>
                <a:moveTo>
                  <a:pt x="9321" y="13946"/>
                </a:moveTo>
                <a:cubicBezTo>
                  <a:pt x="8620" y="13946"/>
                  <a:pt x="8071" y="13495"/>
                  <a:pt x="8071" y="12919"/>
                </a:cubicBezTo>
                <a:cubicBezTo>
                  <a:pt x="8071" y="12392"/>
                  <a:pt x="8713" y="11929"/>
                  <a:pt x="9446" y="11929"/>
                </a:cubicBezTo>
                <a:lnTo>
                  <a:pt x="9446" y="11723"/>
                </a:lnTo>
                <a:lnTo>
                  <a:pt x="9447" y="11723"/>
                </a:lnTo>
                <a:lnTo>
                  <a:pt x="9465" y="11929"/>
                </a:lnTo>
                <a:cubicBezTo>
                  <a:pt x="9624" y="11930"/>
                  <a:pt x="9777" y="11954"/>
                  <a:pt x="9922" y="12000"/>
                </a:cubicBezTo>
                <a:lnTo>
                  <a:pt x="10067" y="12104"/>
                </a:lnTo>
                <a:cubicBezTo>
                  <a:pt x="10440" y="12371"/>
                  <a:pt x="10637" y="12521"/>
                  <a:pt x="10695" y="12764"/>
                </a:cubicBezTo>
                <a:cubicBezTo>
                  <a:pt x="10710" y="12827"/>
                  <a:pt x="10717" y="12891"/>
                  <a:pt x="10717" y="12954"/>
                </a:cubicBezTo>
                <a:cubicBezTo>
                  <a:pt x="10717" y="13612"/>
                  <a:pt x="10247" y="13946"/>
                  <a:pt x="9321" y="13946"/>
                </a:cubicBezTo>
                <a:moveTo>
                  <a:pt x="8542" y="8739"/>
                </a:moveTo>
                <a:cubicBezTo>
                  <a:pt x="8495" y="8362"/>
                  <a:pt x="8574" y="8014"/>
                  <a:pt x="8754" y="7806"/>
                </a:cubicBezTo>
                <a:cubicBezTo>
                  <a:pt x="8864" y="7680"/>
                  <a:pt x="9006" y="7613"/>
                  <a:pt x="9164" y="7613"/>
                </a:cubicBezTo>
                <a:lnTo>
                  <a:pt x="9164" y="7409"/>
                </a:lnTo>
                <a:lnTo>
                  <a:pt x="9182" y="7613"/>
                </a:lnTo>
                <a:cubicBezTo>
                  <a:pt x="9653" y="7628"/>
                  <a:pt x="10105" y="8185"/>
                  <a:pt x="10189" y="8855"/>
                </a:cubicBezTo>
                <a:cubicBezTo>
                  <a:pt x="10237" y="9239"/>
                  <a:pt x="10155" y="9596"/>
                  <a:pt x="9970" y="9809"/>
                </a:cubicBezTo>
                <a:cubicBezTo>
                  <a:pt x="9860" y="9935"/>
                  <a:pt x="9722" y="10002"/>
                  <a:pt x="9550" y="10001"/>
                </a:cubicBezTo>
                <a:lnTo>
                  <a:pt x="9549" y="10001"/>
                </a:lnTo>
                <a:cubicBezTo>
                  <a:pt x="9087" y="9988"/>
                  <a:pt x="8626" y="9409"/>
                  <a:pt x="8542" y="8739"/>
                </a:cubicBezTo>
                <a:moveTo>
                  <a:pt x="10838" y="11196"/>
                </a:moveTo>
                <a:cubicBezTo>
                  <a:pt x="10586" y="11009"/>
                  <a:pt x="10351" y="10732"/>
                  <a:pt x="10342" y="10646"/>
                </a:cubicBezTo>
                <a:cubicBezTo>
                  <a:pt x="10342" y="10499"/>
                  <a:pt x="10342" y="10431"/>
                  <a:pt x="10689" y="10148"/>
                </a:cubicBezTo>
                <a:cubicBezTo>
                  <a:pt x="11138" y="9780"/>
                  <a:pt x="11386" y="9295"/>
                  <a:pt x="11386" y="8784"/>
                </a:cubicBezTo>
                <a:cubicBezTo>
                  <a:pt x="11386" y="8342"/>
                  <a:pt x="11262" y="7947"/>
                  <a:pt x="11050" y="7659"/>
                </a:cubicBezTo>
                <a:lnTo>
                  <a:pt x="11238" y="7659"/>
                </a:lnTo>
                <a:lnTo>
                  <a:pt x="12276" y="6873"/>
                </a:lnTo>
                <a:lnTo>
                  <a:pt x="9463" y="6873"/>
                </a:lnTo>
                <a:cubicBezTo>
                  <a:pt x="8335" y="6873"/>
                  <a:pt x="7345" y="7759"/>
                  <a:pt x="7345" y="8769"/>
                </a:cubicBezTo>
                <a:cubicBezTo>
                  <a:pt x="7345" y="9812"/>
                  <a:pt x="8109" y="10605"/>
                  <a:pt x="9137" y="10648"/>
                </a:cubicBezTo>
                <a:cubicBezTo>
                  <a:pt x="9121" y="10722"/>
                  <a:pt x="9113" y="10795"/>
                  <a:pt x="9113" y="10868"/>
                </a:cubicBezTo>
                <a:cubicBezTo>
                  <a:pt x="9113" y="11018"/>
                  <a:pt x="9147" y="11162"/>
                  <a:pt x="9216" y="11300"/>
                </a:cubicBezTo>
                <a:cubicBezTo>
                  <a:pt x="7943" y="11309"/>
                  <a:pt x="6870" y="12161"/>
                  <a:pt x="6870" y="13167"/>
                </a:cubicBezTo>
                <a:cubicBezTo>
                  <a:pt x="6870" y="14071"/>
                  <a:pt x="7903" y="14727"/>
                  <a:pt x="9325" y="14727"/>
                </a:cubicBezTo>
                <a:cubicBezTo>
                  <a:pt x="10861" y="14727"/>
                  <a:pt x="11690" y="13766"/>
                  <a:pt x="11690" y="12860"/>
                </a:cubicBezTo>
                <a:cubicBezTo>
                  <a:pt x="11690" y="12108"/>
                  <a:pt x="11459" y="11656"/>
                  <a:pt x="10838" y="11196"/>
                </a:cubicBezTo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85" name="Shape 2865">
            <a:extLst>
              <a:ext uri="{FF2B5EF4-FFF2-40B4-BE49-F238E27FC236}">
                <a16:creationId xmlns:a16="http://schemas.microsoft.com/office/drawing/2014/main" id="{28C4D53E-7BD4-4AD4-73C4-3BE704B6C07E}"/>
              </a:ext>
            </a:extLst>
          </p:cNvPr>
          <p:cNvSpPr/>
          <p:nvPr/>
        </p:nvSpPr>
        <p:spPr>
          <a:xfrm>
            <a:off x="12577800" y="69274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3430" y="9320"/>
                </a:moveTo>
                <a:cubicBezTo>
                  <a:pt x="11975" y="9320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0"/>
                  <a:pt x="13430" y="9320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0"/>
                </a:lnTo>
                <a:lnTo>
                  <a:pt x="6873" y="9320"/>
                </a:lnTo>
                <a:cubicBezTo>
                  <a:pt x="6873" y="9320"/>
                  <a:pt x="6873" y="14727"/>
                  <a:pt x="6873" y="14727"/>
                </a:cubicBezTo>
                <a:close/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86" name="Shape 2866">
            <a:extLst>
              <a:ext uri="{FF2B5EF4-FFF2-40B4-BE49-F238E27FC236}">
                <a16:creationId xmlns:a16="http://schemas.microsoft.com/office/drawing/2014/main" id="{3E1EAD67-E9E9-CA6C-764F-11DFDD7DF13D}"/>
              </a:ext>
            </a:extLst>
          </p:cNvPr>
          <p:cNvSpPr/>
          <p:nvPr/>
        </p:nvSpPr>
        <p:spPr>
          <a:xfrm>
            <a:off x="13377901" y="69274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1591" y="13291"/>
                </a:moveTo>
                <a:cubicBezTo>
                  <a:pt x="11452" y="13214"/>
                  <a:pt x="11342" y="13108"/>
                  <a:pt x="11291" y="12978"/>
                </a:cubicBezTo>
                <a:cubicBezTo>
                  <a:pt x="11284" y="12956"/>
                  <a:pt x="11290" y="10299"/>
                  <a:pt x="11290" y="10299"/>
                </a:cubicBezTo>
                <a:lnTo>
                  <a:pt x="13256" y="10299"/>
                </a:lnTo>
                <a:lnTo>
                  <a:pt x="13256" y="8836"/>
                </a:lnTo>
                <a:lnTo>
                  <a:pt x="11292" y="8836"/>
                </a:lnTo>
                <a:lnTo>
                  <a:pt x="11292" y="6873"/>
                </a:lnTo>
                <a:lnTo>
                  <a:pt x="10042" y="6879"/>
                </a:lnTo>
                <a:cubicBezTo>
                  <a:pt x="9988" y="7284"/>
                  <a:pt x="9891" y="7618"/>
                  <a:pt x="9750" y="7879"/>
                </a:cubicBezTo>
                <a:cubicBezTo>
                  <a:pt x="9608" y="8142"/>
                  <a:pt x="9420" y="8366"/>
                  <a:pt x="9187" y="8553"/>
                </a:cubicBezTo>
                <a:cubicBezTo>
                  <a:pt x="8953" y="8740"/>
                  <a:pt x="8672" y="8883"/>
                  <a:pt x="8344" y="8984"/>
                </a:cubicBezTo>
                <a:lnTo>
                  <a:pt x="8345" y="10309"/>
                </a:lnTo>
                <a:lnTo>
                  <a:pt x="9328" y="10299"/>
                </a:lnTo>
                <a:lnTo>
                  <a:pt x="9328" y="12846"/>
                </a:lnTo>
                <a:cubicBezTo>
                  <a:pt x="9328" y="13204"/>
                  <a:pt x="9369" y="13478"/>
                  <a:pt x="9448" y="13667"/>
                </a:cubicBezTo>
                <a:cubicBezTo>
                  <a:pt x="9528" y="13856"/>
                  <a:pt x="9671" y="14034"/>
                  <a:pt x="9879" y="14202"/>
                </a:cubicBezTo>
                <a:cubicBezTo>
                  <a:pt x="10086" y="14370"/>
                  <a:pt x="10336" y="14498"/>
                  <a:pt x="10629" y="14589"/>
                </a:cubicBezTo>
                <a:cubicBezTo>
                  <a:pt x="10922" y="14679"/>
                  <a:pt x="11238" y="14727"/>
                  <a:pt x="11620" y="14727"/>
                </a:cubicBezTo>
                <a:cubicBezTo>
                  <a:pt x="11955" y="14727"/>
                  <a:pt x="12228" y="14693"/>
                  <a:pt x="12517" y="14629"/>
                </a:cubicBezTo>
                <a:cubicBezTo>
                  <a:pt x="12806" y="14566"/>
                  <a:pt x="13221" y="14455"/>
                  <a:pt x="13578" y="14297"/>
                </a:cubicBezTo>
                <a:lnTo>
                  <a:pt x="13583" y="13091"/>
                </a:lnTo>
                <a:cubicBezTo>
                  <a:pt x="13165" y="13349"/>
                  <a:pt x="12648" y="13447"/>
                  <a:pt x="12225" y="13447"/>
                </a:cubicBezTo>
                <a:cubicBezTo>
                  <a:pt x="11987" y="13447"/>
                  <a:pt x="11776" y="13395"/>
                  <a:pt x="11591" y="1329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90" name="Shape 2870">
            <a:extLst>
              <a:ext uri="{FF2B5EF4-FFF2-40B4-BE49-F238E27FC236}">
                <a16:creationId xmlns:a16="http://schemas.microsoft.com/office/drawing/2014/main" id="{CD41373A-E0CB-597F-2D8B-6CCE2A0AB8CF}"/>
              </a:ext>
            </a:extLst>
          </p:cNvPr>
          <p:cNvSpPr/>
          <p:nvPr/>
        </p:nvSpPr>
        <p:spPr>
          <a:xfrm>
            <a:off x="17154525" y="692741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0800"/>
                </a:moveTo>
                <a:cubicBezTo>
                  <a:pt x="15709" y="12575"/>
                  <a:pt x="14764" y="14125"/>
                  <a:pt x="13353" y="14987"/>
                </a:cubicBezTo>
                <a:lnTo>
                  <a:pt x="14834" y="10707"/>
                </a:lnTo>
                <a:cubicBezTo>
                  <a:pt x="15118" y="9995"/>
                  <a:pt x="15213" y="9425"/>
                  <a:pt x="15213" y="8919"/>
                </a:cubicBezTo>
                <a:cubicBezTo>
                  <a:pt x="15213" y="8812"/>
                  <a:pt x="15201" y="8718"/>
                  <a:pt x="15194" y="8620"/>
                </a:cubicBezTo>
                <a:cubicBezTo>
                  <a:pt x="15521" y="9277"/>
                  <a:pt x="15709" y="10016"/>
                  <a:pt x="15709" y="10800"/>
                </a:cubicBezTo>
                <a:moveTo>
                  <a:pt x="11487" y="8460"/>
                </a:moveTo>
                <a:cubicBezTo>
                  <a:pt x="11788" y="8444"/>
                  <a:pt x="12059" y="8413"/>
                  <a:pt x="12059" y="8413"/>
                </a:cubicBezTo>
                <a:cubicBezTo>
                  <a:pt x="12328" y="8380"/>
                  <a:pt x="12296" y="7986"/>
                  <a:pt x="12027" y="8001"/>
                </a:cubicBezTo>
                <a:cubicBezTo>
                  <a:pt x="12027" y="8001"/>
                  <a:pt x="11219" y="8065"/>
                  <a:pt x="10697" y="8065"/>
                </a:cubicBezTo>
                <a:cubicBezTo>
                  <a:pt x="10206" y="8065"/>
                  <a:pt x="9382" y="8001"/>
                  <a:pt x="9382" y="8001"/>
                </a:cubicBezTo>
                <a:cubicBezTo>
                  <a:pt x="9113" y="7986"/>
                  <a:pt x="9082" y="8396"/>
                  <a:pt x="9351" y="8413"/>
                </a:cubicBezTo>
                <a:cubicBezTo>
                  <a:pt x="9351" y="8413"/>
                  <a:pt x="9605" y="8444"/>
                  <a:pt x="9874" y="8460"/>
                </a:cubicBezTo>
                <a:lnTo>
                  <a:pt x="10651" y="10590"/>
                </a:lnTo>
                <a:lnTo>
                  <a:pt x="9559" y="13866"/>
                </a:lnTo>
                <a:lnTo>
                  <a:pt x="7742" y="8460"/>
                </a:lnTo>
                <a:cubicBezTo>
                  <a:pt x="8042" y="8444"/>
                  <a:pt x="8313" y="8413"/>
                  <a:pt x="8313" y="8413"/>
                </a:cubicBezTo>
                <a:cubicBezTo>
                  <a:pt x="8581" y="8380"/>
                  <a:pt x="8550" y="7986"/>
                  <a:pt x="8281" y="8001"/>
                </a:cubicBezTo>
                <a:cubicBezTo>
                  <a:pt x="8281" y="8001"/>
                  <a:pt x="7473" y="8065"/>
                  <a:pt x="6951" y="8065"/>
                </a:cubicBezTo>
                <a:cubicBezTo>
                  <a:pt x="6885" y="8065"/>
                  <a:pt x="6805" y="8063"/>
                  <a:pt x="6726" y="8060"/>
                </a:cubicBezTo>
                <a:cubicBezTo>
                  <a:pt x="7608" y="6752"/>
                  <a:pt x="9103" y="5891"/>
                  <a:pt x="10800" y="5891"/>
                </a:cubicBezTo>
                <a:cubicBezTo>
                  <a:pt x="12045" y="5891"/>
                  <a:pt x="13178" y="6358"/>
                  <a:pt x="14044" y="7122"/>
                </a:cubicBezTo>
                <a:cubicBezTo>
                  <a:pt x="13590" y="7157"/>
                  <a:pt x="13299" y="7563"/>
                  <a:pt x="13299" y="8001"/>
                </a:cubicBezTo>
                <a:cubicBezTo>
                  <a:pt x="13299" y="8413"/>
                  <a:pt x="13505" y="8761"/>
                  <a:pt x="13758" y="9172"/>
                </a:cubicBezTo>
                <a:cubicBezTo>
                  <a:pt x="13948" y="9504"/>
                  <a:pt x="14169" y="9931"/>
                  <a:pt x="14169" y="10548"/>
                </a:cubicBezTo>
                <a:cubicBezTo>
                  <a:pt x="14169" y="10975"/>
                  <a:pt x="14005" y="11471"/>
                  <a:pt x="13790" y="12162"/>
                </a:cubicBezTo>
                <a:lnTo>
                  <a:pt x="13291" y="13825"/>
                </a:lnTo>
                <a:cubicBezTo>
                  <a:pt x="13291" y="13825"/>
                  <a:pt x="11487" y="8460"/>
                  <a:pt x="11487" y="8460"/>
                </a:cubicBezTo>
                <a:close/>
                <a:moveTo>
                  <a:pt x="10800" y="15709"/>
                </a:moveTo>
                <a:cubicBezTo>
                  <a:pt x="10320" y="15709"/>
                  <a:pt x="9857" y="15637"/>
                  <a:pt x="9417" y="15508"/>
                </a:cubicBezTo>
                <a:lnTo>
                  <a:pt x="10887" y="11237"/>
                </a:lnTo>
                <a:cubicBezTo>
                  <a:pt x="10887" y="11237"/>
                  <a:pt x="12211" y="14864"/>
                  <a:pt x="12426" y="15428"/>
                </a:cubicBezTo>
                <a:cubicBezTo>
                  <a:pt x="11916" y="15607"/>
                  <a:pt x="11370" y="15709"/>
                  <a:pt x="10800" y="15709"/>
                </a:cubicBezTo>
                <a:moveTo>
                  <a:pt x="5891" y="10800"/>
                </a:moveTo>
                <a:cubicBezTo>
                  <a:pt x="5891" y="10118"/>
                  <a:pt x="6030" y="9470"/>
                  <a:pt x="6281" y="8880"/>
                </a:cubicBezTo>
                <a:lnTo>
                  <a:pt x="8578" y="15174"/>
                </a:lnTo>
                <a:cubicBezTo>
                  <a:pt x="6985" y="14362"/>
                  <a:pt x="5891" y="12711"/>
                  <a:pt x="5891" y="10800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4"/>
                  <a:pt x="7547" y="16691"/>
                  <a:pt x="10800" y="16691"/>
                </a:cubicBezTo>
                <a:cubicBezTo>
                  <a:pt x="14054" y="16691"/>
                  <a:pt x="16691" y="14054"/>
                  <a:pt x="16691" y="10800"/>
                </a:cubicBezTo>
                <a:cubicBezTo>
                  <a:pt x="16691" y="7547"/>
                  <a:pt x="14054" y="4909"/>
                  <a:pt x="10800" y="490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91" name="Shape 2871">
            <a:extLst>
              <a:ext uri="{FF2B5EF4-FFF2-40B4-BE49-F238E27FC236}">
                <a16:creationId xmlns:a16="http://schemas.microsoft.com/office/drawing/2014/main" id="{26CEE1FB-7788-0C17-9482-4542D8895B1C}"/>
              </a:ext>
            </a:extLst>
          </p:cNvPr>
          <p:cNvSpPr/>
          <p:nvPr/>
        </p:nvSpPr>
        <p:spPr>
          <a:xfrm>
            <a:off x="9377401" y="77274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4236" y="10309"/>
                </a:moveTo>
                <a:cubicBezTo>
                  <a:pt x="13552" y="10309"/>
                  <a:pt x="12889" y="10401"/>
                  <a:pt x="12252" y="10556"/>
                </a:cubicBezTo>
                <a:cubicBezTo>
                  <a:pt x="12104" y="10191"/>
                  <a:pt x="11941" y="9834"/>
                  <a:pt x="11763" y="9484"/>
                </a:cubicBezTo>
                <a:cubicBezTo>
                  <a:pt x="12783" y="9001"/>
                  <a:pt x="13728" y="8390"/>
                  <a:pt x="14592" y="7682"/>
                </a:cubicBezTo>
                <a:cubicBezTo>
                  <a:pt x="15222" y="8448"/>
                  <a:pt x="15619" y="9407"/>
                  <a:pt x="15692" y="10457"/>
                </a:cubicBezTo>
                <a:cubicBezTo>
                  <a:pt x="15218" y="10370"/>
                  <a:pt x="14736" y="10309"/>
                  <a:pt x="14236" y="10309"/>
                </a:cubicBezTo>
                <a:moveTo>
                  <a:pt x="13226" y="15065"/>
                </a:moveTo>
                <a:cubicBezTo>
                  <a:pt x="13168" y="13821"/>
                  <a:pt x="12957" y="12618"/>
                  <a:pt x="12590" y="11483"/>
                </a:cubicBezTo>
                <a:cubicBezTo>
                  <a:pt x="13120" y="11361"/>
                  <a:pt x="13669" y="11291"/>
                  <a:pt x="14236" y="11291"/>
                </a:cubicBezTo>
                <a:cubicBezTo>
                  <a:pt x="14726" y="11291"/>
                  <a:pt x="15199" y="11358"/>
                  <a:pt x="15661" y="11451"/>
                </a:cubicBezTo>
                <a:cubicBezTo>
                  <a:pt x="15455" y="13001"/>
                  <a:pt x="14529" y="14322"/>
                  <a:pt x="13226" y="15065"/>
                </a:cubicBezTo>
                <a:moveTo>
                  <a:pt x="10800" y="15709"/>
                </a:moveTo>
                <a:cubicBezTo>
                  <a:pt x="9746" y="15709"/>
                  <a:pt x="8772" y="15374"/>
                  <a:pt x="7971" y="14808"/>
                </a:cubicBezTo>
                <a:cubicBezTo>
                  <a:pt x="8822" y="13429"/>
                  <a:pt x="10108" y="12348"/>
                  <a:pt x="11646" y="11769"/>
                </a:cubicBezTo>
                <a:cubicBezTo>
                  <a:pt x="12027" y="12943"/>
                  <a:pt x="12241" y="14191"/>
                  <a:pt x="12264" y="15487"/>
                </a:cubicBezTo>
                <a:cubicBezTo>
                  <a:pt x="11801" y="15631"/>
                  <a:pt x="11310" y="15709"/>
                  <a:pt x="10800" y="15709"/>
                </a:cubicBezTo>
                <a:moveTo>
                  <a:pt x="5891" y="10800"/>
                </a:moveTo>
                <a:cubicBezTo>
                  <a:pt x="7641" y="10800"/>
                  <a:pt x="9313" y="10470"/>
                  <a:pt x="10852" y="9873"/>
                </a:cubicBezTo>
                <a:cubicBezTo>
                  <a:pt x="11016" y="10192"/>
                  <a:pt x="11171" y="10515"/>
                  <a:pt x="11309" y="10848"/>
                </a:cubicBezTo>
                <a:cubicBezTo>
                  <a:pt x="9614" y="11484"/>
                  <a:pt x="8190" y="12658"/>
                  <a:pt x="7225" y="14157"/>
                </a:cubicBezTo>
                <a:cubicBezTo>
                  <a:pt x="6400" y="13279"/>
                  <a:pt x="5891" y="12100"/>
                  <a:pt x="5891" y="10800"/>
                </a:cubicBezTo>
                <a:moveTo>
                  <a:pt x="8358" y="6546"/>
                </a:moveTo>
                <a:cubicBezTo>
                  <a:pt x="9117" y="7279"/>
                  <a:pt x="9793" y="8099"/>
                  <a:pt x="10353" y="9000"/>
                </a:cubicBezTo>
                <a:cubicBezTo>
                  <a:pt x="8991" y="9509"/>
                  <a:pt x="7526" y="9801"/>
                  <a:pt x="5990" y="9813"/>
                </a:cubicBezTo>
                <a:cubicBezTo>
                  <a:pt x="6276" y="8414"/>
                  <a:pt x="7158" y="7236"/>
                  <a:pt x="8358" y="6546"/>
                </a:cubicBezTo>
                <a:moveTo>
                  <a:pt x="10800" y="5891"/>
                </a:moveTo>
                <a:cubicBezTo>
                  <a:pt x="11968" y="5891"/>
                  <a:pt x="13040" y="6300"/>
                  <a:pt x="13882" y="6982"/>
                </a:cubicBezTo>
                <a:cubicBezTo>
                  <a:pt x="13087" y="7622"/>
                  <a:pt x="12217" y="8174"/>
                  <a:pt x="11282" y="8612"/>
                </a:cubicBezTo>
                <a:cubicBezTo>
                  <a:pt x="10732" y="7702"/>
                  <a:pt x="10073" y="6869"/>
                  <a:pt x="9333" y="6114"/>
                </a:cubicBezTo>
                <a:cubicBezTo>
                  <a:pt x="9797" y="5970"/>
                  <a:pt x="10289" y="5891"/>
                  <a:pt x="10800" y="5891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3"/>
                  <a:pt x="7547" y="16691"/>
                  <a:pt x="10800" y="16691"/>
                </a:cubicBezTo>
                <a:cubicBezTo>
                  <a:pt x="14053" y="16691"/>
                  <a:pt x="16691" y="14053"/>
                  <a:pt x="16691" y="10800"/>
                </a:cubicBezTo>
                <a:cubicBezTo>
                  <a:pt x="16691" y="7547"/>
                  <a:pt x="14053" y="4909"/>
                  <a:pt x="10800" y="4909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92" name="Shape 2872">
            <a:extLst>
              <a:ext uri="{FF2B5EF4-FFF2-40B4-BE49-F238E27FC236}">
                <a16:creationId xmlns:a16="http://schemas.microsoft.com/office/drawing/2014/main" id="{E5EE3323-94AD-4377-5D83-D4FEB383A89A}"/>
              </a:ext>
            </a:extLst>
          </p:cNvPr>
          <p:cNvSpPr/>
          <p:nvPr/>
        </p:nvSpPr>
        <p:spPr>
          <a:xfrm>
            <a:off x="10177500" y="77274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5929" y="7018"/>
                </a:moveTo>
                <a:cubicBezTo>
                  <a:pt x="15540" y="7246"/>
                  <a:pt x="15108" y="7411"/>
                  <a:pt x="14650" y="7499"/>
                </a:cubicBezTo>
                <a:cubicBezTo>
                  <a:pt x="14282" y="7114"/>
                  <a:pt x="13759" y="6874"/>
                  <a:pt x="13180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1"/>
                  <a:pt x="11183" y="9162"/>
                  <a:pt x="11217" y="9308"/>
                </a:cubicBezTo>
                <a:cubicBezTo>
                  <a:pt x="9543" y="9225"/>
                  <a:pt x="8059" y="8436"/>
                  <a:pt x="7066" y="7236"/>
                </a:cubicBezTo>
                <a:cubicBezTo>
                  <a:pt x="6892" y="7529"/>
                  <a:pt x="6793" y="7870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7" y="9635"/>
                </a:cubicBezTo>
                <a:cubicBezTo>
                  <a:pt x="6776" y="9644"/>
                  <a:pt x="6776" y="9652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6" y="11661"/>
                  <a:pt x="7483" y="11638"/>
                </a:cubicBezTo>
                <a:cubicBezTo>
                  <a:pt x="7739" y="12426"/>
                  <a:pt x="8482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39" y="13855"/>
                  <a:pt x="6382" y="13837"/>
                </a:cubicBezTo>
                <a:cubicBezTo>
                  <a:pt x="7273" y="14398"/>
                  <a:pt x="8332" y="14727"/>
                  <a:pt x="9470" y="14727"/>
                </a:cubicBezTo>
                <a:cubicBezTo>
                  <a:pt x="13174" y="14727"/>
                  <a:pt x="15200" y="11706"/>
                  <a:pt x="15200" y="9086"/>
                </a:cubicBezTo>
                <a:cubicBezTo>
                  <a:pt x="15200" y="9000"/>
                  <a:pt x="15199" y="8914"/>
                  <a:pt x="15195" y="8829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0"/>
                  <a:pt x="15451" y="8067"/>
                  <a:pt x="15043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93" name="Shape 2873">
            <a:extLst>
              <a:ext uri="{FF2B5EF4-FFF2-40B4-BE49-F238E27FC236}">
                <a16:creationId xmlns:a16="http://schemas.microsoft.com/office/drawing/2014/main" id="{4217BD28-0F8B-7358-BC7E-D5CE54EBB46C}"/>
              </a:ext>
            </a:extLst>
          </p:cNvPr>
          <p:cNvSpPr/>
          <p:nvPr/>
        </p:nvSpPr>
        <p:spPr>
          <a:xfrm>
            <a:off x="10977600" y="77274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5" y="7858"/>
                </a:lnTo>
                <a:lnTo>
                  <a:pt x="13245" y="6381"/>
                </a:lnTo>
                <a:lnTo>
                  <a:pt x="11938" y="6381"/>
                </a:lnTo>
                <a:cubicBezTo>
                  <a:pt x="10368" y="6381"/>
                  <a:pt x="9816" y="7120"/>
                  <a:pt x="9816" y="8363"/>
                </a:cubicBezTo>
                <a:lnTo>
                  <a:pt x="9816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6" y="10800"/>
                </a:lnTo>
                <a:lnTo>
                  <a:pt x="9816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94" name="Shape 2874">
            <a:extLst>
              <a:ext uri="{FF2B5EF4-FFF2-40B4-BE49-F238E27FC236}">
                <a16:creationId xmlns:a16="http://schemas.microsoft.com/office/drawing/2014/main" id="{D2C0A6CE-012D-B16A-8028-11B22C4BA6AB}"/>
              </a:ext>
            </a:extLst>
          </p:cNvPr>
          <p:cNvSpPr/>
          <p:nvPr/>
        </p:nvSpPr>
        <p:spPr>
          <a:xfrm>
            <a:off x="11777700" y="77274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24" y="12090"/>
                </a:moveTo>
                <a:cubicBezTo>
                  <a:pt x="14020" y="12090"/>
                  <a:pt x="14020" y="12429"/>
                  <a:pt x="14020" y="12429"/>
                </a:cubicBezTo>
                <a:lnTo>
                  <a:pt x="14020" y="12863"/>
                </a:lnTo>
                <a:lnTo>
                  <a:pt x="14629" y="12863"/>
                </a:lnTo>
                <a:lnTo>
                  <a:pt x="14629" y="12429"/>
                </a:lnTo>
                <a:cubicBezTo>
                  <a:pt x="14629" y="12429"/>
                  <a:pt x="14629" y="12090"/>
                  <a:pt x="14324" y="12090"/>
                </a:cubicBezTo>
                <a:moveTo>
                  <a:pt x="15287" y="12380"/>
                </a:moveTo>
                <a:lnTo>
                  <a:pt x="15287" y="13348"/>
                </a:lnTo>
                <a:lnTo>
                  <a:pt x="14020" y="13348"/>
                </a:lnTo>
                <a:lnTo>
                  <a:pt x="14020" y="14072"/>
                </a:lnTo>
                <a:cubicBezTo>
                  <a:pt x="14020" y="14072"/>
                  <a:pt x="14020" y="14411"/>
                  <a:pt x="14324" y="14411"/>
                </a:cubicBezTo>
                <a:cubicBezTo>
                  <a:pt x="14629" y="14411"/>
                  <a:pt x="14629" y="14072"/>
                  <a:pt x="14629" y="14072"/>
                </a:cubicBezTo>
                <a:lnTo>
                  <a:pt x="14629" y="13734"/>
                </a:lnTo>
                <a:lnTo>
                  <a:pt x="15287" y="13734"/>
                </a:lnTo>
                <a:lnTo>
                  <a:pt x="15287" y="14266"/>
                </a:lnTo>
                <a:cubicBezTo>
                  <a:pt x="15287" y="14266"/>
                  <a:pt x="15186" y="14943"/>
                  <a:pt x="14375" y="14943"/>
                </a:cubicBezTo>
                <a:cubicBezTo>
                  <a:pt x="13564" y="14943"/>
                  <a:pt x="13412" y="14266"/>
                  <a:pt x="13412" y="14266"/>
                </a:cubicBezTo>
                <a:lnTo>
                  <a:pt x="13412" y="12380"/>
                </a:lnTo>
                <a:cubicBezTo>
                  <a:pt x="13412" y="12380"/>
                  <a:pt x="13412" y="11558"/>
                  <a:pt x="14375" y="11558"/>
                </a:cubicBezTo>
                <a:cubicBezTo>
                  <a:pt x="15338" y="11558"/>
                  <a:pt x="15287" y="12380"/>
                  <a:pt x="15287" y="12380"/>
                </a:cubicBezTo>
                <a:moveTo>
                  <a:pt x="12905" y="14169"/>
                </a:moveTo>
                <a:cubicBezTo>
                  <a:pt x="12905" y="14169"/>
                  <a:pt x="12905" y="14943"/>
                  <a:pt x="12347" y="14943"/>
                </a:cubicBezTo>
                <a:cubicBezTo>
                  <a:pt x="12005" y="14943"/>
                  <a:pt x="11798" y="14762"/>
                  <a:pt x="11688" y="14621"/>
                </a:cubicBezTo>
                <a:lnTo>
                  <a:pt x="11688" y="14895"/>
                </a:lnTo>
                <a:lnTo>
                  <a:pt x="11028" y="14895"/>
                </a:lnTo>
                <a:lnTo>
                  <a:pt x="11028" y="10446"/>
                </a:lnTo>
                <a:lnTo>
                  <a:pt x="11688" y="10446"/>
                </a:lnTo>
                <a:lnTo>
                  <a:pt x="11688" y="11888"/>
                </a:lnTo>
                <a:cubicBezTo>
                  <a:pt x="11788" y="11782"/>
                  <a:pt x="12037" y="11558"/>
                  <a:pt x="12347" y="11558"/>
                </a:cubicBezTo>
                <a:cubicBezTo>
                  <a:pt x="12752" y="11558"/>
                  <a:pt x="12905" y="11896"/>
                  <a:pt x="12905" y="12332"/>
                </a:cubicBezTo>
                <a:cubicBezTo>
                  <a:pt x="12905" y="12332"/>
                  <a:pt x="12905" y="14169"/>
                  <a:pt x="12905" y="14169"/>
                </a:cubicBezTo>
                <a:close/>
                <a:moveTo>
                  <a:pt x="10521" y="14895"/>
                </a:moveTo>
                <a:lnTo>
                  <a:pt x="9913" y="14895"/>
                </a:lnTo>
                <a:lnTo>
                  <a:pt x="9913" y="14605"/>
                </a:lnTo>
                <a:cubicBezTo>
                  <a:pt x="9913" y="14605"/>
                  <a:pt x="9558" y="14943"/>
                  <a:pt x="9152" y="14943"/>
                </a:cubicBezTo>
                <a:cubicBezTo>
                  <a:pt x="8747" y="14943"/>
                  <a:pt x="8696" y="14556"/>
                  <a:pt x="8696" y="14556"/>
                </a:cubicBezTo>
                <a:lnTo>
                  <a:pt x="8696" y="11558"/>
                </a:lnTo>
                <a:lnTo>
                  <a:pt x="9304" y="11558"/>
                </a:lnTo>
                <a:lnTo>
                  <a:pt x="9304" y="14362"/>
                </a:lnTo>
                <a:cubicBezTo>
                  <a:pt x="9304" y="14362"/>
                  <a:pt x="9304" y="14508"/>
                  <a:pt x="9507" y="14508"/>
                </a:cubicBezTo>
                <a:cubicBezTo>
                  <a:pt x="9710" y="14508"/>
                  <a:pt x="9913" y="14266"/>
                  <a:pt x="9913" y="14266"/>
                </a:cubicBezTo>
                <a:lnTo>
                  <a:pt x="9913" y="11558"/>
                </a:lnTo>
                <a:lnTo>
                  <a:pt x="10521" y="11558"/>
                </a:lnTo>
                <a:cubicBezTo>
                  <a:pt x="10521" y="11558"/>
                  <a:pt x="10521" y="14895"/>
                  <a:pt x="10521" y="14895"/>
                </a:cubicBezTo>
                <a:close/>
                <a:moveTo>
                  <a:pt x="8595" y="11074"/>
                </a:moveTo>
                <a:lnTo>
                  <a:pt x="7834" y="11074"/>
                </a:lnTo>
                <a:lnTo>
                  <a:pt x="7834" y="14895"/>
                </a:lnTo>
                <a:lnTo>
                  <a:pt x="7124" y="14895"/>
                </a:lnTo>
                <a:lnTo>
                  <a:pt x="7124" y="11074"/>
                </a:lnTo>
                <a:lnTo>
                  <a:pt x="6364" y="11074"/>
                </a:lnTo>
                <a:lnTo>
                  <a:pt x="6364" y="10446"/>
                </a:lnTo>
                <a:lnTo>
                  <a:pt x="8595" y="10446"/>
                </a:lnTo>
                <a:cubicBezTo>
                  <a:pt x="8595" y="10446"/>
                  <a:pt x="8595" y="11074"/>
                  <a:pt x="8595" y="11074"/>
                </a:cubicBezTo>
                <a:close/>
                <a:moveTo>
                  <a:pt x="14527" y="9430"/>
                </a:moveTo>
                <a:cubicBezTo>
                  <a:pt x="14527" y="9430"/>
                  <a:pt x="12667" y="9334"/>
                  <a:pt x="10800" y="9334"/>
                </a:cubicBezTo>
                <a:cubicBezTo>
                  <a:pt x="8941" y="9334"/>
                  <a:pt x="7074" y="9430"/>
                  <a:pt x="7074" y="9430"/>
                </a:cubicBezTo>
                <a:cubicBezTo>
                  <a:pt x="6234" y="9430"/>
                  <a:pt x="5552" y="10080"/>
                  <a:pt x="5552" y="10881"/>
                </a:cubicBezTo>
                <a:cubicBezTo>
                  <a:pt x="5552" y="10881"/>
                  <a:pt x="5400" y="11822"/>
                  <a:pt x="5400" y="12767"/>
                </a:cubicBezTo>
                <a:cubicBezTo>
                  <a:pt x="5400" y="13708"/>
                  <a:pt x="5552" y="14652"/>
                  <a:pt x="5552" y="14652"/>
                </a:cubicBezTo>
                <a:cubicBezTo>
                  <a:pt x="5552" y="15454"/>
                  <a:pt x="6234" y="16104"/>
                  <a:pt x="7074" y="16104"/>
                </a:cubicBezTo>
                <a:cubicBezTo>
                  <a:pt x="7074" y="16104"/>
                  <a:pt x="8905" y="16200"/>
                  <a:pt x="10800" y="16200"/>
                </a:cubicBezTo>
                <a:cubicBezTo>
                  <a:pt x="12631" y="16200"/>
                  <a:pt x="14527" y="16104"/>
                  <a:pt x="14527" y="16104"/>
                </a:cubicBezTo>
                <a:cubicBezTo>
                  <a:pt x="15367" y="16104"/>
                  <a:pt x="16049" y="15454"/>
                  <a:pt x="16049" y="14652"/>
                </a:cubicBezTo>
                <a:cubicBezTo>
                  <a:pt x="16049" y="14652"/>
                  <a:pt x="16200" y="13700"/>
                  <a:pt x="16200" y="12767"/>
                </a:cubicBezTo>
                <a:cubicBezTo>
                  <a:pt x="16200" y="11814"/>
                  <a:pt x="16049" y="10881"/>
                  <a:pt x="16049" y="10881"/>
                </a:cubicBezTo>
                <a:cubicBezTo>
                  <a:pt x="16049" y="10080"/>
                  <a:pt x="15367" y="9430"/>
                  <a:pt x="14527" y="9430"/>
                </a:cubicBezTo>
                <a:moveTo>
                  <a:pt x="11992" y="12090"/>
                </a:moveTo>
                <a:cubicBezTo>
                  <a:pt x="11860" y="12090"/>
                  <a:pt x="11757" y="12167"/>
                  <a:pt x="11688" y="12243"/>
                </a:cubicBezTo>
                <a:lnTo>
                  <a:pt x="11688" y="14276"/>
                </a:lnTo>
                <a:cubicBezTo>
                  <a:pt x="11751" y="14345"/>
                  <a:pt x="11848" y="14411"/>
                  <a:pt x="11992" y="14411"/>
                </a:cubicBezTo>
                <a:cubicBezTo>
                  <a:pt x="12296" y="14411"/>
                  <a:pt x="12296" y="14072"/>
                  <a:pt x="12296" y="14072"/>
                </a:cubicBezTo>
                <a:lnTo>
                  <a:pt x="12296" y="12429"/>
                </a:lnTo>
                <a:cubicBezTo>
                  <a:pt x="12296" y="12429"/>
                  <a:pt x="12245" y="12090"/>
                  <a:pt x="11992" y="12090"/>
                </a:cubicBezTo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986" y="8751"/>
                </a:moveTo>
                <a:lnTo>
                  <a:pt x="8696" y="8751"/>
                </a:lnTo>
                <a:lnTo>
                  <a:pt x="8696" y="7188"/>
                </a:lnTo>
                <a:lnTo>
                  <a:pt x="9507" y="4970"/>
                </a:lnTo>
                <a:lnTo>
                  <a:pt x="8848" y="4970"/>
                </a:lnTo>
                <a:lnTo>
                  <a:pt x="8341" y="6433"/>
                </a:lnTo>
                <a:lnTo>
                  <a:pt x="7834" y="4970"/>
                </a:lnTo>
                <a:lnTo>
                  <a:pt x="7124" y="4970"/>
                </a:lnTo>
                <a:lnTo>
                  <a:pt x="7986" y="7188"/>
                </a:lnTo>
                <a:cubicBezTo>
                  <a:pt x="7986" y="7188"/>
                  <a:pt x="7986" y="8751"/>
                  <a:pt x="7986" y="8751"/>
                </a:cubicBezTo>
                <a:close/>
                <a:moveTo>
                  <a:pt x="10166" y="6634"/>
                </a:moveTo>
                <a:cubicBezTo>
                  <a:pt x="10166" y="6467"/>
                  <a:pt x="10303" y="6332"/>
                  <a:pt x="10471" y="6332"/>
                </a:cubicBezTo>
                <a:cubicBezTo>
                  <a:pt x="10639" y="6332"/>
                  <a:pt x="10775" y="6467"/>
                  <a:pt x="10775" y="6634"/>
                </a:cubicBezTo>
                <a:lnTo>
                  <a:pt x="10775" y="8045"/>
                </a:lnTo>
                <a:cubicBezTo>
                  <a:pt x="10775" y="8212"/>
                  <a:pt x="10639" y="8348"/>
                  <a:pt x="10471" y="8348"/>
                </a:cubicBezTo>
                <a:cubicBezTo>
                  <a:pt x="10303" y="8348"/>
                  <a:pt x="10166" y="8212"/>
                  <a:pt x="10166" y="8045"/>
                </a:cubicBezTo>
                <a:cubicBezTo>
                  <a:pt x="10166" y="8045"/>
                  <a:pt x="10166" y="6634"/>
                  <a:pt x="10166" y="6634"/>
                </a:cubicBezTo>
                <a:close/>
                <a:moveTo>
                  <a:pt x="10369" y="8801"/>
                </a:moveTo>
                <a:lnTo>
                  <a:pt x="10572" y="8801"/>
                </a:lnTo>
                <a:cubicBezTo>
                  <a:pt x="11020" y="8801"/>
                  <a:pt x="11383" y="8440"/>
                  <a:pt x="11383" y="7995"/>
                </a:cubicBezTo>
                <a:lnTo>
                  <a:pt x="11383" y="6684"/>
                </a:lnTo>
                <a:cubicBezTo>
                  <a:pt x="11383" y="6239"/>
                  <a:pt x="11020" y="5877"/>
                  <a:pt x="10572" y="5877"/>
                </a:cubicBezTo>
                <a:lnTo>
                  <a:pt x="10369" y="5877"/>
                </a:lnTo>
                <a:cubicBezTo>
                  <a:pt x="9921" y="5877"/>
                  <a:pt x="9558" y="6239"/>
                  <a:pt x="9558" y="6684"/>
                </a:cubicBezTo>
                <a:lnTo>
                  <a:pt x="9558" y="7995"/>
                </a:lnTo>
                <a:cubicBezTo>
                  <a:pt x="9558" y="8440"/>
                  <a:pt x="9921" y="8801"/>
                  <a:pt x="10369" y="8801"/>
                </a:cubicBezTo>
                <a:moveTo>
                  <a:pt x="12398" y="8801"/>
                </a:moveTo>
                <a:cubicBezTo>
                  <a:pt x="12803" y="8801"/>
                  <a:pt x="13158" y="8449"/>
                  <a:pt x="13158" y="8449"/>
                </a:cubicBezTo>
                <a:lnTo>
                  <a:pt x="13158" y="8751"/>
                </a:lnTo>
                <a:lnTo>
                  <a:pt x="13767" y="8751"/>
                </a:lnTo>
                <a:lnTo>
                  <a:pt x="13767" y="5877"/>
                </a:lnTo>
                <a:lnTo>
                  <a:pt x="13158" y="5877"/>
                </a:lnTo>
                <a:lnTo>
                  <a:pt x="13158" y="8096"/>
                </a:lnTo>
                <a:cubicBezTo>
                  <a:pt x="13158" y="8096"/>
                  <a:pt x="12955" y="8348"/>
                  <a:pt x="12752" y="8348"/>
                </a:cubicBezTo>
                <a:cubicBezTo>
                  <a:pt x="12550" y="8348"/>
                  <a:pt x="12550" y="8197"/>
                  <a:pt x="12550" y="8197"/>
                </a:cubicBezTo>
                <a:lnTo>
                  <a:pt x="12550" y="5877"/>
                </a:lnTo>
                <a:lnTo>
                  <a:pt x="11941" y="5877"/>
                </a:lnTo>
                <a:lnTo>
                  <a:pt x="11941" y="8398"/>
                </a:lnTo>
                <a:cubicBezTo>
                  <a:pt x="11941" y="8398"/>
                  <a:pt x="11992" y="8801"/>
                  <a:pt x="12398" y="8801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95" name="Shape 2875">
            <a:extLst>
              <a:ext uri="{FF2B5EF4-FFF2-40B4-BE49-F238E27FC236}">
                <a16:creationId xmlns:a16="http://schemas.microsoft.com/office/drawing/2014/main" id="{775E5DE4-F4D8-2D3B-EA61-F677DD35414C}"/>
              </a:ext>
            </a:extLst>
          </p:cNvPr>
          <p:cNvSpPr/>
          <p:nvPr/>
        </p:nvSpPr>
        <p:spPr>
          <a:xfrm>
            <a:off x="12577800" y="77274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0672" y="6382"/>
                </a:moveTo>
                <a:cubicBezTo>
                  <a:pt x="10463" y="6409"/>
                  <a:pt x="10255" y="6435"/>
                  <a:pt x="10045" y="6460"/>
                </a:cubicBezTo>
                <a:cubicBezTo>
                  <a:pt x="9652" y="6558"/>
                  <a:pt x="9223" y="6650"/>
                  <a:pt x="8905" y="6836"/>
                </a:cubicBezTo>
                <a:cubicBezTo>
                  <a:pt x="8055" y="7333"/>
                  <a:pt x="7467" y="7913"/>
                  <a:pt x="7073" y="8856"/>
                </a:cubicBezTo>
                <a:cubicBezTo>
                  <a:pt x="7009" y="9009"/>
                  <a:pt x="7007" y="9157"/>
                  <a:pt x="6960" y="9326"/>
                </a:cubicBezTo>
                <a:cubicBezTo>
                  <a:pt x="6658" y="10425"/>
                  <a:pt x="7194" y="11563"/>
                  <a:pt x="7844" y="11956"/>
                </a:cubicBezTo>
                <a:cubicBezTo>
                  <a:pt x="7969" y="12032"/>
                  <a:pt x="8254" y="12166"/>
                  <a:pt x="8358" y="11987"/>
                </a:cubicBezTo>
                <a:cubicBezTo>
                  <a:pt x="8416" y="11889"/>
                  <a:pt x="8403" y="11758"/>
                  <a:pt x="8438" y="11643"/>
                </a:cubicBezTo>
                <a:cubicBezTo>
                  <a:pt x="8462" y="11568"/>
                  <a:pt x="8536" y="11424"/>
                  <a:pt x="8519" y="11330"/>
                </a:cubicBezTo>
                <a:cubicBezTo>
                  <a:pt x="8490" y="11170"/>
                  <a:pt x="8318" y="11068"/>
                  <a:pt x="8246" y="10939"/>
                </a:cubicBezTo>
                <a:cubicBezTo>
                  <a:pt x="8099" y="10676"/>
                  <a:pt x="8092" y="10444"/>
                  <a:pt x="8020" y="10093"/>
                </a:cubicBezTo>
                <a:cubicBezTo>
                  <a:pt x="8026" y="10046"/>
                  <a:pt x="8031" y="9999"/>
                  <a:pt x="8037" y="9952"/>
                </a:cubicBezTo>
                <a:cubicBezTo>
                  <a:pt x="8058" y="9559"/>
                  <a:pt x="8124" y="9276"/>
                  <a:pt x="8246" y="8997"/>
                </a:cubicBezTo>
                <a:cubicBezTo>
                  <a:pt x="8601" y="8177"/>
                  <a:pt x="9172" y="7720"/>
                  <a:pt x="10094" y="7447"/>
                </a:cubicBezTo>
                <a:cubicBezTo>
                  <a:pt x="10300" y="7386"/>
                  <a:pt x="10882" y="7288"/>
                  <a:pt x="11187" y="7353"/>
                </a:cubicBezTo>
                <a:cubicBezTo>
                  <a:pt x="11369" y="7385"/>
                  <a:pt x="11551" y="7415"/>
                  <a:pt x="11733" y="7447"/>
                </a:cubicBezTo>
                <a:cubicBezTo>
                  <a:pt x="12393" y="7655"/>
                  <a:pt x="12874" y="8038"/>
                  <a:pt x="13131" y="8637"/>
                </a:cubicBezTo>
                <a:cubicBezTo>
                  <a:pt x="13292" y="9010"/>
                  <a:pt x="13339" y="9724"/>
                  <a:pt x="13227" y="10203"/>
                </a:cubicBezTo>
                <a:cubicBezTo>
                  <a:pt x="13174" y="10429"/>
                  <a:pt x="13183" y="10624"/>
                  <a:pt x="13115" y="10829"/>
                </a:cubicBezTo>
                <a:cubicBezTo>
                  <a:pt x="12865" y="11589"/>
                  <a:pt x="12498" y="12293"/>
                  <a:pt x="11668" y="12488"/>
                </a:cubicBezTo>
                <a:cubicBezTo>
                  <a:pt x="11121" y="12618"/>
                  <a:pt x="10711" y="12284"/>
                  <a:pt x="10576" y="11941"/>
                </a:cubicBezTo>
                <a:cubicBezTo>
                  <a:pt x="10538" y="11846"/>
                  <a:pt x="10474" y="11676"/>
                  <a:pt x="10512" y="11518"/>
                </a:cubicBezTo>
                <a:cubicBezTo>
                  <a:pt x="10656" y="10901"/>
                  <a:pt x="10865" y="10349"/>
                  <a:pt x="11026" y="9733"/>
                </a:cubicBezTo>
                <a:cubicBezTo>
                  <a:pt x="11179" y="9146"/>
                  <a:pt x="10888" y="8683"/>
                  <a:pt x="10431" y="8575"/>
                </a:cubicBezTo>
                <a:cubicBezTo>
                  <a:pt x="9863" y="8439"/>
                  <a:pt x="9424" y="8966"/>
                  <a:pt x="9274" y="9310"/>
                </a:cubicBezTo>
                <a:cubicBezTo>
                  <a:pt x="9155" y="9584"/>
                  <a:pt x="9083" y="10089"/>
                  <a:pt x="9177" y="10453"/>
                </a:cubicBezTo>
                <a:cubicBezTo>
                  <a:pt x="9208" y="10569"/>
                  <a:pt x="9347" y="10878"/>
                  <a:pt x="9322" y="10986"/>
                </a:cubicBezTo>
                <a:cubicBezTo>
                  <a:pt x="9213" y="11462"/>
                  <a:pt x="9088" y="11974"/>
                  <a:pt x="8953" y="12441"/>
                </a:cubicBezTo>
                <a:cubicBezTo>
                  <a:pt x="8812" y="12929"/>
                  <a:pt x="8736" y="13427"/>
                  <a:pt x="8599" y="13898"/>
                </a:cubicBezTo>
                <a:cubicBezTo>
                  <a:pt x="8536" y="14114"/>
                  <a:pt x="8539" y="14346"/>
                  <a:pt x="8487" y="14571"/>
                </a:cubicBezTo>
                <a:lnTo>
                  <a:pt x="8487" y="14900"/>
                </a:lnTo>
                <a:cubicBezTo>
                  <a:pt x="8440" y="15108"/>
                  <a:pt x="8475" y="15478"/>
                  <a:pt x="8519" y="15683"/>
                </a:cubicBezTo>
                <a:cubicBezTo>
                  <a:pt x="8548" y="15815"/>
                  <a:pt x="8502" y="15978"/>
                  <a:pt x="8567" y="16074"/>
                </a:cubicBezTo>
                <a:cubicBezTo>
                  <a:pt x="8568" y="16144"/>
                  <a:pt x="8577" y="16160"/>
                  <a:pt x="8599" y="16200"/>
                </a:cubicBezTo>
                <a:cubicBezTo>
                  <a:pt x="8800" y="16194"/>
                  <a:pt x="9078" y="15665"/>
                  <a:pt x="9177" y="15511"/>
                </a:cubicBezTo>
                <a:cubicBezTo>
                  <a:pt x="9369" y="15216"/>
                  <a:pt x="9546" y="14901"/>
                  <a:pt x="9692" y="14556"/>
                </a:cubicBezTo>
                <a:cubicBezTo>
                  <a:pt x="9823" y="14245"/>
                  <a:pt x="9844" y="13901"/>
                  <a:pt x="9949" y="13569"/>
                </a:cubicBezTo>
                <a:cubicBezTo>
                  <a:pt x="10025" y="13329"/>
                  <a:pt x="10133" y="13049"/>
                  <a:pt x="10158" y="12786"/>
                </a:cubicBezTo>
                <a:lnTo>
                  <a:pt x="10174" y="12786"/>
                </a:lnTo>
                <a:cubicBezTo>
                  <a:pt x="10216" y="12930"/>
                  <a:pt x="10367" y="13035"/>
                  <a:pt x="10480" y="13115"/>
                </a:cubicBezTo>
                <a:cubicBezTo>
                  <a:pt x="10833" y="13367"/>
                  <a:pt x="11442" y="13600"/>
                  <a:pt x="12102" y="13444"/>
                </a:cubicBezTo>
                <a:cubicBezTo>
                  <a:pt x="12850" y="13267"/>
                  <a:pt x="13446" y="12916"/>
                  <a:pt x="13838" y="12394"/>
                </a:cubicBezTo>
                <a:cubicBezTo>
                  <a:pt x="14127" y="12011"/>
                  <a:pt x="14345" y="11567"/>
                  <a:pt x="14513" y="11064"/>
                </a:cubicBezTo>
                <a:cubicBezTo>
                  <a:pt x="14596" y="10817"/>
                  <a:pt x="14613" y="10543"/>
                  <a:pt x="14674" y="10281"/>
                </a:cubicBezTo>
                <a:cubicBezTo>
                  <a:pt x="14827" y="9624"/>
                  <a:pt x="14623" y="8833"/>
                  <a:pt x="14433" y="8402"/>
                </a:cubicBezTo>
                <a:cubicBezTo>
                  <a:pt x="13856" y="7098"/>
                  <a:pt x="12630" y="6354"/>
                  <a:pt x="10672" y="63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396" name="Shape 2876">
            <a:extLst>
              <a:ext uri="{FF2B5EF4-FFF2-40B4-BE49-F238E27FC236}">
                <a16:creationId xmlns:a16="http://schemas.microsoft.com/office/drawing/2014/main" id="{0C762E48-D180-577B-8992-611A12F86B15}"/>
              </a:ext>
            </a:extLst>
          </p:cNvPr>
          <p:cNvSpPr/>
          <p:nvPr/>
        </p:nvSpPr>
        <p:spPr>
          <a:xfrm>
            <a:off x="13377901" y="77274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281" y="6871"/>
                </a:moveTo>
                <a:cubicBezTo>
                  <a:pt x="12915" y="6830"/>
                  <a:pt x="11990" y="7537"/>
                  <a:pt x="11505" y="8992"/>
                </a:cubicBezTo>
                <a:cubicBezTo>
                  <a:pt x="11754" y="8897"/>
                  <a:pt x="11998" y="8849"/>
                  <a:pt x="12232" y="8849"/>
                </a:cubicBezTo>
                <a:cubicBezTo>
                  <a:pt x="12732" y="8849"/>
                  <a:pt x="12952" y="9108"/>
                  <a:pt x="12893" y="9624"/>
                </a:cubicBezTo>
                <a:cubicBezTo>
                  <a:pt x="12863" y="9937"/>
                  <a:pt x="12643" y="10393"/>
                  <a:pt x="12232" y="10991"/>
                </a:cubicBezTo>
                <a:cubicBezTo>
                  <a:pt x="11821" y="11589"/>
                  <a:pt x="11512" y="11888"/>
                  <a:pt x="11307" y="11888"/>
                </a:cubicBezTo>
                <a:cubicBezTo>
                  <a:pt x="11043" y="11888"/>
                  <a:pt x="10800" y="11426"/>
                  <a:pt x="10580" y="10502"/>
                </a:cubicBezTo>
                <a:cubicBezTo>
                  <a:pt x="10506" y="10230"/>
                  <a:pt x="10374" y="9536"/>
                  <a:pt x="10183" y="8421"/>
                </a:cubicBezTo>
                <a:cubicBezTo>
                  <a:pt x="10007" y="7388"/>
                  <a:pt x="9537" y="6904"/>
                  <a:pt x="8773" y="6972"/>
                </a:cubicBezTo>
                <a:cubicBezTo>
                  <a:pt x="8450" y="7000"/>
                  <a:pt x="7966" y="7272"/>
                  <a:pt x="7320" y="7788"/>
                </a:cubicBezTo>
                <a:cubicBezTo>
                  <a:pt x="6849" y="8183"/>
                  <a:pt x="6372" y="8577"/>
                  <a:pt x="5887" y="8972"/>
                </a:cubicBezTo>
                <a:lnTo>
                  <a:pt x="6350" y="9522"/>
                </a:lnTo>
                <a:cubicBezTo>
                  <a:pt x="6790" y="9237"/>
                  <a:pt x="7047" y="9094"/>
                  <a:pt x="7121" y="9094"/>
                </a:cubicBezTo>
                <a:cubicBezTo>
                  <a:pt x="7459" y="9094"/>
                  <a:pt x="7774" y="9583"/>
                  <a:pt x="8068" y="10563"/>
                </a:cubicBezTo>
                <a:cubicBezTo>
                  <a:pt x="8333" y="11461"/>
                  <a:pt x="8597" y="12358"/>
                  <a:pt x="8861" y="13255"/>
                </a:cubicBezTo>
                <a:cubicBezTo>
                  <a:pt x="9258" y="14234"/>
                  <a:pt x="9743" y="14723"/>
                  <a:pt x="10316" y="14723"/>
                </a:cubicBezTo>
                <a:cubicBezTo>
                  <a:pt x="11241" y="14723"/>
                  <a:pt x="12371" y="13921"/>
                  <a:pt x="13709" y="12317"/>
                </a:cubicBezTo>
                <a:cubicBezTo>
                  <a:pt x="15001" y="10780"/>
                  <a:pt x="15669" y="9570"/>
                  <a:pt x="15713" y="8686"/>
                </a:cubicBezTo>
                <a:cubicBezTo>
                  <a:pt x="15772" y="7503"/>
                  <a:pt x="15295" y="6899"/>
                  <a:pt x="14281" y="6871"/>
                </a:cubicBezTo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1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1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00" name="Shape 2880">
            <a:extLst>
              <a:ext uri="{FF2B5EF4-FFF2-40B4-BE49-F238E27FC236}">
                <a16:creationId xmlns:a16="http://schemas.microsoft.com/office/drawing/2014/main" id="{69F003E2-69E0-A221-F975-9751037660EC}"/>
              </a:ext>
            </a:extLst>
          </p:cNvPr>
          <p:cNvSpPr/>
          <p:nvPr/>
        </p:nvSpPr>
        <p:spPr>
          <a:xfrm>
            <a:off x="17154525" y="7727432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291" y="6986"/>
                </a:moveTo>
                <a:cubicBezTo>
                  <a:pt x="14241" y="6976"/>
                  <a:pt x="14187" y="6971"/>
                  <a:pt x="14134" y="6971"/>
                </a:cubicBezTo>
                <a:cubicBezTo>
                  <a:pt x="13808" y="6971"/>
                  <a:pt x="13598" y="7166"/>
                  <a:pt x="13572" y="7494"/>
                </a:cubicBezTo>
                <a:cubicBezTo>
                  <a:pt x="13242" y="11704"/>
                  <a:pt x="13044" y="12909"/>
                  <a:pt x="13042" y="12921"/>
                </a:cubicBezTo>
                <a:lnTo>
                  <a:pt x="13046" y="13020"/>
                </a:lnTo>
                <a:lnTo>
                  <a:pt x="13142" y="13032"/>
                </a:lnTo>
                <a:lnTo>
                  <a:pt x="13172" y="13031"/>
                </a:lnTo>
                <a:cubicBezTo>
                  <a:pt x="13281" y="13031"/>
                  <a:pt x="13386" y="13050"/>
                  <a:pt x="13473" y="13084"/>
                </a:cubicBezTo>
                <a:lnTo>
                  <a:pt x="13579" y="13126"/>
                </a:lnTo>
                <a:lnTo>
                  <a:pt x="13598" y="13012"/>
                </a:lnTo>
                <a:cubicBezTo>
                  <a:pt x="13837" y="11522"/>
                  <a:pt x="14296" y="9525"/>
                  <a:pt x="14542" y="8453"/>
                </a:cubicBezTo>
                <a:cubicBezTo>
                  <a:pt x="14618" y="8121"/>
                  <a:pt x="14675" y="7877"/>
                  <a:pt x="14698" y="7763"/>
                </a:cubicBezTo>
                <a:cubicBezTo>
                  <a:pt x="14745" y="7530"/>
                  <a:pt x="14724" y="7343"/>
                  <a:pt x="14636" y="7206"/>
                </a:cubicBezTo>
                <a:cubicBezTo>
                  <a:pt x="14563" y="7092"/>
                  <a:pt x="14447" y="7018"/>
                  <a:pt x="14291" y="6986"/>
                </a:cubicBezTo>
                <a:moveTo>
                  <a:pt x="13280" y="13606"/>
                </a:moveTo>
                <a:cubicBezTo>
                  <a:pt x="12921" y="13524"/>
                  <a:pt x="12660" y="13682"/>
                  <a:pt x="12569" y="14030"/>
                </a:cubicBezTo>
                <a:cubicBezTo>
                  <a:pt x="12529" y="14187"/>
                  <a:pt x="12549" y="14335"/>
                  <a:pt x="12630" y="14459"/>
                </a:cubicBezTo>
                <a:cubicBezTo>
                  <a:pt x="12706" y="14574"/>
                  <a:pt x="12831" y="14660"/>
                  <a:pt x="12982" y="14701"/>
                </a:cubicBezTo>
                <a:cubicBezTo>
                  <a:pt x="13045" y="14719"/>
                  <a:pt x="13109" y="14728"/>
                  <a:pt x="13172" y="14728"/>
                </a:cubicBezTo>
                <a:cubicBezTo>
                  <a:pt x="13438" y="14728"/>
                  <a:pt x="13639" y="14578"/>
                  <a:pt x="13698" y="14338"/>
                </a:cubicBezTo>
                <a:cubicBezTo>
                  <a:pt x="13741" y="14155"/>
                  <a:pt x="13722" y="13989"/>
                  <a:pt x="13642" y="13858"/>
                </a:cubicBezTo>
                <a:cubicBezTo>
                  <a:pt x="13567" y="13733"/>
                  <a:pt x="13439" y="13643"/>
                  <a:pt x="13280" y="13606"/>
                </a:cubicBezTo>
                <a:moveTo>
                  <a:pt x="13014" y="7028"/>
                </a:moveTo>
                <a:lnTo>
                  <a:pt x="13098" y="6884"/>
                </a:lnTo>
                <a:lnTo>
                  <a:pt x="12931" y="6884"/>
                </a:lnTo>
                <a:lnTo>
                  <a:pt x="12906" y="6887"/>
                </a:lnTo>
                <a:cubicBezTo>
                  <a:pt x="12646" y="6961"/>
                  <a:pt x="12244" y="6961"/>
                  <a:pt x="11983" y="6887"/>
                </a:cubicBezTo>
                <a:lnTo>
                  <a:pt x="11901" y="6884"/>
                </a:lnTo>
                <a:lnTo>
                  <a:pt x="9988" y="10156"/>
                </a:lnTo>
                <a:lnTo>
                  <a:pt x="8067" y="6872"/>
                </a:lnTo>
                <a:lnTo>
                  <a:pt x="8000" y="6890"/>
                </a:lnTo>
                <a:cubicBezTo>
                  <a:pt x="7739" y="6962"/>
                  <a:pt x="7347" y="6961"/>
                  <a:pt x="7088" y="6887"/>
                </a:cubicBezTo>
                <a:lnTo>
                  <a:pt x="6878" y="6884"/>
                </a:lnTo>
                <a:lnTo>
                  <a:pt x="9482" y="11392"/>
                </a:lnTo>
                <a:lnTo>
                  <a:pt x="9404" y="14626"/>
                </a:lnTo>
                <a:lnTo>
                  <a:pt x="9407" y="14722"/>
                </a:lnTo>
                <a:lnTo>
                  <a:pt x="9502" y="14722"/>
                </a:lnTo>
                <a:lnTo>
                  <a:pt x="9526" y="14719"/>
                </a:lnTo>
                <a:cubicBezTo>
                  <a:pt x="9786" y="14645"/>
                  <a:pt x="10190" y="14645"/>
                  <a:pt x="10449" y="14719"/>
                </a:cubicBezTo>
                <a:lnTo>
                  <a:pt x="10573" y="14722"/>
                </a:lnTo>
                <a:lnTo>
                  <a:pt x="10512" y="11390"/>
                </a:lnTo>
                <a:cubicBezTo>
                  <a:pt x="10600" y="11229"/>
                  <a:pt x="11150" y="10205"/>
                  <a:pt x="11738" y="9180"/>
                </a:cubicBezTo>
                <a:cubicBezTo>
                  <a:pt x="12342" y="8126"/>
                  <a:pt x="13008" y="7040"/>
                  <a:pt x="13014" y="702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01" name="Shape 2881">
            <a:extLst>
              <a:ext uri="{FF2B5EF4-FFF2-40B4-BE49-F238E27FC236}">
                <a16:creationId xmlns:a16="http://schemas.microsoft.com/office/drawing/2014/main" id="{03814D41-75CA-547A-685A-0A09CE2CC564}"/>
              </a:ext>
            </a:extLst>
          </p:cNvPr>
          <p:cNvSpPr/>
          <p:nvPr/>
        </p:nvSpPr>
        <p:spPr>
          <a:xfrm>
            <a:off x="9377401" y="85274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062" y="5890"/>
                </a:moveTo>
                <a:lnTo>
                  <a:pt x="10786" y="7776"/>
                </a:lnTo>
                <a:lnTo>
                  <a:pt x="13925" y="9725"/>
                </a:lnTo>
                <a:lnTo>
                  <a:pt x="16200" y="7926"/>
                </a:lnTo>
                <a:cubicBezTo>
                  <a:pt x="16200" y="7926"/>
                  <a:pt x="13062" y="5890"/>
                  <a:pt x="13062" y="5890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1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5400" y="8027"/>
                </a:moveTo>
                <a:lnTo>
                  <a:pt x="7647" y="9763"/>
                </a:lnTo>
                <a:lnTo>
                  <a:pt x="10786" y="7776"/>
                </a:lnTo>
                <a:lnTo>
                  <a:pt x="8630" y="5891"/>
                </a:lnTo>
                <a:cubicBezTo>
                  <a:pt x="8630" y="5891"/>
                  <a:pt x="5400" y="8027"/>
                  <a:pt x="5400" y="8027"/>
                </a:cubicBezTo>
                <a:close/>
                <a:moveTo>
                  <a:pt x="13925" y="9726"/>
                </a:moveTo>
                <a:lnTo>
                  <a:pt x="13925" y="9725"/>
                </a:lnTo>
                <a:lnTo>
                  <a:pt x="13925" y="9725"/>
                </a:lnTo>
                <a:lnTo>
                  <a:pt x="13924" y="9725"/>
                </a:lnTo>
                <a:cubicBezTo>
                  <a:pt x="13924" y="9725"/>
                  <a:pt x="13925" y="9726"/>
                  <a:pt x="13925" y="9726"/>
                </a:cubicBezTo>
                <a:close/>
                <a:moveTo>
                  <a:pt x="12965" y="14699"/>
                </a:moveTo>
                <a:lnTo>
                  <a:pt x="12959" y="14707"/>
                </a:lnTo>
                <a:lnTo>
                  <a:pt x="10801" y="13101"/>
                </a:lnTo>
                <a:lnTo>
                  <a:pt x="8731" y="14685"/>
                </a:lnTo>
                <a:lnTo>
                  <a:pt x="8712" y="14715"/>
                </a:lnTo>
                <a:lnTo>
                  <a:pt x="7571" y="14025"/>
                </a:lnTo>
                <a:lnTo>
                  <a:pt x="7571" y="14627"/>
                </a:lnTo>
                <a:lnTo>
                  <a:pt x="10799" y="16692"/>
                </a:lnTo>
                <a:lnTo>
                  <a:pt x="14001" y="14627"/>
                </a:lnTo>
                <a:lnTo>
                  <a:pt x="14001" y="14067"/>
                </a:lnTo>
                <a:lnTo>
                  <a:pt x="12965" y="14699"/>
                </a:lnTo>
                <a:cubicBezTo>
                  <a:pt x="12965" y="14699"/>
                  <a:pt x="12965" y="14699"/>
                  <a:pt x="12965" y="14699"/>
                </a:cubicBezTo>
                <a:close/>
                <a:moveTo>
                  <a:pt x="7641" y="9766"/>
                </a:moveTo>
                <a:lnTo>
                  <a:pt x="5404" y="11577"/>
                </a:lnTo>
                <a:lnTo>
                  <a:pt x="7350" y="12746"/>
                </a:lnTo>
                <a:lnTo>
                  <a:pt x="7351" y="12745"/>
                </a:lnTo>
                <a:lnTo>
                  <a:pt x="7742" y="12982"/>
                </a:lnTo>
                <a:lnTo>
                  <a:pt x="8631" y="13516"/>
                </a:lnTo>
                <a:lnTo>
                  <a:pt x="10060" y="12431"/>
                </a:lnTo>
                <a:lnTo>
                  <a:pt x="10780" y="11879"/>
                </a:lnTo>
                <a:lnTo>
                  <a:pt x="10783" y="11882"/>
                </a:lnTo>
                <a:lnTo>
                  <a:pt x="10786" y="11880"/>
                </a:lnTo>
                <a:lnTo>
                  <a:pt x="10798" y="11888"/>
                </a:lnTo>
                <a:lnTo>
                  <a:pt x="10804" y="11879"/>
                </a:lnTo>
                <a:lnTo>
                  <a:pt x="12515" y="13153"/>
                </a:lnTo>
                <a:lnTo>
                  <a:pt x="13007" y="13515"/>
                </a:lnTo>
                <a:lnTo>
                  <a:pt x="16199" y="11575"/>
                </a:lnTo>
                <a:lnTo>
                  <a:pt x="13925" y="9726"/>
                </a:lnTo>
                <a:lnTo>
                  <a:pt x="10787" y="11715"/>
                </a:lnTo>
                <a:cubicBezTo>
                  <a:pt x="10787" y="11715"/>
                  <a:pt x="7641" y="9766"/>
                  <a:pt x="7641" y="976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02" name="Shape 2882">
            <a:extLst>
              <a:ext uri="{FF2B5EF4-FFF2-40B4-BE49-F238E27FC236}">
                <a16:creationId xmlns:a16="http://schemas.microsoft.com/office/drawing/2014/main" id="{C623388F-26F8-FBE1-3272-EB16147B47C5}"/>
              </a:ext>
            </a:extLst>
          </p:cNvPr>
          <p:cNvSpPr/>
          <p:nvPr/>
        </p:nvSpPr>
        <p:spPr>
          <a:xfrm>
            <a:off x="10177500" y="85274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3745"/>
                </a:moveTo>
                <a:cubicBezTo>
                  <a:pt x="14727" y="14288"/>
                  <a:pt x="14287" y="14727"/>
                  <a:pt x="13745" y="14727"/>
                </a:cubicBezTo>
                <a:lnTo>
                  <a:pt x="7855" y="14727"/>
                </a:lnTo>
                <a:cubicBezTo>
                  <a:pt x="7313" y="14727"/>
                  <a:pt x="6873" y="14288"/>
                  <a:pt x="6873" y="13745"/>
                </a:cubicBezTo>
                <a:lnTo>
                  <a:pt x="6873" y="10309"/>
                </a:lnTo>
                <a:lnTo>
                  <a:pt x="7904" y="10309"/>
                </a:lnTo>
                <a:cubicBezTo>
                  <a:pt x="7877" y="10470"/>
                  <a:pt x="7855" y="10632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10632"/>
                  <a:pt x="13723" y="10470"/>
                  <a:pt x="13696" y="10309"/>
                </a:cubicBezTo>
                <a:lnTo>
                  <a:pt x="14727" y="10309"/>
                </a:lnTo>
                <a:cubicBezTo>
                  <a:pt x="14727" y="10309"/>
                  <a:pt x="14727" y="13745"/>
                  <a:pt x="14727" y="13745"/>
                </a:cubicBezTo>
                <a:close/>
                <a:moveTo>
                  <a:pt x="10800" y="8836"/>
                </a:move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moveTo>
                  <a:pt x="12764" y="7364"/>
                </a:moveTo>
                <a:lnTo>
                  <a:pt x="14236" y="7364"/>
                </a:lnTo>
                <a:lnTo>
                  <a:pt x="14236" y="8836"/>
                </a:lnTo>
                <a:lnTo>
                  <a:pt x="12764" y="8836"/>
                </a:lnTo>
                <a:cubicBezTo>
                  <a:pt x="12764" y="8836"/>
                  <a:pt x="12764" y="7364"/>
                  <a:pt x="12764" y="7364"/>
                </a:cubicBezTo>
                <a:close/>
                <a:moveTo>
                  <a:pt x="13745" y="5891"/>
                </a:moveTo>
                <a:lnTo>
                  <a:pt x="7855" y="5891"/>
                </a:lnTo>
                <a:cubicBezTo>
                  <a:pt x="6770" y="5891"/>
                  <a:pt x="5891" y="6770"/>
                  <a:pt x="5891" y="7855"/>
                </a:cubicBezTo>
                <a:lnTo>
                  <a:pt x="5891" y="13745"/>
                </a:lnTo>
                <a:cubicBezTo>
                  <a:pt x="5891" y="14830"/>
                  <a:pt x="6770" y="15709"/>
                  <a:pt x="7855" y="15709"/>
                </a:cubicBezTo>
                <a:lnTo>
                  <a:pt x="13745" y="15709"/>
                </a:lnTo>
                <a:cubicBezTo>
                  <a:pt x="14830" y="15709"/>
                  <a:pt x="15709" y="14830"/>
                  <a:pt x="15709" y="13745"/>
                </a:cubicBezTo>
                <a:lnTo>
                  <a:pt x="15709" y="7855"/>
                </a:lnTo>
                <a:cubicBezTo>
                  <a:pt x="15709" y="6770"/>
                  <a:pt x="14830" y="5891"/>
                  <a:pt x="13745" y="5891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03" name="Shape 2883">
            <a:extLst>
              <a:ext uri="{FF2B5EF4-FFF2-40B4-BE49-F238E27FC236}">
                <a16:creationId xmlns:a16="http://schemas.microsoft.com/office/drawing/2014/main" id="{CAED80CA-2994-CCCF-F750-AD0222E10E5D}"/>
              </a:ext>
            </a:extLst>
          </p:cNvPr>
          <p:cNvSpPr/>
          <p:nvPr/>
        </p:nvSpPr>
        <p:spPr>
          <a:xfrm>
            <a:off x="10977600" y="85274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0800"/>
                </a:moveTo>
                <a:cubicBezTo>
                  <a:pt x="15709" y="12575"/>
                  <a:pt x="14764" y="14125"/>
                  <a:pt x="13353" y="14987"/>
                </a:cubicBezTo>
                <a:lnTo>
                  <a:pt x="14834" y="10706"/>
                </a:lnTo>
                <a:cubicBezTo>
                  <a:pt x="15118" y="9994"/>
                  <a:pt x="15213" y="9425"/>
                  <a:pt x="15213" y="8918"/>
                </a:cubicBezTo>
                <a:cubicBezTo>
                  <a:pt x="15213" y="8811"/>
                  <a:pt x="15201" y="8718"/>
                  <a:pt x="15194" y="8620"/>
                </a:cubicBezTo>
                <a:cubicBezTo>
                  <a:pt x="15521" y="9277"/>
                  <a:pt x="15709" y="10016"/>
                  <a:pt x="15709" y="10800"/>
                </a:cubicBezTo>
                <a:moveTo>
                  <a:pt x="11488" y="8460"/>
                </a:moveTo>
                <a:cubicBezTo>
                  <a:pt x="11788" y="8444"/>
                  <a:pt x="12059" y="8413"/>
                  <a:pt x="12059" y="8413"/>
                </a:cubicBezTo>
                <a:cubicBezTo>
                  <a:pt x="12328" y="8380"/>
                  <a:pt x="12296" y="7986"/>
                  <a:pt x="12027" y="8001"/>
                </a:cubicBezTo>
                <a:cubicBezTo>
                  <a:pt x="12027" y="8001"/>
                  <a:pt x="11219" y="8065"/>
                  <a:pt x="10697" y="8065"/>
                </a:cubicBezTo>
                <a:cubicBezTo>
                  <a:pt x="10206" y="8065"/>
                  <a:pt x="9382" y="8001"/>
                  <a:pt x="9382" y="8001"/>
                </a:cubicBezTo>
                <a:cubicBezTo>
                  <a:pt x="9113" y="7986"/>
                  <a:pt x="9082" y="8396"/>
                  <a:pt x="9350" y="8413"/>
                </a:cubicBezTo>
                <a:cubicBezTo>
                  <a:pt x="9350" y="8413"/>
                  <a:pt x="9605" y="8444"/>
                  <a:pt x="9874" y="8460"/>
                </a:cubicBezTo>
                <a:lnTo>
                  <a:pt x="10652" y="10591"/>
                </a:lnTo>
                <a:lnTo>
                  <a:pt x="9560" y="13866"/>
                </a:lnTo>
                <a:lnTo>
                  <a:pt x="7742" y="8460"/>
                </a:lnTo>
                <a:cubicBezTo>
                  <a:pt x="8042" y="8444"/>
                  <a:pt x="8313" y="8413"/>
                  <a:pt x="8313" y="8413"/>
                </a:cubicBezTo>
                <a:cubicBezTo>
                  <a:pt x="8582" y="8380"/>
                  <a:pt x="8550" y="7986"/>
                  <a:pt x="8281" y="8001"/>
                </a:cubicBezTo>
                <a:cubicBezTo>
                  <a:pt x="8281" y="8001"/>
                  <a:pt x="7473" y="8065"/>
                  <a:pt x="6951" y="8065"/>
                </a:cubicBezTo>
                <a:cubicBezTo>
                  <a:pt x="6885" y="8065"/>
                  <a:pt x="6804" y="8063"/>
                  <a:pt x="6727" y="8061"/>
                </a:cubicBezTo>
                <a:cubicBezTo>
                  <a:pt x="7608" y="6752"/>
                  <a:pt x="9103" y="5891"/>
                  <a:pt x="10800" y="5891"/>
                </a:cubicBezTo>
                <a:cubicBezTo>
                  <a:pt x="12045" y="5891"/>
                  <a:pt x="13178" y="6358"/>
                  <a:pt x="14044" y="7122"/>
                </a:cubicBezTo>
                <a:cubicBezTo>
                  <a:pt x="13590" y="7157"/>
                  <a:pt x="13299" y="7563"/>
                  <a:pt x="13299" y="8001"/>
                </a:cubicBezTo>
                <a:cubicBezTo>
                  <a:pt x="13299" y="8413"/>
                  <a:pt x="13505" y="8761"/>
                  <a:pt x="13758" y="9172"/>
                </a:cubicBezTo>
                <a:cubicBezTo>
                  <a:pt x="13948" y="9504"/>
                  <a:pt x="14169" y="9931"/>
                  <a:pt x="14169" y="10548"/>
                </a:cubicBezTo>
                <a:cubicBezTo>
                  <a:pt x="14169" y="10975"/>
                  <a:pt x="14005" y="11471"/>
                  <a:pt x="13789" y="12162"/>
                </a:cubicBezTo>
                <a:lnTo>
                  <a:pt x="13291" y="13825"/>
                </a:lnTo>
                <a:cubicBezTo>
                  <a:pt x="13291" y="13825"/>
                  <a:pt x="11488" y="8460"/>
                  <a:pt x="11488" y="8460"/>
                </a:cubicBezTo>
                <a:close/>
                <a:moveTo>
                  <a:pt x="10800" y="15709"/>
                </a:moveTo>
                <a:cubicBezTo>
                  <a:pt x="10319" y="15709"/>
                  <a:pt x="9857" y="15637"/>
                  <a:pt x="9418" y="15508"/>
                </a:cubicBezTo>
                <a:lnTo>
                  <a:pt x="10887" y="11236"/>
                </a:lnTo>
                <a:cubicBezTo>
                  <a:pt x="10887" y="11236"/>
                  <a:pt x="12211" y="14865"/>
                  <a:pt x="12425" y="15428"/>
                </a:cubicBezTo>
                <a:cubicBezTo>
                  <a:pt x="11916" y="15607"/>
                  <a:pt x="11371" y="15709"/>
                  <a:pt x="10800" y="15709"/>
                </a:cubicBezTo>
                <a:moveTo>
                  <a:pt x="5891" y="10800"/>
                </a:moveTo>
                <a:cubicBezTo>
                  <a:pt x="5891" y="10118"/>
                  <a:pt x="6030" y="9470"/>
                  <a:pt x="6281" y="8880"/>
                </a:cubicBezTo>
                <a:lnTo>
                  <a:pt x="8579" y="15174"/>
                </a:lnTo>
                <a:cubicBezTo>
                  <a:pt x="6985" y="14362"/>
                  <a:pt x="5891" y="12711"/>
                  <a:pt x="5891" y="10800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4"/>
                  <a:pt x="7547" y="16691"/>
                  <a:pt x="10800" y="16691"/>
                </a:cubicBezTo>
                <a:cubicBezTo>
                  <a:pt x="14053" y="16691"/>
                  <a:pt x="16691" y="14054"/>
                  <a:pt x="16691" y="10800"/>
                </a:cubicBezTo>
                <a:cubicBezTo>
                  <a:pt x="16691" y="7547"/>
                  <a:pt x="14053" y="4909"/>
                  <a:pt x="10800" y="4909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04" name="Shape 2884">
            <a:extLst>
              <a:ext uri="{FF2B5EF4-FFF2-40B4-BE49-F238E27FC236}">
                <a16:creationId xmlns:a16="http://schemas.microsoft.com/office/drawing/2014/main" id="{49FE4C23-A726-352E-2EE0-B26B3515FC3E}"/>
              </a:ext>
            </a:extLst>
          </p:cNvPr>
          <p:cNvSpPr/>
          <p:nvPr/>
        </p:nvSpPr>
        <p:spPr>
          <a:xfrm>
            <a:off x="11777700" y="8527447"/>
            <a:ext cx="419100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236" y="10309"/>
                </a:moveTo>
                <a:cubicBezTo>
                  <a:pt x="13551" y="10309"/>
                  <a:pt x="12889" y="10401"/>
                  <a:pt x="12252" y="10556"/>
                </a:cubicBezTo>
                <a:cubicBezTo>
                  <a:pt x="12104" y="10191"/>
                  <a:pt x="11941" y="9834"/>
                  <a:pt x="11763" y="9484"/>
                </a:cubicBezTo>
                <a:cubicBezTo>
                  <a:pt x="12783" y="9001"/>
                  <a:pt x="13728" y="8390"/>
                  <a:pt x="14592" y="7682"/>
                </a:cubicBezTo>
                <a:cubicBezTo>
                  <a:pt x="15222" y="8448"/>
                  <a:pt x="15619" y="9407"/>
                  <a:pt x="15692" y="10457"/>
                </a:cubicBezTo>
                <a:cubicBezTo>
                  <a:pt x="15218" y="10370"/>
                  <a:pt x="14736" y="10309"/>
                  <a:pt x="14236" y="10309"/>
                </a:cubicBezTo>
                <a:moveTo>
                  <a:pt x="13226" y="15065"/>
                </a:moveTo>
                <a:cubicBezTo>
                  <a:pt x="13168" y="13821"/>
                  <a:pt x="12957" y="12618"/>
                  <a:pt x="12590" y="11483"/>
                </a:cubicBezTo>
                <a:cubicBezTo>
                  <a:pt x="13120" y="11361"/>
                  <a:pt x="13669" y="11291"/>
                  <a:pt x="14236" y="11291"/>
                </a:cubicBezTo>
                <a:cubicBezTo>
                  <a:pt x="14726" y="11291"/>
                  <a:pt x="15199" y="11358"/>
                  <a:pt x="15661" y="11451"/>
                </a:cubicBezTo>
                <a:cubicBezTo>
                  <a:pt x="15455" y="13001"/>
                  <a:pt x="14528" y="14322"/>
                  <a:pt x="13226" y="15065"/>
                </a:cubicBezTo>
                <a:moveTo>
                  <a:pt x="10800" y="15709"/>
                </a:moveTo>
                <a:cubicBezTo>
                  <a:pt x="9746" y="15709"/>
                  <a:pt x="8772" y="15374"/>
                  <a:pt x="7971" y="14808"/>
                </a:cubicBezTo>
                <a:cubicBezTo>
                  <a:pt x="8822" y="13429"/>
                  <a:pt x="10108" y="12348"/>
                  <a:pt x="11646" y="11768"/>
                </a:cubicBezTo>
                <a:cubicBezTo>
                  <a:pt x="12027" y="12943"/>
                  <a:pt x="12241" y="14191"/>
                  <a:pt x="12264" y="15487"/>
                </a:cubicBezTo>
                <a:cubicBezTo>
                  <a:pt x="11801" y="15631"/>
                  <a:pt x="11310" y="15709"/>
                  <a:pt x="10800" y="15709"/>
                </a:cubicBezTo>
                <a:moveTo>
                  <a:pt x="5891" y="10800"/>
                </a:moveTo>
                <a:cubicBezTo>
                  <a:pt x="7640" y="10800"/>
                  <a:pt x="9312" y="10469"/>
                  <a:pt x="10852" y="9873"/>
                </a:cubicBezTo>
                <a:cubicBezTo>
                  <a:pt x="11015" y="10192"/>
                  <a:pt x="11171" y="10515"/>
                  <a:pt x="11309" y="10848"/>
                </a:cubicBezTo>
                <a:cubicBezTo>
                  <a:pt x="9614" y="11484"/>
                  <a:pt x="8190" y="12658"/>
                  <a:pt x="7225" y="14157"/>
                </a:cubicBezTo>
                <a:cubicBezTo>
                  <a:pt x="6400" y="13279"/>
                  <a:pt x="5891" y="12100"/>
                  <a:pt x="5891" y="10800"/>
                </a:cubicBezTo>
                <a:moveTo>
                  <a:pt x="8358" y="6546"/>
                </a:moveTo>
                <a:cubicBezTo>
                  <a:pt x="9117" y="7279"/>
                  <a:pt x="9793" y="8098"/>
                  <a:pt x="10353" y="9001"/>
                </a:cubicBezTo>
                <a:cubicBezTo>
                  <a:pt x="8991" y="9509"/>
                  <a:pt x="7526" y="9801"/>
                  <a:pt x="5990" y="9813"/>
                </a:cubicBezTo>
                <a:cubicBezTo>
                  <a:pt x="6276" y="8414"/>
                  <a:pt x="7158" y="7236"/>
                  <a:pt x="8358" y="6546"/>
                </a:cubicBezTo>
                <a:moveTo>
                  <a:pt x="10800" y="5891"/>
                </a:moveTo>
                <a:cubicBezTo>
                  <a:pt x="11968" y="5891"/>
                  <a:pt x="13040" y="6300"/>
                  <a:pt x="13882" y="6982"/>
                </a:cubicBezTo>
                <a:cubicBezTo>
                  <a:pt x="13087" y="7622"/>
                  <a:pt x="12217" y="8174"/>
                  <a:pt x="11282" y="8612"/>
                </a:cubicBezTo>
                <a:cubicBezTo>
                  <a:pt x="10732" y="7702"/>
                  <a:pt x="10073" y="6869"/>
                  <a:pt x="9333" y="6114"/>
                </a:cubicBezTo>
                <a:cubicBezTo>
                  <a:pt x="9797" y="5970"/>
                  <a:pt x="10289" y="5891"/>
                  <a:pt x="10800" y="5891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4"/>
                  <a:pt x="7547" y="16691"/>
                  <a:pt x="10800" y="16691"/>
                </a:cubicBezTo>
                <a:cubicBezTo>
                  <a:pt x="14053" y="16691"/>
                  <a:pt x="16691" y="14054"/>
                  <a:pt x="16691" y="10800"/>
                </a:cubicBezTo>
                <a:cubicBezTo>
                  <a:pt x="16691" y="7547"/>
                  <a:pt x="14053" y="4909"/>
                  <a:pt x="10800" y="4909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05" name="Shape 2885">
            <a:extLst>
              <a:ext uri="{FF2B5EF4-FFF2-40B4-BE49-F238E27FC236}">
                <a16:creationId xmlns:a16="http://schemas.microsoft.com/office/drawing/2014/main" id="{132F45DE-EE64-2796-00F2-D6A5BD1EC5CC}"/>
              </a:ext>
            </a:extLst>
          </p:cNvPr>
          <p:cNvSpPr/>
          <p:nvPr/>
        </p:nvSpPr>
        <p:spPr>
          <a:xfrm>
            <a:off x="12615900" y="8527447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00" y="13698"/>
                </a:moveTo>
                <a:cubicBezTo>
                  <a:pt x="15500" y="14629"/>
                  <a:pt x="14906" y="15067"/>
                  <a:pt x="13996" y="15061"/>
                </a:cubicBezTo>
                <a:cubicBezTo>
                  <a:pt x="13870" y="15061"/>
                  <a:pt x="13731" y="15061"/>
                  <a:pt x="13646" y="15044"/>
                </a:cubicBezTo>
                <a:lnTo>
                  <a:pt x="13646" y="12497"/>
                </a:lnTo>
                <a:cubicBezTo>
                  <a:pt x="13731" y="12480"/>
                  <a:pt x="13877" y="12463"/>
                  <a:pt x="14101" y="12463"/>
                </a:cubicBezTo>
                <a:cubicBezTo>
                  <a:pt x="14966" y="12463"/>
                  <a:pt x="15507" y="12890"/>
                  <a:pt x="15500" y="13698"/>
                </a:cubicBezTo>
                <a:moveTo>
                  <a:pt x="12636" y="11868"/>
                </a:moveTo>
                <a:lnTo>
                  <a:pt x="12636" y="15691"/>
                </a:lnTo>
                <a:cubicBezTo>
                  <a:pt x="12886" y="15720"/>
                  <a:pt x="13256" y="15748"/>
                  <a:pt x="13778" y="15748"/>
                </a:cubicBezTo>
                <a:cubicBezTo>
                  <a:pt x="14649" y="15748"/>
                  <a:pt x="15362" y="15587"/>
                  <a:pt x="15830" y="15246"/>
                </a:cubicBezTo>
                <a:cubicBezTo>
                  <a:pt x="16260" y="14929"/>
                  <a:pt x="16570" y="14415"/>
                  <a:pt x="16570" y="13670"/>
                </a:cubicBezTo>
                <a:cubicBezTo>
                  <a:pt x="16570" y="12982"/>
                  <a:pt x="16279" y="12503"/>
                  <a:pt x="15817" y="12203"/>
                </a:cubicBezTo>
                <a:cubicBezTo>
                  <a:pt x="15388" y="11919"/>
                  <a:pt x="14840" y="11787"/>
                  <a:pt x="13996" y="11787"/>
                </a:cubicBezTo>
                <a:cubicBezTo>
                  <a:pt x="13487" y="11787"/>
                  <a:pt x="13005" y="11815"/>
                  <a:pt x="12636" y="11868"/>
                </a:cubicBezTo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5"/>
                </a:moveTo>
                <a:cubicBezTo>
                  <a:pt x="20400" y="20178"/>
                  <a:pt x="19863" y="20617"/>
                  <a:pt x="19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5"/>
                </a:cubicBezTo>
                <a:lnTo>
                  <a:pt x="1200" y="1964"/>
                </a:lnTo>
                <a:cubicBezTo>
                  <a:pt x="1200" y="1421"/>
                  <a:pt x="1738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5"/>
                  <a:pt x="20400" y="19635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8"/>
                  <a:pt x="0" y="1964"/>
                </a:cubicBezTo>
                <a:lnTo>
                  <a:pt x="0" y="19635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5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6769" y="13658"/>
                </a:moveTo>
                <a:cubicBezTo>
                  <a:pt x="6624" y="13658"/>
                  <a:pt x="6519" y="13652"/>
                  <a:pt x="6433" y="13635"/>
                </a:cubicBezTo>
                <a:lnTo>
                  <a:pt x="6433" y="12486"/>
                </a:lnTo>
                <a:cubicBezTo>
                  <a:pt x="6505" y="12468"/>
                  <a:pt x="6644" y="12451"/>
                  <a:pt x="6848" y="12451"/>
                </a:cubicBezTo>
                <a:cubicBezTo>
                  <a:pt x="7350" y="12451"/>
                  <a:pt x="7634" y="12665"/>
                  <a:pt x="7634" y="13023"/>
                </a:cubicBezTo>
                <a:cubicBezTo>
                  <a:pt x="7634" y="13421"/>
                  <a:pt x="7304" y="13658"/>
                  <a:pt x="6769" y="13658"/>
                </a:cubicBezTo>
                <a:moveTo>
                  <a:pt x="6796" y="11787"/>
                </a:moveTo>
                <a:cubicBezTo>
                  <a:pt x="6182" y="11787"/>
                  <a:pt x="5746" y="11821"/>
                  <a:pt x="5436" y="11868"/>
                </a:cubicBezTo>
                <a:lnTo>
                  <a:pt x="5436" y="15708"/>
                </a:lnTo>
                <a:lnTo>
                  <a:pt x="6433" y="15708"/>
                </a:lnTo>
                <a:lnTo>
                  <a:pt x="6433" y="14316"/>
                </a:lnTo>
                <a:cubicBezTo>
                  <a:pt x="6524" y="14328"/>
                  <a:pt x="6644" y="14334"/>
                  <a:pt x="6776" y="14334"/>
                </a:cubicBezTo>
                <a:cubicBezTo>
                  <a:pt x="7370" y="14334"/>
                  <a:pt x="7878" y="14207"/>
                  <a:pt x="8221" y="13924"/>
                </a:cubicBezTo>
                <a:cubicBezTo>
                  <a:pt x="8485" y="13704"/>
                  <a:pt x="8630" y="13381"/>
                  <a:pt x="8630" y="13000"/>
                </a:cubicBezTo>
                <a:cubicBezTo>
                  <a:pt x="8630" y="12618"/>
                  <a:pt x="8439" y="12296"/>
                  <a:pt x="8155" y="12099"/>
                </a:cubicBezTo>
                <a:cubicBezTo>
                  <a:pt x="7858" y="11891"/>
                  <a:pt x="7416" y="11787"/>
                  <a:pt x="6796" y="11787"/>
                </a:cubicBezTo>
                <a:moveTo>
                  <a:pt x="10765" y="13398"/>
                </a:moveTo>
                <a:cubicBezTo>
                  <a:pt x="10191" y="13208"/>
                  <a:pt x="9940" y="13098"/>
                  <a:pt x="9940" y="12850"/>
                </a:cubicBezTo>
                <a:cubicBezTo>
                  <a:pt x="9940" y="12648"/>
                  <a:pt x="10151" y="12474"/>
                  <a:pt x="10587" y="12474"/>
                </a:cubicBezTo>
                <a:cubicBezTo>
                  <a:pt x="11023" y="12474"/>
                  <a:pt x="11339" y="12583"/>
                  <a:pt x="11517" y="12659"/>
                </a:cubicBezTo>
                <a:lnTo>
                  <a:pt x="11742" y="11949"/>
                </a:lnTo>
                <a:cubicBezTo>
                  <a:pt x="11478" y="11845"/>
                  <a:pt x="11108" y="11752"/>
                  <a:pt x="10607" y="11752"/>
                </a:cubicBezTo>
                <a:cubicBezTo>
                  <a:pt x="9558" y="11752"/>
                  <a:pt x="8924" y="12260"/>
                  <a:pt x="8924" y="12924"/>
                </a:cubicBezTo>
                <a:cubicBezTo>
                  <a:pt x="8924" y="13490"/>
                  <a:pt x="9405" y="13849"/>
                  <a:pt x="10145" y="14074"/>
                </a:cubicBezTo>
                <a:cubicBezTo>
                  <a:pt x="10679" y="14241"/>
                  <a:pt x="10891" y="14380"/>
                  <a:pt x="10891" y="14623"/>
                </a:cubicBezTo>
                <a:cubicBezTo>
                  <a:pt x="10891" y="14877"/>
                  <a:pt x="10646" y="15044"/>
                  <a:pt x="10184" y="15044"/>
                </a:cubicBezTo>
                <a:cubicBezTo>
                  <a:pt x="9755" y="15044"/>
                  <a:pt x="9339" y="14923"/>
                  <a:pt x="9069" y="14802"/>
                </a:cubicBezTo>
                <a:lnTo>
                  <a:pt x="8864" y="15529"/>
                </a:lnTo>
                <a:cubicBezTo>
                  <a:pt x="9115" y="15651"/>
                  <a:pt x="9616" y="15766"/>
                  <a:pt x="10124" y="15766"/>
                </a:cubicBezTo>
                <a:cubicBezTo>
                  <a:pt x="11346" y="15766"/>
                  <a:pt x="11920" y="15211"/>
                  <a:pt x="11920" y="14559"/>
                </a:cubicBezTo>
                <a:cubicBezTo>
                  <a:pt x="11920" y="14010"/>
                  <a:pt x="11551" y="13652"/>
                  <a:pt x="10765" y="13398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sp>
        <p:nvSpPr>
          <p:cNvPr id="406" name="Shape 2886">
            <a:extLst>
              <a:ext uri="{FF2B5EF4-FFF2-40B4-BE49-F238E27FC236}">
                <a16:creationId xmlns:a16="http://schemas.microsoft.com/office/drawing/2014/main" id="{7DAB7449-4F1C-3EFB-A8DF-A06A56EA18CA}"/>
              </a:ext>
            </a:extLst>
          </p:cNvPr>
          <p:cNvSpPr/>
          <p:nvPr/>
        </p:nvSpPr>
        <p:spPr>
          <a:xfrm>
            <a:off x="13415999" y="8527447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36" y="15709"/>
                </a:moveTo>
                <a:lnTo>
                  <a:pt x="13646" y="15709"/>
                </a:lnTo>
                <a:lnTo>
                  <a:pt x="13646" y="11816"/>
                </a:lnTo>
                <a:lnTo>
                  <a:pt x="12636" y="11816"/>
                </a:lnTo>
                <a:cubicBezTo>
                  <a:pt x="12636" y="11816"/>
                  <a:pt x="12636" y="15709"/>
                  <a:pt x="12636" y="15709"/>
                </a:cubicBezTo>
                <a:close/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8" y="20618"/>
                  <a:pt x="1200" y="20179"/>
                  <a:pt x="1200" y="19636"/>
                </a:cubicBezTo>
                <a:lnTo>
                  <a:pt x="1200" y="1964"/>
                </a:lnTo>
                <a:cubicBezTo>
                  <a:pt x="1200" y="1421"/>
                  <a:pt x="1738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9618" y="14051"/>
                </a:moveTo>
                <a:lnTo>
                  <a:pt x="9881" y="13225"/>
                </a:lnTo>
                <a:cubicBezTo>
                  <a:pt x="9954" y="13000"/>
                  <a:pt x="10020" y="12706"/>
                  <a:pt x="10086" y="12475"/>
                </a:cubicBezTo>
                <a:lnTo>
                  <a:pt x="10099" y="12475"/>
                </a:lnTo>
                <a:cubicBezTo>
                  <a:pt x="10165" y="12706"/>
                  <a:pt x="10245" y="12994"/>
                  <a:pt x="10324" y="13225"/>
                </a:cubicBezTo>
                <a:lnTo>
                  <a:pt x="10601" y="14051"/>
                </a:lnTo>
                <a:cubicBezTo>
                  <a:pt x="10601" y="14051"/>
                  <a:pt x="9618" y="14051"/>
                  <a:pt x="9618" y="14051"/>
                </a:cubicBezTo>
                <a:close/>
                <a:moveTo>
                  <a:pt x="9472" y="11816"/>
                </a:moveTo>
                <a:lnTo>
                  <a:pt x="8113" y="15709"/>
                </a:lnTo>
                <a:lnTo>
                  <a:pt x="9155" y="15709"/>
                </a:lnTo>
                <a:lnTo>
                  <a:pt x="9472" y="14710"/>
                </a:lnTo>
                <a:lnTo>
                  <a:pt x="10746" y="14710"/>
                </a:lnTo>
                <a:lnTo>
                  <a:pt x="11089" y="15709"/>
                </a:lnTo>
                <a:lnTo>
                  <a:pt x="12172" y="15709"/>
                </a:lnTo>
                <a:lnTo>
                  <a:pt x="10792" y="11816"/>
                </a:lnTo>
                <a:cubicBezTo>
                  <a:pt x="10792" y="11816"/>
                  <a:pt x="9472" y="11816"/>
                  <a:pt x="9472" y="1181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48EA04-5EE2-2916-E605-8D3CFBAB3EED}"/>
              </a:ext>
            </a:extLst>
          </p:cNvPr>
          <p:cNvGrpSpPr/>
          <p:nvPr/>
        </p:nvGrpSpPr>
        <p:grpSpPr>
          <a:xfrm>
            <a:off x="14178001" y="1929802"/>
            <a:ext cx="419100" cy="7016701"/>
            <a:chOff x="14178001" y="1929802"/>
            <a:chExt cx="419100" cy="7016701"/>
          </a:xfrm>
        </p:grpSpPr>
        <p:sp>
          <p:nvSpPr>
            <p:cNvPr id="173" name="Shape 2591">
              <a:extLst>
                <a:ext uri="{FF2B5EF4-FFF2-40B4-BE49-F238E27FC236}">
                  <a16:creationId xmlns:a16="http://schemas.microsoft.com/office/drawing/2014/main" id="{CE787FA7-C0F8-7504-7A34-D23FAA531059}"/>
                </a:ext>
              </a:extLst>
            </p:cNvPr>
            <p:cNvSpPr/>
            <p:nvPr/>
          </p:nvSpPr>
          <p:spPr>
            <a:xfrm>
              <a:off x="14178001" y="1929802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183" name="Shape 2601">
              <a:extLst>
                <a:ext uri="{FF2B5EF4-FFF2-40B4-BE49-F238E27FC236}">
                  <a16:creationId xmlns:a16="http://schemas.microsoft.com/office/drawing/2014/main" id="{8D58890C-29D7-88CC-61A6-51509326587C}"/>
                </a:ext>
              </a:extLst>
            </p:cNvPr>
            <p:cNvSpPr/>
            <p:nvPr/>
          </p:nvSpPr>
          <p:spPr>
            <a:xfrm>
              <a:off x="14178001" y="2729817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8" y="20618"/>
                    <a:pt x="982" y="16223"/>
                    <a:pt x="982" y="10800"/>
                  </a:cubicBezTo>
                  <a:cubicBezTo>
                    <a:pt x="982" y="5378"/>
                    <a:pt x="5378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6"/>
                    <a:pt x="16765" y="0"/>
                    <a:pt x="10800" y="0"/>
                  </a:cubicBezTo>
                  <a:moveTo>
                    <a:pt x="16200" y="10309"/>
                  </a:moveTo>
                  <a:lnTo>
                    <a:pt x="5400" y="10309"/>
                  </a:lnTo>
                  <a:cubicBezTo>
                    <a:pt x="5129" y="10309"/>
                    <a:pt x="4909" y="10529"/>
                    <a:pt x="4909" y="10800"/>
                  </a:cubicBezTo>
                  <a:cubicBezTo>
                    <a:pt x="4909" y="11072"/>
                    <a:pt x="5129" y="11292"/>
                    <a:pt x="5400" y="11292"/>
                  </a:cubicBezTo>
                  <a:lnTo>
                    <a:pt x="16200" y="11292"/>
                  </a:lnTo>
                  <a:cubicBezTo>
                    <a:pt x="16471" y="11292"/>
                    <a:pt x="16691" y="11072"/>
                    <a:pt x="16691" y="10800"/>
                  </a:cubicBezTo>
                  <a:cubicBezTo>
                    <a:pt x="16691" y="10529"/>
                    <a:pt x="16471" y="10309"/>
                    <a:pt x="16200" y="10309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21" name="Shape 2611">
              <a:extLst>
                <a:ext uri="{FF2B5EF4-FFF2-40B4-BE49-F238E27FC236}">
                  <a16:creationId xmlns:a16="http://schemas.microsoft.com/office/drawing/2014/main" id="{0C7E69CF-0996-0567-ECD3-10F2B6FEE6CD}"/>
                </a:ext>
              </a:extLst>
            </p:cNvPr>
            <p:cNvSpPr/>
            <p:nvPr/>
          </p:nvSpPr>
          <p:spPr>
            <a:xfrm>
              <a:off x="14178001" y="3548880"/>
              <a:ext cx="419100" cy="380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6" y="2161"/>
                  </a:moveTo>
                  <a:lnTo>
                    <a:pt x="13745" y="2161"/>
                  </a:lnTo>
                  <a:cubicBezTo>
                    <a:pt x="11782" y="2160"/>
                    <a:pt x="11782" y="0"/>
                    <a:pt x="9818" y="0"/>
                  </a:cubicBezTo>
                  <a:lnTo>
                    <a:pt x="5891" y="0"/>
                  </a:lnTo>
                  <a:cubicBezTo>
                    <a:pt x="4806" y="0"/>
                    <a:pt x="3927" y="967"/>
                    <a:pt x="3927" y="2161"/>
                  </a:cubicBezTo>
                  <a:lnTo>
                    <a:pt x="3927" y="2700"/>
                  </a:lnTo>
                  <a:cubicBezTo>
                    <a:pt x="3927" y="2999"/>
                    <a:pt x="4147" y="3240"/>
                    <a:pt x="4418" y="3240"/>
                  </a:cubicBezTo>
                  <a:cubicBezTo>
                    <a:pt x="4690" y="3240"/>
                    <a:pt x="4909" y="2999"/>
                    <a:pt x="4909" y="2700"/>
                  </a:cubicBezTo>
                  <a:lnTo>
                    <a:pt x="4909" y="2161"/>
                  </a:lnTo>
                  <a:cubicBezTo>
                    <a:pt x="4909" y="1564"/>
                    <a:pt x="5348" y="1080"/>
                    <a:pt x="5891" y="1080"/>
                  </a:cubicBezTo>
                  <a:lnTo>
                    <a:pt x="9818" y="1080"/>
                  </a:lnTo>
                  <a:cubicBezTo>
                    <a:pt x="11291" y="1080"/>
                    <a:pt x="11291" y="3239"/>
                    <a:pt x="13744" y="3240"/>
                  </a:cubicBezTo>
                  <a:lnTo>
                    <a:pt x="19636" y="3240"/>
                  </a:lnTo>
                  <a:cubicBezTo>
                    <a:pt x="20178" y="3240"/>
                    <a:pt x="20618" y="3724"/>
                    <a:pt x="20618" y="4321"/>
                  </a:cubicBezTo>
                  <a:lnTo>
                    <a:pt x="20618" y="15120"/>
                  </a:lnTo>
                  <a:cubicBezTo>
                    <a:pt x="20618" y="15717"/>
                    <a:pt x="20178" y="16200"/>
                    <a:pt x="19636" y="16200"/>
                  </a:cubicBezTo>
                  <a:lnTo>
                    <a:pt x="19145" y="16200"/>
                  </a:lnTo>
                  <a:cubicBezTo>
                    <a:pt x="18874" y="16200"/>
                    <a:pt x="18655" y="16442"/>
                    <a:pt x="18655" y="16740"/>
                  </a:cubicBezTo>
                  <a:cubicBezTo>
                    <a:pt x="18655" y="17039"/>
                    <a:pt x="18874" y="17280"/>
                    <a:pt x="19145" y="17280"/>
                  </a:cubicBezTo>
                  <a:lnTo>
                    <a:pt x="19636" y="17280"/>
                  </a:lnTo>
                  <a:cubicBezTo>
                    <a:pt x="20721" y="17280"/>
                    <a:pt x="21600" y="16314"/>
                    <a:pt x="21600" y="15120"/>
                  </a:cubicBezTo>
                  <a:lnTo>
                    <a:pt x="21600" y="4321"/>
                  </a:lnTo>
                  <a:cubicBezTo>
                    <a:pt x="21600" y="3127"/>
                    <a:pt x="20721" y="2161"/>
                    <a:pt x="19636" y="2161"/>
                  </a:cubicBezTo>
                  <a:moveTo>
                    <a:pt x="16691" y="9720"/>
                  </a:moveTo>
                  <a:lnTo>
                    <a:pt x="982" y="9720"/>
                  </a:lnTo>
                  <a:lnTo>
                    <a:pt x="982" y="6481"/>
                  </a:lnTo>
                  <a:cubicBezTo>
                    <a:pt x="982" y="5884"/>
                    <a:pt x="1421" y="5400"/>
                    <a:pt x="1964" y="5400"/>
                  </a:cubicBezTo>
                  <a:lnTo>
                    <a:pt x="5891" y="5400"/>
                  </a:lnTo>
                  <a:cubicBezTo>
                    <a:pt x="7364" y="5400"/>
                    <a:pt x="7364" y="7560"/>
                    <a:pt x="9818" y="7560"/>
                  </a:cubicBezTo>
                  <a:lnTo>
                    <a:pt x="15709" y="7560"/>
                  </a:lnTo>
                  <a:cubicBezTo>
                    <a:pt x="16251" y="7560"/>
                    <a:pt x="16691" y="8044"/>
                    <a:pt x="16691" y="8641"/>
                  </a:cubicBezTo>
                  <a:cubicBezTo>
                    <a:pt x="16691" y="8641"/>
                    <a:pt x="16691" y="9720"/>
                    <a:pt x="16691" y="9720"/>
                  </a:cubicBezTo>
                  <a:close/>
                  <a:moveTo>
                    <a:pt x="16691" y="19440"/>
                  </a:moveTo>
                  <a:cubicBezTo>
                    <a:pt x="16691" y="20037"/>
                    <a:pt x="16251" y="20520"/>
                    <a:pt x="15709" y="20520"/>
                  </a:cubicBezTo>
                  <a:lnTo>
                    <a:pt x="1964" y="20520"/>
                  </a:lnTo>
                  <a:cubicBezTo>
                    <a:pt x="1421" y="20520"/>
                    <a:pt x="982" y="20037"/>
                    <a:pt x="982" y="19440"/>
                  </a:cubicBezTo>
                  <a:lnTo>
                    <a:pt x="982" y="10801"/>
                  </a:lnTo>
                  <a:lnTo>
                    <a:pt x="16691" y="10801"/>
                  </a:lnTo>
                  <a:cubicBezTo>
                    <a:pt x="16691" y="10801"/>
                    <a:pt x="16691" y="19440"/>
                    <a:pt x="16691" y="19440"/>
                  </a:cubicBezTo>
                  <a:close/>
                  <a:moveTo>
                    <a:pt x="15709" y="6481"/>
                  </a:moveTo>
                  <a:lnTo>
                    <a:pt x="9818" y="6481"/>
                  </a:lnTo>
                  <a:cubicBezTo>
                    <a:pt x="7855" y="6480"/>
                    <a:pt x="7855" y="4320"/>
                    <a:pt x="5891" y="4320"/>
                  </a:cubicBezTo>
                  <a:lnTo>
                    <a:pt x="1964" y="4320"/>
                  </a:lnTo>
                  <a:cubicBezTo>
                    <a:pt x="879" y="4320"/>
                    <a:pt x="0" y="5287"/>
                    <a:pt x="0" y="6481"/>
                  </a:cubicBezTo>
                  <a:lnTo>
                    <a:pt x="0" y="19440"/>
                  </a:lnTo>
                  <a:cubicBezTo>
                    <a:pt x="0" y="20634"/>
                    <a:pt x="879" y="21600"/>
                    <a:pt x="1964" y="21600"/>
                  </a:cubicBezTo>
                  <a:lnTo>
                    <a:pt x="15709" y="21600"/>
                  </a:lnTo>
                  <a:cubicBezTo>
                    <a:pt x="16794" y="21600"/>
                    <a:pt x="17673" y="20634"/>
                    <a:pt x="17673" y="19440"/>
                  </a:cubicBezTo>
                  <a:lnTo>
                    <a:pt x="17673" y="8641"/>
                  </a:lnTo>
                  <a:cubicBezTo>
                    <a:pt x="17673" y="7447"/>
                    <a:pt x="16794" y="6481"/>
                    <a:pt x="15709" y="6481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31" name="Shape 2621">
              <a:extLst>
                <a:ext uri="{FF2B5EF4-FFF2-40B4-BE49-F238E27FC236}">
                  <a16:creationId xmlns:a16="http://schemas.microsoft.com/office/drawing/2014/main" id="{09A68A06-1F11-E0F6-4F1B-176DCDF015DB}"/>
                </a:ext>
              </a:extLst>
            </p:cNvPr>
            <p:cNvSpPr/>
            <p:nvPr/>
          </p:nvSpPr>
          <p:spPr>
            <a:xfrm>
              <a:off x="14178001" y="4406039"/>
              <a:ext cx="419100" cy="2666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057"/>
                  </a:moveTo>
                  <a:cubicBezTo>
                    <a:pt x="5378" y="20057"/>
                    <a:pt x="982" y="13445"/>
                    <a:pt x="982" y="10800"/>
                  </a:cubicBezTo>
                  <a:cubicBezTo>
                    <a:pt x="982" y="8155"/>
                    <a:pt x="5378" y="1543"/>
                    <a:pt x="10800" y="1543"/>
                  </a:cubicBezTo>
                  <a:cubicBezTo>
                    <a:pt x="16223" y="1543"/>
                    <a:pt x="20618" y="8155"/>
                    <a:pt x="20618" y="10800"/>
                  </a:cubicBezTo>
                  <a:cubicBezTo>
                    <a:pt x="20618" y="13445"/>
                    <a:pt x="16223" y="20057"/>
                    <a:pt x="10800" y="20057"/>
                  </a:cubicBezTo>
                  <a:moveTo>
                    <a:pt x="10800" y="0"/>
                  </a:moveTo>
                  <a:cubicBezTo>
                    <a:pt x="4835" y="0"/>
                    <a:pt x="0" y="7714"/>
                    <a:pt x="0" y="10800"/>
                  </a:cubicBezTo>
                  <a:cubicBezTo>
                    <a:pt x="0" y="13886"/>
                    <a:pt x="4835" y="21600"/>
                    <a:pt x="10800" y="21600"/>
                  </a:cubicBezTo>
                  <a:cubicBezTo>
                    <a:pt x="16765" y="21600"/>
                    <a:pt x="21600" y="13886"/>
                    <a:pt x="21600" y="10800"/>
                  </a:cubicBezTo>
                  <a:cubicBezTo>
                    <a:pt x="21600" y="7714"/>
                    <a:pt x="16765" y="0"/>
                    <a:pt x="10800" y="0"/>
                  </a:cubicBezTo>
                  <a:moveTo>
                    <a:pt x="10800" y="16971"/>
                  </a:moveTo>
                  <a:cubicBezTo>
                    <a:pt x="8631" y="16971"/>
                    <a:pt x="6873" y="14209"/>
                    <a:pt x="6873" y="10800"/>
                  </a:cubicBezTo>
                  <a:cubicBezTo>
                    <a:pt x="6873" y="7392"/>
                    <a:pt x="8631" y="4629"/>
                    <a:pt x="10800" y="4629"/>
                  </a:cubicBezTo>
                  <a:cubicBezTo>
                    <a:pt x="12969" y="4629"/>
                    <a:pt x="14727" y="7392"/>
                    <a:pt x="14727" y="10800"/>
                  </a:cubicBezTo>
                  <a:cubicBezTo>
                    <a:pt x="14727" y="14209"/>
                    <a:pt x="12969" y="16971"/>
                    <a:pt x="10800" y="16971"/>
                  </a:cubicBezTo>
                  <a:moveTo>
                    <a:pt x="10800" y="3087"/>
                  </a:moveTo>
                  <a:cubicBezTo>
                    <a:pt x="8088" y="3087"/>
                    <a:pt x="5891" y="6540"/>
                    <a:pt x="5891" y="10800"/>
                  </a:cubicBezTo>
                  <a:cubicBezTo>
                    <a:pt x="5891" y="15061"/>
                    <a:pt x="8088" y="18514"/>
                    <a:pt x="10800" y="18514"/>
                  </a:cubicBezTo>
                  <a:cubicBezTo>
                    <a:pt x="13512" y="18514"/>
                    <a:pt x="15709" y="15061"/>
                    <a:pt x="15709" y="10800"/>
                  </a:cubicBezTo>
                  <a:cubicBezTo>
                    <a:pt x="15709" y="6540"/>
                    <a:pt x="13512" y="3087"/>
                    <a:pt x="10800" y="3087"/>
                  </a:cubicBezTo>
                  <a:moveTo>
                    <a:pt x="10800" y="8486"/>
                  </a:moveTo>
                  <a:cubicBezTo>
                    <a:pt x="9987" y="8486"/>
                    <a:pt x="9327" y="9523"/>
                    <a:pt x="9327" y="10800"/>
                  </a:cubicBezTo>
                  <a:cubicBezTo>
                    <a:pt x="9327" y="12078"/>
                    <a:pt x="9987" y="13114"/>
                    <a:pt x="10800" y="13114"/>
                  </a:cubicBezTo>
                  <a:cubicBezTo>
                    <a:pt x="11613" y="13114"/>
                    <a:pt x="12273" y="12078"/>
                    <a:pt x="12273" y="10800"/>
                  </a:cubicBezTo>
                  <a:cubicBezTo>
                    <a:pt x="12273" y="9523"/>
                    <a:pt x="11613" y="8486"/>
                    <a:pt x="10800" y="8486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41" name="Shape 2631">
              <a:extLst>
                <a:ext uri="{FF2B5EF4-FFF2-40B4-BE49-F238E27FC236}">
                  <a16:creationId xmlns:a16="http://schemas.microsoft.com/office/drawing/2014/main" id="{801A14F6-ABB3-4888-65C3-BCD6D86D3949}"/>
                </a:ext>
              </a:extLst>
            </p:cNvPr>
            <p:cNvSpPr/>
            <p:nvPr/>
          </p:nvSpPr>
          <p:spPr>
            <a:xfrm>
              <a:off x="14178001" y="5167958"/>
              <a:ext cx="419100" cy="3428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6" y="3600"/>
                  </a:moveTo>
                  <a:lnTo>
                    <a:pt x="1964" y="3600"/>
                  </a:lnTo>
                  <a:lnTo>
                    <a:pt x="1964" y="1200"/>
                  </a:lnTo>
                  <a:lnTo>
                    <a:pt x="19636" y="1200"/>
                  </a:lnTo>
                  <a:cubicBezTo>
                    <a:pt x="19636" y="1200"/>
                    <a:pt x="19636" y="3600"/>
                    <a:pt x="19636" y="3600"/>
                  </a:cubicBezTo>
                  <a:close/>
                  <a:moveTo>
                    <a:pt x="17182" y="6000"/>
                  </a:moveTo>
                  <a:lnTo>
                    <a:pt x="17182" y="4800"/>
                  </a:lnTo>
                  <a:lnTo>
                    <a:pt x="19145" y="4800"/>
                  </a:lnTo>
                  <a:lnTo>
                    <a:pt x="19145" y="6000"/>
                  </a:lnTo>
                  <a:cubicBezTo>
                    <a:pt x="19145" y="6662"/>
                    <a:pt x="18705" y="7200"/>
                    <a:pt x="18164" y="7200"/>
                  </a:cubicBezTo>
                  <a:cubicBezTo>
                    <a:pt x="17621" y="7200"/>
                    <a:pt x="17182" y="6662"/>
                    <a:pt x="17182" y="6000"/>
                  </a:cubicBezTo>
                  <a:moveTo>
                    <a:pt x="14236" y="6000"/>
                  </a:moveTo>
                  <a:lnTo>
                    <a:pt x="14236" y="4800"/>
                  </a:lnTo>
                  <a:lnTo>
                    <a:pt x="16200" y="4800"/>
                  </a:lnTo>
                  <a:lnTo>
                    <a:pt x="16200" y="6000"/>
                  </a:lnTo>
                  <a:cubicBezTo>
                    <a:pt x="16200" y="6662"/>
                    <a:pt x="15760" y="7200"/>
                    <a:pt x="15218" y="7200"/>
                  </a:cubicBezTo>
                  <a:cubicBezTo>
                    <a:pt x="14675" y="7200"/>
                    <a:pt x="14236" y="6662"/>
                    <a:pt x="14236" y="6000"/>
                  </a:cubicBezTo>
                  <a:moveTo>
                    <a:pt x="11291" y="6000"/>
                  </a:moveTo>
                  <a:lnTo>
                    <a:pt x="11291" y="4800"/>
                  </a:lnTo>
                  <a:lnTo>
                    <a:pt x="13255" y="4800"/>
                  </a:lnTo>
                  <a:lnTo>
                    <a:pt x="13255" y="6000"/>
                  </a:lnTo>
                  <a:cubicBezTo>
                    <a:pt x="13255" y="6662"/>
                    <a:pt x="12814" y="7200"/>
                    <a:pt x="12273" y="7200"/>
                  </a:cubicBezTo>
                  <a:cubicBezTo>
                    <a:pt x="11730" y="7200"/>
                    <a:pt x="11291" y="6662"/>
                    <a:pt x="11291" y="6000"/>
                  </a:cubicBezTo>
                  <a:moveTo>
                    <a:pt x="8345" y="6000"/>
                  </a:moveTo>
                  <a:lnTo>
                    <a:pt x="8345" y="4800"/>
                  </a:lnTo>
                  <a:lnTo>
                    <a:pt x="10309" y="4800"/>
                  </a:lnTo>
                  <a:lnTo>
                    <a:pt x="10309" y="6000"/>
                  </a:lnTo>
                  <a:cubicBezTo>
                    <a:pt x="10309" y="6662"/>
                    <a:pt x="9869" y="7200"/>
                    <a:pt x="9327" y="7200"/>
                  </a:cubicBezTo>
                  <a:cubicBezTo>
                    <a:pt x="8785" y="7200"/>
                    <a:pt x="8345" y="6662"/>
                    <a:pt x="8345" y="6000"/>
                  </a:cubicBezTo>
                  <a:moveTo>
                    <a:pt x="5400" y="6000"/>
                  </a:moveTo>
                  <a:lnTo>
                    <a:pt x="5400" y="4800"/>
                  </a:lnTo>
                  <a:lnTo>
                    <a:pt x="7364" y="4800"/>
                  </a:lnTo>
                  <a:lnTo>
                    <a:pt x="7364" y="6000"/>
                  </a:lnTo>
                  <a:cubicBezTo>
                    <a:pt x="7364" y="6662"/>
                    <a:pt x="6924" y="7200"/>
                    <a:pt x="6382" y="7200"/>
                  </a:cubicBezTo>
                  <a:cubicBezTo>
                    <a:pt x="5839" y="7200"/>
                    <a:pt x="5400" y="6662"/>
                    <a:pt x="5400" y="6000"/>
                  </a:cubicBezTo>
                  <a:moveTo>
                    <a:pt x="2455" y="6000"/>
                  </a:moveTo>
                  <a:lnTo>
                    <a:pt x="2455" y="4800"/>
                  </a:lnTo>
                  <a:lnTo>
                    <a:pt x="4418" y="4800"/>
                  </a:lnTo>
                  <a:lnTo>
                    <a:pt x="4418" y="6000"/>
                  </a:lnTo>
                  <a:cubicBezTo>
                    <a:pt x="4418" y="6662"/>
                    <a:pt x="3978" y="7200"/>
                    <a:pt x="3436" y="7200"/>
                  </a:cubicBezTo>
                  <a:cubicBezTo>
                    <a:pt x="2894" y="7200"/>
                    <a:pt x="2455" y="6662"/>
                    <a:pt x="2455" y="6000"/>
                  </a:cubicBezTo>
                  <a:moveTo>
                    <a:pt x="19636" y="20400"/>
                  </a:moveTo>
                  <a:lnTo>
                    <a:pt x="12764" y="20400"/>
                  </a:lnTo>
                  <a:lnTo>
                    <a:pt x="12764" y="13800"/>
                  </a:lnTo>
                  <a:cubicBezTo>
                    <a:pt x="12764" y="13469"/>
                    <a:pt x="12544" y="13200"/>
                    <a:pt x="12273" y="13200"/>
                  </a:cubicBezTo>
                  <a:lnTo>
                    <a:pt x="9327" y="13200"/>
                  </a:lnTo>
                  <a:cubicBezTo>
                    <a:pt x="9056" y="13200"/>
                    <a:pt x="8836" y="13469"/>
                    <a:pt x="8836" y="13800"/>
                  </a:cubicBezTo>
                  <a:lnTo>
                    <a:pt x="8836" y="20400"/>
                  </a:lnTo>
                  <a:lnTo>
                    <a:pt x="1964" y="20400"/>
                  </a:lnTo>
                  <a:lnTo>
                    <a:pt x="1964" y="7573"/>
                  </a:lnTo>
                  <a:cubicBezTo>
                    <a:pt x="2324" y="8076"/>
                    <a:pt x="2847" y="8400"/>
                    <a:pt x="3436" y="8400"/>
                  </a:cubicBezTo>
                  <a:cubicBezTo>
                    <a:pt x="4026" y="8400"/>
                    <a:pt x="4549" y="8076"/>
                    <a:pt x="4909" y="7573"/>
                  </a:cubicBezTo>
                  <a:cubicBezTo>
                    <a:pt x="5269" y="8076"/>
                    <a:pt x="5792" y="8400"/>
                    <a:pt x="6382" y="8400"/>
                  </a:cubicBezTo>
                  <a:cubicBezTo>
                    <a:pt x="6971" y="8400"/>
                    <a:pt x="7495" y="8076"/>
                    <a:pt x="7855" y="7573"/>
                  </a:cubicBezTo>
                  <a:cubicBezTo>
                    <a:pt x="8215" y="8076"/>
                    <a:pt x="8738" y="8400"/>
                    <a:pt x="9327" y="8400"/>
                  </a:cubicBezTo>
                  <a:cubicBezTo>
                    <a:pt x="9917" y="8400"/>
                    <a:pt x="10440" y="8076"/>
                    <a:pt x="10800" y="7573"/>
                  </a:cubicBezTo>
                  <a:cubicBezTo>
                    <a:pt x="11160" y="8076"/>
                    <a:pt x="11683" y="8400"/>
                    <a:pt x="12273" y="8400"/>
                  </a:cubicBezTo>
                  <a:cubicBezTo>
                    <a:pt x="12862" y="8400"/>
                    <a:pt x="13385" y="8076"/>
                    <a:pt x="13745" y="7573"/>
                  </a:cubicBezTo>
                  <a:cubicBezTo>
                    <a:pt x="14105" y="8076"/>
                    <a:pt x="14629" y="8400"/>
                    <a:pt x="15218" y="8400"/>
                  </a:cubicBezTo>
                  <a:cubicBezTo>
                    <a:pt x="15808" y="8400"/>
                    <a:pt x="16331" y="8076"/>
                    <a:pt x="16691" y="7573"/>
                  </a:cubicBezTo>
                  <a:cubicBezTo>
                    <a:pt x="17051" y="8076"/>
                    <a:pt x="17574" y="8400"/>
                    <a:pt x="18164" y="8400"/>
                  </a:cubicBezTo>
                  <a:cubicBezTo>
                    <a:pt x="18753" y="8400"/>
                    <a:pt x="19276" y="8076"/>
                    <a:pt x="19636" y="7573"/>
                  </a:cubicBezTo>
                  <a:cubicBezTo>
                    <a:pt x="19636" y="7573"/>
                    <a:pt x="19636" y="20400"/>
                    <a:pt x="19636" y="20400"/>
                  </a:cubicBezTo>
                  <a:close/>
                  <a:moveTo>
                    <a:pt x="11782" y="20400"/>
                  </a:moveTo>
                  <a:lnTo>
                    <a:pt x="9818" y="20400"/>
                  </a:lnTo>
                  <a:lnTo>
                    <a:pt x="9818" y="14400"/>
                  </a:lnTo>
                  <a:lnTo>
                    <a:pt x="11782" y="14400"/>
                  </a:lnTo>
                  <a:cubicBezTo>
                    <a:pt x="11782" y="14400"/>
                    <a:pt x="11782" y="20400"/>
                    <a:pt x="11782" y="20400"/>
                  </a:cubicBezTo>
                  <a:close/>
                  <a:moveTo>
                    <a:pt x="21109" y="20400"/>
                  </a:moveTo>
                  <a:lnTo>
                    <a:pt x="20618" y="20400"/>
                  </a:lnTo>
                  <a:lnTo>
                    <a:pt x="20618" y="4800"/>
                  </a:lnTo>
                  <a:lnTo>
                    <a:pt x="21109" y="4800"/>
                  </a:lnTo>
                  <a:cubicBezTo>
                    <a:pt x="21380" y="4800"/>
                    <a:pt x="21600" y="4532"/>
                    <a:pt x="21600" y="4200"/>
                  </a:cubicBezTo>
                  <a:cubicBezTo>
                    <a:pt x="21600" y="3868"/>
                    <a:pt x="21380" y="3600"/>
                    <a:pt x="21109" y="3600"/>
                  </a:cubicBezTo>
                  <a:lnTo>
                    <a:pt x="20618" y="3600"/>
                  </a:lnTo>
                  <a:lnTo>
                    <a:pt x="20618" y="1200"/>
                  </a:lnTo>
                  <a:cubicBezTo>
                    <a:pt x="20618" y="538"/>
                    <a:pt x="20178" y="0"/>
                    <a:pt x="19636" y="0"/>
                  </a:cubicBezTo>
                  <a:lnTo>
                    <a:pt x="1964" y="0"/>
                  </a:lnTo>
                  <a:cubicBezTo>
                    <a:pt x="1421" y="0"/>
                    <a:pt x="982" y="538"/>
                    <a:pt x="982" y="1200"/>
                  </a:cubicBezTo>
                  <a:lnTo>
                    <a:pt x="982" y="3600"/>
                  </a:lnTo>
                  <a:lnTo>
                    <a:pt x="491" y="3600"/>
                  </a:lnTo>
                  <a:cubicBezTo>
                    <a:pt x="220" y="3600"/>
                    <a:pt x="0" y="3868"/>
                    <a:pt x="0" y="4200"/>
                  </a:cubicBezTo>
                  <a:cubicBezTo>
                    <a:pt x="0" y="4532"/>
                    <a:pt x="220" y="4800"/>
                    <a:pt x="491" y="4800"/>
                  </a:cubicBezTo>
                  <a:lnTo>
                    <a:pt x="982" y="4800"/>
                  </a:lnTo>
                  <a:lnTo>
                    <a:pt x="982" y="20400"/>
                  </a:lnTo>
                  <a:lnTo>
                    <a:pt x="491" y="20400"/>
                  </a:lnTo>
                  <a:cubicBezTo>
                    <a:pt x="220" y="20400"/>
                    <a:pt x="0" y="20669"/>
                    <a:pt x="0" y="21000"/>
                  </a:cubicBezTo>
                  <a:cubicBezTo>
                    <a:pt x="0" y="21332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cubicBezTo>
                    <a:pt x="21600" y="20669"/>
                    <a:pt x="21380" y="20400"/>
                    <a:pt x="21109" y="20400"/>
                  </a:cubicBezTo>
                  <a:moveTo>
                    <a:pt x="16691" y="16800"/>
                  </a:moveTo>
                  <a:lnTo>
                    <a:pt x="14727" y="16800"/>
                  </a:lnTo>
                  <a:lnTo>
                    <a:pt x="14727" y="14400"/>
                  </a:lnTo>
                  <a:lnTo>
                    <a:pt x="16691" y="14400"/>
                  </a:lnTo>
                  <a:cubicBezTo>
                    <a:pt x="16691" y="14400"/>
                    <a:pt x="16691" y="16800"/>
                    <a:pt x="16691" y="16800"/>
                  </a:cubicBezTo>
                  <a:close/>
                  <a:moveTo>
                    <a:pt x="17182" y="13200"/>
                  </a:moveTo>
                  <a:lnTo>
                    <a:pt x="14236" y="13200"/>
                  </a:lnTo>
                  <a:cubicBezTo>
                    <a:pt x="13965" y="13200"/>
                    <a:pt x="13745" y="13469"/>
                    <a:pt x="13745" y="13800"/>
                  </a:cubicBezTo>
                  <a:lnTo>
                    <a:pt x="13745" y="17400"/>
                  </a:lnTo>
                  <a:cubicBezTo>
                    <a:pt x="13745" y="17732"/>
                    <a:pt x="13965" y="18000"/>
                    <a:pt x="14236" y="18000"/>
                  </a:cubicBezTo>
                  <a:lnTo>
                    <a:pt x="17182" y="18000"/>
                  </a:lnTo>
                  <a:cubicBezTo>
                    <a:pt x="17453" y="18000"/>
                    <a:pt x="17673" y="17732"/>
                    <a:pt x="17673" y="17400"/>
                  </a:cubicBezTo>
                  <a:lnTo>
                    <a:pt x="17673" y="13800"/>
                  </a:lnTo>
                  <a:cubicBezTo>
                    <a:pt x="17673" y="13469"/>
                    <a:pt x="17453" y="13200"/>
                    <a:pt x="17182" y="13200"/>
                  </a:cubicBezTo>
                  <a:moveTo>
                    <a:pt x="6873" y="16800"/>
                  </a:moveTo>
                  <a:lnTo>
                    <a:pt x="4909" y="16800"/>
                  </a:lnTo>
                  <a:lnTo>
                    <a:pt x="4909" y="14400"/>
                  </a:lnTo>
                  <a:lnTo>
                    <a:pt x="6873" y="14400"/>
                  </a:lnTo>
                  <a:cubicBezTo>
                    <a:pt x="6873" y="14400"/>
                    <a:pt x="6873" y="16800"/>
                    <a:pt x="6873" y="16800"/>
                  </a:cubicBezTo>
                  <a:close/>
                  <a:moveTo>
                    <a:pt x="7364" y="13200"/>
                  </a:moveTo>
                  <a:lnTo>
                    <a:pt x="4418" y="13200"/>
                  </a:lnTo>
                  <a:cubicBezTo>
                    <a:pt x="4147" y="13200"/>
                    <a:pt x="3927" y="13469"/>
                    <a:pt x="3927" y="13800"/>
                  </a:cubicBezTo>
                  <a:lnTo>
                    <a:pt x="3927" y="17400"/>
                  </a:lnTo>
                  <a:cubicBezTo>
                    <a:pt x="3927" y="17732"/>
                    <a:pt x="4147" y="18000"/>
                    <a:pt x="4418" y="18000"/>
                  </a:cubicBezTo>
                  <a:lnTo>
                    <a:pt x="7364" y="18000"/>
                  </a:lnTo>
                  <a:cubicBezTo>
                    <a:pt x="7635" y="18000"/>
                    <a:pt x="7855" y="17732"/>
                    <a:pt x="7855" y="17400"/>
                  </a:cubicBezTo>
                  <a:lnTo>
                    <a:pt x="7855" y="13800"/>
                  </a:lnTo>
                  <a:cubicBezTo>
                    <a:pt x="7855" y="13469"/>
                    <a:pt x="7635" y="13200"/>
                    <a:pt x="7364" y="13200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87" name="Shape 2867">
              <a:extLst>
                <a:ext uri="{FF2B5EF4-FFF2-40B4-BE49-F238E27FC236}">
                  <a16:creationId xmlns:a16="http://schemas.microsoft.com/office/drawing/2014/main" id="{8851BF4B-C75E-CA3A-04EA-0DE25DA0029C}"/>
                </a:ext>
              </a:extLst>
            </p:cNvPr>
            <p:cNvSpPr/>
            <p:nvPr/>
          </p:nvSpPr>
          <p:spPr>
            <a:xfrm>
              <a:off x="14178001" y="6927417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291" y="6986"/>
                  </a:moveTo>
                  <a:cubicBezTo>
                    <a:pt x="14241" y="6976"/>
                    <a:pt x="14187" y="6971"/>
                    <a:pt x="14134" y="6971"/>
                  </a:cubicBezTo>
                  <a:cubicBezTo>
                    <a:pt x="13808" y="6971"/>
                    <a:pt x="13598" y="7166"/>
                    <a:pt x="13572" y="7494"/>
                  </a:cubicBezTo>
                  <a:cubicBezTo>
                    <a:pt x="13242" y="11704"/>
                    <a:pt x="13044" y="12909"/>
                    <a:pt x="13042" y="12921"/>
                  </a:cubicBezTo>
                  <a:lnTo>
                    <a:pt x="13046" y="13020"/>
                  </a:lnTo>
                  <a:lnTo>
                    <a:pt x="13142" y="13032"/>
                  </a:lnTo>
                  <a:lnTo>
                    <a:pt x="13172" y="13032"/>
                  </a:lnTo>
                  <a:cubicBezTo>
                    <a:pt x="13281" y="13032"/>
                    <a:pt x="13386" y="13050"/>
                    <a:pt x="13473" y="13085"/>
                  </a:cubicBezTo>
                  <a:lnTo>
                    <a:pt x="13579" y="13126"/>
                  </a:lnTo>
                  <a:lnTo>
                    <a:pt x="13598" y="13012"/>
                  </a:lnTo>
                  <a:cubicBezTo>
                    <a:pt x="13837" y="11522"/>
                    <a:pt x="14296" y="9525"/>
                    <a:pt x="14542" y="8453"/>
                  </a:cubicBezTo>
                  <a:cubicBezTo>
                    <a:pt x="14618" y="8121"/>
                    <a:pt x="14675" y="7877"/>
                    <a:pt x="14698" y="7763"/>
                  </a:cubicBezTo>
                  <a:cubicBezTo>
                    <a:pt x="14745" y="7530"/>
                    <a:pt x="14724" y="7343"/>
                    <a:pt x="14637" y="7206"/>
                  </a:cubicBezTo>
                  <a:cubicBezTo>
                    <a:pt x="14563" y="7092"/>
                    <a:pt x="14447" y="7018"/>
                    <a:pt x="14291" y="6986"/>
                  </a:cubicBezTo>
                  <a:moveTo>
                    <a:pt x="13280" y="13606"/>
                  </a:moveTo>
                  <a:cubicBezTo>
                    <a:pt x="12921" y="13524"/>
                    <a:pt x="12660" y="13682"/>
                    <a:pt x="12569" y="14030"/>
                  </a:cubicBezTo>
                  <a:cubicBezTo>
                    <a:pt x="12528" y="14187"/>
                    <a:pt x="12550" y="14335"/>
                    <a:pt x="12631" y="14459"/>
                  </a:cubicBezTo>
                  <a:cubicBezTo>
                    <a:pt x="12706" y="14574"/>
                    <a:pt x="12831" y="14661"/>
                    <a:pt x="12982" y="14701"/>
                  </a:cubicBezTo>
                  <a:cubicBezTo>
                    <a:pt x="13045" y="14719"/>
                    <a:pt x="13109" y="14728"/>
                    <a:pt x="13172" y="14728"/>
                  </a:cubicBezTo>
                  <a:cubicBezTo>
                    <a:pt x="13438" y="14728"/>
                    <a:pt x="13639" y="14578"/>
                    <a:pt x="13698" y="14338"/>
                  </a:cubicBezTo>
                  <a:cubicBezTo>
                    <a:pt x="13741" y="14156"/>
                    <a:pt x="13722" y="13990"/>
                    <a:pt x="13643" y="13857"/>
                  </a:cubicBezTo>
                  <a:cubicBezTo>
                    <a:pt x="13567" y="13732"/>
                    <a:pt x="13439" y="13644"/>
                    <a:pt x="13280" y="13606"/>
                  </a:cubicBezTo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moveTo>
                    <a:pt x="13098" y="6884"/>
                  </a:moveTo>
                  <a:lnTo>
                    <a:pt x="12930" y="6884"/>
                  </a:lnTo>
                  <a:lnTo>
                    <a:pt x="12906" y="6887"/>
                  </a:lnTo>
                  <a:cubicBezTo>
                    <a:pt x="12646" y="6961"/>
                    <a:pt x="12244" y="6961"/>
                    <a:pt x="11983" y="6887"/>
                  </a:cubicBezTo>
                  <a:lnTo>
                    <a:pt x="11902" y="6884"/>
                  </a:lnTo>
                  <a:lnTo>
                    <a:pt x="9988" y="10156"/>
                  </a:lnTo>
                  <a:lnTo>
                    <a:pt x="8067" y="6873"/>
                  </a:lnTo>
                  <a:lnTo>
                    <a:pt x="8000" y="6891"/>
                  </a:lnTo>
                  <a:cubicBezTo>
                    <a:pt x="7739" y="6962"/>
                    <a:pt x="7347" y="6960"/>
                    <a:pt x="7088" y="6887"/>
                  </a:cubicBezTo>
                  <a:lnTo>
                    <a:pt x="6878" y="6884"/>
                  </a:lnTo>
                  <a:lnTo>
                    <a:pt x="9482" y="11392"/>
                  </a:lnTo>
                  <a:lnTo>
                    <a:pt x="9404" y="14626"/>
                  </a:lnTo>
                  <a:lnTo>
                    <a:pt x="9407" y="14722"/>
                  </a:lnTo>
                  <a:lnTo>
                    <a:pt x="9502" y="14722"/>
                  </a:lnTo>
                  <a:lnTo>
                    <a:pt x="9526" y="14719"/>
                  </a:lnTo>
                  <a:cubicBezTo>
                    <a:pt x="9786" y="14646"/>
                    <a:pt x="10190" y="14646"/>
                    <a:pt x="10449" y="14719"/>
                  </a:cubicBezTo>
                  <a:lnTo>
                    <a:pt x="10573" y="14722"/>
                  </a:lnTo>
                  <a:lnTo>
                    <a:pt x="10512" y="11391"/>
                  </a:lnTo>
                  <a:cubicBezTo>
                    <a:pt x="10600" y="11229"/>
                    <a:pt x="11150" y="10205"/>
                    <a:pt x="11738" y="9180"/>
                  </a:cubicBezTo>
                  <a:cubicBezTo>
                    <a:pt x="12342" y="8126"/>
                    <a:pt x="13008" y="7040"/>
                    <a:pt x="13015" y="7029"/>
                  </a:cubicBezTo>
                  <a:cubicBezTo>
                    <a:pt x="13015" y="7029"/>
                    <a:pt x="13098" y="6884"/>
                    <a:pt x="13098" y="6884"/>
                  </a:cubicBezTo>
                  <a:close/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97" name="Shape 2877">
              <a:extLst>
                <a:ext uri="{FF2B5EF4-FFF2-40B4-BE49-F238E27FC236}">
                  <a16:creationId xmlns:a16="http://schemas.microsoft.com/office/drawing/2014/main" id="{04907518-A9A3-BF8D-0C1B-171D29DFA8FE}"/>
                </a:ext>
              </a:extLst>
            </p:cNvPr>
            <p:cNvSpPr/>
            <p:nvPr/>
          </p:nvSpPr>
          <p:spPr>
            <a:xfrm>
              <a:off x="14178001" y="7727432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1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1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4724" y="7360"/>
                  </a:moveTo>
                  <a:lnTo>
                    <a:pt x="13742" y="7360"/>
                  </a:lnTo>
                  <a:lnTo>
                    <a:pt x="13742" y="8833"/>
                  </a:lnTo>
                  <a:lnTo>
                    <a:pt x="12265" y="8833"/>
                  </a:lnTo>
                  <a:lnTo>
                    <a:pt x="12265" y="9815"/>
                  </a:lnTo>
                  <a:lnTo>
                    <a:pt x="13742" y="9815"/>
                  </a:lnTo>
                  <a:lnTo>
                    <a:pt x="13742" y="11283"/>
                  </a:lnTo>
                  <a:lnTo>
                    <a:pt x="14724" y="11283"/>
                  </a:lnTo>
                  <a:lnTo>
                    <a:pt x="14724" y="9815"/>
                  </a:lnTo>
                  <a:lnTo>
                    <a:pt x="16204" y="9815"/>
                  </a:lnTo>
                  <a:lnTo>
                    <a:pt x="16204" y="8833"/>
                  </a:lnTo>
                  <a:lnTo>
                    <a:pt x="14724" y="8833"/>
                  </a:lnTo>
                  <a:cubicBezTo>
                    <a:pt x="14724" y="8833"/>
                    <a:pt x="14724" y="7360"/>
                    <a:pt x="14724" y="7360"/>
                  </a:cubicBezTo>
                  <a:close/>
                  <a:moveTo>
                    <a:pt x="9321" y="13946"/>
                  </a:moveTo>
                  <a:cubicBezTo>
                    <a:pt x="8620" y="13946"/>
                    <a:pt x="8070" y="13495"/>
                    <a:pt x="8070" y="12919"/>
                  </a:cubicBezTo>
                  <a:cubicBezTo>
                    <a:pt x="8070" y="12392"/>
                    <a:pt x="8713" y="11929"/>
                    <a:pt x="9446" y="11929"/>
                  </a:cubicBezTo>
                  <a:lnTo>
                    <a:pt x="9446" y="11723"/>
                  </a:lnTo>
                  <a:lnTo>
                    <a:pt x="9465" y="11929"/>
                  </a:lnTo>
                  <a:cubicBezTo>
                    <a:pt x="9623" y="11930"/>
                    <a:pt x="9777" y="11954"/>
                    <a:pt x="9922" y="12000"/>
                  </a:cubicBezTo>
                  <a:lnTo>
                    <a:pt x="10067" y="12104"/>
                  </a:lnTo>
                  <a:cubicBezTo>
                    <a:pt x="10439" y="12371"/>
                    <a:pt x="10637" y="12521"/>
                    <a:pt x="10695" y="12764"/>
                  </a:cubicBezTo>
                  <a:cubicBezTo>
                    <a:pt x="10710" y="12827"/>
                    <a:pt x="10717" y="12891"/>
                    <a:pt x="10717" y="12954"/>
                  </a:cubicBezTo>
                  <a:cubicBezTo>
                    <a:pt x="10717" y="13612"/>
                    <a:pt x="10247" y="13946"/>
                    <a:pt x="9321" y="13946"/>
                  </a:cubicBezTo>
                  <a:moveTo>
                    <a:pt x="8542" y="8739"/>
                  </a:moveTo>
                  <a:cubicBezTo>
                    <a:pt x="8494" y="8362"/>
                    <a:pt x="8574" y="8014"/>
                    <a:pt x="8754" y="7806"/>
                  </a:cubicBezTo>
                  <a:cubicBezTo>
                    <a:pt x="8864" y="7680"/>
                    <a:pt x="9006" y="7612"/>
                    <a:pt x="9163" y="7612"/>
                  </a:cubicBezTo>
                  <a:lnTo>
                    <a:pt x="9163" y="7409"/>
                  </a:lnTo>
                  <a:lnTo>
                    <a:pt x="9164" y="7409"/>
                  </a:lnTo>
                  <a:lnTo>
                    <a:pt x="9182" y="7613"/>
                  </a:lnTo>
                  <a:cubicBezTo>
                    <a:pt x="9653" y="7628"/>
                    <a:pt x="10105" y="8185"/>
                    <a:pt x="10189" y="8855"/>
                  </a:cubicBezTo>
                  <a:cubicBezTo>
                    <a:pt x="10237" y="9239"/>
                    <a:pt x="10154" y="9595"/>
                    <a:pt x="9969" y="9809"/>
                  </a:cubicBezTo>
                  <a:cubicBezTo>
                    <a:pt x="9860" y="9935"/>
                    <a:pt x="9721" y="10002"/>
                    <a:pt x="9550" y="10001"/>
                  </a:cubicBezTo>
                  <a:lnTo>
                    <a:pt x="9549" y="10001"/>
                  </a:lnTo>
                  <a:cubicBezTo>
                    <a:pt x="9087" y="9988"/>
                    <a:pt x="8625" y="9409"/>
                    <a:pt x="8542" y="8739"/>
                  </a:cubicBezTo>
                  <a:moveTo>
                    <a:pt x="10838" y="11196"/>
                  </a:moveTo>
                  <a:cubicBezTo>
                    <a:pt x="10586" y="11009"/>
                    <a:pt x="10351" y="10732"/>
                    <a:pt x="10342" y="10647"/>
                  </a:cubicBezTo>
                  <a:cubicBezTo>
                    <a:pt x="10342" y="10499"/>
                    <a:pt x="10342" y="10431"/>
                    <a:pt x="10689" y="10148"/>
                  </a:cubicBezTo>
                  <a:cubicBezTo>
                    <a:pt x="11138" y="9780"/>
                    <a:pt x="11386" y="9296"/>
                    <a:pt x="11386" y="8784"/>
                  </a:cubicBezTo>
                  <a:cubicBezTo>
                    <a:pt x="11386" y="8342"/>
                    <a:pt x="11262" y="7947"/>
                    <a:pt x="11049" y="7660"/>
                  </a:cubicBezTo>
                  <a:lnTo>
                    <a:pt x="11238" y="7660"/>
                  </a:lnTo>
                  <a:lnTo>
                    <a:pt x="12276" y="6873"/>
                  </a:lnTo>
                  <a:lnTo>
                    <a:pt x="9463" y="6873"/>
                  </a:lnTo>
                  <a:cubicBezTo>
                    <a:pt x="8334" y="6873"/>
                    <a:pt x="7345" y="7760"/>
                    <a:pt x="7345" y="8769"/>
                  </a:cubicBezTo>
                  <a:cubicBezTo>
                    <a:pt x="7345" y="9812"/>
                    <a:pt x="8109" y="10605"/>
                    <a:pt x="9136" y="10648"/>
                  </a:cubicBezTo>
                  <a:cubicBezTo>
                    <a:pt x="9121" y="10722"/>
                    <a:pt x="9113" y="10795"/>
                    <a:pt x="9113" y="10867"/>
                  </a:cubicBezTo>
                  <a:cubicBezTo>
                    <a:pt x="9113" y="11018"/>
                    <a:pt x="9147" y="11162"/>
                    <a:pt x="9216" y="11300"/>
                  </a:cubicBezTo>
                  <a:cubicBezTo>
                    <a:pt x="7942" y="11309"/>
                    <a:pt x="6869" y="12161"/>
                    <a:pt x="6869" y="13167"/>
                  </a:cubicBezTo>
                  <a:cubicBezTo>
                    <a:pt x="6869" y="14071"/>
                    <a:pt x="7902" y="14727"/>
                    <a:pt x="9325" y="14727"/>
                  </a:cubicBezTo>
                  <a:cubicBezTo>
                    <a:pt x="10861" y="14727"/>
                    <a:pt x="11690" y="13766"/>
                    <a:pt x="11690" y="12860"/>
                  </a:cubicBezTo>
                  <a:cubicBezTo>
                    <a:pt x="11690" y="12108"/>
                    <a:pt x="11459" y="11656"/>
                    <a:pt x="10838" y="11196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407" name="Shape 2887">
              <a:extLst>
                <a:ext uri="{FF2B5EF4-FFF2-40B4-BE49-F238E27FC236}">
                  <a16:creationId xmlns:a16="http://schemas.microsoft.com/office/drawing/2014/main" id="{B8510971-3B1E-6251-AF2F-DEFEC6AA8EBB}"/>
                </a:ext>
              </a:extLst>
            </p:cNvPr>
            <p:cNvSpPr/>
            <p:nvPr/>
          </p:nvSpPr>
          <p:spPr>
            <a:xfrm>
              <a:off x="14216099" y="8527447"/>
              <a:ext cx="342901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36" y="15709"/>
                  </a:moveTo>
                  <a:lnTo>
                    <a:pt x="14845" y="15709"/>
                  </a:lnTo>
                  <a:lnTo>
                    <a:pt x="14845" y="14144"/>
                  </a:lnTo>
                  <a:lnTo>
                    <a:pt x="16443" y="14144"/>
                  </a:lnTo>
                  <a:lnTo>
                    <a:pt x="16443" y="13428"/>
                  </a:lnTo>
                  <a:lnTo>
                    <a:pt x="14845" y="13428"/>
                  </a:lnTo>
                  <a:lnTo>
                    <a:pt x="14845" y="12538"/>
                  </a:lnTo>
                  <a:lnTo>
                    <a:pt x="16555" y="12538"/>
                  </a:lnTo>
                  <a:lnTo>
                    <a:pt x="16555" y="11816"/>
                  </a:lnTo>
                  <a:lnTo>
                    <a:pt x="13836" y="11816"/>
                  </a:lnTo>
                  <a:cubicBezTo>
                    <a:pt x="13836" y="11816"/>
                    <a:pt x="13836" y="15709"/>
                    <a:pt x="13836" y="15709"/>
                  </a:cubicBezTo>
                  <a:close/>
                  <a:moveTo>
                    <a:pt x="14400" y="5891"/>
                  </a:moveTo>
                  <a:lnTo>
                    <a:pt x="14400" y="982"/>
                  </a:lnTo>
                  <a:lnTo>
                    <a:pt x="15000" y="982"/>
                  </a:lnTo>
                  <a:lnTo>
                    <a:pt x="20400" y="5891"/>
                  </a:lnTo>
                  <a:cubicBezTo>
                    <a:pt x="20400" y="5891"/>
                    <a:pt x="14400" y="5891"/>
                    <a:pt x="14400" y="5891"/>
                  </a:cubicBezTo>
                  <a:close/>
                  <a:moveTo>
                    <a:pt x="20400" y="19636"/>
                  </a:moveTo>
                  <a:cubicBezTo>
                    <a:pt x="20400" y="20179"/>
                    <a:pt x="19863" y="20618"/>
                    <a:pt x="19200" y="20618"/>
                  </a:cubicBezTo>
                  <a:lnTo>
                    <a:pt x="2400" y="20618"/>
                  </a:lnTo>
                  <a:cubicBezTo>
                    <a:pt x="1737" y="20618"/>
                    <a:pt x="1200" y="20179"/>
                    <a:pt x="1200" y="19636"/>
                  </a:cubicBezTo>
                  <a:lnTo>
                    <a:pt x="1200" y="1964"/>
                  </a:lnTo>
                  <a:cubicBezTo>
                    <a:pt x="1200" y="1421"/>
                    <a:pt x="1737" y="982"/>
                    <a:pt x="2400" y="982"/>
                  </a:cubicBezTo>
                  <a:lnTo>
                    <a:pt x="13200" y="982"/>
                  </a:lnTo>
                  <a:lnTo>
                    <a:pt x="13200" y="5891"/>
                  </a:lnTo>
                  <a:cubicBezTo>
                    <a:pt x="13200" y="6433"/>
                    <a:pt x="13737" y="6872"/>
                    <a:pt x="14400" y="6872"/>
                  </a:cubicBezTo>
                  <a:lnTo>
                    <a:pt x="20400" y="6872"/>
                  </a:lnTo>
                  <a:cubicBezTo>
                    <a:pt x="20400" y="6872"/>
                    <a:pt x="20400" y="19636"/>
                    <a:pt x="20400" y="19636"/>
                  </a:cubicBezTo>
                  <a:close/>
                  <a:moveTo>
                    <a:pt x="15600" y="0"/>
                  </a:moveTo>
                  <a:lnTo>
                    <a:pt x="2400" y="0"/>
                  </a:lnTo>
                  <a:cubicBezTo>
                    <a:pt x="1075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1075" y="21600"/>
                    <a:pt x="2400" y="21600"/>
                  </a:cubicBezTo>
                  <a:lnTo>
                    <a:pt x="19200" y="21600"/>
                  </a:lnTo>
                  <a:cubicBezTo>
                    <a:pt x="20525" y="21600"/>
                    <a:pt x="21600" y="20721"/>
                    <a:pt x="21600" y="19636"/>
                  </a:cubicBezTo>
                  <a:lnTo>
                    <a:pt x="21600" y="5400"/>
                  </a:lnTo>
                  <a:cubicBezTo>
                    <a:pt x="21600" y="5400"/>
                    <a:pt x="15600" y="0"/>
                    <a:pt x="15600" y="0"/>
                  </a:cubicBezTo>
                  <a:close/>
                  <a:moveTo>
                    <a:pt x="10396" y="15062"/>
                  </a:moveTo>
                  <a:cubicBezTo>
                    <a:pt x="10270" y="15062"/>
                    <a:pt x="10131" y="15062"/>
                    <a:pt x="10045" y="15045"/>
                  </a:cubicBezTo>
                  <a:lnTo>
                    <a:pt x="10045" y="12498"/>
                  </a:lnTo>
                  <a:cubicBezTo>
                    <a:pt x="10131" y="12480"/>
                    <a:pt x="10277" y="12463"/>
                    <a:pt x="10501" y="12463"/>
                  </a:cubicBezTo>
                  <a:cubicBezTo>
                    <a:pt x="11366" y="12463"/>
                    <a:pt x="11907" y="12891"/>
                    <a:pt x="11900" y="13699"/>
                  </a:cubicBezTo>
                  <a:cubicBezTo>
                    <a:pt x="11900" y="14629"/>
                    <a:pt x="11306" y="15068"/>
                    <a:pt x="10396" y="15062"/>
                  </a:cubicBezTo>
                  <a:moveTo>
                    <a:pt x="10396" y="11787"/>
                  </a:moveTo>
                  <a:cubicBezTo>
                    <a:pt x="9887" y="11787"/>
                    <a:pt x="9405" y="11816"/>
                    <a:pt x="9036" y="11868"/>
                  </a:cubicBezTo>
                  <a:lnTo>
                    <a:pt x="9036" y="15691"/>
                  </a:lnTo>
                  <a:cubicBezTo>
                    <a:pt x="9287" y="15720"/>
                    <a:pt x="9656" y="15749"/>
                    <a:pt x="10178" y="15749"/>
                  </a:cubicBezTo>
                  <a:cubicBezTo>
                    <a:pt x="11048" y="15749"/>
                    <a:pt x="11762" y="15587"/>
                    <a:pt x="12231" y="15246"/>
                  </a:cubicBezTo>
                  <a:cubicBezTo>
                    <a:pt x="12660" y="14929"/>
                    <a:pt x="12970" y="14415"/>
                    <a:pt x="12970" y="13670"/>
                  </a:cubicBezTo>
                  <a:cubicBezTo>
                    <a:pt x="12970" y="12983"/>
                    <a:pt x="12680" y="12503"/>
                    <a:pt x="12217" y="12203"/>
                  </a:cubicBezTo>
                  <a:cubicBezTo>
                    <a:pt x="11788" y="11920"/>
                    <a:pt x="11241" y="11787"/>
                    <a:pt x="10396" y="11787"/>
                  </a:cubicBezTo>
                  <a:moveTo>
                    <a:pt x="6769" y="13659"/>
                  </a:moveTo>
                  <a:cubicBezTo>
                    <a:pt x="6623" y="13659"/>
                    <a:pt x="6518" y="13653"/>
                    <a:pt x="6432" y="13636"/>
                  </a:cubicBezTo>
                  <a:lnTo>
                    <a:pt x="6432" y="12486"/>
                  </a:lnTo>
                  <a:cubicBezTo>
                    <a:pt x="6505" y="12469"/>
                    <a:pt x="6643" y="12452"/>
                    <a:pt x="6848" y="12452"/>
                  </a:cubicBezTo>
                  <a:cubicBezTo>
                    <a:pt x="7350" y="12452"/>
                    <a:pt x="7634" y="12665"/>
                    <a:pt x="7634" y="13023"/>
                  </a:cubicBezTo>
                  <a:cubicBezTo>
                    <a:pt x="7634" y="13422"/>
                    <a:pt x="7304" y="13659"/>
                    <a:pt x="6769" y="13659"/>
                  </a:cubicBezTo>
                  <a:moveTo>
                    <a:pt x="6796" y="11787"/>
                  </a:moveTo>
                  <a:cubicBezTo>
                    <a:pt x="6182" y="11787"/>
                    <a:pt x="5746" y="11822"/>
                    <a:pt x="5436" y="11868"/>
                  </a:cubicBezTo>
                  <a:lnTo>
                    <a:pt x="5436" y="15709"/>
                  </a:lnTo>
                  <a:lnTo>
                    <a:pt x="6432" y="15709"/>
                  </a:lnTo>
                  <a:lnTo>
                    <a:pt x="6432" y="14317"/>
                  </a:lnTo>
                  <a:cubicBezTo>
                    <a:pt x="6525" y="14328"/>
                    <a:pt x="6643" y="14334"/>
                    <a:pt x="6776" y="14334"/>
                  </a:cubicBezTo>
                  <a:cubicBezTo>
                    <a:pt x="7370" y="14334"/>
                    <a:pt x="7878" y="14207"/>
                    <a:pt x="8221" y="13924"/>
                  </a:cubicBezTo>
                  <a:cubicBezTo>
                    <a:pt x="8486" y="13705"/>
                    <a:pt x="8631" y="13381"/>
                    <a:pt x="8631" y="13000"/>
                  </a:cubicBezTo>
                  <a:cubicBezTo>
                    <a:pt x="8631" y="12619"/>
                    <a:pt x="8439" y="12296"/>
                    <a:pt x="8155" y="12099"/>
                  </a:cubicBezTo>
                  <a:cubicBezTo>
                    <a:pt x="7859" y="11892"/>
                    <a:pt x="7416" y="11787"/>
                    <a:pt x="6796" y="11787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667D65F-2BD9-153D-6492-9E1009764727}"/>
              </a:ext>
            </a:extLst>
          </p:cNvPr>
          <p:cNvGrpSpPr/>
          <p:nvPr/>
        </p:nvGrpSpPr>
        <p:grpSpPr>
          <a:xfrm>
            <a:off x="14978100" y="1929802"/>
            <a:ext cx="419100" cy="7016701"/>
            <a:chOff x="14978100" y="1929802"/>
            <a:chExt cx="419100" cy="7016701"/>
          </a:xfrm>
        </p:grpSpPr>
        <p:sp>
          <p:nvSpPr>
            <p:cNvPr id="174" name="Shape 2592">
              <a:extLst>
                <a:ext uri="{FF2B5EF4-FFF2-40B4-BE49-F238E27FC236}">
                  <a16:creationId xmlns:a16="http://schemas.microsoft.com/office/drawing/2014/main" id="{C309EB5E-682B-AF74-DBA3-61E6B85D9E1C}"/>
                </a:ext>
              </a:extLst>
            </p:cNvPr>
            <p:cNvSpPr/>
            <p:nvPr/>
          </p:nvSpPr>
          <p:spPr>
            <a:xfrm>
              <a:off x="14978100" y="1929802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2012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2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8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2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8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2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9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9"/>
                    <a:pt x="3000" y="4715"/>
                  </a:cubicBezTo>
                  <a:lnTo>
                    <a:pt x="4715" y="3000"/>
                  </a:lnTo>
                  <a:lnTo>
                    <a:pt x="5621" y="3543"/>
                  </a:lnTo>
                  <a:cubicBezTo>
                    <a:pt x="5777" y="3637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2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2"/>
                    <a:pt x="9331" y="2006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6"/>
                  </a:lnTo>
                  <a:cubicBezTo>
                    <a:pt x="12356" y="2352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2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7"/>
                    <a:pt x="15978" y="3543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9"/>
                    <a:pt x="18597" y="4722"/>
                    <a:pt x="18595" y="4725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2"/>
                    <a:pt x="20618" y="12012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9"/>
                    <a:pt x="17136" y="1968"/>
                    <a:pt x="16975" y="1968"/>
                  </a:cubicBezTo>
                  <a:cubicBezTo>
                    <a:pt x="16778" y="1968"/>
                    <a:pt x="16572" y="2043"/>
                    <a:pt x="16400" y="2145"/>
                  </a:cubicBezTo>
                  <a:lnTo>
                    <a:pt x="15473" y="2701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1"/>
                  </a:cubicBezTo>
                  <a:lnTo>
                    <a:pt x="5200" y="2145"/>
                  </a:lnTo>
                  <a:cubicBezTo>
                    <a:pt x="5028" y="2043"/>
                    <a:pt x="4822" y="1968"/>
                    <a:pt x="4625" y="1968"/>
                  </a:cubicBezTo>
                  <a:cubicBezTo>
                    <a:pt x="4464" y="1968"/>
                    <a:pt x="4308" y="2019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2"/>
                    <a:pt x="0" y="9361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9"/>
                  </a:cubicBezTo>
                  <a:lnTo>
                    <a:pt x="2145" y="16400"/>
                  </a:lnTo>
                  <a:cubicBezTo>
                    <a:pt x="1959" y="16713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3"/>
                    <a:pt x="19455" y="16400"/>
                  </a:cubicBezTo>
                  <a:lnTo>
                    <a:pt x="18902" y="15479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1"/>
                  </a:lnTo>
                  <a:cubicBezTo>
                    <a:pt x="21600" y="8962"/>
                    <a:pt x="21233" y="8730"/>
                    <a:pt x="20880" y="8641"/>
                  </a:cubicBezTo>
                  <a:moveTo>
                    <a:pt x="15709" y="10800"/>
                  </a:moveTo>
                  <a:cubicBezTo>
                    <a:pt x="15709" y="13346"/>
                    <a:pt x="13771" y="15438"/>
                    <a:pt x="11291" y="15685"/>
                  </a:cubicBezTo>
                  <a:lnTo>
                    <a:pt x="11291" y="12694"/>
                  </a:lnTo>
                  <a:cubicBezTo>
                    <a:pt x="12137" y="12476"/>
                    <a:pt x="12764" y="11714"/>
                    <a:pt x="12764" y="10800"/>
                  </a:cubicBezTo>
                  <a:cubicBezTo>
                    <a:pt x="12764" y="10630"/>
                    <a:pt x="12735" y="10468"/>
                    <a:pt x="12694" y="10310"/>
                  </a:cubicBezTo>
                  <a:lnTo>
                    <a:pt x="15308" y="8857"/>
                  </a:lnTo>
                  <a:cubicBezTo>
                    <a:pt x="15565" y="9453"/>
                    <a:pt x="15709" y="10110"/>
                    <a:pt x="15709" y="10800"/>
                  </a:cubicBezTo>
                  <a:moveTo>
                    <a:pt x="9818" y="10800"/>
                  </a:moveTo>
                  <a:cubicBezTo>
                    <a:pt x="9818" y="10258"/>
                    <a:pt x="10258" y="9818"/>
                    <a:pt x="10800" y="9818"/>
                  </a:cubicBezTo>
                  <a:cubicBezTo>
                    <a:pt x="11342" y="9818"/>
                    <a:pt x="11782" y="10258"/>
                    <a:pt x="11782" y="10800"/>
                  </a:cubicBezTo>
                  <a:cubicBezTo>
                    <a:pt x="11782" y="11342"/>
                    <a:pt x="11342" y="11782"/>
                    <a:pt x="10800" y="11782"/>
                  </a:cubicBezTo>
                  <a:cubicBezTo>
                    <a:pt x="10258" y="11782"/>
                    <a:pt x="9818" y="11342"/>
                    <a:pt x="9818" y="10800"/>
                  </a:cubicBezTo>
                  <a:moveTo>
                    <a:pt x="10309" y="15685"/>
                  </a:moveTo>
                  <a:cubicBezTo>
                    <a:pt x="7829" y="15438"/>
                    <a:pt x="5891" y="13346"/>
                    <a:pt x="5891" y="10800"/>
                  </a:cubicBezTo>
                  <a:cubicBezTo>
                    <a:pt x="5891" y="10110"/>
                    <a:pt x="6035" y="9453"/>
                    <a:pt x="6292" y="8857"/>
                  </a:cubicBezTo>
                  <a:lnTo>
                    <a:pt x="8906" y="10310"/>
                  </a:lnTo>
                  <a:cubicBezTo>
                    <a:pt x="8865" y="10468"/>
                    <a:pt x="8836" y="10630"/>
                    <a:pt x="8836" y="10800"/>
                  </a:cubicBezTo>
                  <a:cubicBezTo>
                    <a:pt x="8836" y="11714"/>
                    <a:pt x="9463" y="12476"/>
                    <a:pt x="10309" y="12694"/>
                  </a:cubicBezTo>
                  <a:cubicBezTo>
                    <a:pt x="10309" y="12694"/>
                    <a:pt x="10309" y="15685"/>
                    <a:pt x="10309" y="15685"/>
                  </a:cubicBezTo>
                  <a:close/>
                  <a:moveTo>
                    <a:pt x="10800" y="5891"/>
                  </a:moveTo>
                  <a:cubicBezTo>
                    <a:pt x="12470" y="5891"/>
                    <a:pt x="13942" y="6727"/>
                    <a:pt x="14829" y="8000"/>
                  </a:cubicBezTo>
                  <a:lnTo>
                    <a:pt x="12220" y="9450"/>
                  </a:lnTo>
                  <a:cubicBezTo>
                    <a:pt x="11862" y="9074"/>
                    <a:pt x="11360" y="8836"/>
                    <a:pt x="10800" y="8836"/>
                  </a:cubicBezTo>
                  <a:cubicBezTo>
                    <a:pt x="10240" y="8836"/>
                    <a:pt x="9738" y="9074"/>
                    <a:pt x="9380" y="9450"/>
                  </a:cubicBezTo>
                  <a:lnTo>
                    <a:pt x="6771" y="8000"/>
                  </a:lnTo>
                  <a:cubicBezTo>
                    <a:pt x="7658" y="6727"/>
                    <a:pt x="9130" y="5891"/>
                    <a:pt x="10800" y="5891"/>
                  </a:cubicBezTo>
                  <a:moveTo>
                    <a:pt x="10800" y="4909"/>
                  </a:moveTo>
                  <a:cubicBezTo>
                    <a:pt x="7547" y="4909"/>
                    <a:pt x="4909" y="7547"/>
                    <a:pt x="4909" y="10800"/>
                  </a:cubicBezTo>
                  <a:cubicBezTo>
                    <a:pt x="4909" y="14054"/>
                    <a:pt x="7547" y="16691"/>
                    <a:pt x="10800" y="16691"/>
                  </a:cubicBezTo>
                  <a:cubicBezTo>
                    <a:pt x="14053" y="16691"/>
                    <a:pt x="16691" y="14054"/>
                    <a:pt x="16691" y="10800"/>
                  </a:cubicBezTo>
                  <a:cubicBezTo>
                    <a:pt x="16691" y="7547"/>
                    <a:pt x="14053" y="4909"/>
                    <a:pt x="10800" y="4909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184" name="Shape 2602">
              <a:extLst>
                <a:ext uri="{FF2B5EF4-FFF2-40B4-BE49-F238E27FC236}">
                  <a16:creationId xmlns:a16="http://schemas.microsoft.com/office/drawing/2014/main" id="{B62FAA5D-6ED6-F981-D63B-F0649667A70A}"/>
                </a:ext>
              </a:extLst>
            </p:cNvPr>
            <p:cNvSpPr/>
            <p:nvPr/>
          </p:nvSpPr>
          <p:spPr>
            <a:xfrm>
              <a:off x="14978100" y="2767913"/>
              <a:ext cx="419100" cy="3428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0" y="6001"/>
                  </a:moveTo>
                  <a:lnTo>
                    <a:pt x="8345" y="6001"/>
                  </a:lnTo>
                  <a:cubicBezTo>
                    <a:pt x="8617" y="6001"/>
                    <a:pt x="8836" y="5732"/>
                    <a:pt x="8836" y="5400"/>
                  </a:cubicBezTo>
                  <a:cubicBezTo>
                    <a:pt x="8836" y="5069"/>
                    <a:pt x="8617" y="4800"/>
                    <a:pt x="8345" y="4800"/>
                  </a:cubicBezTo>
                  <a:lnTo>
                    <a:pt x="5400" y="4800"/>
                  </a:lnTo>
                  <a:cubicBezTo>
                    <a:pt x="5129" y="4800"/>
                    <a:pt x="4909" y="5069"/>
                    <a:pt x="4909" y="5400"/>
                  </a:cubicBezTo>
                  <a:cubicBezTo>
                    <a:pt x="4909" y="5732"/>
                    <a:pt x="5129" y="6001"/>
                    <a:pt x="5400" y="6001"/>
                  </a:cubicBezTo>
                  <a:moveTo>
                    <a:pt x="20618" y="20400"/>
                  </a:moveTo>
                  <a:lnTo>
                    <a:pt x="18655" y="20400"/>
                  </a:lnTo>
                  <a:lnTo>
                    <a:pt x="18655" y="18000"/>
                  </a:lnTo>
                  <a:cubicBezTo>
                    <a:pt x="18926" y="18000"/>
                    <a:pt x="19145" y="17732"/>
                    <a:pt x="19145" y="17400"/>
                  </a:cubicBezTo>
                  <a:cubicBezTo>
                    <a:pt x="19145" y="17069"/>
                    <a:pt x="18926" y="16801"/>
                    <a:pt x="18655" y="16801"/>
                  </a:cubicBezTo>
                  <a:lnTo>
                    <a:pt x="18655" y="3601"/>
                  </a:lnTo>
                  <a:lnTo>
                    <a:pt x="20618" y="3601"/>
                  </a:lnTo>
                  <a:cubicBezTo>
                    <a:pt x="20618" y="3601"/>
                    <a:pt x="20618" y="20400"/>
                    <a:pt x="20618" y="20400"/>
                  </a:cubicBezTo>
                  <a:close/>
                  <a:moveTo>
                    <a:pt x="17673" y="16801"/>
                  </a:moveTo>
                  <a:cubicBezTo>
                    <a:pt x="17401" y="16801"/>
                    <a:pt x="17182" y="17069"/>
                    <a:pt x="17182" y="17400"/>
                  </a:cubicBezTo>
                  <a:cubicBezTo>
                    <a:pt x="17182" y="17732"/>
                    <a:pt x="17401" y="18000"/>
                    <a:pt x="17673" y="18000"/>
                  </a:cubicBezTo>
                  <a:lnTo>
                    <a:pt x="17673" y="20400"/>
                  </a:lnTo>
                  <a:lnTo>
                    <a:pt x="3927" y="20400"/>
                  </a:lnTo>
                  <a:lnTo>
                    <a:pt x="3927" y="18000"/>
                  </a:lnTo>
                  <a:cubicBezTo>
                    <a:pt x="4199" y="18000"/>
                    <a:pt x="4418" y="17732"/>
                    <a:pt x="4418" y="17400"/>
                  </a:cubicBezTo>
                  <a:cubicBezTo>
                    <a:pt x="4418" y="17069"/>
                    <a:pt x="4199" y="16801"/>
                    <a:pt x="3927" y="16801"/>
                  </a:cubicBezTo>
                  <a:lnTo>
                    <a:pt x="3927" y="3601"/>
                  </a:lnTo>
                  <a:lnTo>
                    <a:pt x="17673" y="3601"/>
                  </a:lnTo>
                  <a:cubicBezTo>
                    <a:pt x="17673" y="3601"/>
                    <a:pt x="17673" y="16801"/>
                    <a:pt x="17673" y="16801"/>
                  </a:cubicBezTo>
                  <a:close/>
                  <a:moveTo>
                    <a:pt x="2945" y="16801"/>
                  </a:moveTo>
                  <a:cubicBezTo>
                    <a:pt x="2674" y="16801"/>
                    <a:pt x="2455" y="17069"/>
                    <a:pt x="2455" y="17400"/>
                  </a:cubicBezTo>
                  <a:cubicBezTo>
                    <a:pt x="2455" y="17732"/>
                    <a:pt x="2674" y="18000"/>
                    <a:pt x="2945" y="18000"/>
                  </a:cubicBezTo>
                  <a:lnTo>
                    <a:pt x="2945" y="20400"/>
                  </a:lnTo>
                  <a:lnTo>
                    <a:pt x="982" y="20400"/>
                  </a:lnTo>
                  <a:lnTo>
                    <a:pt x="982" y="3601"/>
                  </a:lnTo>
                  <a:lnTo>
                    <a:pt x="2945" y="3601"/>
                  </a:lnTo>
                  <a:cubicBezTo>
                    <a:pt x="2945" y="3601"/>
                    <a:pt x="2945" y="16801"/>
                    <a:pt x="2945" y="16801"/>
                  </a:cubicBezTo>
                  <a:close/>
                  <a:moveTo>
                    <a:pt x="8836" y="1200"/>
                  </a:moveTo>
                  <a:lnTo>
                    <a:pt x="12764" y="1200"/>
                  </a:lnTo>
                  <a:cubicBezTo>
                    <a:pt x="13305" y="1200"/>
                    <a:pt x="13745" y="1738"/>
                    <a:pt x="13745" y="2400"/>
                  </a:cubicBezTo>
                  <a:lnTo>
                    <a:pt x="7855" y="2400"/>
                  </a:lnTo>
                  <a:cubicBezTo>
                    <a:pt x="7855" y="1738"/>
                    <a:pt x="8295" y="1200"/>
                    <a:pt x="8836" y="1200"/>
                  </a:cubicBezTo>
                  <a:moveTo>
                    <a:pt x="20618" y="2400"/>
                  </a:moveTo>
                  <a:lnTo>
                    <a:pt x="14727" y="2400"/>
                  </a:lnTo>
                  <a:cubicBezTo>
                    <a:pt x="14727" y="1075"/>
                    <a:pt x="13848" y="0"/>
                    <a:pt x="12764" y="0"/>
                  </a:cubicBezTo>
                  <a:lnTo>
                    <a:pt x="8836" y="0"/>
                  </a:lnTo>
                  <a:cubicBezTo>
                    <a:pt x="7752" y="0"/>
                    <a:pt x="6873" y="1075"/>
                    <a:pt x="6873" y="2400"/>
                  </a:cubicBezTo>
                  <a:lnTo>
                    <a:pt x="982" y="2400"/>
                  </a:lnTo>
                  <a:cubicBezTo>
                    <a:pt x="439" y="2400"/>
                    <a:pt x="0" y="2938"/>
                    <a:pt x="0" y="3601"/>
                  </a:cubicBezTo>
                  <a:lnTo>
                    <a:pt x="0" y="20400"/>
                  </a:lnTo>
                  <a:cubicBezTo>
                    <a:pt x="0" y="21063"/>
                    <a:pt x="439" y="21600"/>
                    <a:pt x="982" y="21600"/>
                  </a:cubicBezTo>
                  <a:lnTo>
                    <a:pt x="20618" y="21600"/>
                  </a:lnTo>
                  <a:cubicBezTo>
                    <a:pt x="21160" y="21600"/>
                    <a:pt x="21600" y="21063"/>
                    <a:pt x="21600" y="20400"/>
                  </a:cubicBezTo>
                  <a:lnTo>
                    <a:pt x="21600" y="3601"/>
                  </a:lnTo>
                  <a:cubicBezTo>
                    <a:pt x="21600" y="2938"/>
                    <a:pt x="21160" y="2400"/>
                    <a:pt x="20618" y="2400"/>
                  </a:cubicBezTo>
                  <a:moveTo>
                    <a:pt x="5400" y="8400"/>
                  </a:moveTo>
                  <a:lnTo>
                    <a:pt x="6382" y="8400"/>
                  </a:lnTo>
                  <a:cubicBezTo>
                    <a:pt x="6653" y="8400"/>
                    <a:pt x="6873" y="8132"/>
                    <a:pt x="6873" y="7800"/>
                  </a:cubicBezTo>
                  <a:cubicBezTo>
                    <a:pt x="6873" y="7469"/>
                    <a:pt x="6653" y="7200"/>
                    <a:pt x="6382" y="7200"/>
                  </a:cubicBezTo>
                  <a:lnTo>
                    <a:pt x="5400" y="7200"/>
                  </a:lnTo>
                  <a:cubicBezTo>
                    <a:pt x="5129" y="7200"/>
                    <a:pt x="4909" y="7469"/>
                    <a:pt x="4909" y="7800"/>
                  </a:cubicBezTo>
                  <a:cubicBezTo>
                    <a:pt x="4909" y="8132"/>
                    <a:pt x="5129" y="8400"/>
                    <a:pt x="5400" y="8400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22" name="Shape 2612">
              <a:extLst>
                <a:ext uri="{FF2B5EF4-FFF2-40B4-BE49-F238E27FC236}">
                  <a16:creationId xmlns:a16="http://schemas.microsoft.com/office/drawing/2014/main" id="{26110423-DE13-B022-D2E8-91B43A2AC095}"/>
                </a:ext>
              </a:extLst>
            </p:cNvPr>
            <p:cNvSpPr/>
            <p:nvPr/>
          </p:nvSpPr>
          <p:spPr>
            <a:xfrm>
              <a:off x="14978100" y="3567928"/>
              <a:ext cx="419100" cy="3428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3200"/>
                  </a:moveTo>
                  <a:cubicBezTo>
                    <a:pt x="11071" y="13200"/>
                    <a:pt x="11291" y="13469"/>
                    <a:pt x="11291" y="13800"/>
                  </a:cubicBezTo>
                  <a:cubicBezTo>
                    <a:pt x="11291" y="14132"/>
                    <a:pt x="11071" y="14400"/>
                    <a:pt x="10800" y="14400"/>
                  </a:cubicBezTo>
                  <a:cubicBezTo>
                    <a:pt x="10529" y="14400"/>
                    <a:pt x="10309" y="14132"/>
                    <a:pt x="10309" y="13800"/>
                  </a:cubicBezTo>
                  <a:cubicBezTo>
                    <a:pt x="10309" y="13469"/>
                    <a:pt x="10529" y="13200"/>
                    <a:pt x="10800" y="13200"/>
                  </a:cubicBezTo>
                  <a:moveTo>
                    <a:pt x="10800" y="15600"/>
                  </a:moveTo>
                  <a:cubicBezTo>
                    <a:pt x="11613" y="15600"/>
                    <a:pt x="12273" y="14794"/>
                    <a:pt x="12273" y="13800"/>
                  </a:cubicBezTo>
                  <a:cubicBezTo>
                    <a:pt x="12273" y="12806"/>
                    <a:pt x="11613" y="12000"/>
                    <a:pt x="10800" y="12000"/>
                  </a:cubicBezTo>
                  <a:cubicBezTo>
                    <a:pt x="9987" y="12000"/>
                    <a:pt x="9327" y="12806"/>
                    <a:pt x="9327" y="13800"/>
                  </a:cubicBezTo>
                  <a:cubicBezTo>
                    <a:pt x="9327" y="14794"/>
                    <a:pt x="9987" y="15600"/>
                    <a:pt x="10800" y="15600"/>
                  </a:cubicBezTo>
                  <a:moveTo>
                    <a:pt x="5400" y="13200"/>
                  </a:moveTo>
                  <a:cubicBezTo>
                    <a:pt x="5671" y="13200"/>
                    <a:pt x="5891" y="13469"/>
                    <a:pt x="5891" y="13800"/>
                  </a:cubicBezTo>
                  <a:cubicBezTo>
                    <a:pt x="5891" y="14132"/>
                    <a:pt x="5671" y="14400"/>
                    <a:pt x="5400" y="14400"/>
                  </a:cubicBezTo>
                  <a:cubicBezTo>
                    <a:pt x="5129" y="14400"/>
                    <a:pt x="4909" y="14132"/>
                    <a:pt x="4909" y="13800"/>
                  </a:cubicBezTo>
                  <a:cubicBezTo>
                    <a:pt x="4909" y="13469"/>
                    <a:pt x="5129" y="13200"/>
                    <a:pt x="5400" y="13200"/>
                  </a:cubicBezTo>
                  <a:moveTo>
                    <a:pt x="5400" y="15600"/>
                  </a:moveTo>
                  <a:cubicBezTo>
                    <a:pt x="6213" y="15600"/>
                    <a:pt x="6873" y="14794"/>
                    <a:pt x="6873" y="13800"/>
                  </a:cubicBezTo>
                  <a:cubicBezTo>
                    <a:pt x="6873" y="12806"/>
                    <a:pt x="6213" y="12000"/>
                    <a:pt x="5400" y="12000"/>
                  </a:cubicBezTo>
                  <a:cubicBezTo>
                    <a:pt x="4587" y="12000"/>
                    <a:pt x="3927" y="12806"/>
                    <a:pt x="3927" y="13800"/>
                  </a:cubicBezTo>
                  <a:cubicBezTo>
                    <a:pt x="3927" y="14794"/>
                    <a:pt x="4587" y="15600"/>
                    <a:pt x="5400" y="15600"/>
                  </a:cubicBezTo>
                  <a:moveTo>
                    <a:pt x="20618" y="6000"/>
                  </a:moveTo>
                  <a:lnTo>
                    <a:pt x="982" y="6000"/>
                  </a:lnTo>
                  <a:lnTo>
                    <a:pt x="982" y="2399"/>
                  </a:lnTo>
                  <a:cubicBezTo>
                    <a:pt x="982" y="1737"/>
                    <a:pt x="1421" y="1200"/>
                    <a:pt x="1964" y="1200"/>
                  </a:cubicBezTo>
                  <a:lnTo>
                    <a:pt x="6873" y="1200"/>
                  </a:lnTo>
                  <a:cubicBezTo>
                    <a:pt x="8345" y="1200"/>
                    <a:pt x="8345" y="3600"/>
                    <a:pt x="10800" y="3600"/>
                  </a:cubicBezTo>
                  <a:lnTo>
                    <a:pt x="19636" y="3600"/>
                  </a:lnTo>
                  <a:cubicBezTo>
                    <a:pt x="20178" y="3600"/>
                    <a:pt x="20618" y="4137"/>
                    <a:pt x="20618" y="4799"/>
                  </a:cubicBezTo>
                  <a:cubicBezTo>
                    <a:pt x="20618" y="4799"/>
                    <a:pt x="20618" y="6000"/>
                    <a:pt x="20618" y="6000"/>
                  </a:cubicBezTo>
                  <a:close/>
                  <a:moveTo>
                    <a:pt x="20618" y="19200"/>
                  </a:moveTo>
                  <a:cubicBezTo>
                    <a:pt x="20618" y="19862"/>
                    <a:pt x="20178" y="20400"/>
                    <a:pt x="19636" y="20400"/>
                  </a:cubicBezTo>
                  <a:lnTo>
                    <a:pt x="1964" y="20400"/>
                  </a:lnTo>
                  <a:cubicBezTo>
                    <a:pt x="1421" y="20400"/>
                    <a:pt x="982" y="19862"/>
                    <a:pt x="982" y="19200"/>
                  </a:cubicBezTo>
                  <a:lnTo>
                    <a:pt x="982" y="7199"/>
                  </a:lnTo>
                  <a:lnTo>
                    <a:pt x="20618" y="7199"/>
                  </a:lnTo>
                  <a:cubicBezTo>
                    <a:pt x="20618" y="7199"/>
                    <a:pt x="20618" y="19200"/>
                    <a:pt x="20618" y="19200"/>
                  </a:cubicBezTo>
                  <a:close/>
                  <a:moveTo>
                    <a:pt x="19636" y="2399"/>
                  </a:moveTo>
                  <a:lnTo>
                    <a:pt x="10800" y="2399"/>
                  </a:lnTo>
                  <a:cubicBezTo>
                    <a:pt x="8836" y="2399"/>
                    <a:pt x="8836" y="0"/>
                    <a:pt x="6873" y="0"/>
                  </a:cubicBezTo>
                  <a:lnTo>
                    <a:pt x="1964" y="0"/>
                  </a:lnTo>
                  <a:cubicBezTo>
                    <a:pt x="879" y="0"/>
                    <a:pt x="0" y="1074"/>
                    <a:pt x="0" y="2399"/>
                  </a:cubicBezTo>
                  <a:lnTo>
                    <a:pt x="0" y="19200"/>
                  </a:lnTo>
                  <a:cubicBezTo>
                    <a:pt x="0" y="20526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lnTo>
                    <a:pt x="21600" y="4799"/>
                  </a:lnTo>
                  <a:cubicBezTo>
                    <a:pt x="21600" y="3474"/>
                    <a:pt x="20721" y="2399"/>
                    <a:pt x="19636" y="2399"/>
                  </a:cubicBezTo>
                  <a:moveTo>
                    <a:pt x="16200" y="13200"/>
                  </a:moveTo>
                  <a:cubicBezTo>
                    <a:pt x="16471" y="13200"/>
                    <a:pt x="16691" y="13469"/>
                    <a:pt x="16691" y="13800"/>
                  </a:cubicBezTo>
                  <a:cubicBezTo>
                    <a:pt x="16691" y="14132"/>
                    <a:pt x="16471" y="14400"/>
                    <a:pt x="16200" y="14400"/>
                  </a:cubicBezTo>
                  <a:cubicBezTo>
                    <a:pt x="15929" y="14400"/>
                    <a:pt x="15709" y="14132"/>
                    <a:pt x="15709" y="13800"/>
                  </a:cubicBezTo>
                  <a:cubicBezTo>
                    <a:pt x="15709" y="13469"/>
                    <a:pt x="15929" y="13200"/>
                    <a:pt x="16200" y="13200"/>
                  </a:cubicBezTo>
                  <a:moveTo>
                    <a:pt x="16200" y="15600"/>
                  </a:moveTo>
                  <a:cubicBezTo>
                    <a:pt x="17013" y="15600"/>
                    <a:pt x="17673" y="14794"/>
                    <a:pt x="17673" y="13800"/>
                  </a:cubicBezTo>
                  <a:cubicBezTo>
                    <a:pt x="17673" y="12806"/>
                    <a:pt x="17013" y="12000"/>
                    <a:pt x="16200" y="12000"/>
                  </a:cubicBezTo>
                  <a:cubicBezTo>
                    <a:pt x="15387" y="12000"/>
                    <a:pt x="14727" y="12806"/>
                    <a:pt x="14727" y="13800"/>
                  </a:cubicBezTo>
                  <a:cubicBezTo>
                    <a:pt x="14727" y="14794"/>
                    <a:pt x="15387" y="15600"/>
                    <a:pt x="16200" y="15600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32" name="Shape 2622">
              <a:extLst>
                <a:ext uri="{FF2B5EF4-FFF2-40B4-BE49-F238E27FC236}">
                  <a16:creationId xmlns:a16="http://schemas.microsoft.com/office/drawing/2014/main" id="{DE236013-05C5-EE22-4233-D1B8818D4AAF}"/>
                </a:ext>
              </a:extLst>
            </p:cNvPr>
            <p:cNvSpPr/>
            <p:nvPr/>
          </p:nvSpPr>
          <p:spPr>
            <a:xfrm>
              <a:off x="14978100" y="4329848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579" y="17044"/>
                  </a:moveTo>
                  <a:cubicBezTo>
                    <a:pt x="9428" y="17174"/>
                    <a:pt x="9252" y="17274"/>
                    <a:pt x="9050" y="17344"/>
                  </a:cubicBezTo>
                  <a:cubicBezTo>
                    <a:pt x="8849" y="17415"/>
                    <a:pt x="8636" y="17450"/>
                    <a:pt x="8413" y="17450"/>
                  </a:cubicBezTo>
                  <a:cubicBezTo>
                    <a:pt x="7887" y="17450"/>
                    <a:pt x="7488" y="17288"/>
                    <a:pt x="7214" y="16966"/>
                  </a:cubicBezTo>
                  <a:cubicBezTo>
                    <a:pt x="6941" y="16644"/>
                    <a:pt x="6797" y="16226"/>
                    <a:pt x="6782" y="15715"/>
                  </a:cubicBezTo>
                  <a:lnTo>
                    <a:pt x="5864" y="15715"/>
                  </a:lnTo>
                  <a:cubicBezTo>
                    <a:pt x="5857" y="16122"/>
                    <a:pt x="5913" y="16486"/>
                    <a:pt x="6032" y="16805"/>
                  </a:cubicBezTo>
                  <a:cubicBezTo>
                    <a:pt x="6151" y="17123"/>
                    <a:pt x="6321" y="17393"/>
                    <a:pt x="6545" y="17611"/>
                  </a:cubicBezTo>
                  <a:cubicBezTo>
                    <a:pt x="6767" y="17830"/>
                    <a:pt x="7038" y="17995"/>
                    <a:pt x="7355" y="18106"/>
                  </a:cubicBezTo>
                  <a:cubicBezTo>
                    <a:pt x="7671" y="18218"/>
                    <a:pt x="8024" y="18273"/>
                    <a:pt x="8413" y="18273"/>
                  </a:cubicBezTo>
                  <a:cubicBezTo>
                    <a:pt x="8773" y="18273"/>
                    <a:pt x="9113" y="18223"/>
                    <a:pt x="9434" y="18123"/>
                  </a:cubicBezTo>
                  <a:cubicBezTo>
                    <a:pt x="9754" y="18023"/>
                    <a:pt x="10033" y="17873"/>
                    <a:pt x="10271" y="17672"/>
                  </a:cubicBezTo>
                  <a:cubicBezTo>
                    <a:pt x="10509" y="17472"/>
                    <a:pt x="10697" y="17222"/>
                    <a:pt x="10837" y="16922"/>
                  </a:cubicBezTo>
                  <a:cubicBezTo>
                    <a:pt x="10978" y="16621"/>
                    <a:pt x="11048" y="16275"/>
                    <a:pt x="11048" y="15881"/>
                  </a:cubicBezTo>
                  <a:cubicBezTo>
                    <a:pt x="11048" y="15407"/>
                    <a:pt x="10935" y="14995"/>
                    <a:pt x="10708" y="14646"/>
                  </a:cubicBezTo>
                  <a:cubicBezTo>
                    <a:pt x="10481" y="14298"/>
                    <a:pt x="10134" y="14072"/>
                    <a:pt x="9666" y="13968"/>
                  </a:cubicBezTo>
                  <a:lnTo>
                    <a:pt x="9666" y="13946"/>
                  </a:lnTo>
                  <a:cubicBezTo>
                    <a:pt x="9968" y="13805"/>
                    <a:pt x="10220" y="13597"/>
                    <a:pt x="10422" y="13323"/>
                  </a:cubicBezTo>
                  <a:cubicBezTo>
                    <a:pt x="10624" y="13048"/>
                    <a:pt x="10724" y="12734"/>
                    <a:pt x="10724" y="12377"/>
                  </a:cubicBezTo>
                  <a:cubicBezTo>
                    <a:pt x="10724" y="12014"/>
                    <a:pt x="10665" y="11698"/>
                    <a:pt x="10546" y="11432"/>
                  </a:cubicBezTo>
                  <a:cubicBezTo>
                    <a:pt x="10427" y="11165"/>
                    <a:pt x="10263" y="10946"/>
                    <a:pt x="10055" y="10776"/>
                  </a:cubicBezTo>
                  <a:cubicBezTo>
                    <a:pt x="9846" y="10605"/>
                    <a:pt x="9599" y="10477"/>
                    <a:pt x="9315" y="10392"/>
                  </a:cubicBezTo>
                  <a:cubicBezTo>
                    <a:pt x="9030" y="10306"/>
                    <a:pt x="8722" y="10264"/>
                    <a:pt x="8391" y="10264"/>
                  </a:cubicBezTo>
                  <a:cubicBezTo>
                    <a:pt x="8010" y="10264"/>
                    <a:pt x="7673" y="10326"/>
                    <a:pt x="7382" y="10453"/>
                  </a:cubicBezTo>
                  <a:cubicBezTo>
                    <a:pt x="7090" y="10579"/>
                    <a:pt x="6847" y="10753"/>
                    <a:pt x="6653" y="10976"/>
                  </a:cubicBezTo>
                  <a:cubicBezTo>
                    <a:pt x="6459" y="11198"/>
                    <a:pt x="6309" y="11466"/>
                    <a:pt x="6204" y="11777"/>
                  </a:cubicBezTo>
                  <a:cubicBezTo>
                    <a:pt x="6100" y="12088"/>
                    <a:pt x="6040" y="12433"/>
                    <a:pt x="6026" y="12811"/>
                  </a:cubicBezTo>
                  <a:lnTo>
                    <a:pt x="6944" y="12811"/>
                  </a:lnTo>
                  <a:cubicBezTo>
                    <a:pt x="6944" y="12581"/>
                    <a:pt x="6972" y="12363"/>
                    <a:pt x="7031" y="12155"/>
                  </a:cubicBezTo>
                  <a:cubicBezTo>
                    <a:pt x="7088" y="11947"/>
                    <a:pt x="7177" y="11766"/>
                    <a:pt x="7296" y="11610"/>
                  </a:cubicBezTo>
                  <a:cubicBezTo>
                    <a:pt x="7414" y="11454"/>
                    <a:pt x="7565" y="11330"/>
                    <a:pt x="7749" y="11237"/>
                  </a:cubicBezTo>
                  <a:cubicBezTo>
                    <a:pt x="7932" y="11144"/>
                    <a:pt x="8147" y="11098"/>
                    <a:pt x="8391" y="11098"/>
                  </a:cubicBezTo>
                  <a:cubicBezTo>
                    <a:pt x="8780" y="11098"/>
                    <a:pt x="9104" y="11204"/>
                    <a:pt x="9364" y="11415"/>
                  </a:cubicBezTo>
                  <a:cubicBezTo>
                    <a:pt x="9623" y="11627"/>
                    <a:pt x="9752" y="11943"/>
                    <a:pt x="9752" y="12366"/>
                  </a:cubicBezTo>
                  <a:cubicBezTo>
                    <a:pt x="9752" y="12574"/>
                    <a:pt x="9713" y="12759"/>
                    <a:pt x="9634" y="12922"/>
                  </a:cubicBezTo>
                  <a:cubicBezTo>
                    <a:pt x="9554" y="13086"/>
                    <a:pt x="9448" y="13221"/>
                    <a:pt x="9315" y="13329"/>
                  </a:cubicBezTo>
                  <a:cubicBezTo>
                    <a:pt x="9182" y="13436"/>
                    <a:pt x="9027" y="13517"/>
                    <a:pt x="8851" y="13574"/>
                  </a:cubicBezTo>
                  <a:cubicBezTo>
                    <a:pt x="8674" y="13629"/>
                    <a:pt x="8488" y="13657"/>
                    <a:pt x="8294" y="13657"/>
                  </a:cubicBezTo>
                  <a:lnTo>
                    <a:pt x="7992" y="13657"/>
                  </a:lnTo>
                  <a:cubicBezTo>
                    <a:pt x="7963" y="13657"/>
                    <a:pt x="7930" y="13653"/>
                    <a:pt x="7895" y="13645"/>
                  </a:cubicBezTo>
                  <a:lnTo>
                    <a:pt x="7895" y="14447"/>
                  </a:lnTo>
                  <a:cubicBezTo>
                    <a:pt x="8067" y="14424"/>
                    <a:pt x="8251" y="14413"/>
                    <a:pt x="8445" y="14413"/>
                  </a:cubicBezTo>
                  <a:cubicBezTo>
                    <a:pt x="8676" y="14413"/>
                    <a:pt x="8890" y="14444"/>
                    <a:pt x="9088" y="14507"/>
                  </a:cubicBezTo>
                  <a:cubicBezTo>
                    <a:pt x="9286" y="14571"/>
                    <a:pt x="9457" y="14667"/>
                    <a:pt x="9601" y="14797"/>
                  </a:cubicBezTo>
                  <a:cubicBezTo>
                    <a:pt x="9745" y="14927"/>
                    <a:pt x="9860" y="15086"/>
                    <a:pt x="9947" y="15275"/>
                  </a:cubicBezTo>
                  <a:cubicBezTo>
                    <a:pt x="10033" y="15464"/>
                    <a:pt x="10076" y="15682"/>
                    <a:pt x="10076" y="15926"/>
                  </a:cubicBezTo>
                  <a:cubicBezTo>
                    <a:pt x="10076" y="16163"/>
                    <a:pt x="10031" y="16377"/>
                    <a:pt x="9941" y="16565"/>
                  </a:cubicBezTo>
                  <a:cubicBezTo>
                    <a:pt x="9851" y="16754"/>
                    <a:pt x="9731" y="16914"/>
                    <a:pt x="9579" y="17044"/>
                  </a:cubicBezTo>
                  <a:moveTo>
                    <a:pt x="14257" y="18151"/>
                  </a:moveTo>
                  <a:lnTo>
                    <a:pt x="15175" y="18151"/>
                  </a:lnTo>
                  <a:lnTo>
                    <a:pt x="15175" y="10264"/>
                  </a:lnTo>
                  <a:lnTo>
                    <a:pt x="14473" y="10264"/>
                  </a:lnTo>
                  <a:cubicBezTo>
                    <a:pt x="14422" y="10561"/>
                    <a:pt x="14329" y="10805"/>
                    <a:pt x="14192" y="10998"/>
                  </a:cubicBezTo>
                  <a:cubicBezTo>
                    <a:pt x="14055" y="11191"/>
                    <a:pt x="13888" y="11343"/>
                    <a:pt x="13690" y="11454"/>
                  </a:cubicBezTo>
                  <a:cubicBezTo>
                    <a:pt x="13492" y="11565"/>
                    <a:pt x="13271" y="11641"/>
                    <a:pt x="13026" y="11682"/>
                  </a:cubicBezTo>
                  <a:cubicBezTo>
                    <a:pt x="12781" y="11723"/>
                    <a:pt x="12529" y="11743"/>
                    <a:pt x="12270" y="11743"/>
                  </a:cubicBezTo>
                  <a:lnTo>
                    <a:pt x="12270" y="12499"/>
                  </a:lnTo>
                  <a:lnTo>
                    <a:pt x="14257" y="12499"/>
                  </a:lnTo>
                  <a:cubicBezTo>
                    <a:pt x="14257" y="12499"/>
                    <a:pt x="14257" y="18151"/>
                    <a:pt x="14257" y="18151"/>
                  </a:cubicBezTo>
                  <a:close/>
                  <a:moveTo>
                    <a:pt x="20618" y="6873"/>
                  </a:moveTo>
                  <a:lnTo>
                    <a:pt x="982" y="6873"/>
                  </a:lnTo>
                  <a:lnTo>
                    <a:pt x="982" y="3928"/>
                  </a:lnTo>
                  <a:cubicBezTo>
                    <a:pt x="982" y="3385"/>
                    <a:pt x="1421" y="2945"/>
                    <a:pt x="1964" y="2945"/>
                  </a:cubicBezTo>
                  <a:lnTo>
                    <a:pt x="3927" y="2945"/>
                  </a:lnTo>
                  <a:lnTo>
                    <a:pt x="3927" y="4418"/>
                  </a:lnTo>
                  <a:cubicBezTo>
                    <a:pt x="3927" y="4690"/>
                    <a:pt x="4147" y="4909"/>
                    <a:pt x="4418" y="4909"/>
                  </a:cubicBezTo>
                  <a:cubicBezTo>
                    <a:pt x="4690" y="4909"/>
                    <a:pt x="4909" y="4690"/>
                    <a:pt x="4909" y="4418"/>
                  </a:cubicBezTo>
                  <a:lnTo>
                    <a:pt x="4909" y="2945"/>
                  </a:lnTo>
                  <a:lnTo>
                    <a:pt x="16691" y="2945"/>
                  </a:lnTo>
                  <a:lnTo>
                    <a:pt x="16691" y="4418"/>
                  </a:lnTo>
                  <a:cubicBezTo>
                    <a:pt x="16691" y="4690"/>
                    <a:pt x="16910" y="4909"/>
                    <a:pt x="17182" y="4909"/>
                  </a:cubicBezTo>
                  <a:cubicBezTo>
                    <a:pt x="17453" y="4909"/>
                    <a:pt x="17673" y="4690"/>
                    <a:pt x="17673" y="4418"/>
                  </a:cubicBezTo>
                  <a:lnTo>
                    <a:pt x="17673" y="2945"/>
                  </a:lnTo>
                  <a:lnTo>
                    <a:pt x="19636" y="2945"/>
                  </a:lnTo>
                  <a:cubicBezTo>
                    <a:pt x="20179" y="2945"/>
                    <a:pt x="20618" y="3385"/>
                    <a:pt x="20618" y="3928"/>
                  </a:cubicBezTo>
                  <a:cubicBezTo>
                    <a:pt x="20618" y="3928"/>
                    <a:pt x="20618" y="6873"/>
                    <a:pt x="20618" y="6873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1" y="20618"/>
                    <a:pt x="982" y="20179"/>
                    <a:pt x="982" y="19636"/>
                  </a:cubicBezTo>
                  <a:lnTo>
                    <a:pt x="982" y="7855"/>
                  </a:lnTo>
                  <a:lnTo>
                    <a:pt x="20618" y="7855"/>
                  </a:lnTo>
                  <a:cubicBezTo>
                    <a:pt x="20618" y="7855"/>
                    <a:pt x="20618" y="19636"/>
                    <a:pt x="20618" y="19636"/>
                  </a:cubicBezTo>
                  <a:close/>
                  <a:moveTo>
                    <a:pt x="19636" y="1964"/>
                  </a:moveTo>
                  <a:lnTo>
                    <a:pt x="17673" y="1964"/>
                  </a:lnTo>
                  <a:lnTo>
                    <a:pt x="17673" y="491"/>
                  </a:lnTo>
                  <a:cubicBezTo>
                    <a:pt x="17673" y="220"/>
                    <a:pt x="17453" y="0"/>
                    <a:pt x="17182" y="0"/>
                  </a:cubicBezTo>
                  <a:cubicBezTo>
                    <a:pt x="16910" y="0"/>
                    <a:pt x="16691" y="220"/>
                    <a:pt x="16691" y="491"/>
                  </a:cubicBezTo>
                  <a:lnTo>
                    <a:pt x="16691" y="1964"/>
                  </a:lnTo>
                  <a:lnTo>
                    <a:pt x="4909" y="1964"/>
                  </a:lnTo>
                  <a:lnTo>
                    <a:pt x="4909" y="491"/>
                  </a:lnTo>
                  <a:cubicBezTo>
                    <a:pt x="4909" y="220"/>
                    <a:pt x="4690" y="0"/>
                    <a:pt x="4418" y="0"/>
                  </a:cubicBezTo>
                  <a:cubicBezTo>
                    <a:pt x="4147" y="0"/>
                    <a:pt x="3927" y="220"/>
                    <a:pt x="3927" y="491"/>
                  </a:cubicBezTo>
                  <a:lnTo>
                    <a:pt x="3927" y="1964"/>
                  </a:lnTo>
                  <a:lnTo>
                    <a:pt x="1964" y="1964"/>
                  </a:lnTo>
                  <a:cubicBezTo>
                    <a:pt x="879" y="1964"/>
                    <a:pt x="0" y="2843"/>
                    <a:pt x="0" y="3928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3928"/>
                  </a:lnTo>
                  <a:cubicBezTo>
                    <a:pt x="21600" y="2843"/>
                    <a:pt x="20721" y="1964"/>
                    <a:pt x="19636" y="1964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42" name="Shape 2632">
              <a:extLst>
                <a:ext uri="{FF2B5EF4-FFF2-40B4-BE49-F238E27FC236}">
                  <a16:creationId xmlns:a16="http://schemas.microsoft.com/office/drawing/2014/main" id="{FE7DA01A-3583-CDBB-3B55-44594A6CDDE6}"/>
                </a:ext>
              </a:extLst>
            </p:cNvPr>
            <p:cNvSpPr/>
            <p:nvPr/>
          </p:nvSpPr>
          <p:spPr>
            <a:xfrm>
              <a:off x="15016200" y="5129863"/>
              <a:ext cx="342901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673"/>
                  </a:moveTo>
                  <a:cubicBezTo>
                    <a:pt x="4588" y="17673"/>
                    <a:pt x="1200" y="16051"/>
                    <a:pt x="1200" y="15218"/>
                  </a:cubicBezTo>
                  <a:cubicBezTo>
                    <a:pt x="1200" y="14690"/>
                    <a:pt x="1355" y="14275"/>
                    <a:pt x="1611" y="13896"/>
                  </a:cubicBezTo>
                  <a:cubicBezTo>
                    <a:pt x="3255" y="14967"/>
                    <a:pt x="6746" y="15709"/>
                    <a:pt x="10800" y="15709"/>
                  </a:cubicBezTo>
                  <a:cubicBezTo>
                    <a:pt x="14856" y="15709"/>
                    <a:pt x="18345" y="14966"/>
                    <a:pt x="19987" y="13894"/>
                  </a:cubicBezTo>
                  <a:cubicBezTo>
                    <a:pt x="20244" y="14273"/>
                    <a:pt x="20400" y="14689"/>
                    <a:pt x="20400" y="15218"/>
                  </a:cubicBezTo>
                  <a:cubicBezTo>
                    <a:pt x="20400" y="16051"/>
                    <a:pt x="17011" y="17673"/>
                    <a:pt x="10800" y="17673"/>
                  </a:cubicBezTo>
                  <a:moveTo>
                    <a:pt x="10800" y="20618"/>
                  </a:moveTo>
                  <a:cubicBezTo>
                    <a:pt x="9475" y="20618"/>
                    <a:pt x="8400" y="19739"/>
                    <a:pt x="8400" y="18655"/>
                  </a:cubicBezTo>
                  <a:cubicBezTo>
                    <a:pt x="8400" y="18625"/>
                    <a:pt x="8408" y="18597"/>
                    <a:pt x="8409" y="18567"/>
                  </a:cubicBezTo>
                  <a:cubicBezTo>
                    <a:pt x="9179" y="18623"/>
                    <a:pt x="9977" y="18655"/>
                    <a:pt x="10800" y="18655"/>
                  </a:cubicBezTo>
                  <a:cubicBezTo>
                    <a:pt x="11623" y="18655"/>
                    <a:pt x="12421" y="18623"/>
                    <a:pt x="13191" y="18567"/>
                  </a:cubicBezTo>
                  <a:cubicBezTo>
                    <a:pt x="13192" y="18597"/>
                    <a:pt x="13200" y="18625"/>
                    <a:pt x="13200" y="18655"/>
                  </a:cubicBezTo>
                  <a:cubicBezTo>
                    <a:pt x="13200" y="19739"/>
                    <a:pt x="12125" y="20618"/>
                    <a:pt x="10800" y="20618"/>
                  </a:cubicBezTo>
                  <a:moveTo>
                    <a:pt x="2948" y="12551"/>
                  </a:moveTo>
                  <a:cubicBezTo>
                    <a:pt x="4308" y="11388"/>
                    <a:pt x="6000" y="9939"/>
                    <a:pt x="6000" y="6873"/>
                  </a:cubicBezTo>
                  <a:cubicBezTo>
                    <a:pt x="6000" y="5232"/>
                    <a:pt x="7238" y="3825"/>
                    <a:pt x="8988" y="3239"/>
                  </a:cubicBezTo>
                  <a:cubicBezTo>
                    <a:pt x="9428" y="3657"/>
                    <a:pt x="10072" y="3927"/>
                    <a:pt x="10800" y="3927"/>
                  </a:cubicBezTo>
                  <a:cubicBezTo>
                    <a:pt x="11528" y="3927"/>
                    <a:pt x="12172" y="3657"/>
                    <a:pt x="12611" y="3239"/>
                  </a:cubicBezTo>
                  <a:cubicBezTo>
                    <a:pt x="14362" y="3825"/>
                    <a:pt x="15600" y="5232"/>
                    <a:pt x="15600" y="6873"/>
                  </a:cubicBezTo>
                  <a:cubicBezTo>
                    <a:pt x="15600" y="9939"/>
                    <a:pt x="17292" y="11388"/>
                    <a:pt x="18652" y="12551"/>
                  </a:cubicBezTo>
                  <a:cubicBezTo>
                    <a:pt x="18911" y="12773"/>
                    <a:pt x="19152" y="12979"/>
                    <a:pt x="19366" y="13183"/>
                  </a:cubicBezTo>
                  <a:cubicBezTo>
                    <a:pt x="18217" y="14077"/>
                    <a:pt x="14825" y="14727"/>
                    <a:pt x="10800" y="14727"/>
                  </a:cubicBezTo>
                  <a:cubicBezTo>
                    <a:pt x="6779" y="14727"/>
                    <a:pt x="3383" y="14079"/>
                    <a:pt x="2230" y="13186"/>
                  </a:cubicBezTo>
                  <a:cubicBezTo>
                    <a:pt x="2446" y="12981"/>
                    <a:pt x="2687" y="12774"/>
                    <a:pt x="2948" y="12551"/>
                  </a:cubicBezTo>
                  <a:moveTo>
                    <a:pt x="10800" y="982"/>
                  </a:moveTo>
                  <a:cubicBezTo>
                    <a:pt x="11462" y="982"/>
                    <a:pt x="12000" y="1422"/>
                    <a:pt x="12000" y="1964"/>
                  </a:cubicBezTo>
                  <a:cubicBezTo>
                    <a:pt x="12000" y="2506"/>
                    <a:pt x="11462" y="2945"/>
                    <a:pt x="10800" y="2945"/>
                  </a:cubicBezTo>
                  <a:cubicBezTo>
                    <a:pt x="10138" y="2945"/>
                    <a:pt x="9600" y="2506"/>
                    <a:pt x="9600" y="1964"/>
                  </a:cubicBezTo>
                  <a:cubicBezTo>
                    <a:pt x="9600" y="1422"/>
                    <a:pt x="10138" y="982"/>
                    <a:pt x="10800" y="982"/>
                  </a:cubicBezTo>
                  <a:moveTo>
                    <a:pt x="21600" y="15218"/>
                  </a:moveTo>
                  <a:cubicBezTo>
                    <a:pt x="21600" y="11782"/>
                    <a:pt x="16800" y="11782"/>
                    <a:pt x="16800" y="6873"/>
                  </a:cubicBezTo>
                  <a:cubicBezTo>
                    <a:pt x="16800" y="4845"/>
                    <a:pt x="15296" y="3105"/>
                    <a:pt x="13152" y="2356"/>
                  </a:cubicBezTo>
                  <a:cubicBezTo>
                    <a:pt x="13183" y="2229"/>
                    <a:pt x="13200" y="2098"/>
                    <a:pt x="13200" y="1964"/>
                  </a:cubicBezTo>
                  <a:cubicBezTo>
                    <a:pt x="13200" y="879"/>
                    <a:pt x="12125" y="0"/>
                    <a:pt x="10800" y="0"/>
                  </a:cubicBezTo>
                  <a:cubicBezTo>
                    <a:pt x="9475" y="0"/>
                    <a:pt x="8400" y="879"/>
                    <a:pt x="8400" y="1964"/>
                  </a:cubicBezTo>
                  <a:cubicBezTo>
                    <a:pt x="8400" y="2098"/>
                    <a:pt x="8417" y="2229"/>
                    <a:pt x="8448" y="2356"/>
                  </a:cubicBezTo>
                  <a:cubicBezTo>
                    <a:pt x="6304" y="3105"/>
                    <a:pt x="4800" y="4845"/>
                    <a:pt x="4800" y="6873"/>
                  </a:cubicBezTo>
                  <a:cubicBezTo>
                    <a:pt x="4800" y="11782"/>
                    <a:pt x="0" y="11782"/>
                    <a:pt x="0" y="15218"/>
                  </a:cubicBezTo>
                  <a:cubicBezTo>
                    <a:pt x="0" y="16716"/>
                    <a:pt x="3016" y="17986"/>
                    <a:pt x="7217" y="18457"/>
                  </a:cubicBezTo>
                  <a:cubicBezTo>
                    <a:pt x="7211" y="18523"/>
                    <a:pt x="7200" y="18587"/>
                    <a:pt x="7200" y="18655"/>
                  </a:cubicBezTo>
                  <a:cubicBezTo>
                    <a:pt x="7200" y="20282"/>
                    <a:pt x="8812" y="21600"/>
                    <a:pt x="10800" y="21600"/>
                  </a:cubicBezTo>
                  <a:cubicBezTo>
                    <a:pt x="12788" y="21600"/>
                    <a:pt x="14400" y="20282"/>
                    <a:pt x="14400" y="18655"/>
                  </a:cubicBezTo>
                  <a:cubicBezTo>
                    <a:pt x="14400" y="18587"/>
                    <a:pt x="14389" y="18523"/>
                    <a:pt x="14383" y="18457"/>
                  </a:cubicBezTo>
                  <a:cubicBezTo>
                    <a:pt x="18584" y="17986"/>
                    <a:pt x="21600" y="16716"/>
                    <a:pt x="21600" y="15218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88" name="Shape 2868">
              <a:extLst>
                <a:ext uri="{FF2B5EF4-FFF2-40B4-BE49-F238E27FC236}">
                  <a16:creationId xmlns:a16="http://schemas.microsoft.com/office/drawing/2014/main" id="{62B932A3-8F3A-06F1-0C07-1201FF334758}"/>
                </a:ext>
              </a:extLst>
            </p:cNvPr>
            <p:cNvSpPr/>
            <p:nvPr/>
          </p:nvSpPr>
          <p:spPr>
            <a:xfrm>
              <a:off x="14978100" y="6927417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moveTo>
                    <a:pt x="13062" y="5890"/>
                  </a:moveTo>
                  <a:lnTo>
                    <a:pt x="10786" y="7776"/>
                  </a:lnTo>
                  <a:lnTo>
                    <a:pt x="13925" y="9725"/>
                  </a:lnTo>
                  <a:lnTo>
                    <a:pt x="16200" y="7926"/>
                  </a:lnTo>
                  <a:cubicBezTo>
                    <a:pt x="16200" y="7926"/>
                    <a:pt x="13062" y="5890"/>
                    <a:pt x="13062" y="5890"/>
                  </a:cubicBezTo>
                  <a:close/>
                  <a:moveTo>
                    <a:pt x="5400" y="8027"/>
                  </a:moveTo>
                  <a:lnTo>
                    <a:pt x="7647" y="9763"/>
                  </a:lnTo>
                  <a:lnTo>
                    <a:pt x="10786" y="7776"/>
                  </a:lnTo>
                  <a:lnTo>
                    <a:pt x="8630" y="5891"/>
                  </a:lnTo>
                  <a:cubicBezTo>
                    <a:pt x="8630" y="5891"/>
                    <a:pt x="5400" y="8027"/>
                    <a:pt x="5400" y="8027"/>
                  </a:cubicBezTo>
                  <a:close/>
                  <a:moveTo>
                    <a:pt x="12965" y="14699"/>
                  </a:moveTo>
                  <a:lnTo>
                    <a:pt x="12958" y="14707"/>
                  </a:lnTo>
                  <a:lnTo>
                    <a:pt x="10801" y="13100"/>
                  </a:lnTo>
                  <a:lnTo>
                    <a:pt x="8731" y="14685"/>
                  </a:lnTo>
                  <a:lnTo>
                    <a:pt x="8712" y="14715"/>
                  </a:lnTo>
                  <a:lnTo>
                    <a:pt x="7571" y="14025"/>
                  </a:lnTo>
                  <a:lnTo>
                    <a:pt x="7571" y="14627"/>
                  </a:lnTo>
                  <a:lnTo>
                    <a:pt x="10799" y="16692"/>
                  </a:lnTo>
                  <a:lnTo>
                    <a:pt x="14000" y="14627"/>
                  </a:lnTo>
                  <a:lnTo>
                    <a:pt x="14000" y="14067"/>
                  </a:lnTo>
                  <a:lnTo>
                    <a:pt x="12965" y="14699"/>
                  </a:lnTo>
                  <a:cubicBezTo>
                    <a:pt x="12965" y="14699"/>
                    <a:pt x="12965" y="14699"/>
                    <a:pt x="12965" y="14699"/>
                  </a:cubicBezTo>
                  <a:close/>
                  <a:moveTo>
                    <a:pt x="7642" y="9766"/>
                  </a:moveTo>
                  <a:lnTo>
                    <a:pt x="5404" y="11577"/>
                  </a:lnTo>
                  <a:lnTo>
                    <a:pt x="7350" y="12746"/>
                  </a:lnTo>
                  <a:lnTo>
                    <a:pt x="7351" y="12745"/>
                  </a:lnTo>
                  <a:lnTo>
                    <a:pt x="7775" y="13002"/>
                  </a:lnTo>
                  <a:lnTo>
                    <a:pt x="8631" y="13516"/>
                  </a:lnTo>
                  <a:lnTo>
                    <a:pt x="10063" y="12429"/>
                  </a:lnTo>
                  <a:lnTo>
                    <a:pt x="10780" y="11880"/>
                  </a:lnTo>
                  <a:lnTo>
                    <a:pt x="10782" y="11882"/>
                  </a:lnTo>
                  <a:lnTo>
                    <a:pt x="10786" y="11880"/>
                  </a:lnTo>
                  <a:lnTo>
                    <a:pt x="10798" y="11888"/>
                  </a:lnTo>
                  <a:lnTo>
                    <a:pt x="10805" y="11880"/>
                  </a:lnTo>
                  <a:lnTo>
                    <a:pt x="12509" y="13148"/>
                  </a:lnTo>
                  <a:lnTo>
                    <a:pt x="13007" y="13515"/>
                  </a:lnTo>
                  <a:lnTo>
                    <a:pt x="16198" y="11575"/>
                  </a:lnTo>
                  <a:lnTo>
                    <a:pt x="13925" y="9727"/>
                  </a:lnTo>
                  <a:lnTo>
                    <a:pt x="10788" y="11715"/>
                  </a:lnTo>
                  <a:cubicBezTo>
                    <a:pt x="10788" y="11715"/>
                    <a:pt x="7642" y="9766"/>
                    <a:pt x="7642" y="9766"/>
                  </a:cubicBezTo>
                  <a:close/>
                  <a:moveTo>
                    <a:pt x="13925" y="9727"/>
                  </a:moveTo>
                  <a:lnTo>
                    <a:pt x="13925" y="9725"/>
                  </a:lnTo>
                  <a:lnTo>
                    <a:pt x="13925" y="9725"/>
                  </a:lnTo>
                  <a:lnTo>
                    <a:pt x="13924" y="9725"/>
                  </a:lnTo>
                  <a:cubicBezTo>
                    <a:pt x="13924" y="9725"/>
                    <a:pt x="13925" y="9727"/>
                    <a:pt x="13925" y="9727"/>
                  </a:cubicBezTo>
                  <a:close/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98" name="Shape 2878">
              <a:extLst>
                <a:ext uri="{FF2B5EF4-FFF2-40B4-BE49-F238E27FC236}">
                  <a16:creationId xmlns:a16="http://schemas.microsoft.com/office/drawing/2014/main" id="{FFDE935C-BA29-E9FD-270A-844827A77D66}"/>
                </a:ext>
              </a:extLst>
            </p:cNvPr>
            <p:cNvSpPr/>
            <p:nvPr/>
          </p:nvSpPr>
          <p:spPr>
            <a:xfrm>
              <a:off x="14978100" y="7727432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430" y="9321"/>
                  </a:moveTo>
                  <a:cubicBezTo>
                    <a:pt x="11975" y="9321"/>
                    <a:pt x="11780" y="10196"/>
                    <a:pt x="11780" y="10196"/>
                  </a:cubicBezTo>
                  <a:lnTo>
                    <a:pt x="11782" y="9327"/>
                  </a:lnTo>
                  <a:lnTo>
                    <a:pt x="9818" y="9327"/>
                  </a:lnTo>
                  <a:lnTo>
                    <a:pt x="9818" y="14727"/>
                  </a:lnTo>
                  <a:lnTo>
                    <a:pt x="11782" y="14727"/>
                  </a:lnTo>
                  <a:lnTo>
                    <a:pt x="11782" y="11782"/>
                  </a:lnTo>
                  <a:cubicBezTo>
                    <a:pt x="11782" y="11782"/>
                    <a:pt x="11782" y="10793"/>
                    <a:pt x="12616" y="10793"/>
                  </a:cubicBezTo>
                  <a:cubicBezTo>
                    <a:pt x="13086" y="10793"/>
                    <a:pt x="13255" y="11232"/>
                    <a:pt x="13255" y="11782"/>
                  </a:cubicBezTo>
                  <a:lnTo>
                    <a:pt x="13255" y="14727"/>
                  </a:lnTo>
                  <a:lnTo>
                    <a:pt x="15218" y="14727"/>
                  </a:lnTo>
                  <a:lnTo>
                    <a:pt x="15218" y="11782"/>
                  </a:lnTo>
                  <a:cubicBezTo>
                    <a:pt x="15218" y="10245"/>
                    <a:pt x="14550" y="9321"/>
                    <a:pt x="13430" y="9321"/>
                  </a:cubicBezTo>
                  <a:moveTo>
                    <a:pt x="6873" y="14727"/>
                  </a:moveTo>
                  <a:lnTo>
                    <a:pt x="8829" y="14727"/>
                  </a:lnTo>
                  <a:lnTo>
                    <a:pt x="8829" y="9321"/>
                  </a:lnTo>
                  <a:lnTo>
                    <a:pt x="6873" y="9321"/>
                  </a:lnTo>
                  <a:cubicBezTo>
                    <a:pt x="6873" y="9321"/>
                    <a:pt x="6873" y="14727"/>
                    <a:pt x="6873" y="14727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1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1"/>
                    <a:pt x="1421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1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7851" y="6873"/>
                  </a:moveTo>
                  <a:cubicBezTo>
                    <a:pt x="7311" y="6873"/>
                    <a:pt x="6873" y="7313"/>
                    <a:pt x="6873" y="7856"/>
                  </a:cubicBezTo>
                  <a:cubicBezTo>
                    <a:pt x="6873" y="8399"/>
                    <a:pt x="7311" y="8839"/>
                    <a:pt x="7851" y="8839"/>
                  </a:cubicBezTo>
                  <a:cubicBezTo>
                    <a:pt x="8391" y="8839"/>
                    <a:pt x="8829" y="8399"/>
                    <a:pt x="8829" y="7856"/>
                  </a:cubicBezTo>
                  <a:cubicBezTo>
                    <a:pt x="8829" y="7313"/>
                    <a:pt x="8391" y="6873"/>
                    <a:pt x="7851" y="6873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408" name="Shape 2888">
              <a:extLst>
                <a:ext uri="{FF2B5EF4-FFF2-40B4-BE49-F238E27FC236}">
                  <a16:creationId xmlns:a16="http://schemas.microsoft.com/office/drawing/2014/main" id="{1F40A20F-B411-5598-81AE-87C4138396DF}"/>
                </a:ext>
              </a:extLst>
            </p:cNvPr>
            <p:cNvSpPr/>
            <p:nvPr/>
          </p:nvSpPr>
          <p:spPr>
            <a:xfrm>
              <a:off x="15016200" y="8527447"/>
              <a:ext cx="342901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36" y="15709"/>
                  </a:moveTo>
                  <a:lnTo>
                    <a:pt x="13945" y="15709"/>
                  </a:lnTo>
                  <a:lnTo>
                    <a:pt x="13945" y="14144"/>
                  </a:lnTo>
                  <a:lnTo>
                    <a:pt x="15543" y="14144"/>
                  </a:lnTo>
                  <a:lnTo>
                    <a:pt x="15543" y="13428"/>
                  </a:lnTo>
                  <a:lnTo>
                    <a:pt x="13945" y="13428"/>
                  </a:lnTo>
                  <a:lnTo>
                    <a:pt x="13945" y="12538"/>
                  </a:lnTo>
                  <a:lnTo>
                    <a:pt x="15655" y="12538"/>
                  </a:lnTo>
                  <a:lnTo>
                    <a:pt x="15655" y="11816"/>
                  </a:lnTo>
                  <a:lnTo>
                    <a:pt x="12936" y="11816"/>
                  </a:lnTo>
                  <a:cubicBezTo>
                    <a:pt x="12936" y="11816"/>
                    <a:pt x="12936" y="15709"/>
                    <a:pt x="12936" y="15709"/>
                  </a:cubicBezTo>
                  <a:close/>
                  <a:moveTo>
                    <a:pt x="14400" y="5891"/>
                  </a:moveTo>
                  <a:lnTo>
                    <a:pt x="14400" y="982"/>
                  </a:lnTo>
                  <a:lnTo>
                    <a:pt x="15000" y="982"/>
                  </a:lnTo>
                  <a:lnTo>
                    <a:pt x="20400" y="5891"/>
                  </a:lnTo>
                  <a:cubicBezTo>
                    <a:pt x="20400" y="5891"/>
                    <a:pt x="14400" y="5891"/>
                    <a:pt x="14400" y="5891"/>
                  </a:cubicBezTo>
                  <a:close/>
                  <a:moveTo>
                    <a:pt x="20400" y="19636"/>
                  </a:moveTo>
                  <a:cubicBezTo>
                    <a:pt x="20400" y="20179"/>
                    <a:pt x="19863" y="20618"/>
                    <a:pt x="19200" y="20618"/>
                  </a:cubicBezTo>
                  <a:lnTo>
                    <a:pt x="2400" y="20618"/>
                  </a:lnTo>
                  <a:cubicBezTo>
                    <a:pt x="1737" y="20618"/>
                    <a:pt x="1200" y="20179"/>
                    <a:pt x="1200" y="19636"/>
                  </a:cubicBezTo>
                  <a:lnTo>
                    <a:pt x="1200" y="1964"/>
                  </a:lnTo>
                  <a:cubicBezTo>
                    <a:pt x="1200" y="1421"/>
                    <a:pt x="1737" y="982"/>
                    <a:pt x="2400" y="982"/>
                  </a:cubicBezTo>
                  <a:lnTo>
                    <a:pt x="13200" y="982"/>
                  </a:lnTo>
                  <a:lnTo>
                    <a:pt x="13200" y="5891"/>
                  </a:lnTo>
                  <a:cubicBezTo>
                    <a:pt x="13200" y="6433"/>
                    <a:pt x="13737" y="6872"/>
                    <a:pt x="14400" y="6872"/>
                  </a:cubicBezTo>
                  <a:lnTo>
                    <a:pt x="20400" y="6872"/>
                  </a:lnTo>
                  <a:cubicBezTo>
                    <a:pt x="20400" y="6872"/>
                    <a:pt x="20400" y="19636"/>
                    <a:pt x="20400" y="19636"/>
                  </a:cubicBezTo>
                  <a:close/>
                  <a:moveTo>
                    <a:pt x="15600" y="0"/>
                  </a:moveTo>
                  <a:lnTo>
                    <a:pt x="2400" y="0"/>
                  </a:lnTo>
                  <a:cubicBezTo>
                    <a:pt x="1075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1075" y="21600"/>
                    <a:pt x="2400" y="21600"/>
                  </a:cubicBezTo>
                  <a:lnTo>
                    <a:pt x="19200" y="21600"/>
                  </a:lnTo>
                  <a:cubicBezTo>
                    <a:pt x="20525" y="21600"/>
                    <a:pt x="21600" y="20721"/>
                    <a:pt x="21600" y="19636"/>
                  </a:cubicBezTo>
                  <a:lnTo>
                    <a:pt x="21600" y="5400"/>
                  </a:lnTo>
                  <a:cubicBezTo>
                    <a:pt x="21600" y="5400"/>
                    <a:pt x="15600" y="0"/>
                    <a:pt x="15600" y="0"/>
                  </a:cubicBezTo>
                  <a:close/>
                  <a:moveTo>
                    <a:pt x="11136" y="15709"/>
                  </a:moveTo>
                  <a:lnTo>
                    <a:pt x="12145" y="15709"/>
                  </a:lnTo>
                  <a:lnTo>
                    <a:pt x="12145" y="11816"/>
                  </a:lnTo>
                  <a:lnTo>
                    <a:pt x="11136" y="11816"/>
                  </a:lnTo>
                  <a:cubicBezTo>
                    <a:pt x="11136" y="11816"/>
                    <a:pt x="11136" y="15709"/>
                    <a:pt x="11136" y="15709"/>
                  </a:cubicBezTo>
                  <a:close/>
                  <a:moveTo>
                    <a:pt x="8395" y="14167"/>
                  </a:moveTo>
                  <a:lnTo>
                    <a:pt x="9082" y="14167"/>
                  </a:lnTo>
                  <a:lnTo>
                    <a:pt x="9082" y="14981"/>
                  </a:lnTo>
                  <a:cubicBezTo>
                    <a:pt x="9002" y="15015"/>
                    <a:pt x="8818" y="15039"/>
                    <a:pt x="8586" y="15039"/>
                  </a:cubicBezTo>
                  <a:cubicBezTo>
                    <a:pt x="7761" y="15039"/>
                    <a:pt x="7187" y="14565"/>
                    <a:pt x="7187" y="13762"/>
                  </a:cubicBezTo>
                  <a:cubicBezTo>
                    <a:pt x="7187" y="12919"/>
                    <a:pt x="7821" y="12503"/>
                    <a:pt x="8659" y="12503"/>
                  </a:cubicBezTo>
                  <a:cubicBezTo>
                    <a:pt x="9148" y="12503"/>
                    <a:pt x="9451" y="12579"/>
                    <a:pt x="9696" y="12672"/>
                  </a:cubicBezTo>
                  <a:lnTo>
                    <a:pt x="9907" y="11966"/>
                  </a:lnTo>
                  <a:cubicBezTo>
                    <a:pt x="9689" y="11874"/>
                    <a:pt x="9247" y="11776"/>
                    <a:pt x="8672" y="11776"/>
                  </a:cubicBezTo>
                  <a:cubicBezTo>
                    <a:pt x="7213" y="11776"/>
                    <a:pt x="6138" y="12515"/>
                    <a:pt x="6131" y="13809"/>
                  </a:cubicBezTo>
                  <a:cubicBezTo>
                    <a:pt x="6124" y="14381"/>
                    <a:pt x="6349" y="14888"/>
                    <a:pt x="6758" y="15223"/>
                  </a:cubicBezTo>
                  <a:cubicBezTo>
                    <a:pt x="7167" y="15570"/>
                    <a:pt x="7755" y="15749"/>
                    <a:pt x="8566" y="15749"/>
                  </a:cubicBezTo>
                  <a:cubicBezTo>
                    <a:pt x="9155" y="15749"/>
                    <a:pt x="9742" y="15622"/>
                    <a:pt x="10052" y="15530"/>
                  </a:cubicBezTo>
                  <a:lnTo>
                    <a:pt x="10052" y="13479"/>
                  </a:lnTo>
                  <a:lnTo>
                    <a:pt x="8395" y="13479"/>
                  </a:lnTo>
                  <a:cubicBezTo>
                    <a:pt x="8395" y="13479"/>
                    <a:pt x="8395" y="14167"/>
                    <a:pt x="8395" y="14167"/>
                  </a:cubicBezTo>
                  <a:close/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0B024B4-0812-26DD-C8F6-64CFA9C58327}"/>
              </a:ext>
            </a:extLst>
          </p:cNvPr>
          <p:cNvGrpSpPr/>
          <p:nvPr/>
        </p:nvGrpSpPr>
        <p:grpSpPr>
          <a:xfrm>
            <a:off x="15778200" y="1929802"/>
            <a:ext cx="419100" cy="7016701"/>
            <a:chOff x="15778200" y="1929802"/>
            <a:chExt cx="419100" cy="7016701"/>
          </a:xfrm>
        </p:grpSpPr>
        <p:sp>
          <p:nvSpPr>
            <p:cNvPr id="175" name="Shape 2593">
              <a:extLst>
                <a:ext uri="{FF2B5EF4-FFF2-40B4-BE49-F238E27FC236}">
                  <a16:creationId xmlns:a16="http://schemas.microsoft.com/office/drawing/2014/main" id="{C3840BBE-9FED-6293-013B-371FFE4334E5}"/>
                </a:ext>
              </a:extLst>
            </p:cNvPr>
            <p:cNvSpPr/>
            <p:nvPr/>
          </p:nvSpPr>
          <p:spPr>
            <a:xfrm>
              <a:off x="15778200" y="1929802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8095"/>
                  </a:moveTo>
                  <a:lnTo>
                    <a:pt x="20091" y="8640"/>
                  </a:lnTo>
                  <a:cubicBezTo>
                    <a:pt x="19294" y="8426"/>
                    <a:pt x="18482" y="8322"/>
                    <a:pt x="17675" y="8322"/>
                  </a:cubicBezTo>
                  <a:lnTo>
                    <a:pt x="17150" y="7377"/>
                  </a:lnTo>
                  <a:cubicBezTo>
                    <a:pt x="17052" y="7203"/>
                    <a:pt x="16911" y="7035"/>
                    <a:pt x="16741" y="6937"/>
                  </a:cubicBezTo>
                  <a:cubicBezTo>
                    <a:pt x="16601" y="6856"/>
                    <a:pt x="16442" y="6822"/>
                    <a:pt x="16268" y="6868"/>
                  </a:cubicBezTo>
                  <a:lnTo>
                    <a:pt x="13487" y="7613"/>
                  </a:lnTo>
                  <a:cubicBezTo>
                    <a:pt x="13102" y="7716"/>
                    <a:pt x="12995" y="8125"/>
                    <a:pt x="12977" y="8495"/>
                  </a:cubicBezTo>
                  <a:lnTo>
                    <a:pt x="12996" y="9570"/>
                  </a:lnTo>
                  <a:cubicBezTo>
                    <a:pt x="12293" y="9973"/>
                    <a:pt x="11639" y="10471"/>
                    <a:pt x="11053" y="11057"/>
                  </a:cubicBezTo>
                  <a:lnTo>
                    <a:pt x="10023" y="10762"/>
                  </a:lnTo>
                  <a:cubicBezTo>
                    <a:pt x="9673" y="10664"/>
                    <a:pt x="9239" y="10682"/>
                    <a:pt x="9040" y="11026"/>
                  </a:cubicBezTo>
                  <a:lnTo>
                    <a:pt x="7600" y="13520"/>
                  </a:lnTo>
                  <a:cubicBezTo>
                    <a:pt x="7401" y="13864"/>
                    <a:pt x="7614" y="14229"/>
                    <a:pt x="7863" y="14504"/>
                  </a:cubicBezTo>
                  <a:lnTo>
                    <a:pt x="8633" y="15248"/>
                  </a:lnTo>
                  <a:cubicBezTo>
                    <a:pt x="8419" y="16049"/>
                    <a:pt x="8315" y="16864"/>
                    <a:pt x="8317" y="17674"/>
                  </a:cubicBezTo>
                  <a:lnTo>
                    <a:pt x="7377" y="18196"/>
                  </a:lnTo>
                  <a:cubicBezTo>
                    <a:pt x="7060" y="18373"/>
                    <a:pt x="6765" y="18693"/>
                    <a:pt x="6868" y="19077"/>
                  </a:cubicBezTo>
                  <a:lnTo>
                    <a:pt x="7281" y="20619"/>
                  </a:lnTo>
                  <a:lnTo>
                    <a:pt x="1964" y="20619"/>
                  </a:lnTo>
                  <a:cubicBezTo>
                    <a:pt x="1422" y="20619"/>
                    <a:pt x="982" y="20178"/>
                    <a:pt x="982" y="19636"/>
                  </a:cubicBezTo>
                  <a:lnTo>
                    <a:pt x="982" y="11291"/>
                  </a:lnTo>
                  <a:lnTo>
                    <a:pt x="1931" y="11291"/>
                  </a:lnTo>
                  <a:cubicBezTo>
                    <a:pt x="2328" y="11291"/>
                    <a:pt x="2538" y="10924"/>
                    <a:pt x="2651" y="10571"/>
                  </a:cubicBezTo>
                  <a:lnTo>
                    <a:pt x="2913" y="9523"/>
                  </a:lnTo>
                  <a:cubicBezTo>
                    <a:pt x="3711" y="9310"/>
                    <a:pt x="4466" y="8993"/>
                    <a:pt x="5164" y="8590"/>
                  </a:cubicBezTo>
                  <a:lnTo>
                    <a:pt x="6091" y="9146"/>
                  </a:lnTo>
                  <a:cubicBezTo>
                    <a:pt x="6275" y="9241"/>
                    <a:pt x="6484" y="9317"/>
                    <a:pt x="6681" y="9317"/>
                  </a:cubicBezTo>
                  <a:cubicBezTo>
                    <a:pt x="6837" y="9317"/>
                    <a:pt x="6985" y="9270"/>
                    <a:pt x="7110" y="9146"/>
                  </a:cubicBezTo>
                  <a:lnTo>
                    <a:pt x="9146" y="7109"/>
                  </a:lnTo>
                  <a:cubicBezTo>
                    <a:pt x="9427" y="6828"/>
                    <a:pt x="9332" y="6404"/>
                    <a:pt x="9146" y="6091"/>
                  </a:cubicBezTo>
                  <a:lnTo>
                    <a:pt x="8593" y="5169"/>
                  </a:lnTo>
                  <a:cubicBezTo>
                    <a:pt x="8999" y="4469"/>
                    <a:pt x="9317" y="3711"/>
                    <a:pt x="9531" y="2911"/>
                  </a:cubicBezTo>
                  <a:lnTo>
                    <a:pt x="10571" y="2651"/>
                  </a:lnTo>
                  <a:cubicBezTo>
                    <a:pt x="10924" y="2538"/>
                    <a:pt x="11291" y="2328"/>
                    <a:pt x="11291" y="1931"/>
                  </a:cubicBezTo>
                  <a:lnTo>
                    <a:pt x="11291" y="982"/>
                  </a:lnTo>
                  <a:lnTo>
                    <a:pt x="19636" y="982"/>
                  </a:lnTo>
                  <a:cubicBezTo>
                    <a:pt x="20178" y="982"/>
                    <a:pt x="20618" y="1421"/>
                    <a:pt x="20618" y="1964"/>
                  </a:cubicBezTo>
                  <a:cubicBezTo>
                    <a:pt x="20618" y="1964"/>
                    <a:pt x="20618" y="8095"/>
                    <a:pt x="20618" y="8095"/>
                  </a:cubicBezTo>
                  <a:close/>
                  <a:moveTo>
                    <a:pt x="20618" y="12594"/>
                  </a:moveTo>
                  <a:cubicBezTo>
                    <a:pt x="19750" y="12088"/>
                    <a:pt x="18750" y="11782"/>
                    <a:pt x="17673" y="11782"/>
                  </a:cubicBezTo>
                  <a:cubicBezTo>
                    <a:pt x="14419" y="11782"/>
                    <a:pt x="11782" y="14419"/>
                    <a:pt x="11782" y="17673"/>
                  </a:cubicBezTo>
                  <a:cubicBezTo>
                    <a:pt x="11782" y="18751"/>
                    <a:pt x="12088" y="19750"/>
                    <a:pt x="12594" y="20619"/>
                  </a:cubicBezTo>
                  <a:lnTo>
                    <a:pt x="8298" y="20619"/>
                  </a:lnTo>
                  <a:lnTo>
                    <a:pt x="7875" y="19042"/>
                  </a:lnTo>
                  <a:lnTo>
                    <a:pt x="8794" y="18532"/>
                  </a:lnTo>
                  <a:cubicBezTo>
                    <a:pt x="9106" y="18358"/>
                    <a:pt x="9299" y="18028"/>
                    <a:pt x="9299" y="17671"/>
                  </a:cubicBezTo>
                  <a:cubicBezTo>
                    <a:pt x="9298" y="16938"/>
                    <a:pt x="9392" y="16208"/>
                    <a:pt x="9582" y="15502"/>
                  </a:cubicBezTo>
                  <a:cubicBezTo>
                    <a:pt x="9674" y="15158"/>
                    <a:pt x="9572" y="14791"/>
                    <a:pt x="9316" y="14543"/>
                  </a:cubicBezTo>
                  <a:lnTo>
                    <a:pt x="8572" y="13823"/>
                  </a:lnTo>
                  <a:cubicBezTo>
                    <a:pt x="8569" y="13820"/>
                    <a:pt x="8566" y="13817"/>
                    <a:pt x="8564" y="13813"/>
                  </a:cubicBezTo>
                  <a:lnTo>
                    <a:pt x="9776" y="11713"/>
                  </a:lnTo>
                  <a:lnTo>
                    <a:pt x="10783" y="12001"/>
                  </a:lnTo>
                  <a:cubicBezTo>
                    <a:pt x="11126" y="12099"/>
                    <a:pt x="11495" y="12003"/>
                    <a:pt x="11748" y="11751"/>
                  </a:cubicBezTo>
                  <a:cubicBezTo>
                    <a:pt x="12264" y="11234"/>
                    <a:pt x="12848" y="10787"/>
                    <a:pt x="13485" y="10421"/>
                  </a:cubicBezTo>
                  <a:cubicBezTo>
                    <a:pt x="13794" y="10243"/>
                    <a:pt x="13983" y="9911"/>
                    <a:pt x="13977" y="9554"/>
                  </a:cubicBezTo>
                  <a:lnTo>
                    <a:pt x="13960" y="8514"/>
                  </a:lnTo>
                  <a:lnTo>
                    <a:pt x="13960" y="8503"/>
                  </a:lnTo>
                  <a:lnTo>
                    <a:pt x="16304" y="7875"/>
                  </a:lnTo>
                  <a:lnTo>
                    <a:pt x="16817" y="8799"/>
                  </a:lnTo>
                  <a:cubicBezTo>
                    <a:pt x="16905" y="8958"/>
                    <a:pt x="17032" y="9085"/>
                    <a:pt x="17184" y="9172"/>
                  </a:cubicBezTo>
                  <a:cubicBezTo>
                    <a:pt x="17330" y="9257"/>
                    <a:pt x="17499" y="9304"/>
                    <a:pt x="17675" y="9304"/>
                  </a:cubicBezTo>
                  <a:cubicBezTo>
                    <a:pt x="18407" y="9304"/>
                    <a:pt x="19135" y="9399"/>
                    <a:pt x="19837" y="9589"/>
                  </a:cubicBezTo>
                  <a:cubicBezTo>
                    <a:pt x="20106" y="9660"/>
                    <a:pt x="20389" y="9611"/>
                    <a:pt x="20618" y="9464"/>
                  </a:cubicBezTo>
                  <a:cubicBezTo>
                    <a:pt x="20618" y="9464"/>
                    <a:pt x="20618" y="12594"/>
                    <a:pt x="20618" y="12594"/>
                  </a:cubicBezTo>
                  <a:close/>
                  <a:moveTo>
                    <a:pt x="20618" y="15475"/>
                  </a:moveTo>
                  <a:lnTo>
                    <a:pt x="19093" y="16323"/>
                  </a:lnTo>
                  <a:cubicBezTo>
                    <a:pt x="18735" y="15946"/>
                    <a:pt x="18233" y="15709"/>
                    <a:pt x="17673" y="15709"/>
                  </a:cubicBezTo>
                  <a:cubicBezTo>
                    <a:pt x="17113" y="15709"/>
                    <a:pt x="16610" y="15946"/>
                    <a:pt x="16253" y="16323"/>
                  </a:cubicBezTo>
                  <a:lnTo>
                    <a:pt x="13643" y="14873"/>
                  </a:lnTo>
                  <a:cubicBezTo>
                    <a:pt x="14530" y="13599"/>
                    <a:pt x="16003" y="12764"/>
                    <a:pt x="17673" y="12764"/>
                  </a:cubicBezTo>
                  <a:cubicBezTo>
                    <a:pt x="18783" y="12764"/>
                    <a:pt x="19798" y="13141"/>
                    <a:pt x="20618" y="13764"/>
                  </a:cubicBezTo>
                  <a:cubicBezTo>
                    <a:pt x="20618" y="13764"/>
                    <a:pt x="20618" y="15475"/>
                    <a:pt x="20618" y="15475"/>
                  </a:cubicBezTo>
                  <a:close/>
                  <a:moveTo>
                    <a:pt x="20618" y="19636"/>
                  </a:moveTo>
                  <a:cubicBezTo>
                    <a:pt x="20618" y="20178"/>
                    <a:pt x="20178" y="20619"/>
                    <a:pt x="19636" y="20619"/>
                  </a:cubicBezTo>
                  <a:lnTo>
                    <a:pt x="18164" y="20619"/>
                  </a:lnTo>
                  <a:lnTo>
                    <a:pt x="18164" y="19567"/>
                  </a:lnTo>
                  <a:cubicBezTo>
                    <a:pt x="19009" y="19348"/>
                    <a:pt x="19636" y="18587"/>
                    <a:pt x="19636" y="17673"/>
                  </a:cubicBezTo>
                  <a:cubicBezTo>
                    <a:pt x="19636" y="17502"/>
                    <a:pt x="19608" y="17339"/>
                    <a:pt x="19567" y="17182"/>
                  </a:cubicBezTo>
                  <a:lnTo>
                    <a:pt x="20618" y="16598"/>
                  </a:lnTo>
                  <a:cubicBezTo>
                    <a:pt x="20618" y="16598"/>
                    <a:pt x="20618" y="19636"/>
                    <a:pt x="20618" y="19636"/>
                  </a:cubicBezTo>
                  <a:close/>
                  <a:moveTo>
                    <a:pt x="16691" y="17673"/>
                  </a:moveTo>
                  <a:cubicBezTo>
                    <a:pt x="16691" y="17131"/>
                    <a:pt x="17131" y="16691"/>
                    <a:pt x="17673" y="16691"/>
                  </a:cubicBezTo>
                  <a:cubicBezTo>
                    <a:pt x="18214" y="16691"/>
                    <a:pt x="18655" y="17131"/>
                    <a:pt x="18655" y="17673"/>
                  </a:cubicBezTo>
                  <a:cubicBezTo>
                    <a:pt x="18655" y="18215"/>
                    <a:pt x="18214" y="18655"/>
                    <a:pt x="17673" y="18655"/>
                  </a:cubicBezTo>
                  <a:cubicBezTo>
                    <a:pt x="17131" y="18655"/>
                    <a:pt x="16691" y="18215"/>
                    <a:pt x="16691" y="17673"/>
                  </a:cubicBezTo>
                  <a:moveTo>
                    <a:pt x="17182" y="20619"/>
                  </a:moveTo>
                  <a:lnTo>
                    <a:pt x="13757" y="20619"/>
                  </a:lnTo>
                  <a:cubicBezTo>
                    <a:pt x="13138" y="19797"/>
                    <a:pt x="12764" y="18781"/>
                    <a:pt x="12764" y="17673"/>
                  </a:cubicBezTo>
                  <a:cubicBezTo>
                    <a:pt x="12764" y="16982"/>
                    <a:pt x="12907" y="16326"/>
                    <a:pt x="13165" y="15730"/>
                  </a:cubicBezTo>
                  <a:lnTo>
                    <a:pt x="15779" y="17182"/>
                  </a:lnTo>
                  <a:cubicBezTo>
                    <a:pt x="15738" y="17339"/>
                    <a:pt x="15709" y="17502"/>
                    <a:pt x="15709" y="17673"/>
                  </a:cubicBezTo>
                  <a:cubicBezTo>
                    <a:pt x="15709" y="18587"/>
                    <a:pt x="16336" y="19348"/>
                    <a:pt x="17182" y="19567"/>
                  </a:cubicBezTo>
                  <a:cubicBezTo>
                    <a:pt x="17182" y="19567"/>
                    <a:pt x="17182" y="20619"/>
                    <a:pt x="17182" y="20619"/>
                  </a:cubicBezTo>
                  <a:close/>
                  <a:moveTo>
                    <a:pt x="982" y="5376"/>
                  </a:moveTo>
                  <a:cubicBezTo>
                    <a:pt x="3301" y="5145"/>
                    <a:pt x="5145" y="3301"/>
                    <a:pt x="5375" y="982"/>
                  </a:cubicBezTo>
                  <a:lnTo>
                    <a:pt x="10309" y="982"/>
                  </a:lnTo>
                  <a:lnTo>
                    <a:pt x="10309" y="1703"/>
                  </a:lnTo>
                  <a:cubicBezTo>
                    <a:pt x="10305" y="1705"/>
                    <a:pt x="10302" y="1706"/>
                    <a:pt x="10298" y="1707"/>
                  </a:cubicBezTo>
                  <a:lnTo>
                    <a:pt x="9293" y="1958"/>
                  </a:lnTo>
                  <a:cubicBezTo>
                    <a:pt x="8947" y="2045"/>
                    <a:pt x="8675" y="2313"/>
                    <a:pt x="8583" y="2657"/>
                  </a:cubicBezTo>
                  <a:cubicBezTo>
                    <a:pt x="8394" y="3363"/>
                    <a:pt x="8112" y="4042"/>
                    <a:pt x="7744" y="4676"/>
                  </a:cubicBezTo>
                  <a:cubicBezTo>
                    <a:pt x="7564" y="4986"/>
                    <a:pt x="7567" y="5368"/>
                    <a:pt x="7751" y="5674"/>
                  </a:cubicBezTo>
                  <a:lnTo>
                    <a:pt x="8292" y="6575"/>
                  </a:lnTo>
                  <a:lnTo>
                    <a:pt x="6576" y="8291"/>
                  </a:lnTo>
                  <a:cubicBezTo>
                    <a:pt x="6573" y="8290"/>
                    <a:pt x="6569" y="8288"/>
                    <a:pt x="6566" y="8286"/>
                  </a:cubicBezTo>
                  <a:lnTo>
                    <a:pt x="5669" y="7748"/>
                  </a:lnTo>
                  <a:cubicBezTo>
                    <a:pt x="5513" y="7655"/>
                    <a:pt x="5339" y="7608"/>
                    <a:pt x="5164" y="7608"/>
                  </a:cubicBezTo>
                  <a:cubicBezTo>
                    <a:pt x="4995" y="7608"/>
                    <a:pt x="4825" y="7652"/>
                    <a:pt x="4673" y="7739"/>
                  </a:cubicBezTo>
                  <a:cubicBezTo>
                    <a:pt x="4039" y="8106"/>
                    <a:pt x="3362" y="8387"/>
                    <a:pt x="2659" y="8575"/>
                  </a:cubicBezTo>
                  <a:cubicBezTo>
                    <a:pt x="2315" y="8666"/>
                    <a:pt x="2047" y="8938"/>
                    <a:pt x="1960" y="9285"/>
                  </a:cubicBezTo>
                  <a:lnTo>
                    <a:pt x="1707" y="10298"/>
                  </a:lnTo>
                  <a:cubicBezTo>
                    <a:pt x="1706" y="10302"/>
                    <a:pt x="1705" y="10305"/>
                    <a:pt x="1703" y="10310"/>
                  </a:cubicBezTo>
                  <a:lnTo>
                    <a:pt x="982" y="10310"/>
                  </a:lnTo>
                  <a:cubicBezTo>
                    <a:pt x="982" y="10310"/>
                    <a:pt x="982" y="5376"/>
                    <a:pt x="982" y="5376"/>
                  </a:cubicBezTo>
                  <a:close/>
                  <a:moveTo>
                    <a:pt x="982" y="1964"/>
                  </a:moveTo>
                  <a:cubicBezTo>
                    <a:pt x="982" y="1421"/>
                    <a:pt x="1422" y="982"/>
                    <a:pt x="1964" y="982"/>
                  </a:cubicBezTo>
                  <a:lnTo>
                    <a:pt x="4384" y="982"/>
                  </a:lnTo>
                  <a:cubicBezTo>
                    <a:pt x="4162" y="2758"/>
                    <a:pt x="2758" y="4162"/>
                    <a:pt x="982" y="4384"/>
                  </a:cubicBezTo>
                  <a:cubicBezTo>
                    <a:pt x="982" y="4384"/>
                    <a:pt x="982" y="1964"/>
                    <a:pt x="982" y="1964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185" name="Shape 2603">
              <a:extLst>
                <a:ext uri="{FF2B5EF4-FFF2-40B4-BE49-F238E27FC236}">
                  <a16:creationId xmlns:a16="http://schemas.microsoft.com/office/drawing/2014/main" id="{741EB046-59E0-087A-3027-2BF342A4A143}"/>
                </a:ext>
              </a:extLst>
            </p:cNvPr>
            <p:cNvSpPr/>
            <p:nvPr/>
          </p:nvSpPr>
          <p:spPr>
            <a:xfrm>
              <a:off x="15778200" y="2748865"/>
              <a:ext cx="419100" cy="380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91" y="20520"/>
                  </a:moveTo>
                  <a:lnTo>
                    <a:pt x="14727" y="20520"/>
                  </a:lnTo>
                  <a:lnTo>
                    <a:pt x="14727" y="18360"/>
                  </a:lnTo>
                  <a:cubicBezTo>
                    <a:pt x="14999" y="18360"/>
                    <a:pt x="15218" y="18119"/>
                    <a:pt x="15218" y="17820"/>
                  </a:cubicBezTo>
                  <a:cubicBezTo>
                    <a:pt x="15218" y="17522"/>
                    <a:pt x="14999" y="17280"/>
                    <a:pt x="14727" y="17280"/>
                  </a:cubicBezTo>
                  <a:lnTo>
                    <a:pt x="14727" y="7560"/>
                  </a:lnTo>
                  <a:lnTo>
                    <a:pt x="16691" y="7560"/>
                  </a:lnTo>
                  <a:cubicBezTo>
                    <a:pt x="16691" y="7560"/>
                    <a:pt x="16691" y="20520"/>
                    <a:pt x="16691" y="20520"/>
                  </a:cubicBezTo>
                  <a:close/>
                  <a:moveTo>
                    <a:pt x="13745" y="17280"/>
                  </a:moveTo>
                  <a:cubicBezTo>
                    <a:pt x="13474" y="17280"/>
                    <a:pt x="13255" y="17522"/>
                    <a:pt x="13255" y="17820"/>
                  </a:cubicBezTo>
                  <a:cubicBezTo>
                    <a:pt x="13255" y="18119"/>
                    <a:pt x="13474" y="18360"/>
                    <a:pt x="13745" y="18360"/>
                  </a:cubicBezTo>
                  <a:lnTo>
                    <a:pt x="13745" y="20520"/>
                  </a:lnTo>
                  <a:lnTo>
                    <a:pt x="3927" y="20520"/>
                  </a:lnTo>
                  <a:lnTo>
                    <a:pt x="3927" y="18360"/>
                  </a:lnTo>
                  <a:cubicBezTo>
                    <a:pt x="4199" y="18360"/>
                    <a:pt x="4418" y="18119"/>
                    <a:pt x="4418" y="17820"/>
                  </a:cubicBezTo>
                  <a:cubicBezTo>
                    <a:pt x="4418" y="17522"/>
                    <a:pt x="4199" y="17280"/>
                    <a:pt x="3927" y="17280"/>
                  </a:cubicBezTo>
                  <a:lnTo>
                    <a:pt x="3927" y="7560"/>
                  </a:lnTo>
                  <a:lnTo>
                    <a:pt x="13745" y="7560"/>
                  </a:lnTo>
                  <a:cubicBezTo>
                    <a:pt x="13745" y="7560"/>
                    <a:pt x="13745" y="17280"/>
                    <a:pt x="13745" y="17280"/>
                  </a:cubicBezTo>
                  <a:close/>
                  <a:moveTo>
                    <a:pt x="2945" y="17280"/>
                  </a:moveTo>
                  <a:cubicBezTo>
                    <a:pt x="2674" y="17280"/>
                    <a:pt x="2455" y="17522"/>
                    <a:pt x="2455" y="17820"/>
                  </a:cubicBezTo>
                  <a:cubicBezTo>
                    <a:pt x="2455" y="18119"/>
                    <a:pt x="2674" y="18360"/>
                    <a:pt x="2945" y="18360"/>
                  </a:cubicBezTo>
                  <a:lnTo>
                    <a:pt x="2945" y="20520"/>
                  </a:lnTo>
                  <a:lnTo>
                    <a:pt x="982" y="20520"/>
                  </a:lnTo>
                  <a:lnTo>
                    <a:pt x="982" y="7560"/>
                  </a:lnTo>
                  <a:lnTo>
                    <a:pt x="2945" y="7560"/>
                  </a:lnTo>
                  <a:cubicBezTo>
                    <a:pt x="2945" y="7560"/>
                    <a:pt x="2945" y="17280"/>
                    <a:pt x="2945" y="17280"/>
                  </a:cubicBezTo>
                  <a:close/>
                  <a:moveTo>
                    <a:pt x="7855" y="5400"/>
                  </a:moveTo>
                  <a:lnTo>
                    <a:pt x="9818" y="5400"/>
                  </a:lnTo>
                  <a:cubicBezTo>
                    <a:pt x="10360" y="5400"/>
                    <a:pt x="10800" y="5884"/>
                    <a:pt x="10800" y="6481"/>
                  </a:cubicBezTo>
                  <a:lnTo>
                    <a:pt x="6873" y="6481"/>
                  </a:lnTo>
                  <a:cubicBezTo>
                    <a:pt x="6873" y="5884"/>
                    <a:pt x="7313" y="5400"/>
                    <a:pt x="7855" y="5400"/>
                  </a:cubicBezTo>
                  <a:moveTo>
                    <a:pt x="16691" y="6481"/>
                  </a:moveTo>
                  <a:lnTo>
                    <a:pt x="11782" y="6481"/>
                  </a:lnTo>
                  <a:cubicBezTo>
                    <a:pt x="11782" y="5287"/>
                    <a:pt x="10903" y="4321"/>
                    <a:pt x="9818" y="4321"/>
                  </a:cubicBezTo>
                  <a:lnTo>
                    <a:pt x="7855" y="4321"/>
                  </a:lnTo>
                  <a:cubicBezTo>
                    <a:pt x="6770" y="4321"/>
                    <a:pt x="5891" y="5287"/>
                    <a:pt x="5891" y="6481"/>
                  </a:cubicBezTo>
                  <a:lnTo>
                    <a:pt x="982" y="6481"/>
                  </a:lnTo>
                  <a:cubicBezTo>
                    <a:pt x="440" y="6481"/>
                    <a:pt x="0" y="6964"/>
                    <a:pt x="0" y="7560"/>
                  </a:cubicBezTo>
                  <a:lnTo>
                    <a:pt x="0" y="20520"/>
                  </a:lnTo>
                  <a:cubicBezTo>
                    <a:pt x="0" y="21116"/>
                    <a:pt x="440" y="21600"/>
                    <a:pt x="982" y="21600"/>
                  </a:cubicBezTo>
                  <a:lnTo>
                    <a:pt x="16691" y="21600"/>
                  </a:lnTo>
                  <a:cubicBezTo>
                    <a:pt x="17233" y="21600"/>
                    <a:pt x="17673" y="21116"/>
                    <a:pt x="17673" y="20520"/>
                  </a:cubicBezTo>
                  <a:lnTo>
                    <a:pt x="17673" y="7560"/>
                  </a:lnTo>
                  <a:cubicBezTo>
                    <a:pt x="17673" y="6964"/>
                    <a:pt x="17233" y="6481"/>
                    <a:pt x="16691" y="6481"/>
                  </a:cubicBezTo>
                  <a:moveTo>
                    <a:pt x="10800" y="2161"/>
                  </a:moveTo>
                  <a:cubicBezTo>
                    <a:pt x="10800" y="1564"/>
                    <a:pt x="11240" y="1080"/>
                    <a:pt x="11782" y="1080"/>
                  </a:cubicBezTo>
                  <a:lnTo>
                    <a:pt x="13745" y="1080"/>
                  </a:lnTo>
                  <a:cubicBezTo>
                    <a:pt x="14287" y="1080"/>
                    <a:pt x="14727" y="1564"/>
                    <a:pt x="14727" y="2161"/>
                  </a:cubicBezTo>
                  <a:cubicBezTo>
                    <a:pt x="14727" y="2161"/>
                    <a:pt x="10800" y="2161"/>
                    <a:pt x="10800" y="2161"/>
                  </a:cubicBezTo>
                  <a:close/>
                  <a:moveTo>
                    <a:pt x="20618" y="2161"/>
                  </a:moveTo>
                  <a:lnTo>
                    <a:pt x="15709" y="2161"/>
                  </a:lnTo>
                  <a:cubicBezTo>
                    <a:pt x="15709" y="967"/>
                    <a:pt x="14830" y="0"/>
                    <a:pt x="13745" y="0"/>
                  </a:cubicBezTo>
                  <a:lnTo>
                    <a:pt x="11782" y="0"/>
                  </a:lnTo>
                  <a:cubicBezTo>
                    <a:pt x="10697" y="0"/>
                    <a:pt x="9818" y="967"/>
                    <a:pt x="9818" y="2161"/>
                  </a:cubicBezTo>
                  <a:lnTo>
                    <a:pt x="4909" y="2161"/>
                  </a:lnTo>
                  <a:cubicBezTo>
                    <a:pt x="4367" y="2161"/>
                    <a:pt x="3927" y="2644"/>
                    <a:pt x="3927" y="3240"/>
                  </a:cubicBezTo>
                  <a:lnTo>
                    <a:pt x="3927" y="4860"/>
                  </a:lnTo>
                  <a:cubicBezTo>
                    <a:pt x="3927" y="5159"/>
                    <a:pt x="4147" y="5400"/>
                    <a:pt x="4418" y="5400"/>
                  </a:cubicBezTo>
                  <a:cubicBezTo>
                    <a:pt x="4690" y="5400"/>
                    <a:pt x="4909" y="5159"/>
                    <a:pt x="4909" y="4860"/>
                  </a:cubicBezTo>
                  <a:lnTo>
                    <a:pt x="4909" y="3240"/>
                  </a:lnTo>
                  <a:lnTo>
                    <a:pt x="20618" y="3240"/>
                  </a:lnTo>
                  <a:lnTo>
                    <a:pt x="20618" y="16201"/>
                  </a:lnTo>
                  <a:lnTo>
                    <a:pt x="19145" y="16201"/>
                  </a:lnTo>
                  <a:cubicBezTo>
                    <a:pt x="18874" y="16201"/>
                    <a:pt x="18655" y="16442"/>
                    <a:pt x="18655" y="16740"/>
                  </a:cubicBezTo>
                  <a:cubicBezTo>
                    <a:pt x="18655" y="17039"/>
                    <a:pt x="18874" y="17280"/>
                    <a:pt x="19145" y="17280"/>
                  </a:cubicBezTo>
                  <a:lnTo>
                    <a:pt x="20618" y="17280"/>
                  </a:lnTo>
                  <a:cubicBezTo>
                    <a:pt x="21160" y="17280"/>
                    <a:pt x="21600" y="16796"/>
                    <a:pt x="21600" y="16201"/>
                  </a:cubicBezTo>
                  <a:lnTo>
                    <a:pt x="21600" y="3240"/>
                  </a:lnTo>
                  <a:cubicBezTo>
                    <a:pt x="21600" y="2644"/>
                    <a:pt x="21160" y="2161"/>
                    <a:pt x="20618" y="2161"/>
                  </a:cubicBezTo>
                  <a:moveTo>
                    <a:pt x="5400" y="11881"/>
                  </a:moveTo>
                  <a:lnTo>
                    <a:pt x="6382" y="11881"/>
                  </a:lnTo>
                  <a:cubicBezTo>
                    <a:pt x="6653" y="11881"/>
                    <a:pt x="6873" y="11639"/>
                    <a:pt x="6873" y="11341"/>
                  </a:cubicBezTo>
                  <a:cubicBezTo>
                    <a:pt x="6873" y="11042"/>
                    <a:pt x="6653" y="10800"/>
                    <a:pt x="6382" y="10800"/>
                  </a:cubicBezTo>
                  <a:lnTo>
                    <a:pt x="5400" y="10800"/>
                  </a:lnTo>
                  <a:cubicBezTo>
                    <a:pt x="5129" y="10800"/>
                    <a:pt x="4909" y="11042"/>
                    <a:pt x="4909" y="11341"/>
                  </a:cubicBezTo>
                  <a:cubicBezTo>
                    <a:pt x="4909" y="11639"/>
                    <a:pt x="5129" y="11881"/>
                    <a:pt x="5400" y="11881"/>
                  </a:cubicBezTo>
                  <a:moveTo>
                    <a:pt x="5400" y="9720"/>
                  </a:moveTo>
                  <a:lnTo>
                    <a:pt x="8345" y="9720"/>
                  </a:lnTo>
                  <a:cubicBezTo>
                    <a:pt x="8617" y="9720"/>
                    <a:pt x="8836" y="9479"/>
                    <a:pt x="8836" y="9181"/>
                  </a:cubicBezTo>
                  <a:cubicBezTo>
                    <a:pt x="8836" y="8882"/>
                    <a:pt x="8617" y="8640"/>
                    <a:pt x="8345" y="8640"/>
                  </a:cubicBezTo>
                  <a:lnTo>
                    <a:pt x="5400" y="8640"/>
                  </a:lnTo>
                  <a:cubicBezTo>
                    <a:pt x="5129" y="8640"/>
                    <a:pt x="4909" y="8882"/>
                    <a:pt x="4909" y="9181"/>
                  </a:cubicBezTo>
                  <a:cubicBezTo>
                    <a:pt x="4909" y="9479"/>
                    <a:pt x="5129" y="9720"/>
                    <a:pt x="5400" y="9720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23" name="Shape 2613">
              <a:extLst>
                <a:ext uri="{FF2B5EF4-FFF2-40B4-BE49-F238E27FC236}">
                  <a16:creationId xmlns:a16="http://schemas.microsoft.com/office/drawing/2014/main" id="{30EE55EC-E1B2-7546-63BA-529937738D41}"/>
                </a:ext>
              </a:extLst>
            </p:cNvPr>
            <p:cNvSpPr/>
            <p:nvPr/>
          </p:nvSpPr>
          <p:spPr>
            <a:xfrm>
              <a:off x="15778200" y="3529832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6" y="1964"/>
                  </a:moveTo>
                  <a:lnTo>
                    <a:pt x="10800" y="1964"/>
                  </a:lnTo>
                  <a:cubicBezTo>
                    <a:pt x="8836" y="1964"/>
                    <a:pt x="8836" y="0"/>
                    <a:pt x="6873" y="0"/>
                  </a:cubicBez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5709"/>
                  </a:lnTo>
                  <a:cubicBezTo>
                    <a:pt x="0" y="16794"/>
                    <a:pt x="879" y="17673"/>
                    <a:pt x="1964" y="17673"/>
                  </a:cubicBezTo>
                  <a:lnTo>
                    <a:pt x="6599" y="17673"/>
                  </a:lnTo>
                  <a:cubicBezTo>
                    <a:pt x="6257" y="17372"/>
                    <a:pt x="5941" y="17046"/>
                    <a:pt x="5656" y="16691"/>
                  </a:cubicBezTo>
                  <a:lnTo>
                    <a:pt x="1964" y="16691"/>
                  </a:lnTo>
                  <a:cubicBezTo>
                    <a:pt x="1422" y="16691"/>
                    <a:pt x="982" y="16252"/>
                    <a:pt x="982" y="15709"/>
                  </a:cubicBezTo>
                  <a:lnTo>
                    <a:pt x="982" y="5891"/>
                  </a:lnTo>
                  <a:lnTo>
                    <a:pt x="6599" y="5891"/>
                  </a:lnTo>
                  <a:cubicBezTo>
                    <a:pt x="7023" y="5517"/>
                    <a:pt x="7484" y="5185"/>
                    <a:pt x="7982" y="4909"/>
                  </a:cubicBezTo>
                  <a:lnTo>
                    <a:pt x="982" y="4909"/>
                  </a:ln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6873" y="982"/>
                  </a:lnTo>
                  <a:cubicBezTo>
                    <a:pt x="8345" y="982"/>
                    <a:pt x="8345" y="2946"/>
                    <a:pt x="10800" y="2946"/>
                  </a:cubicBezTo>
                  <a:lnTo>
                    <a:pt x="19636" y="2946"/>
                  </a:lnTo>
                  <a:cubicBezTo>
                    <a:pt x="20178" y="2946"/>
                    <a:pt x="20618" y="3385"/>
                    <a:pt x="20618" y="3927"/>
                  </a:cubicBezTo>
                  <a:lnTo>
                    <a:pt x="20618" y="4909"/>
                  </a:lnTo>
                  <a:lnTo>
                    <a:pt x="15582" y="4909"/>
                  </a:lnTo>
                  <a:cubicBezTo>
                    <a:pt x="16080" y="5185"/>
                    <a:pt x="16541" y="5517"/>
                    <a:pt x="16965" y="5891"/>
                  </a:cubicBezTo>
                  <a:lnTo>
                    <a:pt x="20618" y="5891"/>
                  </a:lnTo>
                  <a:lnTo>
                    <a:pt x="20618" y="15709"/>
                  </a:lnTo>
                  <a:cubicBezTo>
                    <a:pt x="20618" y="16252"/>
                    <a:pt x="20178" y="16691"/>
                    <a:pt x="19636" y="16691"/>
                  </a:cubicBezTo>
                  <a:lnTo>
                    <a:pt x="18766" y="16691"/>
                  </a:lnTo>
                  <a:lnTo>
                    <a:pt x="19738" y="17663"/>
                  </a:lnTo>
                  <a:cubicBezTo>
                    <a:pt x="20774" y="17609"/>
                    <a:pt x="21600" y="16759"/>
                    <a:pt x="21600" y="15709"/>
                  </a:cubicBezTo>
                  <a:lnTo>
                    <a:pt x="21600" y="3927"/>
                  </a:lnTo>
                  <a:cubicBezTo>
                    <a:pt x="21600" y="2843"/>
                    <a:pt x="20721" y="1964"/>
                    <a:pt x="19636" y="1964"/>
                  </a:cubicBezTo>
                  <a:moveTo>
                    <a:pt x="11782" y="17673"/>
                  </a:moveTo>
                  <a:cubicBezTo>
                    <a:pt x="8529" y="17673"/>
                    <a:pt x="5891" y="15036"/>
                    <a:pt x="5891" y="11782"/>
                  </a:cubicBezTo>
                  <a:cubicBezTo>
                    <a:pt x="5891" y="8529"/>
                    <a:pt x="8529" y="5891"/>
                    <a:pt x="11782" y="5891"/>
                  </a:cubicBezTo>
                  <a:cubicBezTo>
                    <a:pt x="15035" y="5891"/>
                    <a:pt x="17673" y="8529"/>
                    <a:pt x="17673" y="11782"/>
                  </a:cubicBezTo>
                  <a:cubicBezTo>
                    <a:pt x="17673" y="15036"/>
                    <a:pt x="15035" y="17673"/>
                    <a:pt x="11782" y="17673"/>
                  </a:cubicBezTo>
                  <a:moveTo>
                    <a:pt x="16972" y="16278"/>
                  </a:moveTo>
                  <a:cubicBezTo>
                    <a:pt x="18018" y="15072"/>
                    <a:pt x="18655" y="13503"/>
                    <a:pt x="18655" y="11782"/>
                  </a:cubicBezTo>
                  <a:cubicBezTo>
                    <a:pt x="18655" y="7987"/>
                    <a:pt x="15578" y="4910"/>
                    <a:pt x="11782" y="4910"/>
                  </a:cubicBezTo>
                  <a:cubicBezTo>
                    <a:pt x="7986" y="4910"/>
                    <a:pt x="4909" y="7987"/>
                    <a:pt x="4909" y="11782"/>
                  </a:cubicBezTo>
                  <a:cubicBezTo>
                    <a:pt x="4909" y="15578"/>
                    <a:pt x="7986" y="18655"/>
                    <a:pt x="11782" y="18655"/>
                  </a:cubicBezTo>
                  <a:cubicBezTo>
                    <a:pt x="13503" y="18655"/>
                    <a:pt x="15072" y="18017"/>
                    <a:pt x="16278" y="16972"/>
                  </a:cubicBezTo>
                  <a:lnTo>
                    <a:pt x="16972" y="17666"/>
                  </a:lnTo>
                  <a:cubicBezTo>
                    <a:pt x="16969" y="17668"/>
                    <a:pt x="16967" y="17671"/>
                    <a:pt x="16965" y="17673"/>
                  </a:cubicBezTo>
                  <a:lnTo>
                    <a:pt x="16979" y="17673"/>
                  </a:lnTo>
                  <a:lnTo>
                    <a:pt x="20762" y="21457"/>
                  </a:lnTo>
                  <a:cubicBezTo>
                    <a:pt x="20851" y="21546"/>
                    <a:pt x="20974" y="21600"/>
                    <a:pt x="21109" y="21600"/>
                  </a:cubicBez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0974"/>
                    <a:pt x="21545" y="20851"/>
                    <a:pt x="21456" y="20762"/>
                  </a:cubicBezTo>
                  <a:cubicBezTo>
                    <a:pt x="21456" y="20762"/>
                    <a:pt x="16972" y="16278"/>
                    <a:pt x="16972" y="16278"/>
                  </a:cubicBezTo>
                  <a:close/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33" name="Shape 2623">
              <a:extLst>
                <a:ext uri="{FF2B5EF4-FFF2-40B4-BE49-F238E27FC236}">
                  <a16:creationId xmlns:a16="http://schemas.microsoft.com/office/drawing/2014/main" id="{5467AABC-7552-D548-073F-EF19C6A4783E}"/>
                </a:ext>
              </a:extLst>
            </p:cNvPr>
            <p:cNvSpPr/>
            <p:nvPr/>
          </p:nvSpPr>
          <p:spPr>
            <a:xfrm>
              <a:off x="15778200" y="4329848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364" y="13255"/>
                  </a:moveTo>
                  <a:lnTo>
                    <a:pt x="5400" y="13255"/>
                  </a:lnTo>
                  <a:lnTo>
                    <a:pt x="5400" y="15218"/>
                  </a:lnTo>
                  <a:lnTo>
                    <a:pt x="7364" y="15218"/>
                  </a:lnTo>
                  <a:cubicBezTo>
                    <a:pt x="7364" y="15218"/>
                    <a:pt x="7364" y="13255"/>
                    <a:pt x="7364" y="13255"/>
                  </a:cubicBezTo>
                  <a:close/>
                  <a:moveTo>
                    <a:pt x="7364" y="16691"/>
                  </a:moveTo>
                  <a:lnTo>
                    <a:pt x="5400" y="16691"/>
                  </a:lnTo>
                  <a:lnTo>
                    <a:pt x="5400" y="18655"/>
                  </a:lnTo>
                  <a:lnTo>
                    <a:pt x="7364" y="18655"/>
                  </a:lnTo>
                  <a:cubicBezTo>
                    <a:pt x="7364" y="18655"/>
                    <a:pt x="7364" y="16691"/>
                    <a:pt x="7364" y="16691"/>
                  </a:cubicBezTo>
                  <a:close/>
                  <a:moveTo>
                    <a:pt x="7364" y="9818"/>
                  </a:moveTo>
                  <a:lnTo>
                    <a:pt x="5400" y="9818"/>
                  </a:lnTo>
                  <a:lnTo>
                    <a:pt x="5400" y="11782"/>
                  </a:lnTo>
                  <a:lnTo>
                    <a:pt x="7364" y="11782"/>
                  </a:lnTo>
                  <a:cubicBezTo>
                    <a:pt x="7364" y="11782"/>
                    <a:pt x="7364" y="9818"/>
                    <a:pt x="7364" y="9818"/>
                  </a:cubicBezTo>
                  <a:close/>
                  <a:moveTo>
                    <a:pt x="4418" y="16691"/>
                  </a:moveTo>
                  <a:lnTo>
                    <a:pt x="2455" y="16691"/>
                  </a:lnTo>
                  <a:lnTo>
                    <a:pt x="2455" y="18655"/>
                  </a:lnTo>
                  <a:lnTo>
                    <a:pt x="4418" y="18655"/>
                  </a:lnTo>
                  <a:cubicBezTo>
                    <a:pt x="4418" y="18655"/>
                    <a:pt x="4418" y="16691"/>
                    <a:pt x="4418" y="16691"/>
                  </a:cubicBezTo>
                  <a:close/>
                  <a:moveTo>
                    <a:pt x="20618" y="6873"/>
                  </a:moveTo>
                  <a:lnTo>
                    <a:pt x="982" y="6873"/>
                  </a:lnTo>
                  <a:lnTo>
                    <a:pt x="982" y="3928"/>
                  </a:lnTo>
                  <a:cubicBezTo>
                    <a:pt x="982" y="3385"/>
                    <a:pt x="1422" y="2945"/>
                    <a:pt x="1964" y="2945"/>
                  </a:cubicBezTo>
                  <a:lnTo>
                    <a:pt x="3927" y="2945"/>
                  </a:lnTo>
                  <a:lnTo>
                    <a:pt x="3927" y="4418"/>
                  </a:lnTo>
                  <a:cubicBezTo>
                    <a:pt x="3927" y="4690"/>
                    <a:pt x="4147" y="4909"/>
                    <a:pt x="4418" y="4909"/>
                  </a:cubicBezTo>
                  <a:cubicBezTo>
                    <a:pt x="4690" y="4909"/>
                    <a:pt x="4909" y="4690"/>
                    <a:pt x="4909" y="4418"/>
                  </a:cubicBezTo>
                  <a:lnTo>
                    <a:pt x="4909" y="2945"/>
                  </a:lnTo>
                  <a:lnTo>
                    <a:pt x="16691" y="2945"/>
                  </a:lnTo>
                  <a:lnTo>
                    <a:pt x="16691" y="4418"/>
                  </a:lnTo>
                  <a:cubicBezTo>
                    <a:pt x="16691" y="4690"/>
                    <a:pt x="16910" y="4909"/>
                    <a:pt x="17182" y="4909"/>
                  </a:cubicBezTo>
                  <a:cubicBezTo>
                    <a:pt x="17453" y="4909"/>
                    <a:pt x="17673" y="4690"/>
                    <a:pt x="17673" y="4418"/>
                  </a:cubicBezTo>
                  <a:lnTo>
                    <a:pt x="17673" y="2945"/>
                  </a:lnTo>
                  <a:lnTo>
                    <a:pt x="19636" y="2945"/>
                  </a:lnTo>
                  <a:cubicBezTo>
                    <a:pt x="20178" y="2945"/>
                    <a:pt x="20618" y="3385"/>
                    <a:pt x="20618" y="3928"/>
                  </a:cubicBezTo>
                  <a:cubicBezTo>
                    <a:pt x="20618" y="3928"/>
                    <a:pt x="20618" y="6873"/>
                    <a:pt x="20618" y="6873"/>
                  </a:cubicBezTo>
                  <a:close/>
                  <a:moveTo>
                    <a:pt x="20618" y="19636"/>
                  </a:moveTo>
                  <a:cubicBezTo>
                    <a:pt x="20618" y="20178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7855"/>
                  </a:lnTo>
                  <a:lnTo>
                    <a:pt x="20618" y="7855"/>
                  </a:lnTo>
                  <a:cubicBezTo>
                    <a:pt x="20618" y="7855"/>
                    <a:pt x="20618" y="19636"/>
                    <a:pt x="20618" y="19636"/>
                  </a:cubicBezTo>
                  <a:close/>
                  <a:moveTo>
                    <a:pt x="19636" y="1964"/>
                  </a:moveTo>
                  <a:lnTo>
                    <a:pt x="17673" y="1964"/>
                  </a:lnTo>
                  <a:lnTo>
                    <a:pt x="17673" y="491"/>
                  </a:lnTo>
                  <a:cubicBezTo>
                    <a:pt x="17673" y="220"/>
                    <a:pt x="17453" y="0"/>
                    <a:pt x="17182" y="0"/>
                  </a:cubicBezTo>
                  <a:cubicBezTo>
                    <a:pt x="16910" y="0"/>
                    <a:pt x="16691" y="220"/>
                    <a:pt x="16691" y="491"/>
                  </a:cubicBezTo>
                  <a:lnTo>
                    <a:pt x="16691" y="1964"/>
                  </a:lnTo>
                  <a:lnTo>
                    <a:pt x="4909" y="1964"/>
                  </a:lnTo>
                  <a:lnTo>
                    <a:pt x="4909" y="491"/>
                  </a:lnTo>
                  <a:cubicBezTo>
                    <a:pt x="4909" y="220"/>
                    <a:pt x="4690" y="0"/>
                    <a:pt x="4418" y="0"/>
                  </a:cubicBezTo>
                  <a:cubicBezTo>
                    <a:pt x="4147" y="0"/>
                    <a:pt x="3927" y="220"/>
                    <a:pt x="3927" y="491"/>
                  </a:cubicBezTo>
                  <a:lnTo>
                    <a:pt x="3927" y="1964"/>
                  </a:lnTo>
                  <a:lnTo>
                    <a:pt x="1964" y="1964"/>
                  </a:lnTo>
                  <a:cubicBezTo>
                    <a:pt x="879" y="1964"/>
                    <a:pt x="0" y="2843"/>
                    <a:pt x="0" y="3928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3928"/>
                  </a:lnTo>
                  <a:cubicBezTo>
                    <a:pt x="21600" y="2843"/>
                    <a:pt x="20721" y="1964"/>
                    <a:pt x="19636" y="1964"/>
                  </a:cubicBezTo>
                  <a:moveTo>
                    <a:pt x="4418" y="9818"/>
                  </a:moveTo>
                  <a:lnTo>
                    <a:pt x="2455" y="9818"/>
                  </a:lnTo>
                  <a:lnTo>
                    <a:pt x="2455" y="11782"/>
                  </a:lnTo>
                  <a:lnTo>
                    <a:pt x="4418" y="11782"/>
                  </a:lnTo>
                  <a:cubicBezTo>
                    <a:pt x="4418" y="11782"/>
                    <a:pt x="4418" y="9818"/>
                    <a:pt x="4418" y="9818"/>
                  </a:cubicBezTo>
                  <a:close/>
                  <a:moveTo>
                    <a:pt x="4418" y="13255"/>
                  </a:moveTo>
                  <a:lnTo>
                    <a:pt x="2455" y="13255"/>
                  </a:lnTo>
                  <a:lnTo>
                    <a:pt x="2455" y="15218"/>
                  </a:lnTo>
                  <a:lnTo>
                    <a:pt x="4418" y="15218"/>
                  </a:lnTo>
                  <a:cubicBezTo>
                    <a:pt x="4418" y="15218"/>
                    <a:pt x="4418" y="13255"/>
                    <a:pt x="4418" y="13255"/>
                  </a:cubicBezTo>
                  <a:close/>
                  <a:moveTo>
                    <a:pt x="10309" y="16691"/>
                  </a:moveTo>
                  <a:lnTo>
                    <a:pt x="8345" y="16691"/>
                  </a:lnTo>
                  <a:lnTo>
                    <a:pt x="8345" y="18655"/>
                  </a:lnTo>
                  <a:lnTo>
                    <a:pt x="10309" y="18655"/>
                  </a:lnTo>
                  <a:cubicBezTo>
                    <a:pt x="10309" y="18655"/>
                    <a:pt x="10309" y="16691"/>
                    <a:pt x="10309" y="16691"/>
                  </a:cubicBezTo>
                  <a:close/>
                  <a:moveTo>
                    <a:pt x="10309" y="9818"/>
                  </a:moveTo>
                  <a:lnTo>
                    <a:pt x="8345" y="9818"/>
                  </a:lnTo>
                  <a:lnTo>
                    <a:pt x="8345" y="11782"/>
                  </a:lnTo>
                  <a:lnTo>
                    <a:pt x="10309" y="11782"/>
                  </a:lnTo>
                  <a:cubicBezTo>
                    <a:pt x="10309" y="11782"/>
                    <a:pt x="10309" y="9818"/>
                    <a:pt x="10309" y="9818"/>
                  </a:cubicBezTo>
                  <a:close/>
                  <a:moveTo>
                    <a:pt x="10309" y="13255"/>
                  </a:moveTo>
                  <a:lnTo>
                    <a:pt x="8345" y="13255"/>
                  </a:lnTo>
                  <a:lnTo>
                    <a:pt x="8345" y="15218"/>
                  </a:lnTo>
                  <a:lnTo>
                    <a:pt x="10309" y="15218"/>
                  </a:lnTo>
                  <a:cubicBezTo>
                    <a:pt x="10309" y="15218"/>
                    <a:pt x="10309" y="13255"/>
                    <a:pt x="10309" y="13255"/>
                  </a:cubicBezTo>
                  <a:close/>
                  <a:moveTo>
                    <a:pt x="19145" y="13255"/>
                  </a:moveTo>
                  <a:lnTo>
                    <a:pt x="17182" y="13255"/>
                  </a:lnTo>
                  <a:lnTo>
                    <a:pt x="17182" y="15218"/>
                  </a:lnTo>
                  <a:lnTo>
                    <a:pt x="19145" y="15218"/>
                  </a:lnTo>
                  <a:cubicBezTo>
                    <a:pt x="19145" y="15218"/>
                    <a:pt x="19145" y="13255"/>
                    <a:pt x="19145" y="13255"/>
                  </a:cubicBezTo>
                  <a:close/>
                  <a:moveTo>
                    <a:pt x="16200" y="13255"/>
                  </a:moveTo>
                  <a:lnTo>
                    <a:pt x="14236" y="13255"/>
                  </a:lnTo>
                  <a:lnTo>
                    <a:pt x="14236" y="15218"/>
                  </a:lnTo>
                  <a:lnTo>
                    <a:pt x="16200" y="15218"/>
                  </a:lnTo>
                  <a:cubicBezTo>
                    <a:pt x="16200" y="15218"/>
                    <a:pt x="16200" y="13255"/>
                    <a:pt x="16200" y="13255"/>
                  </a:cubicBezTo>
                  <a:close/>
                  <a:moveTo>
                    <a:pt x="19145" y="9818"/>
                  </a:moveTo>
                  <a:lnTo>
                    <a:pt x="17182" y="9818"/>
                  </a:lnTo>
                  <a:lnTo>
                    <a:pt x="17182" y="11782"/>
                  </a:lnTo>
                  <a:lnTo>
                    <a:pt x="19145" y="11782"/>
                  </a:lnTo>
                  <a:cubicBezTo>
                    <a:pt x="19145" y="11782"/>
                    <a:pt x="19145" y="9818"/>
                    <a:pt x="19145" y="9818"/>
                  </a:cubicBezTo>
                  <a:close/>
                  <a:moveTo>
                    <a:pt x="16200" y="9818"/>
                  </a:moveTo>
                  <a:lnTo>
                    <a:pt x="14236" y="9818"/>
                  </a:lnTo>
                  <a:lnTo>
                    <a:pt x="14236" y="11782"/>
                  </a:lnTo>
                  <a:lnTo>
                    <a:pt x="16200" y="11782"/>
                  </a:lnTo>
                  <a:cubicBezTo>
                    <a:pt x="16200" y="11782"/>
                    <a:pt x="16200" y="9818"/>
                    <a:pt x="16200" y="9818"/>
                  </a:cubicBezTo>
                  <a:close/>
                  <a:moveTo>
                    <a:pt x="13255" y="16691"/>
                  </a:moveTo>
                  <a:lnTo>
                    <a:pt x="11291" y="16691"/>
                  </a:lnTo>
                  <a:lnTo>
                    <a:pt x="11291" y="18655"/>
                  </a:lnTo>
                  <a:lnTo>
                    <a:pt x="13255" y="18655"/>
                  </a:lnTo>
                  <a:cubicBezTo>
                    <a:pt x="13255" y="18655"/>
                    <a:pt x="13255" y="16691"/>
                    <a:pt x="13255" y="16691"/>
                  </a:cubicBezTo>
                  <a:close/>
                  <a:moveTo>
                    <a:pt x="13255" y="9818"/>
                  </a:moveTo>
                  <a:lnTo>
                    <a:pt x="11291" y="9818"/>
                  </a:lnTo>
                  <a:lnTo>
                    <a:pt x="11291" y="11782"/>
                  </a:lnTo>
                  <a:lnTo>
                    <a:pt x="13255" y="11782"/>
                  </a:lnTo>
                  <a:cubicBezTo>
                    <a:pt x="13255" y="11782"/>
                    <a:pt x="13255" y="9818"/>
                    <a:pt x="13255" y="9818"/>
                  </a:cubicBezTo>
                  <a:close/>
                  <a:moveTo>
                    <a:pt x="13255" y="13255"/>
                  </a:moveTo>
                  <a:lnTo>
                    <a:pt x="11291" y="13255"/>
                  </a:lnTo>
                  <a:lnTo>
                    <a:pt x="11291" y="15218"/>
                  </a:lnTo>
                  <a:lnTo>
                    <a:pt x="13255" y="15218"/>
                  </a:lnTo>
                  <a:cubicBezTo>
                    <a:pt x="13255" y="15218"/>
                    <a:pt x="13255" y="13255"/>
                    <a:pt x="13255" y="13255"/>
                  </a:cubicBezTo>
                  <a:close/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43" name="Shape 2633">
              <a:extLst>
                <a:ext uri="{FF2B5EF4-FFF2-40B4-BE49-F238E27FC236}">
                  <a16:creationId xmlns:a16="http://schemas.microsoft.com/office/drawing/2014/main" id="{2C4259C4-30B0-060A-4CE9-4A286A056B80}"/>
                </a:ext>
              </a:extLst>
            </p:cNvPr>
            <p:cNvSpPr/>
            <p:nvPr/>
          </p:nvSpPr>
          <p:spPr>
            <a:xfrm>
              <a:off x="15778200" y="5129863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44" y="18334"/>
                  </a:moveTo>
                  <a:lnTo>
                    <a:pt x="15583" y="6873"/>
                  </a:lnTo>
                  <a:lnTo>
                    <a:pt x="20168" y="6873"/>
                  </a:lnTo>
                  <a:cubicBezTo>
                    <a:pt x="20168" y="6873"/>
                    <a:pt x="12144" y="18334"/>
                    <a:pt x="12144" y="18334"/>
                  </a:cubicBezTo>
                  <a:close/>
                  <a:moveTo>
                    <a:pt x="10800" y="19403"/>
                  </a:moveTo>
                  <a:lnTo>
                    <a:pt x="7041" y="6873"/>
                  </a:lnTo>
                  <a:lnTo>
                    <a:pt x="14559" y="6873"/>
                  </a:lnTo>
                  <a:cubicBezTo>
                    <a:pt x="14559" y="6873"/>
                    <a:pt x="10800" y="19403"/>
                    <a:pt x="10800" y="19403"/>
                  </a:cubicBezTo>
                  <a:close/>
                  <a:moveTo>
                    <a:pt x="1432" y="6873"/>
                  </a:moveTo>
                  <a:lnTo>
                    <a:pt x="6017" y="6873"/>
                  </a:lnTo>
                  <a:lnTo>
                    <a:pt x="9456" y="18334"/>
                  </a:lnTo>
                  <a:cubicBezTo>
                    <a:pt x="9456" y="18334"/>
                    <a:pt x="1432" y="6873"/>
                    <a:pt x="1432" y="6873"/>
                  </a:cubicBezTo>
                  <a:close/>
                  <a:moveTo>
                    <a:pt x="6578" y="982"/>
                  </a:moveTo>
                  <a:lnTo>
                    <a:pt x="8536" y="982"/>
                  </a:lnTo>
                  <a:lnTo>
                    <a:pt x="6082" y="5891"/>
                  </a:lnTo>
                  <a:lnTo>
                    <a:pt x="1669" y="5891"/>
                  </a:lnTo>
                  <a:cubicBezTo>
                    <a:pt x="1669" y="5891"/>
                    <a:pt x="6578" y="982"/>
                    <a:pt x="6578" y="982"/>
                  </a:cubicBezTo>
                  <a:close/>
                  <a:moveTo>
                    <a:pt x="11973" y="982"/>
                  </a:moveTo>
                  <a:lnTo>
                    <a:pt x="14427" y="5891"/>
                  </a:lnTo>
                  <a:lnTo>
                    <a:pt x="7173" y="5891"/>
                  </a:lnTo>
                  <a:lnTo>
                    <a:pt x="9627" y="982"/>
                  </a:lnTo>
                  <a:cubicBezTo>
                    <a:pt x="9627" y="982"/>
                    <a:pt x="11973" y="982"/>
                    <a:pt x="11973" y="982"/>
                  </a:cubicBezTo>
                  <a:close/>
                  <a:moveTo>
                    <a:pt x="15022" y="982"/>
                  </a:moveTo>
                  <a:lnTo>
                    <a:pt x="19931" y="5891"/>
                  </a:lnTo>
                  <a:lnTo>
                    <a:pt x="15518" y="5891"/>
                  </a:lnTo>
                  <a:lnTo>
                    <a:pt x="13064" y="982"/>
                  </a:lnTo>
                  <a:cubicBezTo>
                    <a:pt x="13064" y="982"/>
                    <a:pt x="15022" y="982"/>
                    <a:pt x="15022" y="982"/>
                  </a:cubicBezTo>
                  <a:close/>
                  <a:moveTo>
                    <a:pt x="21600" y="6382"/>
                  </a:moveTo>
                  <a:cubicBezTo>
                    <a:pt x="21600" y="6272"/>
                    <a:pt x="21557" y="6175"/>
                    <a:pt x="21495" y="6093"/>
                  </a:cubicBezTo>
                  <a:lnTo>
                    <a:pt x="21502" y="6088"/>
                  </a:lnTo>
                  <a:lnTo>
                    <a:pt x="21471" y="6057"/>
                  </a:lnTo>
                  <a:cubicBezTo>
                    <a:pt x="21459" y="6044"/>
                    <a:pt x="21448" y="6032"/>
                    <a:pt x="21434" y="6020"/>
                  </a:cubicBezTo>
                  <a:lnTo>
                    <a:pt x="15611" y="197"/>
                  </a:lnTo>
                  <a:lnTo>
                    <a:pt x="15604" y="201"/>
                  </a:lnTo>
                  <a:cubicBezTo>
                    <a:pt x="15514" y="82"/>
                    <a:pt x="15379" y="0"/>
                    <a:pt x="15218" y="0"/>
                  </a:cubicBezTo>
                  <a:lnTo>
                    <a:pt x="6382" y="0"/>
                  </a:lnTo>
                  <a:cubicBezTo>
                    <a:pt x="6221" y="0"/>
                    <a:pt x="6086" y="82"/>
                    <a:pt x="5996" y="201"/>
                  </a:cubicBezTo>
                  <a:lnTo>
                    <a:pt x="5989" y="197"/>
                  </a:lnTo>
                  <a:lnTo>
                    <a:pt x="166" y="6020"/>
                  </a:lnTo>
                  <a:cubicBezTo>
                    <a:pt x="152" y="6032"/>
                    <a:pt x="141" y="6044"/>
                    <a:pt x="129" y="6057"/>
                  </a:cubicBezTo>
                  <a:lnTo>
                    <a:pt x="98" y="6088"/>
                  </a:lnTo>
                  <a:lnTo>
                    <a:pt x="105" y="6093"/>
                  </a:lnTo>
                  <a:cubicBezTo>
                    <a:pt x="43" y="6175"/>
                    <a:pt x="0" y="6272"/>
                    <a:pt x="0" y="6382"/>
                  </a:cubicBezTo>
                  <a:cubicBezTo>
                    <a:pt x="0" y="6499"/>
                    <a:pt x="46" y="6602"/>
                    <a:pt x="115" y="6686"/>
                  </a:cubicBezTo>
                  <a:lnTo>
                    <a:pt x="109" y="6690"/>
                  </a:lnTo>
                  <a:lnTo>
                    <a:pt x="10418" y="21418"/>
                  </a:lnTo>
                  <a:lnTo>
                    <a:pt x="10424" y="21413"/>
                  </a:lnTo>
                  <a:cubicBezTo>
                    <a:pt x="10514" y="21525"/>
                    <a:pt x="10646" y="21600"/>
                    <a:pt x="10800" y="21600"/>
                  </a:cubicBezTo>
                  <a:cubicBezTo>
                    <a:pt x="10954" y="21600"/>
                    <a:pt x="11086" y="21525"/>
                    <a:pt x="11176" y="21413"/>
                  </a:cubicBezTo>
                  <a:lnTo>
                    <a:pt x="11182" y="21418"/>
                  </a:lnTo>
                  <a:lnTo>
                    <a:pt x="21491" y="6690"/>
                  </a:lnTo>
                  <a:lnTo>
                    <a:pt x="21485" y="6686"/>
                  </a:lnTo>
                  <a:cubicBezTo>
                    <a:pt x="21553" y="6602"/>
                    <a:pt x="21600" y="6499"/>
                    <a:pt x="21600" y="6382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89" name="Shape 2869">
              <a:extLst>
                <a:ext uri="{FF2B5EF4-FFF2-40B4-BE49-F238E27FC236}">
                  <a16:creationId xmlns:a16="http://schemas.microsoft.com/office/drawing/2014/main" id="{00C18A74-C666-D62E-6A25-A391E04FF1F5}"/>
                </a:ext>
              </a:extLst>
            </p:cNvPr>
            <p:cNvSpPr/>
            <p:nvPr/>
          </p:nvSpPr>
          <p:spPr>
            <a:xfrm>
              <a:off x="15778200" y="6927417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27" y="13745"/>
                  </a:moveTo>
                  <a:cubicBezTo>
                    <a:pt x="14727" y="14287"/>
                    <a:pt x="14287" y="14727"/>
                    <a:pt x="13745" y="14727"/>
                  </a:cubicBezTo>
                  <a:lnTo>
                    <a:pt x="7855" y="14727"/>
                  </a:lnTo>
                  <a:cubicBezTo>
                    <a:pt x="7313" y="14727"/>
                    <a:pt x="6873" y="14287"/>
                    <a:pt x="6873" y="13745"/>
                  </a:cubicBezTo>
                  <a:lnTo>
                    <a:pt x="6873" y="10309"/>
                  </a:lnTo>
                  <a:lnTo>
                    <a:pt x="7904" y="10309"/>
                  </a:lnTo>
                  <a:cubicBezTo>
                    <a:pt x="7877" y="10470"/>
                    <a:pt x="7855" y="10632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6" y="13745"/>
                    <a:pt x="13745" y="12427"/>
                    <a:pt x="13745" y="10800"/>
                  </a:cubicBezTo>
                  <a:cubicBezTo>
                    <a:pt x="13745" y="10632"/>
                    <a:pt x="13723" y="10470"/>
                    <a:pt x="13696" y="10309"/>
                  </a:cubicBezTo>
                  <a:lnTo>
                    <a:pt x="14727" y="10309"/>
                  </a:lnTo>
                  <a:cubicBezTo>
                    <a:pt x="14727" y="10309"/>
                    <a:pt x="14727" y="13745"/>
                    <a:pt x="14727" y="13745"/>
                  </a:cubicBezTo>
                  <a:close/>
                  <a:moveTo>
                    <a:pt x="10800" y="8836"/>
                  </a:move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moveTo>
                    <a:pt x="12764" y="7364"/>
                  </a:moveTo>
                  <a:lnTo>
                    <a:pt x="14236" y="7364"/>
                  </a:lnTo>
                  <a:lnTo>
                    <a:pt x="14236" y="8836"/>
                  </a:lnTo>
                  <a:lnTo>
                    <a:pt x="12764" y="8836"/>
                  </a:lnTo>
                  <a:cubicBezTo>
                    <a:pt x="12764" y="8836"/>
                    <a:pt x="12764" y="7364"/>
                    <a:pt x="12764" y="7364"/>
                  </a:cubicBezTo>
                  <a:close/>
                  <a:moveTo>
                    <a:pt x="13745" y="5891"/>
                  </a:moveTo>
                  <a:lnTo>
                    <a:pt x="7855" y="5891"/>
                  </a:lnTo>
                  <a:cubicBezTo>
                    <a:pt x="6770" y="5891"/>
                    <a:pt x="5891" y="6770"/>
                    <a:pt x="5891" y="7855"/>
                  </a:cubicBezTo>
                  <a:lnTo>
                    <a:pt x="5891" y="13745"/>
                  </a:lnTo>
                  <a:cubicBezTo>
                    <a:pt x="5891" y="14830"/>
                    <a:pt x="6770" y="15709"/>
                    <a:pt x="7855" y="15709"/>
                  </a:cubicBezTo>
                  <a:lnTo>
                    <a:pt x="13745" y="15709"/>
                  </a:lnTo>
                  <a:cubicBezTo>
                    <a:pt x="14830" y="15709"/>
                    <a:pt x="15709" y="14830"/>
                    <a:pt x="15709" y="13745"/>
                  </a:cubicBezTo>
                  <a:lnTo>
                    <a:pt x="15709" y="7855"/>
                  </a:lnTo>
                  <a:cubicBezTo>
                    <a:pt x="15709" y="6770"/>
                    <a:pt x="14830" y="5891"/>
                    <a:pt x="13745" y="5891"/>
                  </a:cubicBezTo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399" name="Shape 2879">
              <a:extLst>
                <a:ext uri="{FF2B5EF4-FFF2-40B4-BE49-F238E27FC236}">
                  <a16:creationId xmlns:a16="http://schemas.microsoft.com/office/drawing/2014/main" id="{21D24EB0-D632-43A9-4508-488EA2F805EA}"/>
                </a:ext>
              </a:extLst>
            </p:cNvPr>
            <p:cNvSpPr/>
            <p:nvPr/>
          </p:nvSpPr>
          <p:spPr>
            <a:xfrm>
              <a:off x="15778200" y="7727432"/>
              <a:ext cx="419100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1592" y="13291"/>
                  </a:moveTo>
                  <a:cubicBezTo>
                    <a:pt x="11452" y="13213"/>
                    <a:pt x="11342" y="13108"/>
                    <a:pt x="11291" y="12978"/>
                  </a:cubicBezTo>
                  <a:cubicBezTo>
                    <a:pt x="11284" y="12956"/>
                    <a:pt x="11290" y="10299"/>
                    <a:pt x="11290" y="10299"/>
                  </a:cubicBezTo>
                  <a:lnTo>
                    <a:pt x="13256" y="10299"/>
                  </a:lnTo>
                  <a:lnTo>
                    <a:pt x="13256" y="8836"/>
                  </a:lnTo>
                  <a:lnTo>
                    <a:pt x="11292" y="8836"/>
                  </a:lnTo>
                  <a:lnTo>
                    <a:pt x="11292" y="6873"/>
                  </a:lnTo>
                  <a:lnTo>
                    <a:pt x="10042" y="6879"/>
                  </a:lnTo>
                  <a:cubicBezTo>
                    <a:pt x="9988" y="7284"/>
                    <a:pt x="9891" y="7618"/>
                    <a:pt x="9750" y="7879"/>
                  </a:cubicBezTo>
                  <a:cubicBezTo>
                    <a:pt x="9608" y="8142"/>
                    <a:pt x="9420" y="8366"/>
                    <a:pt x="9187" y="8553"/>
                  </a:cubicBezTo>
                  <a:cubicBezTo>
                    <a:pt x="8953" y="8740"/>
                    <a:pt x="8672" y="8883"/>
                    <a:pt x="8344" y="8984"/>
                  </a:cubicBezTo>
                  <a:lnTo>
                    <a:pt x="8345" y="10309"/>
                  </a:lnTo>
                  <a:lnTo>
                    <a:pt x="9328" y="10299"/>
                  </a:lnTo>
                  <a:lnTo>
                    <a:pt x="9328" y="12846"/>
                  </a:lnTo>
                  <a:cubicBezTo>
                    <a:pt x="9328" y="13204"/>
                    <a:pt x="9368" y="13478"/>
                    <a:pt x="9448" y="13666"/>
                  </a:cubicBezTo>
                  <a:cubicBezTo>
                    <a:pt x="9528" y="13856"/>
                    <a:pt x="9671" y="14034"/>
                    <a:pt x="9879" y="14202"/>
                  </a:cubicBezTo>
                  <a:cubicBezTo>
                    <a:pt x="10086" y="14370"/>
                    <a:pt x="10336" y="14498"/>
                    <a:pt x="10629" y="14589"/>
                  </a:cubicBezTo>
                  <a:cubicBezTo>
                    <a:pt x="10922" y="14679"/>
                    <a:pt x="11238" y="14727"/>
                    <a:pt x="11619" y="14727"/>
                  </a:cubicBezTo>
                  <a:cubicBezTo>
                    <a:pt x="11955" y="14727"/>
                    <a:pt x="12228" y="14693"/>
                    <a:pt x="12517" y="14629"/>
                  </a:cubicBezTo>
                  <a:cubicBezTo>
                    <a:pt x="12806" y="14565"/>
                    <a:pt x="13221" y="14455"/>
                    <a:pt x="13578" y="14297"/>
                  </a:cubicBezTo>
                  <a:lnTo>
                    <a:pt x="13583" y="13091"/>
                  </a:lnTo>
                  <a:cubicBezTo>
                    <a:pt x="13165" y="13349"/>
                    <a:pt x="12648" y="13447"/>
                    <a:pt x="12225" y="13447"/>
                  </a:cubicBezTo>
                  <a:cubicBezTo>
                    <a:pt x="11987" y="13447"/>
                    <a:pt x="11776" y="13395"/>
                    <a:pt x="11592" y="13291"/>
                  </a:cubicBezTo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409" name="Shape 2889">
              <a:extLst>
                <a:ext uri="{FF2B5EF4-FFF2-40B4-BE49-F238E27FC236}">
                  <a16:creationId xmlns:a16="http://schemas.microsoft.com/office/drawing/2014/main" id="{D28CAB12-123B-E196-EB35-D5F5A21CE1D1}"/>
                </a:ext>
              </a:extLst>
            </p:cNvPr>
            <p:cNvSpPr/>
            <p:nvPr/>
          </p:nvSpPr>
          <p:spPr>
            <a:xfrm>
              <a:off x="15816300" y="8527447"/>
              <a:ext cx="342901" cy="41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069" y="13659"/>
                  </a:moveTo>
                  <a:cubicBezTo>
                    <a:pt x="9923" y="13659"/>
                    <a:pt x="9818" y="13653"/>
                    <a:pt x="9732" y="13636"/>
                  </a:cubicBezTo>
                  <a:lnTo>
                    <a:pt x="9732" y="12486"/>
                  </a:lnTo>
                  <a:cubicBezTo>
                    <a:pt x="9805" y="12469"/>
                    <a:pt x="9943" y="12452"/>
                    <a:pt x="10148" y="12452"/>
                  </a:cubicBezTo>
                  <a:cubicBezTo>
                    <a:pt x="10650" y="12452"/>
                    <a:pt x="10934" y="12665"/>
                    <a:pt x="10934" y="13023"/>
                  </a:cubicBezTo>
                  <a:cubicBezTo>
                    <a:pt x="10934" y="13422"/>
                    <a:pt x="10604" y="13659"/>
                    <a:pt x="10069" y="13659"/>
                  </a:cubicBezTo>
                  <a:moveTo>
                    <a:pt x="10096" y="11787"/>
                  </a:moveTo>
                  <a:cubicBezTo>
                    <a:pt x="9481" y="11787"/>
                    <a:pt x="9046" y="11822"/>
                    <a:pt x="8736" y="11869"/>
                  </a:cubicBezTo>
                  <a:lnTo>
                    <a:pt x="8736" y="15709"/>
                  </a:lnTo>
                  <a:lnTo>
                    <a:pt x="9732" y="15709"/>
                  </a:lnTo>
                  <a:lnTo>
                    <a:pt x="9732" y="14317"/>
                  </a:lnTo>
                  <a:cubicBezTo>
                    <a:pt x="9825" y="14328"/>
                    <a:pt x="9943" y="14334"/>
                    <a:pt x="10076" y="14334"/>
                  </a:cubicBezTo>
                  <a:cubicBezTo>
                    <a:pt x="10670" y="14334"/>
                    <a:pt x="11178" y="14207"/>
                    <a:pt x="11521" y="13924"/>
                  </a:cubicBezTo>
                  <a:cubicBezTo>
                    <a:pt x="11786" y="13705"/>
                    <a:pt x="11931" y="13382"/>
                    <a:pt x="11931" y="13000"/>
                  </a:cubicBezTo>
                  <a:cubicBezTo>
                    <a:pt x="11931" y="12619"/>
                    <a:pt x="11739" y="12296"/>
                    <a:pt x="11455" y="12099"/>
                  </a:cubicBezTo>
                  <a:cubicBezTo>
                    <a:pt x="11159" y="11891"/>
                    <a:pt x="10716" y="11787"/>
                    <a:pt x="10096" y="11787"/>
                  </a:cubicBezTo>
                  <a:moveTo>
                    <a:pt x="12131" y="13809"/>
                  </a:moveTo>
                  <a:cubicBezTo>
                    <a:pt x="12124" y="14381"/>
                    <a:pt x="12349" y="14888"/>
                    <a:pt x="12758" y="15224"/>
                  </a:cubicBezTo>
                  <a:cubicBezTo>
                    <a:pt x="13167" y="15571"/>
                    <a:pt x="13755" y="15749"/>
                    <a:pt x="14566" y="15749"/>
                  </a:cubicBezTo>
                  <a:cubicBezTo>
                    <a:pt x="15155" y="15749"/>
                    <a:pt x="15742" y="15622"/>
                    <a:pt x="16052" y="15530"/>
                  </a:cubicBezTo>
                  <a:lnTo>
                    <a:pt x="16052" y="13479"/>
                  </a:lnTo>
                  <a:lnTo>
                    <a:pt x="14395" y="13479"/>
                  </a:lnTo>
                  <a:lnTo>
                    <a:pt x="14395" y="14167"/>
                  </a:lnTo>
                  <a:lnTo>
                    <a:pt x="15081" y="14167"/>
                  </a:lnTo>
                  <a:lnTo>
                    <a:pt x="15081" y="14981"/>
                  </a:lnTo>
                  <a:cubicBezTo>
                    <a:pt x="15002" y="15015"/>
                    <a:pt x="14818" y="15039"/>
                    <a:pt x="14586" y="15039"/>
                  </a:cubicBezTo>
                  <a:cubicBezTo>
                    <a:pt x="13761" y="15039"/>
                    <a:pt x="13187" y="14566"/>
                    <a:pt x="13187" y="13762"/>
                  </a:cubicBezTo>
                  <a:cubicBezTo>
                    <a:pt x="13187" y="12919"/>
                    <a:pt x="13821" y="12503"/>
                    <a:pt x="14659" y="12503"/>
                  </a:cubicBezTo>
                  <a:cubicBezTo>
                    <a:pt x="15148" y="12503"/>
                    <a:pt x="15451" y="12579"/>
                    <a:pt x="15696" y="12671"/>
                  </a:cubicBezTo>
                  <a:lnTo>
                    <a:pt x="15906" y="11966"/>
                  </a:lnTo>
                  <a:cubicBezTo>
                    <a:pt x="15689" y="11874"/>
                    <a:pt x="15247" y="11776"/>
                    <a:pt x="14672" y="11776"/>
                  </a:cubicBezTo>
                  <a:cubicBezTo>
                    <a:pt x="13213" y="11776"/>
                    <a:pt x="12138" y="12515"/>
                    <a:pt x="12131" y="13809"/>
                  </a:cubicBezTo>
                  <a:moveTo>
                    <a:pt x="14400" y="5891"/>
                  </a:moveTo>
                  <a:lnTo>
                    <a:pt x="14400" y="982"/>
                  </a:lnTo>
                  <a:lnTo>
                    <a:pt x="15000" y="982"/>
                  </a:lnTo>
                  <a:lnTo>
                    <a:pt x="20400" y="5891"/>
                  </a:lnTo>
                  <a:cubicBezTo>
                    <a:pt x="20400" y="5891"/>
                    <a:pt x="14400" y="5891"/>
                    <a:pt x="14400" y="5891"/>
                  </a:cubicBezTo>
                  <a:close/>
                  <a:moveTo>
                    <a:pt x="20400" y="19636"/>
                  </a:moveTo>
                  <a:cubicBezTo>
                    <a:pt x="20400" y="20179"/>
                    <a:pt x="19863" y="20618"/>
                    <a:pt x="19200" y="20618"/>
                  </a:cubicBezTo>
                  <a:lnTo>
                    <a:pt x="2400" y="20618"/>
                  </a:lnTo>
                  <a:cubicBezTo>
                    <a:pt x="1737" y="20618"/>
                    <a:pt x="1200" y="20179"/>
                    <a:pt x="1200" y="19636"/>
                  </a:cubicBezTo>
                  <a:lnTo>
                    <a:pt x="1200" y="1964"/>
                  </a:lnTo>
                  <a:cubicBezTo>
                    <a:pt x="1200" y="1421"/>
                    <a:pt x="1737" y="982"/>
                    <a:pt x="2400" y="982"/>
                  </a:cubicBezTo>
                  <a:lnTo>
                    <a:pt x="13200" y="982"/>
                  </a:lnTo>
                  <a:lnTo>
                    <a:pt x="13200" y="5891"/>
                  </a:lnTo>
                  <a:cubicBezTo>
                    <a:pt x="13200" y="6433"/>
                    <a:pt x="13737" y="6872"/>
                    <a:pt x="14400" y="6872"/>
                  </a:cubicBezTo>
                  <a:lnTo>
                    <a:pt x="20400" y="6872"/>
                  </a:lnTo>
                  <a:cubicBezTo>
                    <a:pt x="20400" y="6872"/>
                    <a:pt x="20400" y="19636"/>
                    <a:pt x="20400" y="19636"/>
                  </a:cubicBezTo>
                  <a:close/>
                  <a:moveTo>
                    <a:pt x="15600" y="0"/>
                  </a:moveTo>
                  <a:lnTo>
                    <a:pt x="2400" y="0"/>
                  </a:lnTo>
                  <a:cubicBezTo>
                    <a:pt x="1075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1075" y="21600"/>
                    <a:pt x="2400" y="21600"/>
                  </a:cubicBezTo>
                  <a:lnTo>
                    <a:pt x="19200" y="21600"/>
                  </a:lnTo>
                  <a:cubicBezTo>
                    <a:pt x="20525" y="21600"/>
                    <a:pt x="21600" y="20721"/>
                    <a:pt x="21600" y="19636"/>
                  </a:cubicBezTo>
                  <a:lnTo>
                    <a:pt x="21600" y="5400"/>
                  </a:lnTo>
                  <a:cubicBezTo>
                    <a:pt x="21600" y="5400"/>
                    <a:pt x="15600" y="0"/>
                    <a:pt x="15600" y="0"/>
                  </a:cubicBezTo>
                  <a:close/>
                  <a:moveTo>
                    <a:pt x="6606" y="14265"/>
                  </a:moveTo>
                  <a:cubicBezTo>
                    <a:pt x="6606" y="14872"/>
                    <a:pt x="6343" y="15039"/>
                    <a:pt x="5920" y="15039"/>
                  </a:cubicBezTo>
                  <a:cubicBezTo>
                    <a:pt x="5722" y="15039"/>
                    <a:pt x="5544" y="15010"/>
                    <a:pt x="5406" y="14969"/>
                  </a:cubicBezTo>
                  <a:lnTo>
                    <a:pt x="5293" y="15680"/>
                  </a:lnTo>
                  <a:cubicBezTo>
                    <a:pt x="5491" y="15738"/>
                    <a:pt x="5795" y="15773"/>
                    <a:pt x="6026" y="15773"/>
                  </a:cubicBezTo>
                  <a:cubicBezTo>
                    <a:pt x="7003" y="15773"/>
                    <a:pt x="7610" y="15385"/>
                    <a:pt x="7610" y="14276"/>
                  </a:cubicBezTo>
                  <a:lnTo>
                    <a:pt x="7610" y="11816"/>
                  </a:lnTo>
                  <a:lnTo>
                    <a:pt x="6606" y="11816"/>
                  </a:lnTo>
                  <a:cubicBezTo>
                    <a:pt x="6606" y="11816"/>
                    <a:pt x="6606" y="14265"/>
                    <a:pt x="6606" y="14265"/>
                  </a:cubicBezTo>
                  <a:close/>
                </a:path>
              </a:pathLst>
            </a:custGeom>
            <a:solidFill>
              <a:srgbClr val="000000"/>
            </a:solidFill>
            <a:ln w="12700"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</p:grpSp>
      <p:sp>
        <p:nvSpPr>
          <p:cNvPr id="410" name="Shape 2890">
            <a:extLst>
              <a:ext uri="{FF2B5EF4-FFF2-40B4-BE49-F238E27FC236}">
                <a16:creationId xmlns:a16="http://schemas.microsoft.com/office/drawing/2014/main" id="{2A37E1A4-9295-AB71-2408-5CAC2589A3B7}"/>
              </a:ext>
            </a:extLst>
          </p:cNvPr>
          <p:cNvSpPr/>
          <p:nvPr/>
        </p:nvSpPr>
        <p:spPr>
          <a:xfrm>
            <a:off x="17230723" y="8527447"/>
            <a:ext cx="342901" cy="419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8" y="20618"/>
                  <a:pt x="1200" y="20179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13031" y="13809"/>
                </a:moveTo>
                <a:cubicBezTo>
                  <a:pt x="13024" y="14381"/>
                  <a:pt x="13249" y="14888"/>
                  <a:pt x="13658" y="15223"/>
                </a:cubicBezTo>
                <a:cubicBezTo>
                  <a:pt x="14067" y="15570"/>
                  <a:pt x="14655" y="15749"/>
                  <a:pt x="15467" y="15749"/>
                </a:cubicBezTo>
                <a:cubicBezTo>
                  <a:pt x="16054" y="15749"/>
                  <a:pt x="16642" y="15622"/>
                  <a:pt x="16952" y="15530"/>
                </a:cubicBezTo>
                <a:lnTo>
                  <a:pt x="16952" y="13479"/>
                </a:lnTo>
                <a:lnTo>
                  <a:pt x="15295" y="13479"/>
                </a:lnTo>
                <a:lnTo>
                  <a:pt x="15295" y="14167"/>
                </a:lnTo>
                <a:lnTo>
                  <a:pt x="15981" y="14167"/>
                </a:lnTo>
                <a:lnTo>
                  <a:pt x="15981" y="14981"/>
                </a:lnTo>
                <a:cubicBezTo>
                  <a:pt x="15902" y="15015"/>
                  <a:pt x="15718" y="15039"/>
                  <a:pt x="15486" y="15039"/>
                </a:cubicBezTo>
                <a:cubicBezTo>
                  <a:pt x="14661" y="15039"/>
                  <a:pt x="14087" y="14565"/>
                  <a:pt x="14087" y="13762"/>
                </a:cubicBezTo>
                <a:cubicBezTo>
                  <a:pt x="14087" y="12919"/>
                  <a:pt x="14721" y="12503"/>
                  <a:pt x="15559" y="12503"/>
                </a:cubicBezTo>
                <a:cubicBezTo>
                  <a:pt x="16048" y="12503"/>
                  <a:pt x="16351" y="12579"/>
                  <a:pt x="16596" y="12671"/>
                </a:cubicBezTo>
                <a:lnTo>
                  <a:pt x="16807" y="11966"/>
                </a:lnTo>
                <a:cubicBezTo>
                  <a:pt x="16589" y="11874"/>
                  <a:pt x="16147" y="11776"/>
                  <a:pt x="15572" y="11776"/>
                </a:cubicBezTo>
                <a:cubicBezTo>
                  <a:pt x="14113" y="11776"/>
                  <a:pt x="13037" y="12515"/>
                  <a:pt x="13031" y="13809"/>
                </a:cubicBezTo>
                <a:moveTo>
                  <a:pt x="6169" y="13659"/>
                </a:moveTo>
                <a:cubicBezTo>
                  <a:pt x="6023" y="13659"/>
                  <a:pt x="5918" y="13653"/>
                  <a:pt x="5832" y="13636"/>
                </a:cubicBezTo>
                <a:lnTo>
                  <a:pt x="5832" y="12486"/>
                </a:lnTo>
                <a:cubicBezTo>
                  <a:pt x="5905" y="12469"/>
                  <a:pt x="6043" y="12452"/>
                  <a:pt x="6248" y="12452"/>
                </a:cubicBezTo>
                <a:cubicBezTo>
                  <a:pt x="6750" y="12452"/>
                  <a:pt x="7034" y="12665"/>
                  <a:pt x="7034" y="13023"/>
                </a:cubicBezTo>
                <a:cubicBezTo>
                  <a:pt x="7034" y="13422"/>
                  <a:pt x="6704" y="13659"/>
                  <a:pt x="6169" y="13659"/>
                </a:cubicBezTo>
                <a:moveTo>
                  <a:pt x="6196" y="11787"/>
                </a:moveTo>
                <a:cubicBezTo>
                  <a:pt x="5582" y="11787"/>
                  <a:pt x="5146" y="11822"/>
                  <a:pt x="4836" y="11868"/>
                </a:cubicBezTo>
                <a:lnTo>
                  <a:pt x="4836" y="15709"/>
                </a:lnTo>
                <a:lnTo>
                  <a:pt x="5832" y="15709"/>
                </a:lnTo>
                <a:lnTo>
                  <a:pt x="5832" y="14317"/>
                </a:lnTo>
                <a:cubicBezTo>
                  <a:pt x="5925" y="14328"/>
                  <a:pt x="6043" y="14334"/>
                  <a:pt x="6176" y="14334"/>
                </a:cubicBezTo>
                <a:cubicBezTo>
                  <a:pt x="6770" y="14334"/>
                  <a:pt x="7278" y="14207"/>
                  <a:pt x="7621" y="13924"/>
                </a:cubicBezTo>
                <a:cubicBezTo>
                  <a:pt x="7886" y="13705"/>
                  <a:pt x="8031" y="13381"/>
                  <a:pt x="8031" y="13000"/>
                </a:cubicBezTo>
                <a:cubicBezTo>
                  <a:pt x="8031" y="12619"/>
                  <a:pt x="7839" y="12296"/>
                  <a:pt x="7555" y="12099"/>
                </a:cubicBezTo>
                <a:cubicBezTo>
                  <a:pt x="7259" y="11892"/>
                  <a:pt x="6816" y="11787"/>
                  <a:pt x="6196" y="11787"/>
                </a:cubicBezTo>
                <a:moveTo>
                  <a:pt x="11195" y="12954"/>
                </a:moveTo>
                <a:cubicBezTo>
                  <a:pt x="11195" y="13537"/>
                  <a:pt x="11215" y="14063"/>
                  <a:pt x="11280" y="14577"/>
                </a:cubicBezTo>
                <a:lnTo>
                  <a:pt x="11261" y="14577"/>
                </a:lnTo>
                <a:cubicBezTo>
                  <a:pt x="11062" y="14138"/>
                  <a:pt x="10799" y="13653"/>
                  <a:pt x="10535" y="13243"/>
                </a:cubicBezTo>
                <a:lnTo>
                  <a:pt x="9611" y="11816"/>
                </a:lnTo>
                <a:lnTo>
                  <a:pt x="8436" y="11816"/>
                </a:lnTo>
                <a:lnTo>
                  <a:pt x="8436" y="15709"/>
                </a:lnTo>
                <a:lnTo>
                  <a:pt x="9360" y="15709"/>
                </a:lnTo>
                <a:lnTo>
                  <a:pt x="9360" y="14536"/>
                </a:lnTo>
                <a:cubicBezTo>
                  <a:pt x="9360" y="13901"/>
                  <a:pt x="9347" y="13352"/>
                  <a:pt x="9320" y="12838"/>
                </a:cubicBezTo>
                <a:lnTo>
                  <a:pt x="9340" y="12833"/>
                </a:lnTo>
                <a:cubicBezTo>
                  <a:pt x="9558" y="13289"/>
                  <a:pt x="9848" y="13791"/>
                  <a:pt x="10112" y="14207"/>
                </a:cubicBezTo>
                <a:lnTo>
                  <a:pt x="11062" y="15709"/>
                </a:lnTo>
                <a:lnTo>
                  <a:pt x="12119" y="15709"/>
                </a:lnTo>
                <a:lnTo>
                  <a:pt x="12119" y="11816"/>
                </a:lnTo>
                <a:lnTo>
                  <a:pt x="11195" y="11816"/>
                </a:lnTo>
                <a:cubicBezTo>
                  <a:pt x="11195" y="11816"/>
                  <a:pt x="11195" y="12954"/>
                  <a:pt x="11195" y="12954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28571" tIns="28571" rIns="28571" bIns="28571" anchor="ctr"/>
          <a:lstStyle/>
          <a:p>
            <a:pPr defTabSz="34284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00"/>
          </a:p>
        </p:txBody>
      </p:sp>
    </p:spTree>
    <p:extLst>
      <p:ext uri="{BB962C8B-B14F-4D97-AF65-F5344CB8AC3E}">
        <p14:creationId xmlns:p14="http://schemas.microsoft.com/office/powerpoint/2010/main" val="18431768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8002</TotalTime>
  <Words>5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Icons (1/3)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467</cp:revision>
  <dcterms:created xsi:type="dcterms:W3CDTF">2006-08-16T00:00:00Z</dcterms:created>
  <dcterms:modified xsi:type="dcterms:W3CDTF">2025-10-06T10:48:52Z</dcterms:modified>
  <cp:category/>
  <dc:identifier>DAGkDf5R9EM</dc:identifier>
</cp:coreProperties>
</file>