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9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BD023-ABE3-2D92-4BC3-80F60DD4C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3E37221-26FB-C49F-8BBA-CECB39520D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3E37221-26FB-C49F-8BBA-CECB39520D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3B2949D-1DA5-7875-38CE-910918D0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 vert="horz"/>
          <a:lstStyle/>
          <a:p>
            <a:r>
              <a:rPr lang="en-US" dirty="0"/>
              <a:t>Icons (1/3) </a:t>
            </a:r>
            <a:endParaRPr lang="en-IN" dirty="0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C2532FBB-123A-5086-135F-B9D337847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1" name="Shape 2525">
            <a:extLst>
              <a:ext uri="{FF2B5EF4-FFF2-40B4-BE49-F238E27FC236}">
                <a16:creationId xmlns:a16="http://schemas.microsoft.com/office/drawing/2014/main" id="{BD9CC875-0CBF-F975-3F24-FFA89A6FAC90}"/>
              </a:ext>
            </a:extLst>
          </p:cNvPr>
          <p:cNvSpPr/>
          <p:nvPr/>
        </p:nvSpPr>
        <p:spPr>
          <a:xfrm>
            <a:off x="714375" y="192978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" name="Shape 2526">
            <a:extLst>
              <a:ext uri="{FF2B5EF4-FFF2-40B4-BE49-F238E27FC236}">
                <a16:creationId xmlns:a16="http://schemas.microsoft.com/office/drawing/2014/main" id="{44CC2087-080B-FD2B-AC99-4E58C4D88684}"/>
              </a:ext>
            </a:extLst>
          </p:cNvPr>
          <p:cNvSpPr/>
          <p:nvPr/>
        </p:nvSpPr>
        <p:spPr>
          <a:xfrm>
            <a:off x="2119350" y="192978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" name="Shape 2527">
            <a:extLst>
              <a:ext uri="{FF2B5EF4-FFF2-40B4-BE49-F238E27FC236}">
                <a16:creationId xmlns:a16="http://schemas.microsoft.com/office/drawing/2014/main" id="{4E75BF18-F118-20AF-80F4-DF481C22E836}"/>
              </a:ext>
            </a:extLst>
          </p:cNvPr>
          <p:cNvSpPr/>
          <p:nvPr/>
        </p:nvSpPr>
        <p:spPr>
          <a:xfrm>
            <a:off x="2919450" y="192978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" name="Shape 2528">
            <a:extLst>
              <a:ext uri="{FF2B5EF4-FFF2-40B4-BE49-F238E27FC236}">
                <a16:creationId xmlns:a16="http://schemas.microsoft.com/office/drawing/2014/main" id="{CF27A964-E154-9983-7AB4-BB80840DF05C}"/>
              </a:ext>
            </a:extLst>
          </p:cNvPr>
          <p:cNvSpPr/>
          <p:nvPr/>
        </p:nvSpPr>
        <p:spPr>
          <a:xfrm>
            <a:off x="3776700" y="1929788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" name="Shape 2529">
            <a:extLst>
              <a:ext uri="{FF2B5EF4-FFF2-40B4-BE49-F238E27FC236}">
                <a16:creationId xmlns:a16="http://schemas.microsoft.com/office/drawing/2014/main" id="{6E9F3189-A8FD-38C4-9BDB-8A166972ECFE}"/>
              </a:ext>
            </a:extLst>
          </p:cNvPr>
          <p:cNvSpPr/>
          <p:nvPr/>
        </p:nvSpPr>
        <p:spPr>
          <a:xfrm>
            <a:off x="4576800" y="1929788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475" y="15573"/>
                </a:moveTo>
                <a:lnTo>
                  <a:pt x="11475" y="16200"/>
                </a:lnTo>
                <a:cubicBezTo>
                  <a:pt x="11475" y="16471"/>
                  <a:pt x="11172" y="16691"/>
                  <a:pt x="10800" y="16691"/>
                </a:cubicBezTo>
                <a:cubicBezTo>
                  <a:pt x="10428" y="16691"/>
                  <a:pt x="10125" y="16471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5"/>
                  <a:pt x="10055" y="13745"/>
                  <a:pt x="10800" y="13745"/>
                </a:cubicBezTo>
                <a:cubicBezTo>
                  <a:pt x="11545" y="13745"/>
                  <a:pt x="12150" y="14185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6"/>
                  <a:pt x="8798" y="16034"/>
                </a:cubicBezTo>
                <a:cubicBezTo>
                  <a:pt x="8789" y="16089"/>
                  <a:pt x="8775" y="16143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3"/>
                  <a:pt x="12810" y="16089"/>
                  <a:pt x="12802" y="16034"/>
                </a:cubicBezTo>
                <a:cubicBezTo>
                  <a:pt x="13231" y="15687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9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cubicBezTo>
                  <a:pt x="2700" y="6162"/>
                  <a:pt x="3003" y="6382"/>
                  <a:pt x="3375" y="6382"/>
                </a:cubicBezTo>
                <a:cubicBezTo>
                  <a:pt x="3747" y="6382"/>
                  <a:pt x="4050" y="6162"/>
                  <a:pt x="4050" y="5891"/>
                </a:cubicBez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" name="Shape 2530">
            <a:extLst>
              <a:ext uri="{FF2B5EF4-FFF2-40B4-BE49-F238E27FC236}">
                <a16:creationId xmlns:a16="http://schemas.microsoft.com/office/drawing/2014/main" id="{18631735-C735-6729-AE5B-C4C34FA7E155}"/>
              </a:ext>
            </a:extLst>
          </p:cNvPr>
          <p:cNvSpPr/>
          <p:nvPr/>
        </p:nvSpPr>
        <p:spPr>
          <a:xfrm>
            <a:off x="5357849" y="1929787"/>
            <a:ext cx="342901" cy="41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" name="Shape 2531">
            <a:extLst>
              <a:ext uri="{FF2B5EF4-FFF2-40B4-BE49-F238E27FC236}">
                <a16:creationId xmlns:a16="http://schemas.microsoft.com/office/drawing/2014/main" id="{0C8D2EEB-30DE-DB1D-1664-63A8DC43C708}"/>
              </a:ext>
            </a:extLst>
          </p:cNvPr>
          <p:cNvSpPr/>
          <p:nvPr/>
        </p:nvSpPr>
        <p:spPr>
          <a:xfrm>
            <a:off x="6157949" y="1929788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7200" y="20618"/>
                </a:lnTo>
                <a:lnTo>
                  <a:pt x="72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6000" y="20618"/>
                </a:moveTo>
                <a:lnTo>
                  <a:pt x="3600" y="20618"/>
                </a:lnTo>
                <a:cubicBezTo>
                  <a:pt x="2937" y="20618"/>
                  <a:pt x="2400" y="20179"/>
                  <a:pt x="2400" y="19636"/>
                </a:cubicBezTo>
                <a:lnTo>
                  <a:pt x="2400" y="18655"/>
                </a:lnTo>
                <a:lnTo>
                  <a:pt x="3000" y="18655"/>
                </a:lnTo>
                <a:cubicBezTo>
                  <a:pt x="3332" y="18655"/>
                  <a:pt x="3600" y="18435"/>
                  <a:pt x="3600" y="18164"/>
                </a:cubicBezTo>
                <a:cubicBezTo>
                  <a:pt x="3600" y="17893"/>
                  <a:pt x="3332" y="17673"/>
                  <a:pt x="3000" y="17673"/>
                </a:cubicBezTo>
                <a:lnTo>
                  <a:pt x="2400" y="17673"/>
                </a:lnTo>
                <a:lnTo>
                  <a:pt x="2400" y="15709"/>
                </a:lnTo>
                <a:lnTo>
                  <a:pt x="3000" y="15709"/>
                </a:lnTo>
                <a:cubicBezTo>
                  <a:pt x="3332" y="15709"/>
                  <a:pt x="3600" y="15490"/>
                  <a:pt x="3600" y="15218"/>
                </a:cubicBezTo>
                <a:cubicBezTo>
                  <a:pt x="3600" y="14947"/>
                  <a:pt x="3332" y="14727"/>
                  <a:pt x="3000" y="14727"/>
                </a:cubicBezTo>
                <a:lnTo>
                  <a:pt x="2400" y="14727"/>
                </a:lnTo>
                <a:lnTo>
                  <a:pt x="2400" y="12764"/>
                </a:lnTo>
                <a:lnTo>
                  <a:pt x="3000" y="12764"/>
                </a:lnTo>
                <a:cubicBezTo>
                  <a:pt x="3332" y="12764"/>
                  <a:pt x="3600" y="12544"/>
                  <a:pt x="3600" y="12273"/>
                </a:cubicBezTo>
                <a:cubicBezTo>
                  <a:pt x="3600" y="12002"/>
                  <a:pt x="3332" y="11782"/>
                  <a:pt x="3000" y="11782"/>
                </a:cubicBezTo>
                <a:lnTo>
                  <a:pt x="2400" y="11782"/>
                </a:lnTo>
                <a:lnTo>
                  <a:pt x="2400" y="9818"/>
                </a:lnTo>
                <a:lnTo>
                  <a:pt x="3000" y="9818"/>
                </a:lnTo>
                <a:cubicBezTo>
                  <a:pt x="3332" y="9818"/>
                  <a:pt x="3600" y="9599"/>
                  <a:pt x="3600" y="9327"/>
                </a:cubicBezTo>
                <a:cubicBezTo>
                  <a:pt x="3600" y="9056"/>
                  <a:pt x="3332" y="8836"/>
                  <a:pt x="3000" y="8836"/>
                </a:cubicBezTo>
                <a:lnTo>
                  <a:pt x="2400" y="8836"/>
                </a:lnTo>
                <a:lnTo>
                  <a:pt x="2400" y="6873"/>
                </a:lnTo>
                <a:lnTo>
                  <a:pt x="3000" y="6873"/>
                </a:lnTo>
                <a:cubicBezTo>
                  <a:pt x="3332" y="6873"/>
                  <a:pt x="3600" y="6653"/>
                  <a:pt x="3600" y="6382"/>
                </a:cubicBezTo>
                <a:cubicBezTo>
                  <a:pt x="3600" y="6111"/>
                  <a:pt x="3332" y="5891"/>
                  <a:pt x="3000" y="5891"/>
                </a:cubicBezTo>
                <a:lnTo>
                  <a:pt x="2400" y="5891"/>
                </a:lnTo>
                <a:lnTo>
                  <a:pt x="2400" y="3927"/>
                </a:lnTo>
                <a:lnTo>
                  <a:pt x="3000" y="3927"/>
                </a:lnTo>
                <a:cubicBezTo>
                  <a:pt x="3332" y="3927"/>
                  <a:pt x="3600" y="3708"/>
                  <a:pt x="3600" y="3436"/>
                </a:cubicBezTo>
                <a:cubicBezTo>
                  <a:pt x="3600" y="3166"/>
                  <a:pt x="3332" y="2945"/>
                  <a:pt x="3000" y="2945"/>
                </a:cubicBezTo>
                <a:lnTo>
                  <a:pt x="2400" y="2945"/>
                </a:lnTo>
                <a:lnTo>
                  <a:pt x="2400" y="1964"/>
                </a:lnTo>
                <a:cubicBezTo>
                  <a:pt x="2400" y="1422"/>
                  <a:pt x="2937" y="982"/>
                  <a:pt x="3600" y="982"/>
                </a:cubicBezTo>
                <a:lnTo>
                  <a:pt x="6000" y="982"/>
                </a:lnTo>
                <a:cubicBezTo>
                  <a:pt x="6000" y="982"/>
                  <a:pt x="6000" y="20618"/>
                  <a:pt x="6000" y="20618"/>
                </a:cubicBezTo>
                <a:close/>
                <a:moveTo>
                  <a:pt x="19200" y="0"/>
                </a:moveTo>
                <a:lnTo>
                  <a:pt x="3600" y="0"/>
                </a:lnTo>
                <a:cubicBezTo>
                  <a:pt x="2275" y="0"/>
                  <a:pt x="1200" y="879"/>
                  <a:pt x="1200" y="1964"/>
                </a:cubicBezTo>
                <a:lnTo>
                  <a:pt x="1200" y="2945"/>
                </a:lnTo>
                <a:lnTo>
                  <a:pt x="600" y="2945"/>
                </a:lnTo>
                <a:cubicBezTo>
                  <a:pt x="268" y="2945"/>
                  <a:pt x="0" y="3166"/>
                  <a:pt x="0" y="3436"/>
                </a:cubicBezTo>
                <a:cubicBezTo>
                  <a:pt x="0" y="3708"/>
                  <a:pt x="268" y="3927"/>
                  <a:pt x="600" y="3927"/>
                </a:cubicBezTo>
                <a:lnTo>
                  <a:pt x="1200" y="3927"/>
                </a:lnTo>
                <a:lnTo>
                  <a:pt x="1200" y="5891"/>
                </a:lnTo>
                <a:lnTo>
                  <a:pt x="600" y="5891"/>
                </a:lnTo>
                <a:cubicBezTo>
                  <a:pt x="268" y="5891"/>
                  <a:pt x="0" y="6111"/>
                  <a:pt x="0" y="6382"/>
                </a:cubicBezTo>
                <a:cubicBezTo>
                  <a:pt x="0" y="6653"/>
                  <a:pt x="268" y="6873"/>
                  <a:pt x="600" y="6873"/>
                </a:cubicBezTo>
                <a:lnTo>
                  <a:pt x="1200" y="6873"/>
                </a:lnTo>
                <a:lnTo>
                  <a:pt x="1200" y="8836"/>
                </a:lnTo>
                <a:lnTo>
                  <a:pt x="600" y="8836"/>
                </a:lnTo>
                <a:cubicBezTo>
                  <a:pt x="268" y="8836"/>
                  <a:pt x="0" y="9056"/>
                  <a:pt x="0" y="9327"/>
                </a:cubicBezTo>
                <a:cubicBezTo>
                  <a:pt x="0" y="9599"/>
                  <a:pt x="268" y="9818"/>
                  <a:pt x="600" y="9818"/>
                </a:cubicBezTo>
                <a:lnTo>
                  <a:pt x="1200" y="9818"/>
                </a:lnTo>
                <a:lnTo>
                  <a:pt x="1200" y="11782"/>
                </a:lnTo>
                <a:lnTo>
                  <a:pt x="600" y="11782"/>
                </a:lnTo>
                <a:cubicBezTo>
                  <a:pt x="268" y="11782"/>
                  <a:pt x="0" y="12002"/>
                  <a:pt x="0" y="12273"/>
                </a:cubicBezTo>
                <a:cubicBezTo>
                  <a:pt x="0" y="12544"/>
                  <a:pt x="268" y="12764"/>
                  <a:pt x="600" y="12764"/>
                </a:cubicBezTo>
                <a:lnTo>
                  <a:pt x="1200" y="12764"/>
                </a:lnTo>
                <a:lnTo>
                  <a:pt x="1200" y="14727"/>
                </a:lnTo>
                <a:lnTo>
                  <a:pt x="600" y="14727"/>
                </a:lnTo>
                <a:cubicBezTo>
                  <a:pt x="268" y="14727"/>
                  <a:pt x="0" y="14947"/>
                  <a:pt x="0" y="15218"/>
                </a:cubicBezTo>
                <a:cubicBezTo>
                  <a:pt x="0" y="15490"/>
                  <a:pt x="268" y="15709"/>
                  <a:pt x="600" y="15709"/>
                </a:cubicBezTo>
                <a:lnTo>
                  <a:pt x="1200" y="15709"/>
                </a:lnTo>
                <a:lnTo>
                  <a:pt x="1200" y="17673"/>
                </a:lnTo>
                <a:lnTo>
                  <a:pt x="600" y="17673"/>
                </a:lnTo>
                <a:cubicBezTo>
                  <a:pt x="268" y="17673"/>
                  <a:pt x="0" y="17893"/>
                  <a:pt x="0" y="18164"/>
                </a:cubicBezTo>
                <a:cubicBezTo>
                  <a:pt x="0" y="18435"/>
                  <a:pt x="268" y="18655"/>
                  <a:pt x="600" y="18655"/>
                </a:cubicBezTo>
                <a:lnTo>
                  <a:pt x="1200" y="18655"/>
                </a:lnTo>
                <a:lnTo>
                  <a:pt x="1200" y="19636"/>
                </a:lnTo>
                <a:cubicBezTo>
                  <a:pt x="1200" y="20721"/>
                  <a:pt x="2275" y="21600"/>
                  <a:pt x="36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" name="Shape 2532">
            <a:extLst>
              <a:ext uri="{FF2B5EF4-FFF2-40B4-BE49-F238E27FC236}">
                <a16:creationId xmlns:a16="http://schemas.microsoft.com/office/drawing/2014/main" id="{606E448F-92F3-0627-1D60-CDEB540DD84B}"/>
              </a:ext>
            </a:extLst>
          </p:cNvPr>
          <p:cNvSpPr/>
          <p:nvPr/>
        </p:nvSpPr>
        <p:spPr>
          <a:xfrm>
            <a:off x="6958049" y="1929788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" name="Shape 2533">
            <a:extLst>
              <a:ext uri="{FF2B5EF4-FFF2-40B4-BE49-F238E27FC236}">
                <a16:creationId xmlns:a16="http://schemas.microsoft.com/office/drawing/2014/main" id="{72D749FF-B574-F461-B270-1DA85641799E}"/>
              </a:ext>
            </a:extLst>
          </p:cNvPr>
          <p:cNvSpPr/>
          <p:nvPr/>
        </p:nvSpPr>
        <p:spPr>
          <a:xfrm>
            <a:off x="7758150" y="1929788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" name="Shape 2534">
            <a:extLst>
              <a:ext uri="{FF2B5EF4-FFF2-40B4-BE49-F238E27FC236}">
                <a16:creationId xmlns:a16="http://schemas.microsoft.com/office/drawing/2014/main" id="{6F375FFD-E155-A1EC-AD86-584C03ED71F7}"/>
              </a:ext>
            </a:extLst>
          </p:cNvPr>
          <p:cNvSpPr/>
          <p:nvPr/>
        </p:nvSpPr>
        <p:spPr>
          <a:xfrm>
            <a:off x="8558250" y="1929787"/>
            <a:ext cx="342901" cy="41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" name="Shape 2535">
            <a:extLst>
              <a:ext uri="{FF2B5EF4-FFF2-40B4-BE49-F238E27FC236}">
                <a16:creationId xmlns:a16="http://schemas.microsoft.com/office/drawing/2014/main" id="{3ADE0B1F-F544-18ED-29CE-33CAA650AD15}"/>
              </a:ext>
            </a:extLst>
          </p:cNvPr>
          <p:cNvSpPr/>
          <p:nvPr/>
        </p:nvSpPr>
        <p:spPr>
          <a:xfrm>
            <a:off x="714375" y="2729803"/>
            <a:ext cx="342901" cy="41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" name="Shape 2536">
            <a:extLst>
              <a:ext uri="{FF2B5EF4-FFF2-40B4-BE49-F238E27FC236}">
                <a16:creationId xmlns:a16="http://schemas.microsoft.com/office/drawing/2014/main" id="{3C4CDE98-6425-9F47-2B19-F8D9C043376C}"/>
              </a:ext>
            </a:extLst>
          </p:cNvPr>
          <p:cNvSpPr/>
          <p:nvPr/>
        </p:nvSpPr>
        <p:spPr>
          <a:xfrm>
            <a:off x="2119350" y="272980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" name="Shape 2537">
            <a:extLst>
              <a:ext uri="{FF2B5EF4-FFF2-40B4-BE49-F238E27FC236}">
                <a16:creationId xmlns:a16="http://schemas.microsoft.com/office/drawing/2014/main" id="{CD416BF5-B996-825F-C68F-EE397C76C978}"/>
              </a:ext>
            </a:extLst>
          </p:cNvPr>
          <p:cNvSpPr/>
          <p:nvPr/>
        </p:nvSpPr>
        <p:spPr>
          <a:xfrm>
            <a:off x="2957550" y="2729803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" name="Shape 2538">
            <a:extLst>
              <a:ext uri="{FF2B5EF4-FFF2-40B4-BE49-F238E27FC236}">
                <a16:creationId xmlns:a16="http://schemas.microsoft.com/office/drawing/2014/main" id="{0F5A97B4-AAC8-9327-373F-E36A9D754810}"/>
              </a:ext>
            </a:extLst>
          </p:cNvPr>
          <p:cNvSpPr/>
          <p:nvPr/>
        </p:nvSpPr>
        <p:spPr>
          <a:xfrm>
            <a:off x="3757650" y="2729803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" name="Shape 2539">
            <a:extLst>
              <a:ext uri="{FF2B5EF4-FFF2-40B4-BE49-F238E27FC236}">
                <a16:creationId xmlns:a16="http://schemas.microsoft.com/office/drawing/2014/main" id="{3404E781-6C40-19F6-EF4D-2CAA161C076C}"/>
              </a:ext>
            </a:extLst>
          </p:cNvPr>
          <p:cNvSpPr/>
          <p:nvPr/>
        </p:nvSpPr>
        <p:spPr>
          <a:xfrm>
            <a:off x="4519650" y="2796471"/>
            <a:ext cx="419100" cy="2857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" name="Shape 2540">
            <a:extLst>
              <a:ext uri="{FF2B5EF4-FFF2-40B4-BE49-F238E27FC236}">
                <a16:creationId xmlns:a16="http://schemas.microsoft.com/office/drawing/2014/main" id="{6D1DF46E-4E89-00FD-5FC9-DA805DB8788A}"/>
              </a:ext>
            </a:extLst>
          </p:cNvPr>
          <p:cNvSpPr/>
          <p:nvPr/>
        </p:nvSpPr>
        <p:spPr>
          <a:xfrm>
            <a:off x="5319751" y="272980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" name="Shape 2541">
            <a:extLst>
              <a:ext uri="{FF2B5EF4-FFF2-40B4-BE49-F238E27FC236}">
                <a16:creationId xmlns:a16="http://schemas.microsoft.com/office/drawing/2014/main" id="{26346EEA-5D7E-0F11-82FD-C83E19154A8B}"/>
              </a:ext>
            </a:extLst>
          </p:cNvPr>
          <p:cNvSpPr/>
          <p:nvPr/>
        </p:nvSpPr>
        <p:spPr>
          <a:xfrm>
            <a:off x="6157949" y="2767899"/>
            <a:ext cx="342901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" name="Shape 2542">
            <a:extLst>
              <a:ext uri="{FF2B5EF4-FFF2-40B4-BE49-F238E27FC236}">
                <a16:creationId xmlns:a16="http://schemas.microsoft.com/office/drawing/2014/main" id="{9F20CAB5-AE7B-44C9-D286-78409D8CD661}"/>
              </a:ext>
            </a:extLst>
          </p:cNvPr>
          <p:cNvSpPr/>
          <p:nvPr/>
        </p:nvSpPr>
        <p:spPr>
          <a:xfrm>
            <a:off x="6919950" y="272980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" name="Shape 2543">
            <a:extLst>
              <a:ext uri="{FF2B5EF4-FFF2-40B4-BE49-F238E27FC236}">
                <a16:creationId xmlns:a16="http://schemas.microsoft.com/office/drawing/2014/main" id="{C89EC582-20F3-CEEC-590A-F4926354EDB2}"/>
              </a:ext>
            </a:extLst>
          </p:cNvPr>
          <p:cNvSpPr/>
          <p:nvPr/>
        </p:nvSpPr>
        <p:spPr>
          <a:xfrm>
            <a:off x="7720050" y="272980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" name="Shape 2544">
            <a:extLst>
              <a:ext uri="{FF2B5EF4-FFF2-40B4-BE49-F238E27FC236}">
                <a16:creationId xmlns:a16="http://schemas.microsoft.com/office/drawing/2014/main" id="{D2193083-D348-3CF6-F393-2ADF1926030D}"/>
              </a:ext>
            </a:extLst>
          </p:cNvPr>
          <p:cNvSpPr/>
          <p:nvPr/>
        </p:nvSpPr>
        <p:spPr>
          <a:xfrm>
            <a:off x="8520150" y="272980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8255"/>
                </a:moveTo>
                <a:lnTo>
                  <a:pt x="12837" y="10800"/>
                </a:lnTo>
                <a:lnTo>
                  <a:pt x="8836" y="13345"/>
                </a:lnTo>
                <a:cubicBezTo>
                  <a:pt x="8836" y="13345"/>
                  <a:pt x="8836" y="8255"/>
                  <a:pt x="8836" y="8255"/>
                </a:cubicBezTo>
                <a:close/>
                <a:moveTo>
                  <a:pt x="8345" y="14727"/>
                </a:moveTo>
                <a:cubicBezTo>
                  <a:pt x="8461" y="14727"/>
                  <a:pt x="8564" y="14681"/>
                  <a:pt x="8647" y="14614"/>
                </a:cubicBezTo>
                <a:lnTo>
                  <a:pt x="8652" y="14620"/>
                </a:lnTo>
                <a:lnTo>
                  <a:pt x="14052" y="11184"/>
                </a:lnTo>
                <a:lnTo>
                  <a:pt x="14047" y="11178"/>
                </a:lnTo>
                <a:cubicBezTo>
                  <a:pt x="14160" y="11088"/>
                  <a:pt x="14236" y="10955"/>
                  <a:pt x="14236" y="10800"/>
                </a:cubicBezTo>
                <a:cubicBezTo>
                  <a:pt x="14236" y="10645"/>
                  <a:pt x="14160" y="10512"/>
                  <a:pt x="14047" y="10422"/>
                </a:cubicBezTo>
                <a:lnTo>
                  <a:pt x="14052" y="10417"/>
                </a:lnTo>
                <a:lnTo>
                  <a:pt x="8652" y="6980"/>
                </a:lnTo>
                <a:lnTo>
                  <a:pt x="8647" y="6986"/>
                </a:lnTo>
                <a:cubicBezTo>
                  <a:pt x="8564" y="6919"/>
                  <a:pt x="8461" y="6873"/>
                  <a:pt x="8345" y="6873"/>
                </a:cubicBezTo>
                <a:cubicBezTo>
                  <a:pt x="8074" y="6873"/>
                  <a:pt x="7855" y="7093"/>
                  <a:pt x="7855" y="7364"/>
                </a:cubicBezTo>
                <a:lnTo>
                  <a:pt x="7855" y="14236"/>
                </a:lnTo>
                <a:cubicBezTo>
                  <a:pt x="7855" y="14507"/>
                  <a:pt x="8074" y="14727"/>
                  <a:pt x="8345" y="14727"/>
                </a:cubicBezTo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" name="Shape 2545">
            <a:extLst>
              <a:ext uri="{FF2B5EF4-FFF2-40B4-BE49-F238E27FC236}">
                <a16:creationId xmlns:a16="http://schemas.microsoft.com/office/drawing/2014/main" id="{35DAC335-C68C-6950-B397-26390F940736}"/>
              </a:ext>
            </a:extLst>
          </p:cNvPr>
          <p:cNvSpPr/>
          <p:nvPr/>
        </p:nvSpPr>
        <p:spPr>
          <a:xfrm>
            <a:off x="714375" y="352981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4" name="Shape 2546">
            <a:extLst>
              <a:ext uri="{FF2B5EF4-FFF2-40B4-BE49-F238E27FC236}">
                <a16:creationId xmlns:a16="http://schemas.microsoft.com/office/drawing/2014/main" id="{ABE1C2F3-1F60-E68C-5D90-31CB45329168}"/>
              </a:ext>
            </a:extLst>
          </p:cNvPr>
          <p:cNvSpPr/>
          <p:nvPr/>
        </p:nvSpPr>
        <p:spPr>
          <a:xfrm>
            <a:off x="2119350" y="3567914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5" name="Shape 2547">
            <a:extLst>
              <a:ext uri="{FF2B5EF4-FFF2-40B4-BE49-F238E27FC236}">
                <a16:creationId xmlns:a16="http://schemas.microsoft.com/office/drawing/2014/main" id="{D5D9C5EC-BDCF-05B2-6B7B-DB5B9C8A1443}"/>
              </a:ext>
            </a:extLst>
          </p:cNvPr>
          <p:cNvSpPr/>
          <p:nvPr/>
        </p:nvSpPr>
        <p:spPr>
          <a:xfrm>
            <a:off x="2919450" y="352981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15643" y="14949"/>
                </a:lnTo>
                <a:cubicBezTo>
                  <a:pt x="16600" y="13832"/>
                  <a:pt x="17182" y="12386"/>
                  <a:pt x="17182" y="10800"/>
                </a:cubicBezTo>
                <a:cubicBezTo>
                  <a:pt x="17182" y="9214"/>
                  <a:pt x="16600" y="7767"/>
                  <a:pt x="15643" y="6651"/>
                </a:cubicBezTo>
                <a:lnTo>
                  <a:pt x="18073" y="4221"/>
                </a:lnTo>
                <a:cubicBezTo>
                  <a:pt x="19649" y="5963"/>
                  <a:pt x="20618" y="8266"/>
                  <a:pt x="20618" y="10800"/>
                </a:cubicBezTo>
                <a:cubicBezTo>
                  <a:pt x="20618" y="13335"/>
                  <a:pt x="19649" y="15637"/>
                  <a:pt x="18073" y="17379"/>
                </a:cubicBezTo>
                <a:moveTo>
                  <a:pt x="10800" y="20619"/>
                </a:moveTo>
                <a:cubicBezTo>
                  <a:pt x="8265" y="20619"/>
                  <a:pt x="5963" y="19650"/>
                  <a:pt x="4221" y="18073"/>
                </a:cubicBezTo>
                <a:lnTo>
                  <a:pt x="6651" y="15643"/>
                </a:lnTo>
                <a:cubicBezTo>
                  <a:pt x="7767" y="16600"/>
                  <a:pt x="9214" y="17182"/>
                  <a:pt x="10800" y="17182"/>
                </a:cubicBezTo>
                <a:cubicBezTo>
                  <a:pt x="12386" y="17182"/>
                  <a:pt x="13833" y="16600"/>
                  <a:pt x="14949" y="15643"/>
                </a:cubicBezTo>
                <a:lnTo>
                  <a:pt x="17379" y="18073"/>
                </a:lnTo>
                <a:cubicBezTo>
                  <a:pt x="15637" y="19650"/>
                  <a:pt x="13334" y="20619"/>
                  <a:pt x="10800" y="20619"/>
                </a:cubicBezTo>
                <a:moveTo>
                  <a:pt x="982" y="10800"/>
                </a:moveTo>
                <a:cubicBezTo>
                  <a:pt x="982" y="8266"/>
                  <a:pt x="1950" y="5963"/>
                  <a:pt x="3527" y="4221"/>
                </a:cubicBezTo>
                <a:lnTo>
                  <a:pt x="5957" y="6651"/>
                </a:lnTo>
                <a:cubicBezTo>
                  <a:pt x="4999" y="7767"/>
                  <a:pt x="4418" y="9214"/>
                  <a:pt x="4418" y="10800"/>
                </a:cubicBezTo>
                <a:cubicBezTo>
                  <a:pt x="4418" y="12386"/>
                  <a:pt x="4999" y="13832"/>
                  <a:pt x="5957" y="14949"/>
                </a:cubicBezTo>
                <a:lnTo>
                  <a:pt x="3527" y="17379"/>
                </a:lnTo>
                <a:cubicBezTo>
                  <a:pt x="1950" y="15637"/>
                  <a:pt x="982" y="13335"/>
                  <a:pt x="982" y="10800"/>
                </a:cubicBezTo>
                <a:moveTo>
                  <a:pt x="16200" y="10800"/>
                </a:moveTo>
                <a:cubicBezTo>
                  <a:pt x="16200" y="13782"/>
                  <a:pt x="13782" y="16200"/>
                  <a:pt x="10800" y="16200"/>
                </a:cubicBezTo>
                <a:cubicBezTo>
                  <a:pt x="7817" y="16200"/>
                  <a:pt x="5400" y="13782"/>
                  <a:pt x="5400" y="10800"/>
                </a:cubicBez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800"/>
                </a:cubicBezTo>
                <a:moveTo>
                  <a:pt x="10800" y="982"/>
                </a:moveTo>
                <a:cubicBezTo>
                  <a:pt x="13334" y="982"/>
                  <a:pt x="15637" y="1950"/>
                  <a:pt x="17379" y="3527"/>
                </a:cubicBezTo>
                <a:lnTo>
                  <a:pt x="14949" y="5957"/>
                </a:lnTo>
                <a:cubicBezTo>
                  <a:pt x="13832" y="4999"/>
                  <a:pt x="12386" y="4418"/>
                  <a:pt x="10800" y="4418"/>
                </a:cubicBezTo>
                <a:cubicBezTo>
                  <a:pt x="9214" y="4418"/>
                  <a:pt x="7767" y="4999"/>
                  <a:pt x="6651" y="5957"/>
                </a:cubicBez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6" name="Shape 2548">
            <a:extLst>
              <a:ext uri="{FF2B5EF4-FFF2-40B4-BE49-F238E27FC236}">
                <a16:creationId xmlns:a16="http://schemas.microsoft.com/office/drawing/2014/main" id="{17264C98-ACB5-5F4C-BBF4-4516202E6892}"/>
              </a:ext>
            </a:extLst>
          </p:cNvPr>
          <p:cNvSpPr/>
          <p:nvPr/>
        </p:nvSpPr>
        <p:spPr>
          <a:xfrm>
            <a:off x="3719550" y="3691726"/>
            <a:ext cx="419100" cy="952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7280"/>
                </a:moveTo>
                <a:cubicBezTo>
                  <a:pt x="18332" y="17280"/>
                  <a:pt x="17673" y="14380"/>
                  <a:pt x="17673" y="10800"/>
                </a:cubicBezTo>
                <a:cubicBezTo>
                  <a:pt x="17673" y="7224"/>
                  <a:pt x="18332" y="4320"/>
                  <a:pt x="19145" y="4320"/>
                </a:cubicBezTo>
                <a:cubicBezTo>
                  <a:pt x="19959" y="4320"/>
                  <a:pt x="20618" y="7224"/>
                  <a:pt x="20618" y="10800"/>
                </a:cubicBezTo>
                <a:cubicBezTo>
                  <a:pt x="20618" y="14380"/>
                  <a:pt x="19959" y="17280"/>
                  <a:pt x="19145" y="17280"/>
                </a:cubicBezTo>
                <a:moveTo>
                  <a:pt x="19145" y="0"/>
                </a:moveTo>
                <a:cubicBezTo>
                  <a:pt x="17790" y="0"/>
                  <a:pt x="16691" y="4837"/>
                  <a:pt x="16691" y="10800"/>
                </a:cubicBezTo>
                <a:cubicBezTo>
                  <a:pt x="16691" y="16766"/>
                  <a:pt x="17790" y="21600"/>
                  <a:pt x="19145" y="21600"/>
                </a:cubicBezTo>
                <a:cubicBezTo>
                  <a:pt x="20501" y="21600"/>
                  <a:pt x="21600" y="16766"/>
                  <a:pt x="21600" y="10800"/>
                </a:cubicBezTo>
                <a:cubicBezTo>
                  <a:pt x="21600" y="4837"/>
                  <a:pt x="20501" y="0"/>
                  <a:pt x="19145" y="0"/>
                </a:cubicBezTo>
                <a:moveTo>
                  <a:pt x="10800" y="17280"/>
                </a:moveTo>
                <a:cubicBezTo>
                  <a:pt x="9986" y="17280"/>
                  <a:pt x="9327" y="14380"/>
                  <a:pt x="9327" y="10800"/>
                </a:cubicBezTo>
                <a:cubicBezTo>
                  <a:pt x="9327" y="7224"/>
                  <a:pt x="9986" y="4320"/>
                  <a:pt x="10800" y="4320"/>
                </a:cubicBezTo>
                <a:cubicBezTo>
                  <a:pt x="11614" y="4320"/>
                  <a:pt x="12273" y="7224"/>
                  <a:pt x="12273" y="10800"/>
                </a:cubicBezTo>
                <a:cubicBezTo>
                  <a:pt x="12273" y="14380"/>
                  <a:pt x="11614" y="17280"/>
                  <a:pt x="10800" y="17280"/>
                </a:cubicBezTo>
                <a:moveTo>
                  <a:pt x="10800" y="0"/>
                </a:moveTo>
                <a:cubicBezTo>
                  <a:pt x="9444" y="0"/>
                  <a:pt x="8345" y="4837"/>
                  <a:pt x="8345" y="10800"/>
                </a:cubicBezTo>
                <a:cubicBezTo>
                  <a:pt x="8345" y="16766"/>
                  <a:pt x="9444" y="21600"/>
                  <a:pt x="10800" y="21600"/>
                </a:cubicBezTo>
                <a:cubicBezTo>
                  <a:pt x="12156" y="21600"/>
                  <a:pt x="13255" y="16766"/>
                  <a:pt x="13255" y="10800"/>
                </a:cubicBezTo>
                <a:cubicBezTo>
                  <a:pt x="13255" y="4837"/>
                  <a:pt x="12156" y="0"/>
                  <a:pt x="10800" y="0"/>
                </a:cubicBezTo>
                <a:moveTo>
                  <a:pt x="2455" y="17280"/>
                </a:moveTo>
                <a:cubicBezTo>
                  <a:pt x="1641" y="17280"/>
                  <a:pt x="982" y="14380"/>
                  <a:pt x="982" y="10800"/>
                </a:cubicBezTo>
                <a:cubicBezTo>
                  <a:pt x="982" y="7224"/>
                  <a:pt x="1641" y="4320"/>
                  <a:pt x="2455" y="4320"/>
                </a:cubicBezTo>
                <a:cubicBezTo>
                  <a:pt x="3268" y="4320"/>
                  <a:pt x="3927" y="7224"/>
                  <a:pt x="3927" y="10800"/>
                </a:cubicBezTo>
                <a:cubicBezTo>
                  <a:pt x="3927" y="14380"/>
                  <a:pt x="3268" y="17280"/>
                  <a:pt x="2455" y="17280"/>
                </a:cubicBezTo>
                <a:moveTo>
                  <a:pt x="2455" y="0"/>
                </a:moveTo>
                <a:cubicBezTo>
                  <a:pt x="1099" y="0"/>
                  <a:pt x="0" y="4837"/>
                  <a:pt x="0" y="10800"/>
                </a:cubicBezTo>
                <a:cubicBezTo>
                  <a:pt x="0" y="16766"/>
                  <a:pt x="1099" y="21600"/>
                  <a:pt x="2455" y="21600"/>
                </a:cubicBezTo>
                <a:cubicBezTo>
                  <a:pt x="3811" y="21600"/>
                  <a:pt x="4909" y="16766"/>
                  <a:pt x="4909" y="10800"/>
                </a:cubicBezTo>
                <a:cubicBezTo>
                  <a:pt x="4909" y="4837"/>
                  <a:pt x="3811" y="0"/>
                  <a:pt x="2455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7" name="Shape 2549">
            <a:extLst>
              <a:ext uri="{FF2B5EF4-FFF2-40B4-BE49-F238E27FC236}">
                <a16:creationId xmlns:a16="http://schemas.microsoft.com/office/drawing/2014/main" id="{BE947862-4D5C-20F4-6B02-C64A43F1FED5}"/>
              </a:ext>
            </a:extLst>
          </p:cNvPr>
          <p:cNvSpPr/>
          <p:nvPr/>
        </p:nvSpPr>
        <p:spPr>
          <a:xfrm>
            <a:off x="4519650" y="352981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1291"/>
                </a:moveTo>
                <a:cubicBezTo>
                  <a:pt x="10529" y="11291"/>
                  <a:pt x="10309" y="11072"/>
                  <a:pt x="10309" y="10800"/>
                </a:cubicBezTo>
                <a:cubicBezTo>
                  <a:pt x="10309" y="10529"/>
                  <a:pt x="10529" y="10309"/>
                  <a:pt x="10800" y="10309"/>
                </a:cubicBezTo>
                <a:cubicBezTo>
                  <a:pt x="11071" y="10309"/>
                  <a:pt x="11291" y="10529"/>
                  <a:pt x="11291" y="10800"/>
                </a:cubicBezTo>
                <a:cubicBezTo>
                  <a:pt x="11291" y="11072"/>
                  <a:pt x="11071" y="11291"/>
                  <a:pt x="10800" y="11291"/>
                </a:cubicBezTo>
                <a:moveTo>
                  <a:pt x="10800" y="9327"/>
                </a:moveTo>
                <a:cubicBezTo>
                  <a:pt x="9986" y="9327"/>
                  <a:pt x="9327" y="9987"/>
                  <a:pt x="9327" y="10800"/>
                </a:cubicBezTo>
                <a:cubicBezTo>
                  <a:pt x="9327" y="11614"/>
                  <a:pt x="9986" y="12273"/>
                  <a:pt x="10800" y="12273"/>
                </a:cubicBezTo>
                <a:cubicBezTo>
                  <a:pt x="11614" y="12273"/>
                  <a:pt x="12273" y="11614"/>
                  <a:pt x="12273" y="10800"/>
                </a:cubicBezTo>
                <a:cubicBezTo>
                  <a:pt x="12273" y="9987"/>
                  <a:pt x="11614" y="9327"/>
                  <a:pt x="10800" y="9327"/>
                </a:cubicBezTo>
                <a:moveTo>
                  <a:pt x="5400" y="11291"/>
                </a:moveTo>
                <a:cubicBezTo>
                  <a:pt x="5129" y="11291"/>
                  <a:pt x="4909" y="11072"/>
                  <a:pt x="4909" y="10800"/>
                </a:cubicBezTo>
                <a:cubicBezTo>
                  <a:pt x="4909" y="10529"/>
                  <a:pt x="5129" y="10309"/>
                  <a:pt x="5400" y="10309"/>
                </a:cubicBezTo>
                <a:cubicBezTo>
                  <a:pt x="5671" y="10309"/>
                  <a:pt x="5891" y="10529"/>
                  <a:pt x="5891" y="10800"/>
                </a:cubicBezTo>
                <a:cubicBezTo>
                  <a:pt x="5891" y="11072"/>
                  <a:pt x="5671" y="11291"/>
                  <a:pt x="5400" y="11291"/>
                </a:cubicBezTo>
                <a:moveTo>
                  <a:pt x="5400" y="9327"/>
                </a:moveTo>
                <a:cubicBezTo>
                  <a:pt x="4586" y="9327"/>
                  <a:pt x="3927" y="9987"/>
                  <a:pt x="3927" y="10800"/>
                </a:cubicBezTo>
                <a:cubicBezTo>
                  <a:pt x="3927" y="11614"/>
                  <a:pt x="4586" y="12273"/>
                  <a:pt x="5400" y="12273"/>
                </a:cubicBezTo>
                <a:cubicBezTo>
                  <a:pt x="6214" y="12273"/>
                  <a:pt x="6873" y="11614"/>
                  <a:pt x="6873" y="10800"/>
                </a:cubicBezTo>
                <a:cubicBezTo>
                  <a:pt x="6873" y="9987"/>
                  <a:pt x="6214" y="9327"/>
                  <a:pt x="5400" y="9327"/>
                </a:cubicBezTo>
                <a:moveTo>
                  <a:pt x="16200" y="11291"/>
                </a:moveTo>
                <a:cubicBezTo>
                  <a:pt x="15929" y="11291"/>
                  <a:pt x="15709" y="11072"/>
                  <a:pt x="15709" y="10800"/>
                </a:cubicBezTo>
                <a:cubicBezTo>
                  <a:pt x="15709" y="10529"/>
                  <a:pt x="15929" y="10309"/>
                  <a:pt x="16200" y="10309"/>
                </a:cubicBezTo>
                <a:cubicBezTo>
                  <a:pt x="16471" y="10309"/>
                  <a:pt x="16691" y="10529"/>
                  <a:pt x="16691" y="10800"/>
                </a:cubicBezTo>
                <a:cubicBezTo>
                  <a:pt x="16691" y="11072"/>
                  <a:pt x="16471" y="11291"/>
                  <a:pt x="16200" y="11291"/>
                </a:cubicBezTo>
                <a:moveTo>
                  <a:pt x="16200" y="9327"/>
                </a:moveTo>
                <a:cubicBezTo>
                  <a:pt x="15386" y="9327"/>
                  <a:pt x="14727" y="9987"/>
                  <a:pt x="14727" y="10800"/>
                </a:cubicBezTo>
                <a:cubicBezTo>
                  <a:pt x="14727" y="11614"/>
                  <a:pt x="15386" y="12273"/>
                  <a:pt x="16200" y="12273"/>
                </a:cubicBezTo>
                <a:cubicBezTo>
                  <a:pt x="17014" y="12273"/>
                  <a:pt x="17673" y="11614"/>
                  <a:pt x="17673" y="10800"/>
                </a:cubicBezTo>
                <a:cubicBezTo>
                  <a:pt x="17673" y="9987"/>
                  <a:pt x="17014" y="9327"/>
                  <a:pt x="16200" y="93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8" name="Shape 2550">
            <a:extLst>
              <a:ext uri="{FF2B5EF4-FFF2-40B4-BE49-F238E27FC236}">
                <a16:creationId xmlns:a16="http://schemas.microsoft.com/office/drawing/2014/main" id="{5C6B87C4-B841-8974-9254-58A607B859A2}"/>
              </a:ext>
            </a:extLst>
          </p:cNvPr>
          <p:cNvSpPr/>
          <p:nvPr/>
        </p:nvSpPr>
        <p:spPr>
          <a:xfrm>
            <a:off x="5319751" y="352981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9" name="Shape 2551">
            <a:extLst>
              <a:ext uri="{FF2B5EF4-FFF2-40B4-BE49-F238E27FC236}">
                <a16:creationId xmlns:a16="http://schemas.microsoft.com/office/drawing/2014/main" id="{EE5197CD-A659-BE08-76FD-36C09F597C7C}"/>
              </a:ext>
            </a:extLst>
          </p:cNvPr>
          <p:cNvSpPr/>
          <p:nvPr/>
        </p:nvSpPr>
        <p:spPr>
          <a:xfrm>
            <a:off x="6119851" y="352981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60" name="Shape 2552">
            <a:extLst>
              <a:ext uri="{FF2B5EF4-FFF2-40B4-BE49-F238E27FC236}">
                <a16:creationId xmlns:a16="http://schemas.microsoft.com/office/drawing/2014/main" id="{64527AF9-C992-A40A-912F-8850C4D21682}"/>
              </a:ext>
            </a:extLst>
          </p:cNvPr>
          <p:cNvSpPr/>
          <p:nvPr/>
        </p:nvSpPr>
        <p:spPr>
          <a:xfrm>
            <a:off x="6919950" y="3548866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61" name="Shape 2553">
            <a:extLst>
              <a:ext uri="{FF2B5EF4-FFF2-40B4-BE49-F238E27FC236}">
                <a16:creationId xmlns:a16="http://schemas.microsoft.com/office/drawing/2014/main" id="{B4B0DBF0-B95B-846E-D2DA-39AEF4F93FBC}"/>
              </a:ext>
            </a:extLst>
          </p:cNvPr>
          <p:cNvSpPr/>
          <p:nvPr/>
        </p:nvSpPr>
        <p:spPr>
          <a:xfrm>
            <a:off x="7720050" y="3548866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62" name="Shape 2554">
            <a:extLst>
              <a:ext uri="{FF2B5EF4-FFF2-40B4-BE49-F238E27FC236}">
                <a16:creationId xmlns:a16="http://schemas.microsoft.com/office/drawing/2014/main" id="{2D5D4E00-B94F-75DA-0388-CC6C50D48B66}"/>
              </a:ext>
            </a:extLst>
          </p:cNvPr>
          <p:cNvSpPr/>
          <p:nvPr/>
        </p:nvSpPr>
        <p:spPr>
          <a:xfrm>
            <a:off x="8520150" y="3548866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63" name="Shape 2555">
            <a:extLst>
              <a:ext uri="{FF2B5EF4-FFF2-40B4-BE49-F238E27FC236}">
                <a16:creationId xmlns:a16="http://schemas.microsoft.com/office/drawing/2014/main" id="{A71C879E-F130-7B43-051A-2ECFE7568E5A}"/>
              </a:ext>
            </a:extLst>
          </p:cNvPr>
          <p:cNvSpPr/>
          <p:nvPr/>
        </p:nvSpPr>
        <p:spPr>
          <a:xfrm>
            <a:off x="714375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35"/>
                  <a:pt x="19650" y="15637"/>
                  <a:pt x="18073" y="1737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8266"/>
                  <a:pt x="1950" y="5963"/>
                  <a:pt x="3527" y="4221"/>
                </a:cubicBezTo>
                <a:lnTo>
                  <a:pt x="17379" y="18073"/>
                </a:lnTo>
                <a:cubicBezTo>
                  <a:pt x="15637" y="19650"/>
                  <a:pt x="13334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28" name="Shape 2556">
            <a:extLst>
              <a:ext uri="{FF2B5EF4-FFF2-40B4-BE49-F238E27FC236}">
                <a16:creationId xmlns:a16="http://schemas.microsoft.com/office/drawing/2014/main" id="{3C2E51E9-9A05-9CCE-1EC9-46BD35227175}"/>
              </a:ext>
            </a:extLst>
          </p:cNvPr>
          <p:cNvSpPr/>
          <p:nvPr/>
        </p:nvSpPr>
        <p:spPr>
          <a:xfrm>
            <a:off x="21193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29" name="Shape 2557">
            <a:extLst>
              <a:ext uri="{FF2B5EF4-FFF2-40B4-BE49-F238E27FC236}">
                <a16:creationId xmlns:a16="http://schemas.microsoft.com/office/drawing/2014/main" id="{7360CE19-09B5-73CB-8C11-DB3788ABE833}"/>
              </a:ext>
            </a:extLst>
          </p:cNvPr>
          <p:cNvSpPr/>
          <p:nvPr/>
        </p:nvSpPr>
        <p:spPr>
          <a:xfrm>
            <a:off x="29194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1" y="6559"/>
                </a:moveTo>
                <a:cubicBezTo>
                  <a:pt x="12727" y="6341"/>
                  <a:pt x="12420" y="6172"/>
                  <a:pt x="12078" y="6058"/>
                </a:cubicBezTo>
                <a:cubicBezTo>
                  <a:pt x="11737" y="5946"/>
                  <a:pt x="11367" y="5889"/>
                  <a:pt x="10978" y="5889"/>
                </a:cubicBezTo>
                <a:cubicBezTo>
                  <a:pt x="10477" y="5889"/>
                  <a:pt x="10025" y="5967"/>
                  <a:pt x="9633" y="6120"/>
                </a:cubicBezTo>
                <a:cubicBezTo>
                  <a:pt x="9239" y="6275"/>
                  <a:pt x="8900" y="6494"/>
                  <a:pt x="8623" y="6771"/>
                </a:cubicBezTo>
                <a:cubicBezTo>
                  <a:pt x="8346" y="7049"/>
                  <a:pt x="8133" y="7392"/>
                  <a:pt x="7992" y="7788"/>
                </a:cubicBezTo>
                <a:cubicBezTo>
                  <a:pt x="7853" y="8180"/>
                  <a:pt x="7782" y="8620"/>
                  <a:pt x="7782" y="9096"/>
                </a:cubicBezTo>
                <a:lnTo>
                  <a:pt x="7782" y="9217"/>
                </a:lnTo>
                <a:lnTo>
                  <a:pt x="8880" y="9217"/>
                </a:lnTo>
                <a:lnTo>
                  <a:pt x="8877" y="9093"/>
                </a:lnTo>
                <a:cubicBezTo>
                  <a:pt x="8868" y="8767"/>
                  <a:pt x="8908" y="8461"/>
                  <a:pt x="8993" y="8187"/>
                </a:cubicBezTo>
                <a:cubicBezTo>
                  <a:pt x="9079" y="7914"/>
                  <a:pt x="9207" y="7675"/>
                  <a:pt x="9377" y="7473"/>
                </a:cubicBezTo>
                <a:cubicBezTo>
                  <a:pt x="9545" y="7274"/>
                  <a:pt x="9762" y="7115"/>
                  <a:pt x="10024" y="7000"/>
                </a:cubicBezTo>
                <a:cubicBezTo>
                  <a:pt x="10287" y="6884"/>
                  <a:pt x="10594" y="6827"/>
                  <a:pt x="10937" y="6827"/>
                </a:cubicBezTo>
                <a:cubicBezTo>
                  <a:pt x="11182" y="6827"/>
                  <a:pt x="11418" y="6868"/>
                  <a:pt x="11639" y="6950"/>
                </a:cubicBezTo>
                <a:cubicBezTo>
                  <a:pt x="11858" y="7032"/>
                  <a:pt x="12053" y="7146"/>
                  <a:pt x="12218" y="7289"/>
                </a:cubicBezTo>
                <a:cubicBezTo>
                  <a:pt x="12381" y="7431"/>
                  <a:pt x="12512" y="7605"/>
                  <a:pt x="12609" y="7808"/>
                </a:cubicBezTo>
                <a:cubicBezTo>
                  <a:pt x="12704" y="8011"/>
                  <a:pt x="12752" y="8236"/>
                  <a:pt x="12752" y="8478"/>
                </a:cubicBezTo>
                <a:cubicBezTo>
                  <a:pt x="12752" y="8797"/>
                  <a:pt x="12674" y="9089"/>
                  <a:pt x="12519" y="9350"/>
                </a:cubicBezTo>
                <a:cubicBezTo>
                  <a:pt x="12359" y="9618"/>
                  <a:pt x="12154" y="9865"/>
                  <a:pt x="11913" y="10082"/>
                </a:cubicBezTo>
                <a:cubicBezTo>
                  <a:pt x="11624" y="10337"/>
                  <a:pt x="11374" y="10568"/>
                  <a:pt x="11170" y="10771"/>
                </a:cubicBezTo>
                <a:cubicBezTo>
                  <a:pt x="10959" y="10979"/>
                  <a:pt x="10789" y="11200"/>
                  <a:pt x="10662" y="11428"/>
                </a:cubicBezTo>
                <a:cubicBezTo>
                  <a:pt x="10534" y="11657"/>
                  <a:pt x="10441" y="11916"/>
                  <a:pt x="10385" y="12199"/>
                </a:cubicBezTo>
                <a:cubicBezTo>
                  <a:pt x="10329" y="12478"/>
                  <a:pt x="10305" y="12827"/>
                  <a:pt x="10315" y="13237"/>
                </a:cubicBezTo>
                <a:lnTo>
                  <a:pt x="10318" y="13355"/>
                </a:lnTo>
                <a:lnTo>
                  <a:pt x="11407" y="13355"/>
                </a:lnTo>
                <a:lnTo>
                  <a:pt x="11410" y="13237"/>
                </a:lnTo>
                <a:cubicBezTo>
                  <a:pt x="11418" y="12838"/>
                  <a:pt x="11436" y="12531"/>
                  <a:pt x="11463" y="12322"/>
                </a:cubicBezTo>
                <a:cubicBezTo>
                  <a:pt x="11488" y="12125"/>
                  <a:pt x="11538" y="11956"/>
                  <a:pt x="11611" y="11821"/>
                </a:cubicBezTo>
                <a:cubicBezTo>
                  <a:pt x="11687" y="11684"/>
                  <a:pt x="11803" y="11541"/>
                  <a:pt x="11959" y="11399"/>
                </a:cubicBezTo>
                <a:cubicBezTo>
                  <a:pt x="12127" y="11245"/>
                  <a:pt x="12351" y="11031"/>
                  <a:pt x="12630" y="10762"/>
                </a:cubicBezTo>
                <a:cubicBezTo>
                  <a:pt x="12979" y="10441"/>
                  <a:pt x="13270" y="10102"/>
                  <a:pt x="13495" y="9753"/>
                </a:cubicBezTo>
                <a:cubicBezTo>
                  <a:pt x="13729" y="9393"/>
                  <a:pt x="13847" y="8952"/>
                  <a:pt x="13847" y="8439"/>
                </a:cubicBezTo>
                <a:cubicBezTo>
                  <a:pt x="13847" y="8038"/>
                  <a:pt x="13770" y="7675"/>
                  <a:pt x="13618" y="7362"/>
                </a:cubicBezTo>
                <a:cubicBezTo>
                  <a:pt x="13467" y="7050"/>
                  <a:pt x="13256" y="6780"/>
                  <a:pt x="12991" y="6559"/>
                </a:cubicBezTo>
                <a:moveTo>
                  <a:pt x="10179" y="15706"/>
                </a:moveTo>
                <a:lnTo>
                  <a:pt x="11558" y="15706"/>
                </a:lnTo>
                <a:lnTo>
                  <a:pt x="11558" y="14072"/>
                </a:lnTo>
                <a:lnTo>
                  <a:pt x="10179" y="14072"/>
                </a:lnTo>
                <a:cubicBezTo>
                  <a:pt x="10179" y="14072"/>
                  <a:pt x="10179" y="15706"/>
                  <a:pt x="10179" y="15706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0" name="Shape 2558">
            <a:extLst>
              <a:ext uri="{FF2B5EF4-FFF2-40B4-BE49-F238E27FC236}">
                <a16:creationId xmlns:a16="http://schemas.microsoft.com/office/drawing/2014/main" id="{816B48F4-0A62-B4A4-4EED-C481CE3FFB0C}"/>
              </a:ext>
            </a:extLst>
          </p:cNvPr>
          <p:cNvSpPr/>
          <p:nvPr/>
        </p:nvSpPr>
        <p:spPr>
          <a:xfrm>
            <a:off x="37195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1" name="Shape 2559">
            <a:extLst>
              <a:ext uri="{FF2B5EF4-FFF2-40B4-BE49-F238E27FC236}">
                <a16:creationId xmlns:a16="http://schemas.microsoft.com/office/drawing/2014/main" id="{5B9C7302-B10E-0360-8F0A-6C05C84A2552}"/>
              </a:ext>
            </a:extLst>
          </p:cNvPr>
          <p:cNvSpPr/>
          <p:nvPr/>
        </p:nvSpPr>
        <p:spPr>
          <a:xfrm>
            <a:off x="4519650" y="4367929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0"/>
                  <a:pt x="982" y="16800"/>
                </a:cubicBezTo>
                <a:lnTo>
                  <a:pt x="2455" y="16800"/>
                </a:lnTo>
                <a:cubicBezTo>
                  <a:pt x="2725" y="16800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20618" y="20400"/>
                </a:move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6" name="Shape 2560">
            <a:extLst>
              <a:ext uri="{FF2B5EF4-FFF2-40B4-BE49-F238E27FC236}">
                <a16:creationId xmlns:a16="http://schemas.microsoft.com/office/drawing/2014/main" id="{1431C6B7-D54C-84AB-9828-CE2A18344AB7}"/>
              </a:ext>
            </a:extLst>
          </p:cNvPr>
          <p:cNvSpPr/>
          <p:nvPr/>
        </p:nvSpPr>
        <p:spPr>
          <a:xfrm>
            <a:off x="5319751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3745"/>
                </a:moveTo>
                <a:cubicBezTo>
                  <a:pt x="2726" y="13745"/>
                  <a:pt x="2945" y="13526"/>
                  <a:pt x="2945" y="13255"/>
                </a:cubicBezTo>
                <a:cubicBezTo>
                  <a:pt x="2945" y="12984"/>
                  <a:pt x="2726" y="12764"/>
                  <a:pt x="2455" y="12764"/>
                </a:cubicBezTo>
                <a:lnTo>
                  <a:pt x="982" y="12764"/>
                </a:lnTo>
                <a:lnTo>
                  <a:pt x="982" y="982"/>
                </a:lnTo>
                <a:lnTo>
                  <a:pt x="16691" y="982"/>
                </a:lnTo>
                <a:lnTo>
                  <a:pt x="16691" y="2455"/>
                </a:lnTo>
                <a:cubicBezTo>
                  <a:pt x="16691" y="2726"/>
                  <a:pt x="16910" y="2945"/>
                  <a:pt x="17182" y="2945"/>
                </a:cubicBezTo>
                <a:cubicBezTo>
                  <a:pt x="17453" y="2945"/>
                  <a:pt x="17673" y="2726"/>
                  <a:pt x="17673" y="2455"/>
                </a:cubicBez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cubicBezTo>
                  <a:pt x="0" y="17233"/>
                  <a:pt x="440" y="17673"/>
                  <a:pt x="982" y="17673"/>
                </a:cubicBezTo>
                <a:lnTo>
                  <a:pt x="2455" y="17673"/>
                </a:lnTo>
                <a:cubicBezTo>
                  <a:pt x="2726" y="17673"/>
                  <a:pt x="2945" y="17453"/>
                  <a:pt x="2945" y="17182"/>
                </a:cubicBezTo>
                <a:cubicBezTo>
                  <a:pt x="2945" y="16911"/>
                  <a:pt x="2726" y="16691"/>
                  <a:pt x="2455" y="16691"/>
                </a:cubicBezTo>
                <a:lnTo>
                  <a:pt x="982" y="16691"/>
                </a:lnTo>
                <a:lnTo>
                  <a:pt x="982" y="13745"/>
                </a:lnTo>
                <a:cubicBezTo>
                  <a:pt x="982" y="13745"/>
                  <a:pt x="2455" y="13745"/>
                  <a:pt x="2455" y="13745"/>
                </a:cubicBezTo>
                <a:close/>
                <a:moveTo>
                  <a:pt x="20618" y="16691"/>
                </a:moveTo>
                <a:lnTo>
                  <a:pt x="4909" y="16691"/>
                </a:lnTo>
                <a:lnTo>
                  <a:pt x="4909" y="4909"/>
                </a:lnTo>
                <a:lnTo>
                  <a:pt x="20618" y="4909"/>
                </a:lnTo>
                <a:cubicBezTo>
                  <a:pt x="20618" y="4909"/>
                  <a:pt x="20618" y="16691"/>
                  <a:pt x="20618" y="16691"/>
                </a:cubicBezTo>
                <a:close/>
                <a:moveTo>
                  <a:pt x="20618" y="20618"/>
                </a:moveTo>
                <a:lnTo>
                  <a:pt x="4909" y="20618"/>
                </a:lnTo>
                <a:lnTo>
                  <a:pt x="4909" y="17673"/>
                </a:lnTo>
                <a:lnTo>
                  <a:pt x="20618" y="17673"/>
                </a:lnTo>
                <a:cubicBezTo>
                  <a:pt x="20618" y="17673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4909" y="3927"/>
                </a:lnTo>
                <a:cubicBezTo>
                  <a:pt x="4367" y="3927"/>
                  <a:pt x="3927" y="4367"/>
                  <a:pt x="3927" y="4909"/>
                </a:cubicBezTo>
                <a:lnTo>
                  <a:pt x="3927" y="20618"/>
                </a:lnTo>
                <a:cubicBezTo>
                  <a:pt x="3927" y="21160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8" name="Shape 2561">
            <a:extLst>
              <a:ext uri="{FF2B5EF4-FFF2-40B4-BE49-F238E27FC236}">
                <a16:creationId xmlns:a16="http://schemas.microsoft.com/office/drawing/2014/main" id="{7CDC43D2-1539-A7FE-7903-80B1F0471374}"/>
              </a:ext>
            </a:extLst>
          </p:cNvPr>
          <p:cNvSpPr/>
          <p:nvPr/>
        </p:nvSpPr>
        <p:spPr>
          <a:xfrm>
            <a:off x="6119851" y="4367929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9" name="Shape 2562">
            <a:extLst>
              <a:ext uri="{FF2B5EF4-FFF2-40B4-BE49-F238E27FC236}">
                <a16:creationId xmlns:a16="http://schemas.microsoft.com/office/drawing/2014/main" id="{93E6AD6F-14BA-939B-A6D3-0919790077A7}"/>
              </a:ext>
            </a:extLst>
          </p:cNvPr>
          <p:cNvSpPr/>
          <p:nvPr/>
        </p:nvSpPr>
        <p:spPr>
          <a:xfrm>
            <a:off x="69199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0" name="Shape 2563">
            <a:extLst>
              <a:ext uri="{FF2B5EF4-FFF2-40B4-BE49-F238E27FC236}">
                <a16:creationId xmlns:a16="http://schemas.microsoft.com/office/drawing/2014/main" id="{9E783076-A0EA-5F47-7BBD-564DD53F5F7A}"/>
              </a:ext>
            </a:extLst>
          </p:cNvPr>
          <p:cNvSpPr/>
          <p:nvPr/>
        </p:nvSpPr>
        <p:spPr>
          <a:xfrm>
            <a:off x="77200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1" name="Shape 2564">
            <a:extLst>
              <a:ext uri="{FF2B5EF4-FFF2-40B4-BE49-F238E27FC236}">
                <a16:creationId xmlns:a16="http://schemas.microsoft.com/office/drawing/2014/main" id="{42E4B98E-81D4-AFDD-FA8B-7C99B1718889}"/>
              </a:ext>
            </a:extLst>
          </p:cNvPr>
          <p:cNvSpPr/>
          <p:nvPr/>
        </p:nvSpPr>
        <p:spPr>
          <a:xfrm>
            <a:off x="8520150" y="432983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2" name="Shape 2565">
            <a:extLst>
              <a:ext uri="{FF2B5EF4-FFF2-40B4-BE49-F238E27FC236}">
                <a16:creationId xmlns:a16="http://schemas.microsoft.com/office/drawing/2014/main" id="{7B17B092-128E-C012-7A08-2891FAA5E8C3}"/>
              </a:ext>
            </a:extLst>
          </p:cNvPr>
          <p:cNvSpPr/>
          <p:nvPr/>
        </p:nvSpPr>
        <p:spPr>
          <a:xfrm>
            <a:off x="714375" y="5167944"/>
            <a:ext cx="419100" cy="342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3" name="Shape 2566">
            <a:extLst>
              <a:ext uri="{FF2B5EF4-FFF2-40B4-BE49-F238E27FC236}">
                <a16:creationId xmlns:a16="http://schemas.microsoft.com/office/drawing/2014/main" id="{E00A5561-C0A7-DA97-0980-D317A185E6A0}"/>
              </a:ext>
            </a:extLst>
          </p:cNvPr>
          <p:cNvSpPr/>
          <p:nvPr/>
        </p:nvSpPr>
        <p:spPr>
          <a:xfrm>
            <a:off x="2119350" y="5167944"/>
            <a:ext cx="419100" cy="3428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4" name="Shape 2567">
            <a:extLst>
              <a:ext uri="{FF2B5EF4-FFF2-40B4-BE49-F238E27FC236}">
                <a16:creationId xmlns:a16="http://schemas.microsoft.com/office/drawing/2014/main" id="{AC1A94D3-9784-6C75-EC7B-5BC9390B3B9E}"/>
              </a:ext>
            </a:extLst>
          </p:cNvPr>
          <p:cNvSpPr/>
          <p:nvPr/>
        </p:nvSpPr>
        <p:spPr>
          <a:xfrm>
            <a:off x="2919450" y="5129848"/>
            <a:ext cx="419100" cy="41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5" name="Shape 2568">
            <a:extLst>
              <a:ext uri="{FF2B5EF4-FFF2-40B4-BE49-F238E27FC236}">
                <a16:creationId xmlns:a16="http://schemas.microsoft.com/office/drawing/2014/main" id="{4CC19A18-109B-D2F5-5D40-4A3508F18F03}"/>
              </a:ext>
            </a:extLst>
          </p:cNvPr>
          <p:cNvSpPr/>
          <p:nvPr/>
        </p:nvSpPr>
        <p:spPr>
          <a:xfrm>
            <a:off x="3719550" y="5129848"/>
            <a:ext cx="419100" cy="41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6" name="Shape 2569">
            <a:extLst>
              <a:ext uri="{FF2B5EF4-FFF2-40B4-BE49-F238E27FC236}">
                <a16:creationId xmlns:a16="http://schemas.microsoft.com/office/drawing/2014/main" id="{238FCE6C-C654-EC06-1C0C-44B47694E9EA}"/>
              </a:ext>
            </a:extLst>
          </p:cNvPr>
          <p:cNvSpPr/>
          <p:nvPr/>
        </p:nvSpPr>
        <p:spPr>
          <a:xfrm>
            <a:off x="4519650" y="5129847"/>
            <a:ext cx="419100" cy="419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7" name="Shape 2570">
            <a:extLst>
              <a:ext uri="{FF2B5EF4-FFF2-40B4-BE49-F238E27FC236}">
                <a16:creationId xmlns:a16="http://schemas.microsoft.com/office/drawing/2014/main" id="{A714D50D-05C7-DADA-E884-53B5B4EE96A3}"/>
              </a:ext>
            </a:extLst>
          </p:cNvPr>
          <p:cNvSpPr/>
          <p:nvPr/>
        </p:nvSpPr>
        <p:spPr>
          <a:xfrm>
            <a:off x="5319751" y="5139372"/>
            <a:ext cx="419100" cy="409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8" name="Shape 2571">
            <a:extLst>
              <a:ext uri="{FF2B5EF4-FFF2-40B4-BE49-F238E27FC236}">
                <a16:creationId xmlns:a16="http://schemas.microsoft.com/office/drawing/2014/main" id="{A833EDDE-0AE6-6BA6-79B7-119D72871E7F}"/>
              </a:ext>
            </a:extLst>
          </p:cNvPr>
          <p:cNvSpPr/>
          <p:nvPr/>
        </p:nvSpPr>
        <p:spPr>
          <a:xfrm>
            <a:off x="6119851" y="5129849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9" name="Shape 2572">
            <a:extLst>
              <a:ext uri="{FF2B5EF4-FFF2-40B4-BE49-F238E27FC236}">
                <a16:creationId xmlns:a16="http://schemas.microsoft.com/office/drawing/2014/main" id="{E9DBA2F2-B1CF-4F00-EFBD-ECC804704B53}"/>
              </a:ext>
            </a:extLst>
          </p:cNvPr>
          <p:cNvSpPr/>
          <p:nvPr/>
        </p:nvSpPr>
        <p:spPr>
          <a:xfrm>
            <a:off x="6919950" y="5129849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9818" y="8836"/>
                </a:lnTo>
                <a:lnTo>
                  <a:pt x="9818" y="4909"/>
                </a:lnTo>
                <a:cubicBezTo>
                  <a:pt x="9818" y="4638"/>
                  <a:pt x="9599" y="4418"/>
                  <a:pt x="9327" y="4418"/>
                </a:cubicBezTo>
                <a:cubicBezTo>
                  <a:pt x="9056" y="4418"/>
                  <a:pt x="8836" y="4638"/>
                  <a:pt x="8836" y="4909"/>
                </a:cubicBezTo>
                <a:lnTo>
                  <a:pt x="8836" y="8836"/>
                </a:ln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8836" y="9818"/>
                </a:lnTo>
                <a:lnTo>
                  <a:pt x="8836" y="13745"/>
                </a:lnTo>
                <a:cubicBezTo>
                  <a:pt x="8836" y="14017"/>
                  <a:pt x="9056" y="14236"/>
                  <a:pt x="9327" y="14236"/>
                </a:cubicBezTo>
                <a:cubicBezTo>
                  <a:pt x="9599" y="14236"/>
                  <a:pt x="9818" y="14017"/>
                  <a:pt x="9818" y="13745"/>
                </a:cubicBezTo>
                <a:lnTo>
                  <a:pt x="9818" y="9818"/>
                </a:ln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5" name="Shape 2573">
            <a:extLst>
              <a:ext uri="{FF2B5EF4-FFF2-40B4-BE49-F238E27FC236}">
                <a16:creationId xmlns:a16="http://schemas.microsoft.com/office/drawing/2014/main" id="{61670693-2A9C-2FEA-B118-1AF8283AAEC6}"/>
              </a:ext>
            </a:extLst>
          </p:cNvPr>
          <p:cNvSpPr/>
          <p:nvPr/>
        </p:nvSpPr>
        <p:spPr>
          <a:xfrm>
            <a:off x="7720050" y="5129849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6" name="Shape 2574">
            <a:extLst>
              <a:ext uri="{FF2B5EF4-FFF2-40B4-BE49-F238E27FC236}">
                <a16:creationId xmlns:a16="http://schemas.microsoft.com/office/drawing/2014/main" id="{8C5D80D7-859C-671A-29B5-8693B1E42C8E}"/>
              </a:ext>
            </a:extLst>
          </p:cNvPr>
          <p:cNvSpPr/>
          <p:nvPr/>
        </p:nvSpPr>
        <p:spPr>
          <a:xfrm>
            <a:off x="8539200" y="5129849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7" name="Shape 2575">
            <a:extLst>
              <a:ext uri="{FF2B5EF4-FFF2-40B4-BE49-F238E27FC236}">
                <a16:creationId xmlns:a16="http://schemas.microsoft.com/office/drawing/2014/main" id="{3479624B-A5F9-F813-00E1-1746C8630D41}"/>
              </a:ext>
            </a:extLst>
          </p:cNvPr>
          <p:cNvSpPr/>
          <p:nvPr/>
        </p:nvSpPr>
        <p:spPr>
          <a:xfrm>
            <a:off x="714375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8655" y="14727"/>
                </a:lnTo>
                <a:lnTo>
                  <a:pt x="18655" y="12273"/>
                </a:lnTo>
                <a:cubicBezTo>
                  <a:pt x="18655" y="12002"/>
                  <a:pt x="18434" y="11782"/>
                  <a:pt x="18164" y="11782"/>
                </a:cubicBezTo>
                <a:cubicBezTo>
                  <a:pt x="17893" y="11782"/>
                  <a:pt x="17673" y="12002"/>
                  <a:pt x="17673" y="12273"/>
                </a:cubicBezTo>
                <a:lnTo>
                  <a:pt x="17673" y="14727"/>
                </a:ln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17673" y="15709"/>
                </a:lnTo>
                <a:lnTo>
                  <a:pt x="17673" y="18164"/>
                </a:lnTo>
                <a:cubicBezTo>
                  <a:pt x="17673" y="18435"/>
                  <a:pt x="17893" y="18655"/>
                  <a:pt x="18164" y="18655"/>
                </a:cubicBezTo>
                <a:cubicBezTo>
                  <a:pt x="18434" y="18655"/>
                  <a:pt x="18655" y="18435"/>
                  <a:pt x="18655" y="18164"/>
                </a:cubicBezTo>
                <a:lnTo>
                  <a:pt x="18655" y="15709"/>
                </a:ln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8" name="Shape 2576">
            <a:extLst>
              <a:ext uri="{FF2B5EF4-FFF2-40B4-BE49-F238E27FC236}">
                <a16:creationId xmlns:a16="http://schemas.microsoft.com/office/drawing/2014/main" id="{83A96C88-0EED-A27B-BB4D-0396826B1B43}"/>
              </a:ext>
            </a:extLst>
          </p:cNvPr>
          <p:cNvSpPr/>
          <p:nvPr/>
        </p:nvSpPr>
        <p:spPr>
          <a:xfrm>
            <a:off x="2119350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9" name="Shape 2577">
            <a:extLst>
              <a:ext uri="{FF2B5EF4-FFF2-40B4-BE49-F238E27FC236}">
                <a16:creationId xmlns:a16="http://schemas.microsoft.com/office/drawing/2014/main" id="{9EF7FBC3-C2C0-4618-29E6-E03AE0F4BEC6}"/>
              </a:ext>
            </a:extLst>
          </p:cNvPr>
          <p:cNvSpPr/>
          <p:nvPr/>
        </p:nvSpPr>
        <p:spPr>
          <a:xfrm>
            <a:off x="2938500" y="5929864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0" name="Shape 2578">
            <a:extLst>
              <a:ext uri="{FF2B5EF4-FFF2-40B4-BE49-F238E27FC236}">
                <a16:creationId xmlns:a16="http://schemas.microsoft.com/office/drawing/2014/main" id="{CC5FD711-FE3C-3126-3B73-9C7201931336}"/>
              </a:ext>
            </a:extLst>
          </p:cNvPr>
          <p:cNvSpPr/>
          <p:nvPr/>
        </p:nvSpPr>
        <p:spPr>
          <a:xfrm>
            <a:off x="3795750" y="5929864"/>
            <a:ext cx="2667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5837"/>
                </a:moveTo>
                <a:lnTo>
                  <a:pt x="10800" y="4996"/>
                </a:lnTo>
                <a:lnTo>
                  <a:pt x="10800" y="1036"/>
                </a:lnTo>
                <a:lnTo>
                  <a:pt x="20057" y="1878"/>
                </a:lnTo>
                <a:cubicBezTo>
                  <a:pt x="20057" y="1878"/>
                  <a:pt x="20057" y="5837"/>
                  <a:pt x="20057" y="5837"/>
                </a:cubicBezTo>
                <a:close/>
                <a:moveTo>
                  <a:pt x="6943" y="20618"/>
                </a:moveTo>
                <a:lnTo>
                  <a:pt x="3857" y="20618"/>
                </a:lnTo>
                <a:cubicBezTo>
                  <a:pt x="2579" y="20618"/>
                  <a:pt x="1543" y="19959"/>
                  <a:pt x="1543" y="19146"/>
                </a:cubicBezTo>
                <a:cubicBezTo>
                  <a:pt x="1543" y="18332"/>
                  <a:pt x="2579" y="17673"/>
                  <a:pt x="3857" y="17673"/>
                </a:cubicBezTo>
                <a:lnTo>
                  <a:pt x="6943" y="17673"/>
                </a:lnTo>
                <a:cubicBezTo>
                  <a:pt x="8221" y="17673"/>
                  <a:pt x="9257" y="18332"/>
                  <a:pt x="9257" y="19146"/>
                </a:cubicBezTo>
                <a:cubicBezTo>
                  <a:pt x="9257" y="19959"/>
                  <a:pt x="8221" y="20618"/>
                  <a:pt x="6943" y="20618"/>
                </a:cubicBezTo>
                <a:moveTo>
                  <a:pt x="20829" y="982"/>
                </a:moveTo>
                <a:cubicBezTo>
                  <a:pt x="20788" y="982"/>
                  <a:pt x="20752" y="993"/>
                  <a:pt x="20714" y="997"/>
                </a:cubicBezTo>
                <a:lnTo>
                  <a:pt x="20711" y="988"/>
                </a:lnTo>
                <a:lnTo>
                  <a:pt x="10344" y="45"/>
                </a:lnTo>
                <a:cubicBezTo>
                  <a:pt x="10248" y="17"/>
                  <a:pt x="10141" y="0"/>
                  <a:pt x="10029" y="0"/>
                </a:cubicBezTo>
                <a:cubicBezTo>
                  <a:pt x="10002" y="0"/>
                  <a:pt x="9979" y="8"/>
                  <a:pt x="9954" y="10"/>
                </a:cubicBezTo>
                <a:lnTo>
                  <a:pt x="9911" y="6"/>
                </a:lnTo>
                <a:lnTo>
                  <a:pt x="9914" y="15"/>
                </a:lnTo>
                <a:cubicBezTo>
                  <a:pt x="9545" y="52"/>
                  <a:pt x="9257" y="246"/>
                  <a:pt x="9257" y="491"/>
                </a:cubicBezTo>
                <a:lnTo>
                  <a:pt x="9257" y="17193"/>
                </a:lnTo>
                <a:cubicBezTo>
                  <a:pt x="8612" y="16882"/>
                  <a:pt x="7815" y="16691"/>
                  <a:pt x="6943" y="16691"/>
                </a:cubicBezTo>
                <a:lnTo>
                  <a:pt x="3857" y="16691"/>
                </a:lnTo>
                <a:cubicBezTo>
                  <a:pt x="1727" y="16691"/>
                  <a:pt x="0" y="17790"/>
                  <a:pt x="0" y="19146"/>
                </a:cubicBezTo>
                <a:cubicBezTo>
                  <a:pt x="0" y="20501"/>
                  <a:pt x="1727" y="21600"/>
                  <a:pt x="3857" y="21600"/>
                </a:cubicBezTo>
                <a:lnTo>
                  <a:pt x="6943" y="21600"/>
                </a:lnTo>
                <a:cubicBezTo>
                  <a:pt x="9074" y="21600"/>
                  <a:pt x="10800" y="20501"/>
                  <a:pt x="10800" y="19146"/>
                </a:cubicBezTo>
                <a:lnTo>
                  <a:pt x="10800" y="5945"/>
                </a:lnTo>
                <a:lnTo>
                  <a:pt x="20513" y="6828"/>
                </a:lnTo>
                <a:cubicBezTo>
                  <a:pt x="20610" y="6855"/>
                  <a:pt x="20715" y="6873"/>
                  <a:pt x="20829" y="6873"/>
                </a:cubicBezTo>
                <a:cubicBezTo>
                  <a:pt x="20855" y="6873"/>
                  <a:pt x="20877" y="6865"/>
                  <a:pt x="20904" y="6864"/>
                </a:cubicBezTo>
                <a:lnTo>
                  <a:pt x="20946" y="6867"/>
                </a:lnTo>
                <a:lnTo>
                  <a:pt x="20943" y="6858"/>
                </a:lnTo>
                <a:cubicBezTo>
                  <a:pt x="21313" y="6822"/>
                  <a:pt x="21600" y="6627"/>
                  <a:pt x="21600" y="6382"/>
                </a:cubicBezTo>
                <a:lnTo>
                  <a:pt x="21600" y="1473"/>
                </a:lnTo>
                <a:cubicBezTo>
                  <a:pt x="21600" y="1202"/>
                  <a:pt x="21254" y="982"/>
                  <a:pt x="20829" y="9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1" name="Shape 2579">
            <a:extLst>
              <a:ext uri="{FF2B5EF4-FFF2-40B4-BE49-F238E27FC236}">
                <a16:creationId xmlns:a16="http://schemas.microsoft.com/office/drawing/2014/main" id="{2A711764-593E-0AFE-AB30-807A9AE077E5}"/>
              </a:ext>
            </a:extLst>
          </p:cNvPr>
          <p:cNvSpPr/>
          <p:nvPr/>
        </p:nvSpPr>
        <p:spPr>
          <a:xfrm>
            <a:off x="4519650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2" name="Shape 2580">
            <a:extLst>
              <a:ext uri="{FF2B5EF4-FFF2-40B4-BE49-F238E27FC236}">
                <a16:creationId xmlns:a16="http://schemas.microsoft.com/office/drawing/2014/main" id="{4DAB9AE0-A1E4-370B-2392-628CEE899E97}"/>
              </a:ext>
            </a:extLst>
          </p:cNvPr>
          <p:cNvSpPr/>
          <p:nvPr/>
        </p:nvSpPr>
        <p:spPr>
          <a:xfrm>
            <a:off x="5319751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45" y="15886"/>
                </a:moveTo>
                <a:lnTo>
                  <a:pt x="10478" y="18984"/>
                </a:lnTo>
                <a:lnTo>
                  <a:pt x="7944" y="17126"/>
                </a:lnTo>
                <a:lnTo>
                  <a:pt x="7364" y="16700"/>
                </a:lnTo>
                <a:lnTo>
                  <a:pt x="6783" y="17126"/>
                </a:lnTo>
                <a:lnTo>
                  <a:pt x="4249" y="18984"/>
                </a:lnTo>
                <a:lnTo>
                  <a:pt x="5283" y="15886"/>
                </a:lnTo>
                <a:lnTo>
                  <a:pt x="5505" y="15220"/>
                </a:lnTo>
                <a:lnTo>
                  <a:pt x="4946" y="14794"/>
                </a:lnTo>
                <a:lnTo>
                  <a:pt x="2908" y="13240"/>
                </a:lnTo>
                <a:lnTo>
                  <a:pt x="6037" y="13240"/>
                </a:lnTo>
                <a:lnTo>
                  <a:pt x="6275" y="12602"/>
                </a:lnTo>
                <a:lnTo>
                  <a:pt x="7364" y="9683"/>
                </a:lnTo>
                <a:lnTo>
                  <a:pt x="8452" y="12602"/>
                </a:lnTo>
                <a:lnTo>
                  <a:pt x="8690" y="13240"/>
                </a:lnTo>
                <a:lnTo>
                  <a:pt x="11820" y="13240"/>
                </a:lnTo>
                <a:lnTo>
                  <a:pt x="9781" y="14794"/>
                </a:lnTo>
                <a:lnTo>
                  <a:pt x="9223" y="15220"/>
                </a:lnTo>
                <a:cubicBezTo>
                  <a:pt x="9223" y="15220"/>
                  <a:pt x="9445" y="15886"/>
                  <a:pt x="9445" y="15886"/>
                </a:cubicBezTo>
                <a:close/>
                <a:moveTo>
                  <a:pt x="9372" y="12259"/>
                </a:moveTo>
                <a:lnTo>
                  <a:pt x="7364" y="6873"/>
                </a:lnTo>
                <a:lnTo>
                  <a:pt x="5355" y="12259"/>
                </a:lnTo>
                <a:lnTo>
                  <a:pt x="0" y="12259"/>
                </a:lnTo>
                <a:lnTo>
                  <a:pt x="4351" y="15575"/>
                </a:lnTo>
                <a:lnTo>
                  <a:pt x="2343" y="21600"/>
                </a:lnTo>
                <a:lnTo>
                  <a:pt x="7364" y="17918"/>
                </a:lnTo>
                <a:lnTo>
                  <a:pt x="12384" y="21600"/>
                </a:lnTo>
                <a:lnTo>
                  <a:pt x="10376" y="15575"/>
                </a:lnTo>
                <a:lnTo>
                  <a:pt x="14727" y="12259"/>
                </a:lnTo>
                <a:cubicBezTo>
                  <a:pt x="14727" y="12259"/>
                  <a:pt x="9372" y="12259"/>
                  <a:pt x="9372" y="12259"/>
                </a:cubicBezTo>
                <a:close/>
                <a:moveTo>
                  <a:pt x="16781" y="7308"/>
                </a:moveTo>
                <a:lnTo>
                  <a:pt x="16200" y="6883"/>
                </a:lnTo>
                <a:lnTo>
                  <a:pt x="15619" y="7308"/>
                </a:lnTo>
                <a:lnTo>
                  <a:pt x="14426" y="8184"/>
                </a:lnTo>
                <a:lnTo>
                  <a:pt x="14922" y="6693"/>
                </a:lnTo>
                <a:lnTo>
                  <a:pt x="15143" y="6031"/>
                </a:lnTo>
                <a:lnTo>
                  <a:pt x="14590" y="5605"/>
                </a:lnTo>
                <a:lnTo>
                  <a:pt x="13682" y="4905"/>
                </a:lnTo>
                <a:lnTo>
                  <a:pt x="15408" y="4905"/>
                </a:lnTo>
                <a:lnTo>
                  <a:pt x="15647" y="4267"/>
                </a:lnTo>
                <a:lnTo>
                  <a:pt x="16200" y="2793"/>
                </a:lnTo>
                <a:lnTo>
                  <a:pt x="16754" y="4267"/>
                </a:lnTo>
                <a:lnTo>
                  <a:pt x="16992" y="4905"/>
                </a:lnTo>
                <a:lnTo>
                  <a:pt x="18718" y="4905"/>
                </a:lnTo>
                <a:lnTo>
                  <a:pt x="17810" y="5605"/>
                </a:lnTo>
                <a:lnTo>
                  <a:pt x="17257" y="6031"/>
                </a:lnTo>
                <a:lnTo>
                  <a:pt x="17478" y="6693"/>
                </a:lnTo>
                <a:lnTo>
                  <a:pt x="17975" y="8184"/>
                </a:lnTo>
                <a:cubicBezTo>
                  <a:pt x="17975" y="8184"/>
                  <a:pt x="16781" y="7308"/>
                  <a:pt x="16781" y="7308"/>
                </a:cubicBezTo>
                <a:close/>
                <a:moveTo>
                  <a:pt x="21600" y="3922"/>
                </a:moveTo>
                <a:lnTo>
                  <a:pt x="17673" y="3922"/>
                </a:lnTo>
                <a:lnTo>
                  <a:pt x="16200" y="0"/>
                </a:lnTo>
                <a:lnTo>
                  <a:pt x="14727" y="3922"/>
                </a:lnTo>
                <a:lnTo>
                  <a:pt x="10800" y="3922"/>
                </a:lnTo>
                <a:lnTo>
                  <a:pt x="13991" y="6382"/>
                </a:lnTo>
                <a:lnTo>
                  <a:pt x="12518" y="10800"/>
                </a:lnTo>
                <a:lnTo>
                  <a:pt x="16200" y="8100"/>
                </a:lnTo>
                <a:lnTo>
                  <a:pt x="19882" y="10800"/>
                </a:lnTo>
                <a:lnTo>
                  <a:pt x="18409" y="6382"/>
                </a:lnTo>
                <a:cubicBezTo>
                  <a:pt x="18409" y="6382"/>
                  <a:pt x="21600" y="3922"/>
                  <a:pt x="21600" y="392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3" name="Shape 2581">
            <a:extLst>
              <a:ext uri="{FF2B5EF4-FFF2-40B4-BE49-F238E27FC236}">
                <a16:creationId xmlns:a16="http://schemas.microsoft.com/office/drawing/2014/main" id="{0A185251-8264-CE98-D4FB-0878C26B1DA7}"/>
              </a:ext>
            </a:extLst>
          </p:cNvPr>
          <p:cNvSpPr/>
          <p:nvPr/>
        </p:nvSpPr>
        <p:spPr>
          <a:xfrm>
            <a:off x="6119851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33" y="11950"/>
                </a:moveTo>
                <a:lnTo>
                  <a:pt x="12831" y="14044"/>
                </a:lnTo>
                <a:lnTo>
                  <a:pt x="11135" y="12801"/>
                </a:lnTo>
                <a:lnTo>
                  <a:pt x="10555" y="12375"/>
                </a:lnTo>
                <a:lnTo>
                  <a:pt x="9974" y="12801"/>
                </a:lnTo>
                <a:lnTo>
                  <a:pt x="8277" y="14044"/>
                </a:lnTo>
                <a:lnTo>
                  <a:pt x="8976" y="11950"/>
                </a:lnTo>
                <a:lnTo>
                  <a:pt x="9195" y="11291"/>
                </a:lnTo>
                <a:lnTo>
                  <a:pt x="8647" y="10864"/>
                </a:lnTo>
                <a:lnTo>
                  <a:pt x="7280" y="9801"/>
                </a:lnTo>
                <a:lnTo>
                  <a:pt x="9560" y="9801"/>
                </a:lnTo>
                <a:lnTo>
                  <a:pt x="9799" y="9167"/>
                </a:lnTo>
                <a:lnTo>
                  <a:pt x="10555" y="7167"/>
                </a:lnTo>
                <a:lnTo>
                  <a:pt x="11310" y="9167"/>
                </a:lnTo>
                <a:lnTo>
                  <a:pt x="11549" y="9801"/>
                </a:lnTo>
                <a:lnTo>
                  <a:pt x="13829" y="9801"/>
                </a:lnTo>
                <a:lnTo>
                  <a:pt x="12462" y="10864"/>
                </a:lnTo>
                <a:lnTo>
                  <a:pt x="11914" y="11291"/>
                </a:lnTo>
                <a:cubicBezTo>
                  <a:pt x="11914" y="11291"/>
                  <a:pt x="12133" y="11950"/>
                  <a:pt x="12133" y="11950"/>
                </a:cubicBezTo>
                <a:close/>
                <a:moveTo>
                  <a:pt x="12228" y="8820"/>
                </a:moveTo>
                <a:lnTo>
                  <a:pt x="10555" y="4388"/>
                </a:lnTo>
                <a:lnTo>
                  <a:pt x="8881" y="8820"/>
                </a:lnTo>
                <a:lnTo>
                  <a:pt x="4418" y="8820"/>
                </a:lnTo>
                <a:lnTo>
                  <a:pt x="8044" y="11639"/>
                </a:lnTo>
                <a:lnTo>
                  <a:pt x="6371" y="16660"/>
                </a:lnTo>
                <a:lnTo>
                  <a:pt x="10555" y="13592"/>
                </a:lnTo>
                <a:lnTo>
                  <a:pt x="14738" y="16660"/>
                </a:lnTo>
                <a:lnTo>
                  <a:pt x="13065" y="11639"/>
                </a:lnTo>
                <a:lnTo>
                  <a:pt x="16691" y="8820"/>
                </a:lnTo>
                <a:cubicBezTo>
                  <a:pt x="16691" y="8820"/>
                  <a:pt x="12228" y="8820"/>
                  <a:pt x="12228" y="8820"/>
                </a:cubicBezTo>
                <a:close/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4" name="Shape 2582">
            <a:extLst>
              <a:ext uri="{FF2B5EF4-FFF2-40B4-BE49-F238E27FC236}">
                <a16:creationId xmlns:a16="http://schemas.microsoft.com/office/drawing/2014/main" id="{06C440C9-39F5-990B-39FB-1E9D9B6567F7}"/>
              </a:ext>
            </a:extLst>
          </p:cNvPr>
          <p:cNvSpPr/>
          <p:nvPr/>
        </p:nvSpPr>
        <p:spPr>
          <a:xfrm>
            <a:off x="6919950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5" name="Shape 2583">
            <a:extLst>
              <a:ext uri="{FF2B5EF4-FFF2-40B4-BE49-F238E27FC236}">
                <a16:creationId xmlns:a16="http://schemas.microsoft.com/office/drawing/2014/main" id="{C5A96A84-6B42-3955-0F62-43C4BADC8668}"/>
              </a:ext>
            </a:extLst>
          </p:cNvPr>
          <p:cNvSpPr/>
          <p:nvPr/>
        </p:nvSpPr>
        <p:spPr>
          <a:xfrm>
            <a:off x="7720050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6" name="Shape 2584">
            <a:extLst>
              <a:ext uri="{FF2B5EF4-FFF2-40B4-BE49-F238E27FC236}">
                <a16:creationId xmlns:a16="http://schemas.microsoft.com/office/drawing/2014/main" id="{39F440DA-4BDF-9031-DEFF-F6901331975E}"/>
              </a:ext>
            </a:extLst>
          </p:cNvPr>
          <p:cNvSpPr/>
          <p:nvPr/>
        </p:nvSpPr>
        <p:spPr>
          <a:xfrm>
            <a:off x="8520150" y="5929864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7" name="Shape 2585">
            <a:extLst>
              <a:ext uri="{FF2B5EF4-FFF2-40B4-BE49-F238E27FC236}">
                <a16:creationId xmlns:a16="http://schemas.microsoft.com/office/drawing/2014/main" id="{C14AE94B-4915-D13A-AEA9-60BEC0784612}"/>
              </a:ext>
            </a:extLst>
          </p:cNvPr>
          <p:cNvSpPr/>
          <p:nvPr/>
        </p:nvSpPr>
        <p:spPr>
          <a:xfrm>
            <a:off x="9415499" y="1929802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8" name="Shape 2586">
            <a:extLst>
              <a:ext uri="{FF2B5EF4-FFF2-40B4-BE49-F238E27FC236}">
                <a16:creationId xmlns:a16="http://schemas.microsoft.com/office/drawing/2014/main" id="{A7381FE3-69F2-9452-10A7-BB62FD836722}"/>
              </a:ext>
            </a:extLst>
          </p:cNvPr>
          <p:cNvSpPr/>
          <p:nvPr/>
        </p:nvSpPr>
        <p:spPr>
          <a:xfrm>
            <a:off x="10215599" y="1929802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00" y="6076"/>
                </a:moveTo>
                <a:cubicBezTo>
                  <a:pt x="14428" y="7109"/>
                  <a:pt x="12685" y="7649"/>
                  <a:pt x="10071" y="7803"/>
                </a:cubicBezTo>
                <a:cubicBezTo>
                  <a:pt x="9806" y="7259"/>
                  <a:pt x="9160" y="6873"/>
                  <a:pt x="8400" y="6873"/>
                </a:cubicBezTo>
                <a:cubicBezTo>
                  <a:pt x="7640" y="6873"/>
                  <a:pt x="6994" y="7259"/>
                  <a:pt x="6729" y="7803"/>
                </a:cubicBezTo>
                <a:cubicBezTo>
                  <a:pt x="4115" y="7649"/>
                  <a:pt x="2372" y="7109"/>
                  <a:pt x="1200" y="6076"/>
                </a:cubicBezTo>
                <a:lnTo>
                  <a:pt x="1200" y="5891"/>
                </a:lnTo>
                <a:cubicBezTo>
                  <a:pt x="1200" y="5349"/>
                  <a:pt x="1738" y="4909"/>
                  <a:pt x="2400" y="4909"/>
                </a:cubicBezTo>
                <a:lnTo>
                  <a:pt x="14400" y="4909"/>
                </a:lnTo>
                <a:cubicBezTo>
                  <a:pt x="15062" y="4909"/>
                  <a:pt x="15600" y="5349"/>
                  <a:pt x="15600" y="5891"/>
                </a:cubicBezTo>
                <a:cubicBezTo>
                  <a:pt x="15600" y="5891"/>
                  <a:pt x="15600" y="6076"/>
                  <a:pt x="15600" y="6076"/>
                </a:cubicBezTo>
                <a:close/>
                <a:moveTo>
                  <a:pt x="7800" y="8346"/>
                </a:moveTo>
                <a:cubicBezTo>
                  <a:pt x="7800" y="8074"/>
                  <a:pt x="8069" y="7855"/>
                  <a:pt x="8400" y="7855"/>
                </a:cubicBezTo>
                <a:cubicBezTo>
                  <a:pt x="8731" y="7855"/>
                  <a:pt x="9000" y="8074"/>
                  <a:pt x="9000" y="8346"/>
                </a:cubicBezTo>
                <a:cubicBezTo>
                  <a:pt x="9000" y="8617"/>
                  <a:pt x="8731" y="8836"/>
                  <a:pt x="8400" y="8836"/>
                </a:cubicBezTo>
                <a:cubicBezTo>
                  <a:pt x="8069" y="8836"/>
                  <a:pt x="7800" y="8617"/>
                  <a:pt x="7800" y="8346"/>
                </a:cubicBezTo>
                <a:moveTo>
                  <a:pt x="15600" y="19636"/>
                </a:moveTo>
                <a:cubicBezTo>
                  <a:pt x="15600" y="20179"/>
                  <a:pt x="15062" y="20619"/>
                  <a:pt x="14400" y="20619"/>
                </a:cubicBezTo>
                <a:lnTo>
                  <a:pt x="2400" y="20619"/>
                </a:lnTo>
                <a:cubicBezTo>
                  <a:pt x="1738" y="20619"/>
                  <a:pt x="1200" y="20179"/>
                  <a:pt x="1200" y="19636"/>
                </a:cubicBezTo>
                <a:lnTo>
                  <a:pt x="1200" y="7318"/>
                </a:lnTo>
                <a:cubicBezTo>
                  <a:pt x="2658" y="8244"/>
                  <a:pt x="4301" y="8666"/>
                  <a:pt x="6693" y="8790"/>
                </a:cubicBezTo>
                <a:cubicBezTo>
                  <a:pt x="6924" y="9385"/>
                  <a:pt x="7597" y="9819"/>
                  <a:pt x="8400" y="9819"/>
                </a:cubicBezTo>
                <a:cubicBezTo>
                  <a:pt x="9203" y="9819"/>
                  <a:pt x="9875" y="9385"/>
                  <a:pt x="10108" y="8790"/>
                </a:cubicBezTo>
                <a:cubicBezTo>
                  <a:pt x="12499" y="8666"/>
                  <a:pt x="14142" y="8244"/>
                  <a:pt x="15600" y="7318"/>
                </a:cubicBezTo>
                <a:cubicBezTo>
                  <a:pt x="15600" y="7318"/>
                  <a:pt x="15600" y="19636"/>
                  <a:pt x="15600" y="19636"/>
                </a:cubicBezTo>
                <a:close/>
                <a:moveTo>
                  <a:pt x="14400" y="3927"/>
                </a:moveTo>
                <a:lnTo>
                  <a:pt x="2400" y="3927"/>
                </a:lnTo>
                <a:cubicBezTo>
                  <a:pt x="1075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4400" y="21600"/>
                </a:lnTo>
                <a:cubicBezTo>
                  <a:pt x="15725" y="21600"/>
                  <a:pt x="16800" y="20721"/>
                  <a:pt x="16800" y="19636"/>
                </a:cubicBezTo>
                <a:lnTo>
                  <a:pt x="16800" y="5891"/>
                </a:lnTo>
                <a:cubicBezTo>
                  <a:pt x="16800" y="4806"/>
                  <a:pt x="15725" y="3927"/>
                  <a:pt x="14400" y="3927"/>
                </a:cubicBezTo>
                <a:moveTo>
                  <a:pt x="5400" y="17673"/>
                </a:moveTo>
                <a:lnTo>
                  <a:pt x="4200" y="17673"/>
                </a:lnTo>
                <a:cubicBezTo>
                  <a:pt x="3869" y="17673"/>
                  <a:pt x="3600" y="17893"/>
                  <a:pt x="3600" y="18164"/>
                </a:cubicBezTo>
                <a:cubicBezTo>
                  <a:pt x="3600" y="18435"/>
                  <a:pt x="3869" y="18655"/>
                  <a:pt x="4200" y="18655"/>
                </a:cubicBezTo>
                <a:lnTo>
                  <a:pt x="5400" y="18655"/>
                </a:lnTo>
                <a:cubicBezTo>
                  <a:pt x="5731" y="18655"/>
                  <a:pt x="6000" y="18435"/>
                  <a:pt x="6000" y="18164"/>
                </a:cubicBezTo>
                <a:cubicBezTo>
                  <a:pt x="6000" y="17893"/>
                  <a:pt x="5731" y="17673"/>
                  <a:pt x="5400" y="17673"/>
                </a:cubicBezTo>
                <a:moveTo>
                  <a:pt x="6600" y="15709"/>
                </a:move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lnTo>
                  <a:pt x="6600" y="16691"/>
                </a:lnTo>
                <a:cubicBezTo>
                  <a:pt x="6931" y="16691"/>
                  <a:pt x="7200" y="16472"/>
                  <a:pt x="7200" y="16200"/>
                </a:cubicBezTo>
                <a:cubicBezTo>
                  <a:pt x="7200" y="15929"/>
                  <a:pt x="6931" y="15709"/>
                  <a:pt x="6600" y="15709"/>
                </a:cubicBezTo>
                <a:moveTo>
                  <a:pt x="19200" y="0"/>
                </a:moveTo>
                <a:lnTo>
                  <a:pt x="7200" y="0"/>
                </a:lnTo>
                <a:cubicBezTo>
                  <a:pt x="5875" y="0"/>
                  <a:pt x="4800" y="879"/>
                  <a:pt x="4800" y="1964"/>
                </a:cubicBezTo>
                <a:lnTo>
                  <a:pt x="4800" y="2455"/>
                </a:lnTo>
                <a:cubicBezTo>
                  <a:pt x="4800" y="2726"/>
                  <a:pt x="5069" y="2945"/>
                  <a:pt x="5400" y="2945"/>
                </a:cubicBezTo>
                <a:cubicBezTo>
                  <a:pt x="5731" y="2945"/>
                  <a:pt x="6000" y="2726"/>
                  <a:pt x="6000" y="2455"/>
                </a:cubicBezTo>
                <a:lnTo>
                  <a:pt x="6000" y="1964"/>
                </a:lnTo>
                <a:cubicBezTo>
                  <a:pt x="6000" y="1422"/>
                  <a:pt x="6538" y="982"/>
                  <a:pt x="72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lnTo>
                  <a:pt x="20400" y="15709"/>
                </a:lnTo>
                <a:cubicBezTo>
                  <a:pt x="20400" y="16252"/>
                  <a:pt x="19862" y="16691"/>
                  <a:pt x="19200" y="16691"/>
                </a:cubicBezTo>
                <a:lnTo>
                  <a:pt x="18600" y="16691"/>
                </a:lnTo>
                <a:cubicBezTo>
                  <a:pt x="18269" y="16691"/>
                  <a:pt x="18000" y="16911"/>
                  <a:pt x="18000" y="17182"/>
                </a:cubicBezTo>
                <a:cubicBezTo>
                  <a:pt x="18000" y="17453"/>
                  <a:pt x="18269" y="17673"/>
                  <a:pt x="18600" y="17673"/>
                </a:cubicBezTo>
                <a:lnTo>
                  <a:pt x="19200" y="17673"/>
                </a:lnTo>
                <a:cubicBezTo>
                  <a:pt x="20525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9" name="Shape 2587">
            <a:extLst>
              <a:ext uri="{FF2B5EF4-FFF2-40B4-BE49-F238E27FC236}">
                <a16:creationId xmlns:a16="http://schemas.microsoft.com/office/drawing/2014/main" id="{E62A7865-CE3C-1262-A363-67DE1FDBC4B2}"/>
              </a:ext>
            </a:extLst>
          </p:cNvPr>
          <p:cNvSpPr/>
          <p:nvPr/>
        </p:nvSpPr>
        <p:spPr>
          <a:xfrm>
            <a:off x="10977600" y="192980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0" name="Shape 2588">
            <a:extLst>
              <a:ext uri="{FF2B5EF4-FFF2-40B4-BE49-F238E27FC236}">
                <a16:creationId xmlns:a16="http://schemas.microsoft.com/office/drawing/2014/main" id="{9E3445D1-DC10-068D-10ED-E2FF1F9E0BEC}"/>
              </a:ext>
            </a:extLst>
          </p:cNvPr>
          <p:cNvSpPr/>
          <p:nvPr/>
        </p:nvSpPr>
        <p:spPr>
          <a:xfrm>
            <a:off x="11777700" y="1948849"/>
            <a:ext cx="419100" cy="380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1" name="Shape 2589">
            <a:extLst>
              <a:ext uri="{FF2B5EF4-FFF2-40B4-BE49-F238E27FC236}">
                <a16:creationId xmlns:a16="http://schemas.microsoft.com/office/drawing/2014/main" id="{59120EC3-8CC4-E755-E297-20B4947342E0}"/>
              </a:ext>
            </a:extLst>
          </p:cNvPr>
          <p:cNvSpPr/>
          <p:nvPr/>
        </p:nvSpPr>
        <p:spPr>
          <a:xfrm>
            <a:off x="12577800" y="1948849"/>
            <a:ext cx="419100" cy="380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2" name="Shape 2590">
            <a:extLst>
              <a:ext uri="{FF2B5EF4-FFF2-40B4-BE49-F238E27FC236}">
                <a16:creationId xmlns:a16="http://schemas.microsoft.com/office/drawing/2014/main" id="{F0F2A809-2EE6-6ED6-BEEC-BD5934C5F34A}"/>
              </a:ext>
            </a:extLst>
          </p:cNvPr>
          <p:cNvSpPr/>
          <p:nvPr/>
        </p:nvSpPr>
        <p:spPr>
          <a:xfrm>
            <a:off x="13377901" y="192980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5" y="6382"/>
                </a:moveTo>
                <a:cubicBezTo>
                  <a:pt x="7313" y="6382"/>
                  <a:pt x="6873" y="5943"/>
                  <a:pt x="6873" y="5400"/>
                </a:cubicBezTo>
                <a:cubicBezTo>
                  <a:pt x="6873" y="4858"/>
                  <a:pt x="7313" y="4418"/>
                  <a:pt x="7855" y="4418"/>
                </a:cubicBezTo>
                <a:cubicBezTo>
                  <a:pt x="8396" y="4418"/>
                  <a:pt x="8836" y="4858"/>
                  <a:pt x="8836" y="5400"/>
                </a:cubicBezTo>
                <a:cubicBezTo>
                  <a:pt x="8836" y="5943"/>
                  <a:pt x="8396" y="6382"/>
                  <a:pt x="7855" y="6382"/>
                </a:cubicBezTo>
                <a:moveTo>
                  <a:pt x="18164" y="4909"/>
                </a:moveTo>
                <a:lnTo>
                  <a:pt x="9749" y="4909"/>
                </a:lnTo>
                <a:cubicBezTo>
                  <a:pt x="9530" y="4064"/>
                  <a:pt x="8768" y="3436"/>
                  <a:pt x="7855" y="3436"/>
                </a:cubicBezTo>
                <a:cubicBezTo>
                  <a:pt x="6941" y="3436"/>
                  <a:pt x="6180" y="4064"/>
                  <a:pt x="5960" y="4909"/>
                </a:cubicBezTo>
                <a:lnTo>
                  <a:pt x="3436" y="4909"/>
                </a:lnTo>
                <a:cubicBezTo>
                  <a:pt x="3165" y="4909"/>
                  <a:pt x="2945" y="5129"/>
                  <a:pt x="2945" y="5400"/>
                </a:cubicBezTo>
                <a:cubicBezTo>
                  <a:pt x="2945" y="5672"/>
                  <a:pt x="3165" y="5891"/>
                  <a:pt x="3436" y="5891"/>
                </a:cubicBezTo>
                <a:lnTo>
                  <a:pt x="5960" y="5891"/>
                </a:lnTo>
                <a:cubicBezTo>
                  <a:pt x="6180" y="6737"/>
                  <a:pt x="6941" y="7364"/>
                  <a:pt x="7855" y="7364"/>
                </a:cubicBezTo>
                <a:cubicBezTo>
                  <a:pt x="8768" y="7364"/>
                  <a:pt x="9530" y="6737"/>
                  <a:pt x="9749" y="5891"/>
                </a:cubicBezTo>
                <a:lnTo>
                  <a:pt x="18164" y="5891"/>
                </a:lnTo>
                <a:cubicBezTo>
                  <a:pt x="18435" y="5891"/>
                  <a:pt x="18655" y="5672"/>
                  <a:pt x="18655" y="5400"/>
                </a:cubicBezTo>
                <a:cubicBezTo>
                  <a:pt x="18655" y="5129"/>
                  <a:pt x="18435" y="4909"/>
                  <a:pt x="18164" y="4909"/>
                </a:cubicBezTo>
                <a:moveTo>
                  <a:pt x="14727" y="11782"/>
                </a:moveTo>
                <a:cubicBezTo>
                  <a:pt x="14186" y="11782"/>
                  <a:pt x="13745" y="11342"/>
                  <a:pt x="13745" y="10800"/>
                </a:cubicBezTo>
                <a:cubicBezTo>
                  <a:pt x="13745" y="10258"/>
                  <a:pt x="14186" y="9818"/>
                  <a:pt x="14727" y="9818"/>
                </a:cubicBezTo>
                <a:cubicBezTo>
                  <a:pt x="15269" y="9818"/>
                  <a:pt x="15709" y="10258"/>
                  <a:pt x="15709" y="10800"/>
                </a:cubicBezTo>
                <a:cubicBezTo>
                  <a:pt x="15709" y="11342"/>
                  <a:pt x="15269" y="11782"/>
                  <a:pt x="14727" y="11782"/>
                </a:cubicBezTo>
                <a:moveTo>
                  <a:pt x="18164" y="10310"/>
                </a:moveTo>
                <a:lnTo>
                  <a:pt x="16621" y="10310"/>
                </a:lnTo>
                <a:cubicBezTo>
                  <a:pt x="16402" y="9464"/>
                  <a:pt x="15641" y="8836"/>
                  <a:pt x="14727" y="8836"/>
                </a:cubicBezTo>
                <a:cubicBezTo>
                  <a:pt x="13814" y="8836"/>
                  <a:pt x="13052" y="9464"/>
                  <a:pt x="12833" y="10310"/>
                </a:cubicBezTo>
                <a:lnTo>
                  <a:pt x="3436" y="10310"/>
                </a:lnTo>
                <a:cubicBezTo>
                  <a:pt x="3165" y="10310"/>
                  <a:pt x="2945" y="10529"/>
                  <a:pt x="2945" y="10800"/>
                </a:cubicBezTo>
                <a:cubicBezTo>
                  <a:pt x="2945" y="11072"/>
                  <a:pt x="3165" y="11291"/>
                  <a:pt x="3436" y="11291"/>
                </a:cubicBezTo>
                <a:lnTo>
                  <a:pt x="12833" y="11291"/>
                </a:lnTo>
                <a:cubicBezTo>
                  <a:pt x="13052" y="12137"/>
                  <a:pt x="13814" y="12764"/>
                  <a:pt x="14727" y="12764"/>
                </a:cubicBezTo>
                <a:cubicBezTo>
                  <a:pt x="15641" y="12764"/>
                  <a:pt x="16402" y="12137"/>
                  <a:pt x="16621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9818" y="17182"/>
                </a:moveTo>
                <a:cubicBezTo>
                  <a:pt x="9276" y="17182"/>
                  <a:pt x="8836" y="16743"/>
                  <a:pt x="8836" y="16200"/>
                </a:cubicBezTo>
                <a:cubicBezTo>
                  <a:pt x="8836" y="15658"/>
                  <a:pt x="9276" y="15218"/>
                  <a:pt x="9818" y="15218"/>
                </a:cubicBezTo>
                <a:cubicBezTo>
                  <a:pt x="10360" y="15218"/>
                  <a:pt x="10800" y="15658"/>
                  <a:pt x="10800" y="16200"/>
                </a:cubicBezTo>
                <a:cubicBezTo>
                  <a:pt x="10800" y="16743"/>
                  <a:pt x="10360" y="17182"/>
                  <a:pt x="9818" y="17182"/>
                </a:cubicBezTo>
                <a:moveTo>
                  <a:pt x="18164" y="15709"/>
                </a:moveTo>
                <a:lnTo>
                  <a:pt x="11712" y="15709"/>
                </a:lnTo>
                <a:cubicBezTo>
                  <a:pt x="11493" y="14863"/>
                  <a:pt x="10732" y="14237"/>
                  <a:pt x="9818" y="14237"/>
                </a:cubicBezTo>
                <a:cubicBezTo>
                  <a:pt x="8904" y="14237"/>
                  <a:pt x="8143" y="14863"/>
                  <a:pt x="7924" y="15709"/>
                </a:cubicBezTo>
                <a:lnTo>
                  <a:pt x="3436" y="15709"/>
                </a:lnTo>
                <a:cubicBezTo>
                  <a:pt x="3165" y="15709"/>
                  <a:pt x="2945" y="15929"/>
                  <a:pt x="2945" y="16200"/>
                </a:cubicBezTo>
                <a:cubicBezTo>
                  <a:pt x="2945" y="16472"/>
                  <a:pt x="3165" y="16691"/>
                  <a:pt x="3436" y="16691"/>
                </a:cubicBezTo>
                <a:lnTo>
                  <a:pt x="7924" y="16691"/>
                </a:lnTo>
                <a:cubicBezTo>
                  <a:pt x="8143" y="17537"/>
                  <a:pt x="8904" y="18164"/>
                  <a:pt x="9818" y="18164"/>
                </a:cubicBezTo>
                <a:cubicBezTo>
                  <a:pt x="10732" y="18164"/>
                  <a:pt x="11493" y="17537"/>
                  <a:pt x="11712" y="16691"/>
                </a:cubicBezTo>
                <a:lnTo>
                  <a:pt x="18164" y="16691"/>
                </a:lnTo>
                <a:cubicBezTo>
                  <a:pt x="18435" y="16691"/>
                  <a:pt x="18655" y="16472"/>
                  <a:pt x="18655" y="16200"/>
                </a:cubicBezTo>
                <a:cubicBezTo>
                  <a:pt x="18655" y="15929"/>
                  <a:pt x="18435" y="15709"/>
                  <a:pt x="18164" y="157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6" name="Shape 2594">
            <a:extLst>
              <a:ext uri="{FF2B5EF4-FFF2-40B4-BE49-F238E27FC236}">
                <a16:creationId xmlns:a16="http://schemas.microsoft.com/office/drawing/2014/main" id="{4979A112-30A2-2B35-E2C2-2FCDA7343261}"/>
              </a:ext>
            </a:extLst>
          </p:cNvPr>
          <p:cNvSpPr/>
          <p:nvPr/>
        </p:nvSpPr>
        <p:spPr>
          <a:xfrm>
            <a:off x="17154525" y="1967898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8400"/>
                </a:moveTo>
                <a:lnTo>
                  <a:pt x="18164" y="8400"/>
                </a:lnTo>
                <a:cubicBezTo>
                  <a:pt x="18435" y="8400"/>
                  <a:pt x="18655" y="8132"/>
                  <a:pt x="18655" y="7800"/>
                </a:cubicBezTo>
                <a:cubicBezTo>
                  <a:pt x="18655" y="7468"/>
                  <a:pt x="18435" y="7200"/>
                  <a:pt x="18164" y="7200"/>
                </a:cubicBezTo>
                <a:lnTo>
                  <a:pt x="3436" y="7200"/>
                </a:lnTo>
                <a:cubicBezTo>
                  <a:pt x="3165" y="7200"/>
                  <a:pt x="2945" y="7468"/>
                  <a:pt x="2945" y="7800"/>
                </a:cubicBezTo>
                <a:cubicBezTo>
                  <a:pt x="2945" y="8132"/>
                  <a:pt x="3165" y="8400"/>
                  <a:pt x="3436" y="8400"/>
                </a:cubicBezTo>
                <a:moveTo>
                  <a:pt x="3436" y="10800"/>
                </a:moveTo>
                <a:lnTo>
                  <a:pt x="18164" y="10800"/>
                </a:lnTo>
                <a:cubicBezTo>
                  <a:pt x="18435" y="10800"/>
                  <a:pt x="18655" y="10532"/>
                  <a:pt x="18655" y="10200"/>
                </a:cubicBezTo>
                <a:cubicBezTo>
                  <a:pt x="18655" y="9868"/>
                  <a:pt x="18435" y="9600"/>
                  <a:pt x="18164" y="9600"/>
                </a:cubicBezTo>
                <a:lnTo>
                  <a:pt x="3436" y="9600"/>
                </a:lnTo>
                <a:cubicBezTo>
                  <a:pt x="3165" y="9600"/>
                  <a:pt x="2945" y="9868"/>
                  <a:pt x="2945" y="10200"/>
                </a:cubicBezTo>
                <a:cubicBezTo>
                  <a:pt x="2945" y="10532"/>
                  <a:pt x="3165" y="10800"/>
                  <a:pt x="3436" y="10800"/>
                </a:cubicBezTo>
                <a:moveTo>
                  <a:pt x="3436" y="13200"/>
                </a:moveTo>
                <a:lnTo>
                  <a:pt x="13255" y="13200"/>
                </a:lnTo>
                <a:cubicBezTo>
                  <a:pt x="13526" y="13200"/>
                  <a:pt x="13745" y="12931"/>
                  <a:pt x="13745" y="12601"/>
                </a:cubicBezTo>
                <a:cubicBezTo>
                  <a:pt x="13745" y="12268"/>
                  <a:pt x="13526" y="12000"/>
                  <a:pt x="13255" y="12000"/>
                </a:cubicBezTo>
                <a:lnTo>
                  <a:pt x="3436" y="12000"/>
                </a:lnTo>
                <a:cubicBezTo>
                  <a:pt x="3165" y="12000"/>
                  <a:pt x="2945" y="12268"/>
                  <a:pt x="2945" y="12601"/>
                </a:cubicBezTo>
                <a:cubicBezTo>
                  <a:pt x="2945" y="12931"/>
                  <a:pt x="3165" y="13200"/>
                  <a:pt x="3436" y="13200"/>
                </a:cubicBezTo>
                <a:moveTo>
                  <a:pt x="20618" y="19200"/>
                </a:moveTo>
                <a:lnTo>
                  <a:pt x="18114" y="19200"/>
                </a:lnTo>
                <a:cubicBezTo>
                  <a:pt x="17887" y="17831"/>
                  <a:pt x="16897" y="16800"/>
                  <a:pt x="15709" y="16800"/>
                </a:cubicBezTo>
                <a:cubicBezTo>
                  <a:pt x="14522" y="16800"/>
                  <a:pt x="13532" y="17831"/>
                  <a:pt x="13304" y="19200"/>
                </a:cubicBezTo>
                <a:lnTo>
                  <a:pt x="8296" y="19200"/>
                </a:lnTo>
                <a:cubicBezTo>
                  <a:pt x="8068" y="17831"/>
                  <a:pt x="7078" y="16800"/>
                  <a:pt x="5891" y="16800"/>
                </a:cubicBezTo>
                <a:cubicBezTo>
                  <a:pt x="4703" y="16800"/>
                  <a:pt x="3713" y="17831"/>
                  <a:pt x="3486" y="19200"/>
                </a:cubicBezTo>
                <a:lnTo>
                  <a:pt x="982" y="192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19200"/>
                  <a:pt x="20618" y="1920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9200"/>
                </a:lnTo>
                <a:cubicBezTo>
                  <a:pt x="0" y="19862"/>
                  <a:pt x="440" y="20400"/>
                  <a:pt x="982" y="20400"/>
                </a:cubicBezTo>
                <a:lnTo>
                  <a:pt x="3927" y="20400"/>
                </a:lnTo>
                <a:cubicBezTo>
                  <a:pt x="4199" y="20400"/>
                  <a:pt x="4418" y="20132"/>
                  <a:pt x="4418" y="19800"/>
                </a:cubicBezTo>
                <a:cubicBezTo>
                  <a:pt x="4418" y="18807"/>
                  <a:pt x="5078" y="18000"/>
                  <a:pt x="5891" y="18000"/>
                </a:cubicBezTo>
                <a:cubicBezTo>
                  <a:pt x="6704" y="18000"/>
                  <a:pt x="7364" y="18807"/>
                  <a:pt x="7364" y="19800"/>
                </a:cubicBezTo>
                <a:cubicBezTo>
                  <a:pt x="7364" y="20132"/>
                  <a:pt x="7583" y="20400"/>
                  <a:pt x="7855" y="20400"/>
                </a:cubicBezTo>
                <a:lnTo>
                  <a:pt x="13745" y="20400"/>
                </a:lnTo>
                <a:cubicBezTo>
                  <a:pt x="14017" y="20400"/>
                  <a:pt x="14236" y="20132"/>
                  <a:pt x="14236" y="19800"/>
                </a:cubicBezTo>
                <a:cubicBezTo>
                  <a:pt x="14236" y="18807"/>
                  <a:pt x="14896" y="18000"/>
                  <a:pt x="15709" y="18000"/>
                </a:cubicBezTo>
                <a:cubicBezTo>
                  <a:pt x="16523" y="18000"/>
                  <a:pt x="17182" y="18807"/>
                  <a:pt x="17182" y="19800"/>
                </a:cubicBezTo>
                <a:cubicBezTo>
                  <a:pt x="17182" y="20132"/>
                  <a:pt x="17401" y="20400"/>
                  <a:pt x="17673" y="20400"/>
                </a:cubicBezTo>
                <a:lnTo>
                  <a:pt x="20618" y="20400"/>
                </a:lnTo>
                <a:cubicBezTo>
                  <a:pt x="21160" y="20400"/>
                  <a:pt x="21600" y="19862"/>
                  <a:pt x="21600" y="192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891" y="19200"/>
                </a:moveTo>
                <a:cubicBezTo>
                  <a:pt x="5620" y="19200"/>
                  <a:pt x="5400" y="19468"/>
                  <a:pt x="5400" y="19800"/>
                </a:cubicBezTo>
                <a:lnTo>
                  <a:pt x="5400" y="21000"/>
                </a:lnTo>
                <a:cubicBezTo>
                  <a:pt x="5400" y="21332"/>
                  <a:pt x="5620" y="21600"/>
                  <a:pt x="5891" y="21600"/>
                </a:cubicBezTo>
                <a:cubicBezTo>
                  <a:pt x="6162" y="21600"/>
                  <a:pt x="6382" y="21332"/>
                  <a:pt x="6382" y="21000"/>
                </a:cubicBezTo>
                <a:lnTo>
                  <a:pt x="6382" y="19800"/>
                </a:lnTo>
                <a:cubicBezTo>
                  <a:pt x="6382" y="19468"/>
                  <a:pt x="6162" y="19200"/>
                  <a:pt x="5891" y="19200"/>
                </a:cubicBezTo>
                <a:moveTo>
                  <a:pt x="3436" y="6000"/>
                </a:moveTo>
                <a:lnTo>
                  <a:pt x="18164" y="6000"/>
                </a:lnTo>
                <a:cubicBezTo>
                  <a:pt x="18435" y="6000"/>
                  <a:pt x="18655" y="5732"/>
                  <a:pt x="18655" y="5400"/>
                </a:cubicBezTo>
                <a:cubicBezTo>
                  <a:pt x="18655" y="5069"/>
                  <a:pt x="18435" y="4800"/>
                  <a:pt x="18164" y="4800"/>
                </a:cubicBezTo>
                <a:lnTo>
                  <a:pt x="3436" y="4800"/>
                </a:lnTo>
                <a:cubicBezTo>
                  <a:pt x="3165" y="4800"/>
                  <a:pt x="2945" y="5069"/>
                  <a:pt x="2945" y="5400"/>
                </a:cubicBezTo>
                <a:cubicBezTo>
                  <a:pt x="2945" y="5732"/>
                  <a:pt x="3165" y="6000"/>
                  <a:pt x="3436" y="6000"/>
                </a:cubicBezTo>
                <a:moveTo>
                  <a:pt x="15709" y="19200"/>
                </a:moveTo>
                <a:cubicBezTo>
                  <a:pt x="15438" y="19200"/>
                  <a:pt x="15218" y="19468"/>
                  <a:pt x="15218" y="19800"/>
                </a:cubicBezTo>
                <a:lnTo>
                  <a:pt x="15218" y="21000"/>
                </a:lnTo>
                <a:cubicBezTo>
                  <a:pt x="15218" y="21332"/>
                  <a:pt x="15438" y="21600"/>
                  <a:pt x="15709" y="21600"/>
                </a:cubicBezTo>
                <a:cubicBezTo>
                  <a:pt x="15980" y="21600"/>
                  <a:pt x="16200" y="21332"/>
                  <a:pt x="16200" y="21000"/>
                </a:cubicBezTo>
                <a:lnTo>
                  <a:pt x="16200" y="19800"/>
                </a:lnTo>
                <a:cubicBezTo>
                  <a:pt x="16200" y="19468"/>
                  <a:pt x="15980" y="19200"/>
                  <a:pt x="15709" y="19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7" name="Shape 2595">
            <a:extLst>
              <a:ext uri="{FF2B5EF4-FFF2-40B4-BE49-F238E27FC236}">
                <a16:creationId xmlns:a16="http://schemas.microsoft.com/office/drawing/2014/main" id="{E5F445F5-4E3F-05B2-3431-A31039388B8A}"/>
              </a:ext>
            </a:extLst>
          </p:cNvPr>
          <p:cNvSpPr/>
          <p:nvPr/>
        </p:nvSpPr>
        <p:spPr>
          <a:xfrm>
            <a:off x="9377401" y="2748865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8" name="Shape 2596">
            <a:extLst>
              <a:ext uri="{FF2B5EF4-FFF2-40B4-BE49-F238E27FC236}">
                <a16:creationId xmlns:a16="http://schemas.microsoft.com/office/drawing/2014/main" id="{A18E1255-10DC-59C2-86F2-7629D8A6DC61}"/>
              </a:ext>
            </a:extLst>
          </p:cNvPr>
          <p:cNvSpPr/>
          <p:nvPr/>
        </p:nvSpPr>
        <p:spPr>
          <a:xfrm>
            <a:off x="10177500" y="2786961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5400"/>
                </a:moveTo>
                <a:lnTo>
                  <a:pt x="9327" y="5400"/>
                </a:lnTo>
                <a:cubicBezTo>
                  <a:pt x="9598" y="5400"/>
                  <a:pt x="9818" y="5098"/>
                  <a:pt x="9818" y="4725"/>
                </a:cubicBezTo>
                <a:cubicBezTo>
                  <a:pt x="9818" y="4353"/>
                  <a:pt x="9598" y="4050"/>
                  <a:pt x="9327" y="4050"/>
                </a:cubicBezTo>
                <a:lnTo>
                  <a:pt x="3436" y="4050"/>
                </a:lnTo>
                <a:cubicBezTo>
                  <a:pt x="3166" y="4050"/>
                  <a:pt x="2945" y="4353"/>
                  <a:pt x="2945" y="4725"/>
                </a:cubicBezTo>
                <a:cubicBezTo>
                  <a:pt x="2945" y="5098"/>
                  <a:pt x="3166" y="5400"/>
                  <a:pt x="3436" y="5400"/>
                </a:cubicBezTo>
                <a:moveTo>
                  <a:pt x="3436" y="8100"/>
                </a:moveTo>
                <a:lnTo>
                  <a:pt x="7364" y="8100"/>
                </a:lnTo>
                <a:cubicBezTo>
                  <a:pt x="7634" y="8100"/>
                  <a:pt x="7855" y="7798"/>
                  <a:pt x="7855" y="7425"/>
                </a:cubicBezTo>
                <a:cubicBezTo>
                  <a:pt x="7855" y="7053"/>
                  <a:pt x="7634" y="6750"/>
                  <a:pt x="7364" y="6750"/>
                </a:cubicBezTo>
                <a:lnTo>
                  <a:pt x="3436" y="6750"/>
                </a:lnTo>
                <a:cubicBezTo>
                  <a:pt x="3166" y="6750"/>
                  <a:pt x="2945" y="7053"/>
                  <a:pt x="2945" y="7425"/>
                </a:cubicBezTo>
                <a:cubicBezTo>
                  <a:pt x="2945" y="7798"/>
                  <a:pt x="3166" y="8100"/>
                  <a:pt x="3436" y="8100"/>
                </a:cubicBezTo>
                <a:moveTo>
                  <a:pt x="3436" y="10800"/>
                </a:moveTo>
                <a:lnTo>
                  <a:pt x="9327" y="10800"/>
                </a:lnTo>
                <a:cubicBezTo>
                  <a:pt x="9598" y="10800"/>
                  <a:pt x="9818" y="10498"/>
                  <a:pt x="9818" y="10125"/>
                </a:cubicBezTo>
                <a:cubicBezTo>
                  <a:pt x="9818" y="9753"/>
                  <a:pt x="9598" y="9450"/>
                  <a:pt x="9327" y="9450"/>
                </a:cubicBezTo>
                <a:lnTo>
                  <a:pt x="3436" y="9450"/>
                </a:lnTo>
                <a:cubicBezTo>
                  <a:pt x="3166" y="9450"/>
                  <a:pt x="2945" y="9753"/>
                  <a:pt x="2945" y="10125"/>
                </a:cubicBezTo>
                <a:cubicBezTo>
                  <a:pt x="2945" y="10498"/>
                  <a:pt x="3166" y="10800"/>
                  <a:pt x="3436" y="10800"/>
                </a:cubicBezTo>
                <a:moveTo>
                  <a:pt x="20618" y="20250"/>
                </a:moveTo>
                <a:lnTo>
                  <a:pt x="15709" y="20250"/>
                </a:lnTo>
                <a:lnTo>
                  <a:pt x="15709" y="17551"/>
                </a:lnTo>
                <a:lnTo>
                  <a:pt x="16691" y="17551"/>
                </a:lnTo>
                <a:cubicBezTo>
                  <a:pt x="16962" y="17551"/>
                  <a:pt x="17182" y="17248"/>
                  <a:pt x="17182" y="16875"/>
                </a:cubicBezTo>
                <a:cubicBezTo>
                  <a:pt x="17182" y="16503"/>
                  <a:pt x="16962" y="16200"/>
                  <a:pt x="16691" y="16200"/>
                </a:cubicBezTo>
                <a:lnTo>
                  <a:pt x="13745" y="16200"/>
                </a:lnTo>
                <a:cubicBezTo>
                  <a:pt x="13475" y="16200"/>
                  <a:pt x="13255" y="16503"/>
                  <a:pt x="13255" y="16875"/>
                </a:cubicBezTo>
                <a:cubicBezTo>
                  <a:pt x="13255" y="17248"/>
                  <a:pt x="13475" y="17551"/>
                  <a:pt x="13745" y="17551"/>
                </a:cubicBezTo>
                <a:lnTo>
                  <a:pt x="14727" y="17551"/>
                </a:lnTo>
                <a:lnTo>
                  <a:pt x="14727" y="20250"/>
                </a:lnTo>
                <a:lnTo>
                  <a:pt x="6873" y="20250"/>
                </a:lnTo>
                <a:lnTo>
                  <a:pt x="6873" y="17551"/>
                </a:lnTo>
                <a:lnTo>
                  <a:pt x="7855" y="17551"/>
                </a:lnTo>
                <a:cubicBezTo>
                  <a:pt x="8125" y="17551"/>
                  <a:pt x="8345" y="17248"/>
                  <a:pt x="8345" y="16875"/>
                </a:cubicBezTo>
                <a:cubicBezTo>
                  <a:pt x="8345" y="16503"/>
                  <a:pt x="8125" y="16200"/>
                  <a:pt x="7855" y="16200"/>
                </a:cubicBezTo>
                <a:lnTo>
                  <a:pt x="4909" y="16200"/>
                </a:lnTo>
                <a:cubicBezTo>
                  <a:pt x="4638" y="16200"/>
                  <a:pt x="4418" y="16503"/>
                  <a:pt x="4418" y="16875"/>
                </a:cubicBezTo>
                <a:cubicBezTo>
                  <a:pt x="4418" y="17248"/>
                  <a:pt x="4638" y="17551"/>
                  <a:pt x="4909" y="17551"/>
                </a:cubicBezTo>
                <a:lnTo>
                  <a:pt x="5891" y="17551"/>
                </a:lnTo>
                <a:lnTo>
                  <a:pt x="5891" y="20250"/>
                </a:lnTo>
                <a:lnTo>
                  <a:pt x="982" y="202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3436" y="13500"/>
                </a:moveTo>
                <a:lnTo>
                  <a:pt x="7364" y="13500"/>
                </a:lnTo>
                <a:cubicBezTo>
                  <a:pt x="7634" y="13500"/>
                  <a:pt x="7855" y="13198"/>
                  <a:pt x="7855" y="12825"/>
                </a:cubicBezTo>
                <a:cubicBezTo>
                  <a:pt x="7855" y="12452"/>
                  <a:pt x="7634" y="12150"/>
                  <a:pt x="7364" y="12150"/>
                </a:cubicBezTo>
                <a:lnTo>
                  <a:pt x="3436" y="12150"/>
                </a:lnTo>
                <a:cubicBezTo>
                  <a:pt x="3166" y="12150"/>
                  <a:pt x="2945" y="12452"/>
                  <a:pt x="2945" y="12825"/>
                </a:cubicBezTo>
                <a:cubicBezTo>
                  <a:pt x="2945" y="13198"/>
                  <a:pt x="3166" y="13500"/>
                  <a:pt x="3436" y="13500"/>
                </a:cubicBezTo>
                <a:moveTo>
                  <a:pt x="12273" y="5400"/>
                </a:moveTo>
                <a:lnTo>
                  <a:pt x="16200" y="5400"/>
                </a:lnTo>
                <a:cubicBezTo>
                  <a:pt x="16471" y="5400"/>
                  <a:pt x="16691" y="5098"/>
                  <a:pt x="16691" y="4725"/>
                </a:cubicBezTo>
                <a:cubicBezTo>
                  <a:pt x="16691" y="4353"/>
                  <a:pt x="16471" y="4050"/>
                  <a:pt x="16200" y="4050"/>
                </a:cubicBezTo>
                <a:lnTo>
                  <a:pt x="12273" y="4050"/>
                </a:lnTo>
                <a:cubicBezTo>
                  <a:pt x="12002" y="4050"/>
                  <a:pt x="11782" y="4353"/>
                  <a:pt x="11782" y="4725"/>
                </a:cubicBezTo>
                <a:cubicBezTo>
                  <a:pt x="11782" y="5098"/>
                  <a:pt x="12002" y="5400"/>
                  <a:pt x="12273" y="5400"/>
                </a:cubicBezTo>
                <a:moveTo>
                  <a:pt x="12273" y="10800"/>
                </a:moveTo>
                <a:lnTo>
                  <a:pt x="16200" y="10800"/>
                </a:lnTo>
                <a:cubicBezTo>
                  <a:pt x="16471" y="10800"/>
                  <a:pt x="16691" y="10498"/>
                  <a:pt x="16691" y="10125"/>
                </a:cubicBezTo>
                <a:cubicBezTo>
                  <a:pt x="16691" y="9753"/>
                  <a:pt x="16471" y="9450"/>
                  <a:pt x="16200" y="9450"/>
                </a:cubicBezTo>
                <a:lnTo>
                  <a:pt x="12273" y="9450"/>
                </a:lnTo>
                <a:cubicBezTo>
                  <a:pt x="12002" y="9450"/>
                  <a:pt x="11782" y="9753"/>
                  <a:pt x="11782" y="10125"/>
                </a:cubicBezTo>
                <a:cubicBezTo>
                  <a:pt x="11782" y="10498"/>
                  <a:pt x="12002" y="10800"/>
                  <a:pt x="12273" y="10800"/>
                </a:cubicBezTo>
                <a:moveTo>
                  <a:pt x="12273" y="13500"/>
                </a:moveTo>
                <a:lnTo>
                  <a:pt x="18164" y="13500"/>
                </a:lnTo>
                <a:cubicBezTo>
                  <a:pt x="18434" y="13500"/>
                  <a:pt x="18655" y="13198"/>
                  <a:pt x="18655" y="12825"/>
                </a:cubicBezTo>
                <a:cubicBezTo>
                  <a:pt x="18655" y="12452"/>
                  <a:pt x="18434" y="12150"/>
                  <a:pt x="18164" y="12150"/>
                </a:cubicBezTo>
                <a:lnTo>
                  <a:pt x="12273" y="12150"/>
                </a:lnTo>
                <a:cubicBezTo>
                  <a:pt x="12002" y="12150"/>
                  <a:pt x="11782" y="12452"/>
                  <a:pt x="11782" y="12825"/>
                </a:cubicBezTo>
                <a:cubicBezTo>
                  <a:pt x="11782" y="13198"/>
                  <a:pt x="12002" y="13500"/>
                  <a:pt x="12273" y="13500"/>
                </a:cubicBezTo>
                <a:moveTo>
                  <a:pt x="12273" y="8100"/>
                </a:moveTo>
                <a:lnTo>
                  <a:pt x="18164" y="8100"/>
                </a:lnTo>
                <a:cubicBezTo>
                  <a:pt x="18434" y="8100"/>
                  <a:pt x="18655" y="7798"/>
                  <a:pt x="18655" y="7425"/>
                </a:cubicBezTo>
                <a:cubicBezTo>
                  <a:pt x="18655" y="7053"/>
                  <a:pt x="18434" y="6750"/>
                  <a:pt x="18164" y="6750"/>
                </a:cubicBezTo>
                <a:lnTo>
                  <a:pt x="12273" y="6750"/>
                </a:lnTo>
                <a:cubicBezTo>
                  <a:pt x="12002" y="6750"/>
                  <a:pt x="11782" y="7053"/>
                  <a:pt x="11782" y="7425"/>
                </a:cubicBezTo>
                <a:cubicBezTo>
                  <a:pt x="11782" y="7798"/>
                  <a:pt x="12002" y="8100"/>
                  <a:pt x="12273" y="81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9" name="Shape 2597">
            <a:extLst>
              <a:ext uri="{FF2B5EF4-FFF2-40B4-BE49-F238E27FC236}">
                <a16:creationId xmlns:a16="http://schemas.microsoft.com/office/drawing/2014/main" id="{62F48F6A-F07F-D16E-8E47-35BDAA6E2C9A}"/>
              </a:ext>
            </a:extLst>
          </p:cNvPr>
          <p:cNvSpPr/>
          <p:nvPr/>
        </p:nvSpPr>
        <p:spPr>
          <a:xfrm>
            <a:off x="10977600" y="2767913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9600"/>
                </a:moveTo>
                <a:lnTo>
                  <a:pt x="11291" y="9600"/>
                </a:lnTo>
                <a:cubicBezTo>
                  <a:pt x="11562" y="9600"/>
                  <a:pt x="11782" y="9332"/>
                  <a:pt x="11782" y="9000"/>
                </a:cubicBezTo>
                <a:cubicBezTo>
                  <a:pt x="11782" y="8669"/>
                  <a:pt x="11562" y="8400"/>
                  <a:pt x="11291" y="8400"/>
                </a:cubicBezTo>
                <a:lnTo>
                  <a:pt x="7364" y="8400"/>
                </a:lnTo>
                <a:cubicBezTo>
                  <a:pt x="7093" y="8400"/>
                  <a:pt x="6873" y="8669"/>
                  <a:pt x="6873" y="9000"/>
                </a:cubicBezTo>
                <a:cubicBezTo>
                  <a:pt x="6873" y="9332"/>
                  <a:pt x="7093" y="9600"/>
                  <a:pt x="7364" y="9600"/>
                </a:cubicBezTo>
                <a:moveTo>
                  <a:pt x="7364" y="12000"/>
                </a:moveTo>
                <a:lnTo>
                  <a:pt x="9327" y="12000"/>
                </a:lnTo>
                <a:cubicBezTo>
                  <a:pt x="9598" y="12000"/>
                  <a:pt x="9818" y="11732"/>
                  <a:pt x="9818" y="11400"/>
                </a:cubicBezTo>
                <a:cubicBezTo>
                  <a:pt x="9818" y="11069"/>
                  <a:pt x="9598" y="10800"/>
                  <a:pt x="9327" y="10800"/>
                </a:cubicBezTo>
                <a:lnTo>
                  <a:pt x="7364" y="10800"/>
                </a:lnTo>
                <a:cubicBezTo>
                  <a:pt x="7093" y="10800"/>
                  <a:pt x="6873" y="11069"/>
                  <a:pt x="6873" y="11400"/>
                </a:cubicBezTo>
                <a:cubicBezTo>
                  <a:pt x="6873" y="11732"/>
                  <a:pt x="7093" y="12000"/>
                  <a:pt x="7364" y="12000"/>
                </a:cubicBezTo>
                <a:moveTo>
                  <a:pt x="20618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182" y="19200"/>
                </a:lnTo>
                <a:cubicBezTo>
                  <a:pt x="17453" y="19200"/>
                  <a:pt x="17673" y="18932"/>
                  <a:pt x="17673" y="18600"/>
                </a:cubicBezTo>
                <a:cubicBezTo>
                  <a:pt x="17673" y="18269"/>
                  <a:pt x="17453" y="18000"/>
                  <a:pt x="17182" y="18000"/>
                </a:cubicBezTo>
                <a:lnTo>
                  <a:pt x="15218" y="18000"/>
                </a:lnTo>
                <a:cubicBezTo>
                  <a:pt x="14947" y="18000"/>
                  <a:pt x="14727" y="18269"/>
                  <a:pt x="14727" y="18600"/>
                </a:cubicBezTo>
                <a:cubicBezTo>
                  <a:pt x="14727" y="18932"/>
                  <a:pt x="14947" y="19200"/>
                  <a:pt x="15218" y="19200"/>
                </a:cubicBezTo>
                <a:lnTo>
                  <a:pt x="15709" y="19200"/>
                </a:lnTo>
                <a:lnTo>
                  <a:pt x="15709" y="20400"/>
                </a:lnTo>
                <a:lnTo>
                  <a:pt x="9818" y="20400"/>
                </a:lnTo>
                <a:lnTo>
                  <a:pt x="9818" y="19200"/>
                </a:lnTo>
                <a:lnTo>
                  <a:pt x="10309" y="19200"/>
                </a:lnTo>
                <a:cubicBezTo>
                  <a:pt x="10580" y="19200"/>
                  <a:pt x="10800" y="18932"/>
                  <a:pt x="10800" y="18600"/>
                </a:cubicBezTo>
                <a:cubicBezTo>
                  <a:pt x="10800" y="18269"/>
                  <a:pt x="10580" y="18000"/>
                  <a:pt x="10309" y="18000"/>
                </a:cubicBezTo>
                <a:lnTo>
                  <a:pt x="8345" y="18000"/>
                </a:lnTo>
                <a:cubicBezTo>
                  <a:pt x="8075" y="18000"/>
                  <a:pt x="7855" y="18269"/>
                  <a:pt x="7855" y="18600"/>
                </a:cubicBezTo>
                <a:cubicBezTo>
                  <a:pt x="7855" y="18932"/>
                  <a:pt x="8075" y="19200"/>
                  <a:pt x="8345" y="19200"/>
                </a:cubicBezTo>
                <a:lnTo>
                  <a:pt x="8836" y="19200"/>
                </a:lnTo>
                <a:lnTo>
                  <a:pt x="8836" y="20400"/>
                </a:ln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7364" y="14400"/>
                </a:moveTo>
                <a:lnTo>
                  <a:pt x="11291" y="14400"/>
                </a:lnTo>
                <a:cubicBezTo>
                  <a:pt x="11562" y="14400"/>
                  <a:pt x="11782" y="14132"/>
                  <a:pt x="11782" y="13800"/>
                </a:cubicBezTo>
                <a:cubicBezTo>
                  <a:pt x="11782" y="13469"/>
                  <a:pt x="11562" y="13200"/>
                  <a:pt x="11291" y="13200"/>
                </a:cubicBezTo>
                <a:lnTo>
                  <a:pt x="7364" y="13200"/>
                </a:lnTo>
                <a:cubicBezTo>
                  <a:pt x="7093" y="13200"/>
                  <a:pt x="6873" y="13469"/>
                  <a:pt x="6873" y="13800"/>
                </a:cubicBezTo>
                <a:cubicBezTo>
                  <a:pt x="6873" y="14132"/>
                  <a:pt x="7093" y="14400"/>
                  <a:pt x="7364" y="14400"/>
                </a:cubicBezTo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1"/>
                  <a:pt x="982" y="16801"/>
                </a:cubicBezTo>
                <a:lnTo>
                  <a:pt x="2455" y="16801"/>
                </a:lnTo>
                <a:cubicBezTo>
                  <a:pt x="2725" y="16801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14236" y="14400"/>
                </a:moveTo>
                <a:lnTo>
                  <a:pt x="16200" y="14400"/>
                </a:lnTo>
                <a:cubicBezTo>
                  <a:pt x="16471" y="14400"/>
                  <a:pt x="16691" y="14132"/>
                  <a:pt x="16691" y="13800"/>
                </a:cubicBezTo>
                <a:cubicBezTo>
                  <a:pt x="16691" y="13469"/>
                  <a:pt x="16471" y="13200"/>
                  <a:pt x="16200" y="13200"/>
                </a:cubicBezTo>
                <a:lnTo>
                  <a:pt x="14236" y="13200"/>
                </a:lnTo>
                <a:cubicBezTo>
                  <a:pt x="13966" y="13200"/>
                  <a:pt x="13745" y="13469"/>
                  <a:pt x="13745" y="13800"/>
                </a:cubicBezTo>
                <a:cubicBezTo>
                  <a:pt x="13745" y="14132"/>
                  <a:pt x="13966" y="14400"/>
                  <a:pt x="14236" y="14400"/>
                </a:cubicBezTo>
                <a:moveTo>
                  <a:pt x="14236" y="9600"/>
                </a:move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cubicBezTo>
                  <a:pt x="16691" y="8669"/>
                  <a:pt x="16471" y="8400"/>
                  <a:pt x="16200" y="8400"/>
                </a:cubicBezTo>
                <a:lnTo>
                  <a:pt x="14236" y="8400"/>
                </a:lnTo>
                <a:cubicBezTo>
                  <a:pt x="13966" y="8400"/>
                  <a:pt x="13745" y="8669"/>
                  <a:pt x="13745" y="9000"/>
                </a:cubicBezTo>
                <a:cubicBezTo>
                  <a:pt x="13745" y="9332"/>
                  <a:pt x="13966" y="9600"/>
                  <a:pt x="14236" y="9600"/>
                </a:cubicBezTo>
                <a:moveTo>
                  <a:pt x="14236" y="12000"/>
                </a:moveTo>
                <a:lnTo>
                  <a:pt x="18164" y="12000"/>
                </a:lnTo>
                <a:cubicBezTo>
                  <a:pt x="18434" y="12000"/>
                  <a:pt x="18655" y="11732"/>
                  <a:pt x="18655" y="11400"/>
                </a:cubicBezTo>
                <a:cubicBezTo>
                  <a:pt x="18655" y="11069"/>
                  <a:pt x="18434" y="10800"/>
                  <a:pt x="18164" y="10800"/>
                </a:cubicBezTo>
                <a:lnTo>
                  <a:pt x="14236" y="10800"/>
                </a:lnTo>
                <a:cubicBezTo>
                  <a:pt x="13966" y="10800"/>
                  <a:pt x="13745" y="11069"/>
                  <a:pt x="13745" y="11400"/>
                </a:cubicBezTo>
                <a:cubicBezTo>
                  <a:pt x="13745" y="11732"/>
                  <a:pt x="13966" y="12000"/>
                  <a:pt x="14236" y="120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0" name="Shape 2598">
            <a:extLst>
              <a:ext uri="{FF2B5EF4-FFF2-40B4-BE49-F238E27FC236}">
                <a16:creationId xmlns:a16="http://schemas.microsoft.com/office/drawing/2014/main" id="{1AE488E3-22B6-D76C-752D-56C16D5C2062}"/>
              </a:ext>
            </a:extLst>
          </p:cNvPr>
          <p:cNvSpPr/>
          <p:nvPr/>
        </p:nvSpPr>
        <p:spPr>
          <a:xfrm>
            <a:off x="11777700" y="2767913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1" name="Shape 2599">
            <a:extLst>
              <a:ext uri="{FF2B5EF4-FFF2-40B4-BE49-F238E27FC236}">
                <a16:creationId xmlns:a16="http://schemas.microsoft.com/office/drawing/2014/main" id="{8C6A9605-0A83-4A48-8A74-7F5B1290AA22}"/>
              </a:ext>
            </a:extLst>
          </p:cNvPr>
          <p:cNvSpPr/>
          <p:nvPr/>
        </p:nvSpPr>
        <p:spPr>
          <a:xfrm>
            <a:off x="12577800" y="27298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2" name="Shape 2600">
            <a:extLst>
              <a:ext uri="{FF2B5EF4-FFF2-40B4-BE49-F238E27FC236}">
                <a16:creationId xmlns:a16="http://schemas.microsoft.com/office/drawing/2014/main" id="{FC420039-59F7-4860-6B07-465A0EA87B81}"/>
              </a:ext>
            </a:extLst>
          </p:cNvPr>
          <p:cNvSpPr/>
          <p:nvPr/>
        </p:nvSpPr>
        <p:spPr>
          <a:xfrm>
            <a:off x="13377901" y="27298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6200" y="10309"/>
                </a:moveTo>
                <a:lnTo>
                  <a:pt x="11291" y="10309"/>
                </a:lnTo>
                <a:lnTo>
                  <a:pt x="11291" y="5401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1"/>
                </a:cubicBezTo>
                <a:lnTo>
                  <a:pt x="10309" y="10309"/>
                </a:lnTo>
                <a:lnTo>
                  <a:pt x="5400" y="10309"/>
                </a:lnTo>
                <a:cubicBezTo>
                  <a:pt x="5129" y="10309"/>
                  <a:pt x="4909" y="10529"/>
                  <a:pt x="4909" y="10800"/>
                </a:cubicBezTo>
                <a:cubicBezTo>
                  <a:pt x="4909" y="11072"/>
                  <a:pt x="5129" y="11292"/>
                  <a:pt x="5400" y="11292"/>
                </a:cubicBezTo>
                <a:lnTo>
                  <a:pt x="10309" y="11292"/>
                </a:lnTo>
                <a:lnTo>
                  <a:pt x="10309" y="16200"/>
                </a:lnTo>
                <a:cubicBezTo>
                  <a:pt x="10309" y="16472"/>
                  <a:pt x="10529" y="16691"/>
                  <a:pt x="10800" y="16691"/>
                </a:cubicBezTo>
                <a:cubicBezTo>
                  <a:pt x="11071" y="16691"/>
                  <a:pt x="11291" y="16472"/>
                  <a:pt x="11291" y="16200"/>
                </a:cubicBezTo>
                <a:lnTo>
                  <a:pt x="11291" y="11292"/>
                </a:lnTo>
                <a:lnTo>
                  <a:pt x="16200" y="11292"/>
                </a:lnTo>
                <a:cubicBezTo>
                  <a:pt x="16471" y="11292"/>
                  <a:pt x="16691" y="11072"/>
                  <a:pt x="16691" y="10800"/>
                </a:cubicBezTo>
                <a:cubicBezTo>
                  <a:pt x="16691" y="10529"/>
                  <a:pt x="16471" y="10309"/>
                  <a:pt x="16200" y="103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6" name="Shape 2604">
            <a:extLst>
              <a:ext uri="{FF2B5EF4-FFF2-40B4-BE49-F238E27FC236}">
                <a16:creationId xmlns:a16="http://schemas.microsoft.com/office/drawing/2014/main" id="{A2931F88-D736-1035-7B52-1945FAB1A728}"/>
              </a:ext>
            </a:extLst>
          </p:cNvPr>
          <p:cNvSpPr/>
          <p:nvPr/>
        </p:nvSpPr>
        <p:spPr>
          <a:xfrm>
            <a:off x="17154525" y="2767913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7" name="Shape 2605">
            <a:extLst>
              <a:ext uri="{FF2B5EF4-FFF2-40B4-BE49-F238E27FC236}">
                <a16:creationId xmlns:a16="http://schemas.microsoft.com/office/drawing/2014/main" id="{474B2941-F302-8A04-B8BD-E94D127C6286}"/>
              </a:ext>
            </a:extLst>
          </p:cNvPr>
          <p:cNvSpPr/>
          <p:nvPr/>
        </p:nvSpPr>
        <p:spPr>
          <a:xfrm>
            <a:off x="9377399" y="3529833"/>
            <a:ext cx="419299" cy="4192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8" name="Shape 2606">
            <a:extLst>
              <a:ext uri="{FF2B5EF4-FFF2-40B4-BE49-F238E27FC236}">
                <a16:creationId xmlns:a16="http://schemas.microsoft.com/office/drawing/2014/main" id="{B876C3AF-2FBE-0468-B52E-4E37B13159E1}"/>
              </a:ext>
            </a:extLst>
          </p:cNvPr>
          <p:cNvSpPr/>
          <p:nvPr/>
        </p:nvSpPr>
        <p:spPr>
          <a:xfrm>
            <a:off x="10177500" y="35298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9" name="Shape 2607">
            <a:extLst>
              <a:ext uri="{FF2B5EF4-FFF2-40B4-BE49-F238E27FC236}">
                <a16:creationId xmlns:a16="http://schemas.microsoft.com/office/drawing/2014/main" id="{5537CA4C-57C6-BC29-B33A-DE1D021866A3}"/>
              </a:ext>
            </a:extLst>
          </p:cNvPr>
          <p:cNvSpPr/>
          <p:nvPr/>
        </p:nvSpPr>
        <p:spPr>
          <a:xfrm>
            <a:off x="10977600" y="3567928"/>
            <a:ext cx="419100" cy="3428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1964" y="16800"/>
                </a:lnTo>
                <a:cubicBezTo>
                  <a:pt x="879" y="16800"/>
                  <a:pt x="0" y="17874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4"/>
                  <a:pt x="20721" y="16800"/>
                  <a:pt x="19636" y="16800"/>
                </a:cubicBezTo>
                <a:moveTo>
                  <a:pt x="1964" y="1200"/>
                </a:moveTo>
                <a:lnTo>
                  <a:pt x="19636" y="1200"/>
                </a:lnTo>
                <a:cubicBezTo>
                  <a:pt x="20178" y="1200"/>
                  <a:pt x="20618" y="1737"/>
                  <a:pt x="20618" y="2399"/>
                </a:cubicBezTo>
                <a:cubicBezTo>
                  <a:pt x="20618" y="3063"/>
                  <a:pt x="20178" y="3599"/>
                  <a:pt x="19636" y="3599"/>
                </a:cubicBezTo>
                <a:lnTo>
                  <a:pt x="1964" y="3599"/>
                </a:lnTo>
                <a:cubicBezTo>
                  <a:pt x="1422" y="3599"/>
                  <a:pt x="982" y="3063"/>
                  <a:pt x="982" y="2399"/>
                </a:cubicBezTo>
                <a:cubicBezTo>
                  <a:pt x="982" y="1737"/>
                  <a:pt x="1422" y="1200"/>
                  <a:pt x="1964" y="1200"/>
                </a:cubicBezTo>
                <a:moveTo>
                  <a:pt x="1964" y="4799"/>
                </a:moveTo>
                <a:lnTo>
                  <a:pt x="19636" y="4799"/>
                </a:lnTo>
                <a:cubicBezTo>
                  <a:pt x="20721" y="4799"/>
                  <a:pt x="21600" y="3725"/>
                  <a:pt x="21600" y="2399"/>
                </a:cubicBezTo>
                <a:cubicBezTo>
                  <a:pt x="21600" y="1074"/>
                  <a:pt x="20721" y="0"/>
                  <a:pt x="19636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cubicBezTo>
                  <a:pt x="0" y="3725"/>
                  <a:pt x="879" y="4799"/>
                  <a:pt x="1964" y="4799"/>
                </a:cubicBezTo>
                <a:moveTo>
                  <a:pt x="19636" y="12000"/>
                </a:moveTo>
                <a:lnTo>
                  <a:pt x="1964" y="12000"/>
                </a:lnTo>
                <a:cubicBezTo>
                  <a:pt x="1422" y="12000"/>
                  <a:pt x="982" y="11463"/>
                  <a:pt x="982" y="10800"/>
                </a:cubicBezTo>
                <a:cubicBezTo>
                  <a:pt x="982" y="10137"/>
                  <a:pt x="1422" y="9600"/>
                  <a:pt x="1964" y="9600"/>
                </a:cubicBezTo>
                <a:lnTo>
                  <a:pt x="19636" y="9600"/>
                </a:lnTo>
                <a:cubicBezTo>
                  <a:pt x="20178" y="9600"/>
                  <a:pt x="20618" y="10137"/>
                  <a:pt x="20618" y="10800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0"/>
                </a:moveTo>
                <a:lnTo>
                  <a:pt x="1964" y="8400"/>
                </a:lnTo>
                <a:cubicBezTo>
                  <a:pt x="879" y="8400"/>
                  <a:pt x="0" y="9474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lnTo>
                  <a:pt x="19636" y="13200"/>
                </a:lnTo>
                <a:cubicBezTo>
                  <a:pt x="20721" y="13200"/>
                  <a:pt x="21600" y="12125"/>
                  <a:pt x="21600" y="10800"/>
                </a:cubicBezTo>
                <a:cubicBezTo>
                  <a:pt x="21600" y="9474"/>
                  <a:pt x="20721" y="8400"/>
                  <a:pt x="19636" y="84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90" name="Shape 2608">
            <a:extLst>
              <a:ext uri="{FF2B5EF4-FFF2-40B4-BE49-F238E27FC236}">
                <a16:creationId xmlns:a16="http://schemas.microsoft.com/office/drawing/2014/main" id="{93EA31E4-8AE3-6056-299E-8A82848FE58E}"/>
              </a:ext>
            </a:extLst>
          </p:cNvPr>
          <p:cNvSpPr/>
          <p:nvPr/>
        </p:nvSpPr>
        <p:spPr>
          <a:xfrm>
            <a:off x="11777700" y="3567928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91" name="Shape 2609">
            <a:extLst>
              <a:ext uri="{FF2B5EF4-FFF2-40B4-BE49-F238E27FC236}">
                <a16:creationId xmlns:a16="http://schemas.microsoft.com/office/drawing/2014/main" id="{3083BFA8-B855-CEF7-D742-1ABC00E641A8}"/>
              </a:ext>
            </a:extLst>
          </p:cNvPr>
          <p:cNvSpPr/>
          <p:nvPr/>
        </p:nvSpPr>
        <p:spPr>
          <a:xfrm>
            <a:off x="12577800" y="3567928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0" name="Shape 2610">
            <a:extLst>
              <a:ext uri="{FF2B5EF4-FFF2-40B4-BE49-F238E27FC236}">
                <a16:creationId xmlns:a16="http://schemas.microsoft.com/office/drawing/2014/main" id="{D0AB0355-9496-4D54-157F-0FE052F31052}"/>
              </a:ext>
            </a:extLst>
          </p:cNvPr>
          <p:cNvSpPr/>
          <p:nvPr/>
        </p:nvSpPr>
        <p:spPr>
          <a:xfrm>
            <a:off x="13377901" y="3567928"/>
            <a:ext cx="419100" cy="3428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4" name="Shape 2614">
            <a:extLst>
              <a:ext uri="{FF2B5EF4-FFF2-40B4-BE49-F238E27FC236}">
                <a16:creationId xmlns:a16="http://schemas.microsoft.com/office/drawing/2014/main" id="{25B153EA-0D50-6DBF-9C3F-6009DB743BA5}"/>
              </a:ext>
            </a:extLst>
          </p:cNvPr>
          <p:cNvSpPr/>
          <p:nvPr/>
        </p:nvSpPr>
        <p:spPr>
          <a:xfrm>
            <a:off x="17154525" y="35298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5" name="Shape 2615">
            <a:extLst>
              <a:ext uri="{FF2B5EF4-FFF2-40B4-BE49-F238E27FC236}">
                <a16:creationId xmlns:a16="http://schemas.microsoft.com/office/drawing/2014/main" id="{215E39EE-A564-5A56-18A3-E240F8D8E06D}"/>
              </a:ext>
            </a:extLst>
          </p:cNvPr>
          <p:cNvSpPr/>
          <p:nvPr/>
        </p:nvSpPr>
        <p:spPr>
          <a:xfrm>
            <a:off x="9377401" y="432984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6" name="Shape 2616">
            <a:extLst>
              <a:ext uri="{FF2B5EF4-FFF2-40B4-BE49-F238E27FC236}">
                <a16:creationId xmlns:a16="http://schemas.microsoft.com/office/drawing/2014/main" id="{F8F60E39-D4A0-D529-FE3D-9F2E78E85C69}"/>
              </a:ext>
            </a:extLst>
          </p:cNvPr>
          <p:cNvSpPr/>
          <p:nvPr/>
        </p:nvSpPr>
        <p:spPr>
          <a:xfrm>
            <a:off x="10177500" y="4348895"/>
            <a:ext cx="419100" cy="3810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7" name="Shape 2617">
            <a:extLst>
              <a:ext uri="{FF2B5EF4-FFF2-40B4-BE49-F238E27FC236}">
                <a16:creationId xmlns:a16="http://schemas.microsoft.com/office/drawing/2014/main" id="{B6EA65F8-A5C9-6FDB-93FD-128F031991DA}"/>
              </a:ext>
            </a:extLst>
          </p:cNvPr>
          <p:cNvSpPr/>
          <p:nvPr/>
        </p:nvSpPr>
        <p:spPr>
          <a:xfrm>
            <a:off x="10977600" y="4367943"/>
            <a:ext cx="419100" cy="342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8" name="Shape 2618">
            <a:extLst>
              <a:ext uri="{FF2B5EF4-FFF2-40B4-BE49-F238E27FC236}">
                <a16:creationId xmlns:a16="http://schemas.microsoft.com/office/drawing/2014/main" id="{323F1CBC-A386-5EC3-5E48-1BD81907AA2F}"/>
              </a:ext>
            </a:extLst>
          </p:cNvPr>
          <p:cNvSpPr/>
          <p:nvPr/>
        </p:nvSpPr>
        <p:spPr>
          <a:xfrm>
            <a:off x="11777699" y="4329848"/>
            <a:ext cx="419061" cy="419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29" name="Shape 2619">
            <a:extLst>
              <a:ext uri="{FF2B5EF4-FFF2-40B4-BE49-F238E27FC236}">
                <a16:creationId xmlns:a16="http://schemas.microsoft.com/office/drawing/2014/main" id="{F2FF9FA1-B338-FDBC-4B61-54E2D651F5B7}"/>
              </a:ext>
            </a:extLst>
          </p:cNvPr>
          <p:cNvSpPr/>
          <p:nvPr/>
        </p:nvSpPr>
        <p:spPr>
          <a:xfrm>
            <a:off x="12577800" y="4329848"/>
            <a:ext cx="419100" cy="4190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3" extrusionOk="0">
                <a:moveTo>
                  <a:pt x="12364" y="11941"/>
                </a:moveTo>
                <a:lnTo>
                  <a:pt x="13062" y="14033"/>
                </a:lnTo>
                <a:lnTo>
                  <a:pt x="11365" y="12790"/>
                </a:lnTo>
                <a:lnTo>
                  <a:pt x="10785" y="12365"/>
                </a:lnTo>
                <a:lnTo>
                  <a:pt x="10205" y="12790"/>
                </a:lnTo>
                <a:lnTo>
                  <a:pt x="8508" y="14033"/>
                </a:lnTo>
                <a:lnTo>
                  <a:pt x="9206" y="11941"/>
                </a:lnTo>
                <a:lnTo>
                  <a:pt x="9426" y="11282"/>
                </a:lnTo>
                <a:lnTo>
                  <a:pt x="8877" y="10856"/>
                </a:lnTo>
                <a:lnTo>
                  <a:pt x="7511" y="9794"/>
                </a:lnTo>
                <a:lnTo>
                  <a:pt x="9790" y="9794"/>
                </a:lnTo>
                <a:lnTo>
                  <a:pt x="10030" y="9160"/>
                </a:lnTo>
                <a:lnTo>
                  <a:pt x="10785" y="7162"/>
                </a:lnTo>
                <a:lnTo>
                  <a:pt x="11540" y="9160"/>
                </a:lnTo>
                <a:lnTo>
                  <a:pt x="11779" y="9794"/>
                </a:lnTo>
                <a:lnTo>
                  <a:pt x="14059" y="9794"/>
                </a:lnTo>
                <a:lnTo>
                  <a:pt x="12692" y="10856"/>
                </a:lnTo>
                <a:lnTo>
                  <a:pt x="12144" y="11282"/>
                </a:lnTo>
                <a:cubicBezTo>
                  <a:pt x="12144" y="11282"/>
                  <a:pt x="12364" y="11941"/>
                  <a:pt x="12364" y="11941"/>
                </a:cubicBezTo>
                <a:close/>
                <a:moveTo>
                  <a:pt x="12458" y="8813"/>
                </a:moveTo>
                <a:lnTo>
                  <a:pt x="10785" y="4384"/>
                </a:lnTo>
                <a:lnTo>
                  <a:pt x="9111" y="8813"/>
                </a:lnTo>
                <a:lnTo>
                  <a:pt x="4649" y="8813"/>
                </a:lnTo>
                <a:lnTo>
                  <a:pt x="8275" y="11631"/>
                </a:lnTo>
                <a:lnTo>
                  <a:pt x="6601" y="16647"/>
                </a:lnTo>
                <a:lnTo>
                  <a:pt x="10785" y="13582"/>
                </a:lnTo>
                <a:lnTo>
                  <a:pt x="14969" y="16647"/>
                </a:lnTo>
                <a:lnTo>
                  <a:pt x="13295" y="11631"/>
                </a:lnTo>
                <a:lnTo>
                  <a:pt x="16921" y="8813"/>
                </a:lnTo>
                <a:cubicBezTo>
                  <a:pt x="16921" y="8813"/>
                  <a:pt x="12458" y="8813"/>
                  <a:pt x="12458" y="8813"/>
                </a:cubicBezTo>
                <a:close/>
                <a:moveTo>
                  <a:pt x="10800" y="20592"/>
                </a:moveTo>
                <a:cubicBezTo>
                  <a:pt x="9796" y="20381"/>
                  <a:pt x="982" y="17399"/>
                  <a:pt x="982" y="12263"/>
                </a:cubicBezTo>
                <a:cubicBezTo>
                  <a:pt x="982" y="7469"/>
                  <a:pt x="2322" y="2919"/>
                  <a:pt x="2778" y="1179"/>
                </a:cubicBezTo>
                <a:cubicBezTo>
                  <a:pt x="4022" y="1719"/>
                  <a:pt x="7232" y="2943"/>
                  <a:pt x="10800" y="2943"/>
                </a:cubicBezTo>
                <a:cubicBezTo>
                  <a:pt x="14368" y="2943"/>
                  <a:pt x="17579" y="1719"/>
                  <a:pt x="18823" y="1179"/>
                </a:cubicBezTo>
                <a:cubicBezTo>
                  <a:pt x="19278" y="2918"/>
                  <a:pt x="20618" y="7466"/>
                  <a:pt x="20618" y="12263"/>
                </a:cubicBezTo>
                <a:cubicBezTo>
                  <a:pt x="20618" y="17393"/>
                  <a:pt x="11803" y="20381"/>
                  <a:pt x="10800" y="20592"/>
                </a:cubicBezTo>
                <a:moveTo>
                  <a:pt x="19618" y="356"/>
                </a:moveTo>
                <a:cubicBezTo>
                  <a:pt x="19577" y="216"/>
                  <a:pt x="19477" y="101"/>
                  <a:pt x="19343" y="42"/>
                </a:cubicBezTo>
                <a:cubicBezTo>
                  <a:pt x="19210" y="-17"/>
                  <a:pt x="19057" y="-13"/>
                  <a:pt x="18926" y="52"/>
                </a:cubicBezTo>
                <a:cubicBezTo>
                  <a:pt x="18888" y="71"/>
                  <a:pt x="15053" y="1962"/>
                  <a:pt x="10800" y="1962"/>
                </a:cubicBezTo>
                <a:cubicBezTo>
                  <a:pt x="6556" y="1962"/>
                  <a:pt x="2712" y="71"/>
                  <a:pt x="2674" y="52"/>
                </a:cubicBezTo>
                <a:cubicBezTo>
                  <a:pt x="2543" y="-13"/>
                  <a:pt x="2391" y="-17"/>
                  <a:pt x="2257" y="42"/>
                </a:cubicBezTo>
                <a:cubicBezTo>
                  <a:pt x="2124" y="101"/>
                  <a:pt x="2023" y="216"/>
                  <a:pt x="1983" y="356"/>
                </a:cubicBezTo>
                <a:cubicBezTo>
                  <a:pt x="1963" y="426"/>
                  <a:pt x="0" y="6376"/>
                  <a:pt x="0" y="12263"/>
                </a:cubicBezTo>
                <a:cubicBezTo>
                  <a:pt x="0" y="18484"/>
                  <a:pt x="10271" y="21491"/>
                  <a:pt x="10708" y="21575"/>
                </a:cubicBezTo>
                <a:cubicBezTo>
                  <a:pt x="10739" y="21580"/>
                  <a:pt x="10770" y="21583"/>
                  <a:pt x="10800" y="21583"/>
                </a:cubicBezTo>
                <a:cubicBezTo>
                  <a:pt x="10831" y="21583"/>
                  <a:pt x="10862" y="21580"/>
                  <a:pt x="10892" y="21575"/>
                </a:cubicBezTo>
                <a:cubicBezTo>
                  <a:pt x="11329" y="21491"/>
                  <a:pt x="21600" y="18484"/>
                  <a:pt x="21600" y="12263"/>
                </a:cubicBezTo>
                <a:cubicBezTo>
                  <a:pt x="21600" y="6376"/>
                  <a:pt x="19637" y="426"/>
                  <a:pt x="19618" y="35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0" name="Shape 2620">
            <a:extLst>
              <a:ext uri="{FF2B5EF4-FFF2-40B4-BE49-F238E27FC236}">
                <a16:creationId xmlns:a16="http://schemas.microsoft.com/office/drawing/2014/main" id="{4CA125D9-300A-3CD8-85F9-68F8F9F15B98}"/>
              </a:ext>
            </a:extLst>
          </p:cNvPr>
          <p:cNvSpPr/>
          <p:nvPr/>
        </p:nvSpPr>
        <p:spPr>
          <a:xfrm>
            <a:off x="13377901" y="4348895"/>
            <a:ext cx="419100" cy="3811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4" name="Shape 2624">
            <a:extLst>
              <a:ext uri="{FF2B5EF4-FFF2-40B4-BE49-F238E27FC236}">
                <a16:creationId xmlns:a16="http://schemas.microsoft.com/office/drawing/2014/main" id="{E9C33F7D-330B-D29F-EF6A-BB3D455233C8}"/>
              </a:ext>
            </a:extLst>
          </p:cNvPr>
          <p:cNvSpPr/>
          <p:nvPr/>
        </p:nvSpPr>
        <p:spPr>
          <a:xfrm>
            <a:off x="17154525" y="4329848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5" name="Shape 2625">
            <a:extLst>
              <a:ext uri="{FF2B5EF4-FFF2-40B4-BE49-F238E27FC236}">
                <a16:creationId xmlns:a16="http://schemas.microsoft.com/office/drawing/2014/main" id="{7C37DCD7-1477-D8B6-8706-640F5234DD81}"/>
              </a:ext>
            </a:extLst>
          </p:cNvPr>
          <p:cNvSpPr/>
          <p:nvPr/>
        </p:nvSpPr>
        <p:spPr>
          <a:xfrm>
            <a:off x="9377401" y="5167958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6" name="Shape 2626">
            <a:extLst>
              <a:ext uri="{FF2B5EF4-FFF2-40B4-BE49-F238E27FC236}">
                <a16:creationId xmlns:a16="http://schemas.microsoft.com/office/drawing/2014/main" id="{97F437B7-2480-95A2-B0D8-F2A88B5F868F}"/>
              </a:ext>
            </a:extLst>
          </p:cNvPr>
          <p:cNvSpPr/>
          <p:nvPr/>
        </p:nvSpPr>
        <p:spPr>
          <a:xfrm>
            <a:off x="10215599" y="5129863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22" y="18655"/>
                </a:moveTo>
                <a:cubicBezTo>
                  <a:pt x="7553" y="18644"/>
                  <a:pt x="7811" y="18417"/>
                  <a:pt x="7799" y="18146"/>
                </a:cubicBezTo>
                <a:lnTo>
                  <a:pt x="6916" y="6377"/>
                </a:lnTo>
                <a:cubicBezTo>
                  <a:pt x="6904" y="6106"/>
                  <a:pt x="6626" y="5895"/>
                  <a:pt x="6295" y="5904"/>
                </a:cubicBezTo>
                <a:cubicBezTo>
                  <a:pt x="5963" y="5915"/>
                  <a:pt x="5705" y="6142"/>
                  <a:pt x="5717" y="6413"/>
                </a:cubicBezTo>
                <a:lnTo>
                  <a:pt x="6601" y="18182"/>
                </a:lnTo>
                <a:cubicBezTo>
                  <a:pt x="6613" y="18453"/>
                  <a:pt x="6891" y="18664"/>
                  <a:pt x="7222" y="18655"/>
                </a:cubicBezTo>
                <a:moveTo>
                  <a:pt x="17400" y="19636"/>
                </a:moveTo>
                <a:cubicBezTo>
                  <a:pt x="17319" y="20154"/>
                  <a:pt x="16862" y="20618"/>
                  <a:pt x="16200" y="20618"/>
                </a:cubicBezTo>
                <a:lnTo>
                  <a:pt x="5400" y="20618"/>
                </a:lnTo>
                <a:cubicBezTo>
                  <a:pt x="4737" y="20618"/>
                  <a:pt x="4291" y="20160"/>
                  <a:pt x="4200" y="19636"/>
                </a:cubicBezTo>
                <a:lnTo>
                  <a:pt x="3000" y="3927"/>
                </a:lnTo>
                <a:lnTo>
                  <a:pt x="18600" y="3927"/>
                </a:lnTo>
                <a:cubicBezTo>
                  <a:pt x="18600" y="3927"/>
                  <a:pt x="17400" y="19636"/>
                  <a:pt x="17400" y="19636"/>
                </a:cubicBezTo>
                <a:close/>
                <a:moveTo>
                  <a:pt x="7800" y="983"/>
                </a:moveTo>
                <a:lnTo>
                  <a:pt x="13800" y="983"/>
                </a:lnTo>
                <a:lnTo>
                  <a:pt x="13800" y="2945"/>
                </a:lnTo>
                <a:lnTo>
                  <a:pt x="7800" y="2945"/>
                </a:lnTo>
                <a:cubicBezTo>
                  <a:pt x="7800" y="2945"/>
                  <a:pt x="7800" y="983"/>
                  <a:pt x="7800" y="983"/>
                </a:cubicBezTo>
                <a:close/>
                <a:moveTo>
                  <a:pt x="21000" y="2945"/>
                </a:moveTo>
                <a:lnTo>
                  <a:pt x="15000" y="2945"/>
                </a:lnTo>
                <a:lnTo>
                  <a:pt x="15000" y="983"/>
                </a:lnTo>
                <a:cubicBezTo>
                  <a:pt x="15000" y="440"/>
                  <a:pt x="14462" y="0"/>
                  <a:pt x="13800" y="0"/>
                </a:cubicBezTo>
                <a:lnTo>
                  <a:pt x="7800" y="0"/>
                </a:lnTo>
                <a:cubicBezTo>
                  <a:pt x="7137" y="0"/>
                  <a:pt x="6600" y="440"/>
                  <a:pt x="6600" y="983"/>
                </a:cubicBezTo>
                <a:lnTo>
                  <a:pt x="6600" y="2945"/>
                </a:lnTo>
                <a:lnTo>
                  <a:pt x="600" y="2945"/>
                </a:lnTo>
                <a:cubicBezTo>
                  <a:pt x="269" y="2945"/>
                  <a:pt x="0" y="3166"/>
                  <a:pt x="0" y="3437"/>
                </a:cubicBezTo>
                <a:cubicBezTo>
                  <a:pt x="0" y="3708"/>
                  <a:pt x="269" y="3927"/>
                  <a:pt x="600" y="3927"/>
                </a:cubicBezTo>
                <a:lnTo>
                  <a:pt x="1800" y="3927"/>
                </a:lnTo>
                <a:lnTo>
                  <a:pt x="3000" y="19636"/>
                </a:lnTo>
                <a:cubicBezTo>
                  <a:pt x="3193" y="20711"/>
                  <a:pt x="4075" y="21600"/>
                  <a:pt x="5400" y="21600"/>
                </a:cubicBezTo>
                <a:lnTo>
                  <a:pt x="16200" y="21600"/>
                </a:lnTo>
                <a:cubicBezTo>
                  <a:pt x="17525" y="21600"/>
                  <a:pt x="18374" y="20700"/>
                  <a:pt x="18600" y="19636"/>
                </a:cubicBezTo>
                <a:lnTo>
                  <a:pt x="19800" y="3927"/>
                </a:lnTo>
                <a:lnTo>
                  <a:pt x="21000" y="3927"/>
                </a:lnTo>
                <a:cubicBezTo>
                  <a:pt x="21331" y="3927"/>
                  <a:pt x="21600" y="3708"/>
                  <a:pt x="21600" y="3437"/>
                </a:cubicBezTo>
                <a:cubicBezTo>
                  <a:pt x="21600" y="3166"/>
                  <a:pt x="21331" y="2945"/>
                  <a:pt x="21000" y="2945"/>
                </a:cubicBezTo>
                <a:moveTo>
                  <a:pt x="14380" y="18654"/>
                </a:moveTo>
                <a:cubicBezTo>
                  <a:pt x="14711" y="18664"/>
                  <a:pt x="14989" y="18452"/>
                  <a:pt x="15001" y="18181"/>
                </a:cubicBezTo>
                <a:lnTo>
                  <a:pt x="15871" y="6413"/>
                </a:lnTo>
                <a:cubicBezTo>
                  <a:pt x="15883" y="6142"/>
                  <a:pt x="15625" y="5914"/>
                  <a:pt x="15294" y="5904"/>
                </a:cubicBezTo>
                <a:cubicBezTo>
                  <a:pt x="14962" y="5895"/>
                  <a:pt x="14684" y="6106"/>
                  <a:pt x="14672" y="6377"/>
                </a:cubicBezTo>
                <a:lnTo>
                  <a:pt x="13802" y="18146"/>
                </a:lnTo>
                <a:cubicBezTo>
                  <a:pt x="13790" y="18417"/>
                  <a:pt x="14049" y="18644"/>
                  <a:pt x="14380" y="18654"/>
                </a:cubicBezTo>
                <a:moveTo>
                  <a:pt x="10800" y="18655"/>
                </a:moveTo>
                <a:cubicBezTo>
                  <a:pt x="11131" y="18655"/>
                  <a:pt x="11400" y="18435"/>
                  <a:pt x="11400" y="18164"/>
                </a:cubicBezTo>
                <a:lnTo>
                  <a:pt x="11400" y="6382"/>
                </a:lnTo>
                <a:cubicBezTo>
                  <a:pt x="11400" y="6110"/>
                  <a:pt x="11131" y="5891"/>
                  <a:pt x="10800" y="5891"/>
                </a:cubicBezTo>
                <a:cubicBezTo>
                  <a:pt x="10469" y="5891"/>
                  <a:pt x="10200" y="6110"/>
                  <a:pt x="10200" y="6382"/>
                </a:cubicBezTo>
                <a:lnTo>
                  <a:pt x="10200" y="18164"/>
                </a:lnTo>
                <a:cubicBezTo>
                  <a:pt x="10200" y="18435"/>
                  <a:pt x="10469" y="18655"/>
                  <a:pt x="10800" y="186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7" name="Shape 2627">
            <a:extLst>
              <a:ext uri="{FF2B5EF4-FFF2-40B4-BE49-F238E27FC236}">
                <a16:creationId xmlns:a16="http://schemas.microsoft.com/office/drawing/2014/main" id="{37E15335-AC81-B2DE-A13F-DE66365421FF}"/>
              </a:ext>
            </a:extLst>
          </p:cNvPr>
          <p:cNvSpPr/>
          <p:nvPr/>
        </p:nvSpPr>
        <p:spPr>
          <a:xfrm>
            <a:off x="11044275" y="5129863"/>
            <a:ext cx="28575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9636"/>
                </a:moveTo>
                <a:cubicBezTo>
                  <a:pt x="18623" y="20154"/>
                  <a:pt x="18075" y="20618"/>
                  <a:pt x="17280" y="20618"/>
                </a:cubicBezTo>
                <a:lnTo>
                  <a:pt x="4320" y="20618"/>
                </a:lnTo>
                <a:cubicBezTo>
                  <a:pt x="3525" y="20618"/>
                  <a:pt x="2989" y="20160"/>
                  <a:pt x="2880" y="19636"/>
                </a:cubicBezTo>
                <a:lnTo>
                  <a:pt x="1483" y="3927"/>
                </a:lnTo>
                <a:lnTo>
                  <a:pt x="20117" y="3927"/>
                </a:lnTo>
                <a:cubicBezTo>
                  <a:pt x="20117" y="3927"/>
                  <a:pt x="18720" y="19636"/>
                  <a:pt x="18720" y="19636"/>
                </a:cubicBezTo>
                <a:close/>
                <a:moveTo>
                  <a:pt x="4529" y="2227"/>
                </a:moveTo>
                <a:cubicBezTo>
                  <a:pt x="4971" y="2122"/>
                  <a:pt x="5311" y="1878"/>
                  <a:pt x="5440" y="1571"/>
                </a:cubicBezTo>
                <a:cubicBezTo>
                  <a:pt x="5563" y="1278"/>
                  <a:pt x="6084" y="982"/>
                  <a:pt x="6840" y="982"/>
                </a:cubicBezTo>
                <a:cubicBezTo>
                  <a:pt x="7596" y="982"/>
                  <a:pt x="8117" y="1094"/>
                  <a:pt x="8240" y="1387"/>
                </a:cubicBezTo>
                <a:cubicBezTo>
                  <a:pt x="8286" y="1495"/>
                  <a:pt x="8358" y="1598"/>
                  <a:pt x="8454" y="1688"/>
                </a:cubicBezTo>
                <a:cubicBezTo>
                  <a:pt x="8957" y="2167"/>
                  <a:pt x="9732" y="2442"/>
                  <a:pt x="10577" y="2442"/>
                </a:cubicBezTo>
                <a:cubicBezTo>
                  <a:pt x="11235" y="2442"/>
                  <a:pt x="11854" y="2268"/>
                  <a:pt x="12300" y="1947"/>
                </a:cubicBezTo>
                <a:cubicBezTo>
                  <a:pt x="12697" y="1647"/>
                  <a:pt x="13446" y="1473"/>
                  <a:pt x="14760" y="1473"/>
                </a:cubicBezTo>
                <a:cubicBezTo>
                  <a:pt x="16059" y="1473"/>
                  <a:pt x="16752" y="1940"/>
                  <a:pt x="16920" y="2209"/>
                </a:cubicBezTo>
                <a:cubicBezTo>
                  <a:pt x="17107" y="2509"/>
                  <a:pt x="17391" y="2750"/>
                  <a:pt x="17688" y="2945"/>
                </a:cubicBezTo>
                <a:lnTo>
                  <a:pt x="2830" y="2945"/>
                </a:lnTo>
                <a:cubicBezTo>
                  <a:pt x="3170" y="2668"/>
                  <a:pt x="3770" y="2408"/>
                  <a:pt x="4529" y="2227"/>
                </a:cubicBezTo>
                <a:moveTo>
                  <a:pt x="20880" y="2945"/>
                </a:moveTo>
                <a:lnTo>
                  <a:pt x="19676" y="2945"/>
                </a:lnTo>
                <a:cubicBezTo>
                  <a:pt x="19217" y="2693"/>
                  <a:pt x="18780" y="2403"/>
                  <a:pt x="18405" y="1964"/>
                </a:cubicBezTo>
                <a:cubicBezTo>
                  <a:pt x="17787" y="1241"/>
                  <a:pt x="16749" y="491"/>
                  <a:pt x="14760" y="491"/>
                </a:cubicBezTo>
                <a:cubicBezTo>
                  <a:pt x="13012" y="491"/>
                  <a:pt x="11880" y="798"/>
                  <a:pt x="11231" y="1289"/>
                </a:cubicBezTo>
                <a:cubicBezTo>
                  <a:pt x="11081" y="1397"/>
                  <a:pt x="10839" y="1461"/>
                  <a:pt x="10577" y="1461"/>
                </a:cubicBezTo>
                <a:cubicBezTo>
                  <a:pt x="10245" y="1461"/>
                  <a:pt x="9879" y="1359"/>
                  <a:pt x="9624" y="1116"/>
                </a:cubicBezTo>
                <a:cubicBezTo>
                  <a:pt x="9310" y="370"/>
                  <a:pt x="8188" y="0"/>
                  <a:pt x="6840" y="0"/>
                </a:cubicBezTo>
                <a:cubicBezTo>
                  <a:pt x="5492" y="0"/>
                  <a:pt x="4370" y="554"/>
                  <a:pt x="4056" y="1300"/>
                </a:cubicBezTo>
                <a:cubicBezTo>
                  <a:pt x="2613" y="1643"/>
                  <a:pt x="1555" y="2238"/>
                  <a:pt x="1211" y="2945"/>
                </a:cubicBezTo>
                <a:lnTo>
                  <a:pt x="720" y="2945"/>
                </a:lnTo>
                <a:cubicBezTo>
                  <a:pt x="323" y="2945"/>
                  <a:pt x="0" y="3165"/>
                  <a:pt x="0" y="3436"/>
                </a:cubicBezTo>
                <a:lnTo>
                  <a:pt x="0" y="3437"/>
                </a:lnTo>
                <a:lnTo>
                  <a:pt x="1440" y="19636"/>
                </a:lnTo>
                <a:cubicBezTo>
                  <a:pt x="1672" y="20711"/>
                  <a:pt x="2730" y="21600"/>
                  <a:pt x="4320" y="21600"/>
                </a:cubicBezTo>
                <a:lnTo>
                  <a:pt x="17280" y="21600"/>
                </a:lnTo>
                <a:cubicBezTo>
                  <a:pt x="18870" y="21600"/>
                  <a:pt x="19890" y="20700"/>
                  <a:pt x="20160" y="19636"/>
                </a:cubicBezTo>
                <a:lnTo>
                  <a:pt x="21600" y="3437"/>
                </a:lnTo>
                <a:lnTo>
                  <a:pt x="21600" y="3436"/>
                </a:lnTo>
                <a:cubicBezTo>
                  <a:pt x="21600" y="3165"/>
                  <a:pt x="21277" y="2945"/>
                  <a:pt x="20880" y="2945"/>
                </a:cubicBezTo>
                <a:moveTo>
                  <a:pt x="6507" y="18655"/>
                </a:moveTo>
                <a:cubicBezTo>
                  <a:pt x="6904" y="18644"/>
                  <a:pt x="7214" y="18417"/>
                  <a:pt x="7200" y="18146"/>
                </a:cubicBezTo>
                <a:lnTo>
                  <a:pt x="6139" y="6377"/>
                </a:lnTo>
                <a:cubicBezTo>
                  <a:pt x="6125" y="6106"/>
                  <a:pt x="5791" y="5895"/>
                  <a:pt x="5394" y="5904"/>
                </a:cubicBezTo>
                <a:cubicBezTo>
                  <a:pt x="4996" y="5915"/>
                  <a:pt x="4686" y="6142"/>
                  <a:pt x="4700" y="6413"/>
                </a:cubicBezTo>
                <a:lnTo>
                  <a:pt x="5761" y="18182"/>
                </a:lnTo>
                <a:cubicBezTo>
                  <a:pt x="5775" y="18453"/>
                  <a:pt x="6109" y="18664"/>
                  <a:pt x="6507" y="18655"/>
                </a:cubicBezTo>
                <a:moveTo>
                  <a:pt x="10800" y="18655"/>
                </a:moveTo>
                <a:cubicBezTo>
                  <a:pt x="11197" y="18655"/>
                  <a:pt x="11520" y="18435"/>
                  <a:pt x="11520" y="18164"/>
                </a:cubicBezTo>
                <a:lnTo>
                  <a:pt x="11520" y="6382"/>
                </a:lnTo>
                <a:cubicBezTo>
                  <a:pt x="11520" y="6110"/>
                  <a:pt x="11197" y="5891"/>
                  <a:pt x="10800" y="5891"/>
                </a:cubicBezTo>
                <a:cubicBezTo>
                  <a:pt x="10403" y="5891"/>
                  <a:pt x="10080" y="6110"/>
                  <a:pt x="10080" y="6382"/>
                </a:cubicBezTo>
                <a:lnTo>
                  <a:pt x="10080" y="18164"/>
                </a:lnTo>
                <a:cubicBezTo>
                  <a:pt x="10080" y="18435"/>
                  <a:pt x="10403" y="18655"/>
                  <a:pt x="10800" y="18655"/>
                </a:cubicBezTo>
                <a:moveTo>
                  <a:pt x="15095" y="18654"/>
                </a:moveTo>
                <a:cubicBezTo>
                  <a:pt x="15494" y="18664"/>
                  <a:pt x="15827" y="18452"/>
                  <a:pt x="15841" y="18181"/>
                </a:cubicBezTo>
                <a:lnTo>
                  <a:pt x="16886" y="6413"/>
                </a:lnTo>
                <a:cubicBezTo>
                  <a:pt x="16900" y="6142"/>
                  <a:pt x="16590" y="5914"/>
                  <a:pt x="16192" y="5904"/>
                </a:cubicBezTo>
                <a:cubicBezTo>
                  <a:pt x="15795" y="5895"/>
                  <a:pt x="15461" y="6106"/>
                  <a:pt x="15447" y="6377"/>
                </a:cubicBezTo>
                <a:lnTo>
                  <a:pt x="14402" y="18146"/>
                </a:lnTo>
                <a:cubicBezTo>
                  <a:pt x="14388" y="18417"/>
                  <a:pt x="14699" y="18644"/>
                  <a:pt x="15095" y="1865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8" name="Shape 2628">
            <a:extLst>
              <a:ext uri="{FF2B5EF4-FFF2-40B4-BE49-F238E27FC236}">
                <a16:creationId xmlns:a16="http://schemas.microsoft.com/office/drawing/2014/main" id="{A14395E7-DFFB-28CC-66DE-FEF5C0FB7950}"/>
              </a:ext>
            </a:extLst>
          </p:cNvPr>
          <p:cNvSpPr/>
          <p:nvPr/>
        </p:nvSpPr>
        <p:spPr>
          <a:xfrm>
            <a:off x="11777700" y="512986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39" name="Shape 2629">
            <a:extLst>
              <a:ext uri="{FF2B5EF4-FFF2-40B4-BE49-F238E27FC236}">
                <a16:creationId xmlns:a16="http://schemas.microsoft.com/office/drawing/2014/main" id="{EF338814-D680-A0C3-CA97-59B237A0397A}"/>
              </a:ext>
            </a:extLst>
          </p:cNvPr>
          <p:cNvSpPr/>
          <p:nvPr/>
        </p:nvSpPr>
        <p:spPr>
          <a:xfrm>
            <a:off x="12577799" y="5129863"/>
            <a:ext cx="419217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0" name="Shape 2630">
            <a:extLst>
              <a:ext uri="{FF2B5EF4-FFF2-40B4-BE49-F238E27FC236}">
                <a16:creationId xmlns:a16="http://schemas.microsoft.com/office/drawing/2014/main" id="{9FD6493B-B3FC-9AC6-A714-2AB3AECC974E}"/>
              </a:ext>
            </a:extLst>
          </p:cNvPr>
          <p:cNvSpPr/>
          <p:nvPr/>
        </p:nvSpPr>
        <p:spPr>
          <a:xfrm>
            <a:off x="13473150" y="5129863"/>
            <a:ext cx="22861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4" name="Shape 2634">
            <a:extLst>
              <a:ext uri="{FF2B5EF4-FFF2-40B4-BE49-F238E27FC236}">
                <a16:creationId xmlns:a16="http://schemas.microsoft.com/office/drawing/2014/main" id="{29890FA0-83C7-24F7-75E3-670332B612F8}"/>
              </a:ext>
            </a:extLst>
          </p:cNvPr>
          <p:cNvSpPr/>
          <p:nvPr/>
        </p:nvSpPr>
        <p:spPr>
          <a:xfrm>
            <a:off x="17154525" y="5129863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5" name="Shape 2831">
            <a:extLst>
              <a:ext uri="{FF2B5EF4-FFF2-40B4-BE49-F238E27FC236}">
                <a16:creationId xmlns:a16="http://schemas.microsoft.com/office/drawing/2014/main" id="{3BDC83D9-4305-F440-631A-72C5215BE989}"/>
              </a:ext>
            </a:extLst>
          </p:cNvPr>
          <p:cNvSpPr/>
          <p:nvPr/>
        </p:nvSpPr>
        <p:spPr>
          <a:xfrm>
            <a:off x="714375" y="6927417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6" name="Shape 2832">
            <a:extLst>
              <a:ext uri="{FF2B5EF4-FFF2-40B4-BE49-F238E27FC236}">
                <a16:creationId xmlns:a16="http://schemas.microsoft.com/office/drawing/2014/main" id="{BCDB4B3A-F3EA-61F6-4E3B-D36083CDE3AC}"/>
              </a:ext>
            </a:extLst>
          </p:cNvPr>
          <p:cNvSpPr/>
          <p:nvPr/>
        </p:nvSpPr>
        <p:spPr>
          <a:xfrm>
            <a:off x="2176500" y="6927417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7" name="Shape 2833">
            <a:extLst>
              <a:ext uri="{FF2B5EF4-FFF2-40B4-BE49-F238E27FC236}">
                <a16:creationId xmlns:a16="http://schemas.microsoft.com/office/drawing/2014/main" id="{1AFE7AF2-38D8-2F2F-F308-DC8C95C14FA1}"/>
              </a:ext>
            </a:extLst>
          </p:cNvPr>
          <p:cNvSpPr/>
          <p:nvPr/>
        </p:nvSpPr>
        <p:spPr>
          <a:xfrm>
            <a:off x="291945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4" name="Shape 2834">
            <a:extLst>
              <a:ext uri="{FF2B5EF4-FFF2-40B4-BE49-F238E27FC236}">
                <a16:creationId xmlns:a16="http://schemas.microsoft.com/office/drawing/2014/main" id="{51EF704E-B8C1-3D83-BE73-919C08C26AE0}"/>
              </a:ext>
            </a:extLst>
          </p:cNvPr>
          <p:cNvSpPr/>
          <p:nvPr/>
        </p:nvSpPr>
        <p:spPr>
          <a:xfrm>
            <a:off x="371955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5" name="Shape 2835">
            <a:extLst>
              <a:ext uri="{FF2B5EF4-FFF2-40B4-BE49-F238E27FC236}">
                <a16:creationId xmlns:a16="http://schemas.microsoft.com/office/drawing/2014/main" id="{A79BA5CD-2CCC-916B-0545-71361B49E359}"/>
              </a:ext>
            </a:extLst>
          </p:cNvPr>
          <p:cNvSpPr/>
          <p:nvPr/>
        </p:nvSpPr>
        <p:spPr>
          <a:xfrm>
            <a:off x="451965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218" y="5891"/>
                </a:moveTo>
                <a:lnTo>
                  <a:pt x="8345" y="5891"/>
                </a:lnTo>
                <a:cubicBezTo>
                  <a:pt x="8075" y="5891"/>
                  <a:pt x="7855" y="6111"/>
                  <a:pt x="7855" y="6382"/>
                </a:cubicBezTo>
                <a:cubicBezTo>
                  <a:pt x="7855" y="6653"/>
                  <a:pt x="8075" y="6873"/>
                  <a:pt x="8345" y="6873"/>
                </a:cubicBez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moveTo>
                  <a:pt x="6382" y="5891"/>
                </a:moveTo>
                <a:cubicBezTo>
                  <a:pt x="6111" y="5891"/>
                  <a:pt x="5891" y="6111"/>
                  <a:pt x="5891" y="6382"/>
                </a:cubicBezTo>
                <a:cubicBezTo>
                  <a:pt x="5891" y="6653"/>
                  <a:pt x="6111" y="6873"/>
                  <a:pt x="6382" y="6873"/>
                </a:cubicBezTo>
                <a:cubicBezTo>
                  <a:pt x="6653" y="6873"/>
                  <a:pt x="6873" y="6653"/>
                  <a:pt x="6873" y="6382"/>
                </a:cubicBezTo>
                <a:cubicBezTo>
                  <a:pt x="6873" y="6111"/>
                  <a:pt x="6653" y="5891"/>
                  <a:pt x="6382" y="5891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0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5891"/>
                </a:moveTo>
                <a:cubicBezTo>
                  <a:pt x="2184" y="5891"/>
                  <a:pt x="1964" y="6111"/>
                  <a:pt x="1964" y="6382"/>
                </a:cubicBezTo>
                <a:cubicBezTo>
                  <a:pt x="1964" y="6653"/>
                  <a:pt x="2184" y="6873"/>
                  <a:pt x="2455" y="6873"/>
                </a:cubicBezTo>
                <a:cubicBezTo>
                  <a:pt x="2725" y="6873"/>
                  <a:pt x="2945" y="6653"/>
                  <a:pt x="2945" y="6382"/>
                </a:cubicBezTo>
                <a:cubicBezTo>
                  <a:pt x="2945" y="6111"/>
                  <a:pt x="2725" y="5891"/>
                  <a:pt x="2455" y="5891"/>
                </a:cubicBezTo>
                <a:moveTo>
                  <a:pt x="4418" y="5891"/>
                </a:moveTo>
                <a:cubicBezTo>
                  <a:pt x="4147" y="5891"/>
                  <a:pt x="3927" y="6111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cubicBezTo>
                  <a:pt x="4689" y="6873"/>
                  <a:pt x="4909" y="6653"/>
                  <a:pt x="4909" y="6382"/>
                </a:cubicBezTo>
                <a:cubicBezTo>
                  <a:pt x="4909" y="6111"/>
                  <a:pt x="4689" y="5891"/>
                  <a:pt x="4418" y="5891"/>
                </a:cubicBezTo>
                <a:moveTo>
                  <a:pt x="16691" y="7855"/>
                </a:moveTo>
                <a:lnTo>
                  <a:pt x="982" y="7855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7855"/>
                  <a:pt x="16691" y="7855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6" name="Shape 2836">
            <a:extLst>
              <a:ext uri="{FF2B5EF4-FFF2-40B4-BE49-F238E27FC236}">
                <a16:creationId xmlns:a16="http://schemas.microsoft.com/office/drawing/2014/main" id="{E329EDD5-2B99-79F3-9CD9-E05D4C15F914}"/>
              </a:ext>
            </a:extLst>
          </p:cNvPr>
          <p:cNvSpPr/>
          <p:nvPr/>
        </p:nvSpPr>
        <p:spPr>
          <a:xfrm>
            <a:off x="5319751" y="6984561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7" name="Shape 2837">
            <a:extLst>
              <a:ext uri="{FF2B5EF4-FFF2-40B4-BE49-F238E27FC236}">
                <a16:creationId xmlns:a16="http://schemas.microsoft.com/office/drawing/2014/main" id="{BBD0CEAC-7DA6-DBFC-8F53-6C8DD7C8B77B}"/>
              </a:ext>
            </a:extLst>
          </p:cNvPr>
          <p:cNvSpPr/>
          <p:nvPr/>
        </p:nvSpPr>
        <p:spPr>
          <a:xfrm>
            <a:off x="6119851" y="6975036"/>
            <a:ext cx="419100" cy="323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8" name="Shape 2838">
            <a:extLst>
              <a:ext uri="{FF2B5EF4-FFF2-40B4-BE49-F238E27FC236}">
                <a16:creationId xmlns:a16="http://schemas.microsoft.com/office/drawing/2014/main" id="{A8DA4302-A966-4BF1-25E7-B0E3ADFD1280}"/>
              </a:ext>
            </a:extLst>
          </p:cNvPr>
          <p:cNvSpPr/>
          <p:nvPr/>
        </p:nvSpPr>
        <p:spPr>
          <a:xfrm>
            <a:off x="6919950" y="6965512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9" name="Shape 2839">
            <a:extLst>
              <a:ext uri="{FF2B5EF4-FFF2-40B4-BE49-F238E27FC236}">
                <a16:creationId xmlns:a16="http://schemas.microsoft.com/office/drawing/2014/main" id="{A86ADD4E-05BA-9CD1-4E31-7B90FCA9FB4E}"/>
              </a:ext>
            </a:extLst>
          </p:cNvPr>
          <p:cNvSpPr/>
          <p:nvPr/>
        </p:nvSpPr>
        <p:spPr>
          <a:xfrm>
            <a:off x="7720050" y="6946464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0" name="Shape 2840">
            <a:extLst>
              <a:ext uri="{FF2B5EF4-FFF2-40B4-BE49-F238E27FC236}">
                <a16:creationId xmlns:a16="http://schemas.microsoft.com/office/drawing/2014/main" id="{E68B8813-E84C-EF06-BADC-C8517F9B7C1A}"/>
              </a:ext>
            </a:extLst>
          </p:cNvPr>
          <p:cNvSpPr/>
          <p:nvPr/>
        </p:nvSpPr>
        <p:spPr>
          <a:xfrm>
            <a:off x="8520150" y="6946464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1" name="Shape 2841">
            <a:extLst>
              <a:ext uri="{FF2B5EF4-FFF2-40B4-BE49-F238E27FC236}">
                <a16:creationId xmlns:a16="http://schemas.microsoft.com/office/drawing/2014/main" id="{5936B47D-F1B8-26ED-F13C-F2659909C373}"/>
              </a:ext>
            </a:extLst>
          </p:cNvPr>
          <p:cNvSpPr/>
          <p:nvPr/>
        </p:nvSpPr>
        <p:spPr>
          <a:xfrm>
            <a:off x="714375" y="7765527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2" name="Shape 2842">
            <a:extLst>
              <a:ext uri="{FF2B5EF4-FFF2-40B4-BE49-F238E27FC236}">
                <a16:creationId xmlns:a16="http://schemas.microsoft.com/office/drawing/2014/main" id="{B8D6CFF1-75A5-00C1-827C-89E2D28B4ACF}"/>
              </a:ext>
            </a:extLst>
          </p:cNvPr>
          <p:cNvSpPr/>
          <p:nvPr/>
        </p:nvSpPr>
        <p:spPr>
          <a:xfrm>
            <a:off x="211935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3" name="Shape 2843">
            <a:extLst>
              <a:ext uri="{FF2B5EF4-FFF2-40B4-BE49-F238E27FC236}">
                <a16:creationId xmlns:a16="http://schemas.microsoft.com/office/drawing/2014/main" id="{190D163F-F875-A788-06C9-9E8593752678}"/>
              </a:ext>
            </a:extLst>
          </p:cNvPr>
          <p:cNvSpPr/>
          <p:nvPr/>
        </p:nvSpPr>
        <p:spPr>
          <a:xfrm>
            <a:off x="291945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4" name="Shape 2844">
            <a:extLst>
              <a:ext uri="{FF2B5EF4-FFF2-40B4-BE49-F238E27FC236}">
                <a16:creationId xmlns:a16="http://schemas.microsoft.com/office/drawing/2014/main" id="{18AA8A34-9556-A4B3-6FDD-FFBAE4EE358E}"/>
              </a:ext>
            </a:extLst>
          </p:cNvPr>
          <p:cNvSpPr/>
          <p:nvPr/>
        </p:nvSpPr>
        <p:spPr>
          <a:xfrm>
            <a:off x="371955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5" name="Shape 2845">
            <a:extLst>
              <a:ext uri="{FF2B5EF4-FFF2-40B4-BE49-F238E27FC236}">
                <a16:creationId xmlns:a16="http://schemas.microsoft.com/office/drawing/2014/main" id="{143C5872-5ECD-D443-DFE4-8E588B8AD833}"/>
              </a:ext>
            </a:extLst>
          </p:cNvPr>
          <p:cNvSpPr/>
          <p:nvPr/>
        </p:nvSpPr>
        <p:spPr>
          <a:xfrm>
            <a:off x="4557750" y="7727432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00" y="1408"/>
                </a:moveTo>
                <a:lnTo>
                  <a:pt x="17518" y="4418"/>
                </a:lnTo>
                <a:lnTo>
                  <a:pt x="12000" y="7429"/>
                </a:lnTo>
                <a:cubicBezTo>
                  <a:pt x="12000" y="7429"/>
                  <a:pt x="12000" y="1408"/>
                  <a:pt x="12000" y="1408"/>
                </a:cubicBezTo>
                <a:close/>
                <a:moveTo>
                  <a:pt x="21000" y="12273"/>
                </a:moveTo>
                <a:cubicBezTo>
                  <a:pt x="20669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0800" y="8345"/>
                </a:lnTo>
                <a:cubicBezTo>
                  <a:pt x="10800" y="8617"/>
                  <a:pt x="11069" y="8836"/>
                  <a:pt x="11400" y="8836"/>
                </a:cubicBezTo>
                <a:cubicBezTo>
                  <a:pt x="11524" y="8836"/>
                  <a:pt x="11631" y="8799"/>
                  <a:pt x="11726" y="8747"/>
                </a:cubicBezTo>
                <a:lnTo>
                  <a:pt x="11733" y="8754"/>
                </a:lnTo>
                <a:lnTo>
                  <a:pt x="18933" y="4827"/>
                </a:lnTo>
                <a:lnTo>
                  <a:pt x="18926" y="4819"/>
                </a:lnTo>
                <a:cubicBezTo>
                  <a:pt x="19087" y="4731"/>
                  <a:pt x="19200" y="4589"/>
                  <a:pt x="19200" y="4418"/>
                </a:cubicBezTo>
                <a:cubicBezTo>
                  <a:pt x="19200" y="4248"/>
                  <a:pt x="19087" y="4106"/>
                  <a:pt x="18926" y="4017"/>
                </a:cubicBezTo>
                <a:lnTo>
                  <a:pt x="18933" y="4010"/>
                </a:lnTo>
                <a:lnTo>
                  <a:pt x="11733" y="82"/>
                </a:lnTo>
                <a:lnTo>
                  <a:pt x="11726" y="90"/>
                </a:lnTo>
                <a:cubicBezTo>
                  <a:pt x="11631" y="38"/>
                  <a:pt x="11524" y="0"/>
                  <a:pt x="11400" y="0"/>
                </a:cubicBezTo>
                <a:cubicBezTo>
                  <a:pt x="11069" y="0"/>
                  <a:pt x="10800" y="220"/>
                  <a:pt x="10800" y="491"/>
                </a:cubicBezTo>
                <a:lnTo>
                  <a:pt x="10800" y="3927"/>
                </a:lnTo>
                <a:cubicBezTo>
                  <a:pt x="4835" y="3927"/>
                  <a:pt x="0" y="7883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1" y="12273"/>
                  <a:pt x="21000" y="122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6" name="Shape 2846">
            <a:extLst>
              <a:ext uri="{FF2B5EF4-FFF2-40B4-BE49-F238E27FC236}">
                <a16:creationId xmlns:a16="http://schemas.microsoft.com/office/drawing/2014/main" id="{5738F29A-845B-938F-CB9A-E5A79AC3C279}"/>
              </a:ext>
            </a:extLst>
          </p:cNvPr>
          <p:cNvSpPr/>
          <p:nvPr/>
        </p:nvSpPr>
        <p:spPr>
          <a:xfrm>
            <a:off x="5357849" y="7727432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00" y="12273"/>
                </a:moveTo>
                <a:cubicBezTo>
                  <a:pt x="20668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4768" y="4909"/>
                </a:lnTo>
                <a:lnTo>
                  <a:pt x="11067" y="7937"/>
                </a:lnTo>
                <a:lnTo>
                  <a:pt x="11073" y="7945"/>
                </a:lnTo>
                <a:cubicBezTo>
                  <a:pt x="10912" y="8033"/>
                  <a:pt x="10800" y="8175"/>
                  <a:pt x="10800" y="8345"/>
                </a:cubicBezTo>
                <a:cubicBezTo>
                  <a:pt x="10800" y="8617"/>
                  <a:pt x="11068" y="8836"/>
                  <a:pt x="11400" y="8836"/>
                </a:cubicBezTo>
                <a:cubicBezTo>
                  <a:pt x="11523" y="8836"/>
                  <a:pt x="11631" y="8798"/>
                  <a:pt x="11727" y="8747"/>
                </a:cubicBezTo>
                <a:lnTo>
                  <a:pt x="11733" y="8754"/>
                </a:lnTo>
                <a:lnTo>
                  <a:pt x="11774" y="8721"/>
                </a:lnTo>
                <a:cubicBezTo>
                  <a:pt x="11805" y="8700"/>
                  <a:pt x="11832" y="8677"/>
                  <a:pt x="11858" y="8651"/>
                </a:cubicBezTo>
                <a:lnTo>
                  <a:pt x="16533" y="4827"/>
                </a:lnTo>
                <a:lnTo>
                  <a:pt x="16527" y="4819"/>
                </a:lnTo>
                <a:cubicBezTo>
                  <a:pt x="16688" y="4731"/>
                  <a:pt x="16800" y="4589"/>
                  <a:pt x="16800" y="4418"/>
                </a:cubicBezTo>
                <a:cubicBezTo>
                  <a:pt x="16800" y="4248"/>
                  <a:pt x="16688" y="4106"/>
                  <a:pt x="16527" y="4018"/>
                </a:cubicBezTo>
                <a:lnTo>
                  <a:pt x="16533" y="4010"/>
                </a:lnTo>
                <a:lnTo>
                  <a:pt x="11858" y="185"/>
                </a:lnTo>
                <a:cubicBezTo>
                  <a:pt x="11832" y="159"/>
                  <a:pt x="11805" y="137"/>
                  <a:pt x="11774" y="116"/>
                </a:cubicBezTo>
                <a:lnTo>
                  <a:pt x="11733" y="82"/>
                </a:lnTo>
                <a:lnTo>
                  <a:pt x="11727" y="90"/>
                </a:lnTo>
                <a:cubicBezTo>
                  <a:pt x="11631" y="38"/>
                  <a:pt x="11523" y="0"/>
                  <a:pt x="11400" y="0"/>
                </a:cubicBezTo>
                <a:cubicBezTo>
                  <a:pt x="11068" y="0"/>
                  <a:pt x="10800" y="220"/>
                  <a:pt x="10800" y="491"/>
                </a:cubicBezTo>
                <a:cubicBezTo>
                  <a:pt x="10800" y="662"/>
                  <a:pt x="10912" y="804"/>
                  <a:pt x="11073" y="892"/>
                </a:cubicBezTo>
                <a:lnTo>
                  <a:pt x="11067" y="899"/>
                </a:lnTo>
                <a:lnTo>
                  <a:pt x="14768" y="3927"/>
                </a:lnTo>
                <a:lnTo>
                  <a:pt x="10800" y="3927"/>
                </a:lnTo>
                <a:cubicBezTo>
                  <a:pt x="4835" y="3927"/>
                  <a:pt x="0" y="7884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2" y="12273"/>
                  <a:pt x="21000" y="122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7" name="Shape 2847">
            <a:extLst>
              <a:ext uri="{FF2B5EF4-FFF2-40B4-BE49-F238E27FC236}">
                <a16:creationId xmlns:a16="http://schemas.microsoft.com/office/drawing/2014/main" id="{93B6A957-C9D0-DDAE-C3CD-A79900EC697D}"/>
              </a:ext>
            </a:extLst>
          </p:cNvPr>
          <p:cNvSpPr/>
          <p:nvPr/>
        </p:nvSpPr>
        <p:spPr>
          <a:xfrm>
            <a:off x="6119851" y="7727432"/>
            <a:ext cx="419100" cy="419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8" name="Shape 2848">
            <a:extLst>
              <a:ext uri="{FF2B5EF4-FFF2-40B4-BE49-F238E27FC236}">
                <a16:creationId xmlns:a16="http://schemas.microsoft.com/office/drawing/2014/main" id="{54ED7C75-3CC6-C2EC-113F-80BCA39A979A}"/>
              </a:ext>
            </a:extLst>
          </p:cNvPr>
          <p:cNvSpPr/>
          <p:nvPr/>
        </p:nvSpPr>
        <p:spPr>
          <a:xfrm>
            <a:off x="6919950" y="7727432"/>
            <a:ext cx="419100" cy="419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69" name="Shape 2849">
            <a:extLst>
              <a:ext uri="{FF2B5EF4-FFF2-40B4-BE49-F238E27FC236}">
                <a16:creationId xmlns:a16="http://schemas.microsoft.com/office/drawing/2014/main" id="{799E03C6-EA35-423C-C2FF-B74811AFD230}"/>
              </a:ext>
            </a:extLst>
          </p:cNvPr>
          <p:cNvSpPr/>
          <p:nvPr/>
        </p:nvSpPr>
        <p:spPr>
          <a:xfrm>
            <a:off x="7720050" y="7756003"/>
            <a:ext cx="419100" cy="3622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0" name="Shape 2850">
            <a:extLst>
              <a:ext uri="{FF2B5EF4-FFF2-40B4-BE49-F238E27FC236}">
                <a16:creationId xmlns:a16="http://schemas.microsoft.com/office/drawing/2014/main" id="{79A167BB-2E03-591E-4DA9-2A9277E2F66D}"/>
              </a:ext>
            </a:extLst>
          </p:cNvPr>
          <p:cNvSpPr/>
          <p:nvPr/>
        </p:nvSpPr>
        <p:spPr>
          <a:xfrm>
            <a:off x="852015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1" name="Shape 2851">
            <a:extLst>
              <a:ext uri="{FF2B5EF4-FFF2-40B4-BE49-F238E27FC236}">
                <a16:creationId xmlns:a16="http://schemas.microsoft.com/office/drawing/2014/main" id="{1A4988B6-47F3-72F6-7619-257458B36FB6}"/>
              </a:ext>
            </a:extLst>
          </p:cNvPr>
          <p:cNvSpPr/>
          <p:nvPr/>
        </p:nvSpPr>
        <p:spPr>
          <a:xfrm>
            <a:off x="714375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10309"/>
                </a:moveTo>
                <a:lnTo>
                  <a:pt x="4909" y="10309"/>
                </a:lnTo>
                <a:cubicBezTo>
                  <a:pt x="4638" y="10309"/>
                  <a:pt x="4418" y="10529"/>
                  <a:pt x="4418" y="10800"/>
                </a:cubicBezTo>
                <a:cubicBezTo>
                  <a:pt x="4418" y="11071"/>
                  <a:pt x="4638" y="11291"/>
                  <a:pt x="4909" y="11291"/>
                </a:cubicBezTo>
                <a:lnTo>
                  <a:pt x="5891" y="11291"/>
                </a:lnTo>
                <a:cubicBezTo>
                  <a:pt x="8331" y="11291"/>
                  <a:pt x="10309" y="13269"/>
                  <a:pt x="10309" y="15709"/>
                </a:cubicBezTo>
                <a:lnTo>
                  <a:pt x="10309" y="16691"/>
                </a:lnTo>
                <a:cubicBezTo>
                  <a:pt x="10309" y="16962"/>
                  <a:pt x="10529" y="17182"/>
                  <a:pt x="10800" y="17182"/>
                </a:cubicBezTo>
                <a:cubicBezTo>
                  <a:pt x="11071" y="17182"/>
                  <a:pt x="11291" y="16962"/>
                  <a:pt x="11291" y="16691"/>
                </a:cubicBezTo>
                <a:lnTo>
                  <a:pt x="11291" y="15709"/>
                </a:lnTo>
                <a:cubicBezTo>
                  <a:pt x="11291" y="12727"/>
                  <a:pt x="8873" y="10309"/>
                  <a:pt x="5891" y="10309"/>
                </a:cubicBezTo>
                <a:moveTo>
                  <a:pt x="5891" y="7364"/>
                </a:moveTo>
                <a:lnTo>
                  <a:pt x="4909" y="7364"/>
                </a:lnTo>
                <a:cubicBezTo>
                  <a:pt x="4638" y="7364"/>
                  <a:pt x="4418" y="7583"/>
                  <a:pt x="4418" y="7855"/>
                </a:cubicBezTo>
                <a:cubicBezTo>
                  <a:pt x="4418" y="8126"/>
                  <a:pt x="4638" y="8345"/>
                  <a:pt x="4909" y="8345"/>
                </a:cubicBezTo>
                <a:lnTo>
                  <a:pt x="5891" y="8345"/>
                </a:lnTo>
                <a:cubicBezTo>
                  <a:pt x="9958" y="8345"/>
                  <a:pt x="13255" y="11642"/>
                  <a:pt x="13255" y="15709"/>
                </a:cubicBezTo>
                <a:lnTo>
                  <a:pt x="13255" y="16691"/>
                </a:lnTo>
                <a:cubicBezTo>
                  <a:pt x="13255" y="16962"/>
                  <a:pt x="13475" y="17182"/>
                  <a:pt x="13745" y="17182"/>
                </a:cubicBezTo>
                <a:cubicBezTo>
                  <a:pt x="14016" y="17182"/>
                  <a:pt x="14236" y="16962"/>
                  <a:pt x="14236" y="16691"/>
                </a:cubicBezTo>
                <a:lnTo>
                  <a:pt x="14236" y="15709"/>
                </a:lnTo>
                <a:cubicBezTo>
                  <a:pt x="14236" y="11100"/>
                  <a:pt x="10500" y="7364"/>
                  <a:pt x="5891" y="7364"/>
                </a:cubicBezTo>
                <a:moveTo>
                  <a:pt x="6382" y="16200"/>
                </a:moveTo>
                <a:cubicBezTo>
                  <a:pt x="5840" y="16200"/>
                  <a:pt x="5400" y="15761"/>
                  <a:pt x="5400" y="15218"/>
                </a:cubicBezTo>
                <a:cubicBezTo>
                  <a:pt x="5400" y="14676"/>
                  <a:pt x="5840" y="14236"/>
                  <a:pt x="6382" y="14236"/>
                </a:cubicBezTo>
                <a:cubicBezTo>
                  <a:pt x="6924" y="14236"/>
                  <a:pt x="7364" y="14676"/>
                  <a:pt x="7364" y="15218"/>
                </a:cubicBezTo>
                <a:cubicBezTo>
                  <a:pt x="7364" y="15761"/>
                  <a:pt x="6924" y="16200"/>
                  <a:pt x="6382" y="16200"/>
                </a:cubicBezTo>
                <a:moveTo>
                  <a:pt x="6382" y="13255"/>
                </a:moveTo>
                <a:cubicBezTo>
                  <a:pt x="5297" y="13255"/>
                  <a:pt x="4418" y="14134"/>
                  <a:pt x="4418" y="15218"/>
                </a:cubicBezTo>
                <a:cubicBezTo>
                  <a:pt x="4418" y="16303"/>
                  <a:pt x="5297" y="17182"/>
                  <a:pt x="6382" y="17182"/>
                </a:cubicBezTo>
                <a:cubicBezTo>
                  <a:pt x="7466" y="17182"/>
                  <a:pt x="8345" y="16303"/>
                  <a:pt x="8345" y="15218"/>
                </a:cubicBezTo>
                <a:cubicBezTo>
                  <a:pt x="8345" y="14134"/>
                  <a:pt x="7466" y="13255"/>
                  <a:pt x="6382" y="13255"/>
                </a:cubicBezTo>
                <a:moveTo>
                  <a:pt x="5891" y="4418"/>
                </a:moveTo>
                <a:lnTo>
                  <a:pt x="4909" y="4418"/>
                </a:lnTo>
                <a:cubicBezTo>
                  <a:pt x="4638" y="4418"/>
                  <a:pt x="4418" y="4638"/>
                  <a:pt x="4418" y="4909"/>
                </a:cubicBezTo>
                <a:cubicBezTo>
                  <a:pt x="4418" y="5180"/>
                  <a:pt x="4638" y="5400"/>
                  <a:pt x="4909" y="5400"/>
                </a:cubicBezTo>
                <a:lnTo>
                  <a:pt x="5891" y="5400"/>
                </a:lnTo>
                <a:cubicBezTo>
                  <a:pt x="11585" y="5400"/>
                  <a:pt x="16200" y="10016"/>
                  <a:pt x="16200" y="15709"/>
                </a:cubicBezTo>
                <a:lnTo>
                  <a:pt x="16200" y="16691"/>
                </a:lnTo>
                <a:cubicBezTo>
                  <a:pt x="16200" y="16962"/>
                  <a:pt x="16420" y="17182"/>
                  <a:pt x="16691" y="17182"/>
                </a:cubicBezTo>
                <a:cubicBezTo>
                  <a:pt x="16962" y="17182"/>
                  <a:pt x="17182" y="16962"/>
                  <a:pt x="17182" y="16691"/>
                </a:cubicBezTo>
                <a:lnTo>
                  <a:pt x="17182" y="15709"/>
                </a:lnTo>
                <a:cubicBezTo>
                  <a:pt x="17182" y="9473"/>
                  <a:pt x="12127" y="4418"/>
                  <a:pt x="5891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2" name="Shape 2852">
            <a:extLst>
              <a:ext uri="{FF2B5EF4-FFF2-40B4-BE49-F238E27FC236}">
                <a16:creationId xmlns:a16="http://schemas.microsoft.com/office/drawing/2014/main" id="{AB145239-606C-B186-E434-38A1AAA3E956}"/>
              </a:ext>
            </a:extLst>
          </p:cNvPr>
          <p:cNvSpPr/>
          <p:nvPr/>
        </p:nvSpPr>
        <p:spPr>
          <a:xfrm>
            <a:off x="2138400" y="8527447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3" name="Shape 2853">
            <a:extLst>
              <a:ext uri="{FF2B5EF4-FFF2-40B4-BE49-F238E27FC236}">
                <a16:creationId xmlns:a16="http://schemas.microsoft.com/office/drawing/2014/main" id="{5DA898E2-976E-58FE-3A8B-FEAF214941E6}"/>
              </a:ext>
            </a:extLst>
          </p:cNvPr>
          <p:cNvSpPr/>
          <p:nvPr/>
        </p:nvSpPr>
        <p:spPr>
          <a:xfrm>
            <a:off x="2957550" y="85274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4" name="Shape 2854">
            <a:extLst>
              <a:ext uri="{FF2B5EF4-FFF2-40B4-BE49-F238E27FC236}">
                <a16:creationId xmlns:a16="http://schemas.microsoft.com/office/drawing/2014/main" id="{1B0F1ADF-1403-D79F-7C7C-C151DC9634D5}"/>
              </a:ext>
            </a:extLst>
          </p:cNvPr>
          <p:cNvSpPr/>
          <p:nvPr/>
        </p:nvSpPr>
        <p:spPr>
          <a:xfrm>
            <a:off x="3719549" y="8527446"/>
            <a:ext cx="419003" cy="4189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52" y="3921"/>
                </a:moveTo>
                <a:cubicBezTo>
                  <a:pt x="18338" y="3921"/>
                  <a:pt x="17679" y="3262"/>
                  <a:pt x="17679" y="2448"/>
                </a:cubicBezTo>
                <a:cubicBezTo>
                  <a:pt x="17679" y="1634"/>
                  <a:pt x="18338" y="975"/>
                  <a:pt x="19152" y="975"/>
                </a:cubicBezTo>
                <a:cubicBezTo>
                  <a:pt x="19966" y="975"/>
                  <a:pt x="20625" y="1634"/>
                  <a:pt x="20625" y="2448"/>
                </a:cubicBezTo>
                <a:cubicBezTo>
                  <a:pt x="20625" y="3262"/>
                  <a:pt x="19966" y="3921"/>
                  <a:pt x="19152" y="3921"/>
                </a:cubicBezTo>
                <a:moveTo>
                  <a:pt x="10804" y="12269"/>
                </a:moveTo>
                <a:cubicBezTo>
                  <a:pt x="9991" y="12269"/>
                  <a:pt x="9331" y="11609"/>
                  <a:pt x="9331" y="10795"/>
                </a:cubicBezTo>
                <a:cubicBezTo>
                  <a:pt x="9331" y="9981"/>
                  <a:pt x="9991" y="9322"/>
                  <a:pt x="10804" y="9322"/>
                </a:cubicBezTo>
                <a:cubicBezTo>
                  <a:pt x="11618" y="9322"/>
                  <a:pt x="12278" y="9981"/>
                  <a:pt x="12278" y="10795"/>
                </a:cubicBezTo>
                <a:cubicBezTo>
                  <a:pt x="12278" y="11609"/>
                  <a:pt x="11618" y="12269"/>
                  <a:pt x="10804" y="12269"/>
                </a:cubicBezTo>
                <a:moveTo>
                  <a:pt x="3930" y="19143"/>
                </a:moveTo>
                <a:cubicBezTo>
                  <a:pt x="3930" y="19956"/>
                  <a:pt x="3271" y="20616"/>
                  <a:pt x="2457" y="20616"/>
                </a:cubicBezTo>
                <a:cubicBezTo>
                  <a:pt x="1643" y="20616"/>
                  <a:pt x="984" y="19956"/>
                  <a:pt x="984" y="19143"/>
                </a:cubicBezTo>
                <a:cubicBezTo>
                  <a:pt x="984" y="18329"/>
                  <a:pt x="1643" y="17669"/>
                  <a:pt x="2457" y="17669"/>
                </a:cubicBezTo>
                <a:cubicBezTo>
                  <a:pt x="3271" y="17669"/>
                  <a:pt x="3930" y="18329"/>
                  <a:pt x="3930" y="19143"/>
                </a:cubicBezTo>
                <a:moveTo>
                  <a:pt x="19148" y="0"/>
                </a:moveTo>
                <a:cubicBezTo>
                  <a:pt x="17793" y="0"/>
                  <a:pt x="16695" y="1098"/>
                  <a:pt x="16695" y="2452"/>
                </a:cubicBezTo>
                <a:cubicBezTo>
                  <a:pt x="16695" y="3640"/>
                  <a:pt x="17539" y="4630"/>
                  <a:pt x="18660" y="4856"/>
                </a:cubicBezTo>
                <a:lnTo>
                  <a:pt x="18660" y="10306"/>
                </a:lnTo>
                <a:lnTo>
                  <a:pt x="13203" y="10306"/>
                </a:lnTo>
                <a:cubicBezTo>
                  <a:pt x="12974" y="9187"/>
                  <a:pt x="11985" y="8347"/>
                  <a:pt x="10800" y="8347"/>
                </a:cubicBezTo>
                <a:cubicBezTo>
                  <a:pt x="9615" y="8347"/>
                  <a:pt x="8626" y="9187"/>
                  <a:pt x="8398" y="10306"/>
                </a:cubicBezTo>
                <a:lnTo>
                  <a:pt x="2456" y="10306"/>
                </a:lnTo>
                <a:cubicBezTo>
                  <a:pt x="2184" y="10306"/>
                  <a:pt x="1965" y="10525"/>
                  <a:pt x="1965" y="10796"/>
                </a:cubicBezTo>
                <a:lnTo>
                  <a:pt x="1965" y="16744"/>
                </a:lnTo>
                <a:cubicBezTo>
                  <a:pt x="844" y="16970"/>
                  <a:pt x="0" y="17960"/>
                  <a:pt x="0" y="19147"/>
                </a:cubicBezTo>
                <a:cubicBezTo>
                  <a:pt x="0" y="20502"/>
                  <a:pt x="1098" y="21600"/>
                  <a:pt x="2453" y="21600"/>
                </a:cubicBezTo>
                <a:cubicBezTo>
                  <a:pt x="3807" y="21600"/>
                  <a:pt x="4905" y="20502"/>
                  <a:pt x="4905" y="19147"/>
                </a:cubicBezTo>
                <a:cubicBezTo>
                  <a:pt x="4905" y="17961"/>
                  <a:pt x="4065" y="16973"/>
                  <a:pt x="2947" y="16744"/>
                </a:cubicBezTo>
                <a:lnTo>
                  <a:pt x="2947" y="11287"/>
                </a:lnTo>
                <a:lnTo>
                  <a:pt x="8397" y="11287"/>
                </a:lnTo>
                <a:cubicBezTo>
                  <a:pt x="8623" y="12408"/>
                  <a:pt x="9613" y="13253"/>
                  <a:pt x="10800" y="13253"/>
                </a:cubicBezTo>
                <a:cubicBezTo>
                  <a:pt x="11988" y="13253"/>
                  <a:pt x="12978" y="12408"/>
                  <a:pt x="13203" y="11287"/>
                </a:cubicBezTo>
                <a:lnTo>
                  <a:pt x="19151" y="11287"/>
                </a:lnTo>
                <a:cubicBezTo>
                  <a:pt x="19422" y="11287"/>
                  <a:pt x="19642" y="11068"/>
                  <a:pt x="19642" y="10796"/>
                </a:cubicBezTo>
                <a:lnTo>
                  <a:pt x="19642" y="4855"/>
                </a:lnTo>
                <a:cubicBezTo>
                  <a:pt x="20759" y="4626"/>
                  <a:pt x="21600" y="3638"/>
                  <a:pt x="21600" y="2452"/>
                </a:cubicBezTo>
                <a:cubicBezTo>
                  <a:pt x="21600" y="1098"/>
                  <a:pt x="20502" y="0"/>
                  <a:pt x="19148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5" name="Shape 2855">
            <a:extLst>
              <a:ext uri="{FF2B5EF4-FFF2-40B4-BE49-F238E27FC236}">
                <a16:creationId xmlns:a16="http://schemas.microsoft.com/office/drawing/2014/main" id="{935D85CA-C8CC-4733-8A56-E303EA1101E4}"/>
              </a:ext>
            </a:extLst>
          </p:cNvPr>
          <p:cNvSpPr/>
          <p:nvPr/>
        </p:nvSpPr>
        <p:spPr>
          <a:xfrm>
            <a:off x="4538699" y="8527446"/>
            <a:ext cx="380903" cy="4189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6" name="Shape 2856">
            <a:extLst>
              <a:ext uri="{FF2B5EF4-FFF2-40B4-BE49-F238E27FC236}">
                <a16:creationId xmlns:a16="http://schemas.microsoft.com/office/drawing/2014/main" id="{C57628B6-CEB9-19C6-EBB6-9C3C692EBE56}"/>
              </a:ext>
            </a:extLst>
          </p:cNvPr>
          <p:cNvSpPr/>
          <p:nvPr/>
        </p:nvSpPr>
        <p:spPr>
          <a:xfrm>
            <a:off x="5319749" y="8527447"/>
            <a:ext cx="419305" cy="4190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75" y="14735"/>
                </a:moveTo>
                <a:cubicBezTo>
                  <a:pt x="12008" y="15178"/>
                  <a:pt x="11621" y="15531"/>
                  <a:pt x="11226" y="15783"/>
                </a:cubicBezTo>
                <a:cubicBezTo>
                  <a:pt x="10834" y="16035"/>
                  <a:pt x="10421" y="16209"/>
                  <a:pt x="10002" y="16302"/>
                </a:cubicBezTo>
                <a:cubicBezTo>
                  <a:pt x="9027" y="16517"/>
                  <a:pt x="8105" y="16493"/>
                  <a:pt x="7342" y="16179"/>
                </a:cubicBezTo>
                <a:cubicBezTo>
                  <a:pt x="6912" y="16003"/>
                  <a:pt x="6537" y="15755"/>
                  <a:pt x="6227" y="15442"/>
                </a:cubicBezTo>
                <a:cubicBezTo>
                  <a:pt x="5915" y="15129"/>
                  <a:pt x="5669" y="14758"/>
                  <a:pt x="5493" y="14340"/>
                </a:cubicBezTo>
                <a:cubicBezTo>
                  <a:pt x="5317" y="13924"/>
                  <a:pt x="5228" y="13459"/>
                  <a:pt x="5228" y="12958"/>
                </a:cubicBezTo>
                <a:cubicBezTo>
                  <a:pt x="5228" y="12161"/>
                  <a:pt x="5386" y="11302"/>
                  <a:pt x="5698" y="10406"/>
                </a:cubicBezTo>
                <a:cubicBezTo>
                  <a:pt x="6010" y="9509"/>
                  <a:pt x="6454" y="8665"/>
                  <a:pt x="7018" y="7900"/>
                </a:cubicBezTo>
                <a:cubicBezTo>
                  <a:pt x="7579" y="7140"/>
                  <a:pt x="8265" y="6498"/>
                  <a:pt x="9058" y="5993"/>
                </a:cubicBezTo>
                <a:cubicBezTo>
                  <a:pt x="9839" y="5496"/>
                  <a:pt x="10706" y="5245"/>
                  <a:pt x="11636" y="5245"/>
                </a:cubicBezTo>
                <a:cubicBezTo>
                  <a:pt x="12014" y="5245"/>
                  <a:pt x="12413" y="5288"/>
                  <a:pt x="12821" y="5373"/>
                </a:cubicBezTo>
                <a:cubicBezTo>
                  <a:pt x="13224" y="5457"/>
                  <a:pt x="13613" y="5599"/>
                  <a:pt x="13978" y="5795"/>
                </a:cubicBezTo>
                <a:cubicBezTo>
                  <a:pt x="14337" y="5989"/>
                  <a:pt x="14658" y="6246"/>
                  <a:pt x="14931" y="6561"/>
                </a:cubicBezTo>
                <a:cubicBezTo>
                  <a:pt x="15189" y="6858"/>
                  <a:pt x="15389" y="7238"/>
                  <a:pt x="15526" y="7692"/>
                </a:cubicBezTo>
                <a:lnTo>
                  <a:pt x="13353" y="13035"/>
                </a:lnTo>
                <a:cubicBezTo>
                  <a:pt x="13072" y="13720"/>
                  <a:pt x="12743" y="14292"/>
                  <a:pt x="12375" y="14735"/>
                </a:cubicBezTo>
                <a:moveTo>
                  <a:pt x="20215" y="16108"/>
                </a:moveTo>
                <a:cubicBezTo>
                  <a:pt x="19749" y="16741"/>
                  <a:pt x="19196" y="17344"/>
                  <a:pt x="18569" y="17900"/>
                </a:cubicBezTo>
                <a:cubicBezTo>
                  <a:pt x="17943" y="18456"/>
                  <a:pt x="17242" y="18946"/>
                  <a:pt x="16484" y="19359"/>
                </a:cubicBezTo>
                <a:cubicBezTo>
                  <a:pt x="15729" y="19770"/>
                  <a:pt x="14914" y="20096"/>
                  <a:pt x="14064" y="20327"/>
                </a:cubicBezTo>
                <a:cubicBezTo>
                  <a:pt x="13217" y="20556"/>
                  <a:pt x="12316" y="20673"/>
                  <a:pt x="11388" y="20673"/>
                </a:cubicBezTo>
                <a:cubicBezTo>
                  <a:pt x="9991" y="20673"/>
                  <a:pt x="8647" y="20458"/>
                  <a:pt x="7393" y="20036"/>
                </a:cubicBezTo>
                <a:cubicBezTo>
                  <a:pt x="6143" y="19615"/>
                  <a:pt x="5029" y="18981"/>
                  <a:pt x="4083" y="18149"/>
                </a:cubicBezTo>
                <a:cubicBezTo>
                  <a:pt x="3138" y="17320"/>
                  <a:pt x="2378" y="16274"/>
                  <a:pt x="1823" y="15041"/>
                </a:cubicBezTo>
                <a:cubicBezTo>
                  <a:pt x="1269" y="13809"/>
                  <a:pt x="989" y="12357"/>
                  <a:pt x="989" y="10727"/>
                </a:cubicBezTo>
                <a:cubicBezTo>
                  <a:pt x="989" y="9370"/>
                  <a:pt x="1254" y="8086"/>
                  <a:pt x="1777" y="6911"/>
                </a:cubicBezTo>
                <a:cubicBezTo>
                  <a:pt x="2301" y="5736"/>
                  <a:pt x="3037" y="4693"/>
                  <a:pt x="3964" y="3814"/>
                </a:cubicBezTo>
                <a:cubicBezTo>
                  <a:pt x="4892" y="2933"/>
                  <a:pt x="6002" y="2230"/>
                  <a:pt x="7264" y="1722"/>
                </a:cubicBezTo>
                <a:cubicBezTo>
                  <a:pt x="8526" y="1215"/>
                  <a:pt x="9914" y="958"/>
                  <a:pt x="11388" y="958"/>
                </a:cubicBezTo>
                <a:cubicBezTo>
                  <a:pt x="12700" y="958"/>
                  <a:pt x="13940" y="1156"/>
                  <a:pt x="15072" y="1549"/>
                </a:cubicBezTo>
                <a:cubicBezTo>
                  <a:pt x="16200" y="1942"/>
                  <a:pt x="17185" y="2497"/>
                  <a:pt x="17998" y="3203"/>
                </a:cubicBezTo>
                <a:cubicBezTo>
                  <a:pt x="18809" y="3906"/>
                  <a:pt x="19455" y="4765"/>
                  <a:pt x="19917" y="5754"/>
                </a:cubicBezTo>
                <a:cubicBezTo>
                  <a:pt x="20377" y="6743"/>
                  <a:pt x="20611" y="7843"/>
                  <a:pt x="20611" y="9023"/>
                </a:cubicBezTo>
                <a:cubicBezTo>
                  <a:pt x="20611" y="10070"/>
                  <a:pt x="20418" y="11059"/>
                  <a:pt x="20038" y="11962"/>
                </a:cubicBezTo>
                <a:cubicBezTo>
                  <a:pt x="19656" y="12869"/>
                  <a:pt x="19171" y="13663"/>
                  <a:pt x="18598" y="14320"/>
                </a:cubicBezTo>
                <a:cubicBezTo>
                  <a:pt x="18028" y="14976"/>
                  <a:pt x="17393" y="15502"/>
                  <a:pt x="16714" y="15880"/>
                </a:cubicBezTo>
                <a:cubicBezTo>
                  <a:pt x="16044" y="16255"/>
                  <a:pt x="15398" y="16444"/>
                  <a:pt x="14792" y="16444"/>
                </a:cubicBezTo>
                <a:cubicBezTo>
                  <a:pt x="14424" y="16444"/>
                  <a:pt x="14151" y="16374"/>
                  <a:pt x="13980" y="16235"/>
                </a:cubicBezTo>
                <a:cubicBezTo>
                  <a:pt x="13810" y="16098"/>
                  <a:pt x="13710" y="15916"/>
                  <a:pt x="13675" y="15677"/>
                </a:cubicBezTo>
                <a:cubicBezTo>
                  <a:pt x="13638" y="15420"/>
                  <a:pt x="13667" y="15109"/>
                  <a:pt x="13764" y="14754"/>
                </a:cubicBezTo>
                <a:cubicBezTo>
                  <a:pt x="13864" y="14385"/>
                  <a:pt x="14007" y="13983"/>
                  <a:pt x="14190" y="13556"/>
                </a:cubicBezTo>
                <a:lnTo>
                  <a:pt x="17729" y="4845"/>
                </a:lnTo>
                <a:lnTo>
                  <a:pt x="16677" y="4845"/>
                </a:lnTo>
                <a:lnTo>
                  <a:pt x="16026" y="6544"/>
                </a:lnTo>
                <a:cubicBezTo>
                  <a:pt x="15715" y="5890"/>
                  <a:pt x="15207" y="5363"/>
                  <a:pt x="14512" y="4972"/>
                </a:cubicBezTo>
                <a:cubicBezTo>
                  <a:pt x="13703" y="4517"/>
                  <a:pt x="12777" y="4287"/>
                  <a:pt x="11759" y="4287"/>
                </a:cubicBezTo>
                <a:cubicBezTo>
                  <a:pt x="10637" y="4287"/>
                  <a:pt x="9596" y="4568"/>
                  <a:pt x="8663" y="5121"/>
                </a:cubicBezTo>
                <a:cubicBezTo>
                  <a:pt x="7739" y="5669"/>
                  <a:pt x="6940" y="6381"/>
                  <a:pt x="6289" y="7238"/>
                </a:cubicBezTo>
                <a:cubicBezTo>
                  <a:pt x="5641" y="8091"/>
                  <a:pt x="5132" y="9032"/>
                  <a:pt x="4777" y="10034"/>
                </a:cubicBezTo>
                <a:cubicBezTo>
                  <a:pt x="4420" y="11037"/>
                  <a:pt x="4240" y="12021"/>
                  <a:pt x="4240" y="12958"/>
                </a:cubicBezTo>
                <a:cubicBezTo>
                  <a:pt x="4240" y="13568"/>
                  <a:pt x="4354" y="14151"/>
                  <a:pt x="4579" y="14689"/>
                </a:cubicBezTo>
                <a:cubicBezTo>
                  <a:pt x="4804" y="15227"/>
                  <a:pt x="5113" y="15701"/>
                  <a:pt x="5499" y="16097"/>
                </a:cubicBezTo>
                <a:cubicBezTo>
                  <a:pt x="5887" y="16495"/>
                  <a:pt x="6354" y="16815"/>
                  <a:pt x="6889" y="17048"/>
                </a:cubicBezTo>
                <a:cubicBezTo>
                  <a:pt x="8063" y="17561"/>
                  <a:pt x="9489" y="17484"/>
                  <a:pt x="10904" y="17025"/>
                </a:cubicBezTo>
                <a:cubicBezTo>
                  <a:pt x="11562" y="16811"/>
                  <a:pt x="12160" y="16412"/>
                  <a:pt x="12689" y="15835"/>
                </a:cubicBezTo>
                <a:cubicBezTo>
                  <a:pt x="12715" y="16226"/>
                  <a:pt x="12874" y="16561"/>
                  <a:pt x="13164" y="16837"/>
                </a:cubicBezTo>
                <a:cubicBezTo>
                  <a:pt x="13559" y="17211"/>
                  <a:pt x="14086" y="17402"/>
                  <a:pt x="14731" y="17402"/>
                </a:cubicBezTo>
                <a:cubicBezTo>
                  <a:pt x="15501" y="17402"/>
                  <a:pt x="16307" y="17176"/>
                  <a:pt x="17124" y="16733"/>
                </a:cubicBezTo>
                <a:cubicBezTo>
                  <a:pt x="17934" y="16294"/>
                  <a:pt x="18680" y="15687"/>
                  <a:pt x="19342" y="14930"/>
                </a:cubicBezTo>
                <a:cubicBezTo>
                  <a:pt x="20001" y="14176"/>
                  <a:pt x="20548" y="13284"/>
                  <a:pt x="20967" y="12281"/>
                </a:cubicBezTo>
                <a:cubicBezTo>
                  <a:pt x="21387" y="11274"/>
                  <a:pt x="21600" y="10178"/>
                  <a:pt x="21600" y="9023"/>
                </a:cubicBezTo>
                <a:cubicBezTo>
                  <a:pt x="21600" y="7651"/>
                  <a:pt x="21328" y="6389"/>
                  <a:pt x="20793" y="5274"/>
                </a:cubicBezTo>
                <a:cubicBezTo>
                  <a:pt x="20258" y="4158"/>
                  <a:pt x="19518" y="3199"/>
                  <a:pt x="18594" y="2422"/>
                </a:cubicBezTo>
                <a:cubicBezTo>
                  <a:pt x="17672" y="1647"/>
                  <a:pt x="16579" y="1043"/>
                  <a:pt x="15346" y="627"/>
                </a:cubicBezTo>
                <a:cubicBezTo>
                  <a:pt x="14116" y="211"/>
                  <a:pt x="12784" y="0"/>
                  <a:pt x="11388" y="0"/>
                </a:cubicBezTo>
                <a:cubicBezTo>
                  <a:pt x="9845" y="0"/>
                  <a:pt x="8365" y="271"/>
                  <a:pt x="6989" y="805"/>
                </a:cubicBezTo>
                <a:cubicBezTo>
                  <a:pt x="5612" y="1340"/>
                  <a:pt x="4389" y="2093"/>
                  <a:pt x="3356" y="3045"/>
                </a:cubicBezTo>
                <a:cubicBezTo>
                  <a:pt x="2321" y="3996"/>
                  <a:pt x="1495" y="5137"/>
                  <a:pt x="899" y="6436"/>
                </a:cubicBezTo>
                <a:cubicBezTo>
                  <a:pt x="302" y="7737"/>
                  <a:pt x="0" y="9181"/>
                  <a:pt x="0" y="10727"/>
                </a:cubicBezTo>
                <a:cubicBezTo>
                  <a:pt x="0" y="12605"/>
                  <a:pt x="334" y="14252"/>
                  <a:pt x="993" y="15622"/>
                </a:cubicBezTo>
                <a:cubicBezTo>
                  <a:pt x="1652" y="16992"/>
                  <a:pt x="2528" y="18134"/>
                  <a:pt x="3595" y="19018"/>
                </a:cubicBezTo>
                <a:cubicBezTo>
                  <a:pt x="4661" y="19900"/>
                  <a:pt x="5890" y="20559"/>
                  <a:pt x="7249" y="20975"/>
                </a:cubicBezTo>
                <a:cubicBezTo>
                  <a:pt x="8601" y="21390"/>
                  <a:pt x="9994" y="21600"/>
                  <a:pt x="11388" y="21600"/>
                </a:cubicBezTo>
                <a:cubicBezTo>
                  <a:pt x="12348" y="21600"/>
                  <a:pt x="13317" y="21474"/>
                  <a:pt x="14267" y="21228"/>
                </a:cubicBezTo>
                <a:cubicBezTo>
                  <a:pt x="15214" y="20981"/>
                  <a:pt x="16128" y="20624"/>
                  <a:pt x="16983" y="20169"/>
                </a:cubicBezTo>
                <a:cubicBezTo>
                  <a:pt x="17839" y="19713"/>
                  <a:pt x="18642" y="19152"/>
                  <a:pt x="19372" y="18499"/>
                </a:cubicBezTo>
                <a:cubicBezTo>
                  <a:pt x="20104" y="17845"/>
                  <a:pt x="20729" y="17110"/>
                  <a:pt x="21232" y="16316"/>
                </a:cubicBezTo>
                <a:lnTo>
                  <a:pt x="21411" y="16033"/>
                </a:lnTo>
                <a:lnTo>
                  <a:pt x="20270" y="16033"/>
                </a:lnTo>
                <a:cubicBezTo>
                  <a:pt x="20270" y="16033"/>
                  <a:pt x="20215" y="16108"/>
                  <a:pt x="20215" y="16108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7" name="Shape 2857">
            <a:extLst>
              <a:ext uri="{FF2B5EF4-FFF2-40B4-BE49-F238E27FC236}">
                <a16:creationId xmlns:a16="http://schemas.microsoft.com/office/drawing/2014/main" id="{B3BD1617-9A0A-4411-8F6F-45028F1E1D8A}"/>
              </a:ext>
            </a:extLst>
          </p:cNvPr>
          <p:cNvSpPr/>
          <p:nvPr/>
        </p:nvSpPr>
        <p:spPr>
          <a:xfrm>
            <a:off x="6119851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8" name="Shape 2858">
            <a:extLst>
              <a:ext uri="{FF2B5EF4-FFF2-40B4-BE49-F238E27FC236}">
                <a16:creationId xmlns:a16="http://schemas.microsoft.com/office/drawing/2014/main" id="{65FD4913-8A03-B304-8168-2729B030628B}"/>
              </a:ext>
            </a:extLst>
          </p:cNvPr>
          <p:cNvSpPr/>
          <p:nvPr/>
        </p:nvSpPr>
        <p:spPr>
          <a:xfrm>
            <a:off x="6958049" y="85274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79" name="Shape 2859">
            <a:extLst>
              <a:ext uri="{FF2B5EF4-FFF2-40B4-BE49-F238E27FC236}">
                <a16:creationId xmlns:a16="http://schemas.microsoft.com/office/drawing/2014/main" id="{4C84B33A-9B6A-96DF-E554-57C8EA24FED5}"/>
              </a:ext>
            </a:extLst>
          </p:cNvPr>
          <p:cNvSpPr/>
          <p:nvPr/>
        </p:nvSpPr>
        <p:spPr>
          <a:xfrm>
            <a:off x="7720050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5929" y="7018"/>
                </a:moveTo>
                <a:cubicBezTo>
                  <a:pt x="15539" y="7246"/>
                  <a:pt x="15108" y="7411"/>
                  <a:pt x="14650" y="7500"/>
                </a:cubicBezTo>
                <a:cubicBezTo>
                  <a:pt x="14282" y="7114"/>
                  <a:pt x="13759" y="6874"/>
                  <a:pt x="13179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5" y="7236"/>
                </a:cubicBezTo>
                <a:cubicBezTo>
                  <a:pt x="6892" y="7530"/>
                  <a:pt x="6793" y="7869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6" y="9635"/>
                </a:cubicBezTo>
                <a:cubicBezTo>
                  <a:pt x="6776" y="9644"/>
                  <a:pt x="6776" y="9651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5" y="11661"/>
                  <a:pt x="7483" y="11638"/>
                </a:cubicBezTo>
                <a:cubicBezTo>
                  <a:pt x="7739" y="12426"/>
                  <a:pt x="8483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40" y="13855"/>
                  <a:pt x="6382" y="13837"/>
                </a:cubicBezTo>
                <a:cubicBezTo>
                  <a:pt x="7274" y="14398"/>
                  <a:pt x="8332" y="14727"/>
                  <a:pt x="9470" y="14727"/>
                </a:cubicBezTo>
                <a:cubicBezTo>
                  <a:pt x="13175" y="14727"/>
                  <a:pt x="15201" y="11706"/>
                  <a:pt x="15201" y="9086"/>
                </a:cubicBezTo>
                <a:cubicBezTo>
                  <a:pt x="15201" y="9000"/>
                  <a:pt x="15199" y="8915"/>
                  <a:pt x="15195" y="8830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1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0" name="Shape 2860">
            <a:extLst>
              <a:ext uri="{FF2B5EF4-FFF2-40B4-BE49-F238E27FC236}">
                <a16:creationId xmlns:a16="http://schemas.microsoft.com/office/drawing/2014/main" id="{34C5E968-2080-721E-0E48-D4832915C5A5}"/>
              </a:ext>
            </a:extLst>
          </p:cNvPr>
          <p:cNvSpPr/>
          <p:nvPr/>
        </p:nvSpPr>
        <p:spPr>
          <a:xfrm>
            <a:off x="8520150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4" y="7858"/>
                </a:lnTo>
                <a:lnTo>
                  <a:pt x="13244" y="6381"/>
                </a:lnTo>
                <a:lnTo>
                  <a:pt x="11938" y="6381"/>
                </a:lnTo>
                <a:cubicBezTo>
                  <a:pt x="10369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1" name="Shape 2861">
            <a:extLst>
              <a:ext uri="{FF2B5EF4-FFF2-40B4-BE49-F238E27FC236}">
                <a16:creationId xmlns:a16="http://schemas.microsoft.com/office/drawing/2014/main" id="{1A27BA42-AAA2-B809-273D-B2C2D5042CAA}"/>
              </a:ext>
            </a:extLst>
          </p:cNvPr>
          <p:cNvSpPr/>
          <p:nvPr/>
        </p:nvSpPr>
        <p:spPr>
          <a:xfrm>
            <a:off x="9377401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19" y="12090"/>
                  <a:pt x="14019" y="12428"/>
                  <a:pt x="14019" y="12428"/>
                </a:cubicBezTo>
                <a:lnTo>
                  <a:pt x="14019" y="12863"/>
                </a:lnTo>
                <a:lnTo>
                  <a:pt x="14628" y="12863"/>
                </a:lnTo>
                <a:lnTo>
                  <a:pt x="14628" y="12428"/>
                </a:lnTo>
                <a:cubicBezTo>
                  <a:pt x="14628" y="12428"/>
                  <a:pt x="14628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19" y="13348"/>
                </a:lnTo>
                <a:lnTo>
                  <a:pt x="14019" y="14072"/>
                </a:lnTo>
                <a:cubicBezTo>
                  <a:pt x="14019" y="14072"/>
                  <a:pt x="14019" y="14411"/>
                  <a:pt x="14324" y="14411"/>
                </a:cubicBezTo>
                <a:cubicBezTo>
                  <a:pt x="14628" y="14411"/>
                  <a:pt x="14628" y="14072"/>
                  <a:pt x="14628" y="14072"/>
                </a:cubicBezTo>
                <a:lnTo>
                  <a:pt x="14628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1" y="14266"/>
                  <a:pt x="13411" y="14266"/>
                </a:cubicBezTo>
                <a:lnTo>
                  <a:pt x="13411" y="12380"/>
                </a:lnTo>
                <a:cubicBezTo>
                  <a:pt x="13411" y="12380"/>
                  <a:pt x="13411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4" y="14169"/>
                </a:moveTo>
                <a:cubicBezTo>
                  <a:pt x="12904" y="14169"/>
                  <a:pt x="12904" y="14943"/>
                  <a:pt x="12347" y="14943"/>
                </a:cubicBezTo>
                <a:cubicBezTo>
                  <a:pt x="12005" y="14943"/>
                  <a:pt x="11798" y="14762"/>
                  <a:pt x="11687" y="14621"/>
                </a:cubicBezTo>
                <a:lnTo>
                  <a:pt x="11687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7" y="10446"/>
                </a:lnTo>
                <a:lnTo>
                  <a:pt x="11687" y="11888"/>
                </a:lnTo>
                <a:cubicBezTo>
                  <a:pt x="11788" y="11782"/>
                  <a:pt x="12036" y="11558"/>
                  <a:pt x="12347" y="11558"/>
                </a:cubicBezTo>
                <a:cubicBezTo>
                  <a:pt x="12752" y="11558"/>
                  <a:pt x="12904" y="11896"/>
                  <a:pt x="12904" y="12332"/>
                </a:cubicBezTo>
                <a:cubicBezTo>
                  <a:pt x="12904" y="12332"/>
                  <a:pt x="12904" y="14169"/>
                  <a:pt x="12904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3" y="11074"/>
                </a:lnTo>
                <a:lnTo>
                  <a:pt x="6363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0" y="9334"/>
                  <a:pt x="7074" y="9430"/>
                  <a:pt x="7074" y="9430"/>
                </a:cubicBezTo>
                <a:cubicBezTo>
                  <a:pt x="6233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3" y="16103"/>
                  <a:pt x="7074" y="16103"/>
                </a:cubicBezTo>
                <a:cubicBezTo>
                  <a:pt x="7074" y="16103"/>
                  <a:pt x="8905" y="16200"/>
                  <a:pt x="10800" y="16200"/>
                </a:cubicBezTo>
                <a:cubicBezTo>
                  <a:pt x="12630" y="16200"/>
                  <a:pt x="14527" y="16103"/>
                  <a:pt x="14527" y="16103"/>
                </a:cubicBezTo>
                <a:cubicBezTo>
                  <a:pt x="15367" y="16103"/>
                  <a:pt x="16048" y="15454"/>
                  <a:pt x="16048" y="14652"/>
                </a:cubicBezTo>
                <a:cubicBezTo>
                  <a:pt x="16048" y="14652"/>
                  <a:pt x="16200" y="13700"/>
                  <a:pt x="16200" y="12767"/>
                </a:cubicBezTo>
                <a:cubicBezTo>
                  <a:pt x="16200" y="11814"/>
                  <a:pt x="16048" y="10881"/>
                  <a:pt x="16048" y="10881"/>
                </a:cubicBezTo>
                <a:cubicBezTo>
                  <a:pt x="16048" y="10080"/>
                  <a:pt x="15367" y="9430"/>
                  <a:pt x="14527" y="943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992" y="12090"/>
                </a:moveTo>
                <a:cubicBezTo>
                  <a:pt x="11860" y="12090"/>
                  <a:pt x="11757" y="12168"/>
                  <a:pt x="11687" y="12243"/>
                </a:cubicBezTo>
                <a:lnTo>
                  <a:pt x="11687" y="14276"/>
                </a:lnTo>
                <a:cubicBezTo>
                  <a:pt x="11751" y="14345"/>
                  <a:pt x="11847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8"/>
                </a:lnTo>
                <a:cubicBezTo>
                  <a:pt x="12296" y="12428"/>
                  <a:pt x="12245" y="12090"/>
                  <a:pt x="11992" y="1209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2397" y="8801"/>
                </a:moveTo>
                <a:cubicBezTo>
                  <a:pt x="12802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6" y="8751"/>
                </a:lnTo>
                <a:lnTo>
                  <a:pt x="13766" y="5878"/>
                </a:lnTo>
                <a:lnTo>
                  <a:pt x="13158" y="5878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49" y="8348"/>
                  <a:pt x="12549" y="8196"/>
                  <a:pt x="12549" y="8196"/>
                </a:cubicBezTo>
                <a:lnTo>
                  <a:pt x="12549" y="5878"/>
                </a:lnTo>
                <a:lnTo>
                  <a:pt x="11941" y="5878"/>
                </a:lnTo>
                <a:lnTo>
                  <a:pt x="11941" y="8398"/>
                </a:lnTo>
                <a:cubicBezTo>
                  <a:pt x="11941" y="8398"/>
                  <a:pt x="11992" y="8801"/>
                  <a:pt x="12397" y="8801"/>
                </a:cubicBezTo>
                <a:moveTo>
                  <a:pt x="10166" y="6634"/>
                </a:moveTo>
                <a:cubicBezTo>
                  <a:pt x="10166" y="6467"/>
                  <a:pt x="10302" y="6332"/>
                  <a:pt x="10470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0" y="8348"/>
                </a:cubicBezTo>
                <a:cubicBezTo>
                  <a:pt x="10302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8"/>
                  <a:pt x="10572" y="5878"/>
                </a:cubicBezTo>
                <a:lnTo>
                  <a:pt x="10369" y="5878"/>
                </a:lnTo>
                <a:cubicBezTo>
                  <a:pt x="9921" y="5878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2" name="Shape 2862">
            <a:extLst>
              <a:ext uri="{FF2B5EF4-FFF2-40B4-BE49-F238E27FC236}">
                <a16:creationId xmlns:a16="http://schemas.microsoft.com/office/drawing/2014/main" id="{9D4BA12F-3D3A-11D6-C2B9-E9E2C657B1AA}"/>
              </a:ext>
            </a:extLst>
          </p:cNvPr>
          <p:cNvSpPr/>
          <p:nvPr/>
        </p:nvSpPr>
        <p:spPr>
          <a:xfrm>
            <a:off x="1017750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672" y="6382"/>
                </a:moveTo>
                <a:cubicBezTo>
                  <a:pt x="10464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9" y="11643"/>
                </a:cubicBezTo>
                <a:cubicBezTo>
                  <a:pt x="8462" y="11568"/>
                  <a:pt x="8536" y="11425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7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7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7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2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7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1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3" name="Shape 2863">
            <a:extLst>
              <a:ext uri="{FF2B5EF4-FFF2-40B4-BE49-F238E27FC236}">
                <a16:creationId xmlns:a16="http://schemas.microsoft.com/office/drawing/2014/main" id="{2C178B01-5E19-CBCC-BB2F-81D255BD01AA}"/>
              </a:ext>
            </a:extLst>
          </p:cNvPr>
          <p:cNvSpPr/>
          <p:nvPr/>
        </p:nvSpPr>
        <p:spPr>
          <a:xfrm>
            <a:off x="1097760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5" y="8897"/>
                  <a:pt x="11997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4" y="9937"/>
                  <a:pt x="12643" y="10393"/>
                  <a:pt x="12232" y="10991"/>
                </a:cubicBezTo>
                <a:cubicBezTo>
                  <a:pt x="11821" y="11589"/>
                  <a:pt x="11513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5"/>
                  <a:pt x="8774" y="6973"/>
                </a:cubicBezTo>
                <a:cubicBezTo>
                  <a:pt x="8450" y="7000"/>
                  <a:pt x="7966" y="7272"/>
                  <a:pt x="7320" y="7789"/>
                </a:cubicBezTo>
                <a:cubicBezTo>
                  <a:pt x="6849" y="8183"/>
                  <a:pt x="6372" y="8577"/>
                  <a:pt x="5888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2"/>
                </a:cubicBezTo>
                <a:cubicBezTo>
                  <a:pt x="8333" y="11460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2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8"/>
                  <a:pt x="14281" y="687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4" name="Shape 2864">
            <a:extLst>
              <a:ext uri="{FF2B5EF4-FFF2-40B4-BE49-F238E27FC236}">
                <a16:creationId xmlns:a16="http://schemas.microsoft.com/office/drawing/2014/main" id="{E8C4304B-83F4-3076-9236-AAE8FDD3D9CF}"/>
              </a:ext>
            </a:extLst>
          </p:cNvPr>
          <p:cNvSpPr/>
          <p:nvPr/>
        </p:nvSpPr>
        <p:spPr>
          <a:xfrm>
            <a:off x="1177770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5" y="7359"/>
                </a:moveTo>
                <a:lnTo>
                  <a:pt x="13743" y="7359"/>
                </a:lnTo>
                <a:lnTo>
                  <a:pt x="13743" y="8833"/>
                </a:lnTo>
                <a:lnTo>
                  <a:pt x="12265" y="8833"/>
                </a:lnTo>
                <a:lnTo>
                  <a:pt x="12265" y="9816"/>
                </a:lnTo>
                <a:lnTo>
                  <a:pt x="13743" y="9816"/>
                </a:lnTo>
                <a:lnTo>
                  <a:pt x="13743" y="11283"/>
                </a:lnTo>
                <a:lnTo>
                  <a:pt x="14725" y="11283"/>
                </a:lnTo>
                <a:lnTo>
                  <a:pt x="14725" y="9816"/>
                </a:lnTo>
                <a:lnTo>
                  <a:pt x="16205" y="9816"/>
                </a:lnTo>
                <a:lnTo>
                  <a:pt x="16205" y="8833"/>
                </a:lnTo>
                <a:lnTo>
                  <a:pt x="14725" y="8833"/>
                </a:lnTo>
                <a:cubicBezTo>
                  <a:pt x="14725" y="8833"/>
                  <a:pt x="14725" y="7359"/>
                  <a:pt x="14725" y="7359"/>
                </a:cubicBezTo>
                <a:close/>
                <a:moveTo>
                  <a:pt x="9321" y="13946"/>
                </a:moveTo>
                <a:cubicBezTo>
                  <a:pt x="8620" y="13946"/>
                  <a:pt x="8071" y="13495"/>
                  <a:pt x="8071" y="12919"/>
                </a:cubicBezTo>
                <a:cubicBezTo>
                  <a:pt x="8071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47" y="11723"/>
                </a:lnTo>
                <a:lnTo>
                  <a:pt x="9465" y="11929"/>
                </a:lnTo>
                <a:cubicBezTo>
                  <a:pt x="9624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40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5" y="8362"/>
                  <a:pt x="8574" y="8014"/>
                  <a:pt x="8754" y="7806"/>
                </a:cubicBezTo>
                <a:cubicBezTo>
                  <a:pt x="8864" y="7680"/>
                  <a:pt x="9006" y="7613"/>
                  <a:pt x="9164" y="7613"/>
                </a:cubicBez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5" y="9596"/>
                  <a:pt x="9970" y="9809"/>
                </a:cubicBezTo>
                <a:cubicBezTo>
                  <a:pt x="9860" y="9935"/>
                  <a:pt x="9722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6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6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5"/>
                  <a:pt x="11386" y="8784"/>
                </a:cubicBezTo>
                <a:cubicBezTo>
                  <a:pt x="11386" y="8342"/>
                  <a:pt x="11262" y="7947"/>
                  <a:pt x="11050" y="7659"/>
                </a:cubicBezTo>
                <a:lnTo>
                  <a:pt x="11238" y="7659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5" y="6873"/>
                  <a:pt x="7345" y="7759"/>
                  <a:pt x="7345" y="8769"/>
                </a:cubicBezTo>
                <a:cubicBezTo>
                  <a:pt x="7345" y="9812"/>
                  <a:pt x="8109" y="10605"/>
                  <a:pt x="9137" y="10648"/>
                </a:cubicBezTo>
                <a:cubicBezTo>
                  <a:pt x="9121" y="10722"/>
                  <a:pt x="9113" y="10795"/>
                  <a:pt x="9113" y="10868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3" y="11309"/>
                  <a:pt x="6870" y="12161"/>
                  <a:pt x="6870" y="13167"/>
                </a:cubicBezTo>
                <a:cubicBezTo>
                  <a:pt x="6870" y="14071"/>
                  <a:pt x="7903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5" name="Shape 2865">
            <a:extLst>
              <a:ext uri="{FF2B5EF4-FFF2-40B4-BE49-F238E27FC236}">
                <a16:creationId xmlns:a16="http://schemas.microsoft.com/office/drawing/2014/main" id="{28C4D53E-7BD4-4AD4-73C4-3BE704B6C07E}"/>
              </a:ext>
            </a:extLst>
          </p:cNvPr>
          <p:cNvSpPr/>
          <p:nvPr/>
        </p:nvSpPr>
        <p:spPr>
          <a:xfrm>
            <a:off x="12577800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3430" y="9320"/>
                </a:moveTo>
                <a:cubicBezTo>
                  <a:pt x="11975" y="9320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0"/>
                  <a:pt x="13430" y="9320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0"/>
                </a:lnTo>
                <a:lnTo>
                  <a:pt x="6873" y="9320"/>
                </a:lnTo>
                <a:cubicBezTo>
                  <a:pt x="6873" y="9320"/>
                  <a:pt x="6873" y="14727"/>
                  <a:pt x="6873" y="14727"/>
                </a:cubicBezTo>
                <a:close/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86" name="Shape 2866">
            <a:extLst>
              <a:ext uri="{FF2B5EF4-FFF2-40B4-BE49-F238E27FC236}">
                <a16:creationId xmlns:a16="http://schemas.microsoft.com/office/drawing/2014/main" id="{3E1EAD67-E9E9-CA6C-764F-11DFDD7DF13D}"/>
              </a:ext>
            </a:extLst>
          </p:cNvPr>
          <p:cNvSpPr/>
          <p:nvPr/>
        </p:nvSpPr>
        <p:spPr>
          <a:xfrm>
            <a:off x="13377901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591" y="13291"/>
                </a:moveTo>
                <a:cubicBezTo>
                  <a:pt x="11452" y="13214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9" y="13478"/>
                  <a:pt x="9448" y="13667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20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6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1" y="132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0" name="Shape 2870">
            <a:extLst>
              <a:ext uri="{FF2B5EF4-FFF2-40B4-BE49-F238E27FC236}">
                <a16:creationId xmlns:a16="http://schemas.microsoft.com/office/drawing/2014/main" id="{CD41373A-E0CB-597F-2D8B-6CCE2A0AB8CF}"/>
              </a:ext>
            </a:extLst>
          </p:cNvPr>
          <p:cNvSpPr/>
          <p:nvPr/>
        </p:nvSpPr>
        <p:spPr>
          <a:xfrm>
            <a:off x="17154525" y="692741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7"/>
                </a:lnTo>
                <a:cubicBezTo>
                  <a:pt x="15118" y="9995"/>
                  <a:pt x="15213" y="9425"/>
                  <a:pt x="15213" y="8919"/>
                </a:cubicBezTo>
                <a:cubicBezTo>
                  <a:pt x="15213" y="8812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7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1" y="8413"/>
                </a:cubicBezTo>
                <a:cubicBezTo>
                  <a:pt x="9351" y="8413"/>
                  <a:pt x="9605" y="8444"/>
                  <a:pt x="9874" y="8460"/>
                </a:cubicBezTo>
                <a:lnTo>
                  <a:pt x="10651" y="10590"/>
                </a:lnTo>
                <a:lnTo>
                  <a:pt x="9559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1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5" y="8063"/>
                  <a:pt x="6726" y="8060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90" y="12162"/>
                </a:cubicBezTo>
                <a:lnTo>
                  <a:pt x="13291" y="13825"/>
                </a:lnTo>
                <a:cubicBezTo>
                  <a:pt x="13291" y="13825"/>
                  <a:pt x="11487" y="8460"/>
                  <a:pt x="11487" y="8460"/>
                </a:cubicBezTo>
                <a:close/>
                <a:moveTo>
                  <a:pt x="10800" y="15709"/>
                </a:moveTo>
                <a:cubicBezTo>
                  <a:pt x="10320" y="15709"/>
                  <a:pt x="9857" y="15637"/>
                  <a:pt x="9417" y="15508"/>
                </a:cubicBezTo>
                <a:lnTo>
                  <a:pt x="10887" y="11237"/>
                </a:lnTo>
                <a:cubicBezTo>
                  <a:pt x="10887" y="11237"/>
                  <a:pt x="12211" y="14864"/>
                  <a:pt x="12426" y="15428"/>
                </a:cubicBezTo>
                <a:cubicBezTo>
                  <a:pt x="11916" y="15607"/>
                  <a:pt x="11370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8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4" y="16691"/>
                  <a:pt x="16691" y="14054"/>
                  <a:pt x="16691" y="10800"/>
                </a:cubicBezTo>
                <a:cubicBezTo>
                  <a:pt x="16691" y="7547"/>
                  <a:pt x="14054" y="4909"/>
                  <a:pt x="10800" y="49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1" name="Shape 2871">
            <a:extLst>
              <a:ext uri="{FF2B5EF4-FFF2-40B4-BE49-F238E27FC236}">
                <a16:creationId xmlns:a16="http://schemas.microsoft.com/office/drawing/2014/main" id="{26CEE1FB-7788-0C17-9482-4542D8895B1C}"/>
              </a:ext>
            </a:extLst>
          </p:cNvPr>
          <p:cNvSpPr/>
          <p:nvPr/>
        </p:nvSpPr>
        <p:spPr>
          <a:xfrm>
            <a:off x="9377401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36" y="10309"/>
                </a:moveTo>
                <a:cubicBezTo>
                  <a:pt x="13552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9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9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1" y="10800"/>
                  <a:pt x="9313" y="10470"/>
                  <a:pt x="10852" y="9873"/>
                </a:cubicBezTo>
                <a:cubicBezTo>
                  <a:pt x="11016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9"/>
                  <a:pt x="10353" y="9000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3"/>
                  <a:pt x="7547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2" name="Shape 2872">
            <a:extLst>
              <a:ext uri="{FF2B5EF4-FFF2-40B4-BE49-F238E27FC236}">
                <a16:creationId xmlns:a16="http://schemas.microsoft.com/office/drawing/2014/main" id="{E5EE3323-94AD-4377-5D83-D4FEB383A89A}"/>
              </a:ext>
            </a:extLst>
          </p:cNvPr>
          <p:cNvSpPr/>
          <p:nvPr/>
        </p:nvSpPr>
        <p:spPr>
          <a:xfrm>
            <a:off x="1017750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5929" y="7018"/>
                </a:moveTo>
                <a:cubicBezTo>
                  <a:pt x="15540" y="7246"/>
                  <a:pt x="15108" y="7411"/>
                  <a:pt x="14650" y="7499"/>
                </a:cubicBezTo>
                <a:cubicBezTo>
                  <a:pt x="14282" y="7114"/>
                  <a:pt x="13759" y="6874"/>
                  <a:pt x="13180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6" y="7236"/>
                </a:cubicBezTo>
                <a:cubicBezTo>
                  <a:pt x="6892" y="7529"/>
                  <a:pt x="6793" y="7870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7" y="9635"/>
                </a:cubicBezTo>
                <a:cubicBezTo>
                  <a:pt x="6776" y="9644"/>
                  <a:pt x="6776" y="9652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6" y="11661"/>
                  <a:pt x="7483" y="11638"/>
                </a:cubicBezTo>
                <a:cubicBezTo>
                  <a:pt x="7739" y="12426"/>
                  <a:pt x="8482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39" y="13855"/>
                  <a:pt x="6382" y="13837"/>
                </a:cubicBezTo>
                <a:cubicBezTo>
                  <a:pt x="7273" y="14398"/>
                  <a:pt x="8332" y="14727"/>
                  <a:pt x="9470" y="14727"/>
                </a:cubicBezTo>
                <a:cubicBezTo>
                  <a:pt x="13174" y="14727"/>
                  <a:pt x="15200" y="11706"/>
                  <a:pt x="15200" y="9086"/>
                </a:cubicBezTo>
                <a:cubicBezTo>
                  <a:pt x="15200" y="9000"/>
                  <a:pt x="15199" y="8914"/>
                  <a:pt x="15195" y="8829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0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3" name="Shape 2873">
            <a:extLst>
              <a:ext uri="{FF2B5EF4-FFF2-40B4-BE49-F238E27FC236}">
                <a16:creationId xmlns:a16="http://schemas.microsoft.com/office/drawing/2014/main" id="{4217BD28-0F8B-7358-BC7E-D5CE54EBB46C}"/>
              </a:ext>
            </a:extLst>
          </p:cNvPr>
          <p:cNvSpPr/>
          <p:nvPr/>
        </p:nvSpPr>
        <p:spPr>
          <a:xfrm>
            <a:off x="1097760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5" y="7858"/>
                </a:lnTo>
                <a:lnTo>
                  <a:pt x="13245" y="6381"/>
                </a:lnTo>
                <a:lnTo>
                  <a:pt x="11938" y="6381"/>
                </a:lnTo>
                <a:cubicBezTo>
                  <a:pt x="10368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4" name="Shape 2874">
            <a:extLst>
              <a:ext uri="{FF2B5EF4-FFF2-40B4-BE49-F238E27FC236}">
                <a16:creationId xmlns:a16="http://schemas.microsoft.com/office/drawing/2014/main" id="{D2C0A6CE-012D-B16A-8028-11B22C4BA6AB}"/>
              </a:ext>
            </a:extLst>
          </p:cNvPr>
          <p:cNvSpPr/>
          <p:nvPr/>
        </p:nvSpPr>
        <p:spPr>
          <a:xfrm>
            <a:off x="1177770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20" y="12090"/>
                  <a:pt x="14020" y="12429"/>
                  <a:pt x="14020" y="12429"/>
                </a:cubicBezTo>
                <a:lnTo>
                  <a:pt x="14020" y="12863"/>
                </a:lnTo>
                <a:lnTo>
                  <a:pt x="14629" y="12863"/>
                </a:lnTo>
                <a:lnTo>
                  <a:pt x="14629" y="12429"/>
                </a:lnTo>
                <a:cubicBezTo>
                  <a:pt x="14629" y="12429"/>
                  <a:pt x="14629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20" y="13348"/>
                </a:lnTo>
                <a:lnTo>
                  <a:pt x="14020" y="14072"/>
                </a:lnTo>
                <a:cubicBezTo>
                  <a:pt x="14020" y="14072"/>
                  <a:pt x="14020" y="14411"/>
                  <a:pt x="14324" y="14411"/>
                </a:cubicBezTo>
                <a:cubicBezTo>
                  <a:pt x="14629" y="14411"/>
                  <a:pt x="14629" y="14072"/>
                  <a:pt x="14629" y="14072"/>
                </a:cubicBezTo>
                <a:lnTo>
                  <a:pt x="14629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2" y="14266"/>
                  <a:pt x="13412" y="14266"/>
                </a:cubicBezTo>
                <a:lnTo>
                  <a:pt x="13412" y="12380"/>
                </a:lnTo>
                <a:cubicBezTo>
                  <a:pt x="13412" y="12380"/>
                  <a:pt x="13412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5" y="14169"/>
                </a:moveTo>
                <a:cubicBezTo>
                  <a:pt x="12905" y="14169"/>
                  <a:pt x="12905" y="14943"/>
                  <a:pt x="12347" y="14943"/>
                </a:cubicBezTo>
                <a:cubicBezTo>
                  <a:pt x="12005" y="14943"/>
                  <a:pt x="11798" y="14762"/>
                  <a:pt x="11688" y="14621"/>
                </a:cubicBezTo>
                <a:lnTo>
                  <a:pt x="11688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8" y="10446"/>
                </a:lnTo>
                <a:lnTo>
                  <a:pt x="11688" y="11888"/>
                </a:lnTo>
                <a:cubicBezTo>
                  <a:pt x="11788" y="11782"/>
                  <a:pt x="12037" y="11558"/>
                  <a:pt x="12347" y="11558"/>
                </a:cubicBezTo>
                <a:cubicBezTo>
                  <a:pt x="12752" y="11558"/>
                  <a:pt x="12905" y="11896"/>
                  <a:pt x="12905" y="12332"/>
                </a:cubicBezTo>
                <a:cubicBezTo>
                  <a:pt x="12905" y="12332"/>
                  <a:pt x="12905" y="14169"/>
                  <a:pt x="12905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4" y="11074"/>
                </a:lnTo>
                <a:lnTo>
                  <a:pt x="6364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1" y="9334"/>
                  <a:pt x="7074" y="9430"/>
                  <a:pt x="7074" y="9430"/>
                </a:cubicBezTo>
                <a:cubicBezTo>
                  <a:pt x="6234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4" y="16104"/>
                  <a:pt x="7074" y="16104"/>
                </a:cubicBezTo>
                <a:cubicBezTo>
                  <a:pt x="7074" y="16104"/>
                  <a:pt x="8905" y="16200"/>
                  <a:pt x="10800" y="16200"/>
                </a:cubicBezTo>
                <a:cubicBezTo>
                  <a:pt x="12631" y="16200"/>
                  <a:pt x="14527" y="16104"/>
                  <a:pt x="14527" y="16104"/>
                </a:cubicBezTo>
                <a:cubicBezTo>
                  <a:pt x="15367" y="16104"/>
                  <a:pt x="16049" y="15454"/>
                  <a:pt x="16049" y="14652"/>
                </a:cubicBezTo>
                <a:cubicBezTo>
                  <a:pt x="16049" y="14652"/>
                  <a:pt x="16200" y="13700"/>
                  <a:pt x="16200" y="12767"/>
                </a:cubicBezTo>
                <a:cubicBezTo>
                  <a:pt x="16200" y="11814"/>
                  <a:pt x="16049" y="10881"/>
                  <a:pt x="16049" y="10881"/>
                </a:cubicBezTo>
                <a:cubicBezTo>
                  <a:pt x="16049" y="10080"/>
                  <a:pt x="15367" y="9430"/>
                  <a:pt x="14527" y="9430"/>
                </a:cubicBezTo>
                <a:moveTo>
                  <a:pt x="11992" y="12090"/>
                </a:moveTo>
                <a:cubicBezTo>
                  <a:pt x="11860" y="12090"/>
                  <a:pt x="11757" y="12167"/>
                  <a:pt x="11688" y="12243"/>
                </a:cubicBezTo>
                <a:lnTo>
                  <a:pt x="11688" y="14276"/>
                </a:lnTo>
                <a:cubicBezTo>
                  <a:pt x="11751" y="14345"/>
                  <a:pt x="11848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9"/>
                </a:lnTo>
                <a:cubicBezTo>
                  <a:pt x="12296" y="12429"/>
                  <a:pt x="12245" y="12090"/>
                  <a:pt x="11992" y="12090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0166" y="6634"/>
                </a:moveTo>
                <a:cubicBezTo>
                  <a:pt x="10166" y="6467"/>
                  <a:pt x="10303" y="6332"/>
                  <a:pt x="10471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1" y="8348"/>
                </a:cubicBezTo>
                <a:cubicBezTo>
                  <a:pt x="10303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7"/>
                  <a:pt x="10572" y="5877"/>
                </a:cubicBezTo>
                <a:lnTo>
                  <a:pt x="10369" y="5877"/>
                </a:lnTo>
                <a:cubicBezTo>
                  <a:pt x="9921" y="5877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  <a:moveTo>
                  <a:pt x="12398" y="8801"/>
                </a:moveTo>
                <a:cubicBezTo>
                  <a:pt x="12803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7" y="8751"/>
                </a:lnTo>
                <a:lnTo>
                  <a:pt x="13767" y="5877"/>
                </a:lnTo>
                <a:lnTo>
                  <a:pt x="13158" y="5877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50" y="8348"/>
                  <a:pt x="12550" y="8197"/>
                  <a:pt x="12550" y="8197"/>
                </a:cubicBezTo>
                <a:lnTo>
                  <a:pt x="12550" y="5877"/>
                </a:lnTo>
                <a:lnTo>
                  <a:pt x="11941" y="5877"/>
                </a:lnTo>
                <a:lnTo>
                  <a:pt x="11941" y="8398"/>
                </a:lnTo>
                <a:cubicBezTo>
                  <a:pt x="11941" y="8398"/>
                  <a:pt x="11992" y="8801"/>
                  <a:pt x="12398" y="880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5" name="Shape 2875">
            <a:extLst>
              <a:ext uri="{FF2B5EF4-FFF2-40B4-BE49-F238E27FC236}">
                <a16:creationId xmlns:a16="http://schemas.microsoft.com/office/drawing/2014/main" id="{775E5DE4-F4D8-2D3B-EA61-F677DD35414C}"/>
              </a:ext>
            </a:extLst>
          </p:cNvPr>
          <p:cNvSpPr/>
          <p:nvPr/>
        </p:nvSpPr>
        <p:spPr>
          <a:xfrm>
            <a:off x="12577800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672" y="6382"/>
                </a:moveTo>
                <a:cubicBezTo>
                  <a:pt x="10463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8" y="11643"/>
                </a:cubicBezTo>
                <a:cubicBezTo>
                  <a:pt x="8462" y="11568"/>
                  <a:pt x="8536" y="11424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6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6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8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1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8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2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96" name="Shape 2876">
            <a:extLst>
              <a:ext uri="{FF2B5EF4-FFF2-40B4-BE49-F238E27FC236}">
                <a16:creationId xmlns:a16="http://schemas.microsoft.com/office/drawing/2014/main" id="{0C762E48-D180-577B-8992-611A12F86B15}"/>
              </a:ext>
            </a:extLst>
          </p:cNvPr>
          <p:cNvSpPr/>
          <p:nvPr/>
        </p:nvSpPr>
        <p:spPr>
          <a:xfrm>
            <a:off x="13377901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4" y="8897"/>
                  <a:pt x="11998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3" y="9937"/>
                  <a:pt x="12643" y="10393"/>
                  <a:pt x="12232" y="10991"/>
                </a:cubicBezTo>
                <a:cubicBezTo>
                  <a:pt x="11821" y="11589"/>
                  <a:pt x="11512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4"/>
                  <a:pt x="8773" y="6972"/>
                </a:cubicBezTo>
                <a:cubicBezTo>
                  <a:pt x="8450" y="7000"/>
                  <a:pt x="7966" y="7272"/>
                  <a:pt x="7320" y="7788"/>
                </a:cubicBezTo>
                <a:cubicBezTo>
                  <a:pt x="6849" y="8183"/>
                  <a:pt x="6372" y="8577"/>
                  <a:pt x="5887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3"/>
                </a:cubicBezTo>
                <a:cubicBezTo>
                  <a:pt x="8333" y="11461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1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9"/>
                  <a:pt x="14281" y="6871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0" name="Shape 2880">
            <a:extLst>
              <a:ext uri="{FF2B5EF4-FFF2-40B4-BE49-F238E27FC236}">
                <a16:creationId xmlns:a16="http://schemas.microsoft.com/office/drawing/2014/main" id="{69F003E2-69E0-A221-F975-9751037660EC}"/>
              </a:ext>
            </a:extLst>
          </p:cNvPr>
          <p:cNvSpPr/>
          <p:nvPr/>
        </p:nvSpPr>
        <p:spPr>
          <a:xfrm>
            <a:off x="17154525" y="77274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1"/>
                </a:lnTo>
                <a:cubicBezTo>
                  <a:pt x="13281" y="13031"/>
                  <a:pt x="13386" y="13050"/>
                  <a:pt x="13473" y="13084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6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9" y="14187"/>
                  <a:pt x="12549" y="14335"/>
                  <a:pt x="12630" y="14459"/>
                </a:cubicBezTo>
                <a:cubicBezTo>
                  <a:pt x="12706" y="14574"/>
                  <a:pt x="12831" y="14660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5"/>
                  <a:pt x="13722" y="13989"/>
                  <a:pt x="13642" y="13858"/>
                </a:cubicBezTo>
                <a:cubicBezTo>
                  <a:pt x="13567" y="13733"/>
                  <a:pt x="13439" y="13643"/>
                  <a:pt x="13280" y="13606"/>
                </a:cubicBezTo>
                <a:moveTo>
                  <a:pt x="13014" y="7028"/>
                </a:moveTo>
                <a:lnTo>
                  <a:pt x="13098" y="6884"/>
                </a:lnTo>
                <a:lnTo>
                  <a:pt x="12931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1" y="6884"/>
                </a:lnTo>
                <a:lnTo>
                  <a:pt x="9988" y="10156"/>
                </a:lnTo>
                <a:lnTo>
                  <a:pt x="8067" y="6872"/>
                </a:lnTo>
                <a:lnTo>
                  <a:pt x="8000" y="6890"/>
                </a:lnTo>
                <a:cubicBezTo>
                  <a:pt x="7739" y="6962"/>
                  <a:pt x="7347" y="6961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5"/>
                  <a:pt x="10190" y="14645"/>
                  <a:pt x="10449" y="14719"/>
                </a:cubicBezTo>
                <a:lnTo>
                  <a:pt x="10573" y="14722"/>
                </a:lnTo>
                <a:lnTo>
                  <a:pt x="10512" y="11390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4" y="702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1" name="Shape 2881">
            <a:extLst>
              <a:ext uri="{FF2B5EF4-FFF2-40B4-BE49-F238E27FC236}">
                <a16:creationId xmlns:a16="http://schemas.microsoft.com/office/drawing/2014/main" id="{03814D41-75CA-547A-685A-0A09CE2CC564}"/>
              </a:ext>
            </a:extLst>
          </p:cNvPr>
          <p:cNvSpPr/>
          <p:nvPr/>
        </p:nvSpPr>
        <p:spPr>
          <a:xfrm>
            <a:off x="9377401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3925" y="9726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6"/>
                  <a:pt x="13925" y="9726"/>
                </a:cubicBezTo>
                <a:close/>
                <a:moveTo>
                  <a:pt x="12965" y="14699"/>
                </a:moveTo>
                <a:lnTo>
                  <a:pt x="12959" y="14707"/>
                </a:lnTo>
                <a:lnTo>
                  <a:pt x="10801" y="13101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1" y="14627"/>
                </a:lnTo>
                <a:lnTo>
                  <a:pt x="14001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1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42" y="12982"/>
                </a:lnTo>
                <a:lnTo>
                  <a:pt x="8631" y="13516"/>
                </a:lnTo>
                <a:lnTo>
                  <a:pt x="10060" y="12431"/>
                </a:lnTo>
                <a:lnTo>
                  <a:pt x="10780" y="11879"/>
                </a:lnTo>
                <a:lnTo>
                  <a:pt x="10783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4" y="11879"/>
                </a:lnTo>
                <a:lnTo>
                  <a:pt x="12515" y="13153"/>
                </a:lnTo>
                <a:lnTo>
                  <a:pt x="13007" y="13515"/>
                </a:lnTo>
                <a:lnTo>
                  <a:pt x="16199" y="11575"/>
                </a:lnTo>
                <a:lnTo>
                  <a:pt x="13925" y="9726"/>
                </a:lnTo>
                <a:lnTo>
                  <a:pt x="10787" y="11715"/>
                </a:lnTo>
                <a:cubicBezTo>
                  <a:pt x="10787" y="11715"/>
                  <a:pt x="7641" y="9766"/>
                  <a:pt x="7641" y="976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2" name="Shape 2882">
            <a:extLst>
              <a:ext uri="{FF2B5EF4-FFF2-40B4-BE49-F238E27FC236}">
                <a16:creationId xmlns:a16="http://schemas.microsoft.com/office/drawing/2014/main" id="{C623388F-26F8-FBE1-3272-EB16147B47C5}"/>
              </a:ext>
            </a:extLst>
          </p:cNvPr>
          <p:cNvSpPr/>
          <p:nvPr/>
        </p:nvSpPr>
        <p:spPr>
          <a:xfrm>
            <a:off x="10177500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8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8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3" name="Shape 2883">
            <a:extLst>
              <a:ext uri="{FF2B5EF4-FFF2-40B4-BE49-F238E27FC236}">
                <a16:creationId xmlns:a16="http://schemas.microsoft.com/office/drawing/2014/main" id="{CAED80CA-2994-CCCF-F750-AD0222E10E5D}"/>
              </a:ext>
            </a:extLst>
          </p:cNvPr>
          <p:cNvSpPr/>
          <p:nvPr/>
        </p:nvSpPr>
        <p:spPr>
          <a:xfrm>
            <a:off x="10977600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6"/>
                </a:lnTo>
                <a:cubicBezTo>
                  <a:pt x="15118" y="9994"/>
                  <a:pt x="15213" y="9425"/>
                  <a:pt x="15213" y="8918"/>
                </a:cubicBezTo>
                <a:cubicBezTo>
                  <a:pt x="15213" y="8811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8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0" y="8413"/>
                </a:cubicBezTo>
                <a:cubicBezTo>
                  <a:pt x="9350" y="8413"/>
                  <a:pt x="9605" y="8444"/>
                  <a:pt x="9874" y="8460"/>
                </a:cubicBezTo>
                <a:lnTo>
                  <a:pt x="10652" y="10591"/>
                </a:lnTo>
                <a:lnTo>
                  <a:pt x="9560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2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4" y="8063"/>
                  <a:pt x="6727" y="8061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89" y="12162"/>
                </a:cubicBezTo>
                <a:lnTo>
                  <a:pt x="13291" y="13825"/>
                </a:lnTo>
                <a:cubicBezTo>
                  <a:pt x="13291" y="13825"/>
                  <a:pt x="11488" y="8460"/>
                  <a:pt x="11488" y="8460"/>
                </a:cubicBezTo>
                <a:close/>
                <a:moveTo>
                  <a:pt x="10800" y="15709"/>
                </a:moveTo>
                <a:cubicBezTo>
                  <a:pt x="10319" y="15709"/>
                  <a:pt x="9857" y="15637"/>
                  <a:pt x="9418" y="15508"/>
                </a:cubicBezTo>
                <a:lnTo>
                  <a:pt x="10887" y="11236"/>
                </a:lnTo>
                <a:cubicBezTo>
                  <a:pt x="10887" y="11236"/>
                  <a:pt x="12211" y="14865"/>
                  <a:pt x="12425" y="15428"/>
                </a:cubicBezTo>
                <a:cubicBezTo>
                  <a:pt x="11916" y="15607"/>
                  <a:pt x="11371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9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4" name="Shape 2884">
            <a:extLst>
              <a:ext uri="{FF2B5EF4-FFF2-40B4-BE49-F238E27FC236}">
                <a16:creationId xmlns:a16="http://schemas.microsoft.com/office/drawing/2014/main" id="{49FE4C23-A726-352E-2EE0-B26B3515FC3E}"/>
              </a:ext>
            </a:extLst>
          </p:cNvPr>
          <p:cNvSpPr/>
          <p:nvPr/>
        </p:nvSpPr>
        <p:spPr>
          <a:xfrm>
            <a:off x="11777700" y="85274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36" y="10309"/>
                </a:moveTo>
                <a:cubicBezTo>
                  <a:pt x="13551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8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8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0" y="10800"/>
                  <a:pt x="9312" y="10469"/>
                  <a:pt x="10852" y="9873"/>
                </a:cubicBezTo>
                <a:cubicBezTo>
                  <a:pt x="11015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8"/>
                  <a:pt x="10353" y="9001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5" name="Shape 2885">
            <a:extLst>
              <a:ext uri="{FF2B5EF4-FFF2-40B4-BE49-F238E27FC236}">
                <a16:creationId xmlns:a16="http://schemas.microsoft.com/office/drawing/2014/main" id="{132F45DE-EE64-2796-00F2-D6A5BD1EC5CC}"/>
              </a:ext>
            </a:extLst>
          </p:cNvPr>
          <p:cNvSpPr/>
          <p:nvPr/>
        </p:nvSpPr>
        <p:spPr>
          <a:xfrm>
            <a:off x="12615900" y="85274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500" y="13698"/>
                </a:moveTo>
                <a:cubicBezTo>
                  <a:pt x="15500" y="14629"/>
                  <a:pt x="14906" y="15067"/>
                  <a:pt x="13996" y="15061"/>
                </a:cubicBezTo>
                <a:cubicBezTo>
                  <a:pt x="13870" y="15061"/>
                  <a:pt x="13731" y="15061"/>
                  <a:pt x="13646" y="15044"/>
                </a:cubicBezTo>
                <a:lnTo>
                  <a:pt x="13646" y="12497"/>
                </a:lnTo>
                <a:cubicBezTo>
                  <a:pt x="13731" y="12480"/>
                  <a:pt x="13877" y="12463"/>
                  <a:pt x="14101" y="12463"/>
                </a:cubicBezTo>
                <a:cubicBezTo>
                  <a:pt x="14966" y="12463"/>
                  <a:pt x="15507" y="12890"/>
                  <a:pt x="15500" y="13698"/>
                </a:cubicBezTo>
                <a:moveTo>
                  <a:pt x="12636" y="11868"/>
                </a:moveTo>
                <a:lnTo>
                  <a:pt x="12636" y="15691"/>
                </a:lnTo>
                <a:cubicBezTo>
                  <a:pt x="12886" y="15720"/>
                  <a:pt x="13256" y="15748"/>
                  <a:pt x="13778" y="15748"/>
                </a:cubicBezTo>
                <a:cubicBezTo>
                  <a:pt x="14649" y="15748"/>
                  <a:pt x="15362" y="15587"/>
                  <a:pt x="15830" y="15246"/>
                </a:cubicBezTo>
                <a:cubicBezTo>
                  <a:pt x="16260" y="14929"/>
                  <a:pt x="16570" y="14415"/>
                  <a:pt x="16570" y="13670"/>
                </a:cubicBezTo>
                <a:cubicBezTo>
                  <a:pt x="16570" y="12982"/>
                  <a:pt x="16279" y="12503"/>
                  <a:pt x="15817" y="12203"/>
                </a:cubicBezTo>
                <a:cubicBezTo>
                  <a:pt x="15388" y="11919"/>
                  <a:pt x="14840" y="11787"/>
                  <a:pt x="13996" y="11787"/>
                </a:cubicBezTo>
                <a:cubicBezTo>
                  <a:pt x="13487" y="11787"/>
                  <a:pt x="13005" y="11815"/>
                  <a:pt x="12636" y="11868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5"/>
                </a:moveTo>
                <a:cubicBezTo>
                  <a:pt x="20400" y="20178"/>
                  <a:pt x="19863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5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5"/>
                  <a:pt x="20400" y="19635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8"/>
                  <a:pt x="0" y="1964"/>
                </a:cubicBezTo>
                <a:lnTo>
                  <a:pt x="0" y="19635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5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769" y="13658"/>
                </a:moveTo>
                <a:cubicBezTo>
                  <a:pt x="6624" y="13658"/>
                  <a:pt x="6519" y="13652"/>
                  <a:pt x="6433" y="13635"/>
                </a:cubicBezTo>
                <a:lnTo>
                  <a:pt x="6433" y="12486"/>
                </a:lnTo>
                <a:cubicBezTo>
                  <a:pt x="6505" y="12468"/>
                  <a:pt x="6644" y="12451"/>
                  <a:pt x="6848" y="12451"/>
                </a:cubicBezTo>
                <a:cubicBezTo>
                  <a:pt x="7350" y="12451"/>
                  <a:pt x="7634" y="12665"/>
                  <a:pt x="7634" y="13023"/>
                </a:cubicBezTo>
                <a:cubicBezTo>
                  <a:pt x="7634" y="13421"/>
                  <a:pt x="7304" y="13658"/>
                  <a:pt x="6769" y="13658"/>
                </a:cubicBezTo>
                <a:moveTo>
                  <a:pt x="6796" y="11787"/>
                </a:moveTo>
                <a:cubicBezTo>
                  <a:pt x="6182" y="11787"/>
                  <a:pt x="5746" y="11821"/>
                  <a:pt x="5436" y="11868"/>
                </a:cubicBezTo>
                <a:lnTo>
                  <a:pt x="5436" y="15708"/>
                </a:lnTo>
                <a:lnTo>
                  <a:pt x="6433" y="15708"/>
                </a:lnTo>
                <a:lnTo>
                  <a:pt x="6433" y="14316"/>
                </a:lnTo>
                <a:cubicBezTo>
                  <a:pt x="6524" y="14328"/>
                  <a:pt x="6644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5" y="13704"/>
                  <a:pt x="8630" y="13381"/>
                  <a:pt x="8630" y="13000"/>
                </a:cubicBezTo>
                <a:cubicBezTo>
                  <a:pt x="8630" y="12618"/>
                  <a:pt x="8439" y="12296"/>
                  <a:pt x="8155" y="12099"/>
                </a:cubicBezTo>
                <a:cubicBezTo>
                  <a:pt x="7858" y="11891"/>
                  <a:pt x="7416" y="11787"/>
                  <a:pt x="6796" y="11787"/>
                </a:cubicBezTo>
                <a:moveTo>
                  <a:pt x="10765" y="13398"/>
                </a:moveTo>
                <a:cubicBezTo>
                  <a:pt x="10191" y="13208"/>
                  <a:pt x="9940" y="13098"/>
                  <a:pt x="9940" y="12850"/>
                </a:cubicBezTo>
                <a:cubicBezTo>
                  <a:pt x="9940" y="12648"/>
                  <a:pt x="10151" y="12474"/>
                  <a:pt x="10587" y="12474"/>
                </a:cubicBezTo>
                <a:cubicBezTo>
                  <a:pt x="11023" y="12474"/>
                  <a:pt x="11339" y="12583"/>
                  <a:pt x="11517" y="12659"/>
                </a:cubicBezTo>
                <a:lnTo>
                  <a:pt x="11742" y="11949"/>
                </a:lnTo>
                <a:cubicBezTo>
                  <a:pt x="11478" y="11845"/>
                  <a:pt x="11108" y="11752"/>
                  <a:pt x="10607" y="11752"/>
                </a:cubicBezTo>
                <a:cubicBezTo>
                  <a:pt x="9558" y="11752"/>
                  <a:pt x="8924" y="12260"/>
                  <a:pt x="8924" y="12924"/>
                </a:cubicBezTo>
                <a:cubicBezTo>
                  <a:pt x="8924" y="13490"/>
                  <a:pt x="9405" y="13849"/>
                  <a:pt x="10145" y="14074"/>
                </a:cubicBezTo>
                <a:cubicBezTo>
                  <a:pt x="10679" y="14241"/>
                  <a:pt x="10891" y="14380"/>
                  <a:pt x="10891" y="14623"/>
                </a:cubicBezTo>
                <a:cubicBezTo>
                  <a:pt x="10891" y="14877"/>
                  <a:pt x="10646" y="15044"/>
                  <a:pt x="10184" y="15044"/>
                </a:cubicBezTo>
                <a:cubicBezTo>
                  <a:pt x="9755" y="15044"/>
                  <a:pt x="9339" y="14923"/>
                  <a:pt x="9069" y="14802"/>
                </a:cubicBezTo>
                <a:lnTo>
                  <a:pt x="8864" y="15529"/>
                </a:lnTo>
                <a:cubicBezTo>
                  <a:pt x="9115" y="15651"/>
                  <a:pt x="9616" y="15766"/>
                  <a:pt x="10124" y="15766"/>
                </a:cubicBezTo>
                <a:cubicBezTo>
                  <a:pt x="11346" y="15766"/>
                  <a:pt x="11920" y="15211"/>
                  <a:pt x="11920" y="14559"/>
                </a:cubicBezTo>
                <a:cubicBezTo>
                  <a:pt x="11920" y="14010"/>
                  <a:pt x="11551" y="13652"/>
                  <a:pt x="10765" y="1339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06" name="Shape 2886">
            <a:extLst>
              <a:ext uri="{FF2B5EF4-FFF2-40B4-BE49-F238E27FC236}">
                <a16:creationId xmlns:a16="http://schemas.microsoft.com/office/drawing/2014/main" id="{7DAB7449-4F1C-3EFB-A8DF-A06A56EA18CA}"/>
              </a:ext>
            </a:extLst>
          </p:cNvPr>
          <p:cNvSpPr/>
          <p:nvPr/>
        </p:nvSpPr>
        <p:spPr>
          <a:xfrm>
            <a:off x="13415999" y="85274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36" y="15709"/>
                </a:moveTo>
                <a:lnTo>
                  <a:pt x="13646" y="15709"/>
                </a:lnTo>
                <a:lnTo>
                  <a:pt x="13646" y="11816"/>
                </a:lnTo>
                <a:lnTo>
                  <a:pt x="12636" y="11816"/>
                </a:lnTo>
                <a:cubicBezTo>
                  <a:pt x="12636" y="11816"/>
                  <a:pt x="12636" y="15709"/>
                  <a:pt x="126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9618" y="14051"/>
                </a:moveTo>
                <a:lnTo>
                  <a:pt x="9881" y="13225"/>
                </a:lnTo>
                <a:cubicBezTo>
                  <a:pt x="9954" y="13000"/>
                  <a:pt x="10020" y="12706"/>
                  <a:pt x="10086" y="12475"/>
                </a:cubicBezTo>
                <a:lnTo>
                  <a:pt x="10099" y="12475"/>
                </a:lnTo>
                <a:cubicBezTo>
                  <a:pt x="10165" y="12706"/>
                  <a:pt x="10245" y="12994"/>
                  <a:pt x="10324" y="13225"/>
                </a:cubicBezTo>
                <a:lnTo>
                  <a:pt x="10601" y="14051"/>
                </a:lnTo>
                <a:cubicBezTo>
                  <a:pt x="10601" y="14051"/>
                  <a:pt x="9618" y="14051"/>
                  <a:pt x="9618" y="14051"/>
                </a:cubicBezTo>
                <a:close/>
                <a:moveTo>
                  <a:pt x="9472" y="11816"/>
                </a:moveTo>
                <a:lnTo>
                  <a:pt x="8113" y="15709"/>
                </a:lnTo>
                <a:lnTo>
                  <a:pt x="9155" y="15709"/>
                </a:lnTo>
                <a:lnTo>
                  <a:pt x="9472" y="14710"/>
                </a:lnTo>
                <a:lnTo>
                  <a:pt x="10746" y="14710"/>
                </a:lnTo>
                <a:lnTo>
                  <a:pt x="11089" y="15709"/>
                </a:lnTo>
                <a:lnTo>
                  <a:pt x="12172" y="15709"/>
                </a:lnTo>
                <a:lnTo>
                  <a:pt x="10792" y="11816"/>
                </a:lnTo>
                <a:cubicBezTo>
                  <a:pt x="10792" y="11816"/>
                  <a:pt x="9472" y="11816"/>
                  <a:pt x="9472" y="1181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48EA04-5EE2-2916-E605-8D3CFBAB3EED}"/>
              </a:ext>
            </a:extLst>
          </p:cNvPr>
          <p:cNvGrpSpPr/>
          <p:nvPr/>
        </p:nvGrpSpPr>
        <p:grpSpPr>
          <a:xfrm>
            <a:off x="14178001" y="1929802"/>
            <a:ext cx="419100" cy="7016701"/>
            <a:chOff x="14178001" y="1929802"/>
            <a:chExt cx="419100" cy="7016701"/>
          </a:xfrm>
        </p:grpSpPr>
        <p:sp>
          <p:nvSpPr>
            <p:cNvPr id="173" name="Shape 2591">
              <a:extLst>
                <a:ext uri="{FF2B5EF4-FFF2-40B4-BE49-F238E27FC236}">
                  <a16:creationId xmlns:a16="http://schemas.microsoft.com/office/drawing/2014/main" id="{CE787FA7-C0F8-7504-7A34-D23FAA531059}"/>
                </a:ext>
              </a:extLst>
            </p:cNvPr>
            <p:cNvSpPr/>
            <p:nvPr/>
          </p:nvSpPr>
          <p:spPr>
            <a:xfrm>
              <a:off x="14178001" y="192980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183" name="Shape 2601">
              <a:extLst>
                <a:ext uri="{FF2B5EF4-FFF2-40B4-BE49-F238E27FC236}">
                  <a16:creationId xmlns:a16="http://schemas.microsoft.com/office/drawing/2014/main" id="{8D58890C-29D7-88CC-61A6-51509326587C}"/>
                </a:ext>
              </a:extLst>
            </p:cNvPr>
            <p:cNvSpPr/>
            <p:nvPr/>
          </p:nvSpPr>
          <p:spPr>
            <a:xfrm>
              <a:off x="14178001" y="2729817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8"/>
                    <a:pt x="5378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6"/>
                    <a:pt x="16765" y="0"/>
                    <a:pt x="10800" y="0"/>
                  </a:cubicBezTo>
                  <a:moveTo>
                    <a:pt x="16200" y="10309"/>
                  </a:moveTo>
                  <a:lnTo>
                    <a:pt x="5400" y="10309"/>
                  </a:lnTo>
                  <a:cubicBezTo>
                    <a:pt x="5129" y="10309"/>
                    <a:pt x="4909" y="10529"/>
                    <a:pt x="4909" y="10800"/>
                  </a:cubicBezTo>
                  <a:cubicBezTo>
                    <a:pt x="4909" y="11072"/>
                    <a:pt x="5129" y="11292"/>
                    <a:pt x="5400" y="11292"/>
                  </a:cubicBezTo>
                  <a:lnTo>
                    <a:pt x="16200" y="11292"/>
                  </a:lnTo>
                  <a:cubicBezTo>
                    <a:pt x="16471" y="11292"/>
                    <a:pt x="16691" y="11072"/>
                    <a:pt x="16691" y="10800"/>
                  </a:cubicBezTo>
                  <a:cubicBezTo>
                    <a:pt x="16691" y="10529"/>
                    <a:pt x="16471" y="10309"/>
                    <a:pt x="16200" y="10309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21" name="Shape 2611">
              <a:extLst>
                <a:ext uri="{FF2B5EF4-FFF2-40B4-BE49-F238E27FC236}">
                  <a16:creationId xmlns:a16="http://schemas.microsoft.com/office/drawing/2014/main" id="{0C7E69CF-0996-0567-ECD3-10F2B6FEE6CD}"/>
                </a:ext>
              </a:extLst>
            </p:cNvPr>
            <p:cNvSpPr/>
            <p:nvPr/>
          </p:nvSpPr>
          <p:spPr>
            <a:xfrm>
              <a:off x="14178001" y="3548880"/>
              <a:ext cx="419100" cy="380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2161"/>
                  </a:moveTo>
                  <a:lnTo>
                    <a:pt x="13745" y="2161"/>
                  </a:lnTo>
                  <a:cubicBezTo>
                    <a:pt x="11782" y="2160"/>
                    <a:pt x="11782" y="0"/>
                    <a:pt x="9818" y="0"/>
                  </a:cubicBezTo>
                  <a:lnTo>
                    <a:pt x="5891" y="0"/>
                  </a:lnTo>
                  <a:cubicBezTo>
                    <a:pt x="4806" y="0"/>
                    <a:pt x="3927" y="967"/>
                    <a:pt x="3927" y="2161"/>
                  </a:cubicBezTo>
                  <a:lnTo>
                    <a:pt x="3927" y="2700"/>
                  </a:lnTo>
                  <a:cubicBezTo>
                    <a:pt x="3927" y="2999"/>
                    <a:pt x="4147" y="3240"/>
                    <a:pt x="4418" y="3240"/>
                  </a:cubicBezTo>
                  <a:cubicBezTo>
                    <a:pt x="4690" y="3240"/>
                    <a:pt x="4909" y="2999"/>
                    <a:pt x="4909" y="2700"/>
                  </a:cubicBezTo>
                  <a:lnTo>
                    <a:pt x="4909" y="2161"/>
                  </a:lnTo>
                  <a:cubicBezTo>
                    <a:pt x="4909" y="1564"/>
                    <a:pt x="5348" y="1080"/>
                    <a:pt x="5891" y="1080"/>
                  </a:cubicBezTo>
                  <a:lnTo>
                    <a:pt x="9818" y="1080"/>
                  </a:lnTo>
                  <a:cubicBezTo>
                    <a:pt x="11291" y="1080"/>
                    <a:pt x="11291" y="3239"/>
                    <a:pt x="13744" y="3240"/>
                  </a:cubicBezTo>
                  <a:lnTo>
                    <a:pt x="19636" y="3240"/>
                  </a:lnTo>
                  <a:cubicBezTo>
                    <a:pt x="20178" y="3240"/>
                    <a:pt x="20618" y="3724"/>
                    <a:pt x="20618" y="4321"/>
                  </a:cubicBezTo>
                  <a:lnTo>
                    <a:pt x="20618" y="15120"/>
                  </a:lnTo>
                  <a:cubicBezTo>
                    <a:pt x="20618" y="15717"/>
                    <a:pt x="20178" y="16200"/>
                    <a:pt x="19636" y="16200"/>
                  </a:cubicBezTo>
                  <a:lnTo>
                    <a:pt x="19145" y="16200"/>
                  </a:lnTo>
                  <a:cubicBezTo>
                    <a:pt x="18874" y="16200"/>
                    <a:pt x="18655" y="16442"/>
                    <a:pt x="18655" y="16740"/>
                  </a:cubicBezTo>
                  <a:cubicBezTo>
                    <a:pt x="18655" y="17039"/>
                    <a:pt x="18874" y="17280"/>
                    <a:pt x="19145" y="17280"/>
                  </a:cubicBezTo>
                  <a:lnTo>
                    <a:pt x="19636" y="17280"/>
                  </a:lnTo>
                  <a:cubicBezTo>
                    <a:pt x="20721" y="17280"/>
                    <a:pt x="21600" y="16314"/>
                    <a:pt x="21600" y="15120"/>
                  </a:cubicBezTo>
                  <a:lnTo>
                    <a:pt x="21600" y="4321"/>
                  </a:lnTo>
                  <a:cubicBezTo>
                    <a:pt x="21600" y="3127"/>
                    <a:pt x="20721" y="2161"/>
                    <a:pt x="19636" y="2161"/>
                  </a:cubicBezTo>
                  <a:moveTo>
                    <a:pt x="16691" y="9720"/>
                  </a:moveTo>
                  <a:lnTo>
                    <a:pt x="982" y="9720"/>
                  </a:lnTo>
                  <a:lnTo>
                    <a:pt x="982" y="6481"/>
                  </a:lnTo>
                  <a:cubicBezTo>
                    <a:pt x="982" y="5884"/>
                    <a:pt x="1421" y="5400"/>
                    <a:pt x="1964" y="5400"/>
                  </a:cubicBezTo>
                  <a:lnTo>
                    <a:pt x="5891" y="5400"/>
                  </a:lnTo>
                  <a:cubicBezTo>
                    <a:pt x="7364" y="5400"/>
                    <a:pt x="7364" y="7560"/>
                    <a:pt x="9818" y="7560"/>
                  </a:cubicBezTo>
                  <a:lnTo>
                    <a:pt x="15709" y="7560"/>
                  </a:lnTo>
                  <a:cubicBezTo>
                    <a:pt x="16251" y="7560"/>
                    <a:pt x="16691" y="8044"/>
                    <a:pt x="16691" y="8641"/>
                  </a:cubicBezTo>
                  <a:cubicBezTo>
                    <a:pt x="16691" y="8641"/>
                    <a:pt x="16691" y="9720"/>
                    <a:pt x="16691" y="9720"/>
                  </a:cubicBezTo>
                  <a:close/>
                  <a:moveTo>
                    <a:pt x="16691" y="19440"/>
                  </a:moveTo>
                  <a:cubicBezTo>
                    <a:pt x="16691" y="20037"/>
                    <a:pt x="16251" y="20520"/>
                    <a:pt x="15709" y="20520"/>
                  </a:cubicBezTo>
                  <a:lnTo>
                    <a:pt x="1964" y="20520"/>
                  </a:lnTo>
                  <a:cubicBezTo>
                    <a:pt x="1421" y="20520"/>
                    <a:pt x="982" y="20037"/>
                    <a:pt x="982" y="19440"/>
                  </a:cubicBezTo>
                  <a:lnTo>
                    <a:pt x="982" y="10801"/>
                  </a:lnTo>
                  <a:lnTo>
                    <a:pt x="16691" y="10801"/>
                  </a:lnTo>
                  <a:cubicBezTo>
                    <a:pt x="16691" y="10801"/>
                    <a:pt x="16691" y="19440"/>
                    <a:pt x="16691" y="19440"/>
                  </a:cubicBezTo>
                  <a:close/>
                  <a:moveTo>
                    <a:pt x="15709" y="6481"/>
                  </a:moveTo>
                  <a:lnTo>
                    <a:pt x="9818" y="6481"/>
                  </a:lnTo>
                  <a:cubicBezTo>
                    <a:pt x="7855" y="6480"/>
                    <a:pt x="7855" y="4320"/>
                    <a:pt x="5891" y="4320"/>
                  </a:cubicBezTo>
                  <a:lnTo>
                    <a:pt x="1964" y="4320"/>
                  </a:lnTo>
                  <a:cubicBezTo>
                    <a:pt x="879" y="4320"/>
                    <a:pt x="0" y="5287"/>
                    <a:pt x="0" y="6481"/>
                  </a:cubicBezTo>
                  <a:lnTo>
                    <a:pt x="0" y="19440"/>
                  </a:lnTo>
                  <a:cubicBezTo>
                    <a:pt x="0" y="20634"/>
                    <a:pt x="879" y="21600"/>
                    <a:pt x="1964" y="21600"/>
                  </a:cubicBezTo>
                  <a:lnTo>
                    <a:pt x="15709" y="21600"/>
                  </a:lnTo>
                  <a:cubicBezTo>
                    <a:pt x="16794" y="21600"/>
                    <a:pt x="17673" y="20634"/>
                    <a:pt x="17673" y="19440"/>
                  </a:cubicBezTo>
                  <a:lnTo>
                    <a:pt x="17673" y="8641"/>
                  </a:lnTo>
                  <a:cubicBezTo>
                    <a:pt x="17673" y="7447"/>
                    <a:pt x="16794" y="6481"/>
                    <a:pt x="15709" y="6481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31" name="Shape 2621">
              <a:extLst>
                <a:ext uri="{FF2B5EF4-FFF2-40B4-BE49-F238E27FC236}">
                  <a16:creationId xmlns:a16="http://schemas.microsoft.com/office/drawing/2014/main" id="{09A68A06-1F11-E0F6-4F1B-176DCDF015DB}"/>
                </a:ext>
              </a:extLst>
            </p:cNvPr>
            <p:cNvSpPr/>
            <p:nvPr/>
          </p:nvSpPr>
          <p:spPr>
            <a:xfrm>
              <a:off x="14178001" y="4406039"/>
              <a:ext cx="419100" cy="266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057"/>
                  </a:moveTo>
                  <a:cubicBezTo>
                    <a:pt x="5378" y="20057"/>
                    <a:pt x="982" y="13445"/>
                    <a:pt x="982" y="10800"/>
                  </a:cubicBezTo>
                  <a:cubicBezTo>
                    <a:pt x="982" y="8155"/>
                    <a:pt x="5378" y="1543"/>
                    <a:pt x="10800" y="1543"/>
                  </a:cubicBezTo>
                  <a:cubicBezTo>
                    <a:pt x="16223" y="1543"/>
                    <a:pt x="20618" y="8155"/>
                    <a:pt x="20618" y="10800"/>
                  </a:cubicBezTo>
                  <a:cubicBezTo>
                    <a:pt x="20618" y="13445"/>
                    <a:pt x="16223" y="20057"/>
                    <a:pt x="10800" y="20057"/>
                  </a:cubicBezTo>
                  <a:moveTo>
                    <a:pt x="10800" y="0"/>
                  </a:moveTo>
                  <a:cubicBezTo>
                    <a:pt x="4835" y="0"/>
                    <a:pt x="0" y="7714"/>
                    <a:pt x="0" y="10800"/>
                  </a:cubicBezTo>
                  <a:cubicBezTo>
                    <a:pt x="0" y="13886"/>
                    <a:pt x="4835" y="21600"/>
                    <a:pt x="10800" y="21600"/>
                  </a:cubicBezTo>
                  <a:cubicBezTo>
                    <a:pt x="16765" y="21600"/>
                    <a:pt x="21600" y="13886"/>
                    <a:pt x="21600" y="10800"/>
                  </a:cubicBezTo>
                  <a:cubicBezTo>
                    <a:pt x="21600" y="7714"/>
                    <a:pt x="16765" y="0"/>
                    <a:pt x="10800" y="0"/>
                  </a:cubicBezTo>
                  <a:moveTo>
                    <a:pt x="10800" y="16971"/>
                  </a:moveTo>
                  <a:cubicBezTo>
                    <a:pt x="8631" y="16971"/>
                    <a:pt x="6873" y="14209"/>
                    <a:pt x="6873" y="10800"/>
                  </a:cubicBezTo>
                  <a:cubicBezTo>
                    <a:pt x="6873" y="7392"/>
                    <a:pt x="8631" y="4629"/>
                    <a:pt x="10800" y="4629"/>
                  </a:cubicBezTo>
                  <a:cubicBezTo>
                    <a:pt x="12969" y="4629"/>
                    <a:pt x="14727" y="7392"/>
                    <a:pt x="14727" y="10800"/>
                  </a:cubicBezTo>
                  <a:cubicBezTo>
                    <a:pt x="14727" y="14209"/>
                    <a:pt x="12969" y="16971"/>
                    <a:pt x="10800" y="16971"/>
                  </a:cubicBezTo>
                  <a:moveTo>
                    <a:pt x="10800" y="3087"/>
                  </a:moveTo>
                  <a:cubicBezTo>
                    <a:pt x="8088" y="3087"/>
                    <a:pt x="5891" y="6540"/>
                    <a:pt x="5891" y="10800"/>
                  </a:cubicBezTo>
                  <a:cubicBezTo>
                    <a:pt x="5891" y="15061"/>
                    <a:pt x="8088" y="18514"/>
                    <a:pt x="10800" y="18514"/>
                  </a:cubicBezTo>
                  <a:cubicBezTo>
                    <a:pt x="13512" y="18514"/>
                    <a:pt x="15709" y="15061"/>
                    <a:pt x="15709" y="10800"/>
                  </a:cubicBezTo>
                  <a:cubicBezTo>
                    <a:pt x="15709" y="6540"/>
                    <a:pt x="13512" y="3087"/>
                    <a:pt x="10800" y="3087"/>
                  </a:cubicBezTo>
                  <a:moveTo>
                    <a:pt x="10800" y="8486"/>
                  </a:moveTo>
                  <a:cubicBezTo>
                    <a:pt x="9987" y="8486"/>
                    <a:pt x="9327" y="9523"/>
                    <a:pt x="9327" y="10800"/>
                  </a:cubicBezTo>
                  <a:cubicBezTo>
                    <a:pt x="9327" y="12078"/>
                    <a:pt x="9987" y="13114"/>
                    <a:pt x="10800" y="13114"/>
                  </a:cubicBezTo>
                  <a:cubicBezTo>
                    <a:pt x="11613" y="13114"/>
                    <a:pt x="12273" y="12078"/>
                    <a:pt x="12273" y="10800"/>
                  </a:cubicBezTo>
                  <a:cubicBezTo>
                    <a:pt x="12273" y="9523"/>
                    <a:pt x="11613" y="8486"/>
                    <a:pt x="10800" y="8486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41" name="Shape 2631">
              <a:extLst>
                <a:ext uri="{FF2B5EF4-FFF2-40B4-BE49-F238E27FC236}">
                  <a16:creationId xmlns:a16="http://schemas.microsoft.com/office/drawing/2014/main" id="{801A14F6-ABB3-4888-65C3-BCD6D86D3949}"/>
                </a:ext>
              </a:extLst>
            </p:cNvPr>
            <p:cNvSpPr/>
            <p:nvPr/>
          </p:nvSpPr>
          <p:spPr>
            <a:xfrm>
              <a:off x="14178001" y="5167958"/>
              <a:ext cx="419100" cy="342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3600"/>
                  </a:moveTo>
                  <a:lnTo>
                    <a:pt x="1964" y="3600"/>
                  </a:lnTo>
                  <a:lnTo>
                    <a:pt x="1964" y="1200"/>
                  </a:lnTo>
                  <a:lnTo>
                    <a:pt x="19636" y="1200"/>
                  </a:lnTo>
                  <a:cubicBezTo>
                    <a:pt x="19636" y="1200"/>
                    <a:pt x="19636" y="3600"/>
                    <a:pt x="19636" y="3600"/>
                  </a:cubicBezTo>
                  <a:close/>
                  <a:moveTo>
                    <a:pt x="17182" y="6000"/>
                  </a:moveTo>
                  <a:lnTo>
                    <a:pt x="17182" y="4800"/>
                  </a:lnTo>
                  <a:lnTo>
                    <a:pt x="19145" y="4800"/>
                  </a:lnTo>
                  <a:lnTo>
                    <a:pt x="19145" y="6000"/>
                  </a:lnTo>
                  <a:cubicBezTo>
                    <a:pt x="19145" y="6662"/>
                    <a:pt x="18705" y="7200"/>
                    <a:pt x="18164" y="7200"/>
                  </a:cubicBezTo>
                  <a:cubicBezTo>
                    <a:pt x="17621" y="7200"/>
                    <a:pt x="17182" y="6662"/>
                    <a:pt x="17182" y="6000"/>
                  </a:cubicBezTo>
                  <a:moveTo>
                    <a:pt x="14236" y="6000"/>
                  </a:moveTo>
                  <a:lnTo>
                    <a:pt x="14236" y="4800"/>
                  </a:lnTo>
                  <a:lnTo>
                    <a:pt x="16200" y="4800"/>
                  </a:lnTo>
                  <a:lnTo>
                    <a:pt x="16200" y="6000"/>
                  </a:lnTo>
                  <a:cubicBezTo>
                    <a:pt x="16200" y="6662"/>
                    <a:pt x="15760" y="7200"/>
                    <a:pt x="15218" y="7200"/>
                  </a:cubicBezTo>
                  <a:cubicBezTo>
                    <a:pt x="14675" y="7200"/>
                    <a:pt x="14236" y="6662"/>
                    <a:pt x="14236" y="6000"/>
                  </a:cubicBezTo>
                  <a:moveTo>
                    <a:pt x="11291" y="6000"/>
                  </a:moveTo>
                  <a:lnTo>
                    <a:pt x="11291" y="4800"/>
                  </a:lnTo>
                  <a:lnTo>
                    <a:pt x="13255" y="4800"/>
                  </a:lnTo>
                  <a:lnTo>
                    <a:pt x="13255" y="6000"/>
                  </a:lnTo>
                  <a:cubicBezTo>
                    <a:pt x="13255" y="6662"/>
                    <a:pt x="12814" y="7200"/>
                    <a:pt x="12273" y="7200"/>
                  </a:cubicBezTo>
                  <a:cubicBezTo>
                    <a:pt x="11730" y="7200"/>
                    <a:pt x="11291" y="6662"/>
                    <a:pt x="11291" y="6000"/>
                  </a:cubicBezTo>
                  <a:moveTo>
                    <a:pt x="8345" y="6000"/>
                  </a:moveTo>
                  <a:lnTo>
                    <a:pt x="8345" y="4800"/>
                  </a:lnTo>
                  <a:lnTo>
                    <a:pt x="10309" y="4800"/>
                  </a:lnTo>
                  <a:lnTo>
                    <a:pt x="10309" y="6000"/>
                  </a:lnTo>
                  <a:cubicBezTo>
                    <a:pt x="10309" y="6662"/>
                    <a:pt x="9869" y="7200"/>
                    <a:pt x="9327" y="7200"/>
                  </a:cubicBezTo>
                  <a:cubicBezTo>
                    <a:pt x="8785" y="7200"/>
                    <a:pt x="8345" y="6662"/>
                    <a:pt x="8345" y="6000"/>
                  </a:cubicBezTo>
                  <a:moveTo>
                    <a:pt x="5400" y="6000"/>
                  </a:moveTo>
                  <a:lnTo>
                    <a:pt x="5400" y="4800"/>
                  </a:lnTo>
                  <a:lnTo>
                    <a:pt x="7364" y="4800"/>
                  </a:lnTo>
                  <a:lnTo>
                    <a:pt x="7364" y="6000"/>
                  </a:lnTo>
                  <a:cubicBezTo>
                    <a:pt x="7364" y="6662"/>
                    <a:pt x="6924" y="7200"/>
                    <a:pt x="6382" y="7200"/>
                  </a:cubicBezTo>
                  <a:cubicBezTo>
                    <a:pt x="5839" y="7200"/>
                    <a:pt x="5400" y="6662"/>
                    <a:pt x="5400" y="6000"/>
                  </a:cubicBezTo>
                  <a:moveTo>
                    <a:pt x="2455" y="6000"/>
                  </a:moveTo>
                  <a:lnTo>
                    <a:pt x="2455" y="4800"/>
                  </a:lnTo>
                  <a:lnTo>
                    <a:pt x="4418" y="4800"/>
                  </a:lnTo>
                  <a:lnTo>
                    <a:pt x="4418" y="6000"/>
                  </a:lnTo>
                  <a:cubicBezTo>
                    <a:pt x="4418" y="6662"/>
                    <a:pt x="3978" y="7200"/>
                    <a:pt x="3436" y="7200"/>
                  </a:cubicBezTo>
                  <a:cubicBezTo>
                    <a:pt x="2894" y="7200"/>
                    <a:pt x="2455" y="6662"/>
                    <a:pt x="2455" y="6000"/>
                  </a:cubicBezTo>
                  <a:moveTo>
                    <a:pt x="19636" y="20400"/>
                  </a:moveTo>
                  <a:lnTo>
                    <a:pt x="12764" y="20400"/>
                  </a:lnTo>
                  <a:lnTo>
                    <a:pt x="12764" y="13800"/>
                  </a:lnTo>
                  <a:cubicBezTo>
                    <a:pt x="12764" y="13469"/>
                    <a:pt x="12544" y="13200"/>
                    <a:pt x="12273" y="13200"/>
                  </a:cubicBezTo>
                  <a:lnTo>
                    <a:pt x="9327" y="13200"/>
                  </a:lnTo>
                  <a:cubicBezTo>
                    <a:pt x="9056" y="13200"/>
                    <a:pt x="8836" y="13469"/>
                    <a:pt x="8836" y="13800"/>
                  </a:cubicBezTo>
                  <a:lnTo>
                    <a:pt x="8836" y="20400"/>
                  </a:lnTo>
                  <a:lnTo>
                    <a:pt x="1964" y="20400"/>
                  </a:lnTo>
                  <a:lnTo>
                    <a:pt x="1964" y="7573"/>
                  </a:lnTo>
                  <a:cubicBezTo>
                    <a:pt x="2324" y="8076"/>
                    <a:pt x="2847" y="8400"/>
                    <a:pt x="3436" y="8400"/>
                  </a:cubicBezTo>
                  <a:cubicBezTo>
                    <a:pt x="4026" y="8400"/>
                    <a:pt x="4549" y="8076"/>
                    <a:pt x="4909" y="7573"/>
                  </a:cubicBezTo>
                  <a:cubicBezTo>
                    <a:pt x="5269" y="8076"/>
                    <a:pt x="5792" y="8400"/>
                    <a:pt x="6382" y="8400"/>
                  </a:cubicBezTo>
                  <a:cubicBezTo>
                    <a:pt x="6971" y="8400"/>
                    <a:pt x="7495" y="8076"/>
                    <a:pt x="7855" y="7573"/>
                  </a:cubicBezTo>
                  <a:cubicBezTo>
                    <a:pt x="8215" y="8076"/>
                    <a:pt x="8738" y="8400"/>
                    <a:pt x="9327" y="8400"/>
                  </a:cubicBezTo>
                  <a:cubicBezTo>
                    <a:pt x="9917" y="8400"/>
                    <a:pt x="10440" y="8076"/>
                    <a:pt x="10800" y="7573"/>
                  </a:cubicBezTo>
                  <a:cubicBezTo>
                    <a:pt x="11160" y="8076"/>
                    <a:pt x="11683" y="8400"/>
                    <a:pt x="12273" y="8400"/>
                  </a:cubicBezTo>
                  <a:cubicBezTo>
                    <a:pt x="12862" y="8400"/>
                    <a:pt x="13385" y="8076"/>
                    <a:pt x="13745" y="7573"/>
                  </a:cubicBezTo>
                  <a:cubicBezTo>
                    <a:pt x="14105" y="8076"/>
                    <a:pt x="14629" y="8400"/>
                    <a:pt x="15218" y="8400"/>
                  </a:cubicBezTo>
                  <a:cubicBezTo>
                    <a:pt x="15808" y="8400"/>
                    <a:pt x="16331" y="8076"/>
                    <a:pt x="16691" y="7573"/>
                  </a:cubicBezTo>
                  <a:cubicBezTo>
                    <a:pt x="17051" y="8076"/>
                    <a:pt x="17574" y="8400"/>
                    <a:pt x="18164" y="8400"/>
                  </a:cubicBezTo>
                  <a:cubicBezTo>
                    <a:pt x="18753" y="8400"/>
                    <a:pt x="19276" y="8076"/>
                    <a:pt x="19636" y="7573"/>
                  </a:cubicBezTo>
                  <a:cubicBezTo>
                    <a:pt x="19636" y="7573"/>
                    <a:pt x="19636" y="20400"/>
                    <a:pt x="19636" y="20400"/>
                  </a:cubicBezTo>
                  <a:close/>
                  <a:moveTo>
                    <a:pt x="11782" y="20400"/>
                  </a:moveTo>
                  <a:lnTo>
                    <a:pt x="9818" y="20400"/>
                  </a:lnTo>
                  <a:lnTo>
                    <a:pt x="9818" y="14400"/>
                  </a:lnTo>
                  <a:lnTo>
                    <a:pt x="11782" y="14400"/>
                  </a:lnTo>
                  <a:cubicBezTo>
                    <a:pt x="11782" y="14400"/>
                    <a:pt x="11782" y="20400"/>
                    <a:pt x="11782" y="20400"/>
                  </a:cubicBezTo>
                  <a:close/>
                  <a:moveTo>
                    <a:pt x="21109" y="20400"/>
                  </a:moveTo>
                  <a:lnTo>
                    <a:pt x="20618" y="20400"/>
                  </a:lnTo>
                  <a:lnTo>
                    <a:pt x="20618" y="4800"/>
                  </a:lnTo>
                  <a:lnTo>
                    <a:pt x="21109" y="4800"/>
                  </a:lnTo>
                  <a:cubicBezTo>
                    <a:pt x="21380" y="4800"/>
                    <a:pt x="21600" y="4532"/>
                    <a:pt x="21600" y="4200"/>
                  </a:cubicBezTo>
                  <a:cubicBezTo>
                    <a:pt x="21600" y="3868"/>
                    <a:pt x="21380" y="3600"/>
                    <a:pt x="21109" y="3600"/>
                  </a:cubicBezTo>
                  <a:lnTo>
                    <a:pt x="20618" y="3600"/>
                  </a:lnTo>
                  <a:lnTo>
                    <a:pt x="20618" y="1200"/>
                  </a:lnTo>
                  <a:cubicBezTo>
                    <a:pt x="20618" y="538"/>
                    <a:pt x="20178" y="0"/>
                    <a:pt x="19636" y="0"/>
                  </a:cubicBezTo>
                  <a:lnTo>
                    <a:pt x="1964" y="0"/>
                  </a:lnTo>
                  <a:cubicBezTo>
                    <a:pt x="1421" y="0"/>
                    <a:pt x="982" y="538"/>
                    <a:pt x="982" y="1200"/>
                  </a:cubicBezTo>
                  <a:lnTo>
                    <a:pt x="982" y="3600"/>
                  </a:lnTo>
                  <a:lnTo>
                    <a:pt x="491" y="3600"/>
                  </a:lnTo>
                  <a:cubicBezTo>
                    <a:pt x="220" y="3600"/>
                    <a:pt x="0" y="3868"/>
                    <a:pt x="0" y="4200"/>
                  </a:cubicBezTo>
                  <a:cubicBezTo>
                    <a:pt x="0" y="4532"/>
                    <a:pt x="220" y="4800"/>
                    <a:pt x="491" y="4800"/>
                  </a:cubicBezTo>
                  <a:lnTo>
                    <a:pt x="982" y="4800"/>
                  </a:lnTo>
                  <a:lnTo>
                    <a:pt x="982" y="20400"/>
                  </a:lnTo>
                  <a:lnTo>
                    <a:pt x="491" y="20400"/>
                  </a:lnTo>
                  <a:cubicBezTo>
                    <a:pt x="220" y="20400"/>
                    <a:pt x="0" y="20669"/>
                    <a:pt x="0" y="21000"/>
                  </a:cubicBezTo>
                  <a:cubicBezTo>
                    <a:pt x="0" y="21332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cubicBezTo>
                    <a:pt x="21600" y="20669"/>
                    <a:pt x="21380" y="20400"/>
                    <a:pt x="21109" y="20400"/>
                  </a:cubicBezTo>
                  <a:moveTo>
                    <a:pt x="16691" y="16800"/>
                  </a:moveTo>
                  <a:lnTo>
                    <a:pt x="14727" y="16800"/>
                  </a:lnTo>
                  <a:lnTo>
                    <a:pt x="14727" y="14400"/>
                  </a:lnTo>
                  <a:lnTo>
                    <a:pt x="16691" y="14400"/>
                  </a:lnTo>
                  <a:cubicBezTo>
                    <a:pt x="16691" y="14400"/>
                    <a:pt x="16691" y="16800"/>
                    <a:pt x="16691" y="16800"/>
                  </a:cubicBezTo>
                  <a:close/>
                  <a:moveTo>
                    <a:pt x="17182" y="13200"/>
                  </a:moveTo>
                  <a:lnTo>
                    <a:pt x="14236" y="13200"/>
                  </a:lnTo>
                  <a:cubicBezTo>
                    <a:pt x="13965" y="13200"/>
                    <a:pt x="13745" y="13469"/>
                    <a:pt x="13745" y="13800"/>
                  </a:cubicBezTo>
                  <a:lnTo>
                    <a:pt x="13745" y="17400"/>
                  </a:lnTo>
                  <a:cubicBezTo>
                    <a:pt x="13745" y="17732"/>
                    <a:pt x="13965" y="18000"/>
                    <a:pt x="14236" y="18000"/>
                  </a:cubicBezTo>
                  <a:lnTo>
                    <a:pt x="17182" y="18000"/>
                  </a:lnTo>
                  <a:cubicBezTo>
                    <a:pt x="17453" y="18000"/>
                    <a:pt x="17673" y="17732"/>
                    <a:pt x="17673" y="17400"/>
                  </a:cubicBezTo>
                  <a:lnTo>
                    <a:pt x="17673" y="13800"/>
                  </a:lnTo>
                  <a:cubicBezTo>
                    <a:pt x="17673" y="13469"/>
                    <a:pt x="17453" y="13200"/>
                    <a:pt x="17182" y="13200"/>
                  </a:cubicBezTo>
                  <a:moveTo>
                    <a:pt x="6873" y="16800"/>
                  </a:moveTo>
                  <a:lnTo>
                    <a:pt x="4909" y="16800"/>
                  </a:lnTo>
                  <a:lnTo>
                    <a:pt x="4909" y="14400"/>
                  </a:lnTo>
                  <a:lnTo>
                    <a:pt x="6873" y="14400"/>
                  </a:lnTo>
                  <a:cubicBezTo>
                    <a:pt x="6873" y="14400"/>
                    <a:pt x="6873" y="16800"/>
                    <a:pt x="6873" y="16800"/>
                  </a:cubicBezTo>
                  <a:close/>
                  <a:moveTo>
                    <a:pt x="7364" y="13200"/>
                  </a:moveTo>
                  <a:lnTo>
                    <a:pt x="4418" y="13200"/>
                  </a:lnTo>
                  <a:cubicBezTo>
                    <a:pt x="4147" y="13200"/>
                    <a:pt x="3927" y="13469"/>
                    <a:pt x="3927" y="13800"/>
                  </a:cubicBezTo>
                  <a:lnTo>
                    <a:pt x="3927" y="17400"/>
                  </a:lnTo>
                  <a:cubicBezTo>
                    <a:pt x="3927" y="17732"/>
                    <a:pt x="4147" y="18000"/>
                    <a:pt x="4418" y="18000"/>
                  </a:cubicBezTo>
                  <a:lnTo>
                    <a:pt x="7364" y="18000"/>
                  </a:lnTo>
                  <a:cubicBezTo>
                    <a:pt x="7635" y="18000"/>
                    <a:pt x="7855" y="17732"/>
                    <a:pt x="7855" y="17400"/>
                  </a:cubicBezTo>
                  <a:lnTo>
                    <a:pt x="7855" y="13800"/>
                  </a:lnTo>
                  <a:cubicBezTo>
                    <a:pt x="7855" y="13469"/>
                    <a:pt x="7635" y="13200"/>
                    <a:pt x="7364" y="1320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87" name="Shape 2867">
              <a:extLst>
                <a:ext uri="{FF2B5EF4-FFF2-40B4-BE49-F238E27FC236}">
                  <a16:creationId xmlns:a16="http://schemas.microsoft.com/office/drawing/2014/main" id="{8851BF4B-C75E-CA3A-04EA-0DE25DA0029C}"/>
                </a:ext>
              </a:extLst>
            </p:cNvPr>
            <p:cNvSpPr/>
            <p:nvPr/>
          </p:nvSpPr>
          <p:spPr>
            <a:xfrm>
              <a:off x="14178001" y="6927417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291" y="6986"/>
                  </a:moveTo>
                  <a:cubicBezTo>
                    <a:pt x="14241" y="6976"/>
                    <a:pt x="14187" y="6971"/>
                    <a:pt x="14134" y="6971"/>
                  </a:cubicBezTo>
                  <a:cubicBezTo>
                    <a:pt x="13808" y="6971"/>
                    <a:pt x="13598" y="7166"/>
                    <a:pt x="13572" y="7494"/>
                  </a:cubicBezTo>
                  <a:cubicBezTo>
                    <a:pt x="13242" y="11704"/>
                    <a:pt x="13044" y="12909"/>
                    <a:pt x="13042" y="12921"/>
                  </a:cubicBezTo>
                  <a:lnTo>
                    <a:pt x="13046" y="13020"/>
                  </a:lnTo>
                  <a:lnTo>
                    <a:pt x="13142" y="13032"/>
                  </a:lnTo>
                  <a:lnTo>
                    <a:pt x="13172" y="13032"/>
                  </a:lnTo>
                  <a:cubicBezTo>
                    <a:pt x="13281" y="13032"/>
                    <a:pt x="13386" y="13050"/>
                    <a:pt x="13473" y="13085"/>
                  </a:cubicBezTo>
                  <a:lnTo>
                    <a:pt x="13579" y="13126"/>
                  </a:lnTo>
                  <a:lnTo>
                    <a:pt x="13598" y="13012"/>
                  </a:lnTo>
                  <a:cubicBezTo>
                    <a:pt x="13837" y="11522"/>
                    <a:pt x="14296" y="9525"/>
                    <a:pt x="14542" y="8453"/>
                  </a:cubicBezTo>
                  <a:cubicBezTo>
                    <a:pt x="14618" y="8121"/>
                    <a:pt x="14675" y="7877"/>
                    <a:pt x="14698" y="7763"/>
                  </a:cubicBezTo>
                  <a:cubicBezTo>
                    <a:pt x="14745" y="7530"/>
                    <a:pt x="14724" y="7343"/>
                    <a:pt x="14637" y="7206"/>
                  </a:cubicBezTo>
                  <a:cubicBezTo>
                    <a:pt x="14563" y="7092"/>
                    <a:pt x="14447" y="7018"/>
                    <a:pt x="14291" y="6986"/>
                  </a:cubicBezTo>
                  <a:moveTo>
                    <a:pt x="13280" y="13606"/>
                  </a:moveTo>
                  <a:cubicBezTo>
                    <a:pt x="12921" y="13524"/>
                    <a:pt x="12660" y="13682"/>
                    <a:pt x="12569" y="14030"/>
                  </a:cubicBezTo>
                  <a:cubicBezTo>
                    <a:pt x="12528" y="14187"/>
                    <a:pt x="12550" y="14335"/>
                    <a:pt x="12631" y="14459"/>
                  </a:cubicBezTo>
                  <a:cubicBezTo>
                    <a:pt x="12706" y="14574"/>
                    <a:pt x="12831" y="14661"/>
                    <a:pt x="12982" y="14701"/>
                  </a:cubicBezTo>
                  <a:cubicBezTo>
                    <a:pt x="13045" y="14719"/>
                    <a:pt x="13109" y="14728"/>
                    <a:pt x="13172" y="14728"/>
                  </a:cubicBezTo>
                  <a:cubicBezTo>
                    <a:pt x="13438" y="14728"/>
                    <a:pt x="13639" y="14578"/>
                    <a:pt x="13698" y="14338"/>
                  </a:cubicBezTo>
                  <a:cubicBezTo>
                    <a:pt x="13741" y="14156"/>
                    <a:pt x="13722" y="13990"/>
                    <a:pt x="13643" y="13857"/>
                  </a:cubicBezTo>
                  <a:cubicBezTo>
                    <a:pt x="13567" y="13732"/>
                    <a:pt x="13439" y="13644"/>
                    <a:pt x="13280" y="13606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3098" y="6884"/>
                  </a:moveTo>
                  <a:lnTo>
                    <a:pt x="12930" y="6884"/>
                  </a:lnTo>
                  <a:lnTo>
                    <a:pt x="12906" y="6887"/>
                  </a:lnTo>
                  <a:cubicBezTo>
                    <a:pt x="12646" y="6961"/>
                    <a:pt x="12244" y="6961"/>
                    <a:pt x="11983" y="6887"/>
                  </a:cubicBezTo>
                  <a:lnTo>
                    <a:pt x="11902" y="6884"/>
                  </a:lnTo>
                  <a:lnTo>
                    <a:pt x="9988" y="10156"/>
                  </a:lnTo>
                  <a:lnTo>
                    <a:pt x="8067" y="6873"/>
                  </a:lnTo>
                  <a:lnTo>
                    <a:pt x="8000" y="6891"/>
                  </a:lnTo>
                  <a:cubicBezTo>
                    <a:pt x="7739" y="6962"/>
                    <a:pt x="7347" y="6960"/>
                    <a:pt x="7088" y="6887"/>
                  </a:cubicBezTo>
                  <a:lnTo>
                    <a:pt x="6878" y="6884"/>
                  </a:lnTo>
                  <a:lnTo>
                    <a:pt x="9482" y="11392"/>
                  </a:lnTo>
                  <a:lnTo>
                    <a:pt x="9404" y="14626"/>
                  </a:lnTo>
                  <a:lnTo>
                    <a:pt x="9407" y="14722"/>
                  </a:lnTo>
                  <a:lnTo>
                    <a:pt x="9502" y="14722"/>
                  </a:lnTo>
                  <a:lnTo>
                    <a:pt x="9526" y="14719"/>
                  </a:lnTo>
                  <a:cubicBezTo>
                    <a:pt x="9786" y="14646"/>
                    <a:pt x="10190" y="14646"/>
                    <a:pt x="10449" y="14719"/>
                  </a:cubicBezTo>
                  <a:lnTo>
                    <a:pt x="10573" y="14722"/>
                  </a:lnTo>
                  <a:lnTo>
                    <a:pt x="10512" y="11391"/>
                  </a:lnTo>
                  <a:cubicBezTo>
                    <a:pt x="10600" y="11229"/>
                    <a:pt x="11150" y="10205"/>
                    <a:pt x="11738" y="9180"/>
                  </a:cubicBezTo>
                  <a:cubicBezTo>
                    <a:pt x="12342" y="8126"/>
                    <a:pt x="13008" y="7040"/>
                    <a:pt x="13015" y="7029"/>
                  </a:cubicBezTo>
                  <a:cubicBezTo>
                    <a:pt x="13015" y="7029"/>
                    <a:pt x="13098" y="6884"/>
                    <a:pt x="13098" y="6884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97" name="Shape 2877">
              <a:extLst>
                <a:ext uri="{FF2B5EF4-FFF2-40B4-BE49-F238E27FC236}">
                  <a16:creationId xmlns:a16="http://schemas.microsoft.com/office/drawing/2014/main" id="{04907518-A9A3-BF8D-0C1B-171D29DFA8FE}"/>
                </a:ext>
              </a:extLst>
            </p:cNvPr>
            <p:cNvSpPr/>
            <p:nvPr/>
          </p:nvSpPr>
          <p:spPr>
            <a:xfrm>
              <a:off x="14178001" y="772743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9636"/>
                  </a:moveTo>
                  <a:cubicBezTo>
                    <a:pt x="20618" y="20179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1964"/>
                  </a:lnTo>
                  <a:cubicBezTo>
                    <a:pt x="982" y="1422"/>
                    <a:pt x="1421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9636"/>
                    <a:pt x="20618" y="19636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  <a:moveTo>
                    <a:pt x="14724" y="7360"/>
                  </a:moveTo>
                  <a:lnTo>
                    <a:pt x="13742" y="7360"/>
                  </a:lnTo>
                  <a:lnTo>
                    <a:pt x="13742" y="8833"/>
                  </a:lnTo>
                  <a:lnTo>
                    <a:pt x="12265" y="8833"/>
                  </a:lnTo>
                  <a:lnTo>
                    <a:pt x="12265" y="9815"/>
                  </a:lnTo>
                  <a:lnTo>
                    <a:pt x="13742" y="9815"/>
                  </a:lnTo>
                  <a:lnTo>
                    <a:pt x="13742" y="11283"/>
                  </a:lnTo>
                  <a:lnTo>
                    <a:pt x="14724" y="11283"/>
                  </a:lnTo>
                  <a:lnTo>
                    <a:pt x="14724" y="9815"/>
                  </a:lnTo>
                  <a:lnTo>
                    <a:pt x="16204" y="9815"/>
                  </a:lnTo>
                  <a:lnTo>
                    <a:pt x="16204" y="8833"/>
                  </a:lnTo>
                  <a:lnTo>
                    <a:pt x="14724" y="8833"/>
                  </a:lnTo>
                  <a:cubicBezTo>
                    <a:pt x="14724" y="8833"/>
                    <a:pt x="14724" y="7360"/>
                    <a:pt x="14724" y="7360"/>
                  </a:cubicBezTo>
                  <a:close/>
                  <a:moveTo>
                    <a:pt x="9321" y="13946"/>
                  </a:moveTo>
                  <a:cubicBezTo>
                    <a:pt x="8620" y="13946"/>
                    <a:pt x="8070" y="13495"/>
                    <a:pt x="8070" y="12919"/>
                  </a:cubicBezTo>
                  <a:cubicBezTo>
                    <a:pt x="8070" y="12392"/>
                    <a:pt x="8713" y="11929"/>
                    <a:pt x="9446" y="11929"/>
                  </a:cubicBezTo>
                  <a:lnTo>
                    <a:pt x="9446" y="11723"/>
                  </a:lnTo>
                  <a:lnTo>
                    <a:pt x="9465" y="11929"/>
                  </a:lnTo>
                  <a:cubicBezTo>
                    <a:pt x="9623" y="11930"/>
                    <a:pt x="9777" y="11954"/>
                    <a:pt x="9922" y="12000"/>
                  </a:cubicBezTo>
                  <a:lnTo>
                    <a:pt x="10067" y="12104"/>
                  </a:lnTo>
                  <a:cubicBezTo>
                    <a:pt x="10439" y="12371"/>
                    <a:pt x="10637" y="12521"/>
                    <a:pt x="10695" y="12764"/>
                  </a:cubicBezTo>
                  <a:cubicBezTo>
                    <a:pt x="10710" y="12827"/>
                    <a:pt x="10717" y="12891"/>
                    <a:pt x="10717" y="12954"/>
                  </a:cubicBezTo>
                  <a:cubicBezTo>
                    <a:pt x="10717" y="13612"/>
                    <a:pt x="10247" y="13946"/>
                    <a:pt x="9321" y="13946"/>
                  </a:cubicBezTo>
                  <a:moveTo>
                    <a:pt x="8542" y="8739"/>
                  </a:moveTo>
                  <a:cubicBezTo>
                    <a:pt x="8494" y="8362"/>
                    <a:pt x="8574" y="8014"/>
                    <a:pt x="8754" y="7806"/>
                  </a:cubicBezTo>
                  <a:cubicBezTo>
                    <a:pt x="8864" y="7680"/>
                    <a:pt x="9006" y="7612"/>
                    <a:pt x="9163" y="7612"/>
                  </a:cubicBezTo>
                  <a:lnTo>
                    <a:pt x="9163" y="7409"/>
                  </a:lnTo>
                  <a:lnTo>
                    <a:pt x="9164" y="7409"/>
                  </a:lnTo>
                  <a:lnTo>
                    <a:pt x="9182" y="7613"/>
                  </a:lnTo>
                  <a:cubicBezTo>
                    <a:pt x="9653" y="7628"/>
                    <a:pt x="10105" y="8185"/>
                    <a:pt x="10189" y="8855"/>
                  </a:cubicBezTo>
                  <a:cubicBezTo>
                    <a:pt x="10237" y="9239"/>
                    <a:pt x="10154" y="9595"/>
                    <a:pt x="9969" y="9809"/>
                  </a:cubicBezTo>
                  <a:cubicBezTo>
                    <a:pt x="9860" y="9935"/>
                    <a:pt x="9721" y="10002"/>
                    <a:pt x="9550" y="10001"/>
                  </a:cubicBezTo>
                  <a:lnTo>
                    <a:pt x="9549" y="10001"/>
                  </a:lnTo>
                  <a:cubicBezTo>
                    <a:pt x="9087" y="9988"/>
                    <a:pt x="8625" y="9409"/>
                    <a:pt x="8542" y="8739"/>
                  </a:cubicBezTo>
                  <a:moveTo>
                    <a:pt x="10838" y="11196"/>
                  </a:moveTo>
                  <a:cubicBezTo>
                    <a:pt x="10586" y="11009"/>
                    <a:pt x="10351" y="10732"/>
                    <a:pt x="10342" y="10647"/>
                  </a:cubicBezTo>
                  <a:cubicBezTo>
                    <a:pt x="10342" y="10499"/>
                    <a:pt x="10342" y="10431"/>
                    <a:pt x="10689" y="10148"/>
                  </a:cubicBezTo>
                  <a:cubicBezTo>
                    <a:pt x="11138" y="9780"/>
                    <a:pt x="11386" y="9296"/>
                    <a:pt x="11386" y="8784"/>
                  </a:cubicBezTo>
                  <a:cubicBezTo>
                    <a:pt x="11386" y="8342"/>
                    <a:pt x="11262" y="7947"/>
                    <a:pt x="11049" y="7660"/>
                  </a:cubicBezTo>
                  <a:lnTo>
                    <a:pt x="11238" y="7660"/>
                  </a:lnTo>
                  <a:lnTo>
                    <a:pt x="12276" y="6873"/>
                  </a:lnTo>
                  <a:lnTo>
                    <a:pt x="9463" y="6873"/>
                  </a:lnTo>
                  <a:cubicBezTo>
                    <a:pt x="8334" y="6873"/>
                    <a:pt x="7345" y="7760"/>
                    <a:pt x="7345" y="8769"/>
                  </a:cubicBezTo>
                  <a:cubicBezTo>
                    <a:pt x="7345" y="9812"/>
                    <a:pt x="8109" y="10605"/>
                    <a:pt x="9136" y="10648"/>
                  </a:cubicBezTo>
                  <a:cubicBezTo>
                    <a:pt x="9121" y="10722"/>
                    <a:pt x="9113" y="10795"/>
                    <a:pt x="9113" y="10867"/>
                  </a:cubicBezTo>
                  <a:cubicBezTo>
                    <a:pt x="9113" y="11018"/>
                    <a:pt x="9147" y="11162"/>
                    <a:pt x="9216" y="11300"/>
                  </a:cubicBezTo>
                  <a:cubicBezTo>
                    <a:pt x="7942" y="11309"/>
                    <a:pt x="6869" y="12161"/>
                    <a:pt x="6869" y="13167"/>
                  </a:cubicBezTo>
                  <a:cubicBezTo>
                    <a:pt x="6869" y="14071"/>
                    <a:pt x="7902" y="14727"/>
                    <a:pt x="9325" y="14727"/>
                  </a:cubicBezTo>
                  <a:cubicBezTo>
                    <a:pt x="10861" y="14727"/>
                    <a:pt x="11690" y="13766"/>
                    <a:pt x="11690" y="12860"/>
                  </a:cubicBezTo>
                  <a:cubicBezTo>
                    <a:pt x="11690" y="12108"/>
                    <a:pt x="11459" y="11656"/>
                    <a:pt x="10838" y="11196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407" name="Shape 2887">
              <a:extLst>
                <a:ext uri="{FF2B5EF4-FFF2-40B4-BE49-F238E27FC236}">
                  <a16:creationId xmlns:a16="http://schemas.microsoft.com/office/drawing/2014/main" id="{B8510971-3B1E-6251-AF2F-DEFEC6AA8EBB}"/>
                </a:ext>
              </a:extLst>
            </p:cNvPr>
            <p:cNvSpPr/>
            <p:nvPr/>
          </p:nvSpPr>
          <p:spPr>
            <a:xfrm>
              <a:off x="14216099" y="8527447"/>
              <a:ext cx="342901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36" y="15709"/>
                  </a:moveTo>
                  <a:lnTo>
                    <a:pt x="14845" y="15709"/>
                  </a:lnTo>
                  <a:lnTo>
                    <a:pt x="14845" y="14144"/>
                  </a:lnTo>
                  <a:lnTo>
                    <a:pt x="16443" y="14144"/>
                  </a:lnTo>
                  <a:lnTo>
                    <a:pt x="16443" y="13428"/>
                  </a:lnTo>
                  <a:lnTo>
                    <a:pt x="14845" y="13428"/>
                  </a:lnTo>
                  <a:lnTo>
                    <a:pt x="14845" y="12538"/>
                  </a:lnTo>
                  <a:lnTo>
                    <a:pt x="16555" y="12538"/>
                  </a:lnTo>
                  <a:lnTo>
                    <a:pt x="16555" y="11816"/>
                  </a:lnTo>
                  <a:lnTo>
                    <a:pt x="13836" y="11816"/>
                  </a:lnTo>
                  <a:cubicBezTo>
                    <a:pt x="13836" y="11816"/>
                    <a:pt x="13836" y="15709"/>
                    <a:pt x="13836" y="15709"/>
                  </a:cubicBezTo>
                  <a:close/>
                  <a:moveTo>
                    <a:pt x="14400" y="5891"/>
                  </a:moveTo>
                  <a:lnTo>
                    <a:pt x="14400" y="982"/>
                  </a:lnTo>
                  <a:lnTo>
                    <a:pt x="15000" y="982"/>
                  </a:lnTo>
                  <a:lnTo>
                    <a:pt x="20400" y="5891"/>
                  </a:lnTo>
                  <a:cubicBezTo>
                    <a:pt x="20400" y="5891"/>
                    <a:pt x="14400" y="5891"/>
                    <a:pt x="14400" y="5891"/>
                  </a:cubicBezTo>
                  <a:close/>
                  <a:moveTo>
                    <a:pt x="20400" y="19636"/>
                  </a:moveTo>
                  <a:cubicBezTo>
                    <a:pt x="20400" y="20179"/>
                    <a:pt x="19863" y="20618"/>
                    <a:pt x="19200" y="20618"/>
                  </a:cubicBezTo>
                  <a:lnTo>
                    <a:pt x="2400" y="20618"/>
                  </a:lnTo>
                  <a:cubicBezTo>
                    <a:pt x="1737" y="20618"/>
                    <a:pt x="1200" y="20179"/>
                    <a:pt x="1200" y="19636"/>
                  </a:cubicBezTo>
                  <a:lnTo>
                    <a:pt x="1200" y="1964"/>
                  </a:lnTo>
                  <a:cubicBezTo>
                    <a:pt x="1200" y="1421"/>
                    <a:pt x="1737" y="982"/>
                    <a:pt x="2400" y="982"/>
                  </a:cubicBezTo>
                  <a:lnTo>
                    <a:pt x="13200" y="982"/>
                  </a:lnTo>
                  <a:lnTo>
                    <a:pt x="13200" y="5891"/>
                  </a:lnTo>
                  <a:cubicBezTo>
                    <a:pt x="13200" y="6433"/>
                    <a:pt x="13737" y="6872"/>
                    <a:pt x="14400" y="6872"/>
                  </a:cubicBezTo>
                  <a:lnTo>
                    <a:pt x="20400" y="6872"/>
                  </a:lnTo>
                  <a:cubicBezTo>
                    <a:pt x="20400" y="6872"/>
                    <a:pt x="20400" y="19636"/>
                    <a:pt x="20400" y="19636"/>
                  </a:cubicBezTo>
                  <a:close/>
                  <a:moveTo>
                    <a:pt x="15600" y="0"/>
                  </a:moveTo>
                  <a:lnTo>
                    <a:pt x="2400" y="0"/>
                  </a:lnTo>
                  <a:cubicBezTo>
                    <a:pt x="1075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1075" y="21600"/>
                    <a:pt x="2400" y="21600"/>
                  </a:cubicBezTo>
                  <a:lnTo>
                    <a:pt x="19200" y="21600"/>
                  </a:lnTo>
                  <a:cubicBezTo>
                    <a:pt x="20525" y="21600"/>
                    <a:pt x="21600" y="20721"/>
                    <a:pt x="21600" y="19636"/>
                  </a:cubicBezTo>
                  <a:lnTo>
                    <a:pt x="21600" y="5400"/>
                  </a:lnTo>
                  <a:cubicBezTo>
                    <a:pt x="21600" y="5400"/>
                    <a:pt x="15600" y="0"/>
                    <a:pt x="15600" y="0"/>
                  </a:cubicBezTo>
                  <a:close/>
                  <a:moveTo>
                    <a:pt x="10396" y="15062"/>
                  </a:moveTo>
                  <a:cubicBezTo>
                    <a:pt x="10270" y="15062"/>
                    <a:pt x="10131" y="15062"/>
                    <a:pt x="10045" y="15045"/>
                  </a:cubicBezTo>
                  <a:lnTo>
                    <a:pt x="10045" y="12498"/>
                  </a:lnTo>
                  <a:cubicBezTo>
                    <a:pt x="10131" y="12480"/>
                    <a:pt x="10277" y="12463"/>
                    <a:pt x="10501" y="12463"/>
                  </a:cubicBezTo>
                  <a:cubicBezTo>
                    <a:pt x="11366" y="12463"/>
                    <a:pt x="11907" y="12891"/>
                    <a:pt x="11900" y="13699"/>
                  </a:cubicBezTo>
                  <a:cubicBezTo>
                    <a:pt x="11900" y="14629"/>
                    <a:pt x="11306" y="15068"/>
                    <a:pt x="10396" y="15062"/>
                  </a:cubicBezTo>
                  <a:moveTo>
                    <a:pt x="10396" y="11787"/>
                  </a:moveTo>
                  <a:cubicBezTo>
                    <a:pt x="9887" y="11787"/>
                    <a:pt x="9405" y="11816"/>
                    <a:pt x="9036" y="11868"/>
                  </a:cubicBezTo>
                  <a:lnTo>
                    <a:pt x="9036" y="15691"/>
                  </a:lnTo>
                  <a:cubicBezTo>
                    <a:pt x="9287" y="15720"/>
                    <a:pt x="9656" y="15749"/>
                    <a:pt x="10178" y="15749"/>
                  </a:cubicBezTo>
                  <a:cubicBezTo>
                    <a:pt x="11048" y="15749"/>
                    <a:pt x="11762" y="15587"/>
                    <a:pt x="12231" y="15246"/>
                  </a:cubicBezTo>
                  <a:cubicBezTo>
                    <a:pt x="12660" y="14929"/>
                    <a:pt x="12970" y="14415"/>
                    <a:pt x="12970" y="13670"/>
                  </a:cubicBezTo>
                  <a:cubicBezTo>
                    <a:pt x="12970" y="12983"/>
                    <a:pt x="12680" y="12503"/>
                    <a:pt x="12217" y="12203"/>
                  </a:cubicBezTo>
                  <a:cubicBezTo>
                    <a:pt x="11788" y="11920"/>
                    <a:pt x="11241" y="11787"/>
                    <a:pt x="10396" y="11787"/>
                  </a:cubicBezTo>
                  <a:moveTo>
                    <a:pt x="6769" y="13659"/>
                  </a:moveTo>
                  <a:cubicBezTo>
                    <a:pt x="6623" y="13659"/>
                    <a:pt x="6518" y="13653"/>
                    <a:pt x="6432" y="13636"/>
                  </a:cubicBezTo>
                  <a:lnTo>
                    <a:pt x="6432" y="12486"/>
                  </a:lnTo>
                  <a:cubicBezTo>
                    <a:pt x="6505" y="12469"/>
                    <a:pt x="6643" y="12452"/>
                    <a:pt x="6848" y="12452"/>
                  </a:cubicBezTo>
                  <a:cubicBezTo>
                    <a:pt x="7350" y="12452"/>
                    <a:pt x="7634" y="12665"/>
                    <a:pt x="7634" y="13023"/>
                  </a:cubicBezTo>
                  <a:cubicBezTo>
                    <a:pt x="7634" y="13422"/>
                    <a:pt x="7304" y="13659"/>
                    <a:pt x="6769" y="13659"/>
                  </a:cubicBezTo>
                  <a:moveTo>
                    <a:pt x="6796" y="11787"/>
                  </a:moveTo>
                  <a:cubicBezTo>
                    <a:pt x="6182" y="11787"/>
                    <a:pt x="5746" y="11822"/>
                    <a:pt x="5436" y="11868"/>
                  </a:cubicBezTo>
                  <a:lnTo>
                    <a:pt x="5436" y="15709"/>
                  </a:lnTo>
                  <a:lnTo>
                    <a:pt x="6432" y="15709"/>
                  </a:lnTo>
                  <a:lnTo>
                    <a:pt x="6432" y="14317"/>
                  </a:lnTo>
                  <a:cubicBezTo>
                    <a:pt x="6525" y="14328"/>
                    <a:pt x="6643" y="14334"/>
                    <a:pt x="6776" y="14334"/>
                  </a:cubicBezTo>
                  <a:cubicBezTo>
                    <a:pt x="7370" y="14334"/>
                    <a:pt x="7878" y="14207"/>
                    <a:pt x="8221" y="13924"/>
                  </a:cubicBezTo>
                  <a:cubicBezTo>
                    <a:pt x="8486" y="13705"/>
                    <a:pt x="8631" y="13381"/>
                    <a:pt x="8631" y="13000"/>
                  </a:cubicBezTo>
                  <a:cubicBezTo>
                    <a:pt x="8631" y="12619"/>
                    <a:pt x="8439" y="12296"/>
                    <a:pt x="8155" y="12099"/>
                  </a:cubicBezTo>
                  <a:cubicBezTo>
                    <a:pt x="7859" y="11892"/>
                    <a:pt x="7416" y="11787"/>
                    <a:pt x="6796" y="11787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667D65F-2BD9-153D-6492-9E1009764727}"/>
              </a:ext>
            </a:extLst>
          </p:cNvPr>
          <p:cNvGrpSpPr/>
          <p:nvPr/>
        </p:nvGrpSpPr>
        <p:grpSpPr>
          <a:xfrm>
            <a:off x="14978100" y="1929802"/>
            <a:ext cx="419100" cy="7016701"/>
            <a:chOff x="14978100" y="1929802"/>
            <a:chExt cx="419100" cy="7016701"/>
          </a:xfrm>
        </p:grpSpPr>
        <p:sp>
          <p:nvSpPr>
            <p:cNvPr id="174" name="Shape 2592">
              <a:extLst>
                <a:ext uri="{FF2B5EF4-FFF2-40B4-BE49-F238E27FC236}">
                  <a16:creationId xmlns:a16="http://schemas.microsoft.com/office/drawing/2014/main" id="{C309EB5E-682B-AF74-DBA3-61E6B85D9E1C}"/>
                </a:ext>
              </a:extLst>
            </p:cNvPr>
            <p:cNvSpPr/>
            <p:nvPr/>
          </p:nvSpPr>
          <p:spPr>
            <a:xfrm>
              <a:off x="14978100" y="192980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2012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2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8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2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8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2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9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9"/>
                    <a:pt x="3000" y="4715"/>
                  </a:cubicBezTo>
                  <a:lnTo>
                    <a:pt x="4715" y="3000"/>
                  </a:lnTo>
                  <a:lnTo>
                    <a:pt x="5621" y="3543"/>
                  </a:lnTo>
                  <a:cubicBezTo>
                    <a:pt x="5777" y="3637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2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2"/>
                    <a:pt x="9331" y="2006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6"/>
                  </a:lnTo>
                  <a:cubicBezTo>
                    <a:pt x="12356" y="2352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2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7"/>
                    <a:pt x="15978" y="3543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9"/>
                    <a:pt x="18597" y="4722"/>
                    <a:pt x="18595" y="4725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2"/>
                    <a:pt x="20618" y="12012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9"/>
                    <a:pt x="17136" y="1968"/>
                    <a:pt x="16975" y="1968"/>
                  </a:cubicBezTo>
                  <a:cubicBezTo>
                    <a:pt x="16778" y="1968"/>
                    <a:pt x="16572" y="2043"/>
                    <a:pt x="16400" y="2145"/>
                  </a:cubicBezTo>
                  <a:lnTo>
                    <a:pt x="15473" y="2701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1"/>
                  </a:cubicBezTo>
                  <a:lnTo>
                    <a:pt x="5200" y="2145"/>
                  </a:lnTo>
                  <a:cubicBezTo>
                    <a:pt x="5028" y="2043"/>
                    <a:pt x="4822" y="1968"/>
                    <a:pt x="4625" y="1968"/>
                  </a:cubicBezTo>
                  <a:cubicBezTo>
                    <a:pt x="4464" y="1968"/>
                    <a:pt x="4308" y="2019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2"/>
                    <a:pt x="0" y="9361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9"/>
                  </a:cubicBezTo>
                  <a:lnTo>
                    <a:pt x="2145" y="16400"/>
                  </a:lnTo>
                  <a:cubicBezTo>
                    <a:pt x="1959" y="16713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3"/>
                    <a:pt x="19455" y="16400"/>
                  </a:cubicBezTo>
                  <a:lnTo>
                    <a:pt x="18902" y="15479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1"/>
                  </a:lnTo>
                  <a:cubicBezTo>
                    <a:pt x="21600" y="8962"/>
                    <a:pt x="21233" y="8730"/>
                    <a:pt x="20880" y="8641"/>
                  </a:cubicBezTo>
                  <a:moveTo>
                    <a:pt x="15709" y="10800"/>
                  </a:moveTo>
                  <a:cubicBezTo>
                    <a:pt x="15709" y="13346"/>
                    <a:pt x="13771" y="15438"/>
                    <a:pt x="11291" y="15685"/>
                  </a:cubicBezTo>
                  <a:lnTo>
                    <a:pt x="11291" y="12694"/>
                  </a:lnTo>
                  <a:cubicBezTo>
                    <a:pt x="12137" y="12476"/>
                    <a:pt x="12764" y="11714"/>
                    <a:pt x="12764" y="10800"/>
                  </a:cubicBezTo>
                  <a:cubicBezTo>
                    <a:pt x="12764" y="10630"/>
                    <a:pt x="12735" y="10468"/>
                    <a:pt x="12694" y="10310"/>
                  </a:cubicBezTo>
                  <a:lnTo>
                    <a:pt x="15308" y="8857"/>
                  </a:lnTo>
                  <a:cubicBezTo>
                    <a:pt x="15565" y="9453"/>
                    <a:pt x="15709" y="10110"/>
                    <a:pt x="15709" y="10800"/>
                  </a:cubicBezTo>
                  <a:moveTo>
                    <a:pt x="9818" y="10800"/>
                  </a:move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cubicBezTo>
                    <a:pt x="10258" y="11782"/>
                    <a:pt x="9818" y="11342"/>
                    <a:pt x="9818" y="10800"/>
                  </a:cubicBezTo>
                  <a:moveTo>
                    <a:pt x="10309" y="15685"/>
                  </a:moveTo>
                  <a:cubicBezTo>
                    <a:pt x="7829" y="15438"/>
                    <a:pt x="5891" y="13346"/>
                    <a:pt x="5891" y="10800"/>
                  </a:cubicBezTo>
                  <a:cubicBezTo>
                    <a:pt x="5891" y="10110"/>
                    <a:pt x="6035" y="9453"/>
                    <a:pt x="6292" y="8857"/>
                  </a:cubicBezTo>
                  <a:lnTo>
                    <a:pt x="8906" y="10310"/>
                  </a:lnTo>
                  <a:cubicBezTo>
                    <a:pt x="8865" y="10468"/>
                    <a:pt x="8836" y="10630"/>
                    <a:pt x="8836" y="10800"/>
                  </a:cubicBezTo>
                  <a:cubicBezTo>
                    <a:pt x="8836" y="11714"/>
                    <a:pt x="9463" y="12476"/>
                    <a:pt x="10309" y="12694"/>
                  </a:cubicBezTo>
                  <a:cubicBezTo>
                    <a:pt x="10309" y="12694"/>
                    <a:pt x="10309" y="15685"/>
                    <a:pt x="10309" y="15685"/>
                  </a:cubicBezTo>
                  <a:close/>
                  <a:moveTo>
                    <a:pt x="10800" y="5891"/>
                  </a:moveTo>
                  <a:cubicBezTo>
                    <a:pt x="12470" y="5891"/>
                    <a:pt x="13942" y="6727"/>
                    <a:pt x="14829" y="8000"/>
                  </a:cubicBezTo>
                  <a:lnTo>
                    <a:pt x="12220" y="9450"/>
                  </a:lnTo>
                  <a:cubicBezTo>
                    <a:pt x="11862" y="9074"/>
                    <a:pt x="11360" y="8836"/>
                    <a:pt x="10800" y="8836"/>
                  </a:cubicBezTo>
                  <a:cubicBezTo>
                    <a:pt x="10240" y="8836"/>
                    <a:pt x="9738" y="9074"/>
                    <a:pt x="9380" y="9450"/>
                  </a:cubicBezTo>
                  <a:lnTo>
                    <a:pt x="6771" y="8000"/>
                  </a:lnTo>
                  <a:cubicBezTo>
                    <a:pt x="7658" y="6727"/>
                    <a:pt x="9130" y="5891"/>
                    <a:pt x="10800" y="5891"/>
                  </a:cubicBezTo>
                  <a:moveTo>
                    <a:pt x="10800" y="4909"/>
                  </a:moveTo>
                  <a:cubicBezTo>
                    <a:pt x="7547" y="4909"/>
                    <a:pt x="4909" y="7547"/>
                    <a:pt x="4909" y="10800"/>
                  </a:cubicBezTo>
                  <a:cubicBezTo>
                    <a:pt x="4909" y="14054"/>
                    <a:pt x="7547" y="16691"/>
                    <a:pt x="10800" y="16691"/>
                  </a:cubicBezTo>
                  <a:cubicBezTo>
                    <a:pt x="14053" y="16691"/>
                    <a:pt x="16691" y="14054"/>
                    <a:pt x="16691" y="10800"/>
                  </a:cubicBezTo>
                  <a:cubicBezTo>
                    <a:pt x="16691" y="7547"/>
                    <a:pt x="14053" y="4909"/>
                    <a:pt x="10800" y="4909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184" name="Shape 2602">
              <a:extLst>
                <a:ext uri="{FF2B5EF4-FFF2-40B4-BE49-F238E27FC236}">
                  <a16:creationId xmlns:a16="http://schemas.microsoft.com/office/drawing/2014/main" id="{B62FAA5D-6ED6-F981-D63B-F0649667A70A}"/>
                </a:ext>
              </a:extLst>
            </p:cNvPr>
            <p:cNvSpPr/>
            <p:nvPr/>
          </p:nvSpPr>
          <p:spPr>
            <a:xfrm>
              <a:off x="14978100" y="2767913"/>
              <a:ext cx="419100" cy="342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6001"/>
                  </a:moveTo>
                  <a:lnTo>
                    <a:pt x="8345" y="6001"/>
                  </a:lnTo>
                  <a:cubicBezTo>
                    <a:pt x="8617" y="6001"/>
                    <a:pt x="8836" y="5732"/>
                    <a:pt x="8836" y="5400"/>
                  </a:cubicBezTo>
                  <a:cubicBezTo>
                    <a:pt x="8836" y="5069"/>
                    <a:pt x="8617" y="4800"/>
                    <a:pt x="8345" y="4800"/>
                  </a:cubicBezTo>
                  <a:lnTo>
                    <a:pt x="5400" y="4800"/>
                  </a:lnTo>
                  <a:cubicBezTo>
                    <a:pt x="5129" y="4800"/>
                    <a:pt x="4909" y="5069"/>
                    <a:pt x="4909" y="5400"/>
                  </a:cubicBezTo>
                  <a:cubicBezTo>
                    <a:pt x="4909" y="5732"/>
                    <a:pt x="5129" y="6001"/>
                    <a:pt x="5400" y="6001"/>
                  </a:cubicBezTo>
                  <a:moveTo>
                    <a:pt x="20618" y="20400"/>
                  </a:moveTo>
                  <a:lnTo>
                    <a:pt x="18655" y="20400"/>
                  </a:lnTo>
                  <a:lnTo>
                    <a:pt x="18655" y="18000"/>
                  </a:lnTo>
                  <a:cubicBezTo>
                    <a:pt x="18926" y="18000"/>
                    <a:pt x="19145" y="17732"/>
                    <a:pt x="19145" y="17400"/>
                  </a:cubicBezTo>
                  <a:cubicBezTo>
                    <a:pt x="19145" y="17069"/>
                    <a:pt x="18926" y="16801"/>
                    <a:pt x="18655" y="16801"/>
                  </a:cubicBezTo>
                  <a:lnTo>
                    <a:pt x="18655" y="3601"/>
                  </a:lnTo>
                  <a:lnTo>
                    <a:pt x="20618" y="3601"/>
                  </a:lnTo>
                  <a:cubicBezTo>
                    <a:pt x="20618" y="3601"/>
                    <a:pt x="20618" y="20400"/>
                    <a:pt x="20618" y="20400"/>
                  </a:cubicBezTo>
                  <a:close/>
                  <a:moveTo>
                    <a:pt x="17673" y="16801"/>
                  </a:moveTo>
                  <a:cubicBezTo>
                    <a:pt x="17401" y="16801"/>
                    <a:pt x="17182" y="17069"/>
                    <a:pt x="17182" y="17400"/>
                  </a:cubicBezTo>
                  <a:cubicBezTo>
                    <a:pt x="17182" y="17732"/>
                    <a:pt x="17401" y="18000"/>
                    <a:pt x="17673" y="18000"/>
                  </a:cubicBezTo>
                  <a:lnTo>
                    <a:pt x="17673" y="20400"/>
                  </a:lnTo>
                  <a:lnTo>
                    <a:pt x="3927" y="20400"/>
                  </a:lnTo>
                  <a:lnTo>
                    <a:pt x="3927" y="18000"/>
                  </a:lnTo>
                  <a:cubicBezTo>
                    <a:pt x="4199" y="18000"/>
                    <a:pt x="4418" y="17732"/>
                    <a:pt x="4418" y="17400"/>
                  </a:cubicBezTo>
                  <a:cubicBezTo>
                    <a:pt x="4418" y="17069"/>
                    <a:pt x="4199" y="16801"/>
                    <a:pt x="3927" y="16801"/>
                  </a:cubicBezTo>
                  <a:lnTo>
                    <a:pt x="3927" y="3601"/>
                  </a:lnTo>
                  <a:lnTo>
                    <a:pt x="17673" y="3601"/>
                  </a:lnTo>
                  <a:cubicBezTo>
                    <a:pt x="17673" y="3601"/>
                    <a:pt x="17673" y="16801"/>
                    <a:pt x="17673" y="16801"/>
                  </a:cubicBezTo>
                  <a:close/>
                  <a:moveTo>
                    <a:pt x="2945" y="16801"/>
                  </a:moveTo>
                  <a:cubicBezTo>
                    <a:pt x="2674" y="16801"/>
                    <a:pt x="2455" y="17069"/>
                    <a:pt x="2455" y="17400"/>
                  </a:cubicBezTo>
                  <a:cubicBezTo>
                    <a:pt x="2455" y="17732"/>
                    <a:pt x="2674" y="18000"/>
                    <a:pt x="2945" y="18000"/>
                  </a:cubicBezTo>
                  <a:lnTo>
                    <a:pt x="2945" y="20400"/>
                  </a:lnTo>
                  <a:lnTo>
                    <a:pt x="982" y="20400"/>
                  </a:lnTo>
                  <a:lnTo>
                    <a:pt x="982" y="3601"/>
                  </a:lnTo>
                  <a:lnTo>
                    <a:pt x="2945" y="3601"/>
                  </a:lnTo>
                  <a:cubicBezTo>
                    <a:pt x="2945" y="3601"/>
                    <a:pt x="2945" y="16801"/>
                    <a:pt x="2945" y="16801"/>
                  </a:cubicBezTo>
                  <a:close/>
                  <a:moveTo>
                    <a:pt x="8836" y="1200"/>
                  </a:moveTo>
                  <a:lnTo>
                    <a:pt x="12764" y="1200"/>
                  </a:lnTo>
                  <a:cubicBezTo>
                    <a:pt x="13305" y="1200"/>
                    <a:pt x="13745" y="1738"/>
                    <a:pt x="13745" y="2400"/>
                  </a:cubicBezTo>
                  <a:lnTo>
                    <a:pt x="7855" y="2400"/>
                  </a:lnTo>
                  <a:cubicBezTo>
                    <a:pt x="7855" y="1738"/>
                    <a:pt x="8295" y="1200"/>
                    <a:pt x="8836" y="1200"/>
                  </a:cubicBezTo>
                  <a:moveTo>
                    <a:pt x="20618" y="2400"/>
                  </a:moveTo>
                  <a:lnTo>
                    <a:pt x="14727" y="2400"/>
                  </a:lnTo>
                  <a:cubicBezTo>
                    <a:pt x="14727" y="1075"/>
                    <a:pt x="13848" y="0"/>
                    <a:pt x="12764" y="0"/>
                  </a:cubicBezTo>
                  <a:lnTo>
                    <a:pt x="8836" y="0"/>
                  </a:lnTo>
                  <a:cubicBezTo>
                    <a:pt x="7752" y="0"/>
                    <a:pt x="6873" y="1075"/>
                    <a:pt x="6873" y="2400"/>
                  </a:cubicBezTo>
                  <a:lnTo>
                    <a:pt x="982" y="2400"/>
                  </a:lnTo>
                  <a:cubicBezTo>
                    <a:pt x="439" y="2400"/>
                    <a:pt x="0" y="2938"/>
                    <a:pt x="0" y="3601"/>
                  </a:cubicBezTo>
                  <a:lnTo>
                    <a:pt x="0" y="20400"/>
                  </a:lnTo>
                  <a:cubicBezTo>
                    <a:pt x="0" y="21063"/>
                    <a:pt x="439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1063"/>
                    <a:pt x="21600" y="20400"/>
                  </a:cubicBezTo>
                  <a:lnTo>
                    <a:pt x="21600" y="3601"/>
                  </a:lnTo>
                  <a:cubicBezTo>
                    <a:pt x="21600" y="2938"/>
                    <a:pt x="21160" y="2400"/>
                    <a:pt x="20618" y="2400"/>
                  </a:cubicBezTo>
                  <a:moveTo>
                    <a:pt x="5400" y="8400"/>
                  </a:moveTo>
                  <a:lnTo>
                    <a:pt x="6382" y="8400"/>
                  </a:lnTo>
                  <a:cubicBezTo>
                    <a:pt x="6653" y="8400"/>
                    <a:pt x="6873" y="8132"/>
                    <a:pt x="6873" y="7800"/>
                  </a:cubicBezTo>
                  <a:cubicBezTo>
                    <a:pt x="6873" y="7469"/>
                    <a:pt x="6653" y="7200"/>
                    <a:pt x="6382" y="7200"/>
                  </a:cubicBezTo>
                  <a:lnTo>
                    <a:pt x="5400" y="7200"/>
                  </a:lnTo>
                  <a:cubicBezTo>
                    <a:pt x="5129" y="7200"/>
                    <a:pt x="4909" y="7469"/>
                    <a:pt x="4909" y="7800"/>
                  </a:cubicBezTo>
                  <a:cubicBezTo>
                    <a:pt x="4909" y="8132"/>
                    <a:pt x="5129" y="8400"/>
                    <a:pt x="5400" y="840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22" name="Shape 2612">
              <a:extLst>
                <a:ext uri="{FF2B5EF4-FFF2-40B4-BE49-F238E27FC236}">
                  <a16:creationId xmlns:a16="http://schemas.microsoft.com/office/drawing/2014/main" id="{26110423-DE13-B022-D2E8-91B43A2AC095}"/>
                </a:ext>
              </a:extLst>
            </p:cNvPr>
            <p:cNvSpPr/>
            <p:nvPr/>
          </p:nvSpPr>
          <p:spPr>
            <a:xfrm>
              <a:off x="14978100" y="3567928"/>
              <a:ext cx="419100" cy="342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3200"/>
                  </a:moveTo>
                  <a:cubicBezTo>
                    <a:pt x="11071" y="13200"/>
                    <a:pt x="11291" y="13469"/>
                    <a:pt x="11291" y="13800"/>
                  </a:cubicBezTo>
                  <a:cubicBezTo>
                    <a:pt x="11291" y="14132"/>
                    <a:pt x="11071" y="14400"/>
                    <a:pt x="10800" y="14400"/>
                  </a:cubicBezTo>
                  <a:cubicBezTo>
                    <a:pt x="10529" y="14400"/>
                    <a:pt x="10309" y="14132"/>
                    <a:pt x="10309" y="13800"/>
                  </a:cubicBezTo>
                  <a:cubicBezTo>
                    <a:pt x="10309" y="13469"/>
                    <a:pt x="10529" y="13200"/>
                    <a:pt x="10800" y="13200"/>
                  </a:cubicBezTo>
                  <a:moveTo>
                    <a:pt x="10800" y="15600"/>
                  </a:moveTo>
                  <a:cubicBezTo>
                    <a:pt x="11613" y="15600"/>
                    <a:pt x="12273" y="14794"/>
                    <a:pt x="12273" y="13800"/>
                  </a:cubicBezTo>
                  <a:cubicBezTo>
                    <a:pt x="12273" y="12806"/>
                    <a:pt x="11613" y="12000"/>
                    <a:pt x="10800" y="12000"/>
                  </a:cubicBezTo>
                  <a:cubicBezTo>
                    <a:pt x="9987" y="12000"/>
                    <a:pt x="9327" y="12806"/>
                    <a:pt x="9327" y="13800"/>
                  </a:cubicBezTo>
                  <a:cubicBezTo>
                    <a:pt x="9327" y="14794"/>
                    <a:pt x="9987" y="15600"/>
                    <a:pt x="10800" y="15600"/>
                  </a:cubicBezTo>
                  <a:moveTo>
                    <a:pt x="5400" y="13200"/>
                  </a:moveTo>
                  <a:cubicBezTo>
                    <a:pt x="5671" y="13200"/>
                    <a:pt x="5891" y="13469"/>
                    <a:pt x="5891" y="13800"/>
                  </a:cubicBezTo>
                  <a:cubicBezTo>
                    <a:pt x="5891" y="14132"/>
                    <a:pt x="5671" y="14400"/>
                    <a:pt x="5400" y="14400"/>
                  </a:cubicBezTo>
                  <a:cubicBezTo>
                    <a:pt x="5129" y="14400"/>
                    <a:pt x="4909" y="14132"/>
                    <a:pt x="4909" y="13800"/>
                  </a:cubicBezTo>
                  <a:cubicBezTo>
                    <a:pt x="4909" y="13469"/>
                    <a:pt x="5129" y="13200"/>
                    <a:pt x="5400" y="13200"/>
                  </a:cubicBezTo>
                  <a:moveTo>
                    <a:pt x="5400" y="15600"/>
                  </a:moveTo>
                  <a:cubicBezTo>
                    <a:pt x="6213" y="15600"/>
                    <a:pt x="6873" y="14794"/>
                    <a:pt x="6873" y="13800"/>
                  </a:cubicBezTo>
                  <a:cubicBezTo>
                    <a:pt x="6873" y="12806"/>
                    <a:pt x="6213" y="12000"/>
                    <a:pt x="5400" y="12000"/>
                  </a:cubicBezTo>
                  <a:cubicBezTo>
                    <a:pt x="4587" y="12000"/>
                    <a:pt x="3927" y="12806"/>
                    <a:pt x="3927" y="13800"/>
                  </a:cubicBezTo>
                  <a:cubicBezTo>
                    <a:pt x="3927" y="14794"/>
                    <a:pt x="4587" y="15600"/>
                    <a:pt x="5400" y="15600"/>
                  </a:cubicBezTo>
                  <a:moveTo>
                    <a:pt x="20618" y="6000"/>
                  </a:moveTo>
                  <a:lnTo>
                    <a:pt x="982" y="6000"/>
                  </a:lnTo>
                  <a:lnTo>
                    <a:pt x="982" y="2399"/>
                  </a:lnTo>
                  <a:cubicBezTo>
                    <a:pt x="982" y="1737"/>
                    <a:pt x="1421" y="1200"/>
                    <a:pt x="1964" y="1200"/>
                  </a:cubicBezTo>
                  <a:lnTo>
                    <a:pt x="6873" y="1200"/>
                  </a:lnTo>
                  <a:cubicBezTo>
                    <a:pt x="8345" y="1200"/>
                    <a:pt x="8345" y="3600"/>
                    <a:pt x="10800" y="3600"/>
                  </a:cubicBezTo>
                  <a:lnTo>
                    <a:pt x="19636" y="3600"/>
                  </a:lnTo>
                  <a:cubicBezTo>
                    <a:pt x="20178" y="3600"/>
                    <a:pt x="20618" y="4137"/>
                    <a:pt x="20618" y="4799"/>
                  </a:cubicBezTo>
                  <a:cubicBezTo>
                    <a:pt x="20618" y="4799"/>
                    <a:pt x="20618" y="6000"/>
                    <a:pt x="20618" y="6000"/>
                  </a:cubicBezTo>
                  <a:close/>
                  <a:moveTo>
                    <a:pt x="20618" y="19200"/>
                  </a:moveTo>
                  <a:cubicBezTo>
                    <a:pt x="20618" y="19862"/>
                    <a:pt x="20178" y="20400"/>
                    <a:pt x="19636" y="20400"/>
                  </a:cubicBezTo>
                  <a:lnTo>
                    <a:pt x="1964" y="20400"/>
                  </a:lnTo>
                  <a:cubicBezTo>
                    <a:pt x="1421" y="20400"/>
                    <a:pt x="982" y="19862"/>
                    <a:pt x="982" y="19200"/>
                  </a:cubicBezTo>
                  <a:lnTo>
                    <a:pt x="982" y="7199"/>
                  </a:lnTo>
                  <a:lnTo>
                    <a:pt x="20618" y="7199"/>
                  </a:lnTo>
                  <a:cubicBezTo>
                    <a:pt x="20618" y="7199"/>
                    <a:pt x="20618" y="19200"/>
                    <a:pt x="20618" y="19200"/>
                  </a:cubicBezTo>
                  <a:close/>
                  <a:moveTo>
                    <a:pt x="19636" y="2399"/>
                  </a:moveTo>
                  <a:lnTo>
                    <a:pt x="10800" y="2399"/>
                  </a:lnTo>
                  <a:cubicBezTo>
                    <a:pt x="8836" y="2399"/>
                    <a:pt x="8836" y="0"/>
                    <a:pt x="6873" y="0"/>
                  </a:cubicBezTo>
                  <a:lnTo>
                    <a:pt x="1964" y="0"/>
                  </a:lnTo>
                  <a:cubicBezTo>
                    <a:pt x="879" y="0"/>
                    <a:pt x="0" y="1074"/>
                    <a:pt x="0" y="2399"/>
                  </a:cubicBezTo>
                  <a:lnTo>
                    <a:pt x="0" y="19200"/>
                  </a:lnTo>
                  <a:cubicBezTo>
                    <a:pt x="0" y="20526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526"/>
                    <a:pt x="21600" y="19200"/>
                  </a:cubicBezTo>
                  <a:lnTo>
                    <a:pt x="21600" y="4799"/>
                  </a:lnTo>
                  <a:cubicBezTo>
                    <a:pt x="21600" y="3474"/>
                    <a:pt x="20721" y="2399"/>
                    <a:pt x="19636" y="2399"/>
                  </a:cubicBezTo>
                  <a:moveTo>
                    <a:pt x="16200" y="13200"/>
                  </a:moveTo>
                  <a:cubicBezTo>
                    <a:pt x="16471" y="13200"/>
                    <a:pt x="16691" y="13469"/>
                    <a:pt x="16691" y="13800"/>
                  </a:cubicBezTo>
                  <a:cubicBezTo>
                    <a:pt x="16691" y="14132"/>
                    <a:pt x="16471" y="14400"/>
                    <a:pt x="16200" y="14400"/>
                  </a:cubicBezTo>
                  <a:cubicBezTo>
                    <a:pt x="15929" y="14400"/>
                    <a:pt x="15709" y="14132"/>
                    <a:pt x="15709" y="13800"/>
                  </a:cubicBezTo>
                  <a:cubicBezTo>
                    <a:pt x="15709" y="13469"/>
                    <a:pt x="15929" y="13200"/>
                    <a:pt x="16200" y="13200"/>
                  </a:cubicBezTo>
                  <a:moveTo>
                    <a:pt x="16200" y="15600"/>
                  </a:moveTo>
                  <a:cubicBezTo>
                    <a:pt x="17013" y="15600"/>
                    <a:pt x="17673" y="14794"/>
                    <a:pt x="17673" y="13800"/>
                  </a:cubicBezTo>
                  <a:cubicBezTo>
                    <a:pt x="17673" y="12806"/>
                    <a:pt x="17013" y="12000"/>
                    <a:pt x="16200" y="12000"/>
                  </a:cubicBezTo>
                  <a:cubicBezTo>
                    <a:pt x="15387" y="12000"/>
                    <a:pt x="14727" y="12806"/>
                    <a:pt x="14727" y="13800"/>
                  </a:cubicBezTo>
                  <a:cubicBezTo>
                    <a:pt x="14727" y="14794"/>
                    <a:pt x="15387" y="15600"/>
                    <a:pt x="16200" y="1560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32" name="Shape 2622">
              <a:extLst>
                <a:ext uri="{FF2B5EF4-FFF2-40B4-BE49-F238E27FC236}">
                  <a16:creationId xmlns:a16="http://schemas.microsoft.com/office/drawing/2014/main" id="{DE236013-05C5-EE22-4233-D1B8818D4AAF}"/>
                </a:ext>
              </a:extLst>
            </p:cNvPr>
            <p:cNvSpPr/>
            <p:nvPr/>
          </p:nvSpPr>
          <p:spPr>
            <a:xfrm>
              <a:off x="14978100" y="4329848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42" name="Shape 2632">
              <a:extLst>
                <a:ext uri="{FF2B5EF4-FFF2-40B4-BE49-F238E27FC236}">
                  <a16:creationId xmlns:a16="http://schemas.microsoft.com/office/drawing/2014/main" id="{FE7DA01A-3583-CDBB-3B55-44594A6CDDE6}"/>
                </a:ext>
              </a:extLst>
            </p:cNvPr>
            <p:cNvSpPr/>
            <p:nvPr/>
          </p:nvSpPr>
          <p:spPr>
            <a:xfrm>
              <a:off x="15016200" y="5129863"/>
              <a:ext cx="342901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673"/>
                  </a:moveTo>
                  <a:cubicBezTo>
                    <a:pt x="4588" y="17673"/>
                    <a:pt x="1200" y="16051"/>
                    <a:pt x="1200" y="15218"/>
                  </a:cubicBezTo>
                  <a:cubicBezTo>
                    <a:pt x="1200" y="14690"/>
                    <a:pt x="1355" y="14275"/>
                    <a:pt x="1611" y="13896"/>
                  </a:cubicBezTo>
                  <a:cubicBezTo>
                    <a:pt x="3255" y="14967"/>
                    <a:pt x="6746" y="15709"/>
                    <a:pt x="10800" y="15709"/>
                  </a:cubicBezTo>
                  <a:cubicBezTo>
                    <a:pt x="14856" y="15709"/>
                    <a:pt x="18345" y="14966"/>
                    <a:pt x="19987" y="13894"/>
                  </a:cubicBezTo>
                  <a:cubicBezTo>
                    <a:pt x="20244" y="14273"/>
                    <a:pt x="20400" y="14689"/>
                    <a:pt x="20400" y="15218"/>
                  </a:cubicBezTo>
                  <a:cubicBezTo>
                    <a:pt x="20400" y="16051"/>
                    <a:pt x="17011" y="17673"/>
                    <a:pt x="10800" y="17673"/>
                  </a:cubicBezTo>
                  <a:moveTo>
                    <a:pt x="10800" y="20618"/>
                  </a:moveTo>
                  <a:cubicBezTo>
                    <a:pt x="9475" y="20618"/>
                    <a:pt x="8400" y="19739"/>
                    <a:pt x="8400" y="18655"/>
                  </a:cubicBezTo>
                  <a:cubicBezTo>
                    <a:pt x="8400" y="18625"/>
                    <a:pt x="8408" y="18597"/>
                    <a:pt x="8409" y="18567"/>
                  </a:cubicBezTo>
                  <a:cubicBezTo>
                    <a:pt x="9179" y="18623"/>
                    <a:pt x="9977" y="18655"/>
                    <a:pt x="10800" y="18655"/>
                  </a:cubicBezTo>
                  <a:cubicBezTo>
                    <a:pt x="11623" y="18655"/>
                    <a:pt x="12421" y="18623"/>
                    <a:pt x="13191" y="18567"/>
                  </a:cubicBezTo>
                  <a:cubicBezTo>
                    <a:pt x="13192" y="18597"/>
                    <a:pt x="13200" y="18625"/>
                    <a:pt x="13200" y="18655"/>
                  </a:cubicBezTo>
                  <a:cubicBezTo>
                    <a:pt x="13200" y="19739"/>
                    <a:pt x="12125" y="20618"/>
                    <a:pt x="10800" y="20618"/>
                  </a:cubicBezTo>
                  <a:moveTo>
                    <a:pt x="2948" y="12551"/>
                  </a:moveTo>
                  <a:cubicBezTo>
                    <a:pt x="4308" y="11388"/>
                    <a:pt x="6000" y="9939"/>
                    <a:pt x="6000" y="6873"/>
                  </a:cubicBezTo>
                  <a:cubicBezTo>
                    <a:pt x="6000" y="5232"/>
                    <a:pt x="7238" y="3825"/>
                    <a:pt x="8988" y="3239"/>
                  </a:cubicBezTo>
                  <a:cubicBezTo>
                    <a:pt x="9428" y="3657"/>
                    <a:pt x="10072" y="3927"/>
                    <a:pt x="10800" y="3927"/>
                  </a:cubicBezTo>
                  <a:cubicBezTo>
                    <a:pt x="11528" y="3927"/>
                    <a:pt x="12172" y="3657"/>
                    <a:pt x="12611" y="3239"/>
                  </a:cubicBezTo>
                  <a:cubicBezTo>
                    <a:pt x="14362" y="3825"/>
                    <a:pt x="15600" y="5232"/>
                    <a:pt x="15600" y="6873"/>
                  </a:cubicBezTo>
                  <a:cubicBezTo>
                    <a:pt x="15600" y="9939"/>
                    <a:pt x="17292" y="11388"/>
                    <a:pt x="18652" y="12551"/>
                  </a:cubicBezTo>
                  <a:cubicBezTo>
                    <a:pt x="18911" y="12773"/>
                    <a:pt x="19152" y="12979"/>
                    <a:pt x="19366" y="13183"/>
                  </a:cubicBezTo>
                  <a:cubicBezTo>
                    <a:pt x="18217" y="14077"/>
                    <a:pt x="14825" y="14727"/>
                    <a:pt x="10800" y="14727"/>
                  </a:cubicBezTo>
                  <a:cubicBezTo>
                    <a:pt x="6779" y="14727"/>
                    <a:pt x="3383" y="14079"/>
                    <a:pt x="2230" y="13186"/>
                  </a:cubicBezTo>
                  <a:cubicBezTo>
                    <a:pt x="2446" y="12981"/>
                    <a:pt x="2687" y="12774"/>
                    <a:pt x="2948" y="12551"/>
                  </a:cubicBezTo>
                  <a:moveTo>
                    <a:pt x="10800" y="982"/>
                  </a:moveTo>
                  <a:cubicBezTo>
                    <a:pt x="11462" y="982"/>
                    <a:pt x="12000" y="1422"/>
                    <a:pt x="12000" y="1964"/>
                  </a:cubicBezTo>
                  <a:cubicBezTo>
                    <a:pt x="12000" y="2506"/>
                    <a:pt x="11462" y="2945"/>
                    <a:pt x="10800" y="2945"/>
                  </a:cubicBezTo>
                  <a:cubicBezTo>
                    <a:pt x="10138" y="2945"/>
                    <a:pt x="9600" y="2506"/>
                    <a:pt x="9600" y="1964"/>
                  </a:cubicBezTo>
                  <a:cubicBezTo>
                    <a:pt x="9600" y="1422"/>
                    <a:pt x="10138" y="982"/>
                    <a:pt x="10800" y="982"/>
                  </a:cubicBezTo>
                  <a:moveTo>
                    <a:pt x="21600" y="15218"/>
                  </a:moveTo>
                  <a:cubicBezTo>
                    <a:pt x="21600" y="11782"/>
                    <a:pt x="16800" y="11782"/>
                    <a:pt x="16800" y="6873"/>
                  </a:cubicBezTo>
                  <a:cubicBezTo>
                    <a:pt x="16800" y="4845"/>
                    <a:pt x="15296" y="3105"/>
                    <a:pt x="13152" y="2356"/>
                  </a:cubicBezTo>
                  <a:cubicBezTo>
                    <a:pt x="13183" y="2229"/>
                    <a:pt x="13200" y="2098"/>
                    <a:pt x="13200" y="1964"/>
                  </a:cubicBezTo>
                  <a:cubicBezTo>
                    <a:pt x="13200" y="879"/>
                    <a:pt x="12125" y="0"/>
                    <a:pt x="10800" y="0"/>
                  </a:cubicBezTo>
                  <a:cubicBezTo>
                    <a:pt x="9475" y="0"/>
                    <a:pt x="8400" y="879"/>
                    <a:pt x="8400" y="1964"/>
                  </a:cubicBezTo>
                  <a:cubicBezTo>
                    <a:pt x="8400" y="2098"/>
                    <a:pt x="8417" y="2229"/>
                    <a:pt x="8448" y="2356"/>
                  </a:cubicBezTo>
                  <a:cubicBezTo>
                    <a:pt x="6304" y="3105"/>
                    <a:pt x="4800" y="4845"/>
                    <a:pt x="4800" y="6873"/>
                  </a:cubicBezTo>
                  <a:cubicBezTo>
                    <a:pt x="4800" y="11782"/>
                    <a:pt x="0" y="11782"/>
                    <a:pt x="0" y="15218"/>
                  </a:cubicBezTo>
                  <a:cubicBezTo>
                    <a:pt x="0" y="16716"/>
                    <a:pt x="3016" y="17986"/>
                    <a:pt x="7217" y="18457"/>
                  </a:cubicBezTo>
                  <a:cubicBezTo>
                    <a:pt x="7211" y="18523"/>
                    <a:pt x="7200" y="18587"/>
                    <a:pt x="7200" y="18655"/>
                  </a:cubicBezTo>
                  <a:cubicBezTo>
                    <a:pt x="7200" y="20282"/>
                    <a:pt x="8812" y="21600"/>
                    <a:pt x="10800" y="21600"/>
                  </a:cubicBezTo>
                  <a:cubicBezTo>
                    <a:pt x="12788" y="21600"/>
                    <a:pt x="14400" y="20282"/>
                    <a:pt x="14400" y="18655"/>
                  </a:cubicBezTo>
                  <a:cubicBezTo>
                    <a:pt x="14400" y="18587"/>
                    <a:pt x="14389" y="18523"/>
                    <a:pt x="14383" y="18457"/>
                  </a:cubicBezTo>
                  <a:cubicBezTo>
                    <a:pt x="18584" y="17986"/>
                    <a:pt x="21600" y="16716"/>
                    <a:pt x="21600" y="15218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88" name="Shape 2868">
              <a:extLst>
                <a:ext uri="{FF2B5EF4-FFF2-40B4-BE49-F238E27FC236}">
                  <a16:creationId xmlns:a16="http://schemas.microsoft.com/office/drawing/2014/main" id="{62B932A3-8F3A-06F1-0C07-1201FF334758}"/>
                </a:ext>
              </a:extLst>
            </p:cNvPr>
            <p:cNvSpPr/>
            <p:nvPr/>
          </p:nvSpPr>
          <p:spPr>
            <a:xfrm>
              <a:off x="14978100" y="6927417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3062" y="5890"/>
                  </a:moveTo>
                  <a:lnTo>
                    <a:pt x="10786" y="7776"/>
                  </a:lnTo>
                  <a:lnTo>
                    <a:pt x="13925" y="9725"/>
                  </a:lnTo>
                  <a:lnTo>
                    <a:pt x="16200" y="7926"/>
                  </a:lnTo>
                  <a:cubicBezTo>
                    <a:pt x="16200" y="7926"/>
                    <a:pt x="13062" y="5890"/>
                    <a:pt x="13062" y="5890"/>
                  </a:cubicBezTo>
                  <a:close/>
                  <a:moveTo>
                    <a:pt x="5400" y="8027"/>
                  </a:moveTo>
                  <a:lnTo>
                    <a:pt x="7647" y="9763"/>
                  </a:lnTo>
                  <a:lnTo>
                    <a:pt x="10786" y="7776"/>
                  </a:lnTo>
                  <a:lnTo>
                    <a:pt x="8630" y="5891"/>
                  </a:lnTo>
                  <a:cubicBezTo>
                    <a:pt x="8630" y="5891"/>
                    <a:pt x="5400" y="8027"/>
                    <a:pt x="5400" y="8027"/>
                  </a:cubicBezTo>
                  <a:close/>
                  <a:moveTo>
                    <a:pt x="12965" y="14699"/>
                  </a:moveTo>
                  <a:lnTo>
                    <a:pt x="12958" y="14707"/>
                  </a:lnTo>
                  <a:lnTo>
                    <a:pt x="10801" y="13100"/>
                  </a:lnTo>
                  <a:lnTo>
                    <a:pt x="8731" y="14685"/>
                  </a:lnTo>
                  <a:lnTo>
                    <a:pt x="8712" y="14715"/>
                  </a:lnTo>
                  <a:lnTo>
                    <a:pt x="7571" y="14025"/>
                  </a:lnTo>
                  <a:lnTo>
                    <a:pt x="7571" y="14627"/>
                  </a:lnTo>
                  <a:lnTo>
                    <a:pt x="10799" y="16692"/>
                  </a:lnTo>
                  <a:lnTo>
                    <a:pt x="14000" y="14627"/>
                  </a:lnTo>
                  <a:lnTo>
                    <a:pt x="14000" y="14067"/>
                  </a:lnTo>
                  <a:lnTo>
                    <a:pt x="12965" y="14699"/>
                  </a:lnTo>
                  <a:cubicBezTo>
                    <a:pt x="12965" y="14699"/>
                    <a:pt x="12965" y="14699"/>
                    <a:pt x="12965" y="14699"/>
                  </a:cubicBezTo>
                  <a:close/>
                  <a:moveTo>
                    <a:pt x="7642" y="9766"/>
                  </a:moveTo>
                  <a:lnTo>
                    <a:pt x="5404" y="11577"/>
                  </a:lnTo>
                  <a:lnTo>
                    <a:pt x="7350" y="12746"/>
                  </a:lnTo>
                  <a:lnTo>
                    <a:pt x="7351" y="12745"/>
                  </a:lnTo>
                  <a:lnTo>
                    <a:pt x="7775" y="13002"/>
                  </a:lnTo>
                  <a:lnTo>
                    <a:pt x="8631" y="13516"/>
                  </a:lnTo>
                  <a:lnTo>
                    <a:pt x="10063" y="12429"/>
                  </a:lnTo>
                  <a:lnTo>
                    <a:pt x="10780" y="11880"/>
                  </a:lnTo>
                  <a:lnTo>
                    <a:pt x="10782" y="11882"/>
                  </a:lnTo>
                  <a:lnTo>
                    <a:pt x="10786" y="11880"/>
                  </a:lnTo>
                  <a:lnTo>
                    <a:pt x="10798" y="11888"/>
                  </a:lnTo>
                  <a:lnTo>
                    <a:pt x="10805" y="11880"/>
                  </a:lnTo>
                  <a:lnTo>
                    <a:pt x="12509" y="13148"/>
                  </a:lnTo>
                  <a:lnTo>
                    <a:pt x="13007" y="13515"/>
                  </a:lnTo>
                  <a:lnTo>
                    <a:pt x="16198" y="11575"/>
                  </a:lnTo>
                  <a:lnTo>
                    <a:pt x="13925" y="9727"/>
                  </a:lnTo>
                  <a:lnTo>
                    <a:pt x="10788" y="11715"/>
                  </a:lnTo>
                  <a:cubicBezTo>
                    <a:pt x="10788" y="11715"/>
                    <a:pt x="7642" y="9766"/>
                    <a:pt x="7642" y="9766"/>
                  </a:cubicBezTo>
                  <a:close/>
                  <a:moveTo>
                    <a:pt x="13925" y="9727"/>
                  </a:moveTo>
                  <a:lnTo>
                    <a:pt x="13925" y="9725"/>
                  </a:lnTo>
                  <a:lnTo>
                    <a:pt x="13925" y="9725"/>
                  </a:lnTo>
                  <a:lnTo>
                    <a:pt x="13924" y="9725"/>
                  </a:lnTo>
                  <a:cubicBezTo>
                    <a:pt x="13924" y="9725"/>
                    <a:pt x="13925" y="9727"/>
                    <a:pt x="13925" y="9727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98" name="Shape 2878">
              <a:extLst>
                <a:ext uri="{FF2B5EF4-FFF2-40B4-BE49-F238E27FC236}">
                  <a16:creationId xmlns:a16="http://schemas.microsoft.com/office/drawing/2014/main" id="{FFDE935C-BA29-E9FD-270A-844827A77D66}"/>
                </a:ext>
              </a:extLst>
            </p:cNvPr>
            <p:cNvSpPr/>
            <p:nvPr/>
          </p:nvSpPr>
          <p:spPr>
            <a:xfrm>
              <a:off x="14978100" y="772743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30" y="9321"/>
                  </a:moveTo>
                  <a:cubicBezTo>
                    <a:pt x="11975" y="9321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1"/>
                    <a:pt x="13430" y="9321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1"/>
                  </a:lnTo>
                  <a:lnTo>
                    <a:pt x="6873" y="9321"/>
                  </a:lnTo>
                  <a:cubicBezTo>
                    <a:pt x="6873" y="9321"/>
                    <a:pt x="6873" y="14727"/>
                    <a:pt x="6873" y="14727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1964"/>
                  </a:lnTo>
                  <a:cubicBezTo>
                    <a:pt x="982" y="1421"/>
                    <a:pt x="1421" y="982"/>
                    <a:pt x="1964" y="982"/>
                  </a:cubicBezTo>
                  <a:lnTo>
                    <a:pt x="19636" y="982"/>
                  </a:lnTo>
                  <a:cubicBezTo>
                    <a:pt x="20179" y="982"/>
                    <a:pt x="20618" y="1421"/>
                    <a:pt x="20618" y="1964"/>
                  </a:cubicBezTo>
                  <a:cubicBezTo>
                    <a:pt x="20618" y="1964"/>
                    <a:pt x="20618" y="19636"/>
                    <a:pt x="20618" y="19636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408" name="Shape 2888">
              <a:extLst>
                <a:ext uri="{FF2B5EF4-FFF2-40B4-BE49-F238E27FC236}">
                  <a16:creationId xmlns:a16="http://schemas.microsoft.com/office/drawing/2014/main" id="{1F40A20F-B411-5598-81AE-87C4138396DF}"/>
                </a:ext>
              </a:extLst>
            </p:cNvPr>
            <p:cNvSpPr/>
            <p:nvPr/>
          </p:nvSpPr>
          <p:spPr>
            <a:xfrm>
              <a:off x="15016200" y="8527447"/>
              <a:ext cx="342901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936" y="15709"/>
                  </a:moveTo>
                  <a:lnTo>
                    <a:pt x="13945" y="15709"/>
                  </a:lnTo>
                  <a:lnTo>
                    <a:pt x="13945" y="14144"/>
                  </a:lnTo>
                  <a:lnTo>
                    <a:pt x="15543" y="14144"/>
                  </a:lnTo>
                  <a:lnTo>
                    <a:pt x="15543" y="13428"/>
                  </a:lnTo>
                  <a:lnTo>
                    <a:pt x="13945" y="13428"/>
                  </a:lnTo>
                  <a:lnTo>
                    <a:pt x="13945" y="12538"/>
                  </a:lnTo>
                  <a:lnTo>
                    <a:pt x="15655" y="12538"/>
                  </a:lnTo>
                  <a:lnTo>
                    <a:pt x="15655" y="11816"/>
                  </a:lnTo>
                  <a:lnTo>
                    <a:pt x="12936" y="11816"/>
                  </a:lnTo>
                  <a:cubicBezTo>
                    <a:pt x="12936" y="11816"/>
                    <a:pt x="12936" y="15709"/>
                    <a:pt x="12936" y="15709"/>
                  </a:cubicBezTo>
                  <a:close/>
                  <a:moveTo>
                    <a:pt x="14400" y="5891"/>
                  </a:moveTo>
                  <a:lnTo>
                    <a:pt x="14400" y="982"/>
                  </a:lnTo>
                  <a:lnTo>
                    <a:pt x="15000" y="982"/>
                  </a:lnTo>
                  <a:lnTo>
                    <a:pt x="20400" y="5891"/>
                  </a:lnTo>
                  <a:cubicBezTo>
                    <a:pt x="20400" y="5891"/>
                    <a:pt x="14400" y="5891"/>
                    <a:pt x="14400" y="5891"/>
                  </a:cubicBezTo>
                  <a:close/>
                  <a:moveTo>
                    <a:pt x="20400" y="19636"/>
                  </a:moveTo>
                  <a:cubicBezTo>
                    <a:pt x="20400" y="20179"/>
                    <a:pt x="19863" y="20618"/>
                    <a:pt x="19200" y="20618"/>
                  </a:cubicBezTo>
                  <a:lnTo>
                    <a:pt x="2400" y="20618"/>
                  </a:lnTo>
                  <a:cubicBezTo>
                    <a:pt x="1737" y="20618"/>
                    <a:pt x="1200" y="20179"/>
                    <a:pt x="1200" y="19636"/>
                  </a:cubicBezTo>
                  <a:lnTo>
                    <a:pt x="1200" y="1964"/>
                  </a:lnTo>
                  <a:cubicBezTo>
                    <a:pt x="1200" y="1421"/>
                    <a:pt x="1737" y="982"/>
                    <a:pt x="2400" y="982"/>
                  </a:cubicBezTo>
                  <a:lnTo>
                    <a:pt x="13200" y="982"/>
                  </a:lnTo>
                  <a:lnTo>
                    <a:pt x="13200" y="5891"/>
                  </a:lnTo>
                  <a:cubicBezTo>
                    <a:pt x="13200" y="6433"/>
                    <a:pt x="13737" y="6872"/>
                    <a:pt x="14400" y="6872"/>
                  </a:cubicBezTo>
                  <a:lnTo>
                    <a:pt x="20400" y="6872"/>
                  </a:lnTo>
                  <a:cubicBezTo>
                    <a:pt x="20400" y="6872"/>
                    <a:pt x="20400" y="19636"/>
                    <a:pt x="20400" y="19636"/>
                  </a:cubicBezTo>
                  <a:close/>
                  <a:moveTo>
                    <a:pt x="15600" y="0"/>
                  </a:moveTo>
                  <a:lnTo>
                    <a:pt x="2400" y="0"/>
                  </a:lnTo>
                  <a:cubicBezTo>
                    <a:pt x="1075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1075" y="21600"/>
                    <a:pt x="2400" y="21600"/>
                  </a:cubicBezTo>
                  <a:lnTo>
                    <a:pt x="19200" y="21600"/>
                  </a:lnTo>
                  <a:cubicBezTo>
                    <a:pt x="20525" y="21600"/>
                    <a:pt x="21600" y="20721"/>
                    <a:pt x="21600" y="19636"/>
                  </a:cubicBezTo>
                  <a:lnTo>
                    <a:pt x="21600" y="5400"/>
                  </a:lnTo>
                  <a:cubicBezTo>
                    <a:pt x="21600" y="5400"/>
                    <a:pt x="15600" y="0"/>
                    <a:pt x="15600" y="0"/>
                  </a:cubicBezTo>
                  <a:close/>
                  <a:moveTo>
                    <a:pt x="11136" y="15709"/>
                  </a:moveTo>
                  <a:lnTo>
                    <a:pt x="12145" y="15709"/>
                  </a:lnTo>
                  <a:lnTo>
                    <a:pt x="12145" y="11816"/>
                  </a:lnTo>
                  <a:lnTo>
                    <a:pt x="11136" y="11816"/>
                  </a:lnTo>
                  <a:cubicBezTo>
                    <a:pt x="11136" y="11816"/>
                    <a:pt x="11136" y="15709"/>
                    <a:pt x="11136" y="15709"/>
                  </a:cubicBezTo>
                  <a:close/>
                  <a:moveTo>
                    <a:pt x="8395" y="14167"/>
                  </a:moveTo>
                  <a:lnTo>
                    <a:pt x="9082" y="14167"/>
                  </a:lnTo>
                  <a:lnTo>
                    <a:pt x="9082" y="14981"/>
                  </a:lnTo>
                  <a:cubicBezTo>
                    <a:pt x="9002" y="15015"/>
                    <a:pt x="8818" y="15039"/>
                    <a:pt x="8586" y="15039"/>
                  </a:cubicBezTo>
                  <a:cubicBezTo>
                    <a:pt x="7761" y="15039"/>
                    <a:pt x="7187" y="14565"/>
                    <a:pt x="7187" y="13762"/>
                  </a:cubicBezTo>
                  <a:cubicBezTo>
                    <a:pt x="7187" y="12919"/>
                    <a:pt x="7821" y="12503"/>
                    <a:pt x="8659" y="12503"/>
                  </a:cubicBezTo>
                  <a:cubicBezTo>
                    <a:pt x="9148" y="12503"/>
                    <a:pt x="9451" y="12579"/>
                    <a:pt x="9696" y="12672"/>
                  </a:cubicBezTo>
                  <a:lnTo>
                    <a:pt x="9907" y="11966"/>
                  </a:lnTo>
                  <a:cubicBezTo>
                    <a:pt x="9689" y="11874"/>
                    <a:pt x="9247" y="11776"/>
                    <a:pt x="8672" y="11776"/>
                  </a:cubicBezTo>
                  <a:cubicBezTo>
                    <a:pt x="7213" y="11776"/>
                    <a:pt x="6138" y="12515"/>
                    <a:pt x="6131" y="13809"/>
                  </a:cubicBezTo>
                  <a:cubicBezTo>
                    <a:pt x="6124" y="14381"/>
                    <a:pt x="6349" y="14888"/>
                    <a:pt x="6758" y="15223"/>
                  </a:cubicBezTo>
                  <a:cubicBezTo>
                    <a:pt x="7167" y="15570"/>
                    <a:pt x="7755" y="15749"/>
                    <a:pt x="8566" y="15749"/>
                  </a:cubicBezTo>
                  <a:cubicBezTo>
                    <a:pt x="9155" y="15749"/>
                    <a:pt x="9742" y="15622"/>
                    <a:pt x="10052" y="15530"/>
                  </a:cubicBezTo>
                  <a:lnTo>
                    <a:pt x="10052" y="13479"/>
                  </a:lnTo>
                  <a:lnTo>
                    <a:pt x="8395" y="13479"/>
                  </a:lnTo>
                  <a:cubicBezTo>
                    <a:pt x="8395" y="13479"/>
                    <a:pt x="8395" y="14167"/>
                    <a:pt x="8395" y="14167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0B024B4-0812-26DD-C8F6-64CFA9C58327}"/>
              </a:ext>
            </a:extLst>
          </p:cNvPr>
          <p:cNvGrpSpPr/>
          <p:nvPr/>
        </p:nvGrpSpPr>
        <p:grpSpPr>
          <a:xfrm>
            <a:off x="15778200" y="1929802"/>
            <a:ext cx="419100" cy="7016701"/>
            <a:chOff x="15778200" y="1929802"/>
            <a:chExt cx="419100" cy="7016701"/>
          </a:xfrm>
        </p:grpSpPr>
        <p:sp>
          <p:nvSpPr>
            <p:cNvPr id="175" name="Shape 2593">
              <a:extLst>
                <a:ext uri="{FF2B5EF4-FFF2-40B4-BE49-F238E27FC236}">
                  <a16:creationId xmlns:a16="http://schemas.microsoft.com/office/drawing/2014/main" id="{C3840BBE-9FED-6293-013B-371FFE4334E5}"/>
                </a:ext>
              </a:extLst>
            </p:cNvPr>
            <p:cNvSpPr/>
            <p:nvPr/>
          </p:nvSpPr>
          <p:spPr>
            <a:xfrm>
              <a:off x="15778200" y="192980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095"/>
                  </a:moveTo>
                  <a:lnTo>
                    <a:pt x="20091" y="8640"/>
                  </a:lnTo>
                  <a:cubicBezTo>
                    <a:pt x="19294" y="8426"/>
                    <a:pt x="18482" y="8322"/>
                    <a:pt x="17675" y="8322"/>
                  </a:cubicBezTo>
                  <a:lnTo>
                    <a:pt x="17150" y="7377"/>
                  </a:lnTo>
                  <a:cubicBezTo>
                    <a:pt x="17052" y="7203"/>
                    <a:pt x="16911" y="7035"/>
                    <a:pt x="16741" y="6937"/>
                  </a:cubicBezTo>
                  <a:cubicBezTo>
                    <a:pt x="16601" y="6856"/>
                    <a:pt x="16442" y="6822"/>
                    <a:pt x="16268" y="6868"/>
                  </a:cubicBezTo>
                  <a:lnTo>
                    <a:pt x="13487" y="7613"/>
                  </a:lnTo>
                  <a:cubicBezTo>
                    <a:pt x="13102" y="7716"/>
                    <a:pt x="12995" y="8125"/>
                    <a:pt x="12977" y="8495"/>
                  </a:cubicBezTo>
                  <a:lnTo>
                    <a:pt x="12996" y="9570"/>
                  </a:lnTo>
                  <a:cubicBezTo>
                    <a:pt x="12293" y="9973"/>
                    <a:pt x="11639" y="10471"/>
                    <a:pt x="11053" y="11057"/>
                  </a:cubicBezTo>
                  <a:lnTo>
                    <a:pt x="10023" y="10762"/>
                  </a:lnTo>
                  <a:cubicBezTo>
                    <a:pt x="9673" y="10664"/>
                    <a:pt x="9239" y="10682"/>
                    <a:pt x="9040" y="11026"/>
                  </a:cubicBezTo>
                  <a:lnTo>
                    <a:pt x="7600" y="13520"/>
                  </a:lnTo>
                  <a:cubicBezTo>
                    <a:pt x="7401" y="13864"/>
                    <a:pt x="7614" y="14229"/>
                    <a:pt x="7863" y="14504"/>
                  </a:cubicBezTo>
                  <a:lnTo>
                    <a:pt x="8633" y="15248"/>
                  </a:lnTo>
                  <a:cubicBezTo>
                    <a:pt x="8419" y="16049"/>
                    <a:pt x="8315" y="16864"/>
                    <a:pt x="8317" y="17674"/>
                  </a:cubicBezTo>
                  <a:lnTo>
                    <a:pt x="7377" y="18196"/>
                  </a:lnTo>
                  <a:cubicBezTo>
                    <a:pt x="7060" y="18373"/>
                    <a:pt x="6765" y="18693"/>
                    <a:pt x="6868" y="19077"/>
                  </a:cubicBezTo>
                  <a:lnTo>
                    <a:pt x="7281" y="20619"/>
                  </a:lnTo>
                  <a:lnTo>
                    <a:pt x="1964" y="20619"/>
                  </a:lnTo>
                  <a:cubicBezTo>
                    <a:pt x="1422" y="20619"/>
                    <a:pt x="982" y="20178"/>
                    <a:pt x="982" y="19636"/>
                  </a:cubicBezTo>
                  <a:lnTo>
                    <a:pt x="982" y="11291"/>
                  </a:lnTo>
                  <a:lnTo>
                    <a:pt x="1931" y="11291"/>
                  </a:lnTo>
                  <a:cubicBezTo>
                    <a:pt x="2328" y="11291"/>
                    <a:pt x="2538" y="10924"/>
                    <a:pt x="2651" y="10571"/>
                  </a:cubicBezTo>
                  <a:lnTo>
                    <a:pt x="2913" y="9523"/>
                  </a:lnTo>
                  <a:cubicBezTo>
                    <a:pt x="3711" y="9310"/>
                    <a:pt x="4466" y="8993"/>
                    <a:pt x="5164" y="8590"/>
                  </a:cubicBezTo>
                  <a:lnTo>
                    <a:pt x="6091" y="9146"/>
                  </a:lnTo>
                  <a:cubicBezTo>
                    <a:pt x="6275" y="9241"/>
                    <a:pt x="6484" y="9317"/>
                    <a:pt x="6681" y="9317"/>
                  </a:cubicBezTo>
                  <a:cubicBezTo>
                    <a:pt x="6837" y="9317"/>
                    <a:pt x="6985" y="9270"/>
                    <a:pt x="7110" y="9146"/>
                  </a:cubicBezTo>
                  <a:lnTo>
                    <a:pt x="9146" y="7109"/>
                  </a:lnTo>
                  <a:cubicBezTo>
                    <a:pt x="9427" y="6828"/>
                    <a:pt x="9332" y="6404"/>
                    <a:pt x="9146" y="6091"/>
                  </a:cubicBezTo>
                  <a:lnTo>
                    <a:pt x="8593" y="5169"/>
                  </a:lnTo>
                  <a:cubicBezTo>
                    <a:pt x="8999" y="4469"/>
                    <a:pt x="9317" y="3711"/>
                    <a:pt x="9531" y="2911"/>
                  </a:cubicBezTo>
                  <a:lnTo>
                    <a:pt x="10571" y="2651"/>
                  </a:lnTo>
                  <a:cubicBezTo>
                    <a:pt x="10924" y="2538"/>
                    <a:pt x="11291" y="2328"/>
                    <a:pt x="11291" y="1931"/>
                  </a:cubicBezTo>
                  <a:lnTo>
                    <a:pt x="11291" y="982"/>
                  </a:lnTo>
                  <a:lnTo>
                    <a:pt x="19636" y="982"/>
                  </a:lnTo>
                  <a:cubicBezTo>
                    <a:pt x="20178" y="982"/>
                    <a:pt x="20618" y="1421"/>
                    <a:pt x="20618" y="1964"/>
                  </a:cubicBezTo>
                  <a:cubicBezTo>
                    <a:pt x="20618" y="1964"/>
                    <a:pt x="20618" y="8095"/>
                    <a:pt x="20618" y="8095"/>
                  </a:cubicBezTo>
                  <a:close/>
                  <a:moveTo>
                    <a:pt x="20618" y="12594"/>
                  </a:moveTo>
                  <a:cubicBezTo>
                    <a:pt x="19750" y="12088"/>
                    <a:pt x="18750" y="11782"/>
                    <a:pt x="17673" y="11782"/>
                  </a:cubicBezTo>
                  <a:cubicBezTo>
                    <a:pt x="14419" y="11782"/>
                    <a:pt x="11782" y="14419"/>
                    <a:pt x="11782" y="17673"/>
                  </a:cubicBezTo>
                  <a:cubicBezTo>
                    <a:pt x="11782" y="18751"/>
                    <a:pt x="12088" y="19750"/>
                    <a:pt x="12594" y="20619"/>
                  </a:cubicBezTo>
                  <a:lnTo>
                    <a:pt x="8298" y="20619"/>
                  </a:lnTo>
                  <a:lnTo>
                    <a:pt x="7875" y="19042"/>
                  </a:lnTo>
                  <a:lnTo>
                    <a:pt x="8794" y="18532"/>
                  </a:lnTo>
                  <a:cubicBezTo>
                    <a:pt x="9106" y="18358"/>
                    <a:pt x="9299" y="18028"/>
                    <a:pt x="9299" y="17671"/>
                  </a:cubicBezTo>
                  <a:cubicBezTo>
                    <a:pt x="9298" y="16938"/>
                    <a:pt x="9392" y="16208"/>
                    <a:pt x="9582" y="15502"/>
                  </a:cubicBezTo>
                  <a:cubicBezTo>
                    <a:pt x="9674" y="15158"/>
                    <a:pt x="9572" y="14791"/>
                    <a:pt x="9316" y="14543"/>
                  </a:cubicBezTo>
                  <a:lnTo>
                    <a:pt x="8572" y="13823"/>
                  </a:lnTo>
                  <a:cubicBezTo>
                    <a:pt x="8569" y="13820"/>
                    <a:pt x="8566" y="13817"/>
                    <a:pt x="8564" y="13813"/>
                  </a:cubicBezTo>
                  <a:lnTo>
                    <a:pt x="9776" y="11713"/>
                  </a:lnTo>
                  <a:lnTo>
                    <a:pt x="10783" y="12001"/>
                  </a:lnTo>
                  <a:cubicBezTo>
                    <a:pt x="11126" y="12099"/>
                    <a:pt x="11495" y="12003"/>
                    <a:pt x="11748" y="11751"/>
                  </a:cubicBezTo>
                  <a:cubicBezTo>
                    <a:pt x="12264" y="11234"/>
                    <a:pt x="12848" y="10787"/>
                    <a:pt x="13485" y="10421"/>
                  </a:cubicBezTo>
                  <a:cubicBezTo>
                    <a:pt x="13794" y="10243"/>
                    <a:pt x="13983" y="9911"/>
                    <a:pt x="13977" y="9554"/>
                  </a:cubicBezTo>
                  <a:lnTo>
                    <a:pt x="13960" y="8514"/>
                  </a:lnTo>
                  <a:lnTo>
                    <a:pt x="13960" y="8503"/>
                  </a:lnTo>
                  <a:lnTo>
                    <a:pt x="16304" y="7875"/>
                  </a:lnTo>
                  <a:lnTo>
                    <a:pt x="16817" y="8799"/>
                  </a:lnTo>
                  <a:cubicBezTo>
                    <a:pt x="16905" y="8958"/>
                    <a:pt x="17032" y="9085"/>
                    <a:pt x="17184" y="9172"/>
                  </a:cubicBezTo>
                  <a:cubicBezTo>
                    <a:pt x="17330" y="9257"/>
                    <a:pt x="17499" y="9304"/>
                    <a:pt x="17675" y="9304"/>
                  </a:cubicBezTo>
                  <a:cubicBezTo>
                    <a:pt x="18407" y="9304"/>
                    <a:pt x="19135" y="9399"/>
                    <a:pt x="19837" y="9589"/>
                  </a:cubicBezTo>
                  <a:cubicBezTo>
                    <a:pt x="20106" y="9660"/>
                    <a:pt x="20389" y="9611"/>
                    <a:pt x="20618" y="9464"/>
                  </a:cubicBezTo>
                  <a:cubicBezTo>
                    <a:pt x="20618" y="9464"/>
                    <a:pt x="20618" y="12594"/>
                    <a:pt x="20618" y="12594"/>
                  </a:cubicBezTo>
                  <a:close/>
                  <a:moveTo>
                    <a:pt x="20618" y="15475"/>
                  </a:moveTo>
                  <a:lnTo>
                    <a:pt x="19093" y="16323"/>
                  </a:lnTo>
                  <a:cubicBezTo>
                    <a:pt x="18735" y="15946"/>
                    <a:pt x="18233" y="15709"/>
                    <a:pt x="17673" y="15709"/>
                  </a:cubicBezTo>
                  <a:cubicBezTo>
                    <a:pt x="17113" y="15709"/>
                    <a:pt x="16610" y="15946"/>
                    <a:pt x="16253" y="16323"/>
                  </a:cubicBezTo>
                  <a:lnTo>
                    <a:pt x="13643" y="14873"/>
                  </a:lnTo>
                  <a:cubicBezTo>
                    <a:pt x="14530" y="13599"/>
                    <a:pt x="16003" y="12764"/>
                    <a:pt x="17673" y="12764"/>
                  </a:cubicBezTo>
                  <a:cubicBezTo>
                    <a:pt x="18783" y="12764"/>
                    <a:pt x="19798" y="13141"/>
                    <a:pt x="20618" y="13764"/>
                  </a:cubicBezTo>
                  <a:cubicBezTo>
                    <a:pt x="20618" y="13764"/>
                    <a:pt x="20618" y="15475"/>
                    <a:pt x="20618" y="15475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9"/>
                    <a:pt x="19636" y="20619"/>
                  </a:cubicBezTo>
                  <a:lnTo>
                    <a:pt x="18164" y="20619"/>
                  </a:lnTo>
                  <a:lnTo>
                    <a:pt x="18164" y="19567"/>
                  </a:lnTo>
                  <a:cubicBezTo>
                    <a:pt x="19009" y="19348"/>
                    <a:pt x="19636" y="18587"/>
                    <a:pt x="19636" y="17673"/>
                  </a:cubicBezTo>
                  <a:cubicBezTo>
                    <a:pt x="19636" y="17502"/>
                    <a:pt x="19608" y="17339"/>
                    <a:pt x="19567" y="17182"/>
                  </a:cubicBezTo>
                  <a:lnTo>
                    <a:pt x="20618" y="16598"/>
                  </a:lnTo>
                  <a:cubicBezTo>
                    <a:pt x="20618" y="16598"/>
                    <a:pt x="20618" y="19636"/>
                    <a:pt x="20618" y="19636"/>
                  </a:cubicBezTo>
                  <a:close/>
                  <a:moveTo>
                    <a:pt x="16691" y="17673"/>
                  </a:moveTo>
                  <a:cubicBezTo>
                    <a:pt x="16691" y="17131"/>
                    <a:pt x="17131" y="16691"/>
                    <a:pt x="17673" y="16691"/>
                  </a:cubicBezTo>
                  <a:cubicBezTo>
                    <a:pt x="18214" y="16691"/>
                    <a:pt x="18655" y="17131"/>
                    <a:pt x="18655" y="17673"/>
                  </a:cubicBezTo>
                  <a:cubicBezTo>
                    <a:pt x="18655" y="18215"/>
                    <a:pt x="18214" y="18655"/>
                    <a:pt x="17673" y="18655"/>
                  </a:cubicBezTo>
                  <a:cubicBezTo>
                    <a:pt x="17131" y="18655"/>
                    <a:pt x="16691" y="18215"/>
                    <a:pt x="16691" y="17673"/>
                  </a:cubicBezTo>
                  <a:moveTo>
                    <a:pt x="17182" y="20619"/>
                  </a:moveTo>
                  <a:lnTo>
                    <a:pt x="13757" y="20619"/>
                  </a:lnTo>
                  <a:cubicBezTo>
                    <a:pt x="13138" y="19797"/>
                    <a:pt x="12764" y="18781"/>
                    <a:pt x="12764" y="17673"/>
                  </a:cubicBezTo>
                  <a:cubicBezTo>
                    <a:pt x="12764" y="16982"/>
                    <a:pt x="12907" y="16326"/>
                    <a:pt x="13165" y="15730"/>
                  </a:cubicBezTo>
                  <a:lnTo>
                    <a:pt x="15779" y="17182"/>
                  </a:lnTo>
                  <a:cubicBezTo>
                    <a:pt x="15738" y="17339"/>
                    <a:pt x="15709" y="17502"/>
                    <a:pt x="15709" y="17673"/>
                  </a:cubicBezTo>
                  <a:cubicBezTo>
                    <a:pt x="15709" y="18587"/>
                    <a:pt x="16336" y="19348"/>
                    <a:pt x="17182" y="19567"/>
                  </a:cubicBezTo>
                  <a:cubicBezTo>
                    <a:pt x="17182" y="19567"/>
                    <a:pt x="17182" y="20619"/>
                    <a:pt x="17182" y="20619"/>
                  </a:cubicBezTo>
                  <a:close/>
                  <a:moveTo>
                    <a:pt x="982" y="5376"/>
                  </a:moveTo>
                  <a:cubicBezTo>
                    <a:pt x="3301" y="5145"/>
                    <a:pt x="5145" y="3301"/>
                    <a:pt x="5375" y="982"/>
                  </a:cubicBezTo>
                  <a:lnTo>
                    <a:pt x="10309" y="982"/>
                  </a:lnTo>
                  <a:lnTo>
                    <a:pt x="10309" y="1703"/>
                  </a:lnTo>
                  <a:cubicBezTo>
                    <a:pt x="10305" y="1705"/>
                    <a:pt x="10302" y="1706"/>
                    <a:pt x="10298" y="1707"/>
                  </a:cubicBezTo>
                  <a:lnTo>
                    <a:pt x="9293" y="1958"/>
                  </a:lnTo>
                  <a:cubicBezTo>
                    <a:pt x="8947" y="2045"/>
                    <a:pt x="8675" y="2313"/>
                    <a:pt x="8583" y="2657"/>
                  </a:cubicBezTo>
                  <a:cubicBezTo>
                    <a:pt x="8394" y="3363"/>
                    <a:pt x="8112" y="4042"/>
                    <a:pt x="7744" y="4676"/>
                  </a:cubicBezTo>
                  <a:cubicBezTo>
                    <a:pt x="7564" y="4986"/>
                    <a:pt x="7567" y="5368"/>
                    <a:pt x="7751" y="5674"/>
                  </a:cubicBezTo>
                  <a:lnTo>
                    <a:pt x="8292" y="6575"/>
                  </a:lnTo>
                  <a:lnTo>
                    <a:pt x="6576" y="8291"/>
                  </a:lnTo>
                  <a:cubicBezTo>
                    <a:pt x="6573" y="8290"/>
                    <a:pt x="6569" y="8288"/>
                    <a:pt x="6566" y="8286"/>
                  </a:cubicBezTo>
                  <a:lnTo>
                    <a:pt x="5669" y="7748"/>
                  </a:lnTo>
                  <a:cubicBezTo>
                    <a:pt x="5513" y="7655"/>
                    <a:pt x="5339" y="7608"/>
                    <a:pt x="5164" y="7608"/>
                  </a:cubicBezTo>
                  <a:cubicBezTo>
                    <a:pt x="4995" y="7608"/>
                    <a:pt x="4825" y="7652"/>
                    <a:pt x="4673" y="7739"/>
                  </a:cubicBezTo>
                  <a:cubicBezTo>
                    <a:pt x="4039" y="8106"/>
                    <a:pt x="3362" y="8387"/>
                    <a:pt x="2659" y="8575"/>
                  </a:cubicBezTo>
                  <a:cubicBezTo>
                    <a:pt x="2315" y="8666"/>
                    <a:pt x="2047" y="8938"/>
                    <a:pt x="1960" y="9285"/>
                  </a:cubicBezTo>
                  <a:lnTo>
                    <a:pt x="1707" y="10298"/>
                  </a:lnTo>
                  <a:cubicBezTo>
                    <a:pt x="1706" y="10302"/>
                    <a:pt x="1705" y="10305"/>
                    <a:pt x="1703" y="10310"/>
                  </a:cubicBezTo>
                  <a:lnTo>
                    <a:pt x="982" y="10310"/>
                  </a:lnTo>
                  <a:cubicBezTo>
                    <a:pt x="982" y="10310"/>
                    <a:pt x="982" y="5376"/>
                    <a:pt x="982" y="5376"/>
                  </a:cubicBezTo>
                  <a:close/>
                  <a:moveTo>
                    <a:pt x="982" y="1964"/>
                  </a:moveTo>
                  <a:cubicBezTo>
                    <a:pt x="982" y="1421"/>
                    <a:pt x="1422" y="982"/>
                    <a:pt x="1964" y="982"/>
                  </a:cubicBezTo>
                  <a:lnTo>
                    <a:pt x="4384" y="982"/>
                  </a:lnTo>
                  <a:cubicBezTo>
                    <a:pt x="4162" y="2758"/>
                    <a:pt x="2758" y="4162"/>
                    <a:pt x="982" y="4384"/>
                  </a:cubicBezTo>
                  <a:cubicBezTo>
                    <a:pt x="982" y="4384"/>
                    <a:pt x="982" y="1964"/>
                    <a:pt x="982" y="1964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185" name="Shape 2603">
              <a:extLst>
                <a:ext uri="{FF2B5EF4-FFF2-40B4-BE49-F238E27FC236}">
                  <a16:creationId xmlns:a16="http://schemas.microsoft.com/office/drawing/2014/main" id="{741EB046-59E0-087A-3027-2BF342A4A143}"/>
                </a:ext>
              </a:extLst>
            </p:cNvPr>
            <p:cNvSpPr/>
            <p:nvPr/>
          </p:nvSpPr>
          <p:spPr>
            <a:xfrm>
              <a:off x="15778200" y="2748865"/>
              <a:ext cx="419100" cy="380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691" y="20520"/>
                  </a:moveTo>
                  <a:lnTo>
                    <a:pt x="14727" y="20520"/>
                  </a:lnTo>
                  <a:lnTo>
                    <a:pt x="14727" y="18360"/>
                  </a:lnTo>
                  <a:cubicBezTo>
                    <a:pt x="14999" y="18360"/>
                    <a:pt x="15218" y="18119"/>
                    <a:pt x="15218" y="17820"/>
                  </a:cubicBezTo>
                  <a:cubicBezTo>
                    <a:pt x="15218" y="17522"/>
                    <a:pt x="14999" y="17280"/>
                    <a:pt x="14727" y="17280"/>
                  </a:cubicBezTo>
                  <a:lnTo>
                    <a:pt x="14727" y="7560"/>
                  </a:lnTo>
                  <a:lnTo>
                    <a:pt x="16691" y="7560"/>
                  </a:lnTo>
                  <a:cubicBezTo>
                    <a:pt x="16691" y="7560"/>
                    <a:pt x="16691" y="20520"/>
                    <a:pt x="16691" y="20520"/>
                  </a:cubicBezTo>
                  <a:close/>
                  <a:moveTo>
                    <a:pt x="13745" y="17280"/>
                  </a:moveTo>
                  <a:cubicBezTo>
                    <a:pt x="13474" y="17280"/>
                    <a:pt x="13255" y="17522"/>
                    <a:pt x="13255" y="17820"/>
                  </a:cubicBezTo>
                  <a:cubicBezTo>
                    <a:pt x="13255" y="18119"/>
                    <a:pt x="13474" y="18360"/>
                    <a:pt x="13745" y="18360"/>
                  </a:cubicBezTo>
                  <a:lnTo>
                    <a:pt x="13745" y="20520"/>
                  </a:lnTo>
                  <a:lnTo>
                    <a:pt x="3927" y="20520"/>
                  </a:lnTo>
                  <a:lnTo>
                    <a:pt x="3927" y="18360"/>
                  </a:lnTo>
                  <a:cubicBezTo>
                    <a:pt x="4199" y="18360"/>
                    <a:pt x="4418" y="18119"/>
                    <a:pt x="4418" y="17820"/>
                  </a:cubicBezTo>
                  <a:cubicBezTo>
                    <a:pt x="4418" y="17522"/>
                    <a:pt x="4199" y="17280"/>
                    <a:pt x="3927" y="17280"/>
                  </a:cubicBezTo>
                  <a:lnTo>
                    <a:pt x="3927" y="7560"/>
                  </a:lnTo>
                  <a:lnTo>
                    <a:pt x="13745" y="7560"/>
                  </a:lnTo>
                  <a:cubicBezTo>
                    <a:pt x="13745" y="7560"/>
                    <a:pt x="13745" y="17280"/>
                    <a:pt x="13745" y="17280"/>
                  </a:cubicBezTo>
                  <a:close/>
                  <a:moveTo>
                    <a:pt x="2945" y="17280"/>
                  </a:moveTo>
                  <a:cubicBezTo>
                    <a:pt x="2674" y="17280"/>
                    <a:pt x="2455" y="17522"/>
                    <a:pt x="2455" y="17820"/>
                  </a:cubicBezTo>
                  <a:cubicBezTo>
                    <a:pt x="2455" y="18119"/>
                    <a:pt x="2674" y="18360"/>
                    <a:pt x="2945" y="18360"/>
                  </a:cubicBezTo>
                  <a:lnTo>
                    <a:pt x="2945" y="20520"/>
                  </a:lnTo>
                  <a:lnTo>
                    <a:pt x="982" y="20520"/>
                  </a:lnTo>
                  <a:lnTo>
                    <a:pt x="982" y="7560"/>
                  </a:lnTo>
                  <a:lnTo>
                    <a:pt x="2945" y="7560"/>
                  </a:lnTo>
                  <a:cubicBezTo>
                    <a:pt x="2945" y="7560"/>
                    <a:pt x="2945" y="17280"/>
                    <a:pt x="2945" y="17280"/>
                  </a:cubicBezTo>
                  <a:close/>
                  <a:moveTo>
                    <a:pt x="7855" y="5400"/>
                  </a:moveTo>
                  <a:lnTo>
                    <a:pt x="9818" y="5400"/>
                  </a:lnTo>
                  <a:cubicBezTo>
                    <a:pt x="10360" y="5400"/>
                    <a:pt x="10800" y="5884"/>
                    <a:pt x="10800" y="6481"/>
                  </a:cubicBezTo>
                  <a:lnTo>
                    <a:pt x="6873" y="6481"/>
                  </a:lnTo>
                  <a:cubicBezTo>
                    <a:pt x="6873" y="5884"/>
                    <a:pt x="7313" y="5400"/>
                    <a:pt x="7855" y="5400"/>
                  </a:cubicBezTo>
                  <a:moveTo>
                    <a:pt x="16691" y="6481"/>
                  </a:moveTo>
                  <a:lnTo>
                    <a:pt x="11782" y="6481"/>
                  </a:lnTo>
                  <a:cubicBezTo>
                    <a:pt x="11782" y="5287"/>
                    <a:pt x="10903" y="4321"/>
                    <a:pt x="9818" y="4321"/>
                  </a:cubicBezTo>
                  <a:lnTo>
                    <a:pt x="7855" y="4321"/>
                  </a:lnTo>
                  <a:cubicBezTo>
                    <a:pt x="6770" y="4321"/>
                    <a:pt x="5891" y="5287"/>
                    <a:pt x="5891" y="6481"/>
                  </a:cubicBezTo>
                  <a:lnTo>
                    <a:pt x="982" y="6481"/>
                  </a:lnTo>
                  <a:cubicBezTo>
                    <a:pt x="440" y="6481"/>
                    <a:pt x="0" y="6964"/>
                    <a:pt x="0" y="7560"/>
                  </a:cubicBezTo>
                  <a:lnTo>
                    <a:pt x="0" y="20520"/>
                  </a:lnTo>
                  <a:cubicBezTo>
                    <a:pt x="0" y="21116"/>
                    <a:pt x="440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1116"/>
                    <a:pt x="17673" y="20520"/>
                  </a:cubicBezTo>
                  <a:lnTo>
                    <a:pt x="17673" y="7560"/>
                  </a:lnTo>
                  <a:cubicBezTo>
                    <a:pt x="17673" y="6964"/>
                    <a:pt x="17233" y="6481"/>
                    <a:pt x="16691" y="6481"/>
                  </a:cubicBezTo>
                  <a:moveTo>
                    <a:pt x="10800" y="2161"/>
                  </a:moveTo>
                  <a:cubicBezTo>
                    <a:pt x="10800" y="1564"/>
                    <a:pt x="11240" y="1080"/>
                    <a:pt x="11782" y="1080"/>
                  </a:cubicBezTo>
                  <a:lnTo>
                    <a:pt x="13745" y="1080"/>
                  </a:lnTo>
                  <a:cubicBezTo>
                    <a:pt x="14287" y="1080"/>
                    <a:pt x="14727" y="1564"/>
                    <a:pt x="14727" y="2161"/>
                  </a:cubicBezTo>
                  <a:cubicBezTo>
                    <a:pt x="14727" y="2161"/>
                    <a:pt x="10800" y="2161"/>
                    <a:pt x="10800" y="2161"/>
                  </a:cubicBezTo>
                  <a:close/>
                  <a:moveTo>
                    <a:pt x="20618" y="2161"/>
                  </a:moveTo>
                  <a:lnTo>
                    <a:pt x="15709" y="2161"/>
                  </a:lnTo>
                  <a:cubicBezTo>
                    <a:pt x="15709" y="967"/>
                    <a:pt x="14830" y="0"/>
                    <a:pt x="13745" y="0"/>
                  </a:cubicBezTo>
                  <a:lnTo>
                    <a:pt x="11782" y="0"/>
                  </a:lnTo>
                  <a:cubicBezTo>
                    <a:pt x="10697" y="0"/>
                    <a:pt x="9818" y="967"/>
                    <a:pt x="9818" y="2161"/>
                  </a:cubicBezTo>
                  <a:lnTo>
                    <a:pt x="4909" y="2161"/>
                  </a:lnTo>
                  <a:cubicBezTo>
                    <a:pt x="4367" y="2161"/>
                    <a:pt x="3927" y="2644"/>
                    <a:pt x="3927" y="3240"/>
                  </a:cubicBezTo>
                  <a:lnTo>
                    <a:pt x="3927" y="4860"/>
                  </a:lnTo>
                  <a:cubicBezTo>
                    <a:pt x="3927" y="5159"/>
                    <a:pt x="4147" y="5400"/>
                    <a:pt x="4418" y="5400"/>
                  </a:cubicBezTo>
                  <a:cubicBezTo>
                    <a:pt x="4690" y="5400"/>
                    <a:pt x="4909" y="5159"/>
                    <a:pt x="4909" y="4860"/>
                  </a:cubicBezTo>
                  <a:lnTo>
                    <a:pt x="4909" y="3240"/>
                  </a:lnTo>
                  <a:lnTo>
                    <a:pt x="20618" y="3240"/>
                  </a:lnTo>
                  <a:lnTo>
                    <a:pt x="20618" y="16201"/>
                  </a:lnTo>
                  <a:lnTo>
                    <a:pt x="19145" y="16201"/>
                  </a:lnTo>
                  <a:cubicBezTo>
                    <a:pt x="18874" y="16201"/>
                    <a:pt x="18655" y="16442"/>
                    <a:pt x="18655" y="16740"/>
                  </a:cubicBezTo>
                  <a:cubicBezTo>
                    <a:pt x="18655" y="17039"/>
                    <a:pt x="18874" y="17280"/>
                    <a:pt x="19145" y="17280"/>
                  </a:cubicBezTo>
                  <a:lnTo>
                    <a:pt x="20618" y="17280"/>
                  </a:lnTo>
                  <a:cubicBezTo>
                    <a:pt x="21160" y="17280"/>
                    <a:pt x="21600" y="16796"/>
                    <a:pt x="21600" y="16201"/>
                  </a:cubicBezTo>
                  <a:lnTo>
                    <a:pt x="21600" y="3240"/>
                  </a:lnTo>
                  <a:cubicBezTo>
                    <a:pt x="21600" y="2644"/>
                    <a:pt x="21160" y="2161"/>
                    <a:pt x="20618" y="2161"/>
                  </a:cubicBezTo>
                  <a:moveTo>
                    <a:pt x="5400" y="11881"/>
                  </a:moveTo>
                  <a:lnTo>
                    <a:pt x="6382" y="11881"/>
                  </a:lnTo>
                  <a:cubicBezTo>
                    <a:pt x="6653" y="11881"/>
                    <a:pt x="6873" y="11639"/>
                    <a:pt x="6873" y="11341"/>
                  </a:cubicBezTo>
                  <a:cubicBezTo>
                    <a:pt x="6873" y="11042"/>
                    <a:pt x="6653" y="10800"/>
                    <a:pt x="6382" y="10800"/>
                  </a:cubicBezTo>
                  <a:lnTo>
                    <a:pt x="5400" y="10800"/>
                  </a:lnTo>
                  <a:cubicBezTo>
                    <a:pt x="5129" y="10800"/>
                    <a:pt x="4909" y="11042"/>
                    <a:pt x="4909" y="11341"/>
                  </a:cubicBezTo>
                  <a:cubicBezTo>
                    <a:pt x="4909" y="11639"/>
                    <a:pt x="5129" y="11881"/>
                    <a:pt x="5400" y="11881"/>
                  </a:cubicBezTo>
                  <a:moveTo>
                    <a:pt x="5400" y="9720"/>
                  </a:moveTo>
                  <a:lnTo>
                    <a:pt x="8345" y="9720"/>
                  </a:lnTo>
                  <a:cubicBezTo>
                    <a:pt x="8617" y="9720"/>
                    <a:pt x="8836" y="9479"/>
                    <a:pt x="8836" y="9181"/>
                  </a:cubicBezTo>
                  <a:cubicBezTo>
                    <a:pt x="8836" y="8882"/>
                    <a:pt x="8617" y="8640"/>
                    <a:pt x="8345" y="8640"/>
                  </a:cubicBezTo>
                  <a:lnTo>
                    <a:pt x="5400" y="8640"/>
                  </a:lnTo>
                  <a:cubicBezTo>
                    <a:pt x="5129" y="8640"/>
                    <a:pt x="4909" y="8882"/>
                    <a:pt x="4909" y="9181"/>
                  </a:cubicBezTo>
                  <a:cubicBezTo>
                    <a:pt x="4909" y="9479"/>
                    <a:pt x="5129" y="9720"/>
                    <a:pt x="5400" y="972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23" name="Shape 2613">
              <a:extLst>
                <a:ext uri="{FF2B5EF4-FFF2-40B4-BE49-F238E27FC236}">
                  <a16:creationId xmlns:a16="http://schemas.microsoft.com/office/drawing/2014/main" id="{30EE55EC-E1B2-7546-63BA-529937738D41}"/>
                </a:ext>
              </a:extLst>
            </p:cNvPr>
            <p:cNvSpPr/>
            <p:nvPr/>
          </p:nvSpPr>
          <p:spPr>
            <a:xfrm>
              <a:off x="15778200" y="352983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1964"/>
                  </a:moveTo>
                  <a:lnTo>
                    <a:pt x="10800" y="1964"/>
                  </a:lnTo>
                  <a:cubicBezTo>
                    <a:pt x="8836" y="1964"/>
                    <a:pt x="8836" y="0"/>
                    <a:pt x="6873" y="0"/>
                  </a:cubicBez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5709"/>
                  </a:lnTo>
                  <a:cubicBezTo>
                    <a:pt x="0" y="16794"/>
                    <a:pt x="879" y="17673"/>
                    <a:pt x="1964" y="17673"/>
                  </a:cubicBezTo>
                  <a:lnTo>
                    <a:pt x="6599" y="17673"/>
                  </a:lnTo>
                  <a:cubicBezTo>
                    <a:pt x="6257" y="17372"/>
                    <a:pt x="5941" y="17046"/>
                    <a:pt x="5656" y="16691"/>
                  </a:cubicBezTo>
                  <a:lnTo>
                    <a:pt x="1964" y="16691"/>
                  </a:lnTo>
                  <a:cubicBezTo>
                    <a:pt x="1422" y="16691"/>
                    <a:pt x="982" y="16252"/>
                    <a:pt x="982" y="15709"/>
                  </a:cubicBezTo>
                  <a:lnTo>
                    <a:pt x="982" y="5891"/>
                  </a:lnTo>
                  <a:lnTo>
                    <a:pt x="6599" y="5891"/>
                  </a:lnTo>
                  <a:cubicBezTo>
                    <a:pt x="7023" y="5517"/>
                    <a:pt x="7484" y="5185"/>
                    <a:pt x="7982" y="4909"/>
                  </a:cubicBezTo>
                  <a:lnTo>
                    <a:pt x="982" y="4909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6873" y="982"/>
                  </a:lnTo>
                  <a:cubicBezTo>
                    <a:pt x="8345" y="982"/>
                    <a:pt x="8345" y="2946"/>
                    <a:pt x="10800" y="2946"/>
                  </a:cubicBezTo>
                  <a:lnTo>
                    <a:pt x="19636" y="2946"/>
                  </a:lnTo>
                  <a:cubicBezTo>
                    <a:pt x="20178" y="2946"/>
                    <a:pt x="20618" y="3385"/>
                    <a:pt x="20618" y="3927"/>
                  </a:cubicBezTo>
                  <a:lnTo>
                    <a:pt x="20618" y="4909"/>
                  </a:lnTo>
                  <a:lnTo>
                    <a:pt x="15582" y="4909"/>
                  </a:lnTo>
                  <a:cubicBezTo>
                    <a:pt x="16080" y="5185"/>
                    <a:pt x="16541" y="5517"/>
                    <a:pt x="16965" y="5891"/>
                  </a:cubicBezTo>
                  <a:lnTo>
                    <a:pt x="20618" y="5891"/>
                  </a:lnTo>
                  <a:lnTo>
                    <a:pt x="20618" y="15709"/>
                  </a:lnTo>
                  <a:cubicBezTo>
                    <a:pt x="20618" y="16252"/>
                    <a:pt x="20178" y="16691"/>
                    <a:pt x="19636" y="16691"/>
                  </a:cubicBezTo>
                  <a:lnTo>
                    <a:pt x="18766" y="16691"/>
                  </a:lnTo>
                  <a:lnTo>
                    <a:pt x="19738" y="17663"/>
                  </a:lnTo>
                  <a:cubicBezTo>
                    <a:pt x="20774" y="17609"/>
                    <a:pt x="21600" y="16759"/>
                    <a:pt x="21600" y="15709"/>
                  </a:cubicBezTo>
                  <a:lnTo>
                    <a:pt x="21600" y="3927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11782" y="17673"/>
                  </a:moveTo>
                  <a:cubicBezTo>
                    <a:pt x="8529" y="17673"/>
                    <a:pt x="5891" y="15036"/>
                    <a:pt x="5891" y="11782"/>
                  </a:cubicBezTo>
                  <a:cubicBezTo>
                    <a:pt x="5891" y="8529"/>
                    <a:pt x="8529" y="5891"/>
                    <a:pt x="11782" y="5891"/>
                  </a:cubicBezTo>
                  <a:cubicBezTo>
                    <a:pt x="15035" y="5891"/>
                    <a:pt x="17673" y="8529"/>
                    <a:pt x="17673" y="11782"/>
                  </a:cubicBezTo>
                  <a:cubicBezTo>
                    <a:pt x="17673" y="15036"/>
                    <a:pt x="15035" y="17673"/>
                    <a:pt x="11782" y="17673"/>
                  </a:cubicBezTo>
                  <a:moveTo>
                    <a:pt x="16972" y="16278"/>
                  </a:moveTo>
                  <a:cubicBezTo>
                    <a:pt x="18018" y="15072"/>
                    <a:pt x="18655" y="13503"/>
                    <a:pt x="18655" y="11782"/>
                  </a:cubicBezTo>
                  <a:cubicBezTo>
                    <a:pt x="18655" y="7987"/>
                    <a:pt x="15578" y="4910"/>
                    <a:pt x="11782" y="4910"/>
                  </a:cubicBezTo>
                  <a:cubicBezTo>
                    <a:pt x="7986" y="4910"/>
                    <a:pt x="4909" y="7987"/>
                    <a:pt x="4909" y="11782"/>
                  </a:cubicBezTo>
                  <a:cubicBezTo>
                    <a:pt x="4909" y="15578"/>
                    <a:pt x="7986" y="18655"/>
                    <a:pt x="11782" y="18655"/>
                  </a:cubicBezTo>
                  <a:cubicBezTo>
                    <a:pt x="13503" y="18655"/>
                    <a:pt x="15072" y="18017"/>
                    <a:pt x="16278" y="16972"/>
                  </a:cubicBezTo>
                  <a:lnTo>
                    <a:pt x="16972" y="17666"/>
                  </a:lnTo>
                  <a:cubicBezTo>
                    <a:pt x="16969" y="17668"/>
                    <a:pt x="16967" y="17671"/>
                    <a:pt x="16965" y="17673"/>
                  </a:cubicBezTo>
                  <a:lnTo>
                    <a:pt x="16979" y="17673"/>
                  </a:lnTo>
                  <a:lnTo>
                    <a:pt x="20762" y="21457"/>
                  </a:lnTo>
                  <a:cubicBezTo>
                    <a:pt x="20851" y="21546"/>
                    <a:pt x="20974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  <a:cubicBezTo>
                    <a:pt x="21456" y="20762"/>
                    <a:pt x="16972" y="16278"/>
                    <a:pt x="16972" y="16278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33" name="Shape 2623">
              <a:extLst>
                <a:ext uri="{FF2B5EF4-FFF2-40B4-BE49-F238E27FC236}">
                  <a16:creationId xmlns:a16="http://schemas.microsoft.com/office/drawing/2014/main" id="{5467AABC-7552-D548-073F-EF19C6A4783E}"/>
                </a:ext>
              </a:extLst>
            </p:cNvPr>
            <p:cNvSpPr/>
            <p:nvPr/>
          </p:nvSpPr>
          <p:spPr>
            <a:xfrm>
              <a:off x="15778200" y="4329848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43" name="Shape 2633">
              <a:extLst>
                <a:ext uri="{FF2B5EF4-FFF2-40B4-BE49-F238E27FC236}">
                  <a16:creationId xmlns:a16="http://schemas.microsoft.com/office/drawing/2014/main" id="{2C4259C4-30B0-060A-4CE9-4A286A056B80}"/>
                </a:ext>
              </a:extLst>
            </p:cNvPr>
            <p:cNvSpPr/>
            <p:nvPr/>
          </p:nvSpPr>
          <p:spPr>
            <a:xfrm>
              <a:off x="15778200" y="5129863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144" y="18334"/>
                  </a:moveTo>
                  <a:lnTo>
                    <a:pt x="15583" y="6873"/>
                  </a:lnTo>
                  <a:lnTo>
                    <a:pt x="20168" y="6873"/>
                  </a:lnTo>
                  <a:cubicBezTo>
                    <a:pt x="20168" y="6873"/>
                    <a:pt x="12144" y="18334"/>
                    <a:pt x="12144" y="18334"/>
                  </a:cubicBezTo>
                  <a:close/>
                  <a:moveTo>
                    <a:pt x="10800" y="19403"/>
                  </a:moveTo>
                  <a:lnTo>
                    <a:pt x="7041" y="6873"/>
                  </a:lnTo>
                  <a:lnTo>
                    <a:pt x="14559" y="6873"/>
                  </a:lnTo>
                  <a:cubicBezTo>
                    <a:pt x="14559" y="6873"/>
                    <a:pt x="10800" y="19403"/>
                    <a:pt x="10800" y="19403"/>
                  </a:cubicBezTo>
                  <a:close/>
                  <a:moveTo>
                    <a:pt x="1432" y="6873"/>
                  </a:moveTo>
                  <a:lnTo>
                    <a:pt x="6017" y="6873"/>
                  </a:lnTo>
                  <a:lnTo>
                    <a:pt x="9456" y="18334"/>
                  </a:lnTo>
                  <a:cubicBezTo>
                    <a:pt x="9456" y="18334"/>
                    <a:pt x="1432" y="6873"/>
                    <a:pt x="1432" y="6873"/>
                  </a:cubicBezTo>
                  <a:close/>
                  <a:moveTo>
                    <a:pt x="6578" y="982"/>
                  </a:moveTo>
                  <a:lnTo>
                    <a:pt x="8536" y="982"/>
                  </a:lnTo>
                  <a:lnTo>
                    <a:pt x="6082" y="5891"/>
                  </a:lnTo>
                  <a:lnTo>
                    <a:pt x="1669" y="5891"/>
                  </a:lnTo>
                  <a:cubicBezTo>
                    <a:pt x="1669" y="5891"/>
                    <a:pt x="6578" y="982"/>
                    <a:pt x="6578" y="982"/>
                  </a:cubicBezTo>
                  <a:close/>
                  <a:moveTo>
                    <a:pt x="11973" y="982"/>
                  </a:moveTo>
                  <a:lnTo>
                    <a:pt x="14427" y="5891"/>
                  </a:lnTo>
                  <a:lnTo>
                    <a:pt x="7173" y="5891"/>
                  </a:lnTo>
                  <a:lnTo>
                    <a:pt x="9627" y="982"/>
                  </a:lnTo>
                  <a:cubicBezTo>
                    <a:pt x="9627" y="982"/>
                    <a:pt x="11973" y="982"/>
                    <a:pt x="11973" y="982"/>
                  </a:cubicBezTo>
                  <a:close/>
                  <a:moveTo>
                    <a:pt x="15022" y="982"/>
                  </a:moveTo>
                  <a:lnTo>
                    <a:pt x="19931" y="5891"/>
                  </a:lnTo>
                  <a:lnTo>
                    <a:pt x="15518" y="5891"/>
                  </a:lnTo>
                  <a:lnTo>
                    <a:pt x="13064" y="982"/>
                  </a:lnTo>
                  <a:cubicBezTo>
                    <a:pt x="13064" y="982"/>
                    <a:pt x="15022" y="982"/>
                    <a:pt x="15022" y="982"/>
                  </a:cubicBezTo>
                  <a:close/>
                  <a:moveTo>
                    <a:pt x="21600" y="6382"/>
                  </a:moveTo>
                  <a:cubicBezTo>
                    <a:pt x="21600" y="6272"/>
                    <a:pt x="21557" y="6175"/>
                    <a:pt x="21495" y="6093"/>
                  </a:cubicBezTo>
                  <a:lnTo>
                    <a:pt x="21502" y="6088"/>
                  </a:lnTo>
                  <a:lnTo>
                    <a:pt x="21471" y="6057"/>
                  </a:lnTo>
                  <a:cubicBezTo>
                    <a:pt x="21459" y="6044"/>
                    <a:pt x="21448" y="6032"/>
                    <a:pt x="21434" y="6020"/>
                  </a:cubicBezTo>
                  <a:lnTo>
                    <a:pt x="15611" y="197"/>
                  </a:lnTo>
                  <a:lnTo>
                    <a:pt x="15604" y="201"/>
                  </a:lnTo>
                  <a:cubicBezTo>
                    <a:pt x="15514" y="82"/>
                    <a:pt x="15379" y="0"/>
                    <a:pt x="15218" y="0"/>
                  </a:cubicBezTo>
                  <a:lnTo>
                    <a:pt x="6382" y="0"/>
                  </a:lnTo>
                  <a:cubicBezTo>
                    <a:pt x="6221" y="0"/>
                    <a:pt x="6086" y="82"/>
                    <a:pt x="5996" y="201"/>
                  </a:cubicBezTo>
                  <a:lnTo>
                    <a:pt x="5989" y="197"/>
                  </a:lnTo>
                  <a:lnTo>
                    <a:pt x="166" y="6020"/>
                  </a:lnTo>
                  <a:cubicBezTo>
                    <a:pt x="152" y="6032"/>
                    <a:pt x="141" y="6044"/>
                    <a:pt x="129" y="6057"/>
                  </a:cubicBezTo>
                  <a:lnTo>
                    <a:pt x="98" y="6088"/>
                  </a:lnTo>
                  <a:lnTo>
                    <a:pt x="105" y="6093"/>
                  </a:lnTo>
                  <a:cubicBezTo>
                    <a:pt x="43" y="6175"/>
                    <a:pt x="0" y="6272"/>
                    <a:pt x="0" y="6382"/>
                  </a:cubicBezTo>
                  <a:cubicBezTo>
                    <a:pt x="0" y="6499"/>
                    <a:pt x="46" y="6602"/>
                    <a:pt x="115" y="6686"/>
                  </a:cubicBezTo>
                  <a:lnTo>
                    <a:pt x="109" y="6690"/>
                  </a:lnTo>
                  <a:lnTo>
                    <a:pt x="10418" y="21418"/>
                  </a:lnTo>
                  <a:lnTo>
                    <a:pt x="10424" y="21413"/>
                  </a:lnTo>
                  <a:cubicBezTo>
                    <a:pt x="10514" y="21525"/>
                    <a:pt x="10646" y="21600"/>
                    <a:pt x="10800" y="21600"/>
                  </a:cubicBezTo>
                  <a:cubicBezTo>
                    <a:pt x="10954" y="21600"/>
                    <a:pt x="11086" y="21525"/>
                    <a:pt x="11176" y="21413"/>
                  </a:cubicBezTo>
                  <a:lnTo>
                    <a:pt x="11182" y="21418"/>
                  </a:lnTo>
                  <a:lnTo>
                    <a:pt x="21491" y="6690"/>
                  </a:lnTo>
                  <a:lnTo>
                    <a:pt x="21485" y="6686"/>
                  </a:lnTo>
                  <a:cubicBezTo>
                    <a:pt x="21553" y="6602"/>
                    <a:pt x="21600" y="6499"/>
                    <a:pt x="21600" y="6382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89" name="Shape 2869">
              <a:extLst>
                <a:ext uri="{FF2B5EF4-FFF2-40B4-BE49-F238E27FC236}">
                  <a16:creationId xmlns:a16="http://schemas.microsoft.com/office/drawing/2014/main" id="{00C18A74-C666-D62E-6A25-A391E04FF1F5}"/>
                </a:ext>
              </a:extLst>
            </p:cNvPr>
            <p:cNvSpPr/>
            <p:nvPr/>
          </p:nvSpPr>
          <p:spPr>
            <a:xfrm>
              <a:off x="15778200" y="6927417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727" y="13745"/>
                  </a:moveTo>
                  <a:cubicBezTo>
                    <a:pt x="14727" y="14287"/>
                    <a:pt x="14287" y="14727"/>
                    <a:pt x="13745" y="14727"/>
                  </a:cubicBezTo>
                  <a:lnTo>
                    <a:pt x="7855" y="14727"/>
                  </a:lnTo>
                  <a:cubicBezTo>
                    <a:pt x="7313" y="14727"/>
                    <a:pt x="6873" y="14287"/>
                    <a:pt x="6873" y="13745"/>
                  </a:cubicBezTo>
                  <a:lnTo>
                    <a:pt x="6873" y="10309"/>
                  </a:lnTo>
                  <a:lnTo>
                    <a:pt x="7904" y="10309"/>
                  </a:lnTo>
                  <a:cubicBezTo>
                    <a:pt x="7877" y="10470"/>
                    <a:pt x="7855" y="10632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6" y="13745"/>
                    <a:pt x="13745" y="12427"/>
                    <a:pt x="13745" y="10800"/>
                  </a:cubicBezTo>
                  <a:cubicBezTo>
                    <a:pt x="13745" y="10632"/>
                    <a:pt x="13723" y="10470"/>
                    <a:pt x="13696" y="10309"/>
                  </a:cubicBezTo>
                  <a:lnTo>
                    <a:pt x="14727" y="10309"/>
                  </a:lnTo>
                  <a:cubicBezTo>
                    <a:pt x="14727" y="10309"/>
                    <a:pt x="14727" y="13745"/>
                    <a:pt x="14727" y="13745"/>
                  </a:cubicBezTo>
                  <a:close/>
                  <a:moveTo>
                    <a:pt x="10800" y="8836"/>
                  </a:move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moveTo>
                    <a:pt x="12764" y="7364"/>
                  </a:moveTo>
                  <a:lnTo>
                    <a:pt x="14236" y="7364"/>
                  </a:lnTo>
                  <a:lnTo>
                    <a:pt x="14236" y="8836"/>
                  </a:lnTo>
                  <a:lnTo>
                    <a:pt x="12764" y="8836"/>
                  </a:lnTo>
                  <a:cubicBezTo>
                    <a:pt x="12764" y="8836"/>
                    <a:pt x="12764" y="7364"/>
                    <a:pt x="12764" y="7364"/>
                  </a:cubicBezTo>
                  <a:close/>
                  <a:moveTo>
                    <a:pt x="13745" y="5891"/>
                  </a:moveTo>
                  <a:lnTo>
                    <a:pt x="7855" y="5891"/>
                  </a:lnTo>
                  <a:cubicBezTo>
                    <a:pt x="6770" y="5891"/>
                    <a:pt x="5891" y="6770"/>
                    <a:pt x="5891" y="7855"/>
                  </a:cubicBezTo>
                  <a:lnTo>
                    <a:pt x="5891" y="13745"/>
                  </a:lnTo>
                  <a:cubicBezTo>
                    <a:pt x="5891" y="14830"/>
                    <a:pt x="6770" y="15709"/>
                    <a:pt x="7855" y="15709"/>
                  </a:cubicBezTo>
                  <a:lnTo>
                    <a:pt x="13745" y="15709"/>
                  </a:lnTo>
                  <a:cubicBezTo>
                    <a:pt x="14830" y="15709"/>
                    <a:pt x="15709" y="14830"/>
                    <a:pt x="15709" y="13745"/>
                  </a:cubicBezTo>
                  <a:lnTo>
                    <a:pt x="15709" y="7855"/>
                  </a:lnTo>
                  <a:cubicBezTo>
                    <a:pt x="15709" y="6770"/>
                    <a:pt x="14830" y="5891"/>
                    <a:pt x="13745" y="5891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399" name="Shape 2879">
              <a:extLst>
                <a:ext uri="{FF2B5EF4-FFF2-40B4-BE49-F238E27FC236}">
                  <a16:creationId xmlns:a16="http://schemas.microsoft.com/office/drawing/2014/main" id="{21D24EB0-D632-43A9-4508-488EA2F805EA}"/>
                </a:ext>
              </a:extLst>
            </p:cNvPr>
            <p:cNvSpPr/>
            <p:nvPr/>
          </p:nvSpPr>
          <p:spPr>
            <a:xfrm>
              <a:off x="15778200" y="7727432"/>
              <a:ext cx="419100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9636"/>
                  </a:moveTo>
                  <a:cubicBezTo>
                    <a:pt x="20618" y="20179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9"/>
                    <a:pt x="982" y="19636"/>
                  </a:cubicBez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9636"/>
                    <a:pt x="20618" y="19636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  <a:moveTo>
                    <a:pt x="11592" y="13291"/>
                  </a:moveTo>
                  <a:cubicBezTo>
                    <a:pt x="11452" y="13213"/>
                    <a:pt x="11342" y="13108"/>
                    <a:pt x="11291" y="12978"/>
                  </a:cubicBezTo>
                  <a:cubicBezTo>
                    <a:pt x="11284" y="12956"/>
                    <a:pt x="11290" y="10299"/>
                    <a:pt x="11290" y="10299"/>
                  </a:cubicBezTo>
                  <a:lnTo>
                    <a:pt x="13256" y="10299"/>
                  </a:lnTo>
                  <a:lnTo>
                    <a:pt x="13256" y="8836"/>
                  </a:lnTo>
                  <a:lnTo>
                    <a:pt x="11292" y="8836"/>
                  </a:lnTo>
                  <a:lnTo>
                    <a:pt x="11292" y="6873"/>
                  </a:lnTo>
                  <a:lnTo>
                    <a:pt x="10042" y="6879"/>
                  </a:lnTo>
                  <a:cubicBezTo>
                    <a:pt x="9988" y="7284"/>
                    <a:pt x="9891" y="7618"/>
                    <a:pt x="9750" y="7879"/>
                  </a:cubicBezTo>
                  <a:cubicBezTo>
                    <a:pt x="9608" y="8142"/>
                    <a:pt x="9420" y="8366"/>
                    <a:pt x="9187" y="8553"/>
                  </a:cubicBezTo>
                  <a:cubicBezTo>
                    <a:pt x="8953" y="8740"/>
                    <a:pt x="8672" y="8883"/>
                    <a:pt x="8344" y="8984"/>
                  </a:cubicBezTo>
                  <a:lnTo>
                    <a:pt x="8345" y="10309"/>
                  </a:lnTo>
                  <a:lnTo>
                    <a:pt x="9328" y="10299"/>
                  </a:lnTo>
                  <a:lnTo>
                    <a:pt x="9328" y="12846"/>
                  </a:lnTo>
                  <a:cubicBezTo>
                    <a:pt x="9328" y="13204"/>
                    <a:pt x="9368" y="13478"/>
                    <a:pt x="9448" y="13666"/>
                  </a:cubicBezTo>
                  <a:cubicBezTo>
                    <a:pt x="9528" y="13856"/>
                    <a:pt x="9671" y="14034"/>
                    <a:pt x="9879" y="14202"/>
                  </a:cubicBezTo>
                  <a:cubicBezTo>
                    <a:pt x="10086" y="14370"/>
                    <a:pt x="10336" y="14498"/>
                    <a:pt x="10629" y="14589"/>
                  </a:cubicBezTo>
                  <a:cubicBezTo>
                    <a:pt x="10922" y="14679"/>
                    <a:pt x="11238" y="14727"/>
                    <a:pt x="11619" y="14727"/>
                  </a:cubicBezTo>
                  <a:cubicBezTo>
                    <a:pt x="11955" y="14727"/>
                    <a:pt x="12228" y="14693"/>
                    <a:pt x="12517" y="14629"/>
                  </a:cubicBezTo>
                  <a:cubicBezTo>
                    <a:pt x="12806" y="14565"/>
                    <a:pt x="13221" y="14455"/>
                    <a:pt x="13578" y="14297"/>
                  </a:cubicBezTo>
                  <a:lnTo>
                    <a:pt x="13583" y="13091"/>
                  </a:lnTo>
                  <a:cubicBezTo>
                    <a:pt x="13165" y="13349"/>
                    <a:pt x="12648" y="13447"/>
                    <a:pt x="12225" y="13447"/>
                  </a:cubicBezTo>
                  <a:cubicBezTo>
                    <a:pt x="11987" y="13447"/>
                    <a:pt x="11776" y="13395"/>
                    <a:pt x="11592" y="13291"/>
                  </a:cubicBezTo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  <p:sp>
          <p:nvSpPr>
            <p:cNvPr id="409" name="Shape 2889">
              <a:extLst>
                <a:ext uri="{FF2B5EF4-FFF2-40B4-BE49-F238E27FC236}">
                  <a16:creationId xmlns:a16="http://schemas.microsoft.com/office/drawing/2014/main" id="{D28CAB12-123B-E196-EB35-D5F5A21CE1D1}"/>
                </a:ext>
              </a:extLst>
            </p:cNvPr>
            <p:cNvSpPr/>
            <p:nvPr/>
          </p:nvSpPr>
          <p:spPr>
            <a:xfrm>
              <a:off x="15816300" y="8527447"/>
              <a:ext cx="342901" cy="41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069" y="13659"/>
                  </a:moveTo>
                  <a:cubicBezTo>
                    <a:pt x="9923" y="13659"/>
                    <a:pt x="9818" y="13653"/>
                    <a:pt x="9732" y="13636"/>
                  </a:cubicBezTo>
                  <a:lnTo>
                    <a:pt x="9732" y="12486"/>
                  </a:lnTo>
                  <a:cubicBezTo>
                    <a:pt x="9805" y="12469"/>
                    <a:pt x="9943" y="12452"/>
                    <a:pt x="10148" y="12452"/>
                  </a:cubicBezTo>
                  <a:cubicBezTo>
                    <a:pt x="10650" y="12452"/>
                    <a:pt x="10934" y="12665"/>
                    <a:pt x="10934" y="13023"/>
                  </a:cubicBezTo>
                  <a:cubicBezTo>
                    <a:pt x="10934" y="13422"/>
                    <a:pt x="10604" y="13659"/>
                    <a:pt x="10069" y="13659"/>
                  </a:cubicBezTo>
                  <a:moveTo>
                    <a:pt x="10096" y="11787"/>
                  </a:moveTo>
                  <a:cubicBezTo>
                    <a:pt x="9481" y="11787"/>
                    <a:pt x="9046" y="11822"/>
                    <a:pt x="8736" y="11869"/>
                  </a:cubicBezTo>
                  <a:lnTo>
                    <a:pt x="8736" y="15709"/>
                  </a:lnTo>
                  <a:lnTo>
                    <a:pt x="9732" y="15709"/>
                  </a:lnTo>
                  <a:lnTo>
                    <a:pt x="9732" y="14317"/>
                  </a:lnTo>
                  <a:cubicBezTo>
                    <a:pt x="9825" y="14328"/>
                    <a:pt x="9943" y="14334"/>
                    <a:pt x="10076" y="14334"/>
                  </a:cubicBezTo>
                  <a:cubicBezTo>
                    <a:pt x="10670" y="14334"/>
                    <a:pt x="11178" y="14207"/>
                    <a:pt x="11521" y="13924"/>
                  </a:cubicBezTo>
                  <a:cubicBezTo>
                    <a:pt x="11786" y="13705"/>
                    <a:pt x="11931" y="13382"/>
                    <a:pt x="11931" y="13000"/>
                  </a:cubicBezTo>
                  <a:cubicBezTo>
                    <a:pt x="11931" y="12619"/>
                    <a:pt x="11739" y="12296"/>
                    <a:pt x="11455" y="12099"/>
                  </a:cubicBezTo>
                  <a:cubicBezTo>
                    <a:pt x="11159" y="11891"/>
                    <a:pt x="10716" y="11787"/>
                    <a:pt x="10096" y="11787"/>
                  </a:cubicBezTo>
                  <a:moveTo>
                    <a:pt x="12131" y="13809"/>
                  </a:moveTo>
                  <a:cubicBezTo>
                    <a:pt x="12124" y="14381"/>
                    <a:pt x="12349" y="14888"/>
                    <a:pt x="12758" y="15224"/>
                  </a:cubicBezTo>
                  <a:cubicBezTo>
                    <a:pt x="13167" y="15571"/>
                    <a:pt x="13755" y="15749"/>
                    <a:pt x="14566" y="15749"/>
                  </a:cubicBezTo>
                  <a:cubicBezTo>
                    <a:pt x="15155" y="15749"/>
                    <a:pt x="15742" y="15622"/>
                    <a:pt x="16052" y="15530"/>
                  </a:cubicBezTo>
                  <a:lnTo>
                    <a:pt x="16052" y="13479"/>
                  </a:lnTo>
                  <a:lnTo>
                    <a:pt x="14395" y="13479"/>
                  </a:lnTo>
                  <a:lnTo>
                    <a:pt x="14395" y="14167"/>
                  </a:lnTo>
                  <a:lnTo>
                    <a:pt x="15081" y="14167"/>
                  </a:lnTo>
                  <a:lnTo>
                    <a:pt x="15081" y="14981"/>
                  </a:lnTo>
                  <a:cubicBezTo>
                    <a:pt x="15002" y="15015"/>
                    <a:pt x="14818" y="15039"/>
                    <a:pt x="14586" y="15039"/>
                  </a:cubicBezTo>
                  <a:cubicBezTo>
                    <a:pt x="13761" y="15039"/>
                    <a:pt x="13187" y="14566"/>
                    <a:pt x="13187" y="13762"/>
                  </a:cubicBezTo>
                  <a:cubicBezTo>
                    <a:pt x="13187" y="12919"/>
                    <a:pt x="13821" y="12503"/>
                    <a:pt x="14659" y="12503"/>
                  </a:cubicBezTo>
                  <a:cubicBezTo>
                    <a:pt x="15148" y="12503"/>
                    <a:pt x="15451" y="12579"/>
                    <a:pt x="15696" y="12671"/>
                  </a:cubicBezTo>
                  <a:lnTo>
                    <a:pt x="15906" y="11966"/>
                  </a:lnTo>
                  <a:cubicBezTo>
                    <a:pt x="15689" y="11874"/>
                    <a:pt x="15247" y="11776"/>
                    <a:pt x="14672" y="11776"/>
                  </a:cubicBezTo>
                  <a:cubicBezTo>
                    <a:pt x="13213" y="11776"/>
                    <a:pt x="12138" y="12515"/>
                    <a:pt x="12131" y="13809"/>
                  </a:cubicBezTo>
                  <a:moveTo>
                    <a:pt x="14400" y="5891"/>
                  </a:moveTo>
                  <a:lnTo>
                    <a:pt x="14400" y="982"/>
                  </a:lnTo>
                  <a:lnTo>
                    <a:pt x="15000" y="982"/>
                  </a:lnTo>
                  <a:lnTo>
                    <a:pt x="20400" y="5891"/>
                  </a:lnTo>
                  <a:cubicBezTo>
                    <a:pt x="20400" y="5891"/>
                    <a:pt x="14400" y="5891"/>
                    <a:pt x="14400" y="5891"/>
                  </a:cubicBezTo>
                  <a:close/>
                  <a:moveTo>
                    <a:pt x="20400" y="19636"/>
                  </a:moveTo>
                  <a:cubicBezTo>
                    <a:pt x="20400" y="20179"/>
                    <a:pt x="19863" y="20618"/>
                    <a:pt x="19200" y="20618"/>
                  </a:cubicBezTo>
                  <a:lnTo>
                    <a:pt x="2400" y="20618"/>
                  </a:lnTo>
                  <a:cubicBezTo>
                    <a:pt x="1737" y="20618"/>
                    <a:pt x="1200" y="20179"/>
                    <a:pt x="1200" y="19636"/>
                  </a:cubicBezTo>
                  <a:lnTo>
                    <a:pt x="1200" y="1964"/>
                  </a:lnTo>
                  <a:cubicBezTo>
                    <a:pt x="1200" y="1421"/>
                    <a:pt x="1737" y="982"/>
                    <a:pt x="2400" y="982"/>
                  </a:cubicBezTo>
                  <a:lnTo>
                    <a:pt x="13200" y="982"/>
                  </a:lnTo>
                  <a:lnTo>
                    <a:pt x="13200" y="5891"/>
                  </a:lnTo>
                  <a:cubicBezTo>
                    <a:pt x="13200" y="6433"/>
                    <a:pt x="13737" y="6872"/>
                    <a:pt x="14400" y="6872"/>
                  </a:cubicBezTo>
                  <a:lnTo>
                    <a:pt x="20400" y="6872"/>
                  </a:lnTo>
                  <a:cubicBezTo>
                    <a:pt x="20400" y="6872"/>
                    <a:pt x="20400" y="19636"/>
                    <a:pt x="20400" y="19636"/>
                  </a:cubicBezTo>
                  <a:close/>
                  <a:moveTo>
                    <a:pt x="15600" y="0"/>
                  </a:moveTo>
                  <a:lnTo>
                    <a:pt x="2400" y="0"/>
                  </a:lnTo>
                  <a:cubicBezTo>
                    <a:pt x="1075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1075" y="21600"/>
                    <a:pt x="2400" y="21600"/>
                  </a:cubicBezTo>
                  <a:lnTo>
                    <a:pt x="19200" y="21600"/>
                  </a:lnTo>
                  <a:cubicBezTo>
                    <a:pt x="20525" y="21600"/>
                    <a:pt x="21600" y="20721"/>
                    <a:pt x="21600" y="19636"/>
                  </a:cubicBezTo>
                  <a:lnTo>
                    <a:pt x="21600" y="5400"/>
                  </a:lnTo>
                  <a:cubicBezTo>
                    <a:pt x="21600" y="5400"/>
                    <a:pt x="15600" y="0"/>
                    <a:pt x="15600" y="0"/>
                  </a:cubicBezTo>
                  <a:close/>
                  <a:moveTo>
                    <a:pt x="6606" y="14265"/>
                  </a:moveTo>
                  <a:cubicBezTo>
                    <a:pt x="6606" y="14872"/>
                    <a:pt x="6343" y="15039"/>
                    <a:pt x="5920" y="15039"/>
                  </a:cubicBezTo>
                  <a:cubicBezTo>
                    <a:pt x="5722" y="15039"/>
                    <a:pt x="5544" y="15010"/>
                    <a:pt x="5406" y="14969"/>
                  </a:cubicBezTo>
                  <a:lnTo>
                    <a:pt x="5293" y="15680"/>
                  </a:lnTo>
                  <a:cubicBezTo>
                    <a:pt x="5491" y="15738"/>
                    <a:pt x="5795" y="15773"/>
                    <a:pt x="6026" y="15773"/>
                  </a:cubicBezTo>
                  <a:cubicBezTo>
                    <a:pt x="7003" y="15773"/>
                    <a:pt x="7610" y="15385"/>
                    <a:pt x="7610" y="14276"/>
                  </a:cubicBezTo>
                  <a:lnTo>
                    <a:pt x="7610" y="11816"/>
                  </a:lnTo>
                  <a:lnTo>
                    <a:pt x="6606" y="11816"/>
                  </a:lnTo>
                  <a:cubicBezTo>
                    <a:pt x="6606" y="11816"/>
                    <a:pt x="6606" y="14265"/>
                    <a:pt x="6606" y="14265"/>
                  </a:cubicBezTo>
                  <a:close/>
                </a:path>
              </a:pathLst>
            </a:custGeom>
            <a:solidFill>
              <a:srgbClr val="000000"/>
            </a:solidFill>
            <a:ln w="12700">
              <a:miter lim="400000"/>
            </a:ln>
          </p:spPr>
          <p:txBody>
            <a:bodyPr lIns="28571" tIns="28571" rIns="28571" bIns="28571" anchor="ctr"/>
            <a:lstStyle/>
            <a:p>
              <a:pPr defTabSz="34284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200"/>
            </a:p>
          </p:txBody>
        </p:sp>
      </p:grpSp>
      <p:sp>
        <p:nvSpPr>
          <p:cNvPr id="410" name="Shape 2890">
            <a:extLst>
              <a:ext uri="{FF2B5EF4-FFF2-40B4-BE49-F238E27FC236}">
                <a16:creationId xmlns:a16="http://schemas.microsoft.com/office/drawing/2014/main" id="{2A37E1A4-9295-AB71-2408-5CAC2589A3B7}"/>
              </a:ext>
            </a:extLst>
          </p:cNvPr>
          <p:cNvSpPr/>
          <p:nvPr/>
        </p:nvSpPr>
        <p:spPr>
          <a:xfrm>
            <a:off x="17230723" y="85274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3031" y="13809"/>
                </a:moveTo>
                <a:cubicBezTo>
                  <a:pt x="13024" y="14381"/>
                  <a:pt x="13249" y="14888"/>
                  <a:pt x="13658" y="15223"/>
                </a:cubicBezTo>
                <a:cubicBezTo>
                  <a:pt x="14067" y="15570"/>
                  <a:pt x="14655" y="15749"/>
                  <a:pt x="15467" y="15749"/>
                </a:cubicBezTo>
                <a:cubicBezTo>
                  <a:pt x="16054" y="15749"/>
                  <a:pt x="16642" y="15622"/>
                  <a:pt x="16952" y="15530"/>
                </a:cubicBezTo>
                <a:lnTo>
                  <a:pt x="16952" y="13479"/>
                </a:lnTo>
                <a:lnTo>
                  <a:pt x="15295" y="13479"/>
                </a:lnTo>
                <a:lnTo>
                  <a:pt x="15295" y="14167"/>
                </a:lnTo>
                <a:lnTo>
                  <a:pt x="15981" y="14167"/>
                </a:lnTo>
                <a:lnTo>
                  <a:pt x="15981" y="14981"/>
                </a:lnTo>
                <a:cubicBezTo>
                  <a:pt x="15902" y="15015"/>
                  <a:pt x="15718" y="15039"/>
                  <a:pt x="15486" y="15039"/>
                </a:cubicBezTo>
                <a:cubicBezTo>
                  <a:pt x="14661" y="15039"/>
                  <a:pt x="14087" y="14565"/>
                  <a:pt x="14087" y="13762"/>
                </a:cubicBezTo>
                <a:cubicBezTo>
                  <a:pt x="14087" y="12919"/>
                  <a:pt x="14721" y="12503"/>
                  <a:pt x="15559" y="12503"/>
                </a:cubicBezTo>
                <a:cubicBezTo>
                  <a:pt x="16048" y="12503"/>
                  <a:pt x="16351" y="12579"/>
                  <a:pt x="16596" y="12671"/>
                </a:cubicBezTo>
                <a:lnTo>
                  <a:pt x="16807" y="11966"/>
                </a:lnTo>
                <a:cubicBezTo>
                  <a:pt x="16589" y="11874"/>
                  <a:pt x="16147" y="11776"/>
                  <a:pt x="15572" y="11776"/>
                </a:cubicBezTo>
                <a:cubicBezTo>
                  <a:pt x="14113" y="11776"/>
                  <a:pt x="13037" y="12515"/>
                  <a:pt x="13031" y="13809"/>
                </a:cubicBezTo>
                <a:moveTo>
                  <a:pt x="6169" y="13659"/>
                </a:moveTo>
                <a:cubicBezTo>
                  <a:pt x="6023" y="13659"/>
                  <a:pt x="5918" y="13653"/>
                  <a:pt x="5832" y="13636"/>
                </a:cubicBezTo>
                <a:lnTo>
                  <a:pt x="5832" y="12486"/>
                </a:lnTo>
                <a:cubicBezTo>
                  <a:pt x="5905" y="12469"/>
                  <a:pt x="6043" y="12452"/>
                  <a:pt x="6248" y="12452"/>
                </a:cubicBezTo>
                <a:cubicBezTo>
                  <a:pt x="6750" y="12452"/>
                  <a:pt x="7034" y="12665"/>
                  <a:pt x="7034" y="13023"/>
                </a:cubicBezTo>
                <a:cubicBezTo>
                  <a:pt x="7034" y="13422"/>
                  <a:pt x="6704" y="13659"/>
                  <a:pt x="6169" y="13659"/>
                </a:cubicBezTo>
                <a:moveTo>
                  <a:pt x="6196" y="11787"/>
                </a:moveTo>
                <a:cubicBezTo>
                  <a:pt x="5582" y="11787"/>
                  <a:pt x="5146" y="11822"/>
                  <a:pt x="4836" y="11868"/>
                </a:cubicBezTo>
                <a:lnTo>
                  <a:pt x="4836" y="15709"/>
                </a:lnTo>
                <a:lnTo>
                  <a:pt x="5832" y="15709"/>
                </a:lnTo>
                <a:lnTo>
                  <a:pt x="5832" y="14317"/>
                </a:lnTo>
                <a:cubicBezTo>
                  <a:pt x="5925" y="14328"/>
                  <a:pt x="6043" y="14334"/>
                  <a:pt x="6176" y="14334"/>
                </a:cubicBezTo>
                <a:cubicBezTo>
                  <a:pt x="6770" y="14334"/>
                  <a:pt x="7278" y="14207"/>
                  <a:pt x="7621" y="13924"/>
                </a:cubicBezTo>
                <a:cubicBezTo>
                  <a:pt x="7886" y="13705"/>
                  <a:pt x="8031" y="13381"/>
                  <a:pt x="8031" y="13000"/>
                </a:cubicBezTo>
                <a:cubicBezTo>
                  <a:pt x="8031" y="12619"/>
                  <a:pt x="7839" y="12296"/>
                  <a:pt x="7555" y="12099"/>
                </a:cubicBezTo>
                <a:cubicBezTo>
                  <a:pt x="7259" y="11892"/>
                  <a:pt x="6816" y="11787"/>
                  <a:pt x="6196" y="11787"/>
                </a:cubicBezTo>
                <a:moveTo>
                  <a:pt x="11195" y="12954"/>
                </a:moveTo>
                <a:cubicBezTo>
                  <a:pt x="11195" y="13537"/>
                  <a:pt x="11215" y="14063"/>
                  <a:pt x="11280" y="14577"/>
                </a:cubicBezTo>
                <a:lnTo>
                  <a:pt x="11261" y="14577"/>
                </a:lnTo>
                <a:cubicBezTo>
                  <a:pt x="11062" y="14138"/>
                  <a:pt x="10799" y="13653"/>
                  <a:pt x="10535" y="13243"/>
                </a:cubicBezTo>
                <a:lnTo>
                  <a:pt x="9611" y="11816"/>
                </a:lnTo>
                <a:lnTo>
                  <a:pt x="8436" y="11816"/>
                </a:lnTo>
                <a:lnTo>
                  <a:pt x="8436" y="15709"/>
                </a:lnTo>
                <a:lnTo>
                  <a:pt x="9360" y="15709"/>
                </a:lnTo>
                <a:lnTo>
                  <a:pt x="9360" y="14536"/>
                </a:lnTo>
                <a:cubicBezTo>
                  <a:pt x="9360" y="13901"/>
                  <a:pt x="9347" y="13352"/>
                  <a:pt x="9320" y="12838"/>
                </a:cubicBezTo>
                <a:lnTo>
                  <a:pt x="9340" y="12833"/>
                </a:lnTo>
                <a:cubicBezTo>
                  <a:pt x="9558" y="13289"/>
                  <a:pt x="9848" y="13791"/>
                  <a:pt x="10112" y="14207"/>
                </a:cubicBezTo>
                <a:lnTo>
                  <a:pt x="11062" y="15709"/>
                </a:lnTo>
                <a:lnTo>
                  <a:pt x="12119" y="15709"/>
                </a:lnTo>
                <a:lnTo>
                  <a:pt x="12119" y="11816"/>
                </a:lnTo>
                <a:lnTo>
                  <a:pt x="11195" y="11816"/>
                </a:lnTo>
                <a:cubicBezTo>
                  <a:pt x="11195" y="11816"/>
                  <a:pt x="11195" y="12954"/>
                  <a:pt x="11195" y="1295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</p:spTree>
    <p:extLst>
      <p:ext uri="{BB962C8B-B14F-4D97-AF65-F5344CB8AC3E}">
        <p14:creationId xmlns:p14="http://schemas.microsoft.com/office/powerpoint/2010/main" val="18431768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8002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Icons (1/3)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467</cp:revision>
  <dcterms:created xsi:type="dcterms:W3CDTF">2006-08-16T00:00:00Z</dcterms:created>
  <dcterms:modified xsi:type="dcterms:W3CDTF">2025-10-06T10:48:52Z</dcterms:modified>
  <cp:category/>
  <dc:identifier>DAGkDf5R9EM</dc:identifier>
</cp:coreProperties>
</file>